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Lst>
  <p:notesMasterIdLst>
    <p:notesMasterId r:id="rId16"/>
  </p:notesMasterIdLst>
  <p:handoutMasterIdLst>
    <p:handoutMasterId r:id="rId17"/>
  </p:handoutMasterIdLst>
  <p:sldIdLst>
    <p:sldId id="256" r:id="rId2"/>
    <p:sldId id="259" r:id="rId3"/>
    <p:sldId id="319" r:id="rId4"/>
    <p:sldId id="321" r:id="rId5"/>
    <p:sldId id="306" r:id="rId6"/>
    <p:sldId id="316" r:id="rId7"/>
    <p:sldId id="310" r:id="rId8"/>
    <p:sldId id="322" r:id="rId9"/>
    <p:sldId id="303" r:id="rId10"/>
    <p:sldId id="317" r:id="rId11"/>
    <p:sldId id="311" r:id="rId12"/>
    <p:sldId id="315" r:id="rId13"/>
    <p:sldId id="312" r:id="rId14"/>
    <p:sldId id="257" r:id="rId15"/>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Proxima Nova Semibold" panose="020B0604020202020204" charset="0"/>
      <p:regular r:id="rId22"/>
      <p:bold r:id="rId23"/>
      <p:boldItalic r:id="rId24"/>
    </p:embeddedFont>
    <p:embeddedFont>
      <p:font typeface="Roboto Slab Regular" panose="020B0604020202020204" charset="0"/>
      <p:regular r:id="rId25"/>
      <p:bold r:id="rId26"/>
    </p:embeddedFont>
    <p:embeddedFont>
      <p:font typeface="Squada One"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8BB94-B24E-4D6A-BD3D-893BCA814CC5}" v="2" dt="2020-08-15T00:59:18.549"/>
  </p1510:revLst>
</p1510:revInfo>
</file>

<file path=ppt/tableStyles.xml><?xml version="1.0" encoding="utf-8"?>
<a:tblStyleLst xmlns:a="http://schemas.openxmlformats.org/drawingml/2006/main" def="{1C3518F0-2686-45ED-A9FB-1DC711884F4C}">
  <a:tblStyle styleId="{1C3518F0-2686-45ED-A9FB-1DC711884F4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68" autoAdjust="0"/>
  </p:normalViewPr>
  <p:slideViewPr>
    <p:cSldViewPr snapToGrid="0">
      <p:cViewPr varScale="1">
        <p:scale>
          <a:sx n="100" d="100"/>
          <a:sy n="100"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B2DC70-ABD6-4659-8701-2241ABB5FB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4289095E-7F73-4D71-BBBB-BD06C4B8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CB333E-F71A-4EDD-990A-DA17277C311A}" type="datetimeFigureOut">
              <a:rPr lang="en-AU" smtClean="0"/>
              <a:t>15/08/2020</a:t>
            </a:fld>
            <a:endParaRPr lang="en-AU"/>
          </a:p>
        </p:txBody>
      </p:sp>
      <p:sp>
        <p:nvSpPr>
          <p:cNvPr id="4" name="Footer Placeholder 3">
            <a:extLst>
              <a:ext uri="{FF2B5EF4-FFF2-40B4-BE49-F238E27FC236}">
                <a16:creationId xmlns:a16="http://schemas.microsoft.com/office/drawing/2014/main" id="{B49B3FEB-3FC6-4F98-8E37-2159FFC64B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44ED7E37-86FD-40F0-A1E5-295624F26A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D50D87-C024-4E67-8F4A-1F956F0C2573}" type="slidenum">
              <a:rPr lang="en-AU" smtClean="0"/>
              <a:t>‹#›</a:t>
            </a:fld>
            <a:endParaRPr lang="en-AU"/>
          </a:p>
        </p:txBody>
      </p:sp>
    </p:spTree>
    <p:extLst>
      <p:ext uri="{BB962C8B-B14F-4D97-AF65-F5344CB8AC3E}">
        <p14:creationId xmlns:p14="http://schemas.microsoft.com/office/powerpoint/2010/main" val="38565575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dfce81f1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dfce81f1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dfce81f1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dfce81f1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17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3 minutes - </a:t>
            </a:r>
          </a:p>
        </p:txBody>
      </p:sp>
    </p:spTree>
    <p:extLst>
      <p:ext uri="{BB962C8B-B14F-4D97-AF65-F5344CB8AC3E}">
        <p14:creationId xmlns:p14="http://schemas.microsoft.com/office/powerpoint/2010/main" val="3181305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417795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a:t>Emphasis – Time Series</a:t>
            </a:r>
          </a:p>
        </p:txBody>
      </p:sp>
    </p:spTree>
    <p:extLst>
      <p:ext uri="{BB962C8B-B14F-4D97-AF65-F5344CB8AC3E}">
        <p14:creationId xmlns:p14="http://schemas.microsoft.com/office/powerpoint/2010/main" val="2780037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TLE OPENING" type="title">
  <p:cSld name="TITLE">
    <p:spTree>
      <p:nvGrpSpPr>
        <p:cNvPr id="1" name="Shape 8"/>
        <p:cNvGrpSpPr/>
        <p:nvPr/>
      </p:nvGrpSpPr>
      <p:grpSpPr>
        <a:xfrm>
          <a:off x="0" y="0"/>
          <a:ext cx="0" cy="0"/>
          <a:chOff x="0" y="0"/>
          <a:chExt cx="0" cy="0"/>
        </a:xfrm>
      </p:grpSpPr>
      <p:sp>
        <p:nvSpPr>
          <p:cNvPr id="9" name="Google Shape;9;p2"/>
          <p:cNvSpPr/>
          <p:nvPr/>
        </p:nvSpPr>
        <p:spPr>
          <a:xfrm>
            <a:off x="525" y="-17775"/>
            <a:ext cx="9144000" cy="5163300"/>
          </a:xfrm>
          <a:prstGeom prst="rect">
            <a:avLst/>
          </a:prstGeom>
          <a:gradFill>
            <a:gsLst>
              <a:gs pos="0">
                <a:srgbClr val="242637"/>
              </a:gs>
              <a:gs pos="51000">
                <a:srgbClr val="242637"/>
              </a:gs>
              <a:gs pos="100000">
                <a:srgbClr val="33364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1063861" y="1063921"/>
            <a:ext cx="5163784" cy="3035942"/>
          </a:xfrm>
          <a:custGeom>
            <a:avLst/>
            <a:gdLst/>
            <a:ahLst/>
            <a:cxnLst/>
            <a:rect l="l" t="t" r="r" b="b"/>
            <a:pathLst>
              <a:path w="87090" h="36538" extrusionOk="0">
                <a:moveTo>
                  <a:pt x="16803" y="58"/>
                </a:moveTo>
                <a:cubicBezTo>
                  <a:pt x="16973" y="58"/>
                  <a:pt x="17144" y="62"/>
                  <a:pt x="17318" y="72"/>
                </a:cubicBezTo>
                <a:cubicBezTo>
                  <a:pt x="17098" y="556"/>
                  <a:pt x="16843" y="1031"/>
                  <a:pt x="16579" y="1507"/>
                </a:cubicBezTo>
                <a:lnTo>
                  <a:pt x="16033" y="1507"/>
                </a:lnTo>
                <a:cubicBezTo>
                  <a:pt x="15592" y="1507"/>
                  <a:pt x="15117" y="1542"/>
                  <a:pt x="14642" y="1612"/>
                </a:cubicBezTo>
                <a:cubicBezTo>
                  <a:pt x="14897" y="1137"/>
                  <a:pt x="15117" y="697"/>
                  <a:pt x="15337" y="221"/>
                </a:cubicBezTo>
                <a:lnTo>
                  <a:pt x="15372" y="151"/>
                </a:lnTo>
                <a:cubicBezTo>
                  <a:pt x="15859" y="93"/>
                  <a:pt x="16327" y="58"/>
                  <a:pt x="16803" y="58"/>
                </a:cubicBezTo>
                <a:close/>
                <a:moveTo>
                  <a:pt x="17353" y="72"/>
                </a:moveTo>
                <a:cubicBezTo>
                  <a:pt x="17986" y="93"/>
                  <a:pt x="18609" y="158"/>
                  <a:pt x="19214" y="270"/>
                </a:cubicBezTo>
                <a:lnTo>
                  <a:pt x="19214" y="270"/>
                </a:lnTo>
                <a:cubicBezTo>
                  <a:pt x="19038" y="707"/>
                  <a:pt x="18777" y="1177"/>
                  <a:pt x="18559" y="1656"/>
                </a:cubicBezTo>
                <a:cubicBezTo>
                  <a:pt x="17943" y="1542"/>
                  <a:pt x="17318" y="1507"/>
                  <a:pt x="16658" y="1507"/>
                </a:cubicBezTo>
                <a:cubicBezTo>
                  <a:pt x="16913" y="1031"/>
                  <a:pt x="17133" y="556"/>
                  <a:pt x="17353" y="72"/>
                </a:cubicBezTo>
                <a:close/>
                <a:moveTo>
                  <a:pt x="15302" y="151"/>
                </a:moveTo>
                <a:lnTo>
                  <a:pt x="15258" y="221"/>
                </a:lnTo>
                <a:cubicBezTo>
                  <a:pt x="15038" y="662"/>
                  <a:pt x="14818" y="1137"/>
                  <a:pt x="14562" y="1612"/>
                </a:cubicBezTo>
                <a:cubicBezTo>
                  <a:pt x="13937" y="1692"/>
                  <a:pt x="13277" y="1797"/>
                  <a:pt x="12661" y="1947"/>
                </a:cubicBezTo>
                <a:cubicBezTo>
                  <a:pt x="12881" y="1507"/>
                  <a:pt x="13101" y="1067"/>
                  <a:pt x="13321" y="662"/>
                </a:cubicBezTo>
                <a:lnTo>
                  <a:pt x="13391" y="477"/>
                </a:lnTo>
                <a:cubicBezTo>
                  <a:pt x="14017" y="336"/>
                  <a:pt x="14677" y="221"/>
                  <a:pt x="15302" y="151"/>
                </a:cubicBezTo>
                <a:close/>
                <a:moveTo>
                  <a:pt x="19277" y="282"/>
                </a:moveTo>
                <a:cubicBezTo>
                  <a:pt x="19879" y="397"/>
                  <a:pt x="20463" y="560"/>
                  <a:pt x="21025" y="776"/>
                </a:cubicBezTo>
                <a:lnTo>
                  <a:pt x="20364" y="2097"/>
                </a:lnTo>
                <a:cubicBezTo>
                  <a:pt x="19810" y="1912"/>
                  <a:pt x="19220" y="1762"/>
                  <a:pt x="18603" y="1656"/>
                </a:cubicBezTo>
                <a:cubicBezTo>
                  <a:pt x="18859" y="1172"/>
                  <a:pt x="19079" y="732"/>
                  <a:pt x="19299" y="292"/>
                </a:cubicBezTo>
                <a:lnTo>
                  <a:pt x="19277" y="282"/>
                </a:lnTo>
                <a:close/>
                <a:moveTo>
                  <a:pt x="13321" y="477"/>
                </a:moveTo>
                <a:lnTo>
                  <a:pt x="13242" y="626"/>
                </a:lnTo>
                <a:cubicBezTo>
                  <a:pt x="13057" y="1067"/>
                  <a:pt x="12837" y="1507"/>
                  <a:pt x="12582" y="1982"/>
                </a:cubicBezTo>
                <a:cubicBezTo>
                  <a:pt x="12000" y="2132"/>
                  <a:pt x="11411" y="2273"/>
                  <a:pt x="10821" y="2493"/>
                </a:cubicBezTo>
                <a:cubicBezTo>
                  <a:pt x="11041" y="2053"/>
                  <a:pt x="11226" y="1612"/>
                  <a:pt x="11411" y="1216"/>
                </a:cubicBezTo>
                <a:lnTo>
                  <a:pt x="11516" y="952"/>
                </a:lnTo>
                <a:cubicBezTo>
                  <a:pt x="12106" y="776"/>
                  <a:pt x="12731" y="626"/>
                  <a:pt x="13321" y="477"/>
                </a:cubicBezTo>
                <a:close/>
                <a:moveTo>
                  <a:pt x="21060" y="776"/>
                </a:moveTo>
                <a:cubicBezTo>
                  <a:pt x="21606" y="996"/>
                  <a:pt x="22081" y="1251"/>
                  <a:pt x="22565" y="1542"/>
                </a:cubicBezTo>
                <a:cubicBezTo>
                  <a:pt x="22380" y="1982"/>
                  <a:pt x="22160" y="2422"/>
                  <a:pt x="21940" y="2863"/>
                </a:cubicBezTo>
                <a:cubicBezTo>
                  <a:pt x="21500" y="2572"/>
                  <a:pt x="20981" y="2317"/>
                  <a:pt x="20435" y="2132"/>
                </a:cubicBezTo>
                <a:cubicBezTo>
                  <a:pt x="20655" y="1692"/>
                  <a:pt x="20840" y="1216"/>
                  <a:pt x="21060" y="776"/>
                </a:cubicBezTo>
                <a:close/>
                <a:moveTo>
                  <a:pt x="16623" y="1542"/>
                </a:moveTo>
                <a:cubicBezTo>
                  <a:pt x="17283" y="1542"/>
                  <a:pt x="17943" y="1612"/>
                  <a:pt x="18524" y="1692"/>
                </a:cubicBezTo>
                <a:cubicBezTo>
                  <a:pt x="18304" y="2167"/>
                  <a:pt x="18049" y="2607"/>
                  <a:pt x="17758" y="3047"/>
                </a:cubicBezTo>
                <a:cubicBezTo>
                  <a:pt x="17133" y="2977"/>
                  <a:pt x="16508" y="2933"/>
                  <a:pt x="15813" y="2933"/>
                </a:cubicBezTo>
                <a:cubicBezTo>
                  <a:pt x="16103" y="2493"/>
                  <a:pt x="16402" y="2017"/>
                  <a:pt x="16623" y="1542"/>
                </a:cubicBezTo>
                <a:close/>
                <a:moveTo>
                  <a:pt x="16543" y="1542"/>
                </a:moveTo>
                <a:cubicBezTo>
                  <a:pt x="16323" y="2017"/>
                  <a:pt x="16068" y="2493"/>
                  <a:pt x="15777" y="2933"/>
                </a:cubicBezTo>
                <a:lnTo>
                  <a:pt x="15188" y="2933"/>
                </a:lnTo>
                <a:cubicBezTo>
                  <a:pt x="14747" y="2977"/>
                  <a:pt x="14272" y="3012"/>
                  <a:pt x="13796" y="3083"/>
                </a:cubicBezTo>
                <a:cubicBezTo>
                  <a:pt x="14087" y="2607"/>
                  <a:pt x="14342" y="2132"/>
                  <a:pt x="14598" y="1692"/>
                </a:cubicBezTo>
                <a:cubicBezTo>
                  <a:pt x="15082" y="1612"/>
                  <a:pt x="15557" y="1577"/>
                  <a:pt x="16033" y="1542"/>
                </a:cubicBezTo>
                <a:close/>
                <a:moveTo>
                  <a:pt x="11446" y="996"/>
                </a:moveTo>
                <a:lnTo>
                  <a:pt x="11375" y="1216"/>
                </a:lnTo>
                <a:cubicBezTo>
                  <a:pt x="11155" y="1612"/>
                  <a:pt x="10970" y="2053"/>
                  <a:pt x="10750" y="2493"/>
                </a:cubicBezTo>
                <a:cubicBezTo>
                  <a:pt x="10196" y="2678"/>
                  <a:pt x="9685" y="2898"/>
                  <a:pt x="9210" y="3118"/>
                </a:cubicBezTo>
                <a:cubicBezTo>
                  <a:pt x="9394" y="2713"/>
                  <a:pt x="9579" y="2352"/>
                  <a:pt x="9720" y="1947"/>
                </a:cubicBezTo>
                <a:cubicBezTo>
                  <a:pt x="9799" y="1833"/>
                  <a:pt x="9835" y="1727"/>
                  <a:pt x="9905" y="1577"/>
                </a:cubicBezTo>
                <a:cubicBezTo>
                  <a:pt x="10381" y="1357"/>
                  <a:pt x="10900" y="1172"/>
                  <a:pt x="11446" y="996"/>
                </a:cubicBezTo>
                <a:close/>
                <a:moveTo>
                  <a:pt x="68892" y="1947"/>
                </a:moveTo>
                <a:cubicBezTo>
                  <a:pt x="68707" y="2317"/>
                  <a:pt x="68566" y="2678"/>
                  <a:pt x="68416" y="3083"/>
                </a:cubicBezTo>
                <a:cubicBezTo>
                  <a:pt x="68262" y="3074"/>
                  <a:pt x="68106" y="3070"/>
                  <a:pt x="67949" y="3070"/>
                </a:cubicBezTo>
                <a:cubicBezTo>
                  <a:pt x="67468" y="3070"/>
                  <a:pt x="66977" y="3111"/>
                  <a:pt x="66506" y="3197"/>
                </a:cubicBezTo>
                <a:cubicBezTo>
                  <a:pt x="66620" y="2827"/>
                  <a:pt x="66761" y="2458"/>
                  <a:pt x="66911" y="2132"/>
                </a:cubicBezTo>
                <a:cubicBezTo>
                  <a:pt x="67536" y="1982"/>
                  <a:pt x="68196" y="1947"/>
                  <a:pt x="68892" y="1947"/>
                </a:cubicBezTo>
                <a:close/>
                <a:moveTo>
                  <a:pt x="68962" y="1947"/>
                </a:moveTo>
                <a:cubicBezTo>
                  <a:pt x="69147" y="1947"/>
                  <a:pt x="69332" y="1947"/>
                  <a:pt x="69552" y="1982"/>
                </a:cubicBezTo>
                <a:cubicBezTo>
                  <a:pt x="70063" y="2017"/>
                  <a:pt x="70503" y="2097"/>
                  <a:pt x="70943" y="2202"/>
                </a:cubicBezTo>
                <a:cubicBezTo>
                  <a:pt x="70767" y="2572"/>
                  <a:pt x="70617" y="2977"/>
                  <a:pt x="70468" y="3373"/>
                </a:cubicBezTo>
                <a:cubicBezTo>
                  <a:pt x="70027" y="3232"/>
                  <a:pt x="69517" y="3153"/>
                  <a:pt x="69006" y="3118"/>
                </a:cubicBezTo>
                <a:cubicBezTo>
                  <a:pt x="68821" y="3083"/>
                  <a:pt x="68672" y="3083"/>
                  <a:pt x="68487" y="3083"/>
                </a:cubicBezTo>
                <a:cubicBezTo>
                  <a:pt x="68636" y="2678"/>
                  <a:pt x="68786" y="2317"/>
                  <a:pt x="68962" y="1947"/>
                </a:cubicBezTo>
                <a:close/>
                <a:moveTo>
                  <a:pt x="14527" y="1692"/>
                </a:moveTo>
                <a:lnTo>
                  <a:pt x="14527" y="1692"/>
                </a:lnTo>
                <a:cubicBezTo>
                  <a:pt x="14272" y="2167"/>
                  <a:pt x="14017" y="2642"/>
                  <a:pt x="13717" y="3083"/>
                </a:cubicBezTo>
                <a:cubicBezTo>
                  <a:pt x="13101" y="3153"/>
                  <a:pt x="12441" y="3303"/>
                  <a:pt x="11816" y="3452"/>
                </a:cubicBezTo>
                <a:cubicBezTo>
                  <a:pt x="12106" y="2977"/>
                  <a:pt x="12361" y="2493"/>
                  <a:pt x="12617" y="2017"/>
                </a:cubicBezTo>
                <a:cubicBezTo>
                  <a:pt x="13277" y="1877"/>
                  <a:pt x="13902" y="1762"/>
                  <a:pt x="14527" y="1692"/>
                </a:cubicBezTo>
                <a:close/>
                <a:moveTo>
                  <a:pt x="18603" y="1727"/>
                </a:moveTo>
                <a:cubicBezTo>
                  <a:pt x="19220" y="1797"/>
                  <a:pt x="19774" y="1947"/>
                  <a:pt x="20320" y="2167"/>
                </a:cubicBezTo>
                <a:cubicBezTo>
                  <a:pt x="20100" y="2607"/>
                  <a:pt x="19845" y="3047"/>
                  <a:pt x="19589" y="3488"/>
                </a:cubicBezTo>
                <a:cubicBezTo>
                  <a:pt x="19044" y="3303"/>
                  <a:pt x="18454" y="3153"/>
                  <a:pt x="17793" y="3083"/>
                </a:cubicBezTo>
                <a:cubicBezTo>
                  <a:pt x="18084" y="2607"/>
                  <a:pt x="18339" y="2167"/>
                  <a:pt x="18603" y="1727"/>
                </a:cubicBezTo>
                <a:close/>
                <a:moveTo>
                  <a:pt x="66840" y="2132"/>
                </a:moveTo>
                <a:lnTo>
                  <a:pt x="66840" y="2132"/>
                </a:lnTo>
                <a:cubicBezTo>
                  <a:pt x="66691" y="2493"/>
                  <a:pt x="66541" y="2827"/>
                  <a:pt x="66435" y="3232"/>
                </a:cubicBezTo>
                <a:cubicBezTo>
                  <a:pt x="65810" y="3303"/>
                  <a:pt x="65185" y="3488"/>
                  <a:pt x="64604" y="3708"/>
                </a:cubicBezTo>
                <a:cubicBezTo>
                  <a:pt x="64710" y="3373"/>
                  <a:pt x="64824" y="3012"/>
                  <a:pt x="64965" y="2678"/>
                </a:cubicBezTo>
                <a:cubicBezTo>
                  <a:pt x="65555" y="2458"/>
                  <a:pt x="66180" y="2238"/>
                  <a:pt x="66840" y="2132"/>
                </a:cubicBezTo>
                <a:close/>
                <a:moveTo>
                  <a:pt x="12546" y="2053"/>
                </a:moveTo>
                <a:cubicBezTo>
                  <a:pt x="12291" y="2537"/>
                  <a:pt x="12036" y="3012"/>
                  <a:pt x="11736" y="3452"/>
                </a:cubicBezTo>
                <a:cubicBezTo>
                  <a:pt x="11155" y="3593"/>
                  <a:pt x="10565" y="3778"/>
                  <a:pt x="9976" y="3998"/>
                </a:cubicBezTo>
                <a:cubicBezTo>
                  <a:pt x="10275" y="3523"/>
                  <a:pt x="10530" y="3047"/>
                  <a:pt x="10786" y="2572"/>
                </a:cubicBezTo>
                <a:cubicBezTo>
                  <a:pt x="11375" y="2352"/>
                  <a:pt x="11956" y="2167"/>
                  <a:pt x="12546" y="2053"/>
                </a:cubicBezTo>
                <a:close/>
                <a:moveTo>
                  <a:pt x="22600" y="1577"/>
                </a:moveTo>
                <a:cubicBezTo>
                  <a:pt x="22856" y="1727"/>
                  <a:pt x="23076" y="1912"/>
                  <a:pt x="23261" y="2097"/>
                </a:cubicBezTo>
                <a:cubicBezTo>
                  <a:pt x="23516" y="2317"/>
                  <a:pt x="23736" y="2537"/>
                  <a:pt x="23921" y="2792"/>
                </a:cubicBezTo>
                <a:lnTo>
                  <a:pt x="23842" y="2933"/>
                </a:lnTo>
                <a:cubicBezTo>
                  <a:pt x="23701" y="3303"/>
                  <a:pt x="23516" y="3673"/>
                  <a:pt x="23331" y="4034"/>
                </a:cubicBezTo>
                <a:cubicBezTo>
                  <a:pt x="23146" y="3813"/>
                  <a:pt x="22926" y="3593"/>
                  <a:pt x="22706" y="3417"/>
                </a:cubicBezTo>
                <a:cubicBezTo>
                  <a:pt x="22486" y="3232"/>
                  <a:pt x="22231" y="3047"/>
                  <a:pt x="22011" y="2898"/>
                </a:cubicBezTo>
                <a:cubicBezTo>
                  <a:pt x="22195" y="2458"/>
                  <a:pt x="22416" y="2017"/>
                  <a:pt x="22600" y="1577"/>
                </a:cubicBezTo>
                <a:close/>
                <a:moveTo>
                  <a:pt x="71022" y="2202"/>
                </a:moveTo>
                <a:cubicBezTo>
                  <a:pt x="71682" y="2387"/>
                  <a:pt x="72264" y="2678"/>
                  <a:pt x="72748" y="3012"/>
                </a:cubicBezTo>
                <a:cubicBezTo>
                  <a:pt x="72563" y="3373"/>
                  <a:pt x="72413" y="3743"/>
                  <a:pt x="72264" y="4148"/>
                </a:cubicBezTo>
                <a:cubicBezTo>
                  <a:pt x="71753" y="3857"/>
                  <a:pt x="71207" y="3558"/>
                  <a:pt x="70503" y="3373"/>
                </a:cubicBezTo>
                <a:cubicBezTo>
                  <a:pt x="70652" y="2977"/>
                  <a:pt x="70837" y="2607"/>
                  <a:pt x="71022" y="2202"/>
                </a:cubicBezTo>
                <a:close/>
                <a:moveTo>
                  <a:pt x="20399" y="2167"/>
                </a:moveTo>
                <a:cubicBezTo>
                  <a:pt x="20945" y="2387"/>
                  <a:pt x="21465" y="2607"/>
                  <a:pt x="21940" y="2933"/>
                </a:cubicBezTo>
                <a:cubicBezTo>
                  <a:pt x="21720" y="3373"/>
                  <a:pt x="21500" y="3778"/>
                  <a:pt x="21245" y="4218"/>
                </a:cubicBezTo>
                <a:cubicBezTo>
                  <a:pt x="20760" y="3928"/>
                  <a:pt x="20215" y="3708"/>
                  <a:pt x="19660" y="3488"/>
                </a:cubicBezTo>
                <a:cubicBezTo>
                  <a:pt x="19924" y="3083"/>
                  <a:pt x="20144" y="2642"/>
                  <a:pt x="20399" y="2167"/>
                </a:cubicBezTo>
                <a:close/>
                <a:moveTo>
                  <a:pt x="15777" y="3012"/>
                </a:moveTo>
                <a:cubicBezTo>
                  <a:pt x="16438" y="3012"/>
                  <a:pt x="17098" y="3047"/>
                  <a:pt x="17723" y="3118"/>
                </a:cubicBezTo>
                <a:cubicBezTo>
                  <a:pt x="17424" y="3558"/>
                  <a:pt x="17098" y="3998"/>
                  <a:pt x="16763" y="4403"/>
                </a:cubicBezTo>
                <a:cubicBezTo>
                  <a:pt x="16138" y="4333"/>
                  <a:pt x="15478" y="4333"/>
                  <a:pt x="14818" y="4333"/>
                </a:cubicBezTo>
                <a:cubicBezTo>
                  <a:pt x="15152" y="3928"/>
                  <a:pt x="15478" y="3452"/>
                  <a:pt x="15777" y="3012"/>
                </a:cubicBezTo>
                <a:close/>
                <a:moveTo>
                  <a:pt x="15742" y="3012"/>
                </a:moveTo>
                <a:cubicBezTo>
                  <a:pt x="15408" y="3452"/>
                  <a:pt x="15082" y="3928"/>
                  <a:pt x="14712" y="4333"/>
                </a:cubicBezTo>
                <a:cubicBezTo>
                  <a:pt x="14562" y="4333"/>
                  <a:pt x="14378" y="4333"/>
                  <a:pt x="14201" y="4368"/>
                </a:cubicBezTo>
                <a:cubicBezTo>
                  <a:pt x="13717" y="4403"/>
                  <a:pt x="13242" y="4438"/>
                  <a:pt x="12731" y="4518"/>
                </a:cubicBezTo>
                <a:cubicBezTo>
                  <a:pt x="13101" y="4078"/>
                  <a:pt x="13462" y="3637"/>
                  <a:pt x="13761" y="3153"/>
                </a:cubicBezTo>
                <a:cubicBezTo>
                  <a:pt x="14422" y="3047"/>
                  <a:pt x="15082" y="3012"/>
                  <a:pt x="15742" y="3012"/>
                </a:cubicBezTo>
                <a:close/>
                <a:moveTo>
                  <a:pt x="64895" y="2713"/>
                </a:moveTo>
                <a:lnTo>
                  <a:pt x="64895" y="2713"/>
                </a:lnTo>
                <a:cubicBezTo>
                  <a:pt x="64745" y="3047"/>
                  <a:pt x="64639" y="3373"/>
                  <a:pt x="64525" y="3743"/>
                </a:cubicBezTo>
                <a:cubicBezTo>
                  <a:pt x="64085" y="3928"/>
                  <a:pt x="63644" y="4113"/>
                  <a:pt x="63204" y="4333"/>
                </a:cubicBezTo>
                <a:cubicBezTo>
                  <a:pt x="63063" y="4403"/>
                  <a:pt x="62914" y="4518"/>
                  <a:pt x="62799" y="4588"/>
                </a:cubicBezTo>
                <a:cubicBezTo>
                  <a:pt x="62879" y="4254"/>
                  <a:pt x="62984" y="3928"/>
                  <a:pt x="63099" y="3637"/>
                </a:cubicBezTo>
                <a:cubicBezTo>
                  <a:pt x="63644" y="3268"/>
                  <a:pt x="64270" y="2977"/>
                  <a:pt x="64895" y="2713"/>
                </a:cubicBezTo>
                <a:close/>
                <a:moveTo>
                  <a:pt x="10715" y="2572"/>
                </a:moveTo>
                <a:cubicBezTo>
                  <a:pt x="10460" y="3083"/>
                  <a:pt x="10196" y="3558"/>
                  <a:pt x="9905" y="3998"/>
                </a:cubicBezTo>
                <a:cubicBezTo>
                  <a:pt x="9394" y="4183"/>
                  <a:pt x="8875" y="4403"/>
                  <a:pt x="8400" y="4623"/>
                </a:cubicBezTo>
                <a:cubicBezTo>
                  <a:pt x="8699" y="4148"/>
                  <a:pt x="8954" y="3673"/>
                  <a:pt x="9174" y="3197"/>
                </a:cubicBezTo>
                <a:cubicBezTo>
                  <a:pt x="9650" y="2977"/>
                  <a:pt x="10160" y="2757"/>
                  <a:pt x="10715" y="2572"/>
                </a:cubicBezTo>
                <a:close/>
                <a:moveTo>
                  <a:pt x="17758" y="3118"/>
                </a:moveTo>
                <a:cubicBezTo>
                  <a:pt x="18383" y="3232"/>
                  <a:pt x="19000" y="3338"/>
                  <a:pt x="19554" y="3523"/>
                </a:cubicBezTo>
                <a:cubicBezTo>
                  <a:pt x="19299" y="3963"/>
                  <a:pt x="19000" y="4403"/>
                  <a:pt x="18674" y="4773"/>
                </a:cubicBezTo>
                <a:cubicBezTo>
                  <a:pt x="18084" y="4623"/>
                  <a:pt x="17459" y="4518"/>
                  <a:pt x="16843" y="4438"/>
                </a:cubicBezTo>
                <a:cubicBezTo>
                  <a:pt x="17168" y="3998"/>
                  <a:pt x="17503" y="3558"/>
                  <a:pt x="17758" y="3118"/>
                </a:cubicBezTo>
                <a:close/>
                <a:moveTo>
                  <a:pt x="67914" y="3140"/>
                </a:moveTo>
                <a:cubicBezTo>
                  <a:pt x="68078" y="3140"/>
                  <a:pt x="68245" y="3144"/>
                  <a:pt x="68416" y="3153"/>
                </a:cubicBezTo>
                <a:cubicBezTo>
                  <a:pt x="68231" y="3637"/>
                  <a:pt x="68126" y="4113"/>
                  <a:pt x="67976" y="4623"/>
                </a:cubicBezTo>
                <a:cubicBezTo>
                  <a:pt x="67316" y="4623"/>
                  <a:pt x="66655" y="4659"/>
                  <a:pt x="66030" y="4773"/>
                </a:cubicBezTo>
                <a:cubicBezTo>
                  <a:pt x="66180" y="4254"/>
                  <a:pt x="66286" y="3743"/>
                  <a:pt x="66471" y="3268"/>
                </a:cubicBezTo>
                <a:cubicBezTo>
                  <a:pt x="66942" y="3181"/>
                  <a:pt x="67413" y="3140"/>
                  <a:pt x="67914" y="3140"/>
                </a:cubicBezTo>
                <a:close/>
                <a:moveTo>
                  <a:pt x="69006" y="3153"/>
                </a:moveTo>
                <a:cubicBezTo>
                  <a:pt x="69517" y="3232"/>
                  <a:pt x="69992" y="3303"/>
                  <a:pt x="70432" y="3417"/>
                </a:cubicBezTo>
                <a:cubicBezTo>
                  <a:pt x="70283" y="3893"/>
                  <a:pt x="70142" y="4403"/>
                  <a:pt x="70027" y="4879"/>
                </a:cubicBezTo>
                <a:cubicBezTo>
                  <a:pt x="69587" y="4773"/>
                  <a:pt x="69112" y="4694"/>
                  <a:pt x="68672" y="4659"/>
                </a:cubicBezTo>
                <a:cubicBezTo>
                  <a:pt x="68451" y="4659"/>
                  <a:pt x="68231" y="4623"/>
                  <a:pt x="68046" y="4623"/>
                </a:cubicBezTo>
                <a:cubicBezTo>
                  <a:pt x="68161" y="4113"/>
                  <a:pt x="68302" y="3637"/>
                  <a:pt x="68487" y="3153"/>
                </a:cubicBezTo>
                <a:close/>
                <a:moveTo>
                  <a:pt x="13682" y="3153"/>
                </a:moveTo>
                <a:lnTo>
                  <a:pt x="13682" y="3153"/>
                </a:lnTo>
                <a:cubicBezTo>
                  <a:pt x="13356" y="3637"/>
                  <a:pt x="13022" y="4113"/>
                  <a:pt x="12661" y="4518"/>
                </a:cubicBezTo>
                <a:cubicBezTo>
                  <a:pt x="12000" y="4623"/>
                  <a:pt x="11340" y="4773"/>
                  <a:pt x="10715" y="4914"/>
                </a:cubicBezTo>
                <a:cubicBezTo>
                  <a:pt x="11120" y="4474"/>
                  <a:pt x="11446" y="3998"/>
                  <a:pt x="11780" y="3523"/>
                </a:cubicBezTo>
                <a:cubicBezTo>
                  <a:pt x="12397" y="3338"/>
                  <a:pt x="13057" y="3232"/>
                  <a:pt x="13682" y="3153"/>
                </a:cubicBezTo>
                <a:close/>
                <a:moveTo>
                  <a:pt x="66400" y="3268"/>
                </a:moveTo>
                <a:lnTo>
                  <a:pt x="66400" y="3268"/>
                </a:lnTo>
                <a:cubicBezTo>
                  <a:pt x="66250" y="3778"/>
                  <a:pt x="66101" y="4254"/>
                  <a:pt x="65995" y="4773"/>
                </a:cubicBezTo>
                <a:cubicBezTo>
                  <a:pt x="65370" y="4879"/>
                  <a:pt x="64745" y="5064"/>
                  <a:pt x="64199" y="5248"/>
                </a:cubicBezTo>
                <a:cubicBezTo>
                  <a:pt x="64305" y="4738"/>
                  <a:pt x="64419" y="4254"/>
                  <a:pt x="64560" y="3778"/>
                </a:cubicBezTo>
                <a:cubicBezTo>
                  <a:pt x="65150" y="3558"/>
                  <a:pt x="65775" y="3373"/>
                  <a:pt x="66400" y="3268"/>
                </a:cubicBezTo>
                <a:close/>
                <a:moveTo>
                  <a:pt x="21975" y="2933"/>
                </a:moveTo>
                <a:cubicBezTo>
                  <a:pt x="22231" y="3118"/>
                  <a:pt x="22451" y="3268"/>
                  <a:pt x="22671" y="3452"/>
                </a:cubicBezTo>
                <a:cubicBezTo>
                  <a:pt x="22891" y="3673"/>
                  <a:pt x="23111" y="3893"/>
                  <a:pt x="23296" y="4113"/>
                </a:cubicBezTo>
                <a:cubicBezTo>
                  <a:pt x="23111" y="4518"/>
                  <a:pt x="22891" y="4914"/>
                  <a:pt x="22636" y="5319"/>
                </a:cubicBezTo>
                <a:cubicBezTo>
                  <a:pt x="22451" y="5099"/>
                  <a:pt x="22231" y="4914"/>
                  <a:pt x="21975" y="4694"/>
                </a:cubicBezTo>
                <a:cubicBezTo>
                  <a:pt x="21755" y="4553"/>
                  <a:pt x="21535" y="4403"/>
                  <a:pt x="21280" y="4254"/>
                </a:cubicBezTo>
                <a:cubicBezTo>
                  <a:pt x="21535" y="3813"/>
                  <a:pt x="21755" y="3373"/>
                  <a:pt x="21975" y="2933"/>
                </a:cubicBezTo>
                <a:close/>
                <a:moveTo>
                  <a:pt x="19625" y="3558"/>
                </a:moveTo>
                <a:cubicBezTo>
                  <a:pt x="20179" y="3743"/>
                  <a:pt x="20725" y="3963"/>
                  <a:pt x="21201" y="4254"/>
                </a:cubicBezTo>
                <a:cubicBezTo>
                  <a:pt x="20945" y="4694"/>
                  <a:pt x="20690" y="5064"/>
                  <a:pt x="20399" y="5469"/>
                </a:cubicBezTo>
                <a:cubicBezTo>
                  <a:pt x="19880" y="5213"/>
                  <a:pt x="19334" y="4993"/>
                  <a:pt x="18744" y="4808"/>
                </a:cubicBezTo>
                <a:cubicBezTo>
                  <a:pt x="19079" y="4403"/>
                  <a:pt x="19334" y="3998"/>
                  <a:pt x="19625" y="3558"/>
                </a:cubicBezTo>
                <a:close/>
                <a:moveTo>
                  <a:pt x="23956" y="2827"/>
                </a:moveTo>
                <a:cubicBezTo>
                  <a:pt x="24326" y="3303"/>
                  <a:pt x="24581" y="3778"/>
                  <a:pt x="24801" y="4298"/>
                </a:cubicBezTo>
                <a:lnTo>
                  <a:pt x="24766" y="4368"/>
                </a:lnTo>
                <a:cubicBezTo>
                  <a:pt x="24617" y="4738"/>
                  <a:pt x="24432" y="5099"/>
                  <a:pt x="24247" y="5469"/>
                </a:cubicBezTo>
                <a:cubicBezTo>
                  <a:pt x="24027" y="4993"/>
                  <a:pt x="23736" y="4518"/>
                  <a:pt x="23366" y="4078"/>
                </a:cubicBezTo>
                <a:cubicBezTo>
                  <a:pt x="23551" y="3708"/>
                  <a:pt x="23736" y="3338"/>
                  <a:pt x="23921" y="2977"/>
                </a:cubicBezTo>
                <a:lnTo>
                  <a:pt x="23956" y="2827"/>
                </a:lnTo>
                <a:close/>
                <a:moveTo>
                  <a:pt x="72818" y="3012"/>
                </a:moveTo>
                <a:cubicBezTo>
                  <a:pt x="73329" y="3373"/>
                  <a:pt x="73804" y="3813"/>
                  <a:pt x="74209" y="4298"/>
                </a:cubicBezTo>
                <a:cubicBezTo>
                  <a:pt x="73989" y="4659"/>
                  <a:pt x="73848" y="5064"/>
                  <a:pt x="73734" y="5469"/>
                </a:cubicBezTo>
                <a:cubicBezTo>
                  <a:pt x="73329" y="4993"/>
                  <a:pt x="72853" y="4553"/>
                  <a:pt x="72308" y="4183"/>
                </a:cubicBezTo>
                <a:cubicBezTo>
                  <a:pt x="72448" y="3778"/>
                  <a:pt x="72598" y="3417"/>
                  <a:pt x="72818" y="3012"/>
                </a:cubicBezTo>
                <a:close/>
                <a:moveTo>
                  <a:pt x="11701" y="3523"/>
                </a:moveTo>
                <a:lnTo>
                  <a:pt x="11701" y="3523"/>
                </a:lnTo>
                <a:cubicBezTo>
                  <a:pt x="11375" y="4034"/>
                  <a:pt x="11006" y="4518"/>
                  <a:pt x="10601" y="4958"/>
                </a:cubicBezTo>
                <a:cubicBezTo>
                  <a:pt x="10020" y="5099"/>
                  <a:pt x="9394" y="5319"/>
                  <a:pt x="8840" y="5539"/>
                </a:cubicBezTo>
                <a:cubicBezTo>
                  <a:pt x="9245" y="5064"/>
                  <a:pt x="9615" y="4588"/>
                  <a:pt x="9940" y="4078"/>
                </a:cubicBezTo>
                <a:cubicBezTo>
                  <a:pt x="10530" y="3857"/>
                  <a:pt x="11120" y="3673"/>
                  <a:pt x="11701" y="3523"/>
                </a:cubicBezTo>
                <a:close/>
                <a:moveTo>
                  <a:pt x="14747" y="4368"/>
                </a:moveTo>
                <a:cubicBezTo>
                  <a:pt x="15408" y="4368"/>
                  <a:pt x="16068" y="4403"/>
                  <a:pt x="16728" y="4438"/>
                </a:cubicBezTo>
                <a:cubicBezTo>
                  <a:pt x="16402" y="4843"/>
                  <a:pt x="16033" y="5213"/>
                  <a:pt x="15628" y="5539"/>
                </a:cubicBezTo>
                <a:cubicBezTo>
                  <a:pt x="15144" y="5487"/>
                  <a:pt x="14661" y="5455"/>
                  <a:pt x="14178" y="5455"/>
                </a:cubicBezTo>
                <a:cubicBezTo>
                  <a:pt x="14001" y="5455"/>
                  <a:pt x="13824" y="5459"/>
                  <a:pt x="13647" y="5469"/>
                </a:cubicBezTo>
                <a:cubicBezTo>
                  <a:pt x="14052" y="5134"/>
                  <a:pt x="14422" y="4773"/>
                  <a:pt x="14747" y="4368"/>
                </a:cubicBezTo>
                <a:close/>
                <a:moveTo>
                  <a:pt x="70503" y="3452"/>
                </a:moveTo>
                <a:cubicBezTo>
                  <a:pt x="71163" y="3637"/>
                  <a:pt x="71753" y="3893"/>
                  <a:pt x="72228" y="4218"/>
                </a:cubicBezTo>
                <a:cubicBezTo>
                  <a:pt x="72087" y="4659"/>
                  <a:pt x="71973" y="5134"/>
                  <a:pt x="71867" y="5574"/>
                </a:cubicBezTo>
                <a:cubicBezTo>
                  <a:pt x="71278" y="5284"/>
                  <a:pt x="70688" y="5064"/>
                  <a:pt x="70063" y="4914"/>
                </a:cubicBezTo>
                <a:cubicBezTo>
                  <a:pt x="70212" y="4403"/>
                  <a:pt x="70327" y="3928"/>
                  <a:pt x="70503" y="3452"/>
                </a:cubicBezTo>
                <a:close/>
                <a:moveTo>
                  <a:pt x="14677" y="4368"/>
                </a:moveTo>
                <a:cubicBezTo>
                  <a:pt x="14342" y="4773"/>
                  <a:pt x="13981" y="5134"/>
                  <a:pt x="13541" y="5469"/>
                </a:cubicBezTo>
                <a:cubicBezTo>
                  <a:pt x="12881" y="5469"/>
                  <a:pt x="12177" y="5539"/>
                  <a:pt x="11516" y="5618"/>
                </a:cubicBezTo>
                <a:cubicBezTo>
                  <a:pt x="11956" y="5319"/>
                  <a:pt x="12326" y="4958"/>
                  <a:pt x="12696" y="4553"/>
                </a:cubicBezTo>
                <a:cubicBezTo>
                  <a:pt x="13356" y="4474"/>
                  <a:pt x="14017" y="4403"/>
                  <a:pt x="14677" y="4368"/>
                </a:cubicBezTo>
                <a:close/>
                <a:moveTo>
                  <a:pt x="63019" y="3673"/>
                </a:moveTo>
                <a:lnTo>
                  <a:pt x="63019" y="3673"/>
                </a:lnTo>
                <a:cubicBezTo>
                  <a:pt x="62914" y="3963"/>
                  <a:pt x="62799" y="4298"/>
                  <a:pt x="62729" y="4623"/>
                </a:cubicBezTo>
                <a:cubicBezTo>
                  <a:pt x="62218" y="4914"/>
                  <a:pt x="61699" y="5284"/>
                  <a:pt x="61188" y="5653"/>
                </a:cubicBezTo>
                <a:cubicBezTo>
                  <a:pt x="61259" y="5398"/>
                  <a:pt x="61338" y="5099"/>
                  <a:pt x="61443" y="4808"/>
                </a:cubicBezTo>
                <a:cubicBezTo>
                  <a:pt x="61919" y="4403"/>
                  <a:pt x="62474" y="4034"/>
                  <a:pt x="63019" y="3673"/>
                </a:cubicBezTo>
                <a:close/>
                <a:moveTo>
                  <a:pt x="16799" y="4474"/>
                </a:moveTo>
                <a:cubicBezTo>
                  <a:pt x="17424" y="4553"/>
                  <a:pt x="18049" y="4659"/>
                  <a:pt x="18639" y="4843"/>
                </a:cubicBezTo>
                <a:cubicBezTo>
                  <a:pt x="18339" y="5213"/>
                  <a:pt x="18014" y="5574"/>
                  <a:pt x="17609" y="5909"/>
                </a:cubicBezTo>
                <a:cubicBezTo>
                  <a:pt x="17019" y="5724"/>
                  <a:pt x="16358" y="5618"/>
                  <a:pt x="15742" y="5539"/>
                </a:cubicBezTo>
                <a:cubicBezTo>
                  <a:pt x="16103" y="5213"/>
                  <a:pt x="16473" y="4843"/>
                  <a:pt x="16799" y="4474"/>
                </a:cubicBezTo>
                <a:close/>
                <a:moveTo>
                  <a:pt x="12582" y="4588"/>
                </a:moveTo>
                <a:lnTo>
                  <a:pt x="12582" y="4588"/>
                </a:lnTo>
                <a:cubicBezTo>
                  <a:pt x="12256" y="4958"/>
                  <a:pt x="11886" y="5319"/>
                  <a:pt x="11446" y="5618"/>
                </a:cubicBezTo>
                <a:lnTo>
                  <a:pt x="11411" y="5653"/>
                </a:lnTo>
                <a:cubicBezTo>
                  <a:pt x="10750" y="5759"/>
                  <a:pt x="10090" y="5874"/>
                  <a:pt x="9465" y="6014"/>
                </a:cubicBezTo>
                <a:cubicBezTo>
                  <a:pt x="9500" y="5979"/>
                  <a:pt x="9579" y="5944"/>
                  <a:pt x="9615" y="5909"/>
                </a:cubicBezTo>
                <a:cubicBezTo>
                  <a:pt x="9976" y="5653"/>
                  <a:pt x="10310" y="5319"/>
                  <a:pt x="10636" y="4993"/>
                </a:cubicBezTo>
                <a:cubicBezTo>
                  <a:pt x="11261" y="4843"/>
                  <a:pt x="11921" y="4694"/>
                  <a:pt x="12582" y="4588"/>
                </a:cubicBezTo>
                <a:close/>
                <a:moveTo>
                  <a:pt x="64490" y="3813"/>
                </a:moveTo>
                <a:lnTo>
                  <a:pt x="64490" y="3813"/>
                </a:lnTo>
                <a:cubicBezTo>
                  <a:pt x="64340" y="4254"/>
                  <a:pt x="64234" y="4773"/>
                  <a:pt x="64120" y="5284"/>
                </a:cubicBezTo>
                <a:cubicBezTo>
                  <a:pt x="63539" y="5504"/>
                  <a:pt x="62984" y="5759"/>
                  <a:pt x="62474" y="6058"/>
                </a:cubicBezTo>
                <a:cubicBezTo>
                  <a:pt x="62544" y="5574"/>
                  <a:pt x="62658" y="5099"/>
                  <a:pt x="62764" y="4659"/>
                </a:cubicBezTo>
                <a:cubicBezTo>
                  <a:pt x="63319" y="4333"/>
                  <a:pt x="63900" y="4034"/>
                  <a:pt x="64490" y="3813"/>
                </a:cubicBezTo>
                <a:close/>
                <a:moveTo>
                  <a:pt x="21280" y="4298"/>
                </a:moveTo>
                <a:cubicBezTo>
                  <a:pt x="21500" y="4438"/>
                  <a:pt x="21720" y="4588"/>
                  <a:pt x="21940" y="4773"/>
                </a:cubicBezTo>
                <a:cubicBezTo>
                  <a:pt x="22195" y="4958"/>
                  <a:pt x="22416" y="5134"/>
                  <a:pt x="22636" y="5354"/>
                </a:cubicBezTo>
                <a:cubicBezTo>
                  <a:pt x="22380" y="5759"/>
                  <a:pt x="22160" y="6094"/>
                  <a:pt x="21861" y="6455"/>
                </a:cubicBezTo>
                <a:cubicBezTo>
                  <a:pt x="21641" y="6234"/>
                  <a:pt x="21385" y="6058"/>
                  <a:pt x="21130" y="5874"/>
                </a:cubicBezTo>
                <a:cubicBezTo>
                  <a:pt x="20910" y="5724"/>
                  <a:pt x="20690" y="5618"/>
                  <a:pt x="20470" y="5469"/>
                </a:cubicBezTo>
                <a:cubicBezTo>
                  <a:pt x="20760" y="5099"/>
                  <a:pt x="21025" y="4694"/>
                  <a:pt x="21280" y="4298"/>
                </a:cubicBezTo>
                <a:close/>
                <a:moveTo>
                  <a:pt x="18709" y="4843"/>
                </a:moveTo>
                <a:cubicBezTo>
                  <a:pt x="19299" y="5028"/>
                  <a:pt x="19845" y="5248"/>
                  <a:pt x="20364" y="5504"/>
                </a:cubicBezTo>
                <a:cubicBezTo>
                  <a:pt x="20065" y="5874"/>
                  <a:pt x="19774" y="6199"/>
                  <a:pt x="19405" y="6534"/>
                </a:cubicBezTo>
                <a:cubicBezTo>
                  <a:pt x="18859" y="6279"/>
                  <a:pt x="18304" y="6094"/>
                  <a:pt x="17679" y="5909"/>
                </a:cubicBezTo>
                <a:cubicBezTo>
                  <a:pt x="18049" y="5574"/>
                  <a:pt x="18383" y="5213"/>
                  <a:pt x="18709" y="4843"/>
                </a:cubicBezTo>
                <a:close/>
                <a:moveTo>
                  <a:pt x="13576" y="5504"/>
                </a:moveTo>
                <a:cubicBezTo>
                  <a:pt x="14237" y="5504"/>
                  <a:pt x="14932" y="5539"/>
                  <a:pt x="15592" y="5574"/>
                </a:cubicBezTo>
                <a:cubicBezTo>
                  <a:pt x="15522" y="5653"/>
                  <a:pt x="15443" y="5724"/>
                  <a:pt x="15372" y="5759"/>
                </a:cubicBezTo>
                <a:cubicBezTo>
                  <a:pt x="15003" y="6058"/>
                  <a:pt x="14598" y="6314"/>
                  <a:pt x="14237" y="6569"/>
                </a:cubicBezTo>
                <a:cubicBezTo>
                  <a:pt x="13759" y="6518"/>
                  <a:pt x="13263" y="6481"/>
                  <a:pt x="12759" y="6481"/>
                </a:cubicBezTo>
                <a:cubicBezTo>
                  <a:pt x="12566" y="6481"/>
                  <a:pt x="12372" y="6486"/>
                  <a:pt x="12177" y="6499"/>
                </a:cubicBezTo>
                <a:cubicBezTo>
                  <a:pt x="12617" y="6199"/>
                  <a:pt x="13022" y="5909"/>
                  <a:pt x="13462" y="5618"/>
                </a:cubicBezTo>
                <a:cubicBezTo>
                  <a:pt x="13497" y="5574"/>
                  <a:pt x="13541" y="5539"/>
                  <a:pt x="13576" y="5504"/>
                </a:cubicBezTo>
                <a:close/>
                <a:moveTo>
                  <a:pt x="10530" y="5028"/>
                </a:moveTo>
                <a:lnTo>
                  <a:pt x="10530" y="5028"/>
                </a:lnTo>
                <a:cubicBezTo>
                  <a:pt x="10240" y="5319"/>
                  <a:pt x="9905" y="5618"/>
                  <a:pt x="9579" y="5874"/>
                </a:cubicBezTo>
                <a:cubicBezTo>
                  <a:pt x="9500" y="5944"/>
                  <a:pt x="9394" y="6014"/>
                  <a:pt x="9315" y="6058"/>
                </a:cubicBezTo>
                <a:cubicBezTo>
                  <a:pt x="8699" y="6234"/>
                  <a:pt x="8144" y="6419"/>
                  <a:pt x="7598" y="6604"/>
                </a:cubicBezTo>
                <a:cubicBezTo>
                  <a:pt x="7669" y="6534"/>
                  <a:pt x="7739" y="6499"/>
                  <a:pt x="7819" y="6419"/>
                </a:cubicBezTo>
                <a:cubicBezTo>
                  <a:pt x="8144" y="6199"/>
                  <a:pt x="8479" y="5909"/>
                  <a:pt x="8769" y="5618"/>
                </a:cubicBezTo>
                <a:cubicBezTo>
                  <a:pt x="9315" y="5398"/>
                  <a:pt x="9905" y="5213"/>
                  <a:pt x="10530" y="5028"/>
                </a:cubicBezTo>
                <a:close/>
                <a:moveTo>
                  <a:pt x="23331" y="4148"/>
                </a:moveTo>
                <a:cubicBezTo>
                  <a:pt x="23701" y="4588"/>
                  <a:pt x="23991" y="5064"/>
                  <a:pt x="24212" y="5539"/>
                </a:cubicBezTo>
                <a:cubicBezTo>
                  <a:pt x="24027" y="5909"/>
                  <a:pt x="23807" y="6279"/>
                  <a:pt x="23586" y="6604"/>
                </a:cubicBezTo>
                <a:cubicBezTo>
                  <a:pt x="23331" y="6164"/>
                  <a:pt x="23041" y="5759"/>
                  <a:pt x="22706" y="5354"/>
                </a:cubicBezTo>
                <a:cubicBezTo>
                  <a:pt x="22926" y="4993"/>
                  <a:pt x="23146" y="4553"/>
                  <a:pt x="23331" y="4148"/>
                </a:cubicBezTo>
                <a:close/>
                <a:moveTo>
                  <a:pt x="67639" y="4685"/>
                </a:moveTo>
                <a:cubicBezTo>
                  <a:pt x="67749" y="4685"/>
                  <a:pt x="67862" y="4688"/>
                  <a:pt x="67976" y="4694"/>
                </a:cubicBezTo>
                <a:cubicBezTo>
                  <a:pt x="67826" y="5248"/>
                  <a:pt x="67721" y="5838"/>
                  <a:pt x="67641" y="6419"/>
                </a:cubicBezTo>
                <a:cubicBezTo>
                  <a:pt x="66981" y="6419"/>
                  <a:pt x="66321" y="6499"/>
                  <a:pt x="65705" y="6604"/>
                </a:cubicBezTo>
                <a:cubicBezTo>
                  <a:pt x="65775" y="5979"/>
                  <a:pt x="65881" y="5398"/>
                  <a:pt x="66030" y="4843"/>
                </a:cubicBezTo>
                <a:cubicBezTo>
                  <a:pt x="66553" y="4755"/>
                  <a:pt x="67075" y="4685"/>
                  <a:pt x="67639" y="4685"/>
                </a:cubicBezTo>
                <a:close/>
                <a:moveTo>
                  <a:pt x="13462" y="5539"/>
                </a:moveTo>
                <a:cubicBezTo>
                  <a:pt x="13462" y="5539"/>
                  <a:pt x="13427" y="5539"/>
                  <a:pt x="13427" y="5574"/>
                </a:cubicBezTo>
                <a:cubicBezTo>
                  <a:pt x="12987" y="5909"/>
                  <a:pt x="12546" y="6199"/>
                  <a:pt x="12071" y="6499"/>
                </a:cubicBezTo>
                <a:lnTo>
                  <a:pt x="11736" y="6499"/>
                </a:lnTo>
                <a:cubicBezTo>
                  <a:pt x="11191" y="6499"/>
                  <a:pt x="10601" y="6569"/>
                  <a:pt x="10055" y="6639"/>
                </a:cubicBezTo>
                <a:cubicBezTo>
                  <a:pt x="10530" y="6349"/>
                  <a:pt x="10970" y="6014"/>
                  <a:pt x="11446" y="5689"/>
                </a:cubicBezTo>
                <a:cubicBezTo>
                  <a:pt x="12106" y="5618"/>
                  <a:pt x="12802" y="5539"/>
                  <a:pt x="13462" y="5539"/>
                </a:cubicBezTo>
                <a:close/>
                <a:moveTo>
                  <a:pt x="68011" y="4694"/>
                </a:moveTo>
                <a:cubicBezTo>
                  <a:pt x="68231" y="4694"/>
                  <a:pt x="68451" y="4694"/>
                  <a:pt x="68672" y="4738"/>
                </a:cubicBezTo>
                <a:cubicBezTo>
                  <a:pt x="69112" y="4773"/>
                  <a:pt x="69587" y="4843"/>
                  <a:pt x="70027" y="4958"/>
                </a:cubicBezTo>
                <a:cubicBezTo>
                  <a:pt x="69886" y="5504"/>
                  <a:pt x="69807" y="6094"/>
                  <a:pt x="69737" y="6639"/>
                </a:cubicBezTo>
                <a:cubicBezTo>
                  <a:pt x="69402" y="6569"/>
                  <a:pt x="69077" y="6534"/>
                  <a:pt x="68742" y="6499"/>
                </a:cubicBezTo>
                <a:cubicBezTo>
                  <a:pt x="68381" y="6455"/>
                  <a:pt x="68046" y="6455"/>
                  <a:pt x="67721" y="6419"/>
                </a:cubicBezTo>
                <a:cubicBezTo>
                  <a:pt x="67791" y="5838"/>
                  <a:pt x="67906" y="5248"/>
                  <a:pt x="68011" y="4694"/>
                </a:cubicBezTo>
                <a:close/>
                <a:moveTo>
                  <a:pt x="72308" y="4254"/>
                </a:moveTo>
                <a:cubicBezTo>
                  <a:pt x="72818" y="4623"/>
                  <a:pt x="73294" y="5028"/>
                  <a:pt x="73699" y="5504"/>
                </a:cubicBezTo>
                <a:cubicBezTo>
                  <a:pt x="73584" y="5874"/>
                  <a:pt x="73514" y="6234"/>
                  <a:pt x="73443" y="6639"/>
                </a:cubicBezTo>
                <a:cubicBezTo>
                  <a:pt x="72968" y="6234"/>
                  <a:pt x="72448" y="5909"/>
                  <a:pt x="71903" y="5618"/>
                </a:cubicBezTo>
                <a:cubicBezTo>
                  <a:pt x="72008" y="5134"/>
                  <a:pt x="72123" y="4694"/>
                  <a:pt x="72308" y="4254"/>
                </a:cubicBezTo>
                <a:close/>
                <a:moveTo>
                  <a:pt x="61373" y="4879"/>
                </a:moveTo>
                <a:cubicBezTo>
                  <a:pt x="61259" y="5134"/>
                  <a:pt x="61188" y="5433"/>
                  <a:pt x="61118" y="5724"/>
                </a:cubicBezTo>
                <a:cubicBezTo>
                  <a:pt x="60678" y="6058"/>
                  <a:pt x="60273" y="6419"/>
                  <a:pt x="59832" y="6824"/>
                </a:cubicBezTo>
                <a:cubicBezTo>
                  <a:pt x="59903" y="6569"/>
                  <a:pt x="59982" y="6314"/>
                  <a:pt x="60052" y="6058"/>
                </a:cubicBezTo>
                <a:cubicBezTo>
                  <a:pt x="60457" y="5653"/>
                  <a:pt x="60898" y="5248"/>
                  <a:pt x="61373" y="4879"/>
                </a:cubicBezTo>
                <a:close/>
                <a:moveTo>
                  <a:pt x="15663" y="5618"/>
                </a:moveTo>
                <a:cubicBezTo>
                  <a:pt x="16323" y="5689"/>
                  <a:pt x="16948" y="5794"/>
                  <a:pt x="17573" y="5944"/>
                </a:cubicBezTo>
                <a:cubicBezTo>
                  <a:pt x="17168" y="6314"/>
                  <a:pt x="16728" y="6639"/>
                  <a:pt x="16288" y="6939"/>
                </a:cubicBezTo>
                <a:cubicBezTo>
                  <a:pt x="15663" y="6789"/>
                  <a:pt x="15003" y="6675"/>
                  <a:pt x="14307" y="6604"/>
                </a:cubicBezTo>
                <a:cubicBezTo>
                  <a:pt x="14677" y="6349"/>
                  <a:pt x="15038" y="6094"/>
                  <a:pt x="15408" y="5794"/>
                </a:cubicBezTo>
                <a:cubicBezTo>
                  <a:pt x="15478" y="5724"/>
                  <a:pt x="15592" y="5689"/>
                  <a:pt x="15663" y="5618"/>
                </a:cubicBezTo>
                <a:close/>
                <a:moveTo>
                  <a:pt x="11296" y="5724"/>
                </a:moveTo>
                <a:lnTo>
                  <a:pt x="11296" y="5724"/>
                </a:lnTo>
                <a:cubicBezTo>
                  <a:pt x="10856" y="6058"/>
                  <a:pt x="10381" y="6349"/>
                  <a:pt x="9905" y="6639"/>
                </a:cubicBezTo>
                <a:cubicBezTo>
                  <a:pt x="9280" y="6719"/>
                  <a:pt x="8620" y="6860"/>
                  <a:pt x="7995" y="7009"/>
                </a:cubicBezTo>
                <a:cubicBezTo>
                  <a:pt x="8435" y="6719"/>
                  <a:pt x="8875" y="6419"/>
                  <a:pt x="9315" y="6129"/>
                </a:cubicBezTo>
                <a:cubicBezTo>
                  <a:pt x="9976" y="5944"/>
                  <a:pt x="10636" y="5838"/>
                  <a:pt x="11296" y="5724"/>
                </a:cubicBezTo>
                <a:close/>
                <a:moveTo>
                  <a:pt x="65960" y="4843"/>
                </a:moveTo>
                <a:lnTo>
                  <a:pt x="65625" y="6604"/>
                </a:lnTo>
                <a:cubicBezTo>
                  <a:pt x="65044" y="6719"/>
                  <a:pt x="64490" y="6860"/>
                  <a:pt x="63944" y="7044"/>
                </a:cubicBezTo>
                <a:cubicBezTo>
                  <a:pt x="63979" y="6455"/>
                  <a:pt x="64085" y="5874"/>
                  <a:pt x="64199" y="5319"/>
                </a:cubicBezTo>
                <a:cubicBezTo>
                  <a:pt x="64745" y="5099"/>
                  <a:pt x="65335" y="4958"/>
                  <a:pt x="65960" y="4843"/>
                </a:cubicBezTo>
                <a:close/>
                <a:moveTo>
                  <a:pt x="74244" y="4333"/>
                </a:moveTo>
                <a:cubicBezTo>
                  <a:pt x="74649" y="4843"/>
                  <a:pt x="74984" y="5354"/>
                  <a:pt x="75345" y="5909"/>
                </a:cubicBezTo>
                <a:cubicBezTo>
                  <a:pt x="75169" y="6279"/>
                  <a:pt x="75019" y="6639"/>
                  <a:pt x="74905" y="7044"/>
                </a:cubicBezTo>
                <a:cubicBezTo>
                  <a:pt x="74579" y="6499"/>
                  <a:pt x="74209" y="5979"/>
                  <a:pt x="73769" y="5504"/>
                </a:cubicBezTo>
                <a:cubicBezTo>
                  <a:pt x="73883" y="5099"/>
                  <a:pt x="74068" y="4738"/>
                  <a:pt x="74244" y="4333"/>
                </a:cubicBezTo>
                <a:close/>
                <a:moveTo>
                  <a:pt x="62694" y="4694"/>
                </a:moveTo>
                <a:lnTo>
                  <a:pt x="62694" y="4694"/>
                </a:lnTo>
                <a:cubicBezTo>
                  <a:pt x="62579" y="5134"/>
                  <a:pt x="62474" y="5618"/>
                  <a:pt x="62403" y="6094"/>
                </a:cubicBezTo>
                <a:cubicBezTo>
                  <a:pt x="61848" y="6419"/>
                  <a:pt x="61373" y="6754"/>
                  <a:pt x="60898" y="7115"/>
                </a:cubicBezTo>
                <a:cubicBezTo>
                  <a:pt x="60968" y="6639"/>
                  <a:pt x="61039" y="6199"/>
                  <a:pt x="61153" y="5759"/>
                </a:cubicBezTo>
                <a:cubicBezTo>
                  <a:pt x="61628" y="5354"/>
                  <a:pt x="62139" y="5028"/>
                  <a:pt x="62694" y="4694"/>
                </a:cubicBezTo>
                <a:close/>
                <a:moveTo>
                  <a:pt x="9870" y="4113"/>
                </a:moveTo>
                <a:lnTo>
                  <a:pt x="9870" y="4113"/>
                </a:lnTo>
                <a:cubicBezTo>
                  <a:pt x="9500" y="4623"/>
                  <a:pt x="9139" y="5134"/>
                  <a:pt x="8734" y="5574"/>
                </a:cubicBezTo>
                <a:cubicBezTo>
                  <a:pt x="8215" y="5759"/>
                  <a:pt x="7739" y="5979"/>
                  <a:pt x="7299" y="6199"/>
                </a:cubicBezTo>
                <a:lnTo>
                  <a:pt x="7334" y="6234"/>
                </a:lnTo>
                <a:cubicBezTo>
                  <a:pt x="7739" y="6058"/>
                  <a:pt x="8180" y="5838"/>
                  <a:pt x="8620" y="5653"/>
                </a:cubicBezTo>
                <a:lnTo>
                  <a:pt x="8620" y="5653"/>
                </a:lnTo>
                <a:cubicBezTo>
                  <a:pt x="8364" y="5944"/>
                  <a:pt x="8074" y="6164"/>
                  <a:pt x="7775" y="6384"/>
                </a:cubicBezTo>
                <a:cubicBezTo>
                  <a:pt x="7634" y="6499"/>
                  <a:pt x="7519" y="6604"/>
                  <a:pt x="7378" y="6675"/>
                </a:cubicBezTo>
                <a:cubicBezTo>
                  <a:pt x="6973" y="6824"/>
                  <a:pt x="6568" y="7009"/>
                  <a:pt x="6199" y="7159"/>
                </a:cubicBezTo>
                <a:cubicBezTo>
                  <a:pt x="7114" y="6534"/>
                  <a:pt x="7819" y="5653"/>
                  <a:pt x="8364" y="4694"/>
                </a:cubicBezTo>
                <a:cubicBezTo>
                  <a:pt x="8840" y="4474"/>
                  <a:pt x="9315" y="4298"/>
                  <a:pt x="9870" y="4113"/>
                </a:cubicBezTo>
                <a:close/>
                <a:moveTo>
                  <a:pt x="70063" y="4958"/>
                </a:moveTo>
                <a:cubicBezTo>
                  <a:pt x="70688" y="5134"/>
                  <a:pt x="71278" y="5354"/>
                  <a:pt x="71867" y="5653"/>
                </a:cubicBezTo>
                <a:cubicBezTo>
                  <a:pt x="71753" y="6164"/>
                  <a:pt x="71647" y="6719"/>
                  <a:pt x="71603" y="7229"/>
                </a:cubicBezTo>
                <a:cubicBezTo>
                  <a:pt x="71022" y="6974"/>
                  <a:pt x="70397" y="6789"/>
                  <a:pt x="69772" y="6639"/>
                </a:cubicBezTo>
                <a:cubicBezTo>
                  <a:pt x="69842" y="6094"/>
                  <a:pt x="69957" y="5539"/>
                  <a:pt x="70063" y="4958"/>
                </a:cubicBezTo>
                <a:close/>
                <a:moveTo>
                  <a:pt x="12000" y="6534"/>
                </a:moveTo>
                <a:cubicBezTo>
                  <a:pt x="11516" y="6824"/>
                  <a:pt x="11041" y="7115"/>
                  <a:pt x="10601" y="7379"/>
                </a:cubicBezTo>
                <a:cubicBezTo>
                  <a:pt x="10460" y="7379"/>
                  <a:pt x="10345" y="7335"/>
                  <a:pt x="10240" y="7335"/>
                </a:cubicBezTo>
                <a:lnTo>
                  <a:pt x="10196" y="7335"/>
                </a:lnTo>
                <a:cubicBezTo>
                  <a:pt x="9685" y="7335"/>
                  <a:pt x="9174" y="7379"/>
                  <a:pt x="8699" y="7414"/>
                </a:cubicBezTo>
                <a:cubicBezTo>
                  <a:pt x="9095" y="7194"/>
                  <a:pt x="9535" y="6939"/>
                  <a:pt x="9940" y="6675"/>
                </a:cubicBezTo>
                <a:cubicBezTo>
                  <a:pt x="10636" y="6604"/>
                  <a:pt x="11296" y="6534"/>
                  <a:pt x="12000" y="6534"/>
                </a:cubicBezTo>
                <a:close/>
                <a:moveTo>
                  <a:pt x="20435" y="5539"/>
                </a:moveTo>
                <a:cubicBezTo>
                  <a:pt x="20655" y="5653"/>
                  <a:pt x="20875" y="5794"/>
                  <a:pt x="21095" y="5909"/>
                </a:cubicBezTo>
                <a:cubicBezTo>
                  <a:pt x="21350" y="6094"/>
                  <a:pt x="21606" y="6279"/>
                  <a:pt x="21826" y="6499"/>
                </a:cubicBezTo>
                <a:cubicBezTo>
                  <a:pt x="21570" y="6789"/>
                  <a:pt x="21315" y="7080"/>
                  <a:pt x="20981" y="7335"/>
                </a:cubicBezTo>
                <a:cubicBezTo>
                  <a:pt x="20945" y="7379"/>
                  <a:pt x="20945" y="7379"/>
                  <a:pt x="20910" y="7414"/>
                </a:cubicBezTo>
                <a:cubicBezTo>
                  <a:pt x="20760" y="7300"/>
                  <a:pt x="20584" y="7194"/>
                  <a:pt x="20435" y="7080"/>
                </a:cubicBezTo>
                <a:cubicBezTo>
                  <a:pt x="20144" y="6895"/>
                  <a:pt x="19810" y="6719"/>
                  <a:pt x="19484" y="6569"/>
                </a:cubicBezTo>
                <a:cubicBezTo>
                  <a:pt x="19810" y="6234"/>
                  <a:pt x="20144" y="5909"/>
                  <a:pt x="20435" y="5539"/>
                </a:cubicBezTo>
                <a:close/>
                <a:moveTo>
                  <a:pt x="12106" y="6534"/>
                </a:moveTo>
                <a:cubicBezTo>
                  <a:pt x="12802" y="6534"/>
                  <a:pt x="13462" y="6569"/>
                  <a:pt x="14122" y="6639"/>
                </a:cubicBezTo>
                <a:cubicBezTo>
                  <a:pt x="13647" y="6939"/>
                  <a:pt x="13171" y="7229"/>
                  <a:pt x="12696" y="7520"/>
                </a:cubicBezTo>
                <a:cubicBezTo>
                  <a:pt x="12036" y="7414"/>
                  <a:pt x="11375" y="7379"/>
                  <a:pt x="10715" y="7379"/>
                </a:cubicBezTo>
                <a:cubicBezTo>
                  <a:pt x="11191" y="7115"/>
                  <a:pt x="11631" y="6824"/>
                  <a:pt x="12106" y="6534"/>
                </a:cubicBezTo>
                <a:close/>
                <a:moveTo>
                  <a:pt x="9174" y="6164"/>
                </a:moveTo>
                <a:lnTo>
                  <a:pt x="9174" y="6164"/>
                </a:lnTo>
                <a:cubicBezTo>
                  <a:pt x="8734" y="6499"/>
                  <a:pt x="8259" y="6789"/>
                  <a:pt x="7775" y="7044"/>
                </a:cubicBezTo>
                <a:cubicBezTo>
                  <a:pt x="7229" y="7194"/>
                  <a:pt x="6674" y="7335"/>
                  <a:pt x="6128" y="7555"/>
                </a:cubicBezTo>
                <a:cubicBezTo>
                  <a:pt x="6568" y="7300"/>
                  <a:pt x="6973" y="7009"/>
                  <a:pt x="7414" y="6754"/>
                </a:cubicBezTo>
                <a:cubicBezTo>
                  <a:pt x="7959" y="6534"/>
                  <a:pt x="8549" y="6349"/>
                  <a:pt x="9174" y="6164"/>
                </a:cubicBezTo>
                <a:close/>
                <a:moveTo>
                  <a:pt x="17644" y="5944"/>
                </a:moveTo>
                <a:cubicBezTo>
                  <a:pt x="18234" y="6129"/>
                  <a:pt x="18824" y="6314"/>
                  <a:pt x="19369" y="6569"/>
                </a:cubicBezTo>
                <a:cubicBezTo>
                  <a:pt x="19334" y="6639"/>
                  <a:pt x="19264" y="6675"/>
                  <a:pt x="19220" y="6719"/>
                </a:cubicBezTo>
                <a:cubicBezTo>
                  <a:pt x="18894" y="7009"/>
                  <a:pt x="18524" y="7265"/>
                  <a:pt x="18163" y="7555"/>
                </a:cubicBezTo>
                <a:cubicBezTo>
                  <a:pt x="17609" y="7300"/>
                  <a:pt x="16984" y="7115"/>
                  <a:pt x="16358" y="6974"/>
                </a:cubicBezTo>
                <a:cubicBezTo>
                  <a:pt x="16799" y="6639"/>
                  <a:pt x="17239" y="6314"/>
                  <a:pt x="17644" y="5944"/>
                </a:cubicBezTo>
                <a:close/>
                <a:moveTo>
                  <a:pt x="22671" y="5433"/>
                </a:moveTo>
                <a:cubicBezTo>
                  <a:pt x="23005" y="5794"/>
                  <a:pt x="23296" y="6234"/>
                  <a:pt x="23551" y="6675"/>
                </a:cubicBezTo>
                <a:cubicBezTo>
                  <a:pt x="23331" y="7009"/>
                  <a:pt x="23111" y="7300"/>
                  <a:pt x="22891" y="7599"/>
                </a:cubicBezTo>
                <a:cubicBezTo>
                  <a:pt x="22600" y="7194"/>
                  <a:pt x="22266" y="6824"/>
                  <a:pt x="21905" y="6499"/>
                </a:cubicBezTo>
                <a:cubicBezTo>
                  <a:pt x="22195" y="6164"/>
                  <a:pt x="22451" y="5794"/>
                  <a:pt x="22671" y="5433"/>
                </a:cubicBezTo>
                <a:close/>
                <a:moveTo>
                  <a:pt x="9799" y="6719"/>
                </a:moveTo>
                <a:lnTo>
                  <a:pt x="9799" y="6719"/>
                </a:lnTo>
                <a:cubicBezTo>
                  <a:pt x="9394" y="6974"/>
                  <a:pt x="8954" y="7194"/>
                  <a:pt x="8549" y="7449"/>
                </a:cubicBezTo>
                <a:cubicBezTo>
                  <a:pt x="7924" y="7485"/>
                  <a:pt x="7334" y="7599"/>
                  <a:pt x="6753" y="7705"/>
                </a:cubicBezTo>
                <a:cubicBezTo>
                  <a:pt x="7114" y="7485"/>
                  <a:pt x="7484" y="7300"/>
                  <a:pt x="7854" y="7080"/>
                </a:cubicBezTo>
                <a:cubicBezTo>
                  <a:pt x="8479" y="6939"/>
                  <a:pt x="9139" y="6789"/>
                  <a:pt x="9799" y="6719"/>
                </a:cubicBezTo>
                <a:close/>
                <a:moveTo>
                  <a:pt x="64120" y="5354"/>
                </a:moveTo>
                <a:lnTo>
                  <a:pt x="64120" y="5354"/>
                </a:lnTo>
                <a:cubicBezTo>
                  <a:pt x="64014" y="5909"/>
                  <a:pt x="63944" y="6455"/>
                  <a:pt x="63865" y="7080"/>
                </a:cubicBezTo>
                <a:cubicBezTo>
                  <a:pt x="63319" y="7265"/>
                  <a:pt x="62764" y="7520"/>
                  <a:pt x="62253" y="7819"/>
                </a:cubicBezTo>
                <a:cubicBezTo>
                  <a:pt x="62289" y="7229"/>
                  <a:pt x="62359" y="6675"/>
                  <a:pt x="62438" y="6129"/>
                </a:cubicBezTo>
                <a:cubicBezTo>
                  <a:pt x="62984" y="5838"/>
                  <a:pt x="63539" y="5574"/>
                  <a:pt x="64120" y="5354"/>
                </a:cubicBezTo>
                <a:close/>
                <a:moveTo>
                  <a:pt x="14237" y="6639"/>
                </a:moveTo>
                <a:cubicBezTo>
                  <a:pt x="14932" y="6719"/>
                  <a:pt x="15592" y="6824"/>
                  <a:pt x="16218" y="6974"/>
                </a:cubicBezTo>
                <a:cubicBezTo>
                  <a:pt x="15777" y="7300"/>
                  <a:pt x="15302" y="7599"/>
                  <a:pt x="14818" y="7890"/>
                </a:cubicBezTo>
                <a:cubicBezTo>
                  <a:pt x="14157" y="7740"/>
                  <a:pt x="13462" y="7599"/>
                  <a:pt x="12802" y="7520"/>
                </a:cubicBezTo>
                <a:cubicBezTo>
                  <a:pt x="13277" y="7229"/>
                  <a:pt x="13761" y="6939"/>
                  <a:pt x="14237" y="6639"/>
                </a:cubicBezTo>
                <a:close/>
                <a:moveTo>
                  <a:pt x="73769" y="5574"/>
                </a:moveTo>
                <a:cubicBezTo>
                  <a:pt x="74174" y="6058"/>
                  <a:pt x="74544" y="6569"/>
                  <a:pt x="74905" y="7115"/>
                </a:cubicBezTo>
                <a:cubicBezTo>
                  <a:pt x="74834" y="7414"/>
                  <a:pt x="74799" y="7670"/>
                  <a:pt x="74764" y="7960"/>
                </a:cubicBezTo>
                <a:cubicBezTo>
                  <a:pt x="74579" y="7740"/>
                  <a:pt x="74394" y="7520"/>
                  <a:pt x="74174" y="7300"/>
                </a:cubicBezTo>
                <a:cubicBezTo>
                  <a:pt x="73954" y="7080"/>
                  <a:pt x="73734" y="6860"/>
                  <a:pt x="73514" y="6675"/>
                </a:cubicBezTo>
                <a:cubicBezTo>
                  <a:pt x="73584" y="6314"/>
                  <a:pt x="73663" y="5944"/>
                  <a:pt x="73769" y="5574"/>
                </a:cubicBezTo>
                <a:close/>
                <a:moveTo>
                  <a:pt x="7158" y="6824"/>
                </a:moveTo>
                <a:lnTo>
                  <a:pt x="7158" y="6824"/>
                </a:lnTo>
                <a:cubicBezTo>
                  <a:pt x="6718" y="7115"/>
                  <a:pt x="6278" y="7414"/>
                  <a:pt x="5794" y="7670"/>
                </a:cubicBezTo>
                <a:cubicBezTo>
                  <a:pt x="5503" y="7775"/>
                  <a:pt x="5248" y="7890"/>
                  <a:pt x="4957" y="7995"/>
                </a:cubicBezTo>
                <a:cubicBezTo>
                  <a:pt x="5283" y="7819"/>
                  <a:pt x="5618" y="7599"/>
                  <a:pt x="5943" y="7379"/>
                </a:cubicBezTo>
                <a:cubicBezTo>
                  <a:pt x="6313" y="7194"/>
                  <a:pt x="6753" y="7009"/>
                  <a:pt x="7158" y="6824"/>
                </a:cubicBezTo>
                <a:close/>
                <a:moveTo>
                  <a:pt x="24247" y="5618"/>
                </a:moveTo>
                <a:cubicBezTo>
                  <a:pt x="24432" y="6094"/>
                  <a:pt x="24617" y="6569"/>
                  <a:pt x="24766" y="7044"/>
                </a:cubicBezTo>
                <a:cubicBezTo>
                  <a:pt x="24581" y="7379"/>
                  <a:pt x="24432" y="7705"/>
                  <a:pt x="24247" y="8039"/>
                </a:cubicBezTo>
                <a:cubicBezTo>
                  <a:pt x="24062" y="7555"/>
                  <a:pt x="23842" y="7115"/>
                  <a:pt x="23622" y="6675"/>
                </a:cubicBezTo>
                <a:cubicBezTo>
                  <a:pt x="23842" y="6349"/>
                  <a:pt x="24027" y="5979"/>
                  <a:pt x="24247" y="5618"/>
                </a:cubicBezTo>
                <a:close/>
                <a:moveTo>
                  <a:pt x="59982" y="6129"/>
                </a:moveTo>
                <a:lnTo>
                  <a:pt x="59982" y="6129"/>
                </a:lnTo>
                <a:cubicBezTo>
                  <a:pt x="59868" y="6384"/>
                  <a:pt x="59797" y="6639"/>
                  <a:pt x="59762" y="6895"/>
                </a:cubicBezTo>
                <a:cubicBezTo>
                  <a:pt x="59427" y="7229"/>
                  <a:pt x="59058" y="7555"/>
                  <a:pt x="58732" y="7925"/>
                </a:cubicBezTo>
                <a:cubicBezTo>
                  <a:pt x="58661" y="7960"/>
                  <a:pt x="58617" y="8039"/>
                  <a:pt x="58582" y="8075"/>
                </a:cubicBezTo>
                <a:cubicBezTo>
                  <a:pt x="58617" y="7854"/>
                  <a:pt x="58697" y="7599"/>
                  <a:pt x="58767" y="7379"/>
                </a:cubicBezTo>
                <a:cubicBezTo>
                  <a:pt x="58882" y="7265"/>
                  <a:pt x="59022" y="7115"/>
                  <a:pt x="59137" y="7009"/>
                </a:cubicBezTo>
                <a:cubicBezTo>
                  <a:pt x="59392" y="6719"/>
                  <a:pt x="59683" y="6419"/>
                  <a:pt x="59982" y="6129"/>
                </a:cubicBezTo>
                <a:close/>
                <a:moveTo>
                  <a:pt x="7634" y="7115"/>
                </a:moveTo>
                <a:lnTo>
                  <a:pt x="7634" y="7115"/>
                </a:lnTo>
                <a:cubicBezTo>
                  <a:pt x="7264" y="7335"/>
                  <a:pt x="6894" y="7555"/>
                  <a:pt x="6533" y="7740"/>
                </a:cubicBezTo>
                <a:cubicBezTo>
                  <a:pt x="6014" y="7854"/>
                  <a:pt x="5538" y="7995"/>
                  <a:pt x="5028" y="8145"/>
                </a:cubicBezTo>
                <a:cubicBezTo>
                  <a:pt x="5318" y="7995"/>
                  <a:pt x="5574" y="7854"/>
                  <a:pt x="5838" y="7705"/>
                </a:cubicBezTo>
                <a:cubicBezTo>
                  <a:pt x="6419" y="7485"/>
                  <a:pt x="7044" y="7300"/>
                  <a:pt x="7634" y="7115"/>
                </a:cubicBezTo>
                <a:close/>
                <a:moveTo>
                  <a:pt x="71903" y="5689"/>
                </a:moveTo>
                <a:cubicBezTo>
                  <a:pt x="72448" y="5944"/>
                  <a:pt x="72968" y="6314"/>
                  <a:pt x="73443" y="6675"/>
                </a:cubicBezTo>
                <a:cubicBezTo>
                  <a:pt x="73364" y="7194"/>
                  <a:pt x="73294" y="7670"/>
                  <a:pt x="73294" y="8145"/>
                </a:cubicBezTo>
                <a:cubicBezTo>
                  <a:pt x="72783" y="7819"/>
                  <a:pt x="72228" y="7520"/>
                  <a:pt x="71682" y="7265"/>
                </a:cubicBezTo>
                <a:cubicBezTo>
                  <a:pt x="71718" y="6719"/>
                  <a:pt x="71788" y="6199"/>
                  <a:pt x="71903" y="5689"/>
                </a:cubicBezTo>
                <a:close/>
                <a:moveTo>
                  <a:pt x="61083" y="5794"/>
                </a:moveTo>
                <a:lnTo>
                  <a:pt x="61083" y="5794"/>
                </a:lnTo>
                <a:cubicBezTo>
                  <a:pt x="60968" y="6234"/>
                  <a:pt x="60898" y="6719"/>
                  <a:pt x="60818" y="7159"/>
                </a:cubicBezTo>
                <a:cubicBezTo>
                  <a:pt x="60378" y="7485"/>
                  <a:pt x="59982" y="7854"/>
                  <a:pt x="59577" y="8215"/>
                </a:cubicBezTo>
                <a:cubicBezTo>
                  <a:pt x="59612" y="7775"/>
                  <a:pt x="59683" y="7335"/>
                  <a:pt x="59797" y="6939"/>
                </a:cubicBezTo>
                <a:cubicBezTo>
                  <a:pt x="60202" y="6534"/>
                  <a:pt x="60642" y="6164"/>
                  <a:pt x="61083" y="5794"/>
                </a:cubicBezTo>
                <a:close/>
                <a:moveTo>
                  <a:pt x="10495" y="7414"/>
                </a:moveTo>
                <a:cubicBezTo>
                  <a:pt x="9976" y="7705"/>
                  <a:pt x="9465" y="7960"/>
                  <a:pt x="8990" y="8215"/>
                </a:cubicBezTo>
                <a:cubicBezTo>
                  <a:pt x="8801" y="8205"/>
                  <a:pt x="8615" y="8201"/>
                  <a:pt x="8431" y="8201"/>
                </a:cubicBezTo>
                <a:cubicBezTo>
                  <a:pt x="7972" y="8201"/>
                  <a:pt x="7526" y="8228"/>
                  <a:pt x="7079" y="8259"/>
                </a:cubicBezTo>
                <a:cubicBezTo>
                  <a:pt x="7554" y="7995"/>
                  <a:pt x="8074" y="7740"/>
                  <a:pt x="8585" y="7485"/>
                </a:cubicBezTo>
                <a:cubicBezTo>
                  <a:pt x="9210" y="7414"/>
                  <a:pt x="9870" y="7414"/>
                  <a:pt x="10495" y="7414"/>
                </a:cubicBezTo>
                <a:close/>
                <a:moveTo>
                  <a:pt x="19405" y="6604"/>
                </a:moveTo>
                <a:cubicBezTo>
                  <a:pt x="19774" y="6754"/>
                  <a:pt x="20100" y="6939"/>
                  <a:pt x="20399" y="7159"/>
                </a:cubicBezTo>
                <a:cubicBezTo>
                  <a:pt x="20540" y="7229"/>
                  <a:pt x="20690" y="7335"/>
                  <a:pt x="20840" y="7449"/>
                </a:cubicBezTo>
                <a:cubicBezTo>
                  <a:pt x="20505" y="7740"/>
                  <a:pt x="20100" y="8039"/>
                  <a:pt x="19704" y="8295"/>
                </a:cubicBezTo>
                <a:cubicBezTo>
                  <a:pt x="19519" y="8180"/>
                  <a:pt x="19334" y="8075"/>
                  <a:pt x="19149" y="7995"/>
                </a:cubicBezTo>
                <a:cubicBezTo>
                  <a:pt x="18859" y="7854"/>
                  <a:pt x="18559" y="7705"/>
                  <a:pt x="18234" y="7555"/>
                </a:cubicBezTo>
                <a:cubicBezTo>
                  <a:pt x="18603" y="7300"/>
                  <a:pt x="18929" y="7044"/>
                  <a:pt x="19264" y="6754"/>
                </a:cubicBezTo>
                <a:cubicBezTo>
                  <a:pt x="19299" y="6719"/>
                  <a:pt x="19369" y="6675"/>
                  <a:pt x="19405" y="6604"/>
                </a:cubicBezTo>
                <a:close/>
                <a:moveTo>
                  <a:pt x="67641" y="6499"/>
                </a:moveTo>
                <a:cubicBezTo>
                  <a:pt x="67571" y="7044"/>
                  <a:pt x="67501" y="7599"/>
                  <a:pt x="67465" y="8145"/>
                </a:cubicBezTo>
                <a:cubicBezTo>
                  <a:pt x="66761" y="8145"/>
                  <a:pt x="66145" y="8180"/>
                  <a:pt x="65520" y="8295"/>
                </a:cubicBezTo>
                <a:cubicBezTo>
                  <a:pt x="65555" y="7740"/>
                  <a:pt x="65625" y="7194"/>
                  <a:pt x="65705" y="6639"/>
                </a:cubicBezTo>
                <a:cubicBezTo>
                  <a:pt x="66321" y="6534"/>
                  <a:pt x="66981" y="6499"/>
                  <a:pt x="67641" y="6499"/>
                </a:cubicBezTo>
                <a:close/>
                <a:moveTo>
                  <a:pt x="67685" y="6499"/>
                </a:moveTo>
                <a:cubicBezTo>
                  <a:pt x="68046" y="6499"/>
                  <a:pt x="68381" y="6534"/>
                  <a:pt x="68707" y="6569"/>
                </a:cubicBezTo>
                <a:cubicBezTo>
                  <a:pt x="69077" y="6569"/>
                  <a:pt x="69402" y="6639"/>
                  <a:pt x="69737" y="6719"/>
                </a:cubicBezTo>
                <a:cubicBezTo>
                  <a:pt x="69666" y="7265"/>
                  <a:pt x="69622" y="7775"/>
                  <a:pt x="69587" y="8330"/>
                </a:cubicBezTo>
                <a:cubicBezTo>
                  <a:pt x="69147" y="8259"/>
                  <a:pt x="68742" y="8215"/>
                  <a:pt x="68302" y="8180"/>
                </a:cubicBezTo>
                <a:cubicBezTo>
                  <a:pt x="68046" y="8145"/>
                  <a:pt x="67756" y="8145"/>
                  <a:pt x="67536" y="8145"/>
                </a:cubicBezTo>
                <a:cubicBezTo>
                  <a:pt x="67571" y="7599"/>
                  <a:pt x="67606" y="7044"/>
                  <a:pt x="67685" y="6499"/>
                </a:cubicBezTo>
                <a:close/>
                <a:moveTo>
                  <a:pt x="10601" y="7414"/>
                </a:moveTo>
                <a:cubicBezTo>
                  <a:pt x="11296" y="7414"/>
                  <a:pt x="11956" y="7485"/>
                  <a:pt x="12617" y="7555"/>
                </a:cubicBezTo>
                <a:cubicBezTo>
                  <a:pt x="12106" y="7854"/>
                  <a:pt x="11595" y="8110"/>
                  <a:pt x="11120" y="8365"/>
                </a:cubicBezTo>
                <a:cubicBezTo>
                  <a:pt x="10416" y="8295"/>
                  <a:pt x="9755" y="8215"/>
                  <a:pt x="9095" y="8215"/>
                </a:cubicBezTo>
                <a:cubicBezTo>
                  <a:pt x="9579" y="7960"/>
                  <a:pt x="10090" y="7705"/>
                  <a:pt x="10601" y="7414"/>
                </a:cubicBezTo>
                <a:close/>
                <a:moveTo>
                  <a:pt x="21861" y="6534"/>
                </a:moveTo>
                <a:cubicBezTo>
                  <a:pt x="22231" y="6860"/>
                  <a:pt x="22565" y="7229"/>
                  <a:pt x="22856" y="7634"/>
                </a:cubicBezTo>
                <a:cubicBezTo>
                  <a:pt x="22600" y="7925"/>
                  <a:pt x="22301" y="8180"/>
                  <a:pt x="22011" y="8400"/>
                </a:cubicBezTo>
                <a:cubicBezTo>
                  <a:pt x="21685" y="8075"/>
                  <a:pt x="21315" y="7740"/>
                  <a:pt x="20945" y="7449"/>
                </a:cubicBezTo>
                <a:cubicBezTo>
                  <a:pt x="20981" y="7414"/>
                  <a:pt x="21025" y="7414"/>
                  <a:pt x="21025" y="7379"/>
                </a:cubicBezTo>
                <a:cubicBezTo>
                  <a:pt x="21350" y="7115"/>
                  <a:pt x="21606" y="6824"/>
                  <a:pt x="21861" y="6534"/>
                </a:cubicBezTo>
                <a:close/>
                <a:moveTo>
                  <a:pt x="16288" y="7009"/>
                </a:moveTo>
                <a:cubicBezTo>
                  <a:pt x="16913" y="7159"/>
                  <a:pt x="17538" y="7335"/>
                  <a:pt x="18119" y="7599"/>
                </a:cubicBezTo>
                <a:cubicBezTo>
                  <a:pt x="17723" y="7890"/>
                  <a:pt x="17283" y="8180"/>
                  <a:pt x="16843" y="8435"/>
                </a:cubicBezTo>
                <a:cubicBezTo>
                  <a:pt x="16182" y="8259"/>
                  <a:pt x="15557" y="8039"/>
                  <a:pt x="14897" y="7890"/>
                </a:cubicBezTo>
                <a:cubicBezTo>
                  <a:pt x="15372" y="7634"/>
                  <a:pt x="15848" y="7300"/>
                  <a:pt x="16288" y="7009"/>
                </a:cubicBezTo>
                <a:close/>
                <a:moveTo>
                  <a:pt x="5468" y="7854"/>
                </a:moveTo>
                <a:lnTo>
                  <a:pt x="5468" y="7854"/>
                </a:lnTo>
                <a:cubicBezTo>
                  <a:pt x="5177" y="7995"/>
                  <a:pt x="4913" y="8145"/>
                  <a:pt x="4658" y="8295"/>
                </a:cubicBezTo>
                <a:cubicBezTo>
                  <a:pt x="4517" y="8330"/>
                  <a:pt x="4332" y="8400"/>
                  <a:pt x="4183" y="8479"/>
                </a:cubicBezTo>
                <a:cubicBezTo>
                  <a:pt x="4297" y="8400"/>
                  <a:pt x="4367" y="8330"/>
                  <a:pt x="4473" y="8295"/>
                </a:cubicBezTo>
                <a:cubicBezTo>
                  <a:pt x="4808" y="8145"/>
                  <a:pt x="5133" y="7995"/>
                  <a:pt x="5468" y="7854"/>
                </a:cubicBezTo>
                <a:close/>
                <a:moveTo>
                  <a:pt x="8435" y="7485"/>
                </a:moveTo>
                <a:cubicBezTo>
                  <a:pt x="7924" y="7775"/>
                  <a:pt x="7414" y="8039"/>
                  <a:pt x="6894" y="8259"/>
                </a:cubicBezTo>
                <a:cubicBezTo>
                  <a:pt x="6313" y="8295"/>
                  <a:pt x="5723" y="8400"/>
                  <a:pt x="5133" y="8515"/>
                </a:cubicBezTo>
                <a:cubicBezTo>
                  <a:pt x="5618" y="8295"/>
                  <a:pt x="6093" y="8039"/>
                  <a:pt x="6604" y="7775"/>
                </a:cubicBezTo>
                <a:cubicBezTo>
                  <a:pt x="7194" y="7634"/>
                  <a:pt x="7819" y="7555"/>
                  <a:pt x="8435" y="7485"/>
                </a:cubicBezTo>
                <a:close/>
                <a:moveTo>
                  <a:pt x="75345" y="5944"/>
                </a:moveTo>
                <a:cubicBezTo>
                  <a:pt x="75530" y="6199"/>
                  <a:pt x="75679" y="6455"/>
                  <a:pt x="75829" y="6719"/>
                </a:cubicBezTo>
                <a:cubicBezTo>
                  <a:pt x="75970" y="6974"/>
                  <a:pt x="76120" y="7194"/>
                  <a:pt x="76269" y="7449"/>
                </a:cubicBezTo>
                <a:cubicBezTo>
                  <a:pt x="76120" y="7819"/>
                  <a:pt x="75970" y="8180"/>
                  <a:pt x="75900" y="8550"/>
                </a:cubicBezTo>
                <a:cubicBezTo>
                  <a:pt x="75715" y="8295"/>
                  <a:pt x="75565" y="8039"/>
                  <a:pt x="75389" y="7775"/>
                </a:cubicBezTo>
                <a:cubicBezTo>
                  <a:pt x="75239" y="7555"/>
                  <a:pt x="75125" y="7335"/>
                  <a:pt x="74984" y="7115"/>
                </a:cubicBezTo>
                <a:cubicBezTo>
                  <a:pt x="75054" y="6719"/>
                  <a:pt x="75204" y="6314"/>
                  <a:pt x="75345" y="5944"/>
                </a:cubicBezTo>
                <a:close/>
                <a:moveTo>
                  <a:pt x="12696" y="7555"/>
                </a:moveTo>
                <a:cubicBezTo>
                  <a:pt x="13391" y="7670"/>
                  <a:pt x="14087" y="7775"/>
                  <a:pt x="14747" y="7925"/>
                </a:cubicBezTo>
                <a:cubicBezTo>
                  <a:pt x="14237" y="8215"/>
                  <a:pt x="13761" y="8479"/>
                  <a:pt x="13242" y="8735"/>
                </a:cubicBezTo>
                <a:cubicBezTo>
                  <a:pt x="12546" y="8585"/>
                  <a:pt x="11886" y="8479"/>
                  <a:pt x="11191" y="8365"/>
                </a:cubicBezTo>
                <a:cubicBezTo>
                  <a:pt x="11701" y="8145"/>
                  <a:pt x="12177" y="7854"/>
                  <a:pt x="12696" y="7555"/>
                </a:cubicBezTo>
                <a:close/>
                <a:moveTo>
                  <a:pt x="65625" y="6639"/>
                </a:moveTo>
                <a:cubicBezTo>
                  <a:pt x="65555" y="7194"/>
                  <a:pt x="65485" y="7740"/>
                  <a:pt x="65440" y="8295"/>
                </a:cubicBezTo>
                <a:cubicBezTo>
                  <a:pt x="64895" y="8400"/>
                  <a:pt x="64340" y="8550"/>
                  <a:pt x="63794" y="8735"/>
                </a:cubicBezTo>
                <a:cubicBezTo>
                  <a:pt x="63829" y="8180"/>
                  <a:pt x="63865" y="7634"/>
                  <a:pt x="63900" y="7115"/>
                </a:cubicBezTo>
                <a:cubicBezTo>
                  <a:pt x="64490" y="6895"/>
                  <a:pt x="65044" y="6754"/>
                  <a:pt x="65625" y="6639"/>
                </a:cubicBezTo>
                <a:close/>
                <a:moveTo>
                  <a:pt x="62359" y="6164"/>
                </a:moveTo>
                <a:lnTo>
                  <a:pt x="62359" y="6164"/>
                </a:lnTo>
                <a:cubicBezTo>
                  <a:pt x="62289" y="6719"/>
                  <a:pt x="62218" y="7265"/>
                  <a:pt x="62183" y="7854"/>
                </a:cubicBezTo>
                <a:cubicBezTo>
                  <a:pt x="61699" y="8110"/>
                  <a:pt x="61223" y="8435"/>
                  <a:pt x="60748" y="8770"/>
                </a:cubicBezTo>
                <a:cubicBezTo>
                  <a:pt x="60783" y="8215"/>
                  <a:pt x="60818" y="7705"/>
                  <a:pt x="60898" y="7194"/>
                </a:cubicBezTo>
                <a:cubicBezTo>
                  <a:pt x="61373" y="6824"/>
                  <a:pt x="61848" y="6499"/>
                  <a:pt x="62359" y="6164"/>
                </a:cubicBezTo>
                <a:close/>
                <a:moveTo>
                  <a:pt x="23586" y="6754"/>
                </a:moveTo>
                <a:cubicBezTo>
                  <a:pt x="23807" y="7159"/>
                  <a:pt x="24027" y="7634"/>
                  <a:pt x="24212" y="8075"/>
                </a:cubicBezTo>
                <a:cubicBezTo>
                  <a:pt x="24027" y="8330"/>
                  <a:pt x="23842" y="8585"/>
                  <a:pt x="23666" y="8805"/>
                </a:cubicBezTo>
                <a:cubicBezTo>
                  <a:pt x="23446" y="8400"/>
                  <a:pt x="23181" y="7995"/>
                  <a:pt x="22926" y="7634"/>
                </a:cubicBezTo>
                <a:cubicBezTo>
                  <a:pt x="23146" y="7335"/>
                  <a:pt x="23366" y="7044"/>
                  <a:pt x="23586" y="6754"/>
                </a:cubicBezTo>
                <a:close/>
                <a:moveTo>
                  <a:pt x="69772" y="6719"/>
                </a:moveTo>
                <a:cubicBezTo>
                  <a:pt x="70397" y="6860"/>
                  <a:pt x="71022" y="7044"/>
                  <a:pt x="71603" y="7300"/>
                </a:cubicBezTo>
                <a:cubicBezTo>
                  <a:pt x="71568" y="7819"/>
                  <a:pt x="71533" y="8330"/>
                  <a:pt x="71533" y="8840"/>
                </a:cubicBezTo>
                <a:cubicBezTo>
                  <a:pt x="70908" y="8620"/>
                  <a:pt x="70283" y="8435"/>
                  <a:pt x="69622" y="8330"/>
                </a:cubicBezTo>
                <a:cubicBezTo>
                  <a:pt x="69666" y="7819"/>
                  <a:pt x="69702" y="7265"/>
                  <a:pt x="69772" y="6719"/>
                </a:cubicBezTo>
                <a:close/>
                <a:moveTo>
                  <a:pt x="6384" y="7819"/>
                </a:moveTo>
                <a:lnTo>
                  <a:pt x="6384" y="7819"/>
                </a:lnTo>
                <a:cubicBezTo>
                  <a:pt x="5873" y="8075"/>
                  <a:pt x="5398" y="8330"/>
                  <a:pt x="4913" y="8550"/>
                </a:cubicBezTo>
                <a:cubicBezTo>
                  <a:pt x="4438" y="8620"/>
                  <a:pt x="3998" y="8770"/>
                  <a:pt x="3522" y="8876"/>
                </a:cubicBezTo>
                <a:cubicBezTo>
                  <a:pt x="3927" y="8700"/>
                  <a:pt x="4332" y="8515"/>
                  <a:pt x="4737" y="8295"/>
                </a:cubicBezTo>
                <a:cubicBezTo>
                  <a:pt x="5283" y="8110"/>
                  <a:pt x="5838" y="7960"/>
                  <a:pt x="6384" y="7819"/>
                </a:cubicBezTo>
                <a:close/>
                <a:moveTo>
                  <a:pt x="8840" y="8259"/>
                </a:moveTo>
                <a:cubicBezTo>
                  <a:pt x="8620" y="8365"/>
                  <a:pt x="8364" y="8515"/>
                  <a:pt x="8144" y="8620"/>
                </a:cubicBezTo>
                <a:cubicBezTo>
                  <a:pt x="7854" y="8735"/>
                  <a:pt x="7598" y="8876"/>
                  <a:pt x="7299" y="8990"/>
                </a:cubicBezTo>
                <a:lnTo>
                  <a:pt x="7114" y="8990"/>
                </a:lnTo>
                <a:cubicBezTo>
                  <a:pt x="6533" y="8990"/>
                  <a:pt x="5943" y="8990"/>
                  <a:pt x="5398" y="9025"/>
                </a:cubicBezTo>
                <a:cubicBezTo>
                  <a:pt x="5503" y="8990"/>
                  <a:pt x="5618" y="8920"/>
                  <a:pt x="5723" y="8876"/>
                </a:cubicBezTo>
                <a:cubicBezTo>
                  <a:pt x="6093" y="8700"/>
                  <a:pt x="6498" y="8515"/>
                  <a:pt x="6938" y="8330"/>
                </a:cubicBezTo>
                <a:cubicBezTo>
                  <a:pt x="7554" y="8259"/>
                  <a:pt x="8215" y="8259"/>
                  <a:pt x="8840" y="8259"/>
                </a:cubicBezTo>
                <a:close/>
                <a:moveTo>
                  <a:pt x="4046" y="8577"/>
                </a:moveTo>
                <a:cubicBezTo>
                  <a:pt x="3696" y="8740"/>
                  <a:pt x="3375" y="8897"/>
                  <a:pt x="3047" y="9061"/>
                </a:cubicBezTo>
                <a:cubicBezTo>
                  <a:pt x="3232" y="8955"/>
                  <a:pt x="3373" y="8876"/>
                  <a:pt x="3557" y="8805"/>
                </a:cubicBezTo>
                <a:cubicBezTo>
                  <a:pt x="3704" y="8721"/>
                  <a:pt x="3873" y="8654"/>
                  <a:pt x="4046" y="8577"/>
                </a:cubicBezTo>
                <a:close/>
                <a:moveTo>
                  <a:pt x="18198" y="7599"/>
                </a:moveTo>
                <a:cubicBezTo>
                  <a:pt x="18489" y="7740"/>
                  <a:pt x="18824" y="7890"/>
                  <a:pt x="19114" y="8039"/>
                </a:cubicBezTo>
                <a:cubicBezTo>
                  <a:pt x="19299" y="8145"/>
                  <a:pt x="19484" y="8215"/>
                  <a:pt x="19660" y="8330"/>
                </a:cubicBezTo>
                <a:cubicBezTo>
                  <a:pt x="19264" y="8585"/>
                  <a:pt x="18859" y="8840"/>
                  <a:pt x="18454" y="9096"/>
                </a:cubicBezTo>
                <a:cubicBezTo>
                  <a:pt x="18163" y="8955"/>
                  <a:pt x="17899" y="8840"/>
                  <a:pt x="17609" y="8735"/>
                </a:cubicBezTo>
                <a:cubicBezTo>
                  <a:pt x="17353" y="8656"/>
                  <a:pt x="17133" y="8550"/>
                  <a:pt x="16878" y="8479"/>
                </a:cubicBezTo>
                <a:cubicBezTo>
                  <a:pt x="17353" y="8180"/>
                  <a:pt x="17758" y="7890"/>
                  <a:pt x="18198" y="7599"/>
                </a:cubicBezTo>
                <a:close/>
                <a:moveTo>
                  <a:pt x="20910" y="7485"/>
                </a:moveTo>
                <a:cubicBezTo>
                  <a:pt x="21280" y="7775"/>
                  <a:pt x="21641" y="8110"/>
                  <a:pt x="21975" y="8435"/>
                </a:cubicBezTo>
                <a:cubicBezTo>
                  <a:pt x="21940" y="8479"/>
                  <a:pt x="21905" y="8515"/>
                  <a:pt x="21826" y="8550"/>
                </a:cubicBezTo>
                <a:cubicBezTo>
                  <a:pt x="21570" y="8770"/>
                  <a:pt x="21280" y="8955"/>
                  <a:pt x="20945" y="9140"/>
                </a:cubicBezTo>
                <a:cubicBezTo>
                  <a:pt x="20584" y="8840"/>
                  <a:pt x="20179" y="8585"/>
                  <a:pt x="19774" y="8330"/>
                </a:cubicBezTo>
                <a:cubicBezTo>
                  <a:pt x="20179" y="8075"/>
                  <a:pt x="20540" y="7775"/>
                  <a:pt x="20910" y="7485"/>
                </a:cubicBezTo>
                <a:close/>
                <a:moveTo>
                  <a:pt x="8990" y="8259"/>
                </a:moveTo>
                <a:cubicBezTo>
                  <a:pt x="9650" y="8295"/>
                  <a:pt x="10310" y="8330"/>
                  <a:pt x="11006" y="8400"/>
                </a:cubicBezTo>
                <a:cubicBezTo>
                  <a:pt x="10900" y="8479"/>
                  <a:pt x="10750" y="8550"/>
                  <a:pt x="10636" y="8620"/>
                </a:cubicBezTo>
                <a:cubicBezTo>
                  <a:pt x="10240" y="8805"/>
                  <a:pt x="9870" y="8990"/>
                  <a:pt x="9500" y="9175"/>
                </a:cubicBezTo>
                <a:cubicBezTo>
                  <a:pt x="8805" y="9061"/>
                  <a:pt x="8109" y="9025"/>
                  <a:pt x="7449" y="8990"/>
                </a:cubicBezTo>
                <a:cubicBezTo>
                  <a:pt x="7669" y="8876"/>
                  <a:pt x="7924" y="8770"/>
                  <a:pt x="8144" y="8656"/>
                </a:cubicBezTo>
                <a:cubicBezTo>
                  <a:pt x="8435" y="8550"/>
                  <a:pt x="8699" y="8400"/>
                  <a:pt x="8990" y="8259"/>
                </a:cubicBezTo>
                <a:close/>
                <a:moveTo>
                  <a:pt x="6753" y="8330"/>
                </a:moveTo>
                <a:cubicBezTo>
                  <a:pt x="6384" y="8515"/>
                  <a:pt x="6014" y="8656"/>
                  <a:pt x="5688" y="8840"/>
                </a:cubicBezTo>
                <a:cubicBezTo>
                  <a:pt x="5538" y="8920"/>
                  <a:pt x="5398" y="8955"/>
                  <a:pt x="5213" y="9025"/>
                </a:cubicBezTo>
                <a:cubicBezTo>
                  <a:pt x="4623" y="9096"/>
                  <a:pt x="4033" y="9140"/>
                  <a:pt x="3487" y="9245"/>
                </a:cubicBezTo>
                <a:cubicBezTo>
                  <a:pt x="3637" y="9175"/>
                  <a:pt x="3742" y="9140"/>
                  <a:pt x="3892" y="9061"/>
                </a:cubicBezTo>
                <a:cubicBezTo>
                  <a:pt x="4218" y="8920"/>
                  <a:pt x="4588" y="8770"/>
                  <a:pt x="4957" y="8585"/>
                </a:cubicBezTo>
                <a:cubicBezTo>
                  <a:pt x="5538" y="8479"/>
                  <a:pt x="6128" y="8400"/>
                  <a:pt x="6753" y="8330"/>
                </a:cubicBezTo>
                <a:close/>
                <a:moveTo>
                  <a:pt x="14818" y="7960"/>
                </a:moveTo>
                <a:cubicBezTo>
                  <a:pt x="15478" y="8110"/>
                  <a:pt x="16138" y="8295"/>
                  <a:pt x="16763" y="8479"/>
                </a:cubicBezTo>
                <a:cubicBezTo>
                  <a:pt x="16323" y="8770"/>
                  <a:pt x="15848" y="9025"/>
                  <a:pt x="15372" y="9316"/>
                </a:cubicBezTo>
                <a:cubicBezTo>
                  <a:pt x="14712" y="9096"/>
                  <a:pt x="14017" y="8920"/>
                  <a:pt x="13356" y="8770"/>
                </a:cubicBezTo>
                <a:cubicBezTo>
                  <a:pt x="13832" y="8515"/>
                  <a:pt x="14342" y="8215"/>
                  <a:pt x="14818" y="7960"/>
                </a:cubicBezTo>
                <a:close/>
                <a:moveTo>
                  <a:pt x="73514" y="6754"/>
                </a:moveTo>
                <a:cubicBezTo>
                  <a:pt x="73734" y="6939"/>
                  <a:pt x="73919" y="7115"/>
                  <a:pt x="74139" y="7335"/>
                </a:cubicBezTo>
                <a:cubicBezTo>
                  <a:pt x="74359" y="7555"/>
                  <a:pt x="74544" y="7819"/>
                  <a:pt x="74764" y="8039"/>
                </a:cubicBezTo>
                <a:cubicBezTo>
                  <a:pt x="74685" y="8479"/>
                  <a:pt x="74685" y="8920"/>
                  <a:pt x="74729" y="9360"/>
                </a:cubicBezTo>
                <a:cubicBezTo>
                  <a:pt x="74579" y="9210"/>
                  <a:pt x="74465" y="9096"/>
                  <a:pt x="74324" y="8990"/>
                </a:cubicBezTo>
                <a:cubicBezTo>
                  <a:pt x="74024" y="8700"/>
                  <a:pt x="73699" y="8435"/>
                  <a:pt x="73364" y="8215"/>
                </a:cubicBezTo>
                <a:cubicBezTo>
                  <a:pt x="73364" y="7705"/>
                  <a:pt x="73408" y="7229"/>
                  <a:pt x="73514" y="6754"/>
                </a:cubicBezTo>
                <a:close/>
                <a:moveTo>
                  <a:pt x="74949" y="7194"/>
                </a:moveTo>
                <a:cubicBezTo>
                  <a:pt x="75090" y="7414"/>
                  <a:pt x="75204" y="7599"/>
                  <a:pt x="75345" y="7819"/>
                </a:cubicBezTo>
                <a:cubicBezTo>
                  <a:pt x="75530" y="8075"/>
                  <a:pt x="75715" y="8365"/>
                  <a:pt x="75864" y="8620"/>
                </a:cubicBezTo>
                <a:cubicBezTo>
                  <a:pt x="75829" y="8876"/>
                  <a:pt x="75785" y="9140"/>
                  <a:pt x="75750" y="9395"/>
                </a:cubicBezTo>
                <a:cubicBezTo>
                  <a:pt x="75459" y="8955"/>
                  <a:pt x="75169" y="8479"/>
                  <a:pt x="74799" y="8039"/>
                </a:cubicBezTo>
                <a:cubicBezTo>
                  <a:pt x="74834" y="7740"/>
                  <a:pt x="74870" y="7485"/>
                  <a:pt x="74949" y="7194"/>
                </a:cubicBezTo>
                <a:close/>
                <a:moveTo>
                  <a:pt x="59718" y="7009"/>
                </a:moveTo>
                <a:lnTo>
                  <a:pt x="59718" y="7009"/>
                </a:lnTo>
                <a:cubicBezTo>
                  <a:pt x="59647" y="7414"/>
                  <a:pt x="59577" y="7854"/>
                  <a:pt x="59498" y="8259"/>
                </a:cubicBezTo>
                <a:cubicBezTo>
                  <a:pt x="59172" y="8585"/>
                  <a:pt x="58882" y="8876"/>
                  <a:pt x="58582" y="9175"/>
                </a:cubicBezTo>
                <a:cubicBezTo>
                  <a:pt x="58477" y="9245"/>
                  <a:pt x="58397" y="9360"/>
                  <a:pt x="58292" y="9430"/>
                </a:cubicBezTo>
                <a:cubicBezTo>
                  <a:pt x="58362" y="9025"/>
                  <a:pt x="58441" y="8585"/>
                  <a:pt x="58547" y="8180"/>
                </a:cubicBezTo>
                <a:cubicBezTo>
                  <a:pt x="58617" y="8110"/>
                  <a:pt x="58697" y="8039"/>
                  <a:pt x="58767" y="7960"/>
                </a:cubicBezTo>
                <a:cubicBezTo>
                  <a:pt x="59058" y="7634"/>
                  <a:pt x="59392" y="7300"/>
                  <a:pt x="59718" y="7009"/>
                </a:cubicBezTo>
                <a:close/>
                <a:moveTo>
                  <a:pt x="22856" y="7670"/>
                </a:moveTo>
                <a:cubicBezTo>
                  <a:pt x="23146" y="8039"/>
                  <a:pt x="23366" y="8435"/>
                  <a:pt x="23622" y="8840"/>
                </a:cubicBezTo>
                <a:cubicBezTo>
                  <a:pt x="23402" y="9096"/>
                  <a:pt x="23181" y="9281"/>
                  <a:pt x="22926" y="9466"/>
                </a:cubicBezTo>
                <a:cubicBezTo>
                  <a:pt x="22636" y="9140"/>
                  <a:pt x="22345" y="8770"/>
                  <a:pt x="22046" y="8479"/>
                </a:cubicBezTo>
                <a:cubicBezTo>
                  <a:pt x="22345" y="8215"/>
                  <a:pt x="22636" y="7960"/>
                  <a:pt x="22856" y="7670"/>
                </a:cubicBezTo>
                <a:close/>
                <a:moveTo>
                  <a:pt x="11120" y="8435"/>
                </a:moveTo>
                <a:cubicBezTo>
                  <a:pt x="11780" y="8515"/>
                  <a:pt x="12476" y="8620"/>
                  <a:pt x="13171" y="8770"/>
                </a:cubicBezTo>
                <a:cubicBezTo>
                  <a:pt x="12951" y="8920"/>
                  <a:pt x="12696" y="9025"/>
                  <a:pt x="12476" y="9175"/>
                </a:cubicBezTo>
                <a:cubicBezTo>
                  <a:pt x="12221" y="9281"/>
                  <a:pt x="12000" y="9395"/>
                  <a:pt x="11736" y="9501"/>
                </a:cubicBezTo>
                <a:cubicBezTo>
                  <a:pt x="11006" y="9395"/>
                  <a:pt x="10310" y="9245"/>
                  <a:pt x="9615" y="9175"/>
                </a:cubicBezTo>
                <a:cubicBezTo>
                  <a:pt x="9940" y="9025"/>
                  <a:pt x="10310" y="8840"/>
                  <a:pt x="10636" y="8656"/>
                </a:cubicBezTo>
                <a:cubicBezTo>
                  <a:pt x="10786" y="8585"/>
                  <a:pt x="10970" y="8515"/>
                  <a:pt x="11120" y="8435"/>
                </a:cubicBezTo>
                <a:close/>
                <a:moveTo>
                  <a:pt x="24766" y="7159"/>
                </a:moveTo>
                <a:cubicBezTo>
                  <a:pt x="24907" y="7634"/>
                  <a:pt x="25022" y="8110"/>
                  <a:pt x="25127" y="8585"/>
                </a:cubicBezTo>
                <a:cubicBezTo>
                  <a:pt x="25127" y="8620"/>
                  <a:pt x="25162" y="8656"/>
                  <a:pt x="25162" y="8735"/>
                </a:cubicBezTo>
                <a:cubicBezTo>
                  <a:pt x="25057" y="8990"/>
                  <a:pt x="24907" y="9245"/>
                  <a:pt x="24766" y="9501"/>
                </a:cubicBezTo>
                <a:cubicBezTo>
                  <a:pt x="24766" y="9466"/>
                  <a:pt x="24722" y="9430"/>
                  <a:pt x="24722" y="9395"/>
                </a:cubicBezTo>
                <a:cubicBezTo>
                  <a:pt x="24581" y="8955"/>
                  <a:pt x="24432" y="8515"/>
                  <a:pt x="24247" y="8075"/>
                </a:cubicBezTo>
                <a:cubicBezTo>
                  <a:pt x="24467" y="7775"/>
                  <a:pt x="24617" y="7449"/>
                  <a:pt x="24766" y="7159"/>
                </a:cubicBezTo>
                <a:close/>
                <a:moveTo>
                  <a:pt x="63865" y="7159"/>
                </a:moveTo>
                <a:lnTo>
                  <a:pt x="63865" y="7159"/>
                </a:lnTo>
                <a:cubicBezTo>
                  <a:pt x="63794" y="7670"/>
                  <a:pt x="63759" y="8215"/>
                  <a:pt x="63759" y="8770"/>
                </a:cubicBezTo>
                <a:cubicBezTo>
                  <a:pt x="63204" y="8955"/>
                  <a:pt x="62694" y="9210"/>
                  <a:pt x="62183" y="9501"/>
                </a:cubicBezTo>
                <a:cubicBezTo>
                  <a:pt x="62183" y="8955"/>
                  <a:pt x="62218" y="8400"/>
                  <a:pt x="62253" y="7890"/>
                </a:cubicBezTo>
                <a:cubicBezTo>
                  <a:pt x="62764" y="7599"/>
                  <a:pt x="63319" y="7335"/>
                  <a:pt x="63865" y="7159"/>
                </a:cubicBezTo>
                <a:close/>
                <a:moveTo>
                  <a:pt x="4693" y="8656"/>
                </a:moveTo>
                <a:cubicBezTo>
                  <a:pt x="4403" y="8770"/>
                  <a:pt x="4147" y="8920"/>
                  <a:pt x="3892" y="9025"/>
                </a:cubicBezTo>
                <a:cubicBezTo>
                  <a:pt x="3672" y="9096"/>
                  <a:pt x="3452" y="9210"/>
                  <a:pt x="3232" y="9281"/>
                </a:cubicBezTo>
                <a:lnTo>
                  <a:pt x="1911" y="9615"/>
                </a:lnTo>
                <a:cubicBezTo>
                  <a:pt x="1982" y="9580"/>
                  <a:pt x="2052" y="9536"/>
                  <a:pt x="2166" y="9501"/>
                </a:cubicBezTo>
                <a:cubicBezTo>
                  <a:pt x="2457" y="9395"/>
                  <a:pt x="2756" y="9245"/>
                  <a:pt x="3082" y="9096"/>
                </a:cubicBezTo>
                <a:cubicBezTo>
                  <a:pt x="3593" y="8920"/>
                  <a:pt x="4147" y="8770"/>
                  <a:pt x="4693" y="8656"/>
                </a:cubicBezTo>
                <a:close/>
                <a:moveTo>
                  <a:pt x="71647" y="7335"/>
                </a:moveTo>
                <a:cubicBezTo>
                  <a:pt x="72228" y="7555"/>
                  <a:pt x="72783" y="7890"/>
                  <a:pt x="73294" y="8215"/>
                </a:cubicBezTo>
                <a:cubicBezTo>
                  <a:pt x="73258" y="8700"/>
                  <a:pt x="73294" y="9175"/>
                  <a:pt x="73294" y="9650"/>
                </a:cubicBezTo>
                <a:cubicBezTo>
                  <a:pt x="72783" y="9360"/>
                  <a:pt x="72193" y="9061"/>
                  <a:pt x="71603" y="8840"/>
                </a:cubicBezTo>
                <a:cubicBezTo>
                  <a:pt x="71603" y="8365"/>
                  <a:pt x="71603" y="7854"/>
                  <a:pt x="71647" y="7335"/>
                </a:cubicBezTo>
                <a:close/>
                <a:moveTo>
                  <a:pt x="19704" y="8365"/>
                </a:moveTo>
                <a:cubicBezTo>
                  <a:pt x="20144" y="8620"/>
                  <a:pt x="20505" y="8876"/>
                  <a:pt x="20910" y="9175"/>
                </a:cubicBezTo>
                <a:cubicBezTo>
                  <a:pt x="20540" y="9395"/>
                  <a:pt x="20215" y="9580"/>
                  <a:pt x="19845" y="9756"/>
                </a:cubicBezTo>
                <a:cubicBezTo>
                  <a:pt x="19405" y="9536"/>
                  <a:pt x="18964" y="9316"/>
                  <a:pt x="18524" y="9140"/>
                </a:cubicBezTo>
                <a:cubicBezTo>
                  <a:pt x="18929" y="8876"/>
                  <a:pt x="19334" y="8620"/>
                  <a:pt x="19704" y="8365"/>
                </a:cubicBezTo>
                <a:close/>
                <a:moveTo>
                  <a:pt x="6579" y="9046"/>
                </a:moveTo>
                <a:cubicBezTo>
                  <a:pt x="6772" y="9046"/>
                  <a:pt x="6965" y="9050"/>
                  <a:pt x="7158" y="9061"/>
                </a:cubicBezTo>
                <a:cubicBezTo>
                  <a:pt x="6639" y="9316"/>
                  <a:pt x="6093" y="9536"/>
                  <a:pt x="5574" y="9756"/>
                </a:cubicBezTo>
                <a:cubicBezTo>
                  <a:pt x="4913" y="9756"/>
                  <a:pt x="4253" y="9756"/>
                  <a:pt x="3637" y="9800"/>
                </a:cubicBezTo>
                <a:cubicBezTo>
                  <a:pt x="4147" y="9580"/>
                  <a:pt x="4693" y="9316"/>
                  <a:pt x="5213" y="9096"/>
                </a:cubicBezTo>
                <a:cubicBezTo>
                  <a:pt x="5655" y="9071"/>
                  <a:pt x="6114" y="9046"/>
                  <a:pt x="6579" y="9046"/>
                </a:cubicBezTo>
                <a:close/>
                <a:moveTo>
                  <a:pt x="60818" y="7229"/>
                </a:moveTo>
                <a:lnTo>
                  <a:pt x="60818" y="7229"/>
                </a:lnTo>
                <a:cubicBezTo>
                  <a:pt x="60748" y="7740"/>
                  <a:pt x="60713" y="8295"/>
                  <a:pt x="60678" y="8805"/>
                </a:cubicBezTo>
                <a:cubicBezTo>
                  <a:pt x="60273" y="9140"/>
                  <a:pt x="59868" y="9466"/>
                  <a:pt x="59463" y="9835"/>
                </a:cubicBezTo>
                <a:cubicBezTo>
                  <a:pt x="59463" y="9316"/>
                  <a:pt x="59498" y="8805"/>
                  <a:pt x="59577" y="8295"/>
                </a:cubicBezTo>
                <a:cubicBezTo>
                  <a:pt x="59938" y="7925"/>
                  <a:pt x="60378" y="7599"/>
                  <a:pt x="60818" y="7229"/>
                </a:cubicBezTo>
                <a:close/>
                <a:moveTo>
                  <a:pt x="16843" y="8515"/>
                </a:moveTo>
                <a:cubicBezTo>
                  <a:pt x="17098" y="8620"/>
                  <a:pt x="17353" y="8700"/>
                  <a:pt x="17573" y="8805"/>
                </a:cubicBezTo>
                <a:cubicBezTo>
                  <a:pt x="17864" y="8876"/>
                  <a:pt x="18119" y="9025"/>
                  <a:pt x="18383" y="9140"/>
                </a:cubicBezTo>
                <a:cubicBezTo>
                  <a:pt x="17978" y="9395"/>
                  <a:pt x="17538" y="9650"/>
                  <a:pt x="17098" y="9871"/>
                </a:cubicBezTo>
                <a:cubicBezTo>
                  <a:pt x="16693" y="9756"/>
                  <a:pt x="16323" y="9615"/>
                  <a:pt x="15962" y="9501"/>
                </a:cubicBezTo>
                <a:cubicBezTo>
                  <a:pt x="15813" y="9430"/>
                  <a:pt x="15628" y="9395"/>
                  <a:pt x="15443" y="9316"/>
                </a:cubicBezTo>
                <a:cubicBezTo>
                  <a:pt x="15918" y="9061"/>
                  <a:pt x="16402" y="8805"/>
                  <a:pt x="16843" y="8515"/>
                </a:cubicBezTo>
                <a:close/>
                <a:moveTo>
                  <a:pt x="67465" y="8180"/>
                </a:moveTo>
                <a:cubicBezTo>
                  <a:pt x="67421" y="8735"/>
                  <a:pt x="67386" y="9245"/>
                  <a:pt x="67386" y="9721"/>
                </a:cubicBezTo>
                <a:cubicBezTo>
                  <a:pt x="66691" y="9721"/>
                  <a:pt x="66030" y="9800"/>
                  <a:pt x="65440" y="9871"/>
                </a:cubicBezTo>
                <a:cubicBezTo>
                  <a:pt x="65440" y="9395"/>
                  <a:pt x="65485" y="8876"/>
                  <a:pt x="65520" y="8365"/>
                </a:cubicBezTo>
                <a:cubicBezTo>
                  <a:pt x="66101" y="8259"/>
                  <a:pt x="66761" y="8180"/>
                  <a:pt x="67465" y="8180"/>
                </a:cubicBezTo>
                <a:close/>
                <a:moveTo>
                  <a:pt x="76305" y="7520"/>
                </a:moveTo>
                <a:cubicBezTo>
                  <a:pt x="76630" y="7995"/>
                  <a:pt x="76965" y="8479"/>
                  <a:pt x="77291" y="8955"/>
                </a:cubicBezTo>
                <a:cubicBezTo>
                  <a:pt x="77071" y="9245"/>
                  <a:pt x="76930" y="9536"/>
                  <a:pt x="76850" y="9871"/>
                </a:cubicBezTo>
                <a:cubicBezTo>
                  <a:pt x="76525" y="9466"/>
                  <a:pt x="76225" y="9025"/>
                  <a:pt x="75935" y="8620"/>
                </a:cubicBezTo>
                <a:cubicBezTo>
                  <a:pt x="76005" y="8259"/>
                  <a:pt x="76155" y="7890"/>
                  <a:pt x="76305" y="7520"/>
                </a:cubicBezTo>
                <a:close/>
                <a:moveTo>
                  <a:pt x="67501" y="8180"/>
                </a:moveTo>
                <a:cubicBezTo>
                  <a:pt x="67756" y="8215"/>
                  <a:pt x="68011" y="8215"/>
                  <a:pt x="68302" y="8215"/>
                </a:cubicBezTo>
                <a:cubicBezTo>
                  <a:pt x="68742" y="8259"/>
                  <a:pt x="69147" y="8330"/>
                  <a:pt x="69587" y="8400"/>
                </a:cubicBezTo>
                <a:cubicBezTo>
                  <a:pt x="69552" y="8876"/>
                  <a:pt x="69552" y="9395"/>
                  <a:pt x="69552" y="9906"/>
                </a:cubicBezTo>
                <a:cubicBezTo>
                  <a:pt x="69006" y="9800"/>
                  <a:pt x="68451" y="9756"/>
                  <a:pt x="67906" y="9756"/>
                </a:cubicBezTo>
                <a:cubicBezTo>
                  <a:pt x="67756" y="9721"/>
                  <a:pt x="67606" y="9721"/>
                  <a:pt x="67421" y="9721"/>
                </a:cubicBezTo>
                <a:cubicBezTo>
                  <a:pt x="67465" y="9245"/>
                  <a:pt x="67465" y="8735"/>
                  <a:pt x="67501" y="8180"/>
                </a:cubicBezTo>
                <a:close/>
                <a:moveTo>
                  <a:pt x="7299" y="9061"/>
                </a:moveTo>
                <a:cubicBezTo>
                  <a:pt x="7959" y="9096"/>
                  <a:pt x="8655" y="9140"/>
                  <a:pt x="9394" y="9210"/>
                </a:cubicBezTo>
                <a:cubicBezTo>
                  <a:pt x="8875" y="9466"/>
                  <a:pt x="8329" y="9721"/>
                  <a:pt x="7819" y="9941"/>
                </a:cubicBezTo>
                <a:cubicBezTo>
                  <a:pt x="7114" y="9871"/>
                  <a:pt x="6384" y="9800"/>
                  <a:pt x="5688" y="9756"/>
                </a:cubicBezTo>
                <a:cubicBezTo>
                  <a:pt x="6234" y="9536"/>
                  <a:pt x="6753" y="9316"/>
                  <a:pt x="7299" y="9061"/>
                </a:cubicBezTo>
                <a:close/>
                <a:moveTo>
                  <a:pt x="5028" y="9096"/>
                </a:moveTo>
                <a:cubicBezTo>
                  <a:pt x="4517" y="9360"/>
                  <a:pt x="3998" y="9580"/>
                  <a:pt x="3452" y="9800"/>
                </a:cubicBezTo>
                <a:cubicBezTo>
                  <a:pt x="2897" y="9835"/>
                  <a:pt x="2316" y="9871"/>
                  <a:pt x="1761" y="9976"/>
                </a:cubicBezTo>
                <a:cubicBezTo>
                  <a:pt x="2237" y="9756"/>
                  <a:pt x="2756" y="9580"/>
                  <a:pt x="3232" y="9360"/>
                </a:cubicBezTo>
                <a:cubicBezTo>
                  <a:pt x="3813" y="9245"/>
                  <a:pt x="4438" y="9175"/>
                  <a:pt x="5028" y="9096"/>
                </a:cubicBezTo>
                <a:close/>
                <a:moveTo>
                  <a:pt x="22011" y="8479"/>
                </a:moveTo>
                <a:cubicBezTo>
                  <a:pt x="22301" y="8805"/>
                  <a:pt x="22600" y="9175"/>
                  <a:pt x="22856" y="9501"/>
                </a:cubicBezTo>
                <a:cubicBezTo>
                  <a:pt x="22856" y="9501"/>
                  <a:pt x="22856" y="9536"/>
                  <a:pt x="22821" y="9536"/>
                </a:cubicBezTo>
                <a:cubicBezTo>
                  <a:pt x="22600" y="9721"/>
                  <a:pt x="22301" y="9871"/>
                  <a:pt x="22011" y="10020"/>
                </a:cubicBezTo>
                <a:cubicBezTo>
                  <a:pt x="21685" y="9721"/>
                  <a:pt x="21350" y="9466"/>
                  <a:pt x="20981" y="9175"/>
                </a:cubicBezTo>
                <a:cubicBezTo>
                  <a:pt x="21315" y="8990"/>
                  <a:pt x="21606" y="8805"/>
                  <a:pt x="21861" y="8585"/>
                </a:cubicBezTo>
                <a:cubicBezTo>
                  <a:pt x="21940" y="8550"/>
                  <a:pt x="21975" y="8515"/>
                  <a:pt x="22011" y="8479"/>
                </a:cubicBezTo>
                <a:close/>
                <a:moveTo>
                  <a:pt x="13277" y="8805"/>
                </a:moveTo>
                <a:cubicBezTo>
                  <a:pt x="13937" y="8955"/>
                  <a:pt x="14642" y="9140"/>
                  <a:pt x="15302" y="9360"/>
                </a:cubicBezTo>
                <a:cubicBezTo>
                  <a:pt x="15223" y="9395"/>
                  <a:pt x="15117" y="9466"/>
                  <a:pt x="15003" y="9536"/>
                </a:cubicBezTo>
                <a:cubicBezTo>
                  <a:pt x="14677" y="9686"/>
                  <a:pt x="14378" y="9871"/>
                  <a:pt x="14052" y="10055"/>
                </a:cubicBezTo>
                <a:cubicBezTo>
                  <a:pt x="13277" y="9835"/>
                  <a:pt x="12546" y="9686"/>
                  <a:pt x="11851" y="9536"/>
                </a:cubicBezTo>
                <a:cubicBezTo>
                  <a:pt x="12071" y="9430"/>
                  <a:pt x="12291" y="9316"/>
                  <a:pt x="12476" y="9210"/>
                </a:cubicBezTo>
                <a:cubicBezTo>
                  <a:pt x="12766" y="9061"/>
                  <a:pt x="13022" y="8955"/>
                  <a:pt x="13277" y="8805"/>
                </a:cubicBezTo>
                <a:close/>
                <a:moveTo>
                  <a:pt x="24212" y="8145"/>
                </a:moveTo>
                <a:cubicBezTo>
                  <a:pt x="24396" y="8585"/>
                  <a:pt x="24546" y="8990"/>
                  <a:pt x="24687" y="9430"/>
                </a:cubicBezTo>
                <a:cubicBezTo>
                  <a:pt x="24687" y="9466"/>
                  <a:pt x="24722" y="9501"/>
                  <a:pt x="24722" y="9580"/>
                </a:cubicBezTo>
                <a:cubicBezTo>
                  <a:pt x="24617" y="9756"/>
                  <a:pt x="24467" y="9906"/>
                  <a:pt x="24326" y="10091"/>
                </a:cubicBezTo>
                <a:cubicBezTo>
                  <a:pt x="24106" y="9686"/>
                  <a:pt x="23921" y="9245"/>
                  <a:pt x="23701" y="8876"/>
                </a:cubicBezTo>
                <a:cubicBezTo>
                  <a:pt x="23886" y="8620"/>
                  <a:pt x="24062" y="8400"/>
                  <a:pt x="24212" y="8145"/>
                </a:cubicBezTo>
                <a:close/>
                <a:moveTo>
                  <a:pt x="2976" y="9430"/>
                </a:moveTo>
                <a:lnTo>
                  <a:pt x="2976" y="9430"/>
                </a:lnTo>
                <a:cubicBezTo>
                  <a:pt x="2457" y="9615"/>
                  <a:pt x="1982" y="9835"/>
                  <a:pt x="1471" y="10020"/>
                </a:cubicBezTo>
                <a:cubicBezTo>
                  <a:pt x="1101" y="10091"/>
                  <a:pt x="731" y="10161"/>
                  <a:pt x="406" y="10275"/>
                </a:cubicBezTo>
                <a:cubicBezTo>
                  <a:pt x="441" y="10240"/>
                  <a:pt x="476" y="10196"/>
                  <a:pt x="555" y="10196"/>
                </a:cubicBezTo>
                <a:cubicBezTo>
                  <a:pt x="696" y="10126"/>
                  <a:pt x="881" y="10055"/>
                  <a:pt x="1031" y="9976"/>
                </a:cubicBezTo>
                <a:cubicBezTo>
                  <a:pt x="1172" y="9941"/>
                  <a:pt x="1286" y="9871"/>
                  <a:pt x="1436" y="9835"/>
                </a:cubicBezTo>
                <a:cubicBezTo>
                  <a:pt x="1911" y="9650"/>
                  <a:pt x="2422" y="9536"/>
                  <a:pt x="2976" y="9430"/>
                </a:cubicBezTo>
                <a:close/>
                <a:moveTo>
                  <a:pt x="65440" y="8365"/>
                </a:moveTo>
                <a:lnTo>
                  <a:pt x="65440" y="8365"/>
                </a:lnTo>
                <a:cubicBezTo>
                  <a:pt x="65405" y="8876"/>
                  <a:pt x="65405" y="9395"/>
                  <a:pt x="65370" y="9906"/>
                </a:cubicBezTo>
                <a:cubicBezTo>
                  <a:pt x="64824" y="9976"/>
                  <a:pt x="64270" y="10126"/>
                  <a:pt x="63794" y="10275"/>
                </a:cubicBezTo>
                <a:lnTo>
                  <a:pt x="63794" y="8805"/>
                </a:lnTo>
                <a:cubicBezTo>
                  <a:pt x="64340" y="8620"/>
                  <a:pt x="64859" y="8479"/>
                  <a:pt x="65440" y="8365"/>
                </a:cubicBezTo>
                <a:close/>
                <a:moveTo>
                  <a:pt x="9500" y="9245"/>
                </a:moveTo>
                <a:cubicBezTo>
                  <a:pt x="10196" y="9316"/>
                  <a:pt x="10935" y="9430"/>
                  <a:pt x="11666" y="9580"/>
                </a:cubicBezTo>
                <a:cubicBezTo>
                  <a:pt x="11155" y="9835"/>
                  <a:pt x="10636" y="10055"/>
                  <a:pt x="10160" y="10311"/>
                </a:cubicBezTo>
                <a:cubicBezTo>
                  <a:pt x="9394" y="10161"/>
                  <a:pt x="8655" y="10055"/>
                  <a:pt x="7924" y="9976"/>
                </a:cubicBezTo>
                <a:cubicBezTo>
                  <a:pt x="8435" y="9721"/>
                  <a:pt x="8990" y="9466"/>
                  <a:pt x="9500" y="9245"/>
                </a:cubicBezTo>
                <a:close/>
                <a:moveTo>
                  <a:pt x="69622" y="8400"/>
                </a:moveTo>
                <a:cubicBezTo>
                  <a:pt x="70283" y="8515"/>
                  <a:pt x="70908" y="8700"/>
                  <a:pt x="71533" y="8876"/>
                </a:cubicBezTo>
                <a:cubicBezTo>
                  <a:pt x="71533" y="9395"/>
                  <a:pt x="71533" y="9871"/>
                  <a:pt x="71568" y="10346"/>
                </a:cubicBezTo>
                <a:cubicBezTo>
                  <a:pt x="70943" y="10126"/>
                  <a:pt x="70283" y="10020"/>
                  <a:pt x="69622" y="9906"/>
                </a:cubicBezTo>
                <a:lnTo>
                  <a:pt x="69622" y="8400"/>
                </a:lnTo>
                <a:close/>
                <a:moveTo>
                  <a:pt x="18454" y="9175"/>
                </a:moveTo>
                <a:cubicBezTo>
                  <a:pt x="18894" y="9360"/>
                  <a:pt x="19334" y="9580"/>
                  <a:pt x="19774" y="9800"/>
                </a:cubicBezTo>
                <a:cubicBezTo>
                  <a:pt x="19405" y="10020"/>
                  <a:pt x="19000" y="10196"/>
                  <a:pt x="18603" y="10416"/>
                </a:cubicBezTo>
                <a:cubicBezTo>
                  <a:pt x="18119" y="10240"/>
                  <a:pt x="17644" y="10055"/>
                  <a:pt x="17168" y="9906"/>
                </a:cubicBezTo>
                <a:cubicBezTo>
                  <a:pt x="17609" y="9650"/>
                  <a:pt x="18049" y="9430"/>
                  <a:pt x="18454" y="9175"/>
                </a:cubicBezTo>
                <a:close/>
                <a:moveTo>
                  <a:pt x="62183" y="7925"/>
                </a:moveTo>
                <a:lnTo>
                  <a:pt x="62183" y="7925"/>
                </a:lnTo>
                <a:cubicBezTo>
                  <a:pt x="62139" y="8435"/>
                  <a:pt x="62104" y="8955"/>
                  <a:pt x="62104" y="9536"/>
                </a:cubicBezTo>
                <a:cubicBezTo>
                  <a:pt x="61664" y="9800"/>
                  <a:pt x="61188" y="10091"/>
                  <a:pt x="60748" y="10416"/>
                </a:cubicBezTo>
                <a:cubicBezTo>
                  <a:pt x="60713" y="9906"/>
                  <a:pt x="60713" y="9360"/>
                  <a:pt x="60748" y="8840"/>
                </a:cubicBezTo>
                <a:cubicBezTo>
                  <a:pt x="61223" y="8515"/>
                  <a:pt x="61699" y="8180"/>
                  <a:pt x="62183" y="7925"/>
                </a:cubicBezTo>
                <a:close/>
                <a:moveTo>
                  <a:pt x="20945" y="9210"/>
                </a:moveTo>
                <a:cubicBezTo>
                  <a:pt x="21315" y="9466"/>
                  <a:pt x="21641" y="9756"/>
                  <a:pt x="21975" y="10055"/>
                </a:cubicBezTo>
                <a:cubicBezTo>
                  <a:pt x="21685" y="10196"/>
                  <a:pt x="21385" y="10346"/>
                  <a:pt x="21095" y="10460"/>
                </a:cubicBezTo>
                <a:cubicBezTo>
                  <a:pt x="20725" y="10240"/>
                  <a:pt x="20320" y="10020"/>
                  <a:pt x="19924" y="9800"/>
                </a:cubicBezTo>
                <a:cubicBezTo>
                  <a:pt x="20250" y="9615"/>
                  <a:pt x="20620" y="9430"/>
                  <a:pt x="20945" y="9210"/>
                </a:cubicBezTo>
                <a:close/>
                <a:moveTo>
                  <a:pt x="4447" y="9809"/>
                </a:moveTo>
                <a:cubicBezTo>
                  <a:pt x="4772" y="9809"/>
                  <a:pt x="5103" y="9818"/>
                  <a:pt x="5433" y="9835"/>
                </a:cubicBezTo>
                <a:lnTo>
                  <a:pt x="3778" y="10496"/>
                </a:lnTo>
                <a:lnTo>
                  <a:pt x="1797" y="10496"/>
                </a:lnTo>
                <a:cubicBezTo>
                  <a:pt x="2387" y="10311"/>
                  <a:pt x="2932" y="10091"/>
                  <a:pt x="3487" y="9835"/>
                </a:cubicBezTo>
                <a:cubicBezTo>
                  <a:pt x="3800" y="9818"/>
                  <a:pt x="4121" y="9809"/>
                  <a:pt x="4447" y="9809"/>
                </a:cubicBezTo>
                <a:close/>
                <a:moveTo>
                  <a:pt x="23622" y="8920"/>
                </a:moveTo>
                <a:cubicBezTo>
                  <a:pt x="23842" y="9316"/>
                  <a:pt x="24062" y="9721"/>
                  <a:pt x="24282" y="10126"/>
                </a:cubicBezTo>
                <a:cubicBezTo>
                  <a:pt x="24141" y="10275"/>
                  <a:pt x="23956" y="10416"/>
                  <a:pt x="23736" y="10531"/>
                </a:cubicBezTo>
                <a:cubicBezTo>
                  <a:pt x="23701" y="10531"/>
                  <a:pt x="23701" y="10496"/>
                  <a:pt x="23666" y="10460"/>
                </a:cubicBezTo>
                <a:cubicBezTo>
                  <a:pt x="23446" y="10161"/>
                  <a:pt x="23181" y="9835"/>
                  <a:pt x="22961" y="9536"/>
                </a:cubicBezTo>
                <a:cubicBezTo>
                  <a:pt x="23226" y="9316"/>
                  <a:pt x="23446" y="9140"/>
                  <a:pt x="23622" y="8920"/>
                </a:cubicBezTo>
                <a:close/>
                <a:moveTo>
                  <a:pt x="15372" y="9395"/>
                </a:moveTo>
                <a:cubicBezTo>
                  <a:pt x="15592" y="9430"/>
                  <a:pt x="15777" y="9501"/>
                  <a:pt x="15962" y="9580"/>
                </a:cubicBezTo>
                <a:cubicBezTo>
                  <a:pt x="16288" y="9686"/>
                  <a:pt x="16658" y="9800"/>
                  <a:pt x="17019" y="9906"/>
                </a:cubicBezTo>
                <a:cubicBezTo>
                  <a:pt x="16843" y="10020"/>
                  <a:pt x="16658" y="10126"/>
                  <a:pt x="16438" y="10240"/>
                </a:cubicBezTo>
                <a:cubicBezTo>
                  <a:pt x="16253" y="10346"/>
                  <a:pt x="16033" y="10460"/>
                  <a:pt x="15848" y="10566"/>
                </a:cubicBezTo>
                <a:cubicBezTo>
                  <a:pt x="15522" y="10460"/>
                  <a:pt x="15223" y="10346"/>
                  <a:pt x="14897" y="10275"/>
                </a:cubicBezTo>
                <a:cubicBezTo>
                  <a:pt x="14642" y="10196"/>
                  <a:pt x="14378" y="10126"/>
                  <a:pt x="14122" y="10055"/>
                </a:cubicBezTo>
                <a:cubicBezTo>
                  <a:pt x="14457" y="9906"/>
                  <a:pt x="14747" y="9756"/>
                  <a:pt x="15038" y="9580"/>
                </a:cubicBezTo>
                <a:cubicBezTo>
                  <a:pt x="15152" y="9501"/>
                  <a:pt x="15258" y="9430"/>
                  <a:pt x="15372" y="9395"/>
                </a:cubicBezTo>
                <a:close/>
                <a:moveTo>
                  <a:pt x="58477" y="8259"/>
                </a:moveTo>
                <a:lnTo>
                  <a:pt x="58477" y="8259"/>
                </a:lnTo>
                <a:cubicBezTo>
                  <a:pt x="58362" y="8656"/>
                  <a:pt x="58292" y="9096"/>
                  <a:pt x="58221" y="9501"/>
                </a:cubicBezTo>
                <a:cubicBezTo>
                  <a:pt x="57851" y="9871"/>
                  <a:pt x="57446" y="10240"/>
                  <a:pt x="57042" y="10566"/>
                </a:cubicBezTo>
                <a:cubicBezTo>
                  <a:pt x="57077" y="10161"/>
                  <a:pt x="57156" y="9756"/>
                  <a:pt x="57226" y="9395"/>
                </a:cubicBezTo>
                <a:cubicBezTo>
                  <a:pt x="57667" y="9025"/>
                  <a:pt x="58072" y="8656"/>
                  <a:pt x="58477" y="8259"/>
                </a:cubicBezTo>
                <a:close/>
                <a:moveTo>
                  <a:pt x="74799" y="8110"/>
                </a:moveTo>
                <a:cubicBezTo>
                  <a:pt x="75125" y="8550"/>
                  <a:pt x="75459" y="9025"/>
                  <a:pt x="75750" y="9501"/>
                </a:cubicBezTo>
                <a:cubicBezTo>
                  <a:pt x="75715" y="9835"/>
                  <a:pt x="75715" y="10196"/>
                  <a:pt x="75750" y="10601"/>
                </a:cubicBezTo>
                <a:cubicBezTo>
                  <a:pt x="75424" y="10196"/>
                  <a:pt x="75125" y="9800"/>
                  <a:pt x="74764" y="9430"/>
                </a:cubicBezTo>
                <a:cubicBezTo>
                  <a:pt x="74764" y="8990"/>
                  <a:pt x="74764" y="8550"/>
                  <a:pt x="74799" y="8110"/>
                </a:cubicBezTo>
                <a:close/>
                <a:moveTo>
                  <a:pt x="5574" y="9835"/>
                </a:moveTo>
                <a:cubicBezTo>
                  <a:pt x="6278" y="9871"/>
                  <a:pt x="7009" y="9906"/>
                  <a:pt x="7704" y="9976"/>
                </a:cubicBezTo>
                <a:cubicBezTo>
                  <a:pt x="7194" y="10240"/>
                  <a:pt x="6639" y="10460"/>
                  <a:pt x="6128" y="10680"/>
                </a:cubicBezTo>
                <a:cubicBezTo>
                  <a:pt x="5398" y="10601"/>
                  <a:pt x="4658" y="10531"/>
                  <a:pt x="3927" y="10496"/>
                </a:cubicBezTo>
                <a:lnTo>
                  <a:pt x="5574" y="9835"/>
                </a:lnTo>
                <a:close/>
                <a:moveTo>
                  <a:pt x="73364" y="8295"/>
                </a:moveTo>
                <a:cubicBezTo>
                  <a:pt x="73699" y="8515"/>
                  <a:pt x="73989" y="8735"/>
                  <a:pt x="74288" y="9025"/>
                </a:cubicBezTo>
                <a:cubicBezTo>
                  <a:pt x="74429" y="9140"/>
                  <a:pt x="74579" y="9281"/>
                  <a:pt x="74729" y="9430"/>
                </a:cubicBezTo>
                <a:cubicBezTo>
                  <a:pt x="74729" y="9871"/>
                  <a:pt x="74764" y="10346"/>
                  <a:pt x="74834" y="10751"/>
                </a:cubicBezTo>
                <a:cubicBezTo>
                  <a:pt x="74614" y="10566"/>
                  <a:pt x="74394" y="10381"/>
                  <a:pt x="74174" y="10196"/>
                </a:cubicBezTo>
                <a:cubicBezTo>
                  <a:pt x="73919" y="10055"/>
                  <a:pt x="73663" y="9871"/>
                  <a:pt x="73364" y="9721"/>
                </a:cubicBezTo>
                <a:cubicBezTo>
                  <a:pt x="73364" y="9245"/>
                  <a:pt x="73329" y="8770"/>
                  <a:pt x="73364" y="8295"/>
                </a:cubicBezTo>
                <a:close/>
                <a:moveTo>
                  <a:pt x="11736" y="9580"/>
                </a:moveTo>
                <a:cubicBezTo>
                  <a:pt x="12476" y="9721"/>
                  <a:pt x="13207" y="9906"/>
                  <a:pt x="13981" y="10091"/>
                </a:cubicBezTo>
                <a:cubicBezTo>
                  <a:pt x="13541" y="10346"/>
                  <a:pt x="13057" y="10566"/>
                  <a:pt x="12617" y="10786"/>
                </a:cubicBezTo>
                <a:cubicBezTo>
                  <a:pt x="11816" y="10636"/>
                  <a:pt x="11041" y="10460"/>
                  <a:pt x="10240" y="10311"/>
                </a:cubicBezTo>
                <a:cubicBezTo>
                  <a:pt x="10750" y="10091"/>
                  <a:pt x="11261" y="9835"/>
                  <a:pt x="11736" y="9580"/>
                </a:cubicBezTo>
                <a:close/>
                <a:moveTo>
                  <a:pt x="75935" y="8700"/>
                </a:moveTo>
                <a:cubicBezTo>
                  <a:pt x="76190" y="9140"/>
                  <a:pt x="76489" y="9536"/>
                  <a:pt x="76815" y="9941"/>
                </a:cubicBezTo>
                <a:cubicBezTo>
                  <a:pt x="76745" y="10240"/>
                  <a:pt x="76710" y="10531"/>
                  <a:pt x="76710" y="10857"/>
                </a:cubicBezTo>
                <a:cubicBezTo>
                  <a:pt x="76410" y="10460"/>
                  <a:pt x="76155" y="10020"/>
                  <a:pt x="75864" y="9580"/>
                </a:cubicBezTo>
                <a:cubicBezTo>
                  <a:pt x="75864" y="9536"/>
                  <a:pt x="75829" y="9501"/>
                  <a:pt x="75785" y="9466"/>
                </a:cubicBezTo>
                <a:cubicBezTo>
                  <a:pt x="75829" y="9210"/>
                  <a:pt x="75864" y="8955"/>
                  <a:pt x="75935" y="8700"/>
                </a:cubicBezTo>
                <a:close/>
                <a:moveTo>
                  <a:pt x="22891" y="9536"/>
                </a:moveTo>
                <a:cubicBezTo>
                  <a:pt x="23146" y="9871"/>
                  <a:pt x="23366" y="10196"/>
                  <a:pt x="23622" y="10496"/>
                </a:cubicBezTo>
                <a:cubicBezTo>
                  <a:pt x="23622" y="10531"/>
                  <a:pt x="23666" y="10566"/>
                  <a:pt x="23666" y="10566"/>
                </a:cubicBezTo>
                <a:cubicBezTo>
                  <a:pt x="23481" y="10680"/>
                  <a:pt x="23261" y="10786"/>
                  <a:pt x="23005" y="10901"/>
                </a:cubicBezTo>
                <a:cubicBezTo>
                  <a:pt x="23005" y="10857"/>
                  <a:pt x="22961" y="10821"/>
                  <a:pt x="22926" y="10821"/>
                </a:cubicBezTo>
                <a:cubicBezTo>
                  <a:pt x="22636" y="10566"/>
                  <a:pt x="22380" y="10311"/>
                  <a:pt x="22081" y="10055"/>
                </a:cubicBezTo>
                <a:cubicBezTo>
                  <a:pt x="22345" y="9906"/>
                  <a:pt x="22636" y="9756"/>
                  <a:pt x="22856" y="9580"/>
                </a:cubicBezTo>
                <a:cubicBezTo>
                  <a:pt x="22891" y="9580"/>
                  <a:pt x="22891" y="9580"/>
                  <a:pt x="22891" y="9536"/>
                </a:cubicBezTo>
                <a:close/>
                <a:moveTo>
                  <a:pt x="19845" y="9835"/>
                </a:moveTo>
                <a:cubicBezTo>
                  <a:pt x="20250" y="10055"/>
                  <a:pt x="20655" y="10275"/>
                  <a:pt x="21060" y="10496"/>
                </a:cubicBezTo>
                <a:cubicBezTo>
                  <a:pt x="20804" y="10601"/>
                  <a:pt x="20540" y="10716"/>
                  <a:pt x="20285" y="10821"/>
                </a:cubicBezTo>
                <a:cubicBezTo>
                  <a:pt x="20215" y="10857"/>
                  <a:pt x="20144" y="10901"/>
                  <a:pt x="20065" y="10936"/>
                </a:cubicBezTo>
                <a:cubicBezTo>
                  <a:pt x="19589" y="10751"/>
                  <a:pt x="19149" y="10601"/>
                  <a:pt x="18674" y="10460"/>
                </a:cubicBezTo>
                <a:cubicBezTo>
                  <a:pt x="19079" y="10240"/>
                  <a:pt x="19440" y="10055"/>
                  <a:pt x="19845" y="9835"/>
                </a:cubicBezTo>
                <a:close/>
                <a:moveTo>
                  <a:pt x="63759" y="8840"/>
                </a:moveTo>
                <a:lnTo>
                  <a:pt x="63759" y="8840"/>
                </a:lnTo>
                <a:cubicBezTo>
                  <a:pt x="63724" y="9316"/>
                  <a:pt x="63724" y="9800"/>
                  <a:pt x="63724" y="10311"/>
                </a:cubicBezTo>
                <a:cubicBezTo>
                  <a:pt x="63204" y="10460"/>
                  <a:pt x="62694" y="10680"/>
                  <a:pt x="62218" y="10936"/>
                </a:cubicBezTo>
                <a:cubicBezTo>
                  <a:pt x="62183" y="10460"/>
                  <a:pt x="62183" y="10020"/>
                  <a:pt x="62183" y="9580"/>
                </a:cubicBezTo>
                <a:cubicBezTo>
                  <a:pt x="62694" y="9281"/>
                  <a:pt x="63204" y="9025"/>
                  <a:pt x="63759" y="8840"/>
                </a:cubicBezTo>
                <a:close/>
                <a:moveTo>
                  <a:pt x="25206" y="8805"/>
                </a:moveTo>
                <a:cubicBezTo>
                  <a:pt x="25312" y="9360"/>
                  <a:pt x="25462" y="9906"/>
                  <a:pt x="25647" y="10460"/>
                </a:cubicBezTo>
                <a:cubicBezTo>
                  <a:pt x="25532" y="10680"/>
                  <a:pt x="25462" y="10857"/>
                  <a:pt x="25312" y="11006"/>
                </a:cubicBezTo>
                <a:cubicBezTo>
                  <a:pt x="25127" y="10531"/>
                  <a:pt x="24942" y="10055"/>
                  <a:pt x="24801" y="9580"/>
                </a:cubicBezTo>
                <a:cubicBezTo>
                  <a:pt x="24942" y="9316"/>
                  <a:pt x="25057" y="9061"/>
                  <a:pt x="25206" y="8805"/>
                </a:cubicBezTo>
                <a:close/>
                <a:moveTo>
                  <a:pt x="59498" y="8365"/>
                </a:moveTo>
                <a:lnTo>
                  <a:pt x="59498" y="8365"/>
                </a:lnTo>
                <a:cubicBezTo>
                  <a:pt x="59427" y="8840"/>
                  <a:pt x="59392" y="9360"/>
                  <a:pt x="59392" y="9871"/>
                </a:cubicBezTo>
                <a:cubicBezTo>
                  <a:pt x="59207" y="10055"/>
                  <a:pt x="59022" y="10196"/>
                  <a:pt x="58838" y="10381"/>
                </a:cubicBezTo>
                <a:cubicBezTo>
                  <a:pt x="58617" y="10601"/>
                  <a:pt x="58397" y="10786"/>
                  <a:pt x="58177" y="11006"/>
                </a:cubicBezTo>
                <a:cubicBezTo>
                  <a:pt x="58177" y="10496"/>
                  <a:pt x="58221" y="10020"/>
                  <a:pt x="58292" y="9536"/>
                </a:cubicBezTo>
                <a:lnTo>
                  <a:pt x="58617" y="9210"/>
                </a:lnTo>
                <a:cubicBezTo>
                  <a:pt x="58917" y="8920"/>
                  <a:pt x="59207" y="8656"/>
                  <a:pt x="59498" y="8365"/>
                </a:cubicBezTo>
                <a:close/>
                <a:moveTo>
                  <a:pt x="7819" y="10020"/>
                </a:moveTo>
                <a:cubicBezTo>
                  <a:pt x="8549" y="10091"/>
                  <a:pt x="9315" y="10196"/>
                  <a:pt x="10055" y="10346"/>
                </a:cubicBezTo>
                <a:cubicBezTo>
                  <a:pt x="9535" y="10566"/>
                  <a:pt x="9060" y="10821"/>
                  <a:pt x="8549" y="11041"/>
                </a:cubicBezTo>
                <a:cubicBezTo>
                  <a:pt x="7775" y="10901"/>
                  <a:pt x="7009" y="10786"/>
                  <a:pt x="6234" y="10716"/>
                </a:cubicBezTo>
                <a:cubicBezTo>
                  <a:pt x="6753" y="10460"/>
                  <a:pt x="7299" y="10240"/>
                  <a:pt x="7819" y="10020"/>
                </a:cubicBezTo>
                <a:close/>
                <a:moveTo>
                  <a:pt x="17098" y="9941"/>
                </a:moveTo>
                <a:cubicBezTo>
                  <a:pt x="17573" y="10126"/>
                  <a:pt x="18049" y="10275"/>
                  <a:pt x="18524" y="10460"/>
                </a:cubicBezTo>
                <a:lnTo>
                  <a:pt x="17864" y="10786"/>
                </a:lnTo>
                <a:cubicBezTo>
                  <a:pt x="17723" y="10857"/>
                  <a:pt x="17538" y="10971"/>
                  <a:pt x="17388" y="11041"/>
                </a:cubicBezTo>
                <a:cubicBezTo>
                  <a:pt x="17168" y="10971"/>
                  <a:pt x="16984" y="10901"/>
                  <a:pt x="16763" y="10857"/>
                </a:cubicBezTo>
                <a:cubicBezTo>
                  <a:pt x="16508" y="10751"/>
                  <a:pt x="16218" y="10680"/>
                  <a:pt x="15918" y="10566"/>
                </a:cubicBezTo>
                <a:cubicBezTo>
                  <a:pt x="16103" y="10496"/>
                  <a:pt x="16288" y="10381"/>
                  <a:pt x="16473" y="10275"/>
                </a:cubicBezTo>
                <a:cubicBezTo>
                  <a:pt x="16693" y="10161"/>
                  <a:pt x="16878" y="10055"/>
                  <a:pt x="17098" y="9941"/>
                </a:cubicBezTo>
                <a:close/>
                <a:moveTo>
                  <a:pt x="71568" y="8920"/>
                </a:moveTo>
                <a:cubicBezTo>
                  <a:pt x="72193" y="9140"/>
                  <a:pt x="72783" y="9430"/>
                  <a:pt x="73329" y="9721"/>
                </a:cubicBezTo>
                <a:cubicBezTo>
                  <a:pt x="73329" y="10196"/>
                  <a:pt x="73408" y="10636"/>
                  <a:pt x="73443" y="11077"/>
                </a:cubicBezTo>
                <a:cubicBezTo>
                  <a:pt x="72889" y="10786"/>
                  <a:pt x="72264" y="10531"/>
                  <a:pt x="71647" y="10346"/>
                </a:cubicBezTo>
                <a:cubicBezTo>
                  <a:pt x="71603" y="9871"/>
                  <a:pt x="71568" y="9395"/>
                  <a:pt x="71568" y="8920"/>
                </a:cubicBezTo>
                <a:close/>
                <a:moveTo>
                  <a:pt x="22011" y="10091"/>
                </a:moveTo>
                <a:cubicBezTo>
                  <a:pt x="22301" y="10346"/>
                  <a:pt x="22600" y="10601"/>
                  <a:pt x="22891" y="10857"/>
                </a:cubicBezTo>
                <a:cubicBezTo>
                  <a:pt x="22926" y="10857"/>
                  <a:pt x="22926" y="10901"/>
                  <a:pt x="22961" y="10901"/>
                </a:cubicBezTo>
                <a:cubicBezTo>
                  <a:pt x="22706" y="10971"/>
                  <a:pt x="22486" y="11041"/>
                  <a:pt x="22231" y="11121"/>
                </a:cubicBezTo>
                <a:cubicBezTo>
                  <a:pt x="21905" y="10936"/>
                  <a:pt x="21535" y="10716"/>
                  <a:pt x="21165" y="10496"/>
                </a:cubicBezTo>
                <a:cubicBezTo>
                  <a:pt x="21465" y="10381"/>
                  <a:pt x="21755" y="10240"/>
                  <a:pt x="22011" y="10091"/>
                </a:cubicBezTo>
                <a:close/>
                <a:moveTo>
                  <a:pt x="2651" y="10540"/>
                </a:moveTo>
                <a:cubicBezTo>
                  <a:pt x="2985" y="10540"/>
                  <a:pt x="3324" y="10548"/>
                  <a:pt x="3672" y="10566"/>
                </a:cubicBezTo>
                <a:cubicBezTo>
                  <a:pt x="3117" y="10751"/>
                  <a:pt x="2607" y="10971"/>
                  <a:pt x="2052" y="11191"/>
                </a:cubicBezTo>
                <a:cubicBezTo>
                  <a:pt x="1392" y="11156"/>
                  <a:pt x="731" y="11156"/>
                  <a:pt x="71" y="11156"/>
                </a:cubicBezTo>
                <a:cubicBezTo>
                  <a:pt x="591" y="10971"/>
                  <a:pt x="1136" y="10786"/>
                  <a:pt x="1656" y="10566"/>
                </a:cubicBezTo>
                <a:cubicBezTo>
                  <a:pt x="1986" y="10548"/>
                  <a:pt x="2316" y="10540"/>
                  <a:pt x="2651" y="10540"/>
                </a:cubicBezTo>
                <a:close/>
                <a:moveTo>
                  <a:pt x="14052" y="10126"/>
                </a:moveTo>
                <a:cubicBezTo>
                  <a:pt x="14342" y="10161"/>
                  <a:pt x="14598" y="10240"/>
                  <a:pt x="14862" y="10311"/>
                </a:cubicBezTo>
                <a:cubicBezTo>
                  <a:pt x="15188" y="10416"/>
                  <a:pt x="15478" y="10496"/>
                  <a:pt x="15777" y="10601"/>
                </a:cubicBezTo>
                <a:cubicBezTo>
                  <a:pt x="15372" y="10821"/>
                  <a:pt x="14932" y="11041"/>
                  <a:pt x="14527" y="11226"/>
                </a:cubicBezTo>
                <a:cubicBezTo>
                  <a:pt x="14272" y="11191"/>
                  <a:pt x="14017" y="11121"/>
                  <a:pt x="13717" y="11041"/>
                </a:cubicBezTo>
                <a:cubicBezTo>
                  <a:pt x="13391" y="10971"/>
                  <a:pt x="13057" y="10901"/>
                  <a:pt x="12696" y="10821"/>
                </a:cubicBezTo>
                <a:cubicBezTo>
                  <a:pt x="13171" y="10601"/>
                  <a:pt x="13612" y="10346"/>
                  <a:pt x="14052" y="10126"/>
                </a:cubicBezTo>
                <a:close/>
                <a:moveTo>
                  <a:pt x="77326" y="8990"/>
                </a:moveTo>
                <a:cubicBezTo>
                  <a:pt x="77660" y="9395"/>
                  <a:pt x="77986" y="9756"/>
                  <a:pt x="78321" y="10091"/>
                </a:cubicBezTo>
                <a:cubicBezTo>
                  <a:pt x="78426" y="10161"/>
                  <a:pt x="78506" y="10240"/>
                  <a:pt x="78611" y="10311"/>
                </a:cubicBezTo>
                <a:cubicBezTo>
                  <a:pt x="78391" y="10601"/>
                  <a:pt x="78250" y="10901"/>
                  <a:pt x="78171" y="11226"/>
                </a:cubicBezTo>
                <a:cubicBezTo>
                  <a:pt x="78101" y="11156"/>
                  <a:pt x="78030" y="11121"/>
                  <a:pt x="77951" y="11041"/>
                </a:cubicBezTo>
                <a:cubicBezTo>
                  <a:pt x="77546" y="10716"/>
                  <a:pt x="77220" y="10311"/>
                  <a:pt x="76886" y="9906"/>
                </a:cubicBezTo>
                <a:cubicBezTo>
                  <a:pt x="76965" y="9580"/>
                  <a:pt x="77150" y="9281"/>
                  <a:pt x="77326" y="8990"/>
                </a:cubicBezTo>
                <a:close/>
                <a:moveTo>
                  <a:pt x="24766" y="9615"/>
                </a:moveTo>
                <a:cubicBezTo>
                  <a:pt x="24907" y="10091"/>
                  <a:pt x="25092" y="10601"/>
                  <a:pt x="25277" y="11077"/>
                </a:cubicBezTo>
                <a:cubicBezTo>
                  <a:pt x="25206" y="11156"/>
                  <a:pt x="25092" y="11262"/>
                  <a:pt x="24986" y="11341"/>
                </a:cubicBezTo>
                <a:cubicBezTo>
                  <a:pt x="24766" y="10936"/>
                  <a:pt x="24546" y="10531"/>
                  <a:pt x="24361" y="10126"/>
                </a:cubicBezTo>
                <a:cubicBezTo>
                  <a:pt x="24502" y="9976"/>
                  <a:pt x="24617" y="9800"/>
                  <a:pt x="24766" y="9615"/>
                </a:cubicBezTo>
                <a:close/>
                <a:moveTo>
                  <a:pt x="3813" y="10566"/>
                </a:moveTo>
                <a:cubicBezTo>
                  <a:pt x="4552" y="10601"/>
                  <a:pt x="5283" y="10636"/>
                  <a:pt x="6014" y="10716"/>
                </a:cubicBezTo>
                <a:cubicBezTo>
                  <a:pt x="5468" y="10936"/>
                  <a:pt x="4957" y="11156"/>
                  <a:pt x="4438" y="11376"/>
                </a:cubicBezTo>
                <a:cubicBezTo>
                  <a:pt x="3707" y="11297"/>
                  <a:pt x="2932" y="11226"/>
                  <a:pt x="2202" y="11191"/>
                </a:cubicBezTo>
                <a:cubicBezTo>
                  <a:pt x="2756" y="10971"/>
                  <a:pt x="3267" y="10786"/>
                  <a:pt x="3813" y="10566"/>
                </a:cubicBezTo>
                <a:close/>
                <a:moveTo>
                  <a:pt x="21095" y="10531"/>
                </a:moveTo>
                <a:cubicBezTo>
                  <a:pt x="21465" y="10751"/>
                  <a:pt x="21826" y="10936"/>
                  <a:pt x="22160" y="11156"/>
                </a:cubicBezTo>
                <a:cubicBezTo>
                  <a:pt x="22081" y="11191"/>
                  <a:pt x="22046" y="11191"/>
                  <a:pt x="21975" y="11226"/>
                </a:cubicBezTo>
                <a:cubicBezTo>
                  <a:pt x="21755" y="11262"/>
                  <a:pt x="21535" y="11341"/>
                  <a:pt x="21350" y="11411"/>
                </a:cubicBezTo>
                <a:cubicBezTo>
                  <a:pt x="20945" y="11262"/>
                  <a:pt x="20540" y="11121"/>
                  <a:pt x="20144" y="10971"/>
                </a:cubicBezTo>
                <a:cubicBezTo>
                  <a:pt x="20215" y="10936"/>
                  <a:pt x="20250" y="10901"/>
                  <a:pt x="20320" y="10901"/>
                </a:cubicBezTo>
                <a:cubicBezTo>
                  <a:pt x="20584" y="10751"/>
                  <a:pt x="20840" y="10636"/>
                  <a:pt x="21095" y="10531"/>
                </a:cubicBezTo>
                <a:close/>
                <a:moveTo>
                  <a:pt x="60678" y="8876"/>
                </a:moveTo>
                <a:lnTo>
                  <a:pt x="60678" y="10460"/>
                </a:lnTo>
                <a:cubicBezTo>
                  <a:pt x="60273" y="10786"/>
                  <a:pt x="59868" y="11121"/>
                  <a:pt x="59498" y="11446"/>
                </a:cubicBezTo>
                <a:cubicBezTo>
                  <a:pt x="59463" y="10936"/>
                  <a:pt x="59463" y="10416"/>
                  <a:pt x="59463" y="9906"/>
                </a:cubicBezTo>
                <a:cubicBezTo>
                  <a:pt x="59868" y="9536"/>
                  <a:pt x="60273" y="9210"/>
                  <a:pt x="60678" y="8876"/>
                </a:cubicBezTo>
                <a:close/>
                <a:moveTo>
                  <a:pt x="18603" y="10496"/>
                </a:moveTo>
                <a:cubicBezTo>
                  <a:pt x="19079" y="10636"/>
                  <a:pt x="19519" y="10786"/>
                  <a:pt x="19994" y="10971"/>
                </a:cubicBezTo>
                <a:cubicBezTo>
                  <a:pt x="19739" y="11077"/>
                  <a:pt x="19484" y="11191"/>
                  <a:pt x="19264" y="11297"/>
                </a:cubicBezTo>
                <a:cubicBezTo>
                  <a:pt x="19114" y="11376"/>
                  <a:pt x="19000" y="11411"/>
                  <a:pt x="18894" y="11482"/>
                </a:cubicBezTo>
                <a:cubicBezTo>
                  <a:pt x="18383" y="11341"/>
                  <a:pt x="17943" y="11226"/>
                  <a:pt x="17459" y="11077"/>
                </a:cubicBezTo>
                <a:cubicBezTo>
                  <a:pt x="17609" y="11006"/>
                  <a:pt x="17758" y="10936"/>
                  <a:pt x="17899" y="10857"/>
                </a:cubicBezTo>
                <a:cubicBezTo>
                  <a:pt x="18119" y="10716"/>
                  <a:pt x="18383" y="10601"/>
                  <a:pt x="18603" y="10496"/>
                </a:cubicBezTo>
                <a:close/>
                <a:moveTo>
                  <a:pt x="10160" y="10346"/>
                </a:moveTo>
                <a:cubicBezTo>
                  <a:pt x="10970" y="10496"/>
                  <a:pt x="11736" y="10680"/>
                  <a:pt x="12546" y="10857"/>
                </a:cubicBezTo>
                <a:cubicBezTo>
                  <a:pt x="12071" y="11077"/>
                  <a:pt x="11560" y="11341"/>
                  <a:pt x="11076" y="11561"/>
                </a:cubicBezTo>
                <a:cubicBezTo>
                  <a:pt x="10275" y="11376"/>
                  <a:pt x="9465" y="11191"/>
                  <a:pt x="8655" y="11041"/>
                </a:cubicBezTo>
                <a:cubicBezTo>
                  <a:pt x="9139" y="10821"/>
                  <a:pt x="9650" y="10601"/>
                  <a:pt x="10160" y="10346"/>
                </a:cubicBezTo>
                <a:close/>
                <a:moveTo>
                  <a:pt x="67906" y="9800"/>
                </a:moveTo>
                <a:cubicBezTo>
                  <a:pt x="68451" y="9835"/>
                  <a:pt x="69006" y="9871"/>
                  <a:pt x="69552" y="9941"/>
                </a:cubicBezTo>
                <a:cubicBezTo>
                  <a:pt x="69552" y="10496"/>
                  <a:pt x="69587" y="11041"/>
                  <a:pt x="69622" y="11561"/>
                </a:cubicBezTo>
                <a:cubicBezTo>
                  <a:pt x="69226" y="11517"/>
                  <a:pt x="68821" y="11482"/>
                  <a:pt x="68416" y="11482"/>
                </a:cubicBezTo>
                <a:cubicBezTo>
                  <a:pt x="68082" y="11446"/>
                  <a:pt x="67756" y="11446"/>
                  <a:pt x="67465" y="11446"/>
                </a:cubicBezTo>
                <a:cubicBezTo>
                  <a:pt x="67421" y="10936"/>
                  <a:pt x="67421" y="10346"/>
                  <a:pt x="67421" y="9800"/>
                </a:cubicBezTo>
                <a:close/>
                <a:moveTo>
                  <a:pt x="24282" y="10161"/>
                </a:moveTo>
                <a:cubicBezTo>
                  <a:pt x="24502" y="10566"/>
                  <a:pt x="24722" y="10971"/>
                  <a:pt x="24942" y="11376"/>
                </a:cubicBezTo>
                <a:cubicBezTo>
                  <a:pt x="24837" y="11446"/>
                  <a:pt x="24687" y="11517"/>
                  <a:pt x="24546" y="11596"/>
                </a:cubicBezTo>
                <a:cubicBezTo>
                  <a:pt x="24247" y="11262"/>
                  <a:pt x="24027" y="10936"/>
                  <a:pt x="23771" y="10601"/>
                </a:cubicBezTo>
                <a:lnTo>
                  <a:pt x="23771" y="10566"/>
                </a:lnTo>
                <a:cubicBezTo>
                  <a:pt x="23991" y="10460"/>
                  <a:pt x="24141" y="10311"/>
                  <a:pt x="24282" y="10161"/>
                </a:cubicBezTo>
                <a:close/>
                <a:moveTo>
                  <a:pt x="67386" y="9800"/>
                </a:moveTo>
                <a:lnTo>
                  <a:pt x="67386" y="11446"/>
                </a:lnTo>
                <a:cubicBezTo>
                  <a:pt x="66691" y="11482"/>
                  <a:pt x="66066" y="11517"/>
                  <a:pt x="65440" y="11596"/>
                </a:cubicBezTo>
                <a:cubicBezTo>
                  <a:pt x="65440" y="11077"/>
                  <a:pt x="65405" y="10496"/>
                  <a:pt x="65440" y="9941"/>
                </a:cubicBezTo>
                <a:cubicBezTo>
                  <a:pt x="66030" y="9835"/>
                  <a:pt x="66691" y="9800"/>
                  <a:pt x="67386" y="9800"/>
                </a:cubicBezTo>
                <a:close/>
                <a:moveTo>
                  <a:pt x="15848" y="10601"/>
                </a:moveTo>
                <a:cubicBezTo>
                  <a:pt x="16138" y="10716"/>
                  <a:pt x="16473" y="10821"/>
                  <a:pt x="16763" y="10901"/>
                </a:cubicBezTo>
                <a:cubicBezTo>
                  <a:pt x="16948" y="10971"/>
                  <a:pt x="17133" y="11006"/>
                  <a:pt x="17318" y="11077"/>
                </a:cubicBezTo>
                <a:cubicBezTo>
                  <a:pt x="16948" y="11262"/>
                  <a:pt x="16543" y="11482"/>
                  <a:pt x="16182" y="11667"/>
                </a:cubicBezTo>
                <a:cubicBezTo>
                  <a:pt x="15848" y="11596"/>
                  <a:pt x="15478" y="11482"/>
                  <a:pt x="15152" y="11411"/>
                </a:cubicBezTo>
                <a:cubicBezTo>
                  <a:pt x="14967" y="11376"/>
                  <a:pt x="14783" y="11297"/>
                  <a:pt x="14598" y="11262"/>
                </a:cubicBezTo>
                <a:cubicBezTo>
                  <a:pt x="15003" y="11041"/>
                  <a:pt x="15443" y="10821"/>
                  <a:pt x="15848" y="10601"/>
                </a:cubicBezTo>
                <a:close/>
                <a:moveTo>
                  <a:pt x="57156" y="9430"/>
                </a:moveTo>
                <a:cubicBezTo>
                  <a:pt x="57077" y="9835"/>
                  <a:pt x="57006" y="10196"/>
                  <a:pt x="56971" y="10601"/>
                </a:cubicBezTo>
                <a:cubicBezTo>
                  <a:pt x="56496" y="10971"/>
                  <a:pt x="56020" y="11341"/>
                  <a:pt x="55501" y="11702"/>
                </a:cubicBezTo>
                <a:cubicBezTo>
                  <a:pt x="55536" y="11341"/>
                  <a:pt x="55580" y="10971"/>
                  <a:pt x="55650" y="10601"/>
                </a:cubicBezTo>
                <a:cubicBezTo>
                  <a:pt x="56161" y="10240"/>
                  <a:pt x="56681" y="9835"/>
                  <a:pt x="57156" y="9430"/>
                </a:cubicBezTo>
                <a:close/>
                <a:moveTo>
                  <a:pt x="6128" y="10751"/>
                </a:moveTo>
                <a:cubicBezTo>
                  <a:pt x="6894" y="10821"/>
                  <a:pt x="7669" y="10936"/>
                  <a:pt x="8435" y="11077"/>
                </a:cubicBezTo>
                <a:cubicBezTo>
                  <a:pt x="7924" y="11297"/>
                  <a:pt x="7449" y="11517"/>
                  <a:pt x="6938" y="11737"/>
                </a:cubicBezTo>
                <a:cubicBezTo>
                  <a:pt x="6128" y="11596"/>
                  <a:pt x="5353" y="11482"/>
                  <a:pt x="4552" y="11376"/>
                </a:cubicBezTo>
                <a:cubicBezTo>
                  <a:pt x="5063" y="11191"/>
                  <a:pt x="5618" y="10971"/>
                  <a:pt x="6128" y="10751"/>
                </a:cubicBezTo>
                <a:close/>
                <a:moveTo>
                  <a:pt x="23701" y="10636"/>
                </a:moveTo>
                <a:cubicBezTo>
                  <a:pt x="23956" y="10971"/>
                  <a:pt x="24212" y="11297"/>
                  <a:pt x="24467" y="11631"/>
                </a:cubicBezTo>
                <a:cubicBezTo>
                  <a:pt x="24326" y="11667"/>
                  <a:pt x="24141" y="11702"/>
                  <a:pt x="23991" y="11737"/>
                </a:cubicBezTo>
                <a:cubicBezTo>
                  <a:pt x="23666" y="11482"/>
                  <a:pt x="23366" y="11191"/>
                  <a:pt x="23076" y="10936"/>
                </a:cubicBezTo>
                <a:cubicBezTo>
                  <a:pt x="23296" y="10821"/>
                  <a:pt x="23516" y="10751"/>
                  <a:pt x="23701" y="10636"/>
                </a:cubicBezTo>
                <a:close/>
                <a:moveTo>
                  <a:pt x="58697" y="7449"/>
                </a:moveTo>
                <a:lnTo>
                  <a:pt x="58697" y="7449"/>
                </a:lnTo>
                <a:cubicBezTo>
                  <a:pt x="58617" y="7670"/>
                  <a:pt x="58547" y="7925"/>
                  <a:pt x="58477" y="8145"/>
                </a:cubicBezTo>
                <a:cubicBezTo>
                  <a:pt x="58107" y="8550"/>
                  <a:pt x="57702" y="8920"/>
                  <a:pt x="57262" y="9281"/>
                </a:cubicBezTo>
                <a:cubicBezTo>
                  <a:pt x="57297" y="9096"/>
                  <a:pt x="57376" y="8920"/>
                  <a:pt x="57446" y="8735"/>
                </a:cubicBezTo>
                <a:lnTo>
                  <a:pt x="57376" y="8735"/>
                </a:lnTo>
                <a:cubicBezTo>
                  <a:pt x="57297" y="8920"/>
                  <a:pt x="57262" y="9140"/>
                  <a:pt x="57191" y="9360"/>
                </a:cubicBezTo>
                <a:cubicBezTo>
                  <a:pt x="56716" y="9756"/>
                  <a:pt x="56196" y="10126"/>
                  <a:pt x="55686" y="10531"/>
                </a:cubicBezTo>
                <a:cubicBezTo>
                  <a:pt x="55721" y="10311"/>
                  <a:pt x="55800" y="10126"/>
                  <a:pt x="55871" y="9941"/>
                </a:cubicBezTo>
                <a:lnTo>
                  <a:pt x="55800" y="9906"/>
                </a:lnTo>
                <a:cubicBezTo>
                  <a:pt x="55721" y="10126"/>
                  <a:pt x="55650" y="10346"/>
                  <a:pt x="55615" y="10566"/>
                </a:cubicBezTo>
                <a:cubicBezTo>
                  <a:pt x="55061" y="10971"/>
                  <a:pt x="54480" y="11376"/>
                  <a:pt x="53890" y="11737"/>
                </a:cubicBezTo>
                <a:cubicBezTo>
                  <a:pt x="53925" y="11517"/>
                  <a:pt x="53995" y="11262"/>
                  <a:pt x="54075" y="11077"/>
                </a:cubicBezTo>
                <a:cubicBezTo>
                  <a:pt x="55721" y="9976"/>
                  <a:pt x="57341" y="8805"/>
                  <a:pt x="58697" y="7449"/>
                </a:cubicBezTo>
                <a:close/>
                <a:moveTo>
                  <a:pt x="20065" y="11006"/>
                </a:moveTo>
                <a:cubicBezTo>
                  <a:pt x="20470" y="11156"/>
                  <a:pt x="20840" y="11262"/>
                  <a:pt x="21245" y="11411"/>
                </a:cubicBezTo>
                <a:cubicBezTo>
                  <a:pt x="21130" y="11446"/>
                  <a:pt x="21025" y="11482"/>
                  <a:pt x="20945" y="11517"/>
                </a:cubicBezTo>
                <a:cubicBezTo>
                  <a:pt x="20690" y="11631"/>
                  <a:pt x="20505" y="11702"/>
                  <a:pt x="20285" y="11816"/>
                </a:cubicBezTo>
                <a:cubicBezTo>
                  <a:pt x="20144" y="11781"/>
                  <a:pt x="19994" y="11737"/>
                  <a:pt x="19845" y="11702"/>
                </a:cubicBezTo>
                <a:cubicBezTo>
                  <a:pt x="19554" y="11667"/>
                  <a:pt x="19264" y="11596"/>
                  <a:pt x="18964" y="11517"/>
                </a:cubicBezTo>
                <a:cubicBezTo>
                  <a:pt x="19079" y="11446"/>
                  <a:pt x="19149" y="11411"/>
                  <a:pt x="19264" y="11376"/>
                </a:cubicBezTo>
                <a:cubicBezTo>
                  <a:pt x="19519" y="11226"/>
                  <a:pt x="19810" y="11121"/>
                  <a:pt x="20065" y="11006"/>
                </a:cubicBezTo>
                <a:close/>
                <a:moveTo>
                  <a:pt x="23005" y="10936"/>
                </a:moveTo>
                <a:cubicBezTo>
                  <a:pt x="23296" y="11226"/>
                  <a:pt x="23586" y="11482"/>
                  <a:pt x="23921" y="11737"/>
                </a:cubicBezTo>
                <a:cubicBezTo>
                  <a:pt x="23736" y="11781"/>
                  <a:pt x="23551" y="11781"/>
                  <a:pt x="23402" y="11816"/>
                </a:cubicBezTo>
                <a:cubicBezTo>
                  <a:pt x="23111" y="11631"/>
                  <a:pt x="22821" y="11446"/>
                  <a:pt x="22521" y="11297"/>
                </a:cubicBezTo>
                <a:cubicBezTo>
                  <a:pt x="22451" y="11262"/>
                  <a:pt x="22380" y="11226"/>
                  <a:pt x="22301" y="11156"/>
                </a:cubicBezTo>
                <a:cubicBezTo>
                  <a:pt x="22521" y="11121"/>
                  <a:pt x="22785" y="11041"/>
                  <a:pt x="23005" y="10936"/>
                </a:cubicBezTo>
                <a:close/>
                <a:moveTo>
                  <a:pt x="62104" y="9615"/>
                </a:moveTo>
                <a:cubicBezTo>
                  <a:pt x="62104" y="10055"/>
                  <a:pt x="62139" y="10496"/>
                  <a:pt x="62139" y="10971"/>
                </a:cubicBezTo>
                <a:cubicBezTo>
                  <a:pt x="61699" y="11226"/>
                  <a:pt x="61259" y="11482"/>
                  <a:pt x="60818" y="11816"/>
                </a:cubicBezTo>
                <a:cubicBezTo>
                  <a:pt x="60783" y="11376"/>
                  <a:pt x="60748" y="10936"/>
                  <a:pt x="60748" y="10496"/>
                </a:cubicBezTo>
                <a:cubicBezTo>
                  <a:pt x="61188" y="10161"/>
                  <a:pt x="61664" y="9871"/>
                  <a:pt x="62104" y="9615"/>
                </a:cubicBezTo>
                <a:close/>
                <a:moveTo>
                  <a:pt x="74764" y="9501"/>
                </a:moveTo>
                <a:lnTo>
                  <a:pt x="74764" y="9501"/>
                </a:lnTo>
                <a:cubicBezTo>
                  <a:pt x="75125" y="9906"/>
                  <a:pt x="75459" y="10311"/>
                  <a:pt x="75750" y="10716"/>
                </a:cubicBezTo>
                <a:cubicBezTo>
                  <a:pt x="75785" y="11077"/>
                  <a:pt x="75864" y="11446"/>
                  <a:pt x="75935" y="11851"/>
                </a:cubicBezTo>
                <a:cubicBezTo>
                  <a:pt x="75609" y="11517"/>
                  <a:pt x="75275" y="11156"/>
                  <a:pt x="74905" y="10821"/>
                </a:cubicBezTo>
                <a:cubicBezTo>
                  <a:pt x="74834" y="10381"/>
                  <a:pt x="74799" y="9941"/>
                  <a:pt x="74764" y="9501"/>
                </a:cubicBezTo>
                <a:close/>
                <a:moveTo>
                  <a:pt x="22231" y="11191"/>
                </a:moveTo>
                <a:cubicBezTo>
                  <a:pt x="22301" y="11226"/>
                  <a:pt x="22416" y="11297"/>
                  <a:pt x="22486" y="11341"/>
                </a:cubicBezTo>
                <a:cubicBezTo>
                  <a:pt x="22741" y="11482"/>
                  <a:pt x="23041" y="11667"/>
                  <a:pt x="23296" y="11816"/>
                </a:cubicBezTo>
                <a:lnTo>
                  <a:pt x="23226" y="11816"/>
                </a:lnTo>
                <a:cubicBezTo>
                  <a:pt x="23041" y="11851"/>
                  <a:pt x="22821" y="11851"/>
                  <a:pt x="22636" y="11887"/>
                </a:cubicBezTo>
                <a:cubicBezTo>
                  <a:pt x="22231" y="11737"/>
                  <a:pt x="21826" y="11596"/>
                  <a:pt x="21421" y="11446"/>
                </a:cubicBezTo>
                <a:cubicBezTo>
                  <a:pt x="21606" y="11376"/>
                  <a:pt x="21790" y="11341"/>
                  <a:pt x="21975" y="11262"/>
                </a:cubicBezTo>
                <a:cubicBezTo>
                  <a:pt x="22046" y="11226"/>
                  <a:pt x="22160" y="11226"/>
                  <a:pt x="22231" y="11191"/>
                </a:cubicBezTo>
                <a:close/>
                <a:moveTo>
                  <a:pt x="69622" y="9941"/>
                </a:moveTo>
                <a:lnTo>
                  <a:pt x="69622" y="9941"/>
                </a:lnTo>
                <a:cubicBezTo>
                  <a:pt x="70283" y="10055"/>
                  <a:pt x="70943" y="10196"/>
                  <a:pt x="71568" y="10381"/>
                </a:cubicBezTo>
                <a:cubicBezTo>
                  <a:pt x="71603" y="10936"/>
                  <a:pt x="71647" y="11411"/>
                  <a:pt x="71718" y="11887"/>
                </a:cubicBezTo>
                <a:cubicBezTo>
                  <a:pt x="71057" y="11737"/>
                  <a:pt x="70397" y="11631"/>
                  <a:pt x="69702" y="11561"/>
                </a:cubicBezTo>
                <a:cubicBezTo>
                  <a:pt x="69666" y="11041"/>
                  <a:pt x="69622" y="10531"/>
                  <a:pt x="69622" y="9941"/>
                </a:cubicBezTo>
                <a:close/>
                <a:moveTo>
                  <a:pt x="24837" y="4368"/>
                </a:moveTo>
                <a:cubicBezTo>
                  <a:pt x="25206" y="5354"/>
                  <a:pt x="25427" y="6419"/>
                  <a:pt x="25603" y="7485"/>
                </a:cubicBezTo>
                <a:cubicBezTo>
                  <a:pt x="25823" y="8770"/>
                  <a:pt x="26087" y="10091"/>
                  <a:pt x="26668" y="11262"/>
                </a:cubicBezTo>
                <a:cubicBezTo>
                  <a:pt x="26527" y="11561"/>
                  <a:pt x="26413" y="11781"/>
                  <a:pt x="26307" y="11957"/>
                </a:cubicBezTo>
                <a:cubicBezTo>
                  <a:pt x="26043" y="11482"/>
                  <a:pt x="25867" y="10971"/>
                  <a:pt x="25682" y="10460"/>
                </a:cubicBezTo>
                <a:cubicBezTo>
                  <a:pt x="25752" y="10346"/>
                  <a:pt x="25787" y="10196"/>
                  <a:pt x="25867" y="10055"/>
                </a:cubicBezTo>
                <a:cubicBezTo>
                  <a:pt x="25902" y="9906"/>
                  <a:pt x="25972" y="9756"/>
                  <a:pt x="26043" y="9615"/>
                </a:cubicBezTo>
                <a:lnTo>
                  <a:pt x="25972" y="9580"/>
                </a:lnTo>
                <a:cubicBezTo>
                  <a:pt x="25937" y="9756"/>
                  <a:pt x="25867" y="9906"/>
                  <a:pt x="25787" y="10055"/>
                </a:cubicBezTo>
                <a:cubicBezTo>
                  <a:pt x="25752" y="10161"/>
                  <a:pt x="25717" y="10275"/>
                  <a:pt x="25682" y="10381"/>
                </a:cubicBezTo>
                <a:cubicBezTo>
                  <a:pt x="25497" y="9835"/>
                  <a:pt x="25347" y="9281"/>
                  <a:pt x="25242" y="8735"/>
                </a:cubicBezTo>
                <a:cubicBezTo>
                  <a:pt x="25277" y="8585"/>
                  <a:pt x="25347" y="8435"/>
                  <a:pt x="25427" y="8330"/>
                </a:cubicBezTo>
                <a:cubicBezTo>
                  <a:pt x="25462" y="8180"/>
                  <a:pt x="25532" y="8039"/>
                  <a:pt x="25603" y="7890"/>
                </a:cubicBezTo>
                <a:lnTo>
                  <a:pt x="25567" y="7854"/>
                </a:lnTo>
                <a:cubicBezTo>
                  <a:pt x="25497" y="7995"/>
                  <a:pt x="25427" y="8145"/>
                  <a:pt x="25347" y="8295"/>
                </a:cubicBezTo>
                <a:cubicBezTo>
                  <a:pt x="25312" y="8400"/>
                  <a:pt x="25277" y="8515"/>
                  <a:pt x="25206" y="8620"/>
                </a:cubicBezTo>
                <a:lnTo>
                  <a:pt x="25206" y="8550"/>
                </a:lnTo>
                <a:cubicBezTo>
                  <a:pt x="25057" y="8075"/>
                  <a:pt x="24942" y="7555"/>
                  <a:pt x="24801" y="7080"/>
                </a:cubicBezTo>
                <a:lnTo>
                  <a:pt x="25127" y="6419"/>
                </a:lnTo>
                <a:cubicBezTo>
                  <a:pt x="25162" y="6314"/>
                  <a:pt x="25206" y="6199"/>
                  <a:pt x="25277" y="6094"/>
                </a:cubicBezTo>
                <a:lnTo>
                  <a:pt x="25206" y="6094"/>
                </a:lnTo>
                <a:cubicBezTo>
                  <a:pt x="25162" y="6199"/>
                  <a:pt x="25092" y="6314"/>
                  <a:pt x="25057" y="6419"/>
                </a:cubicBezTo>
                <a:cubicBezTo>
                  <a:pt x="24986" y="6604"/>
                  <a:pt x="24872" y="6789"/>
                  <a:pt x="24801" y="6974"/>
                </a:cubicBezTo>
                <a:cubicBezTo>
                  <a:pt x="24652" y="6499"/>
                  <a:pt x="24467" y="6014"/>
                  <a:pt x="24282" y="5539"/>
                </a:cubicBezTo>
                <a:cubicBezTo>
                  <a:pt x="24467" y="5178"/>
                  <a:pt x="24652" y="4773"/>
                  <a:pt x="24837" y="4403"/>
                </a:cubicBezTo>
                <a:lnTo>
                  <a:pt x="24837" y="4368"/>
                </a:lnTo>
                <a:close/>
                <a:moveTo>
                  <a:pt x="65370" y="9941"/>
                </a:moveTo>
                <a:lnTo>
                  <a:pt x="65370" y="11631"/>
                </a:lnTo>
                <a:cubicBezTo>
                  <a:pt x="64859" y="11702"/>
                  <a:pt x="64340" y="11816"/>
                  <a:pt x="63865" y="11957"/>
                </a:cubicBezTo>
                <a:cubicBezTo>
                  <a:pt x="63829" y="11411"/>
                  <a:pt x="63794" y="10857"/>
                  <a:pt x="63794" y="10346"/>
                </a:cubicBezTo>
                <a:cubicBezTo>
                  <a:pt x="64270" y="10161"/>
                  <a:pt x="64824" y="10055"/>
                  <a:pt x="65370" y="9941"/>
                </a:cubicBezTo>
                <a:close/>
                <a:moveTo>
                  <a:pt x="2096" y="11226"/>
                </a:moveTo>
                <a:cubicBezTo>
                  <a:pt x="2827" y="11262"/>
                  <a:pt x="3557" y="11341"/>
                  <a:pt x="4332" y="11411"/>
                </a:cubicBezTo>
                <a:cubicBezTo>
                  <a:pt x="3813" y="11631"/>
                  <a:pt x="3337" y="11816"/>
                  <a:pt x="2827" y="12001"/>
                </a:cubicBezTo>
                <a:cubicBezTo>
                  <a:pt x="2096" y="11922"/>
                  <a:pt x="1321" y="11851"/>
                  <a:pt x="511" y="11816"/>
                </a:cubicBezTo>
                <a:cubicBezTo>
                  <a:pt x="1031" y="11631"/>
                  <a:pt x="1577" y="11446"/>
                  <a:pt x="2096" y="11226"/>
                </a:cubicBezTo>
                <a:close/>
                <a:moveTo>
                  <a:pt x="12617" y="10857"/>
                </a:moveTo>
                <a:cubicBezTo>
                  <a:pt x="12987" y="10936"/>
                  <a:pt x="13356" y="11041"/>
                  <a:pt x="13717" y="11121"/>
                </a:cubicBezTo>
                <a:cubicBezTo>
                  <a:pt x="13981" y="11156"/>
                  <a:pt x="14201" y="11226"/>
                  <a:pt x="14422" y="11297"/>
                </a:cubicBezTo>
                <a:cubicBezTo>
                  <a:pt x="13981" y="11517"/>
                  <a:pt x="13497" y="11737"/>
                  <a:pt x="13022" y="12001"/>
                </a:cubicBezTo>
                <a:cubicBezTo>
                  <a:pt x="12617" y="11887"/>
                  <a:pt x="12221" y="11816"/>
                  <a:pt x="11851" y="11737"/>
                </a:cubicBezTo>
                <a:cubicBezTo>
                  <a:pt x="11631" y="11667"/>
                  <a:pt x="11411" y="11631"/>
                  <a:pt x="11191" y="11596"/>
                </a:cubicBezTo>
                <a:cubicBezTo>
                  <a:pt x="11666" y="11341"/>
                  <a:pt x="12141" y="11121"/>
                  <a:pt x="12617" y="10857"/>
                </a:cubicBezTo>
                <a:close/>
                <a:moveTo>
                  <a:pt x="17388" y="11121"/>
                </a:moveTo>
                <a:cubicBezTo>
                  <a:pt x="17864" y="11262"/>
                  <a:pt x="18304" y="11376"/>
                  <a:pt x="18780" y="11517"/>
                </a:cubicBezTo>
                <a:cubicBezTo>
                  <a:pt x="18454" y="11667"/>
                  <a:pt x="18163" y="11851"/>
                  <a:pt x="17829" y="12001"/>
                </a:cubicBezTo>
                <a:cubicBezTo>
                  <a:pt x="17318" y="11922"/>
                  <a:pt x="16763" y="11816"/>
                  <a:pt x="16253" y="11667"/>
                </a:cubicBezTo>
                <a:cubicBezTo>
                  <a:pt x="16658" y="11482"/>
                  <a:pt x="17019" y="11297"/>
                  <a:pt x="17388" y="11121"/>
                </a:cubicBezTo>
                <a:close/>
                <a:moveTo>
                  <a:pt x="58221" y="9615"/>
                </a:moveTo>
                <a:lnTo>
                  <a:pt x="58221" y="9615"/>
                </a:lnTo>
                <a:cubicBezTo>
                  <a:pt x="58142" y="10091"/>
                  <a:pt x="58142" y="10566"/>
                  <a:pt x="58107" y="11041"/>
                </a:cubicBezTo>
                <a:cubicBezTo>
                  <a:pt x="57737" y="11376"/>
                  <a:pt x="57341" y="11702"/>
                  <a:pt x="56971" y="12001"/>
                </a:cubicBezTo>
                <a:cubicBezTo>
                  <a:pt x="56971" y="11517"/>
                  <a:pt x="56971" y="11077"/>
                  <a:pt x="57006" y="10636"/>
                </a:cubicBezTo>
                <a:cubicBezTo>
                  <a:pt x="57446" y="10311"/>
                  <a:pt x="57851" y="9976"/>
                  <a:pt x="58221" y="9615"/>
                </a:cubicBezTo>
                <a:close/>
                <a:moveTo>
                  <a:pt x="73408" y="9800"/>
                </a:moveTo>
                <a:lnTo>
                  <a:pt x="73408" y="9800"/>
                </a:lnTo>
                <a:cubicBezTo>
                  <a:pt x="73628" y="9941"/>
                  <a:pt x="73883" y="10091"/>
                  <a:pt x="74139" y="10275"/>
                </a:cubicBezTo>
                <a:cubicBezTo>
                  <a:pt x="74394" y="10460"/>
                  <a:pt x="74614" y="10636"/>
                  <a:pt x="74870" y="10857"/>
                </a:cubicBezTo>
                <a:cubicBezTo>
                  <a:pt x="74905" y="11262"/>
                  <a:pt x="75019" y="11702"/>
                  <a:pt x="75090" y="12071"/>
                </a:cubicBezTo>
                <a:cubicBezTo>
                  <a:pt x="74764" y="11816"/>
                  <a:pt x="74394" y="11596"/>
                  <a:pt x="74024" y="11376"/>
                </a:cubicBezTo>
                <a:cubicBezTo>
                  <a:pt x="73883" y="11262"/>
                  <a:pt x="73699" y="11191"/>
                  <a:pt x="73514" y="11121"/>
                </a:cubicBezTo>
                <a:cubicBezTo>
                  <a:pt x="73478" y="10680"/>
                  <a:pt x="73408" y="10240"/>
                  <a:pt x="73408" y="9800"/>
                </a:cubicBezTo>
                <a:close/>
                <a:moveTo>
                  <a:pt x="21315" y="11446"/>
                </a:moveTo>
                <a:cubicBezTo>
                  <a:pt x="21720" y="11596"/>
                  <a:pt x="22125" y="11737"/>
                  <a:pt x="22486" y="11887"/>
                </a:cubicBezTo>
                <a:cubicBezTo>
                  <a:pt x="22345" y="11922"/>
                  <a:pt x="22195" y="11957"/>
                  <a:pt x="22046" y="12001"/>
                </a:cubicBezTo>
                <a:cubicBezTo>
                  <a:pt x="21940" y="12036"/>
                  <a:pt x="21826" y="12071"/>
                  <a:pt x="21755" y="12107"/>
                </a:cubicBezTo>
                <a:cubicBezTo>
                  <a:pt x="21421" y="12036"/>
                  <a:pt x="21130" y="11957"/>
                  <a:pt x="20804" y="11922"/>
                </a:cubicBezTo>
                <a:cubicBezTo>
                  <a:pt x="20655" y="11887"/>
                  <a:pt x="20505" y="11851"/>
                  <a:pt x="20364" y="11816"/>
                </a:cubicBezTo>
                <a:cubicBezTo>
                  <a:pt x="20584" y="11737"/>
                  <a:pt x="20760" y="11667"/>
                  <a:pt x="20945" y="11596"/>
                </a:cubicBezTo>
                <a:cubicBezTo>
                  <a:pt x="21060" y="11561"/>
                  <a:pt x="21201" y="11482"/>
                  <a:pt x="21315" y="11446"/>
                </a:cubicBezTo>
                <a:close/>
                <a:moveTo>
                  <a:pt x="75785" y="9580"/>
                </a:moveTo>
                <a:lnTo>
                  <a:pt x="75829" y="9615"/>
                </a:lnTo>
                <a:cubicBezTo>
                  <a:pt x="76120" y="10055"/>
                  <a:pt x="76410" y="10531"/>
                  <a:pt x="76710" y="10971"/>
                </a:cubicBezTo>
                <a:cubicBezTo>
                  <a:pt x="76745" y="11341"/>
                  <a:pt x="76780" y="11702"/>
                  <a:pt x="76886" y="12107"/>
                </a:cubicBezTo>
                <a:cubicBezTo>
                  <a:pt x="76630" y="11816"/>
                  <a:pt x="76410" y="11482"/>
                  <a:pt x="76155" y="11156"/>
                </a:cubicBezTo>
                <a:cubicBezTo>
                  <a:pt x="76049" y="11006"/>
                  <a:pt x="75935" y="10821"/>
                  <a:pt x="75785" y="10680"/>
                </a:cubicBezTo>
                <a:cubicBezTo>
                  <a:pt x="75785" y="10311"/>
                  <a:pt x="75750" y="9941"/>
                  <a:pt x="75785" y="9580"/>
                </a:cubicBezTo>
                <a:close/>
                <a:moveTo>
                  <a:pt x="18894" y="11561"/>
                </a:moveTo>
                <a:cubicBezTo>
                  <a:pt x="19184" y="11631"/>
                  <a:pt x="19519" y="11702"/>
                  <a:pt x="19810" y="11781"/>
                </a:cubicBezTo>
                <a:cubicBezTo>
                  <a:pt x="19959" y="11781"/>
                  <a:pt x="20065" y="11816"/>
                  <a:pt x="20179" y="11851"/>
                </a:cubicBezTo>
                <a:cubicBezTo>
                  <a:pt x="19924" y="11957"/>
                  <a:pt x="19660" y="12071"/>
                  <a:pt x="19405" y="12221"/>
                </a:cubicBezTo>
                <a:cubicBezTo>
                  <a:pt x="19114" y="12177"/>
                  <a:pt x="18824" y="12142"/>
                  <a:pt x="18524" y="12107"/>
                </a:cubicBezTo>
                <a:cubicBezTo>
                  <a:pt x="18339" y="12107"/>
                  <a:pt x="18119" y="12071"/>
                  <a:pt x="17943" y="12036"/>
                </a:cubicBezTo>
                <a:cubicBezTo>
                  <a:pt x="18234" y="11851"/>
                  <a:pt x="18559" y="11702"/>
                  <a:pt x="18894" y="11561"/>
                </a:cubicBezTo>
                <a:close/>
                <a:moveTo>
                  <a:pt x="8549" y="11121"/>
                </a:moveTo>
                <a:cubicBezTo>
                  <a:pt x="9359" y="11262"/>
                  <a:pt x="10196" y="11411"/>
                  <a:pt x="11006" y="11596"/>
                </a:cubicBezTo>
                <a:cubicBezTo>
                  <a:pt x="10530" y="11816"/>
                  <a:pt x="10055" y="12036"/>
                  <a:pt x="9579" y="12256"/>
                </a:cubicBezTo>
                <a:cubicBezTo>
                  <a:pt x="8734" y="12071"/>
                  <a:pt x="7889" y="11922"/>
                  <a:pt x="7044" y="11781"/>
                </a:cubicBezTo>
                <a:cubicBezTo>
                  <a:pt x="7519" y="11561"/>
                  <a:pt x="8039" y="11341"/>
                  <a:pt x="8549" y="11121"/>
                </a:cubicBezTo>
                <a:close/>
                <a:moveTo>
                  <a:pt x="78646" y="10346"/>
                </a:moveTo>
                <a:cubicBezTo>
                  <a:pt x="79087" y="10716"/>
                  <a:pt x="79571" y="11041"/>
                  <a:pt x="80117" y="11341"/>
                </a:cubicBezTo>
                <a:cubicBezTo>
                  <a:pt x="79932" y="11631"/>
                  <a:pt x="79826" y="11922"/>
                  <a:pt x="79747" y="12292"/>
                </a:cubicBezTo>
                <a:cubicBezTo>
                  <a:pt x="79166" y="11957"/>
                  <a:pt x="78646" y="11631"/>
                  <a:pt x="78206" y="11262"/>
                </a:cubicBezTo>
                <a:cubicBezTo>
                  <a:pt x="78285" y="10936"/>
                  <a:pt x="78426" y="10636"/>
                  <a:pt x="78646" y="10346"/>
                </a:cubicBezTo>
                <a:close/>
                <a:moveTo>
                  <a:pt x="14527" y="11297"/>
                </a:moveTo>
                <a:cubicBezTo>
                  <a:pt x="14712" y="11376"/>
                  <a:pt x="14932" y="11411"/>
                  <a:pt x="15117" y="11446"/>
                </a:cubicBezTo>
                <a:cubicBezTo>
                  <a:pt x="15443" y="11561"/>
                  <a:pt x="15777" y="11631"/>
                  <a:pt x="16103" y="11702"/>
                </a:cubicBezTo>
                <a:cubicBezTo>
                  <a:pt x="15698" y="11922"/>
                  <a:pt x="15302" y="12142"/>
                  <a:pt x="14897" y="12327"/>
                </a:cubicBezTo>
                <a:cubicBezTo>
                  <a:pt x="14272" y="12256"/>
                  <a:pt x="13682" y="12142"/>
                  <a:pt x="13136" y="12001"/>
                </a:cubicBezTo>
                <a:cubicBezTo>
                  <a:pt x="13576" y="11781"/>
                  <a:pt x="14052" y="11561"/>
                  <a:pt x="14527" y="11297"/>
                </a:cubicBezTo>
                <a:close/>
                <a:moveTo>
                  <a:pt x="4438" y="11446"/>
                </a:moveTo>
                <a:cubicBezTo>
                  <a:pt x="5248" y="11517"/>
                  <a:pt x="6014" y="11667"/>
                  <a:pt x="6824" y="11781"/>
                </a:cubicBezTo>
                <a:cubicBezTo>
                  <a:pt x="6348" y="12001"/>
                  <a:pt x="5908" y="12177"/>
                  <a:pt x="5433" y="12362"/>
                </a:cubicBezTo>
                <a:cubicBezTo>
                  <a:pt x="4623" y="12256"/>
                  <a:pt x="3778" y="12107"/>
                  <a:pt x="2976" y="12036"/>
                </a:cubicBezTo>
                <a:cubicBezTo>
                  <a:pt x="3452" y="11816"/>
                  <a:pt x="3962" y="11631"/>
                  <a:pt x="4438" y="11446"/>
                </a:cubicBezTo>
                <a:close/>
                <a:moveTo>
                  <a:pt x="23366" y="11851"/>
                </a:moveTo>
                <a:cubicBezTo>
                  <a:pt x="23666" y="12036"/>
                  <a:pt x="23956" y="12221"/>
                  <a:pt x="24282" y="12362"/>
                </a:cubicBezTo>
                <a:lnTo>
                  <a:pt x="23842" y="12362"/>
                </a:lnTo>
                <a:cubicBezTo>
                  <a:pt x="23481" y="12221"/>
                  <a:pt x="23111" y="12071"/>
                  <a:pt x="22741" y="11922"/>
                </a:cubicBezTo>
                <a:cubicBezTo>
                  <a:pt x="22891" y="11922"/>
                  <a:pt x="23076" y="11887"/>
                  <a:pt x="23226" y="11887"/>
                </a:cubicBezTo>
                <a:cubicBezTo>
                  <a:pt x="23296" y="11887"/>
                  <a:pt x="23331" y="11887"/>
                  <a:pt x="23366" y="11851"/>
                </a:cubicBezTo>
                <a:close/>
                <a:moveTo>
                  <a:pt x="25647" y="10531"/>
                </a:moveTo>
                <a:cubicBezTo>
                  <a:pt x="25823" y="11041"/>
                  <a:pt x="26008" y="11561"/>
                  <a:pt x="26263" y="12036"/>
                </a:cubicBezTo>
                <a:cubicBezTo>
                  <a:pt x="26157" y="12177"/>
                  <a:pt x="26087" y="12292"/>
                  <a:pt x="25972" y="12362"/>
                </a:cubicBezTo>
                <a:cubicBezTo>
                  <a:pt x="25717" y="11957"/>
                  <a:pt x="25532" y="11517"/>
                  <a:pt x="25347" y="11077"/>
                </a:cubicBezTo>
                <a:cubicBezTo>
                  <a:pt x="25462" y="10936"/>
                  <a:pt x="25567" y="10751"/>
                  <a:pt x="25647" y="10531"/>
                </a:cubicBezTo>
                <a:close/>
                <a:moveTo>
                  <a:pt x="76886" y="9976"/>
                </a:moveTo>
                <a:cubicBezTo>
                  <a:pt x="77185" y="10381"/>
                  <a:pt x="77511" y="10751"/>
                  <a:pt x="77916" y="11077"/>
                </a:cubicBezTo>
                <a:cubicBezTo>
                  <a:pt x="77986" y="11156"/>
                  <a:pt x="78065" y="11226"/>
                  <a:pt x="78136" y="11297"/>
                </a:cubicBezTo>
                <a:cubicBezTo>
                  <a:pt x="78065" y="11631"/>
                  <a:pt x="78065" y="12001"/>
                  <a:pt x="78101" y="12362"/>
                </a:cubicBezTo>
                <a:cubicBezTo>
                  <a:pt x="78065" y="12327"/>
                  <a:pt x="78065" y="12327"/>
                  <a:pt x="78030" y="12292"/>
                </a:cubicBezTo>
                <a:cubicBezTo>
                  <a:pt x="77546" y="11887"/>
                  <a:pt x="77150" y="11411"/>
                  <a:pt x="76780" y="10936"/>
                </a:cubicBezTo>
                <a:cubicBezTo>
                  <a:pt x="76780" y="10601"/>
                  <a:pt x="76815" y="10275"/>
                  <a:pt x="76886" y="9976"/>
                </a:cubicBezTo>
                <a:close/>
                <a:moveTo>
                  <a:pt x="20285" y="11851"/>
                </a:moveTo>
                <a:cubicBezTo>
                  <a:pt x="20470" y="11887"/>
                  <a:pt x="20620" y="11922"/>
                  <a:pt x="20804" y="11957"/>
                </a:cubicBezTo>
                <a:cubicBezTo>
                  <a:pt x="21060" y="12036"/>
                  <a:pt x="21350" y="12071"/>
                  <a:pt x="21641" y="12142"/>
                </a:cubicBezTo>
                <a:cubicBezTo>
                  <a:pt x="21421" y="12221"/>
                  <a:pt x="21201" y="12292"/>
                  <a:pt x="21025" y="12397"/>
                </a:cubicBezTo>
                <a:cubicBezTo>
                  <a:pt x="20655" y="12327"/>
                  <a:pt x="20285" y="12292"/>
                  <a:pt x="19924" y="12256"/>
                </a:cubicBezTo>
                <a:cubicBezTo>
                  <a:pt x="19774" y="12256"/>
                  <a:pt x="19625" y="12256"/>
                  <a:pt x="19519" y="12221"/>
                </a:cubicBezTo>
                <a:cubicBezTo>
                  <a:pt x="19774" y="12107"/>
                  <a:pt x="20030" y="12001"/>
                  <a:pt x="20285" y="11851"/>
                </a:cubicBezTo>
                <a:close/>
                <a:moveTo>
                  <a:pt x="22600" y="11957"/>
                </a:moveTo>
                <a:cubicBezTo>
                  <a:pt x="22961" y="12107"/>
                  <a:pt x="23331" y="12221"/>
                  <a:pt x="23701" y="12362"/>
                </a:cubicBezTo>
                <a:lnTo>
                  <a:pt x="23666" y="12362"/>
                </a:lnTo>
                <a:cubicBezTo>
                  <a:pt x="23516" y="12397"/>
                  <a:pt x="23366" y="12397"/>
                  <a:pt x="23181" y="12441"/>
                </a:cubicBezTo>
                <a:lnTo>
                  <a:pt x="21861" y="12107"/>
                </a:lnTo>
                <a:cubicBezTo>
                  <a:pt x="21940" y="12107"/>
                  <a:pt x="22011" y="12071"/>
                  <a:pt x="22081" y="12071"/>
                </a:cubicBezTo>
                <a:cubicBezTo>
                  <a:pt x="22231" y="12001"/>
                  <a:pt x="22416" y="11957"/>
                  <a:pt x="22600" y="11957"/>
                </a:cubicBezTo>
                <a:close/>
                <a:moveTo>
                  <a:pt x="23956" y="11781"/>
                </a:moveTo>
                <a:cubicBezTo>
                  <a:pt x="24212" y="12001"/>
                  <a:pt x="24467" y="12221"/>
                  <a:pt x="24722" y="12441"/>
                </a:cubicBezTo>
                <a:cubicBezTo>
                  <a:pt x="24652" y="12397"/>
                  <a:pt x="24546" y="12397"/>
                  <a:pt x="24396" y="12397"/>
                </a:cubicBezTo>
                <a:cubicBezTo>
                  <a:pt x="24106" y="12221"/>
                  <a:pt x="23771" y="12036"/>
                  <a:pt x="23481" y="11851"/>
                </a:cubicBezTo>
                <a:cubicBezTo>
                  <a:pt x="23622" y="11851"/>
                  <a:pt x="23807" y="11816"/>
                  <a:pt x="23956" y="11781"/>
                </a:cubicBezTo>
                <a:close/>
                <a:moveTo>
                  <a:pt x="24502" y="11667"/>
                </a:moveTo>
                <a:cubicBezTo>
                  <a:pt x="24722" y="11957"/>
                  <a:pt x="24986" y="12221"/>
                  <a:pt x="25242" y="12512"/>
                </a:cubicBezTo>
                <a:cubicBezTo>
                  <a:pt x="25162" y="12512"/>
                  <a:pt x="25127" y="12476"/>
                  <a:pt x="25092" y="12476"/>
                </a:cubicBezTo>
                <a:cubicBezTo>
                  <a:pt x="25022" y="12476"/>
                  <a:pt x="24942" y="12441"/>
                  <a:pt x="24872" y="12441"/>
                </a:cubicBezTo>
                <a:cubicBezTo>
                  <a:pt x="24581" y="12221"/>
                  <a:pt x="24326" y="12001"/>
                  <a:pt x="24027" y="11781"/>
                </a:cubicBezTo>
                <a:cubicBezTo>
                  <a:pt x="24176" y="11737"/>
                  <a:pt x="24326" y="11702"/>
                  <a:pt x="24467" y="11667"/>
                </a:cubicBezTo>
                <a:close/>
                <a:moveTo>
                  <a:pt x="25312" y="11121"/>
                </a:moveTo>
                <a:cubicBezTo>
                  <a:pt x="25497" y="11561"/>
                  <a:pt x="25682" y="12001"/>
                  <a:pt x="25937" y="12397"/>
                </a:cubicBezTo>
                <a:cubicBezTo>
                  <a:pt x="25867" y="12476"/>
                  <a:pt x="25787" y="12512"/>
                  <a:pt x="25717" y="12512"/>
                </a:cubicBezTo>
                <a:cubicBezTo>
                  <a:pt x="25462" y="12142"/>
                  <a:pt x="25242" y="11781"/>
                  <a:pt x="25022" y="11411"/>
                </a:cubicBezTo>
                <a:cubicBezTo>
                  <a:pt x="25127" y="11341"/>
                  <a:pt x="25206" y="11226"/>
                  <a:pt x="25312" y="11121"/>
                </a:cubicBezTo>
                <a:close/>
                <a:moveTo>
                  <a:pt x="71647" y="10416"/>
                </a:moveTo>
                <a:cubicBezTo>
                  <a:pt x="72264" y="10601"/>
                  <a:pt x="72889" y="10857"/>
                  <a:pt x="73478" y="11121"/>
                </a:cubicBezTo>
                <a:cubicBezTo>
                  <a:pt x="73514" y="11631"/>
                  <a:pt x="73628" y="12071"/>
                  <a:pt x="73699" y="12512"/>
                </a:cubicBezTo>
                <a:cubicBezTo>
                  <a:pt x="73109" y="12292"/>
                  <a:pt x="72448" y="12071"/>
                  <a:pt x="71753" y="11922"/>
                </a:cubicBezTo>
                <a:cubicBezTo>
                  <a:pt x="71718" y="11446"/>
                  <a:pt x="71682" y="10936"/>
                  <a:pt x="71647" y="10416"/>
                </a:cubicBezTo>
                <a:close/>
                <a:moveTo>
                  <a:pt x="24986" y="11446"/>
                </a:moveTo>
                <a:cubicBezTo>
                  <a:pt x="25162" y="11816"/>
                  <a:pt x="25382" y="12177"/>
                  <a:pt x="25647" y="12547"/>
                </a:cubicBezTo>
                <a:cubicBezTo>
                  <a:pt x="25532" y="12547"/>
                  <a:pt x="25462" y="12547"/>
                  <a:pt x="25312" y="12512"/>
                </a:cubicBezTo>
                <a:cubicBezTo>
                  <a:pt x="25057" y="12256"/>
                  <a:pt x="24801" y="11957"/>
                  <a:pt x="24581" y="11631"/>
                </a:cubicBezTo>
                <a:cubicBezTo>
                  <a:pt x="24722" y="11596"/>
                  <a:pt x="24837" y="11517"/>
                  <a:pt x="24986" y="11446"/>
                </a:cubicBezTo>
                <a:close/>
                <a:moveTo>
                  <a:pt x="63724" y="10346"/>
                </a:moveTo>
                <a:cubicBezTo>
                  <a:pt x="63724" y="10857"/>
                  <a:pt x="63759" y="11411"/>
                  <a:pt x="63794" y="11957"/>
                </a:cubicBezTo>
                <a:cubicBezTo>
                  <a:pt x="63284" y="12107"/>
                  <a:pt x="62799" y="12327"/>
                  <a:pt x="62324" y="12547"/>
                </a:cubicBezTo>
                <a:cubicBezTo>
                  <a:pt x="62253" y="12001"/>
                  <a:pt x="62218" y="11482"/>
                  <a:pt x="62218" y="11006"/>
                </a:cubicBezTo>
                <a:cubicBezTo>
                  <a:pt x="62694" y="10751"/>
                  <a:pt x="63204" y="10531"/>
                  <a:pt x="63724" y="10346"/>
                </a:cubicBezTo>
                <a:close/>
                <a:moveTo>
                  <a:pt x="16182" y="11737"/>
                </a:moveTo>
                <a:cubicBezTo>
                  <a:pt x="16693" y="11851"/>
                  <a:pt x="17204" y="11957"/>
                  <a:pt x="17758" y="12071"/>
                </a:cubicBezTo>
                <a:cubicBezTo>
                  <a:pt x="17424" y="12221"/>
                  <a:pt x="17098" y="12397"/>
                  <a:pt x="16763" y="12582"/>
                </a:cubicBezTo>
                <a:cubicBezTo>
                  <a:pt x="16138" y="12512"/>
                  <a:pt x="15557" y="12441"/>
                  <a:pt x="15003" y="12362"/>
                </a:cubicBezTo>
                <a:cubicBezTo>
                  <a:pt x="15372" y="12142"/>
                  <a:pt x="15777" y="11922"/>
                  <a:pt x="16182" y="11737"/>
                </a:cubicBezTo>
                <a:close/>
                <a:moveTo>
                  <a:pt x="21755" y="12142"/>
                </a:moveTo>
                <a:lnTo>
                  <a:pt x="23076" y="12476"/>
                </a:lnTo>
                <a:cubicBezTo>
                  <a:pt x="22891" y="12512"/>
                  <a:pt x="22706" y="12547"/>
                  <a:pt x="22521" y="12617"/>
                </a:cubicBezTo>
                <a:cubicBezTo>
                  <a:pt x="22081" y="12512"/>
                  <a:pt x="21606" y="12441"/>
                  <a:pt x="21130" y="12397"/>
                </a:cubicBezTo>
                <a:cubicBezTo>
                  <a:pt x="21315" y="12327"/>
                  <a:pt x="21535" y="12221"/>
                  <a:pt x="21755" y="12142"/>
                </a:cubicBezTo>
                <a:close/>
                <a:moveTo>
                  <a:pt x="59392" y="9941"/>
                </a:moveTo>
                <a:cubicBezTo>
                  <a:pt x="59392" y="10460"/>
                  <a:pt x="59392" y="10971"/>
                  <a:pt x="59427" y="11517"/>
                </a:cubicBezTo>
                <a:cubicBezTo>
                  <a:pt x="59172" y="11737"/>
                  <a:pt x="58882" y="12001"/>
                  <a:pt x="58617" y="12256"/>
                </a:cubicBezTo>
                <a:cubicBezTo>
                  <a:pt x="58477" y="12362"/>
                  <a:pt x="58362" y="12512"/>
                  <a:pt x="58221" y="12617"/>
                </a:cubicBezTo>
                <a:cubicBezTo>
                  <a:pt x="58177" y="12107"/>
                  <a:pt x="58177" y="11596"/>
                  <a:pt x="58177" y="11077"/>
                </a:cubicBezTo>
                <a:cubicBezTo>
                  <a:pt x="58441" y="10857"/>
                  <a:pt x="58661" y="10636"/>
                  <a:pt x="58882" y="10416"/>
                </a:cubicBezTo>
                <a:cubicBezTo>
                  <a:pt x="59058" y="10275"/>
                  <a:pt x="59242" y="10091"/>
                  <a:pt x="59392" y="9941"/>
                </a:cubicBezTo>
                <a:close/>
                <a:moveTo>
                  <a:pt x="11076" y="11631"/>
                </a:moveTo>
                <a:cubicBezTo>
                  <a:pt x="11340" y="11667"/>
                  <a:pt x="11595" y="11737"/>
                  <a:pt x="11851" y="11781"/>
                </a:cubicBezTo>
                <a:cubicBezTo>
                  <a:pt x="12177" y="11851"/>
                  <a:pt x="12546" y="11957"/>
                  <a:pt x="12951" y="12036"/>
                </a:cubicBezTo>
                <a:lnTo>
                  <a:pt x="11631" y="12697"/>
                </a:lnTo>
                <a:cubicBezTo>
                  <a:pt x="11481" y="12661"/>
                  <a:pt x="11375" y="12617"/>
                  <a:pt x="11226" y="12617"/>
                </a:cubicBezTo>
                <a:cubicBezTo>
                  <a:pt x="10856" y="12512"/>
                  <a:pt x="10495" y="12441"/>
                  <a:pt x="10125" y="12362"/>
                </a:cubicBezTo>
                <a:cubicBezTo>
                  <a:pt x="9976" y="12327"/>
                  <a:pt x="9835" y="12292"/>
                  <a:pt x="9685" y="12292"/>
                </a:cubicBezTo>
                <a:cubicBezTo>
                  <a:pt x="10160" y="12071"/>
                  <a:pt x="10636" y="11851"/>
                  <a:pt x="11076" y="11631"/>
                </a:cubicBezTo>
                <a:close/>
                <a:moveTo>
                  <a:pt x="17829" y="12071"/>
                </a:moveTo>
                <a:cubicBezTo>
                  <a:pt x="18049" y="12107"/>
                  <a:pt x="18304" y="12142"/>
                  <a:pt x="18524" y="12177"/>
                </a:cubicBezTo>
                <a:cubicBezTo>
                  <a:pt x="18780" y="12221"/>
                  <a:pt x="19044" y="12221"/>
                  <a:pt x="19299" y="12256"/>
                </a:cubicBezTo>
                <a:cubicBezTo>
                  <a:pt x="19044" y="12397"/>
                  <a:pt x="18744" y="12547"/>
                  <a:pt x="18489" y="12697"/>
                </a:cubicBezTo>
                <a:cubicBezTo>
                  <a:pt x="18269" y="12697"/>
                  <a:pt x="18049" y="12661"/>
                  <a:pt x="17793" y="12661"/>
                </a:cubicBezTo>
                <a:cubicBezTo>
                  <a:pt x="17503" y="12661"/>
                  <a:pt x="17168" y="12617"/>
                  <a:pt x="16878" y="12582"/>
                </a:cubicBezTo>
                <a:cubicBezTo>
                  <a:pt x="17168" y="12397"/>
                  <a:pt x="17503" y="12256"/>
                  <a:pt x="17829" y="12071"/>
                </a:cubicBezTo>
                <a:close/>
                <a:moveTo>
                  <a:pt x="19405" y="12256"/>
                </a:moveTo>
                <a:cubicBezTo>
                  <a:pt x="19589" y="12292"/>
                  <a:pt x="19739" y="12292"/>
                  <a:pt x="19924" y="12327"/>
                </a:cubicBezTo>
                <a:cubicBezTo>
                  <a:pt x="20250" y="12362"/>
                  <a:pt x="20584" y="12397"/>
                  <a:pt x="20910" y="12441"/>
                </a:cubicBezTo>
                <a:cubicBezTo>
                  <a:pt x="20690" y="12547"/>
                  <a:pt x="20435" y="12661"/>
                  <a:pt x="20250" y="12767"/>
                </a:cubicBezTo>
                <a:cubicBezTo>
                  <a:pt x="19774" y="12732"/>
                  <a:pt x="19299" y="12732"/>
                  <a:pt x="18824" y="12697"/>
                </a:cubicBezTo>
                <a:lnTo>
                  <a:pt x="18603" y="12697"/>
                </a:lnTo>
                <a:cubicBezTo>
                  <a:pt x="18859" y="12547"/>
                  <a:pt x="19149" y="12397"/>
                  <a:pt x="19405" y="12256"/>
                </a:cubicBezTo>
                <a:close/>
                <a:moveTo>
                  <a:pt x="53995" y="11121"/>
                </a:moveTo>
                <a:lnTo>
                  <a:pt x="53995" y="11121"/>
                </a:lnTo>
                <a:cubicBezTo>
                  <a:pt x="53925" y="11341"/>
                  <a:pt x="53854" y="11561"/>
                  <a:pt x="53819" y="11781"/>
                </a:cubicBezTo>
                <a:lnTo>
                  <a:pt x="52164" y="12767"/>
                </a:lnTo>
                <a:cubicBezTo>
                  <a:pt x="52199" y="12547"/>
                  <a:pt x="52279" y="12327"/>
                  <a:pt x="52349" y="12142"/>
                </a:cubicBezTo>
                <a:cubicBezTo>
                  <a:pt x="52895" y="11816"/>
                  <a:pt x="53449" y="11446"/>
                  <a:pt x="53995" y="11121"/>
                </a:cubicBezTo>
                <a:close/>
                <a:moveTo>
                  <a:pt x="55615" y="10636"/>
                </a:moveTo>
                <a:lnTo>
                  <a:pt x="55615" y="10636"/>
                </a:lnTo>
                <a:cubicBezTo>
                  <a:pt x="55501" y="11006"/>
                  <a:pt x="55466" y="11376"/>
                  <a:pt x="55430" y="11737"/>
                </a:cubicBezTo>
                <a:cubicBezTo>
                  <a:pt x="54876" y="12107"/>
                  <a:pt x="54295" y="12476"/>
                  <a:pt x="53705" y="12802"/>
                </a:cubicBezTo>
                <a:cubicBezTo>
                  <a:pt x="53740" y="12476"/>
                  <a:pt x="53775" y="12142"/>
                  <a:pt x="53854" y="11816"/>
                </a:cubicBezTo>
                <a:cubicBezTo>
                  <a:pt x="54436" y="11446"/>
                  <a:pt x="55025" y="11041"/>
                  <a:pt x="55615" y="10636"/>
                </a:cubicBezTo>
                <a:close/>
                <a:moveTo>
                  <a:pt x="60678" y="10531"/>
                </a:moveTo>
                <a:cubicBezTo>
                  <a:pt x="60713" y="10971"/>
                  <a:pt x="60713" y="11411"/>
                  <a:pt x="60748" y="11851"/>
                </a:cubicBezTo>
                <a:cubicBezTo>
                  <a:pt x="60343" y="12142"/>
                  <a:pt x="59982" y="12441"/>
                  <a:pt x="59577" y="12802"/>
                </a:cubicBezTo>
                <a:cubicBezTo>
                  <a:pt x="59542" y="12362"/>
                  <a:pt x="59498" y="11957"/>
                  <a:pt x="59498" y="11517"/>
                </a:cubicBezTo>
                <a:cubicBezTo>
                  <a:pt x="59903" y="11191"/>
                  <a:pt x="60273" y="10857"/>
                  <a:pt x="60678" y="10531"/>
                </a:cubicBezTo>
                <a:close/>
                <a:moveTo>
                  <a:pt x="6938" y="11816"/>
                </a:moveTo>
                <a:cubicBezTo>
                  <a:pt x="7775" y="11957"/>
                  <a:pt x="8655" y="12107"/>
                  <a:pt x="9500" y="12292"/>
                </a:cubicBezTo>
                <a:cubicBezTo>
                  <a:pt x="9060" y="12512"/>
                  <a:pt x="8620" y="12697"/>
                  <a:pt x="8180" y="12881"/>
                </a:cubicBezTo>
                <a:cubicBezTo>
                  <a:pt x="7334" y="12732"/>
                  <a:pt x="6419" y="12547"/>
                  <a:pt x="5538" y="12397"/>
                </a:cubicBezTo>
                <a:cubicBezTo>
                  <a:pt x="6014" y="12221"/>
                  <a:pt x="6454" y="12001"/>
                  <a:pt x="6938" y="11816"/>
                </a:cubicBezTo>
                <a:close/>
                <a:moveTo>
                  <a:pt x="21025" y="12441"/>
                </a:moveTo>
                <a:cubicBezTo>
                  <a:pt x="21500" y="12512"/>
                  <a:pt x="21975" y="12547"/>
                  <a:pt x="22416" y="12661"/>
                </a:cubicBezTo>
                <a:cubicBezTo>
                  <a:pt x="22231" y="12732"/>
                  <a:pt x="22011" y="12802"/>
                  <a:pt x="21790" y="12917"/>
                </a:cubicBezTo>
                <a:cubicBezTo>
                  <a:pt x="21315" y="12837"/>
                  <a:pt x="20840" y="12802"/>
                  <a:pt x="20364" y="12767"/>
                </a:cubicBezTo>
                <a:cubicBezTo>
                  <a:pt x="20540" y="12661"/>
                  <a:pt x="20804" y="12547"/>
                  <a:pt x="21025" y="12441"/>
                </a:cubicBezTo>
                <a:close/>
                <a:moveTo>
                  <a:pt x="23842" y="12441"/>
                </a:moveTo>
                <a:cubicBezTo>
                  <a:pt x="24212" y="12582"/>
                  <a:pt x="24617" y="12732"/>
                  <a:pt x="24986" y="12917"/>
                </a:cubicBezTo>
                <a:cubicBezTo>
                  <a:pt x="25022" y="12917"/>
                  <a:pt x="25057" y="12952"/>
                  <a:pt x="25092" y="12952"/>
                </a:cubicBezTo>
                <a:lnTo>
                  <a:pt x="24801" y="12952"/>
                </a:lnTo>
                <a:cubicBezTo>
                  <a:pt x="24687" y="12917"/>
                  <a:pt x="24617" y="12881"/>
                  <a:pt x="24546" y="12837"/>
                </a:cubicBezTo>
                <a:cubicBezTo>
                  <a:pt x="24141" y="12697"/>
                  <a:pt x="23736" y="12582"/>
                  <a:pt x="23331" y="12476"/>
                </a:cubicBezTo>
                <a:cubicBezTo>
                  <a:pt x="23446" y="12476"/>
                  <a:pt x="23551" y="12441"/>
                  <a:pt x="23666" y="12441"/>
                </a:cubicBezTo>
                <a:close/>
                <a:moveTo>
                  <a:pt x="24546" y="12476"/>
                </a:moveTo>
                <a:cubicBezTo>
                  <a:pt x="24652" y="12476"/>
                  <a:pt x="24766" y="12476"/>
                  <a:pt x="24837" y="12512"/>
                </a:cubicBezTo>
                <a:cubicBezTo>
                  <a:pt x="25057" y="12661"/>
                  <a:pt x="25242" y="12802"/>
                  <a:pt x="25462" y="12952"/>
                </a:cubicBezTo>
                <a:cubicBezTo>
                  <a:pt x="25162" y="12802"/>
                  <a:pt x="24837" y="12617"/>
                  <a:pt x="24546" y="12476"/>
                </a:cubicBezTo>
                <a:close/>
                <a:moveTo>
                  <a:pt x="24396" y="12441"/>
                </a:moveTo>
                <a:cubicBezTo>
                  <a:pt x="24704" y="12608"/>
                  <a:pt x="25052" y="12813"/>
                  <a:pt x="25371" y="12992"/>
                </a:cubicBezTo>
                <a:lnTo>
                  <a:pt x="25371" y="12992"/>
                </a:lnTo>
                <a:cubicBezTo>
                  <a:pt x="25348" y="12987"/>
                  <a:pt x="25330" y="12987"/>
                  <a:pt x="25312" y="12987"/>
                </a:cubicBezTo>
                <a:cubicBezTo>
                  <a:pt x="25206" y="12952"/>
                  <a:pt x="25092" y="12881"/>
                  <a:pt x="25022" y="12837"/>
                </a:cubicBezTo>
                <a:cubicBezTo>
                  <a:pt x="24687" y="12697"/>
                  <a:pt x="24326" y="12582"/>
                  <a:pt x="23991" y="12441"/>
                </a:cubicBezTo>
                <a:close/>
                <a:moveTo>
                  <a:pt x="2862" y="12071"/>
                </a:moveTo>
                <a:cubicBezTo>
                  <a:pt x="3672" y="12177"/>
                  <a:pt x="4517" y="12292"/>
                  <a:pt x="5318" y="12441"/>
                </a:cubicBezTo>
                <a:cubicBezTo>
                  <a:pt x="4843" y="12617"/>
                  <a:pt x="4367" y="12802"/>
                  <a:pt x="3857" y="13022"/>
                </a:cubicBezTo>
                <a:cubicBezTo>
                  <a:pt x="3047" y="12881"/>
                  <a:pt x="2202" y="12732"/>
                  <a:pt x="1356" y="12617"/>
                </a:cubicBezTo>
                <a:cubicBezTo>
                  <a:pt x="1832" y="12441"/>
                  <a:pt x="2351" y="12256"/>
                  <a:pt x="2862" y="12071"/>
                </a:cubicBezTo>
                <a:close/>
                <a:moveTo>
                  <a:pt x="23181" y="12512"/>
                </a:moveTo>
                <a:cubicBezTo>
                  <a:pt x="23622" y="12617"/>
                  <a:pt x="24062" y="12732"/>
                  <a:pt x="24502" y="12917"/>
                </a:cubicBezTo>
                <a:cubicBezTo>
                  <a:pt x="24546" y="12917"/>
                  <a:pt x="24617" y="12952"/>
                  <a:pt x="24652" y="12952"/>
                </a:cubicBezTo>
                <a:cubicBezTo>
                  <a:pt x="24502" y="12952"/>
                  <a:pt x="24326" y="12987"/>
                  <a:pt x="24176" y="13022"/>
                </a:cubicBezTo>
                <a:cubicBezTo>
                  <a:pt x="24106" y="13022"/>
                  <a:pt x="24027" y="12987"/>
                  <a:pt x="23956" y="12952"/>
                </a:cubicBezTo>
                <a:cubicBezTo>
                  <a:pt x="23516" y="12802"/>
                  <a:pt x="23111" y="12732"/>
                  <a:pt x="22636" y="12617"/>
                </a:cubicBezTo>
                <a:cubicBezTo>
                  <a:pt x="22821" y="12582"/>
                  <a:pt x="23005" y="12547"/>
                  <a:pt x="23181" y="12512"/>
                </a:cubicBezTo>
                <a:close/>
                <a:moveTo>
                  <a:pt x="56971" y="10680"/>
                </a:moveTo>
                <a:lnTo>
                  <a:pt x="56971" y="10680"/>
                </a:lnTo>
                <a:cubicBezTo>
                  <a:pt x="56936" y="11121"/>
                  <a:pt x="56901" y="11561"/>
                  <a:pt x="56901" y="12036"/>
                </a:cubicBezTo>
                <a:cubicBezTo>
                  <a:pt x="56416" y="12362"/>
                  <a:pt x="55941" y="12697"/>
                  <a:pt x="55430" y="13022"/>
                </a:cubicBezTo>
                <a:cubicBezTo>
                  <a:pt x="55430" y="12582"/>
                  <a:pt x="55430" y="12177"/>
                  <a:pt x="55466" y="11781"/>
                </a:cubicBezTo>
                <a:cubicBezTo>
                  <a:pt x="55976" y="11411"/>
                  <a:pt x="56496" y="11041"/>
                  <a:pt x="56971" y="10680"/>
                </a:cubicBezTo>
                <a:close/>
                <a:moveTo>
                  <a:pt x="13022" y="12036"/>
                </a:moveTo>
                <a:cubicBezTo>
                  <a:pt x="13612" y="12177"/>
                  <a:pt x="14201" y="12292"/>
                  <a:pt x="14818" y="12397"/>
                </a:cubicBezTo>
                <a:lnTo>
                  <a:pt x="13497" y="13058"/>
                </a:lnTo>
                <a:cubicBezTo>
                  <a:pt x="12916" y="12952"/>
                  <a:pt x="12291" y="12837"/>
                  <a:pt x="11701" y="12697"/>
                </a:cubicBezTo>
                <a:lnTo>
                  <a:pt x="13022" y="12036"/>
                </a:lnTo>
                <a:close/>
                <a:moveTo>
                  <a:pt x="80152" y="11376"/>
                </a:moveTo>
                <a:cubicBezTo>
                  <a:pt x="80671" y="11631"/>
                  <a:pt x="81217" y="11887"/>
                  <a:pt x="81807" y="12142"/>
                </a:cubicBezTo>
                <a:cubicBezTo>
                  <a:pt x="81657" y="12441"/>
                  <a:pt x="81552" y="12732"/>
                  <a:pt x="81508" y="13058"/>
                </a:cubicBezTo>
                <a:cubicBezTo>
                  <a:pt x="80891" y="12837"/>
                  <a:pt x="80302" y="12582"/>
                  <a:pt x="79791" y="12292"/>
                </a:cubicBezTo>
                <a:cubicBezTo>
                  <a:pt x="79861" y="11957"/>
                  <a:pt x="79967" y="11667"/>
                  <a:pt x="80152" y="11376"/>
                </a:cubicBezTo>
                <a:close/>
                <a:moveTo>
                  <a:pt x="74905" y="10936"/>
                </a:moveTo>
                <a:lnTo>
                  <a:pt x="74905" y="10936"/>
                </a:lnTo>
                <a:cubicBezTo>
                  <a:pt x="75275" y="11262"/>
                  <a:pt x="75644" y="11631"/>
                  <a:pt x="75970" y="11957"/>
                </a:cubicBezTo>
                <a:cubicBezTo>
                  <a:pt x="76049" y="12362"/>
                  <a:pt x="76155" y="12732"/>
                  <a:pt x="76305" y="13102"/>
                </a:cubicBezTo>
                <a:cubicBezTo>
                  <a:pt x="75935" y="12767"/>
                  <a:pt x="75565" y="12441"/>
                  <a:pt x="75169" y="12142"/>
                </a:cubicBezTo>
                <a:cubicBezTo>
                  <a:pt x="75090" y="11737"/>
                  <a:pt x="74984" y="11341"/>
                  <a:pt x="74905" y="10936"/>
                </a:cubicBezTo>
                <a:close/>
                <a:moveTo>
                  <a:pt x="24942" y="12512"/>
                </a:moveTo>
                <a:cubicBezTo>
                  <a:pt x="24986" y="12512"/>
                  <a:pt x="25022" y="12547"/>
                  <a:pt x="25057" y="12547"/>
                </a:cubicBezTo>
                <a:cubicBezTo>
                  <a:pt x="25162" y="12547"/>
                  <a:pt x="25242" y="12547"/>
                  <a:pt x="25312" y="12582"/>
                </a:cubicBezTo>
                <a:cubicBezTo>
                  <a:pt x="25497" y="12802"/>
                  <a:pt x="25717" y="12987"/>
                  <a:pt x="25937" y="13207"/>
                </a:cubicBezTo>
                <a:cubicBezTo>
                  <a:pt x="25603" y="12987"/>
                  <a:pt x="25277" y="12767"/>
                  <a:pt x="24942" y="12512"/>
                </a:cubicBezTo>
                <a:close/>
                <a:moveTo>
                  <a:pt x="68381" y="11517"/>
                </a:moveTo>
                <a:cubicBezTo>
                  <a:pt x="68821" y="11561"/>
                  <a:pt x="69226" y="11561"/>
                  <a:pt x="69622" y="11596"/>
                </a:cubicBezTo>
                <a:cubicBezTo>
                  <a:pt x="69666" y="12177"/>
                  <a:pt x="69737" y="12732"/>
                  <a:pt x="69772" y="13207"/>
                </a:cubicBezTo>
                <a:cubicBezTo>
                  <a:pt x="69182" y="13172"/>
                  <a:pt x="68566" y="13172"/>
                  <a:pt x="67906" y="13172"/>
                </a:cubicBezTo>
                <a:lnTo>
                  <a:pt x="67536" y="13172"/>
                </a:lnTo>
                <a:cubicBezTo>
                  <a:pt x="67501" y="12661"/>
                  <a:pt x="67465" y="12107"/>
                  <a:pt x="67465" y="11517"/>
                </a:cubicBezTo>
                <a:close/>
                <a:moveTo>
                  <a:pt x="22521" y="12661"/>
                </a:moveTo>
                <a:cubicBezTo>
                  <a:pt x="23005" y="12767"/>
                  <a:pt x="23481" y="12881"/>
                  <a:pt x="23956" y="13022"/>
                </a:cubicBezTo>
                <a:cubicBezTo>
                  <a:pt x="23991" y="13022"/>
                  <a:pt x="24027" y="13058"/>
                  <a:pt x="24106" y="13058"/>
                </a:cubicBezTo>
                <a:cubicBezTo>
                  <a:pt x="23886" y="13137"/>
                  <a:pt x="23701" y="13207"/>
                  <a:pt x="23516" y="13278"/>
                </a:cubicBezTo>
                <a:cubicBezTo>
                  <a:pt x="22961" y="13137"/>
                  <a:pt x="22451" y="13022"/>
                  <a:pt x="21905" y="12952"/>
                </a:cubicBezTo>
                <a:cubicBezTo>
                  <a:pt x="22125" y="12837"/>
                  <a:pt x="22345" y="12732"/>
                  <a:pt x="22521" y="12661"/>
                </a:cubicBezTo>
                <a:close/>
                <a:moveTo>
                  <a:pt x="9615" y="12327"/>
                </a:moveTo>
                <a:cubicBezTo>
                  <a:pt x="9755" y="12362"/>
                  <a:pt x="9940" y="12397"/>
                  <a:pt x="10090" y="12397"/>
                </a:cubicBezTo>
                <a:cubicBezTo>
                  <a:pt x="10460" y="12512"/>
                  <a:pt x="10856" y="12582"/>
                  <a:pt x="11226" y="12661"/>
                </a:cubicBezTo>
                <a:cubicBezTo>
                  <a:pt x="11340" y="12697"/>
                  <a:pt x="11446" y="12697"/>
                  <a:pt x="11516" y="12732"/>
                </a:cubicBezTo>
                <a:cubicBezTo>
                  <a:pt x="11120" y="12917"/>
                  <a:pt x="10680" y="13137"/>
                  <a:pt x="10275" y="13322"/>
                </a:cubicBezTo>
                <a:cubicBezTo>
                  <a:pt x="10020" y="13278"/>
                  <a:pt x="9720" y="13207"/>
                  <a:pt x="9465" y="13172"/>
                </a:cubicBezTo>
                <a:cubicBezTo>
                  <a:pt x="9095" y="13058"/>
                  <a:pt x="8699" y="12987"/>
                  <a:pt x="8294" y="12917"/>
                </a:cubicBezTo>
                <a:cubicBezTo>
                  <a:pt x="8734" y="12732"/>
                  <a:pt x="9174" y="12512"/>
                  <a:pt x="9615" y="12327"/>
                </a:cubicBezTo>
                <a:close/>
                <a:moveTo>
                  <a:pt x="25682" y="13137"/>
                </a:moveTo>
                <a:cubicBezTo>
                  <a:pt x="25788" y="13207"/>
                  <a:pt x="25937" y="13242"/>
                  <a:pt x="26043" y="13322"/>
                </a:cubicBezTo>
                <a:cubicBezTo>
                  <a:pt x="25902" y="13278"/>
                  <a:pt x="25788" y="13207"/>
                  <a:pt x="25682" y="13137"/>
                </a:cubicBezTo>
                <a:close/>
                <a:moveTo>
                  <a:pt x="62139" y="11041"/>
                </a:moveTo>
                <a:cubicBezTo>
                  <a:pt x="62183" y="11517"/>
                  <a:pt x="62218" y="12036"/>
                  <a:pt x="62253" y="12582"/>
                </a:cubicBezTo>
                <a:cubicBezTo>
                  <a:pt x="61813" y="12767"/>
                  <a:pt x="61373" y="13022"/>
                  <a:pt x="60968" y="13322"/>
                </a:cubicBezTo>
                <a:cubicBezTo>
                  <a:pt x="60898" y="12837"/>
                  <a:pt x="60862" y="12362"/>
                  <a:pt x="60818" y="11887"/>
                </a:cubicBezTo>
                <a:cubicBezTo>
                  <a:pt x="61259" y="11561"/>
                  <a:pt x="61699" y="11297"/>
                  <a:pt x="62139" y="11041"/>
                </a:cubicBezTo>
                <a:close/>
                <a:moveTo>
                  <a:pt x="67386" y="11517"/>
                </a:moveTo>
                <a:cubicBezTo>
                  <a:pt x="67421" y="12107"/>
                  <a:pt x="67421" y="12661"/>
                  <a:pt x="67501" y="13172"/>
                </a:cubicBezTo>
                <a:cubicBezTo>
                  <a:pt x="66761" y="13207"/>
                  <a:pt x="66145" y="13242"/>
                  <a:pt x="65520" y="13322"/>
                </a:cubicBezTo>
                <a:cubicBezTo>
                  <a:pt x="65485" y="12802"/>
                  <a:pt x="65440" y="12256"/>
                  <a:pt x="65440" y="11667"/>
                </a:cubicBezTo>
                <a:cubicBezTo>
                  <a:pt x="66066" y="11561"/>
                  <a:pt x="66691" y="11517"/>
                  <a:pt x="67386" y="11517"/>
                </a:cubicBezTo>
                <a:close/>
                <a:moveTo>
                  <a:pt x="14897" y="12397"/>
                </a:moveTo>
                <a:cubicBezTo>
                  <a:pt x="15478" y="12512"/>
                  <a:pt x="16068" y="12582"/>
                  <a:pt x="16658" y="12617"/>
                </a:cubicBezTo>
                <a:cubicBezTo>
                  <a:pt x="16253" y="12881"/>
                  <a:pt x="15813" y="13137"/>
                  <a:pt x="15372" y="13357"/>
                </a:cubicBezTo>
                <a:cubicBezTo>
                  <a:pt x="14783" y="13278"/>
                  <a:pt x="14201" y="13207"/>
                  <a:pt x="13612" y="13102"/>
                </a:cubicBezTo>
                <a:cubicBezTo>
                  <a:pt x="14052" y="12837"/>
                  <a:pt x="14457" y="12617"/>
                  <a:pt x="14897" y="12397"/>
                </a:cubicBezTo>
                <a:close/>
                <a:moveTo>
                  <a:pt x="73549" y="11156"/>
                </a:moveTo>
                <a:lnTo>
                  <a:pt x="73549" y="11156"/>
                </a:lnTo>
                <a:cubicBezTo>
                  <a:pt x="73699" y="11262"/>
                  <a:pt x="73848" y="11341"/>
                  <a:pt x="73989" y="11411"/>
                </a:cubicBezTo>
                <a:cubicBezTo>
                  <a:pt x="74394" y="11631"/>
                  <a:pt x="74764" y="11887"/>
                  <a:pt x="75125" y="12177"/>
                </a:cubicBezTo>
                <a:cubicBezTo>
                  <a:pt x="75239" y="12617"/>
                  <a:pt x="75345" y="13022"/>
                  <a:pt x="75459" y="13427"/>
                </a:cubicBezTo>
                <a:cubicBezTo>
                  <a:pt x="75204" y="13242"/>
                  <a:pt x="74905" y="13058"/>
                  <a:pt x="74614" y="12917"/>
                </a:cubicBezTo>
                <a:cubicBezTo>
                  <a:pt x="74324" y="12802"/>
                  <a:pt x="74068" y="12661"/>
                  <a:pt x="73769" y="12547"/>
                </a:cubicBezTo>
                <a:cubicBezTo>
                  <a:pt x="73699" y="12107"/>
                  <a:pt x="73584" y="11667"/>
                  <a:pt x="73549" y="11156"/>
                </a:cubicBezTo>
                <a:close/>
                <a:moveTo>
                  <a:pt x="75829" y="10786"/>
                </a:moveTo>
                <a:cubicBezTo>
                  <a:pt x="75900" y="10936"/>
                  <a:pt x="76005" y="11041"/>
                  <a:pt x="76120" y="11191"/>
                </a:cubicBezTo>
                <a:cubicBezTo>
                  <a:pt x="76375" y="11561"/>
                  <a:pt x="76630" y="11887"/>
                  <a:pt x="76930" y="12256"/>
                </a:cubicBezTo>
                <a:cubicBezTo>
                  <a:pt x="77035" y="12661"/>
                  <a:pt x="77185" y="13022"/>
                  <a:pt x="77326" y="13427"/>
                </a:cubicBezTo>
                <a:cubicBezTo>
                  <a:pt x="77071" y="13137"/>
                  <a:pt x="76815" y="12837"/>
                  <a:pt x="76560" y="12547"/>
                </a:cubicBezTo>
                <a:cubicBezTo>
                  <a:pt x="76375" y="12362"/>
                  <a:pt x="76190" y="12142"/>
                  <a:pt x="76005" y="11922"/>
                </a:cubicBezTo>
                <a:cubicBezTo>
                  <a:pt x="75900" y="11561"/>
                  <a:pt x="75864" y="11156"/>
                  <a:pt x="75829" y="10786"/>
                </a:cubicBezTo>
                <a:close/>
                <a:moveTo>
                  <a:pt x="78206" y="11341"/>
                </a:moveTo>
                <a:cubicBezTo>
                  <a:pt x="78646" y="11702"/>
                  <a:pt x="79166" y="12036"/>
                  <a:pt x="79712" y="12327"/>
                </a:cubicBezTo>
                <a:cubicBezTo>
                  <a:pt x="79676" y="12697"/>
                  <a:pt x="79676" y="13058"/>
                  <a:pt x="79747" y="13427"/>
                </a:cubicBezTo>
                <a:cubicBezTo>
                  <a:pt x="79131" y="13137"/>
                  <a:pt x="78611" y="12767"/>
                  <a:pt x="78136" y="12397"/>
                </a:cubicBezTo>
                <a:cubicBezTo>
                  <a:pt x="78101" y="12036"/>
                  <a:pt x="78136" y="11667"/>
                  <a:pt x="78206" y="11341"/>
                </a:cubicBezTo>
                <a:close/>
                <a:moveTo>
                  <a:pt x="25682" y="12582"/>
                </a:moveTo>
                <a:cubicBezTo>
                  <a:pt x="25902" y="12881"/>
                  <a:pt x="26122" y="13172"/>
                  <a:pt x="26377" y="13463"/>
                </a:cubicBezTo>
                <a:cubicBezTo>
                  <a:pt x="26342" y="13427"/>
                  <a:pt x="26263" y="13392"/>
                  <a:pt x="26192" y="13357"/>
                </a:cubicBezTo>
                <a:cubicBezTo>
                  <a:pt x="25902" y="13102"/>
                  <a:pt x="25647" y="12837"/>
                  <a:pt x="25382" y="12582"/>
                </a:cubicBezTo>
                <a:close/>
                <a:moveTo>
                  <a:pt x="26703" y="11341"/>
                </a:moveTo>
                <a:cubicBezTo>
                  <a:pt x="26888" y="11702"/>
                  <a:pt x="27073" y="12036"/>
                  <a:pt x="27363" y="12362"/>
                </a:cubicBezTo>
                <a:cubicBezTo>
                  <a:pt x="27443" y="12512"/>
                  <a:pt x="27583" y="12617"/>
                  <a:pt x="27698" y="12767"/>
                </a:cubicBezTo>
                <a:cubicBezTo>
                  <a:pt x="27548" y="13058"/>
                  <a:pt x="27443" y="13278"/>
                  <a:pt x="27363" y="13463"/>
                </a:cubicBezTo>
                <a:cubicBezTo>
                  <a:pt x="27223" y="13322"/>
                  <a:pt x="27108" y="13207"/>
                  <a:pt x="27038" y="13102"/>
                </a:cubicBezTo>
                <a:cubicBezTo>
                  <a:pt x="26747" y="12767"/>
                  <a:pt x="26527" y="12397"/>
                  <a:pt x="26342" y="12036"/>
                </a:cubicBezTo>
                <a:cubicBezTo>
                  <a:pt x="26448" y="11851"/>
                  <a:pt x="26562" y="11631"/>
                  <a:pt x="26703" y="11341"/>
                </a:cubicBezTo>
                <a:close/>
                <a:moveTo>
                  <a:pt x="69702" y="11631"/>
                </a:moveTo>
                <a:lnTo>
                  <a:pt x="69702" y="11631"/>
                </a:lnTo>
                <a:cubicBezTo>
                  <a:pt x="70397" y="11702"/>
                  <a:pt x="71057" y="11816"/>
                  <a:pt x="71718" y="11957"/>
                </a:cubicBezTo>
                <a:cubicBezTo>
                  <a:pt x="71788" y="12512"/>
                  <a:pt x="71867" y="13022"/>
                  <a:pt x="71938" y="13463"/>
                </a:cubicBezTo>
                <a:cubicBezTo>
                  <a:pt x="71278" y="13357"/>
                  <a:pt x="70582" y="13278"/>
                  <a:pt x="69842" y="13207"/>
                </a:cubicBezTo>
                <a:cubicBezTo>
                  <a:pt x="69772" y="12732"/>
                  <a:pt x="69737" y="12177"/>
                  <a:pt x="69702" y="11631"/>
                </a:cubicBezTo>
                <a:close/>
                <a:moveTo>
                  <a:pt x="16763" y="12661"/>
                </a:moveTo>
                <a:cubicBezTo>
                  <a:pt x="17133" y="12697"/>
                  <a:pt x="17459" y="12697"/>
                  <a:pt x="17793" y="12732"/>
                </a:cubicBezTo>
                <a:lnTo>
                  <a:pt x="18419" y="12732"/>
                </a:lnTo>
                <a:cubicBezTo>
                  <a:pt x="17978" y="12987"/>
                  <a:pt x="17538" y="13242"/>
                  <a:pt x="17133" y="13542"/>
                </a:cubicBezTo>
                <a:cubicBezTo>
                  <a:pt x="16799" y="13498"/>
                  <a:pt x="16473" y="13498"/>
                  <a:pt x="16182" y="13463"/>
                </a:cubicBezTo>
                <a:cubicBezTo>
                  <a:pt x="15918" y="13427"/>
                  <a:pt x="15698" y="13427"/>
                  <a:pt x="15478" y="13392"/>
                </a:cubicBezTo>
                <a:cubicBezTo>
                  <a:pt x="15918" y="13137"/>
                  <a:pt x="16323" y="12881"/>
                  <a:pt x="16763" y="12661"/>
                </a:cubicBezTo>
                <a:close/>
                <a:moveTo>
                  <a:pt x="5433" y="12441"/>
                </a:moveTo>
                <a:cubicBezTo>
                  <a:pt x="6348" y="12582"/>
                  <a:pt x="7229" y="12767"/>
                  <a:pt x="8074" y="12952"/>
                </a:cubicBezTo>
                <a:cubicBezTo>
                  <a:pt x="7598" y="13137"/>
                  <a:pt x="7114" y="13357"/>
                  <a:pt x="6639" y="13577"/>
                </a:cubicBezTo>
                <a:cubicBezTo>
                  <a:pt x="5758" y="13357"/>
                  <a:pt x="4878" y="13207"/>
                  <a:pt x="3962" y="13022"/>
                </a:cubicBezTo>
                <a:cubicBezTo>
                  <a:pt x="4438" y="12837"/>
                  <a:pt x="4957" y="12661"/>
                  <a:pt x="5433" y="12441"/>
                </a:cubicBezTo>
                <a:close/>
                <a:moveTo>
                  <a:pt x="58107" y="11121"/>
                </a:moveTo>
                <a:cubicBezTo>
                  <a:pt x="58107" y="11631"/>
                  <a:pt x="58142" y="12142"/>
                  <a:pt x="58177" y="12661"/>
                </a:cubicBezTo>
                <a:cubicBezTo>
                  <a:pt x="57816" y="12987"/>
                  <a:pt x="57411" y="13278"/>
                  <a:pt x="57042" y="13577"/>
                </a:cubicBezTo>
                <a:cubicBezTo>
                  <a:pt x="56971" y="13058"/>
                  <a:pt x="56971" y="12547"/>
                  <a:pt x="56971" y="12071"/>
                </a:cubicBezTo>
                <a:cubicBezTo>
                  <a:pt x="57341" y="11781"/>
                  <a:pt x="57737" y="11446"/>
                  <a:pt x="58107" y="11121"/>
                </a:cubicBezTo>
                <a:close/>
                <a:moveTo>
                  <a:pt x="18824" y="12767"/>
                </a:moveTo>
                <a:cubicBezTo>
                  <a:pt x="19264" y="12767"/>
                  <a:pt x="19704" y="12802"/>
                  <a:pt x="20144" y="12802"/>
                </a:cubicBezTo>
                <a:cubicBezTo>
                  <a:pt x="19704" y="13058"/>
                  <a:pt x="19264" y="13357"/>
                  <a:pt x="18859" y="13647"/>
                </a:cubicBezTo>
                <a:cubicBezTo>
                  <a:pt x="18454" y="13612"/>
                  <a:pt x="18014" y="13612"/>
                  <a:pt x="17573" y="13577"/>
                </a:cubicBezTo>
                <a:cubicBezTo>
                  <a:pt x="17459" y="13577"/>
                  <a:pt x="17353" y="13542"/>
                  <a:pt x="17239" y="13542"/>
                </a:cubicBezTo>
                <a:cubicBezTo>
                  <a:pt x="17644" y="13278"/>
                  <a:pt x="18084" y="12987"/>
                  <a:pt x="18524" y="12767"/>
                </a:cubicBezTo>
                <a:close/>
                <a:moveTo>
                  <a:pt x="65370" y="11667"/>
                </a:moveTo>
                <a:cubicBezTo>
                  <a:pt x="65405" y="12256"/>
                  <a:pt x="65440" y="12802"/>
                  <a:pt x="65485" y="13357"/>
                </a:cubicBezTo>
                <a:cubicBezTo>
                  <a:pt x="64965" y="13427"/>
                  <a:pt x="64454" y="13498"/>
                  <a:pt x="63979" y="13647"/>
                </a:cubicBezTo>
                <a:cubicBezTo>
                  <a:pt x="63944" y="13102"/>
                  <a:pt x="63900" y="12547"/>
                  <a:pt x="63865" y="12001"/>
                </a:cubicBezTo>
                <a:cubicBezTo>
                  <a:pt x="64340" y="11851"/>
                  <a:pt x="64859" y="11737"/>
                  <a:pt x="65370" y="11667"/>
                </a:cubicBezTo>
                <a:close/>
                <a:moveTo>
                  <a:pt x="76780" y="11041"/>
                </a:moveTo>
                <a:cubicBezTo>
                  <a:pt x="77150" y="11517"/>
                  <a:pt x="77511" y="11957"/>
                  <a:pt x="77986" y="12327"/>
                </a:cubicBezTo>
                <a:cubicBezTo>
                  <a:pt x="78030" y="12362"/>
                  <a:pt x="78065" y="12397"/>
                  <a:pt x="78101" y="12441"/>
                </a:cubicBezTo>
                <a:cubicBezTo>
                  <a:pt x="78136" y="12837"/>
                  <a:pt x="78250" y="13242"/>
                  <a:pt x="78391" y="13647"/>
                </a:cubicBezTo>
                <a:cubicBezTo>
                  <a:pt x="77845" y="13207"/>
                  <a:pt x="77405" y="12732"/>
                  <a:pt x="76965" y="12221"/>
                </a:cubicBezTo>
                <a:cubicBezTo>
                  <a:pt x="76850" y="11816"/>
                  <a:pt x="76815" y="11411"/>
                  <a:pt x="76780" y="11041"/>
                </a:cubicBezTo>
                <a:close/>
                <a:moveTo>
                  <a:pt x="81877" y="12142"/>
                </a:moveTo>
                <a:cubicBezTo>
                  <a:pt x="82432" y="12362"/>
                  <a:pt x="83013" y="12547"/>
                  <a:pt x="83638" y="12732"/>
                </a:cubicBezTo>
                <a:cubicBezTo>
                  <a:pt x="83533" y="13022"/>
                  <a:pt x="83418" y="13357"/>
                  <a:pt x="83383" y="13683"/>
                </a:cubicBezTo>
                <a:cubicBezTo>
                  <a:pt x="82758" y="13498"/>
                  <a:pt x="82133" y="13322"/>
                  <a:pt x="81552" y="13102"/>
                </a:cubicBezTo>
                <a:cubicBezTo>
                  <a:pt x="81587" y="12767"/>
                  <a:pt x="81693" y="12441"/>
                  <a:pt x="81877" y="12142"/>
                </a:cubicBezTo>
                <a:close/>
                <a:moveTo>
                  <a:pt x="26307" y="12071"/>
                </a:moveTo>
                <a:cubicBezTo>
                  <a:pt x="26483" y="12441"/>
                  <a:pt x="26703" y="12802"/>
                  <a:pt x="26967" y="13137"/>
                </a:cubicBezTo>
                <a:cubicBezTo>
                  <a:pt x="27073" y="13242"/>
                  <a:pt x="27187" y="13392"/>
                  <a:pt x="27328" y="13498"/>
                </a:cubicBezTo>
                <a:cubicBezTo>
                  <a:pt x="27223" y="13647"/>
                  <a:pt x="27108" y="13718"/>
                  <a:pt x="27038" y="13718"/>
                </a:cubicBezTo>
                <a:cubicBezTo>
                  <a:pt x="26923" y="13647"/>
                  <a:pt x="26853" y="13577"/>
                  <a:pt x="26782" y="13498"/>
                </a:cubicBezTo>
                <a:cubicBezTo>
                  <a:pt x="26483" y="13172"/>
                  <a:pt x="26228" y="12802"/>
                  <a:pt x="26008" y="12441"/>
                </a:cubicBezTo>
                <a:cubicBezTo>
                  <a:pt x="26087" y="12362"/>
                  <a:pt x="26192" y="12256"/>
                  <a:pt x="26307" y="12071"/>
                </a:cubicBezTo>
                <a:close/>
                <a:moveTo>
                  <a:pt x="52279" y="12177"/>
                </a:moveTo>
                <a:lnTo>
                  <a:pt x="52279" y="12177"/>
                </a:lnTo>
                <a:cubicBezTo>
                  <a:pt x="52199" y="12362"/>
                  <a:pt x="52129" y="12582"/>
                  <a:pt x="52094" y="12802"/>
                </a:cubicBezTo>
                <a:cubicBezTo>
                  <a:pt x="51539" y="13137"/>
                  <a:pt x="50993" y="13427"/>
                  <a:pt x="50439" y="13718"/>
                </a:cubicBezTo>
                <a:cubicBezTo>
                  <a:pt x="50518" y="13498"/>
                  <a:pt x="50588" y="13322"/>
                  <a:pt x="50659" y="13102"/>
                </a:cubicBezTo>
                <a:cubicBezTo>
                  <a:pt x="51213" y="12802"/>
                  <a:pt x="51724" y="12476"/>
                  <a:pt x="52279" y="12177"/>
                </a:cubicBezTo>
                <a:close/>
                <a:moveTo>
                  <a:pt x="25972" y="12476"/>
                </a:moveTo>
                <a:cubicBezTo>
                  <a:pt x="26192" y="12837"/>
                  <a:pt x="26448" y="13207"/>
                  <a:pt x="26747" y="13542"/>
                </a:cubicBezTo>
                <a:cubicBezTo>
                  <a:pt x="26818" y="13612"/>
                  <a:pt x="26888" y="13683"/>
                  <a:pt x="26967" y="13762"/>
                </a:cubicBezTo>
                <a:lnTo>
                  <a:pt x="26888" y="13762"/>
                </a:lnTo>
                <a:cubicBezTo>
                  <a:pt x="26782" y="13683"/>
                  <a:pt x="26668" y="13612"/>
                  <a:pt x="26562" y="13542"/>
                </a:cubicBezTo>
                <a:cubicBezTo>
                  <a:pt x="26263" y="13242"/>
                  <a:pt x="26008" y="12917"/>
                  <a:pt x="25752" y="12582"/>
                </a:cubicBezTo>
                <a:cubicBezTo>
                  <a:pt x="25823" y="12547"/>
                  <a:pt x="25902" y="12512"/>
                  <a:pt x="25972" y="12476"/>
                </a:cubicBezTo>
                <a:close/>
                <a:moveTo>
                  <a:pt x="53775" y="11851"/>
                </a:moveTo>
                <a:lnTo>
                  <a:pt x="53775" y="11851"/>
                </a:lnTo>
                <a:cubicBezTo>
                  <a:pt x="53705" y="12177"/>
                  <a:pt x="53670" y="12512"/>
                  <a:pt x="53634" y="12837"/>
                </a:cubicBezTo>
                <a:cubicBezTo>
                  <a:pt x="53080" y="13172"/>
                  <a:pt x="52534" y="13463"/>
                  <a:pt x="51979" y="13762"/>
                </a:cubicBezTo>
                <a:cubicBezTo>
                  <a:pt x="52014" y="13427"/>
                  <a:pt x="52058" y="13137"/>
                  <a:pt x="52129" y="12837"/>
                </a:cubicBezTo>
                <a:lnTo>
                  <a:pt x="53775" y="11851"/>
                </a:lnTo>
                <a:close/>
                <a:moveTo>
                  <a:pt x="11631" y="12732"/>
                </a:moveTo>
                <a:cubicBezTo>
                  <a:pt x="12221" y="12881"/>
                  <a:pt x="12802" y="12987"/>
                  <a:pt x="13427" y="13102"/>
                </a:cubicBezTo>
                <a:cubicBezTo>
                  <a:pt x="12987" y="13357"/>
                  <a:pt x="12582" y="13577"/>
                  <a:pt x="12177" y="13797"/>
                </a:cubicBezTo>
                <a:cubicBezTo>
                  <a:pt x="12000" y="13762"/>
                  <a:pt x="11851" y="13718"/>
                  <a:pt x="11701" y="13683"/>
                </a:cubicBezTo>
                <a:cubicBezTo>
                  <a:pt x="11261" y="13577"/>
                  <a:pt x="10821" y="13463"/>
                  <a:pt x="10345" y="13357"/>
                </a:cubicBezTo>
                <a:cubicBezTo>
                  <a:pt x="10786" y="13137"/>
                  <a:pt x="11191" y="12952"/>
                  <a:pt x="11631" y="12732"/>
                </a:cubicBezTo>
                <a:close/>
                <a:moveTo>
                  <a:pt x="20250" y="12837"/>
                </a:moveTo>
                <a:cubicBezTo>
                  <a:pt x="20725" y="12837"/>
                  <a:pt x="21245" y="12917"/>
                  <a:pt x="21720" y="12952"/>
                </a:cubicBezTo>
                <a:cubicBezTo>
                  <a:pt x="21280" y="13207"/>
                  <a:pt x="20840" y="13498"/>
                  <a:pt x="20470" y="13832"/>
                </a:cubicBezTo>
                <a:cubicBezTo>
                  <a:pt x="19959" y="13762"/>
                  <a:pt x="19440" y="13718"/>
                  <a:pt x="18964" y="13683"/>
                </a:cubicBezTo>
                <a:cubicBezTo>
                  <a:pt x="19369" y="13357"/>
                  <a:pt x="19810" y="13058"/>
                  <a:pt x="20250" y="12837"/>
                </a:cubicBezTo>
                <a:close/>
                <a:moveTo>
                  <a:pt x="27002" y="13797"/>
                </a:moveTo>
                <a:cubicBezTo>
                  <a:pt x="27002" y="13797"/>
                  <a:pt x="27038" y="13797"/>
                  <a:pt x="27038" y="13832"/>
                </a:cubicBezTo>
                <a:lnTo>
                  <a:pt x="27002" y="13797"/>
                </a:lnTo>
                <a:close/>
                <a:moveTo>
                  <a:pt x="24942" y="12987"/>
                </a:moveTo>
                <a:cubicBezTo>
                  <a:pt x="25057" y="12987"/>
                  <a:pt x="25162" y="13022"/>
                  <a:pt x="25277" y="13022"/>
                </a:cubicBezTo>
                <a:cubicBezTo>
                  <a:pt x="25682" y="13207"/>
                  <a:pt x="26087" y="13427"/>
                  <a:pt x="26448" y="13612"/>
                </a:cubicBezTo>
                <a:lnTo>
                  <a:pt x="26483" y="13647"/>
                </a:lnTo>
                <a:cubicBezTo>
                  <a:pt x="26597" y="13718"/>
                  <a:pt x="26703" y="13797"/>
                  <a:pt x="26818" y="13867"/>
                </a:cubicBezTo>
                <a:lnTo>
                  <a:pt x="26703" y="13867"/>
                </a:lnTo>
                <a:cubicBezTo>
                  <a:pt x="26122" y="13542"/>
                  <a:pt x="25532" y="13242"/>
                  <a:pt x="24942" y="12987"/>
                </a:cubicBezTo>
                <a:close/>
                <a:moveTo>
                  <a:pt x="24766" y="12987"/>
                </a:moveTo>
                <a:cubicBezTo>
                  <a:pt x="25382" y="13242"/>
                  <a:pt x="26008" y="13542"/>
                  <a:pt x="26562" y="13867"/>
                </a:cubicBezTo>
                <a:cubicBezTo>
                  <a:pt x="26448" y="13867"/>
                  <a:pt x="26307" y="13867"/>
                  <a:pt x="26157" y="13903"/>
                </a:cubicBezTo>
                <a:cubicBezTo>
                  <a:pt x="25567" y="13577"/>
                  <a:pt x="24942" y="13278"/>
                  <a:pt x="24282" y="13058"/>
                </a:cubicBezTo>
                <a:cubicBezTo>
                  <a:pt x="24432" y="13022"/>
                  <a:pt x="24617" y="13022"/>
                  <a:pt x="24766" y="12987"/>
                </a:cubicBezTo>
                <a:close/>
                <a:moveTo>
                  <a:pt x="59427" y="11596"/>
                </a:moveTo>
                <a:cubicBezTo>
                  <a:pt x="59463" y="12001"/>
                  <a:pt x="59498" y="12441"/>
                  <a:pt x="59542" y="12837"/>
                </a:cubicBezTo>
                <a:cubicBezTo>
                  <a:pt x="59322" y="13022"/>
                  <a:pt x="59102" y="13207"/>
                  <a:pt x="58917" y="13427"/>
                </a:cubicBezTo>
                <a:cubicBezTo>
                  <a:pt x="58732" y="13612"/>
                  <a:pt x="58547" y="13762"/>
                  <a:pt x="58362" y="13903"/>
                </a:cubicBezTo>
                <a:cubicBezTo>
                  <a:pt x="58292" y="13498"/>
                  <a:pt x="58256" y="13102"/>
                  <a:pt x="58221" y="12697"/>
                </a:cubicBezTo>
                <a:cubicBezTo>
                  <a:pt x="58362" y="12547"/>
                  <a:pt x="58512" y="12441"/>
                  <a:pt x="58661" y="12292"/>
                </a:cubicBezTo>
                <a:cubicBezTo>
                  <a:pt x="58917" y="12071"/>
                  <a:pt x="59172" y="11816"/>
                  <a:pt x="59427" y="11596"/>
                </a:cubicBezTo>
                <a:close/>
                <a:moveTo>
                  <a:pt x="71788" y="11957"/>
                </a:moveTo>
                <a:lnTo>
                  <a:pt x="71788" y="11957"/>
                </a:lnTo>
                <a:cubicBezTo>
                  <a:pt x="72448" y="12142"/>
                  <a:pt x="73109" y="12362"/>
                  <a:pt x="73734" y="12582"/>
                </a:cubicBezTo>
                <a:cubicBezTo>
                  <a:pt x="73804" y="13102"/>
                  <a:pt x="73954" y="13542"/>
                  <a:pt x="74068" y="13982"/>
                </a:cubicBezTo>
                <a:cubicBezTo>
                  <a:pt x="73408" y="13762"/>
                  <a:pt x="72704" y="13612"/>
                  <a:pt x="72008" y="13463"/>
                </a:cubicBezTo>
                <a:cubicBezTo>
                  <a:pt x="71938" y="13022"/>
                  <a:pt x="71867" y="12512"/>
                  <a:pt x="71788" y="11957"/>
                </a:cubicBezTo>
                <a:close/>
                <a:moveTo>
                  <a:pt x="26888" y="13938"/>
                </a:moveTo>
                <a:cubicBezTo>
                  <a:pt x="26936" y="13965"/>
                  <a:pt x="26968" y="14001"/>
                  <a:pt x="27001" y="14033"/>
                </a:cubicBezTo>
                <a:lnTo>
                  <a:pt x="27001" y="14033"/>
                </a:lnTo>
                <a:cubicBezTo>
                  <a:pt x="26938" y="13996"/>
                  <a:pt x="26867" y="13969"/>
                  <a:pt x="26818" y="13938"/>
                </a:cubicBezTo>
                <a:close/>
                <a:moveTo>
                  <a:pt x="8180" y="12952"/>
                </a:moveTo>
                <a:cubicBezTo>
                  <a:pt x="8620" y="13022"/>
                  <a:pt x="9060" y="13137"/>
                  <a:pt x="9465" y="13207"/>
                </a:cubicBezTo>
                <a:cubicBezTo>
                  <a:pt x="9720" y="13242"/>
                  <a:pt x="9940" y="13322"/>
                  <a:pt x="10196" y="13357"/>
                </a:cubicBezTo>
                <a:cubicBezTo>
                  <a:pt x="9685" y="13612"/>
                  <a:pt x="9245" y="13832"/>
                  <a:pt x="8769" y="14052"/>
                </a:cubicBezTo>
                <a:cubicBezTo>
                  <a:pt x="8435" y="13938"/>
                  <a:pt x="8109" y="13867"/>
                  <a:pt x="7739" y="13797"/>
                </a:cubicBezTo>
                <a:cubicBezTo>
                  <a:pt x="7414" y="13718"/>
                  <a:pt x="7079" y="13647"/>
                  <a:pt x="6753" y="13577"/>
                </a:cubicBezTo>
                <a:cubicBezTo>
                  <a:pt x="7229" y="13357"/>
                  <a:pt x="7704" y="13172"/>
                  <a:pt x="8180" y="12952"/>
                </a:cubicBezTo>
                <a:close/>
                <a:moveTo>
                  <a:pt x="55430" y="11816"/>
                </a:moveTo>
                <a:lnTo>
                  <a:pt x="55430" y="11816"/>
                </a:lnTo>
                <a:cubicBezTo>
                  <a:pt x="55395" y="12221"/>
                  <a:pt x="55360" y="12617"/>
                  <a:pt x="55395" y="13058"/>
                </a:cubicBezTo>
                <a:cubicBezTo>
                  <a:pt x="54805" y="13392"/>
                  <a:pt x="54215" y="13718"/>
                  <a:pt x="53634" y="14052"/>
                </a:cubicBezTo>
                <a:cubicBezTo>
                  <a:pt x="53634" y="13647"/>
                  <a:pt x="53634" y="13278"/>
                  <a:pt x="53705" y="12881"/>
                </a:cubicBezTo>
                <a:cubicBezTo>
                  <a:pt x="54295" y="12547"/>
                  <a:pt x="54841" y="12177"/>
                  <a:pt x="55430" y="11816"/>
                </a:cubicBezTo>
                <a:close/>
                <a:moveTo>
                  <a:pt x="24176" y="13102"/>
                </a:moveTo>
                <a:cubicBezTo>
                  <a:pt x="24837" y="13322"/>
                  <a:pt x="25462" y="13612"/>
                  <a:pt x="26043" y="13938"/>
                </a:cubicBezTo>
                <a:lnTo>
                  <a:pt x="26008" y="13938"/>
                </a:lnTo>
                <a:cubicBezTo>
                  <a:pt x="25823" y="13982"/>
                  <a:pt x="25647" y="14052"/>
                  <a:pt x="25497" y="14123"/>
                </a:cubicBezTo>
                <a:cubicBezTo>
                  <a:pt x="24907" y="13797"/>
                  <a:pt x="24247" y="13542"/>
                  <a:pt x="23586" y="13322"/>
                </a:cubicBezTo>
                <a:cubicBezTo>
                  <a:pt x="23771" y="13207"/>
                  <a:pt x="23991" y="13137"/>
                  <a:pt x="24176" y="13102"/>
                </a:cubicBezTo>
                <a:close/>
                <a:moveTo>
                  <a:pt x="60748" y="11922"/>
                </a:moveTo>
                <a:cubicBezTo>
                  <a:pt x="60783" y="12397"/>
                  <a:pt x="60862" y="12881"/>
                  <a:pt x="60898" y="13357"/>
                </a:cubicBezTo>
                <a:cubicBezTo>
                  <a:pt x="60528" y="13577"/>
                  <a:pt x="60123" y="13867"/>
                  <a:pt x="59762" y="14158"/>
                </a:cubicBezTo>
                <a:cubicBezTo>
                  <a:pt x="59683" y="13762"/>
                  <a:pt x="59647" y="13322"/>
                  <a:pt x="59577" y="12881"/>
                </a:cubicBezTo>
                <a:cubicBezTo>
                  <a:pt x="59982" y="12512"/>
                  <a:pt x="60378" y="12221"/>
                  <a:pt x="60748" y="11922"/>
                </a:cubicBezTo>
                <a:close/>
                <a:moveTo>
                  <a:pt x="63794" y="12036"/>
                </a:moveTo>
                <a:cubicBezTo>
                  <a:pt x="63829" y="12547"/>
                  <a:pt x="63865" y="13102"/>
                  <a:pt x="63944" y="13647"/>
                </a:cubicBezTo>
                <a:cubicBezTo>
                  <a:pt x="63424" y="13797"/>
                  <a:pt x="62949" y="13982"/>
                  <a:pt x="62474" y="14158"/>
                </a:cubicBezTo>
                <a:cubicBezTo>
                  <a:pt x="62438" y="13647"/>
                  <a:pt x="62359" y="13102"/>
                  <a:pt x="62324" y="12582"/>
                </a:cubicBezTo>
                <a:cubicBezTo>
                  <a:pt x="62799" y="12362"/>
                  <a:pt x="63284" y="12177"/>
                  <a:pt x="63794" y="12036"/>
                </a:cubicBezTo>
                <a:close/>
                <a:moveTo>
                  <a:pt x="13541" y="13137"/>
                </a:moveTo>
                <a:cubicBezTo>
                  <a:pt x="14122" y="13242"/>
                  <a:pt x="14712" y="13357"/>
                  <a:pt x="15302" y="13427"/>
                </a:cubicBezTo>
                <a:cubicBezTo>
                  <a:pt x="14862" y="13683"/>
                  <a:pt x="14422" y="13938"/>
                  <a:pt x="14017" y="14202"/>
                </a:cubicBezTo>
                <a:cubicBezTo>
                  <a:pt x="13391" y="14088"/>
                  <a:pt x="12802" y="13938"/>
                  <a:pt x="12256" y="13797"/>
                </a:cubicBezTo>
                <a:cubicBezTo>
                  <a:pt x="12661" y="13577"/>
                  <a:pt x="13101" y="13357"/>
                  <a:pt x="13541" y="13137"/>
                </a:cubicBezTo>
                <a:close/>
                <a:moveTo>
                  <a:pt x="3892" y="13058"/>
                </a:moveTo>
                <a:cubicBezTo>
                  <a:pt x="4772" y="13242"/>
                  <a:pt x="5688" y="13427"/>
                  <a:pt x="6568" y="13612"/>
                </a:cubicBezTo>
                <a:cubicBezTo>
                  <a:pt x="6128" y="13797"/>
                  <a:pt x="5723" y="13938"/>
                  <a:pt x="5318" y="14123"/>
                </a:cubicBezTo>
                <a:cubicBezTo>
                  <a:pt x="5248" y="14158"/>
                  <a:pt x="5133" y="14202"/>
                  <a:pt x="5063" y="14237"/>
                </a:cubicBezTo>
                <a:cubicBezTo>
                  <a:pt x="4218" y="14052"/>
                  <a:pt x="3302" y="13867"/>
                  <a:pt x="2351" y="13683"/>
                </a:cubicBezTo>
                <a:cubicBezTo>
                  <a:pt x="2422" y="13647"/>
                  <a:pt x="2536" y="13612"/>
                  <a:pt x="2607" y="13577"/>
                </a:cubicBezTo>
                <a:cubicBezTo>
                  <a:pt x="3012" y="13427"/>
                  <a:pt x="3452" y="13242"/>
                  <a:pt x="3892" y="13058"/>
                </a:cubicBezTo>
                <a:close/>
                <a:moveTo>
                  <a:pt x="21826" y="12987"/>
                </a:moveTo>
                <a:cubicBezTo>
                  <a:pt x="22380" y="13058"/>
                  <a:pt x="22891" y="13172"/>
                  <a:pt x="23446" y="13322"/>
                </a:cubicBezTo>
                <a:cubicBezTo>
                  <a:pt x="23005" y="13577"/>
                  <a:pt x="22600" y="13867"/>
                  <a:pt x="22195" y="14237"/>
                </a:cubicBezTo>
                <a:cubicBezTo>
                  <a:pt x="22081" y="14202"/>
                  <a:pt x="21975" y="14158"/>
                  <a:pt x="21861" y="14123"/>
                </a:cubicBezTo>
                <a:cubicBezTo>
                  <a:pt x="21421" y="14017"/>
                  <a:pt x="20981" y="13938"/>
                  <a:pt x="20540" y="13867"/>
                </a:cubicBezTo>
                <a:cubicBezTo>
                  <a:pt x="20945" y="13542"/>
                  <a:pt x="21350" y="13207"/>
                  <a:pt x="21826" y="12987"/>
                </a:cubicBezTo>
                <a:close/>
                <a:moveTo>
                  <a:pt x="79791" y="12362"/>
                </a:moveTo>
                <a:cubicBezTo>
                  <a:pt x="80302" y="12661"/>
                  <a:pt x="80891" y="12917"/>
                  <a:pt x="81472" y="13137"/>
                </a:cubicBezTo>
                <a:cubicBezTo>
                  <a:pt x="81437" y="13463"/>
                  <a:pt x="81472" y="13832"/>
                  <a:pt x="81508" y="14237"/>
                </a:cubicBezTo>
                <a:cubicBezTo>
                  <a:pt x="80891" y="14017"/>
                  <a:pt x="80302" y="13762"/>
                  <a:pt x="79791" y="13463"/>
                </a:cubicBezTo>
                <a:cubicBezTo>
                  <a:pt x="79747" y="13058"/>
                  <a:pt x="79712" y="12697"/>
                  <a:pt x="79791" y="12362"/>
                </a:cubicBezTo>
                <a:close/>
                <a:moveTo>
                  <a:pt x="75204" y="12221"/>
                </a:moveTo>
                <a:lnTo>
                  <a:pt x="75204" y="12221"/>
                </a:lnTo>
                <a:cubicBezTo>
                  <a:pt x="75609" y="12547"/>
                  <a:pt x="75970" y="12881"/>
                  <a:pt x="76340" y="13242"/>
                </a:cubicBezTo>
                <a:cubicBezTo>
                  <a:pt x="76445" y="13612"/>
                  <a:pt x="76630" y="13982"/>
                  <a:pt x="76780" y="14378"/>
                </a:cubicBezTo>
                <a:cubicBezTo>
                  <a:pt x="76410" y="14052"/>
                  <a:pt x="75970" y="13762"/>
                  <a:pt x="75565" y="13463"/>
                </a:cubicBezTo>
                <a:cubicBezTo>
                  <a:pt x="75424" y="13058"/>
                  <a:pt x="75310" y="12661"/>
                  <a:pt x="75204" y="12221"/>
                </a:cubicBezTo>
                <a:close/>
                <a:moveTo>
                  <a:pt x="27073" y="13982"/>
                </a:moveTo>
                <a:cubicBezTo>
                  <a:pt x="27223" y="14052"/>
                  <a:pt x="27363" y="14158"/>
                  <a:pt x="27478" y="14237"/>
                </a:cubicBezTo>
                <a:cubicBezTo>
                  <a:pt x="27583" y="14308"/>
                  <a:pt x="27663" y="14343"/>
                  <a:pt x="27733" y="14422"/>
                </a:cubicBezTo>
                <a:cubicBezTo>
                  <a:pt x="27513" y="14272"/>
                  <a:pt x="27258" y="14123"/>
                  <a:pt x="27038" y="13982"/>
                </a:cubicBezTo>
                <a:close/>
                <a:moveTo>
                  <a:pt x="15408" y="13427"/>
                </a:moveTo>
                <a:cubicBezTo>
                  <a:pt x="15663" y="13463"/>
                  <a:pt x="15883" y="13498"/>
                  <a:pt x="16138" y="13498"/>
                </a:cubicBezTo>
                <a:cubicBezTo>
                  <a:pt x="16473" y="13542"/>
                  <a:pt x="16763" y="13577"/>
                  <a:pt x="17063" y="13577"/>
                </a:cubicBezTo>
                <a:cubicBezTo>
                  <a:pt x="16623" y="13867"/>
                  <a:pt x="16182" y="14158"/>
                  <a:pt x="15777" y="14493"/>
                </a:cubicBezTo>
                <a:cubicBezTo>
                  <a:pt x="15628" y="14457"/>
                  <a:pt x="15478" y="14457"/>
                  <a:pt x="15337" y="14422"/>
                </a:cubicBezTo>
                <a:cubicBezTo>
                  <a:pt x="14932" y="14378"/>
                  <a:pt x="14492" y="14308"/>
                  <a:pt x="14087" y="14237"/>
                </a:cubicBezTo>
                <a:cubicBezTo>
                  <a:pt x="14527" y="13938"/>
                  <a:pt x="14967" y="13683"/>
                  <a:pt x="15408" y="13427"/>
                </a:cubicBezTo>
                <a:close/>
                <a:moveTo>
                  <a:pt x="56901" y="12107"/>
                </a:moveTo>
                <a:cubicBezTo>
                  <a:pt x="56901" y="12582"/>
                  <a:pt x="56936" y="13102"/>
                  <a:pt x="56971" y="13612"/>
                </a:cubicBezTo>
                <a:cubicBezTo>
                  <a:pt x="56531" y="13938"/>
                  <a:pt x="56020" y="14237"/>
                  <a:pt x="55536" y="14493"/>
                </a:cubicBezTo>
                <a:cubicBezTo>
                  <a:pt x="55501" y="14017"/>
                  <a:pt x="55466" y="13542"/>
                  <a:pt x="55430" y="13102"/>
                </a:cubicBezTo>
                <a:cubicBezTo>
                  <a:pt x="55941" y="12767"/>
                  <a:pt x="56416" y="12441"/>
                  <a:pt x="56901" y="12107"/>
                </a:cubicBezTo>
                <a:close/>
                <a:moveTo>
                  <a:pt x="10275" y="13392"/>
                </a:moveTo>
                <a:cubicBezTo>
                  <a:pt x="10750" y="13498"/>
                  <a:pt x="11226" y="13612"/>
                  <a:pt x="11701" y="13718"/>
                </a:cubicBezTo>
                <a:cubicBezTo>
                  <a:pt x="11816" y="13762"/>
                  <a:pt x="11956" y="13797"/>
                  <a:pt x="12071" y="13832"/>
                </a:cubicBezTo>
                <a:cubicBezTo>
                  <a:pt x="11631" y="14088"/>
                  <a:pt x="11155" y="14308"/>
                  <a:pt x="10715" y="14563"/>
                </a:cubicBezTo>
                <a:cubicBezTo>
                  <a:pt x="10680" y="14563"/>
                  <a:pt x="10601" y="14528"/>
                  <a:pt x="10565" y="14528"/>
                </a:cubicBezTo>
                <a:cubicBezTo>
                  <a:pt x="10020" y="14378"/>
                  <a:pt x="9430" y="14202"/>
                  <a:pt x="8840" y="14052"/>
                </a:cubicBezTo>
                <a:cubicBezTo>
                  <a:pt x="9315" y="13832"/>
                  <a:pt x="9799" y="13612"/>
                  <a:pt x="10275" y="13392"/>
                </a:cubicBezTo>
                <a:close/>
                <a:moveTo>
                  <a:pt x="27733" y="12802"/>
                </a:moveTo>
                <a:cubicBezTo>
                  <a:pt x="28138" y="13242"/>
                  <a:pt x="28614" y="13612"/>
                  <a:pt x="29168" y="13938"/>
                </a:cubicBezTo>
                <a:cubicBezTo>
                  <a:pt x="29089" y="14202"/>
                  <a:pt x="28983" y="14378"/>
                  <a:pt x="28834" y="14598"/>
                </a:cubicBezTo>
                <a:cubicBezTo>
                  <a:pt x="28323" y="14272"/>
                  <a:pt x="27804" y="13903"/>
                  <a:pt x="27407" y="13498"/>
                </a:cubicBezTo>
                <a:cubicBezTo>
                  <a:pt x="27513" y="13322"/>
                  <a:pt x="27627" y="13102"/>
                  <a:pt x="27733" y="12802"/>
                </a:cubicBezTo>
                <a:close/>
                <a:moveTo>
                  <a:pt x="50588" y="13172"/>
                </a:moveTo>
                <a:cubicBezTo>
                  <a:pt x="50518" y="13357"/>
                  <a:pt x="50439" y="13542"/>
                  <a:pt x="50368" y="13762"/>
                </a:cubicBezTo>
                <a:cubicBezTo>
                  <a:pt x="50034" y="13938"/>
                  <a:pt x="49743" y="14123"/>
                  <a:pt x="49417" y="14272"/>
                </a:cubicBezTo>
                <a:cubicBezTo>
                  <a:pt x="49197" y="14422"/>
                  <a:pt x="48933" y="14528"/>
                  <a:pt x="48713" y="14642"/>
                </a:cubicBezTo>
                <a:cubicBezTo>
                  <a:pt x="48792" y="14457"/>
                  <a:pt x="48898" y="14237"/>
                  <a:pt x="48977" y="14052"/>
                </a:cubicBezTo>
                <a:cubicBezTo>
                  <a:pt x="49268" y="13903"/>
                  <a:pt x="49558" y="13762"/>
                  <a:pt x="49857" y="13577"/>
                </a:cubicBezTo>
                <a:lnTo>
                  <a:pt x="50254" y="13357"/>
                </a:lnTo>
                <a:cubicBezTo>
                  <a:pt x="50368" y="13278"/>
                  <a:pt x="50474" y="13207"/>
                  <a:pt x="50588" y="13172"/>
                </a:cubicBezTo>
                <a:close/>
                <a:moveTo>
                  <a:pt x="52058" y="12881"/>
                </a:moveTo>
                <a:cubicBezTo>
                  <a:pt x="51979" y="13172"/>
                  <a:pt x="51944" y="13463"/>
                  <a:pt x="51909" y="13797"/>
                </a:cubicBezTo>
                <a:cubicBezTo>
                  <a:pt x="51354" y="14088"/>
                  <a:pt x="50773" y="14378"/>
                  <a:pt x="50183" y="14677"/>
                </a:cubicBezTo>
                <a:cubicBezTo>
                  <a:pt x="50254" y="14378"/>
                  <a:pt x="50333" y="14088"/>
                  <a:pt x="50403" y="13797"/>
                </a:cubicBezTo>
                <a:cubicBezTo>
                  <a:pt x="50958" y="13498"/>
                  <a:pt x="51504" y="13207"/>
                  <a:pt x="52058" y="12881"/>
                </a:cubicBezTo>
                <a:close/>
                <a:moveTo>
                  <a:pt x="76049" y="12071"/>
                </a:moveTo>
                <a:lnTo>
                  <a:pt x="76049" y="12071"/>
                </a:lnTo>
                <a:cubicBezTo>
                  <a:pt x="76190" y="12256"/>
                  <a:pt x="76340" y="12441"/>
                  <a:pt x="76525" y="12582"/>
                </a:cubicBezTo>
                <a:cubicBezTo>
                  <a:pt x="76780" y="12917"/>
                  <a:pt x="77071" y="13278"/>
                  <a:pt x="77405" y="13577"/>
                </a:cubicBezTo>
                <a:cubicBezTo>
                  <a:pt x="77546" y="13982"/>
                  <a:pt x="77731" y="14343"/>
                  <a:pt x="77916" y="14713"/>
                </a:cubicBezTo>
                <a:cubicBezTo>
                  <a:pt x="77625" y="14422"/>
                  <a:pt x="77370" y="14158"/>
                  <a:pt x="77071" y="13867"/>
                </a:cubicBezTo>
                <a:cubicBezTo>
                  <a:pt x="76850" y="13647"/>
                  <a:pt x="76595" y="13427"/>
                  <a:pt x="76375" y="13172"/>
                </a:cubicBezTo>
                <a:cubicBezTo>
                  <a:pt x="76225" y="12802"/>
                  <a:pt x="76120" y="12441"/>
                  <a:pt x="76049" y="12071"/>
                </a:cubicBezTo>
                <a:close/>
                <a:moveTo>
                  <a:pt x="6674" y="13612"/>
                </a:moveTo>
                <a:cubicBezTo>
                  <a:pt x="7009" y="13683"/>
                  <a:pt x="7378" y="13762"/>
                  <a:pt x="7739" y="13867"/>
                </a:cubicBezTo>
                <a:cubicBezTo>
                  <a:pt x="8074" y="13903"/>
                  <a:pt x="8364" y="14017"/>
                  <a:pt x="8699" y="14088"/>
                </a:cubicBezTo>
                <a:cubicBezTo>
                  <a:pt x="8215" y="14272"/>
                  <a:pt x="7775" y="14493"/>
                  <a:pt x="7334" y="14713"/>
                </a:cubicBezTo>
                <a:lnTo>
                  <a:pt x="7264" y="14748"/>
                </a:lnTo>
                <a:cubicBezTo>
                  <a:pt x="6824" y="14642"/>
                  <a:pt x="6419" y="14528"/>
                  <a:pt x="6014" y="14457"/>
                </a:cubicBezTo>
                <a:cubicBezTo>
                  <a:pt x="5723" y="14378"/>
                  <a:pt x="5468" y="14308"/>
                  <a:pt x="5177" y="14272"/>
                </a:cubicBezTo>
                <a:cubicBezTo>
                  <a:pt x="5213" y="14237"/>
                  <a:pt x="5283" y="14202"/>
                  <a:pt x="5318" y="14202"/>
                </a:cubicBezTo>
                <a:cubicBezTo>
                  <a:pt x="5758" y="14017"/>
                  <a:pt x="6199" y="13797"/>
                  <a:pt x="6674" y="13612"/>
                </a:cubicBezTo>
                <a:close/>
                <a:moveTo>
                  <a:pt x="17133" y="13577"/>
                </a:moveTo>
                <a:cubicBezTo>
                  <a:pt x="17283" y="13612"/>
                  <a:pt x="17424" y="13612"/>
                  <a:pt x="17573" y="13612"/>
                </a:cubicBezTo>
                <a:cubicBezTo>
                  <a:pt x="17978" y="13647"/>
                  <a:pt x="18383" y="13683"/>
                  <a:pt x="18824" y="13718"/>
                </a:cubicBezTo>
                <a:cubicBezTo>
                  <a:pt x="18383" y="14052"/>
                  <a:pt x="17978" y="14378"/>
                  <a:pt x="17573" y="14748"/>
                </a:cubicBezTo>
                <a:cubicBezTo>
                  <a:pt x="17098" y="14677"/>
                  <a:pt x="16623" y="14598"/>
                  <a:pt x="16103" y="14528"/>
                </a:cubicBezTo>
                <a:cubicBezTo>
                  <a:pt x="16033" y="14528"/>
                  <a:pt x="15918" y="14528"/>
                  <a:pt x="15848" y="14493"/>
                </a:cubicBezTo>
                <a:cubicBezTo>
                  <a:pt x="16288" y="14202"/>
                  <a:pt x="16693" y="13867"/>
                  <a:pt x="17133" y="13577"/>
                </a:cubicBezTo>
                <a:close/>
                <a:moveTo>
                  <a:pt x="73804" y="12617"/>
                </a:moveTo>
                <a:lnTo>
                  <a:pt x="73804" y="12617"/>
                </a:lnTo>
                <a:cubicBezTo>
                  <a:pt x="74068" y="12732"/>
                  <a:pt x="74324" y="12837"/>
                  <a:pt x="74579" y="12987"/>
                </a:cubicBezTo>
                <a:cubicBezTo>
                  <a:pt x="74905" y="13137"/>
                  <a:pt x="75204" y="13322"/>
                  <a:pt x="75495" y="13498"/>
                </a:cubicBezTo>
                <a:cubicBezTo>
                  <a:pt x="75644" y="13938"/>
                  <a:pt x="75785" y="14378"/>
                  <a:pt x="75935" y="14748"/>
                </a:cubicBezTo>
                <a:cubicBezTo>
                  <a:pt x="75609" y="14563"/>
                  <a:pt x="75239" y="14422"/>
                  <a:pt x="74834" y="14272"/>
                </a:cubicBezTo>
                <a:cubicBezTo>
                  <a:pt x="74614" y="14158"/>
                  <a:pt x="74359" y="14088"/>
                  <a:pt x="74139" y="14017"/>
                </a:cubicBezTo>
                <a:cubicBezTo>
                  <a:pt x="74024" y="13612"/>
                  <a:pt x="73883" y="13137"/>
                  <a:pt x="73804" y="12617"/>
                </a:cubicBezTo>
                <a:close/>
                <a:moveTo>
                  <a:pt x="78171" y="12476"/>
                </a:moveTo>
                <a:cubicBezTo>
                  <a:pt x="78611" y="12837"/>
                  <a:pt x="79166" y="13207"/>
                  <a:pt x="79747" y="13498"/>
                </a:cubicBezTo>
                <a:cubicBezTo>
                  <a:pt x="79791" y="13903"/>
                  <a:pt x="79932" y="14308"/>
                  <a:pt x="80081" y="14748"/>
                </a:cubicBezTo>
                <a:cubicBezTo>
                  <a:pt x="79492" y="14422"/>
                  <a:pt x="78946" y="14088"/>
                  <a:pt x="78470" y="13718"/>
                </a:cubicBezTo>
                <a:cubicBezTo>
                  <a:pt x="78321" y="13322"/>
                  <a:pt x="78206" y="12881"/>
                  <a:pt x="78171" y="12476"/>
                </a:cubicBezTo>
                <a:close/>
                <a:moveTo>
                  <a:pt x="2237" y="13718"/>
                </a:moveTo>
                <a:cubicBezTo>
                  <a:pt x="3152" y="13867"/>
                  <a:pt x="4077" y="14088"/>
                  <a:pt x="4993" y="14272"/>
                </a:cubicBezTo>
                <a:cubicBezTo>
                  <a:pt x="4552" y="14457"/>
                  <a:pt x="4112" y="14642"/>
                  <a:pt x="3672" y="14818"/>
                </a:cubicBezTo>
                <a:cubicBezTo>
                  <a:pt x="2756" y="14642"/>
                  <a:pt x="1797" y="14422"/>
                  <a:pt x="846" y="14272"/>
                </a:cubicBezTo>
                <a:cubicBezTo>
                  <a:pt x="1321" y="14088"/>
                  <a:pt x="1761" y="13903"/>
                  <a:pt x="2237" y="13718"/>
                </a:cubicBezTo>
                <a:close/>
                <a:moveTo>
                  <a:pt x="27363" y="13542"/>
                </a:moveTo>
                <a:cubicBezTo>
                  <a:pt x="27768" y="13982"/>
                  <a:pt x="28288" y="14343"/>
                  <a:pt x="28834" y="14642"/>
                </a:cubicBezTo>
                <a:cubicBezTo>
                  <a:pt x="28763" y="14713"/>
                  <a:pt x="28728" y="14783"/>
                  <a:pt x="28684" y="14818"/>
                </a:cubicBezTo>
                <a:cubicBezTo>
                  <a:pt x="28358" y="14642"/>
                  <a:pt x="28024" y="14422"/>
                  <a:pt x="27698" y="14237"/>
                </a:cubicBezTo>
                <a:cubicBezTo>
                  <a:pt x="27583" y="14158"/>
                  <a:pt x="27513" y="14088"/>
                  <a:pt x="27407" y="14052"/>
                </a:cubicBezTo>
                <a:cubicBezTo>
                  <a:pt x="27328" y="14017"/>
                  <a:pt x="27293" y="13982"/>
                  <a:pt x="27258" y="13938"/>
                </a:cubicBezTo>
                <a:cubicBezTo>
                  <a:pt x="27187" y="13903"/>
                  <a:pt x="27143" y="13832"/>
                  <a:pt x="27073" y="13797"/>
                </a:cubicBezTo>
                <a:cubicBezTo>
                  <a:pt x="27187" y="13762"/>
                  <a:pt x="27258" y="13683"/>
                  <a:pt x="27363" y="13542"/>
                </a:cubicBezTo>
                <a:close/>
                <a:moveTo>
                  <a:pt x="58177" y="12732"/>
                </a:moveTo>
                <a:cubicBezTo>
                  <a:pt x="58221" y="13137"/>
                  <a:pt x="58256" y="13542"/>
                  <a:pt x="58292" y="13938"/>
                </a:cubicBezTo>
                <a:cubicBezTo>
                  <a:pt x="57922" y="14272"/>
                  <a:pt x="57561" y="14563"/>
                  <a:pt x="57156" y="14818"/>
                </a:cubicBezTo>
                <a:cubicBezTo>
                  <a:pt x="57121" y="14422"/>
                  <a:pt x="57077" y="14017"/>
                  <a:pt x="57042" y="13612"/>
                </a:cubicBezTo>
                <a:cubicBezTo>
                  <a:pt x="57446" y="13357"/>
                  <a:pt x="57816" y="13058"/>
                  <a:pt x="58177" y="12732"/>
                </a:cubicBezTo>
                <a:close/>
                <a:moveTo>
                  <a:pt x="68475" y="13228"/>
                </a:moveTo>
                <a:cubicBezTo>
                  <a:pt x="68925" y="13228"/>
                  <a:pt x="69355" y="13253"/>
                  <a:pt x="69772" y="13278"/>
                </a:cubicBezTo>
                <a:cubicBezTo>
                  <a:pt x="69807" y="13498"/>
                  <a:pt x="69842" y="13718"/>
                  <a:pt x="69842" y="13903"/>
                </a:cubicBezTo>
                <a:cubicBezTo>
                  <a:pt x="69922" y="14202"/>
                  <a:pt x="69957" y="14493"/>
                  <a:pt x="69992" y="14818"/>
                </a:cubicBezTo>
                <a:cubicBezTo>
                  <a:pt x="69552" y="14783"/>
                  <a:pt x="69112" y="14783"/>
                  <a:pt x="68672" y="14783"/>
                </a:cubicBezTo>
                <a:cubicBezTo>
                  <a:pt x="68346" y="14783"/>
                  <a:pt x="68011" y="14818"/>
                  <a:pt x="67685" y="14818"/>
                </a:cubicBezTo>
                <a:cubicBezTo>
                  <a:pt x="67641" y="14378"/>
                  <a:pt x="67606" y="13982"/>
                  <a:pt x="67571" y="13577"/>
                </a:cubicBezTo>
                <a:cubicBezTo>
                  <a:pt x="67571" y="13463"/>
                  <a:pt x="67536" y="13357"/>
                  <a:pt x="67536" y="13242"/>
                </a:cubicBezTo>
                <a:lnTo>
                  <a:pt x="67906" y="13242"/>
                </a:lnTo>
                <a:cubicBezTo>
                  <a:pt x="68099" y="13232"/>
                  <a:pt x="68289" y="13228"/>
                  <a:pt x="68475" y="13228"/>
                </a:cubicBezTo>
                <a:close/>
                <a:moveTo>
                  <a:pt x="81552" y="13172"/>
                </a:moveTo>
                <a:cubicBezTo>
                  <a:pt x="82133" y="13357"/>
                  <a:pt x="82723" y="13577"/>
                  <a:pt x="83383" y="13718"/>
                </a:cubicBezTo>
                <a:cubicBezTo>
                  <a:pt x="83383" y="14088"/>
                  <a:pt x="83383" y="14457"/>
                  <a:pt x="83453" y="14818"/>
                </a:cubicBezTo>
                <a:cubicBezTo>
                  <a:pt x="82793" y="14642"/>
                  <a:pt x="82168" y="14457"/>
                  <a:pt x="81587" y="14272"/>
                </a:cubicBezTo>
                <a:cubicBezTo>
                  <a:pt x="81508" y="13867"/>
                  <a:pt x="81508" y="13498"/>
                  <a:pt x="81552" y="13172"/>
                </a:cubicBezTo>
                <a:close/>
                <a:moveTo>
                  <a:pt x="62253" y="12617"/>
                </a:moveTo>
                <a:cubicBezTo>
                  <a:pt x="62289" y="13137"/>
                  <a:pt x="62359" y="13647"/>
                  <a:pt x="62438" y="14202"/>
                </a:cubicBezTo>
                <a:cubicBezTo>
                  <a:pt x="61998" y="14378"/>
                  <a:pt x="61558" y="14598"/>
                  <a:pt x="61153" y="14862"/>
                </a:cubicBezTo>
                <a:cubicBezTo>
                  <a:pt x="61083" y="14378"/>
                  <a:pt x="61003" y="13867"/>
                  <a:pt x="60968" y="13357"/>
                </a:cubicBezTo>
                <a:cubicBezTo>
                  <a:pt x="61408" y="13102"/>
                  <a:pt x="61813" y="12837"/>
                  <a:pt x="62253" y="12617"/>
                </a:cubicBezTo>
                <a:close/>
                <a:moveTo>
                  <a:pt x="77000" y="12362"/>
                </a:moveTo>
                <a:cubicBezTo>
                  <a:pt x="77440" y="12837"/>
                  <a:pt x="77880" y="13357"/>
                  <a:pt x="78426" y="13762"/>
                </a:cubicBezTo>
                <a:cubicBezTo>
                  <a:pt x="78541" y="14123"/>
                  <a:pt x="78726" y="14493"/>
                  <a:pt x="78911" y="14862"/>
                </a:cubicBezTo>
                <a:cubicBezTo>
                  <a:pt x="78796" y="14818"/>
                  <a:pt x="78726" y="14748"/>
                  <a:pt x="78611" y="14677"/>
                </a:cubicBezTo>
                <a:cubicBezTo>
                  <a:pt x="78206" y="14308"/>
                  <a:pt x="77810" y="13938"/>
                  <a:pt x="77440" y="13577"/>
                </a:cubicBezTo>
                <a:cubicBezTo>
                  <a:pt x="77255" y="13172"/>
                  <a:pt x="77106" y="12767"/>
                  <a:pt x="77000" y="12362"/>
                </a:cubicBezTo>
                <a:close/>
                <a:moveTo>
                  <a:pt x="53634" y="12917"/>
                </a:moveTo>
                <a:lnTo>
                  <a:pt x="53634" y="12917"/>
                </a:lnTo>
                <a:cubicBezTo>
                  <a:pt x="53599" y="13322"/>
                  <a:pt x="53555" y="13683"/>
                  <a:pt x="53555" y="14088"/>
                </a:cubicBezTo>
                <a:cubicBezTo>
                  <a:pt x="53009" y="14378"/>
                  <a:pt x="52455" y="14642"/>
                  <a:pt x="51874" y="14898"/>
                </a:cubicBezTo>
                <a:cubicBezTo>
                  <a:pt x="51909" y="14528"/>
                  <a:pt x="51909" y="14202"/>
                  <a:pt x="51979" y="13832"/>
                </a:cubicBezTo>
                <a:cubicBezTo>
                  <a:pt x="52534" y="13542"/>
                  <a:pt x="53080" y="13242"/>
                  <a:pt x="53634" y="12917"/>
                </a:cubicBezTo>
                <a:close/>
                <a:moveTo>
                  <a:pt x="67501" y="13242"/>
                </a:moveTo>
                <a:lnTo>
                  <a:pt x="67501" y="13577"/>
                </a:lnTo>
                <a:cubicBezTo>
                  <a:pt x="67536" y="13982"/>
                  <a:pt x="67571" y="14422"/>
                  <a:pt x="67641" y="14818"/>
                </a:cubicBezTo>
                <a:cubicBezTo>
                  <a:pt x="66946" y="14862"/>
                  <a:pt x="66286" y="14898"/>
                  <a:pt x="65661" y="14968"/>
                </a:cubicBezTo>
                <a:cubicBezTo>
                  <a:pt x="65625" y="14642"/>
                  <a:pt x="65590" y="14308"/>
                  <a:pt x="65590" y="13982"/>
                </a:cubicBezTo>
                <a:cubicBezTo>
                  <a:pt x="65555" y="13797"/>
                  <a:pt x="65555" y="13612"/>
                  <a:pt x="65520" y="13392"/>
                </a:cubicBezTo>
                <a:cubicBezTo>
                  <a:pt x="66145" y="13322"/>
                  <a:pt x="66761" y="13242"/>
                  <a:pt x="67501" y="13242"/>
                </a:cubicBezTo>
                <a:close/>
                <a:moveTo>
                  <a:pt x="69842" y="13278"/>
                </a:moveTo>
                <a:cubicBezTo>
                  <a:pt x="70582" y="13322"/>
                  <a:pt x="71278" y="13427"/>
                  <a:pt x="71938" y="13542"/>
                </a:cubicBezTo>
                <a:cubicBezTo>
                  <a:pt x="72008" y="13938"/>
                  <a:pt x="72087" y="14308"/>
                  <a:pt x="72158" y="14598"/>
                </a:cubicBezTo>
                <a:cubicBezTo>
                  <a:pt x="72193" y="14713"/>
                  <a:pt x="72228" y="14862"/>
                  <a:pt x="72264" y="14968"/>
                </a:cubicBezTo>
                <a:cubicBezTo>
                  <a:pt x="71568" y="14898"/>
                  <a:pt x="70837" y="14818"/>
                  <a:pt x="70063" y="14818"/>
                </a:cubicBezTo>
                <a:cubicBezTo>
                  <a:pt x="69992" y="14493"/>
                  <a:pt x="69957" y="14202"/>
                  <a:pt x="69922" y="13903"/>
                </a:cubicBezTo>
                <a:cubicBezTo>
                  <a:pt x="69886" y="13718"/>
                  <a:pt x="69886" y="13498"/>
                  <a:pt x="69842" y="13278"/>
                </a:cubicBezTo>
                <a:close/>
                <a:moveTo>
                  <a:pt x="18894" y="13718"/>
                </a:moveTo>
                <a:cubicBezTo>
                  <a:pt x="19405" y="13762"/>
                  <a:pt x="19880" y="13832"/>
                  <a:pt x="20399" y="13903"/>
                </a:cubicBezTo>
                <a:cubicBezTo>
                  <a:pt x="19994" y="14237"/>
                  <a:pt x="19625" y="14642"/>
                  <a:pt x="19264" y="15003"/>
                </a:cubicBezTo>
                <a:cubicBezTo>
                  <a:pt x="18709" y="14898"/>
                  <a:pt x="18198" y="14818"/>
                  <a:pt x="17644" y="14748"/>
                </a:cubicBezTo>
                <a:cubicBezTo>
                  <a:pt x="18049" y="14378"/>
                  <a:pt x="18454" y="14052"/>
                  <a:pt x="18894" y="13718"/>
                </a:cubicBezTo>
                <a:close/>
                <a:moveTo>
                  <a:pt x="27407" y="14272"/>
                </a:moveTo>
                <a:cubicBezTo>
                  <a:pt x="27733" y="14493"/>
                  <a:pt x="28024" y="14677"/>
                  <a:pt x="28358" y="14862"/>
                </a:cubicBezTo>
                <a:cubicBezTo>
                  <a:pt x="28393" y="14898"/>
                  <a:pt x="28464" y="14968"/>
                  <a:pt x="28508" y="15003"/>
                </a:cubicBezTo>
                <a:cubicBezTo>
                  <a:pt x="28358" y="14933"/>
                  <a:pt x="28209" y="14818"/>
                  <a:pt x="28103" y="14748"/>
                </a:cubicBezTo>
                <a:cubicBezTo>
                  <a:pt x="27953" y="14642"/>
                  <a:pt x="27804" y="14528"/>
                  <a:pt x="27627" y="14457"/>
                </a:cubicBezTo>
                <a:cubicBezTo>
                  <a:pt x="27548" y="14378"/>
                  <a:pt x="27478" y="14343"/>
                  <a:pt x="27407" y="14272"/>
                </a:cubicBezTo>
                <a:close/>
                <a:moveTo>
                  <a:pt x="12177" y="13832"/>
                </a:moveTo>
                <a:cubicBezTo>
                  <a:pt x="12731" y="13982"/>
                  <a:pt x="13321" y="14123"/>
                  <a:pt x="13937" y="14237"/>
                </a:cubicBezTo>
                <a:cubicBezTo>
                  <a:pt x="13462" y="14528"/>
                  <a:pt x="13022" y="14783"/>
                  <a:pt x="12582" y="15082"/>
                </a:cubicBezTo>
                <a:cubicBezTo>
                  <a:pt x="12000" y="14933"/>
                  <a:pt x="11375" y="14748"/>
                  <a:pt x="10786" y="14598"/>
                </a:cubicBezTo>
                <a:cubicBezTo>
                  <a:pt x="11226" y="14343"/>
                  <a:pt x="11701" y="14088"/>
                  <a:pt x="12177" y="13832"/>
                </a:cubicBezTo>
                <a:close/>
                <a:moveTo>
                  <a:pt x="23516" y="13357"/>
                </a:moveTo>
                <a:cubicBezTo>
                  <a:pt x="24212" y="13577"/>
                  <a:pt x="24837" y="13832"/>
                  <a:pt x="25427" y="14158"/>
                </a:cubicBezTo>
                <a:cubicBezTo>
                  <a:pt x="25022" y="14378"/>
                  <a:pt x="24652" y="14713"/>
                  <a:pt x="24282" y="15082"/>
                </a:cubicBezTo>
                <a:cubicBezTo>
                  <a:pt x="23666" y="14748"/>
                  <a:pt x="22961" y="14493"/>
                  <a:pt x="22266" y="14272"/>
                </a:cubicBezTo>
                <a:cubicBezTo>
                  <a:pt x="22636" y="13903"/>
                  <a:pt x="23076" y="13577"/>
                  <a:pt x="23516" y="13357"/>
                </a:cubicBezTo>
                <a:close/>
                <a:moveTo>
                  <a:pt x="26668" y="13903"/>
                </a:moveTo>
                <a:cubicBezTo>
                  <a:pt x="27002" y="14088"/>
                  <a:pt x="27293" y="14308"/>
                  <a:pt x="27627" y="14493"/>
                </a:cubicBezTo>
                <a:cubicBezTo>
                  <a:pt x="27733" y="14598"/>
                  <a:pt x="27918" y="14713"/>
                  <a:pt x="28068" y="14783"/>
                </a:cubicBezTo>
                <a:cubicBezTo>
                  <a:pt x="28173" y="14862"/>
                  <a:pt x="28244" y="14933"/>
                  <a:pt x="28358" y="15003"/>
                </a:cubicBezTo>
                <a:cubicBezTo>
                  <a:pt x="28244" y="15038"/>
                  <a:pt x="28103" y="15082"/>
                  <a:pt x="27988" y="15118"/>
                </a:cubicBezTo>
                <a:cubicBezTo>
                  <a:pt x="27443" y="14713"/>
                  <a:pt x="26853" y="14308"/>
                  <a:pt x="26228" y="13938"/>
                </a:cubicBezTo>
                <a:cubicBezTo>
                  <a:pt x="26377" y="13938"/>
                  <a:pt x="26562" y="13903"/>
                  <a:pt x="26668" y="13903"/>
                </a:cubicBezTo>
                <a:close/>
                <a:moveTo>
                  <a:pt x="59542" y="12917"/>
                </a:moveTo>
                <a:cubicBezTo>
                  <a:pt x="59577" y="13357"/>
                  <a:pt x="59647" y="13797"/>
                  <a:pt x="59683" y="14237"/>
                </a:cubicBezTo>
                <a:cubicBezTo>
                  <a:pt x="59392" y="14457"/>
                  <a:pt x="59137" y="14677"/>
                  <a:pt x="58838" y="14933"/>
                </a:cubicBezTo>
                <a:cubicBezTo>
                  <a:pt x="58732" y="15038"/>
                  <a:pt x="58617" y="15118"/>
                  <a:pt x="58512" y="15188"/>
                </a:cubicBezTo>
                <a:cubicBezTo>
                  <a:pt x="58477" y="14783"/>
                  <a:pt x="58397" y="14378"/>
                  <a:pt x="58362" y="13982"/>
                </a:cubicBezTo>
                <a:cubicBezTo>
                  <a:pt x="58547" y="13832"/>
                  <a:pt x="58732" y="13647"/>
                  <a:pt x="58952" y="13463"/>
                </a:cubicBezTo>
                <a:cubicBezTo>
                  <a:pt x="59137" y="13278"/>
                  <a:pt x="59357" y="13102"/>
                  <a:pt x="59542" y="12917"/>
                </a:cubicBezTo>
                <a:close/>
                <a:moveTo>
                  <a:pt x="65485" y="13392"/>
                </a:moveTo>
                <a:cubicBezTo>
                  <a:pt x="65485" y="13612"/>
                  <a:pt x="65520" y="13797"/>
                  <a:pt x="65520" y="14017"/>
                </a:cubicBezTo>
                <a:cubicBezTo>
                  <a:pt x="65555" y="14308"/>
                  <a:pt x="65590" y="14642"/>
                  <a:pt x="65625" y="14968"/>
                </a:cubicBezTo>
                <a:cubicBezTo>
                  <a:pt x="65115" y="15038"/>
                  <a:pt x="64639" y="15118"/>
                  <a:pt x="64164" y="15223"/>
                </a:cubicBezTo>
                <a:cubicBezTo>
                  <a:pt x="64164" y="15003"/>
                  <a:pt x="64120" y="14783"/>
                  <a:pt x="64085" y="14563"/>
                </a:cubicBezTo>
                <a:cubicBezTo>
                  <a:pt x="64049" y="14272"/>
                  <a:pt x="64014" y="13982"/>
                  <a:pt x="63979" y="13683"/>
                </a:cubicBezTo>
                <a:cubicBezTo>
                  <a:pt x="64454" y="13577"/>
                  <a:pt x="64965" y="13463"/>
                  <a:pt x="65485" y="13392"/>
                </a:cubicBezTo>
                <a:close/>
                <a:moveTo>
                  <a:pt x="83453" y="13762"/>
                </a:moveTo>
                <a:lnTo>
                  <a:pt x="83453" y="13762"/>
                </a:lnTo>
                <a:cubicBezTo>
                  <a:pt x="83638" y="13797"/>
                  <a:pt x="83858" y="13867"/>
                  <a:pt x="84043" y="13903"/>
                </a:cubicBezTo>
                <a:cubicBezTo>
                  <a:pt x="84483" y="14017"/>
                  <a:pt x="84924" y="14088"/>
                  <a:pt x="85434" y="14123"/>
                </a:cubicBezTo>
                <a:cubicBezTo>
                  <a:pt x="85399" y="14493"/>
                  <a:pt x="85434" y="14862"/>
                  <a:pt x="85514" y="15223"/>
                </a:cubicBezTo>
                <a:cubicBezTo>
                  <a:pt x="85073" y="15153"/>
                  <a:pt x="84633" y="15118"/>
                  <a:pt x="84228" y="15003"/>
                </a:cubicBezTo>
                <a:cubicBezTo>
                  <a:pt x="84008" y="14968"/>
                  <a:pt x="83753" y="14898"/>
                  <a:pt x="83533" y="14862"/>
                </a:cubicBezTo>
                <a:cubicBezTo>
                  <a:pt x="83453" y="14457"/>
                  <a:pt x="83418" y="14088"/>
                  <a:pt x="83453" y="13762"/>
                </a:cubicBezTo>
                <a:close/>
                <a:moveTo>
                  <a:pt x="8769" y="14088"/>
                </a:moveTo>
                <a:cubicBezTo>
                  <a:pt x="9359" y="14272"/>
                  <a:pt x="9976" y="14422"/>
                  <a:pt x="10565" y="14598"/>
                </a:cubicBezTo>
                <a:lnTo>
                  <a:pt x="10636" y="14598"/>
                </a:lnTo>
                <a:cubicBezTo>
                  <a:pt x="10275" y="14783"/>
                  <a:pt x="9940" y="14968"/>
                  <a:pt x="9579" y="15153"/>
                </a:cubicBezTo>
                <a:lnTo>
                  <a:pt x="9394" y="15259"/>
                </a:lnTo>
                <a:cubicBezTo>
                  <a:pt x="8699" y="15082"/>
                  <a:pt x="8039" y="14933"/>
                  <a:pt x="7334" y="14748"/>
                </a:cubicBezTo>
                <a:lnTo>
                  <a:pt x="7378" y="14748"/>
                </a:lnTo>
                <a:cubicBezTo>
                  <a:pt x="7819" y="14528"/>
                  <a:pt x="8294" y="14308"/>
                  <a:pt x="8769" y="14088"/>
                </a:cubicBezTo>
                <a:close/>
                <a:moveTo>
                  <a:pt x="28869" y="15038"/>
                </a:moveTo>
                <a:lnTo>
                  <a:pt x="28869" y="15038"/>
                </a:lnTo>
                <a:cubicBezTo>
                  <a:pt x="29054" y="15153"/>
                  <a:pt x="29203" y="15223"/>
                  <a:pt x="29344" y="15303"/>
                </a:cubicBezTo>
                <a:cubicBezTo>
                  <a:pt x="29239" y="15259"/>
                  <a:pt x="29089" y="15188"/>
                  <a:pt x="28983" y="15118"/>
                </a:cubicBezTo>
                <a:cubicBezTo>
                  <a:pt x="28948" y="15118"/>
                  <a:pt x="28904" y="15082"/>
                  <a:pt x="28869" y="15038"/>
                </a:cubicBezTo>
                <a:close/>
                <a:moveTo>
                  <a:pt x="5063" y="14308"/>
                </a:moveTo>
                <a:cubicBezTo>
                  <a:pt x="5398" y="14343"/>
                  <a:pt x="5688" y="14422"/>
                  <a:pt x="5979" y="14493"/>
                </a:cubicBezTo>
                <a:cubicBezTo>
                  <a:pt x="6384" y="14598"/>
                  <a:pt x="6789" y="14677"/>
                  <a:pt x="7194" y="14783"/>
                </a:cubicBezTo>
                <a:lnTo>
                  <a:pt x="6568" y="15038"/>
                </a:lnTo>
                <a:lnTo>
                  <a:pt x="5908" y="15373"/>
                </a:lnTo>
                <a:cubicBezTo>
                  <a:pt x="5503" y="15259"/>
                  <a:pt x="5063" y="15153"/>
                  <a:pt x="4623" y="15038"/>
                </a:cubicBezTo>
                <a:cubicBezTo>
                  <a:pt x="4332" y="14968"/>
                  <a:pt x="4033" y="14898"/>
                  <a:pt x="3742" y="14862"/>
                </a:cubicBezTo>
                <a:cubicBezTo>
                  <a:pt x="4183" y="14677"/>
                  <a:pt x="4623" y="14493"/>
                  <a:pt x="5063" y="14308"/>
                </a:cubicBezTo>
                <a:close/>
                <a:moveTo>
                  <a:pt x="26157" y="13982"/>
                </a:moveTo>
                <a:cubicBezTo>
                  <a:pt x="26782" y="14308"/>
                  <a:pt x="27363" y="14713"/>
                  <a:pt x="27918" y="15153"/>
                </a:cubicBezTo>
                <a:cubicBezTo>
                  <a:pt x="27733" y="15188"/>
                  <a:pt x="27583" y="15303"/>
                  <a:pt x="27407" y="15373"/>
                </a:cubicBezTo>
                <a:cubicBezTo>
                  <a:pt x="26818" y="14933"/>
                  <a:pt x="26228" y="14528"/>
                  <a:pt x="25567" y="14158"/>
                </a:cubicBezTo>
                <a:cubicBezTo>
                  <a:pt x="25717" y="14088"/>
                  <a:pt x="25867" y="14052"/>
                  <a:pt x="26008" y="14017"/>
                </a:cubicBezTo>
                <a:cubicBezTo>
                  <a:pt x="26043" y="13982"/>
                  <a:pt x="26087" y="13982"/>
                  <a:pt x="26157" y="13982"/>
                </a:cubicBezTo>
                <a:close/>
                <a:moveTo>
                  <a:pt x="72008" y="13542"/>
                </a:moveTo>
                <a:lnTo>
                  <a:pt x="72008" y="13542"/>
                </a:lnTo>
                <a:cubicBezTo>
                  <a:pt x="72748" y="13683"/>
                  <a:pt x="73408" y="13832"/>
                  <a:pt x="74068" y="14052"/>
                </a:cubicBezTo>
                <a:cubicBezTo>
                  <a:pt x="74139" y="14343"/>
                  <a:pt x="74244" y="14642"/>
                  <a:pt x="74324" y="14898"/>
                </a:cubicBezTo>
                <a:cubicBezTo>
                  <a:pt x="74359" y="15038"/>
                  <a:pt x="74429" y="15188"/>
                  <a:pt x="74465" y="15373"/>
                </a:cubicBezTo>
                <a:cubicBezTo>
                  <a:pt x="73804" y="15188"/>
                  <a:pt x="73074" y="15082"/>
                  <a:pt x="72308" y="14968"/>
                </a:cubicBezTo>
                <a:cubicBezTo>
                  <a:pt x="72264" y="14862"/>
                  <a:pt x="72264" y="14713"/>
                  <a:pt x="72228" y="14598"/>
                </a:cubicBezTo>
                <a:cubicBezTo>
                  <a:pt x="72158" y="14308"/>
                  <a:pt x="72087" y="13938"/>
                  <a:pt x="72008" y="13542"/>
                </a:cubicBezTo>
                <a:close/>
                <a:moveTo>
                  <a:pt x="48898" y="14088"/>
                </a:moveTo>
                <a:lnTo>
                  <a:pt x="48898" y="14088"/>
                </a:lnTo>
                <a:cubicBezTo>
                  <a:pt x="48792" y="14308"/>
                  <a:pt x="48713" y="14493"/>
                  <a:pt x="48643" y="14677"/>
                </a:cubicBezTo>
                <a:cubicBezTo>
                  <a:pt x="48017" y="14968"/>
                  <a:pt x="47392" y="15223"/>
                  <a:pt x="46811" y="15408"/>
                </a:cubicBezTo>
                <a:cubicBezTo>
                  <a:pt x="46917" y="15223"/>
                  <a:pt x="46996" y="15038"/>
                  <a:pt x="47102" y="14862"/>
                </a:cubicBezTo>
                <a:cubicBezTo>
                  <a:pt x="47692" y="14677"/>
                  <a:pt x="48273" y="14422"/>
                  <a:pt x="48898" y="14088"/>
                </a:cubicBezTo>
                <a:close/>
                <a:moveTo>
                  <a:pt x="28684" y="15038"/>
                </a:moveTo>
                <a:cubicBezTo>
                  <a:pt x="28798" y="15118"/>
                  <a:pt x="28904" y="15188"/>
                  <a:pt x="29054" y="15223"/>
                </a:cubicBezTo>
                <a:cubicBezTo>
                  <a:pt x="29168" y="15303"/>
                  <a:pt x="29239" y="15373"/>
                  <a:pt x="29344" y="15443"/>
                </a:cubicBezTo>
                <a:cubicBezTo>
                  <a:pt x="29089" y="15338"/>
                  <a:pt x="28834" y="15188"/>
                  <a:pt x="28614" y="15038"/>
                </a:cubicBezTo>
                <a:close/>
                <a:moveTo>
                  <a:pt x="29239" y="13982"/>
                </a:moveTo>
                <a:cubicBezTo>
                  <a:pt x="29784" y="14308"/>
                  <a:pt x="30374" y="14598"/>
                  <a:pt x="31035" y="14818"/>
                </a:cubicBezTo>
                <a:cubicBezTo>
                  <a:pt x="30929" y="15118"/>
                  <a:pt x="30815" y="15303"/>
                  <a:pt x="30709" y="15443"/>
                </a:cubicBezTo>
                <a:cubicBezTo>
                  <a:pt x="30049" y="15223"/>
                  <a:pt x="29459" y="14968"/>
                  <a:pt x="28904" y="14642"/>
                </a:cubicBezTo>
                <a:lnTo>
                  <a:pt x="29239" y="13982"/>
                </a:lnTo>
                <a:close/>
                <a:moveTo>
                  <a:pt x="55395" y="13137"/>
                </a:moveTo>
                <a:cubicBezTo>
                  <a:pt x="55395" y="13577"/>
                  <a:pt x="55430" y="14052"/>
                  <a:pt x="55466" y="14528"/>
                </a:cubicBezTo>
                <a:cubicBezTo>
                  <a:pt x="54876" y="14862"/>
                  <a:pt x="54295" y="15188"/>
                  <a:pt x="53670" y="15443"/>
                </a:cubicBezTo>
                <a:cubicBezTo>
                  <a:pt x="53634" y="15003"/>
                  <a:pt x="53599" y="14563"/>
                  <a:pt x="53634" y="14123"/>
                </a:cubicBezTo>
                <a:cubicBezTo>
                  <a:pt x="54215" y="13797"/>
                  <a:pt x="54805" y="13463"/>
                  <a:pt x="55395" y="13137"/>
                </a:cubicBezTo>
                <a:close/>
                <a:moveTo>
                  <a:pt x="14017" y="14272"/>
                </a:moveTo>
                <a:cubicBezTo>
                  <a:pt x="14457" y="14343"/>
                  <a:pt x="14897" y="14422"/>
                  <a:pt x="15337" y="14493"/>
                </a:cubicBezTo>
                <a:cubicBezTo>
                  <a:pt x="15443" y="14493"/>
                  <a:pt x="15592" y="14528"/>
                  <a:pt x="15698" y="14528"/>
                </a:cubicBezTo>
                <a:cubicBezTo>
                  <a:pt x="15258" y="14862"/>
                  <a:pt x="14862" y="15153"/>
                  <a:pt x="14422" y="15479"/>
                </a:cubicBezTo>
                <a:cubicBezTo>
                  <a:pt x="14201" y="15443"/>
                  <a:pt x="13981" y="15408"/>
                  <a:pt x="13761" y="15338"/>
                </a:cubicBezTo>
                <a:cubicBezTo>
                  <a:pt x="13391" y="15259"/>
                  <a:pt x="13022" y="15188"/>
                  <a:pt x="12661" y="15118"/>
                </a:cubicBezTo>
                <a:cubicBezTo>
                  <a:pt x="13136" y="14818"/>
                  <a:pt x="13576" y="14528"/>
                  <a:pt x="14017" y="14272"/>
                </a:cubicBezTo>
                <a:close/>
                <a:moveTo>
                  <a:pt x="20470" y="13903"/>
                </a:moveTo>
                <a:cubicBezTo>
                  <a:pt x="20945" y="13982"/>
                  <a:pt x="21385" y="14088"/>
                  <a:pt x="21861" y="14202"/>
                </a:cubicBezTo>
                <a:cubicBezTo>
                  <a:pt x="21940" y="14237"/>
                  <a:pt x="22046" y="14272"/>
                  <a:pt x="22160" y="14272"/>
                </a:cubicBezTo>
                <a:cubicBezTo>
                  <a:pt x="21755" y="14642"/>
                  <a:pt x="21385" y="15038"/>
                  <a:pt x="21060" y="15479"/>
                </a:cubicBezTo>
                <a:cubicBezTo>
                  <a:pt x="20470" y="15303"/>
                  <a:pt x="19924" y="15153"/>
                  <a:pt x="19334" y="15038"/>
                </a:cubicBezTo>
                <a:cubicBezTo>
                  <a:pt x="19704" y="14642"/>
                  <a:pt x="20065" y="14272"/>
                  <a:pt x="20470" y="13903"/>
                </a:cubicBezTo>
                <a:close/>
                <a:moveTo>
                  <a:pt x="79826" y="13542"/>
                </a:moveTo>
                <a:cubicBezTo>
                  <a:pt x="80337" y="13832"/>
                  <a:pt x="80927" y="14052"/>
                  <a:pt x="81552" y="14308"/>
                </a:cubicBezTo>
                <a:cubicBezTo>
                  <a:pt x="81622" y="14677"/>
                  <a:pt x="81728" y="15082"/>
                  <a:pt x="81913" y="15479"/>
                </a:cubicBezTo>
                <a:cubicBezTo>
                  <a:pt x="81288" y="15259"/>
                  <a:pt x="80707" y="15038"/>
                  <a:pt x="80152" y="14783"/>
                </a:cubicBezTo>
                <a:cubicBezTo>
                  <a:pt x="80011" y="14343"/>
                  <a:pt x="79861" y="13938"/>
                  <a:pt x="79826" y="13542"/>
                </a:cubicBezTo>
                <a:close/>
                <a:moveTo>
                  <a:pt x="50333" y="13832"/>
                </a:moveTo>
                <a:cubicBezTo>
                  <a:pt x="50254" y="14123"/>
                  <a:pt x="50183" y="14422"/>
                  <a:pt x="50113" y="14713"/>
                </a:cubicBezTo>
                <a:cubicBezTo>
                  <a:pt x="49778" y="14862"/>
                  <a:pt x="49488" y="15003"/>
                  <a:pt x="49153" y="15153"/>
                </a:cubicBezTo>
                <a:cubicBezTo>
                  <a:pt x="48898" y="15303"/>
                  <a:pt x="48643" y="15408"/>
                  <a:pt x="48352" y="15523"/>
                </a:cubicBezTo>
                <a:cubicBezTo>
                  <a:pt x="48458" y="15259"/>
                  <a:pt x="48572" y="15003"/>
                  <a:pt x="48678" y="14713"/>
                </a:cubicBezTo>
                <a:cubicBezTo>
                  <a:pt x="48933" y="14598"/>
                  <a:pt x="49197" y="14457"/>
                  <a:pt x="49452" y="14343"/>
                </a:cubicBezTo>
                <a:cubicBezTo>
                  <a:pt x="49743" y="14158"/>
                  <a:pt x="50034" y="14017"/>
                  <a:pt x="50333" y="13832"/>
                </a:cubicBezTo>
                <a:close/>
                <a:moveTo>
                  <a:pt x="28869" y="14677"/>
                </a:moveTo>
                <a:cubicBezTo>
                  <a:pt x="29423" y="15003"/>
                  <a:pt x="30005" y="15259"/>
                  <a:pt x="30665" y="15479"/>
                </a:cubicBezTo>
                <a:cubicBezTo>
                  <a:pt x="30594" y="15558"/>
                  <a:pt x="30524" y="15628"/>
                  <a:pt x="30445" y="15628"/>
                </a:cubicBezTo>
                <a:cubicBezTo>
                  <a:pt x="30426" y="15633"/>
                  <a:pt x="30407" y="15635"/>
                  <a:pt x="30388" y="15635"/>
                </a:cubicBezTo>
                <a:cubicBezTo>
                  <a:pt x="30263" y="15635"/>
                  <a:pt x="30130" y="15543"/>
                  <a:pt x="29969" y="15443"/>
                </a:cubicBezTo>
                <a:cubicBezTo>
                  <a:pt x="29714" y="15259"/>
                  <a:pt x="29423" y="15082"/>
                  <a:pt x="28983" y="15003"/>
                </a:cubicBezTo>
                <a:cubicBezTo>
                  <a:pt x="28904" y="14968"/>
                  <a:pt x="28834" y="14933"/>
                  <a:pt x="28798" y="14898"/>
                </a:cubicBezTo>
                <a:lnTo>
                  <a:pt x="28763" y="14862"/>
                </a:lnTo>
                <a:cubicBezTo>
                  <a:pt x="28798" y="14783"/>
                  <a:pt x="28834" y="14748"/>
                  <a:pt x="28869" y="14677"/>
                </a:cubicBezTo>
                <a:close/>
                <a:moveTo>
                  <a:pt x="60898" y="13392"/>
                </a:moveTo>
                <a:cubicBezTo>
                  <a:pt x="60968" y="13903"/>
                  <a:pt x="61003" y="14422"/>
                  <a:pt x="61083" y="14898"/>
                </a:cubicBezTo>
                <a:cubicBezTo>
                  <a:pt x="60713" y="15118"/>
                  <a:pt x="60343" y="15373"/>
                  <a:pt x="59938" y="15663"/>
                </a:cubicBezTo>
                <a:cubicBezTo>
                  <a:pt x="59868" y="15188"/>
                  <a:pt x="59797" y="14713"/>
                  <a:pt x="59762" y="14237"/>
                </a:cubicBezTo>
                <a:cubicBezTo>
                  <a:pt x="60123" y="13938"/>
                  <a:pt x="60528" y="13647"/>
                  <a:pt x="60898" y="13392"/>
                </a:cubicBezTo>
                <a:close/>
                <a:moveTo>
                  <a:pt x="75565" y="13577"/>
                </a:moveTo>
                <a:lnTo>
                  <a:pt x="75565" y="13577"/>
                </a:lnTo>
                <a:cubicBezTo>
                  <a:pt x="76005" y="13832"/>
                  <a:pt x="76445" y="14158"/>
                  <a:pt x="76850" y="14493"/>
                </a:cubicBezTo>
                <a:cubicBezTo>
                  <a:pt x="77035" y="14862"/>
                  <a:pt x="77220" y="15259"/>
                  <a:pt x="77440" y="15663"/>
                </a:cubicBezTo>
                <a:cubicBezTo>
                  <a:pt x="77000" y="15373"/>
                  <a:pt x="76525" y="15082"/>
                  <a:pt x="76049" y="14783"/>
                </a:cubicBezTo>
                <a:cubicBezTo>
                  <a:pt x="75864" y="14422"/>
                  <a:pt x="75715" y="14017"/>
                  <a:pt x="75565" y="13577"/>
                </a:cubicBezTo>
                <a:close/>
                <a:moveTo>
                  <a:pt x="56971" y="13647"/>
                </a:moveTo>
                <a:cubicBezTo>
                  <a:pt x="57006" y="14052"/>
                  <a:pt x="57077" y="14457"/>
                  <a:pt x="57121" y="14862"/>
                </a:cubicBezTo>
                <a:cubicBezTo>
                  <a:pt x="56637" y="15153"/>
                  <a:pt x="56161" y="15443"/>
                  <a:pt x="55686" y="15699"/>
                </a:cubicBezTo>
                <a:cubicBezTo>
                  <a:pt x="55615" y="15338"/>
                  <a:pt x="55580" y="14933"/>
                  <a:pt x="55536" y="14563"/>
                </a:cubicBezTo>
                <a:cubicBezTo>
                  <a:pt x="56055" y="14308"/>
                  <a:pt x="56531" y="13982"/>
                  <a:pt x="56971" y="13647"/>
                </a:cubicBezTo>
                <a:close/>
                <a:moveTo>
                  <a:pt x="63944" y="13718"/>
                </a:moveTo>
                <a:cubicBezTo>
                  <a:pt x="63979" y="14017"/>
                  <a:pt x="64014" y="14308"/>
                  <a:pt x="64049" y="14598"/>
                </a:cubicBezTo>
                <a:cubicBezTo>
                  <a:pt x="64049" y="14818"/>
                  <a:pt x="64085" y="15038"/>
                  <a:pt x="64120" y="15223"/>
                </a:cubicBezTo>
                <a:cubicBezTo>
                  <a:pt x="63644" y="15373"/>
                  <a:pt x="63169" y="15523"/>
                  <a:pt x="62694" y="15699"/>
                </a:cubicBezTo>
                <a:cubicBezTo>
                  <a:pt x="62694" y="15593"/>
                  <a:pt x="62658" y="15523"/>
                  <a:pt x="62658" y="15408"/>
                </a:cubicBezTo>
                <a:cubicBezTo>
                  <a:pt x="62579" y="15003"/>
                  <a:pt x="62544" y="14598"/>
                  <a:pt x="62509" y="14237"/>
                </a:cubicBezTo>
                <a:cubicBezTo>
                  <a:pt x="62949" y="14017"/>
                  <a:pt x="63424" y="13832"/>
                  <a:pt x="63944" y="13718"/>
                </a:cubicBezTo>
                <a:close/>
                <a:moveTo>
                  <a:pt x="51909" y="13867"/>
                </a:moveTo>
                <a:cubicBezTo>
                  <a:pt x="51874" y="14202"/>
                  <a:pt x="51838" y="14563"/>
                  <a:pt x="51838" y="14933"/>
                </a:cubicBezTo>
                <a:cubicBezTo>
                  <a:pt x="51213" y="15223"/>
                  <a:pt x="50588" y="15479"/>
                  <a:pt x="49963" y="15743"/>
                </a:cubicBezTo>
                <a:cubicBezTo>
                  <a:pt x="50034" y="15408"/>
                  <a:pt x="50078" y="15082"/>
                  <a:pt x="50148" y="14748"/>
                </a:cubicBezTo>
                <a:cubicBezTo>
                  <a:pt x="50738" y="14457"/>
                  <a:pt x="51319" y="14158"/>
                  <a:pt x="51909" y="13867"/>
                </a:cubicBezTo>
                <a:close/>
                <a:moveTo>
                  <a:pt x="10715" y="14642"/>
                </a:moveTo>
                <a:cubicBezTo>
                  <a:pt x="11296" y="14783"/>
                  <a:pt x="11921" y="14968"/>
                  <a:pt x="12511" y="15118"/>
                </a:cubicBezTo>
                <a:cubicBezTo>
                  <a:pt x="12256" y="15303"/>
                  <a:pt x="11956" y="15479"/>
                  <a:pt x="11666" y="15663"/>
                </a:cubicBezTo>
                <a:lnTo>
                  <a:pt x="11446" y="15813"/>
                </a:lnTo>
                <a:cubicBezTo>
                  <a:pt x="10786" y="15628"/>
                  <a:pt x="10125" y="15443"/>
                  <a:pt x="9465" y="15303"/>
                </a:cubicBezTo>
                <a:lnTo>
                  <a:pt x="9615" y="15223"/>
                </a:lnTo>
                <a:cubicBezTo>
                  <a:pt x="9976" y="15003"/>
                  <a:pt x="10345" y="14818"/>
                  <a:pt x="10715" y="14642"/>
                </a:cubicBezTo>
                <a:close/>
                <a:moveTo>
                  <a:pt x="41089" y="14898"/>
                </a:moveTo>
                <a:cubicBezTo>
                  <a:pt x="41010" y="15082"/>
                  <a:pt x="40904" y="15223"/>
                  <a:pt x="40833" y="15373"/>
                </a:cubicBezTo>
                <a:cubicBezTo>
                  <a:pt x="40789" y="15443"/>
                  <a:pt x="40754" y="15523"/>
                  <a:pt x="40719" y="15593"/>
                </a:cubicBezTo>
                <a:cubicBezTo>
                  <a:pt x="39988" y="15593"/>
                  <a:pt x="39513" y="15663"/>
                  <a:pt x="38809" y="15813"/>
                </a:cubicBezTo>
                <a:cubicBezTo>
                  <a:pt x="38958" y="15593"/>
                  <a:pt x="39073" y="15338"/>
                  <a:pt x="39213" y="15118"/>
                </a:cubicBezTo>
                <a:cubicBezTo>
                  <a:pt x="39909" y="14968"/>
                  <a:pt x="40393" y="14898"/>
                  <a:pt x="41089" y="14898"/>
                </a:cubicBezTo>
                <a:close/>
                <a:moveTo>
                  <a:pt x="15777" y="14563"/>
                </a:moveTo>
                <a:cubicBezTo>
                  <a:pt x="15883" y="14563"/>
                  <a:pt x="15997" y="14563"/>
                  <a:pt x="16103" y="14598"/>
                </a:cubicBezTo>
                <a:cubicBezTo>
                  <a:pt x="16579" y="14642"/>
                  <a:pt x="17063" y="14713"/>
                  <a:pt x="17538" y="14783"/>
                </a:cubicBezTo>
                <a:cubicBezTo>
                  <a:pt x="17204" y="15038"/>
                  <a:pt x="16913" y="15338"/>
                  <a:pt x="16623" y="15593"/>
                </a:cubicBezTo>
                <a:cubicBezTo>
                  <a:pt x="16543" y="15699"/>
                  <a:pt x="16438" y="15778"/>
                  <a:pt x="16358" y="15848"/>
                </a:cubicBezTo>
                <a:cubicBezTo>
                  <a:pt x="15962" y="15778"/>
                  <a:pt x="15557" y="15699"/>
                  <a:pt x="15188" y="15628"/>
                </a:cubicBezTo>
                <a:cubicBezTo>
                  <a:pt x="14967" y="15593"/>
                  <a:pt x="14747" y="15558"/>
                  <a:pt x="14492" y="15479"/>
                </a:cubicBezTo>
                <a:cubicBezTo>
                  <a:pt x="14932" y="15188"/>
                  <a:pt x="15372" y="14862"/>
                  <a:pt x="15777" y="14563"/>
                </a:cubicBezTo>
                <a:close/>
                <a:moveTo>
                  <a:pt x="29494" y="15443"/>
                </a:moveTo>
                <a:cubicBezTo>
                  <a:pt x="29714" y="15593"/>
                  <a:pt x="29934" y="15699"/>
                  <a:pt x="30189" y="15813"/>
                </a:cubicBezTo>
                <a:cubicBezTo>
                  <a:pt x="30225" y="15813"/>
                  <a:pt x="30269" y="15848"/>
                  <a:pt x="30304" y="15884"/>
                </a:cubicBezTo>
                <a:cubicBezTo>
                  <a:pt x="30084" y="15778"/>
                  <a:pt x="29899" y="15699"/>
                  <a:pt x="29679" y="15593"/>
                </a:cubicBezTo>
                <a:cubicBezTo>
                  <a:pt x="29608" y="15558"/>
                  <a:pt x="29529" y="15523"/>
                  <a:pt x="29494" y="15443"/>
                </a:cubicBezTo>
                <a:close/>
                <a:moveTo>
                  <a:pt x="47031" y="14898"/>
                </a:moveTo>
                <a:lnTo>
                  <a:pt x="47031" y="14898"/>
                </a:lnTo>
                <a:cubicBezTo>
                  <a:pt x="46917" y="15082"/>
                  <a:pt x="46847" y="15259"/>
                  <a:pt x="46732" y="15443"/>
                </a:cubicBezTo>
                <a:cubicBezTo>
                  <a:pt x="46072" y="15663"/>
                  <a:pt x="45456" y="15813"/>
                  <a:pt x="44830" y="15884"/>
                </a:cubicBezTo>
                <a:cubicBezTo>
                  <a:pt x="44936" y="15699"/>
                  <a:pt x="45051" y="15479"/>
                  <a:pt x="45156" y="15303"/>
                </a:cubicBezTo>
                <a:cubicBezTo>
                  <a:pt x="45746" y="15223"/>
                  <a:pt x="46371" y="15082"/>
                  <a:pt x="47031" y="14898"/>
                </a:cubicBezTo>
                <a:close/>
                <a:moveTo>
                  <a:pt x="76410" y="13322"/>
                </a:moveTo>
                <a:lnTo>
                  <a:pt x="76410" y="13322"/>
                </a:lnTo>
                <a:cubicBezTo>
                  <a:pt x="76630" y="13498"/>
                  <a:pt x="76815" y="13718"/>
                  <a:pt x="77035" y="13903"/>
                </a:cubicBezTo>
                <a:cubicBezTo>
                  <a:pt x="77370" y="14237"/>
                  <a:pt x="77660" y="14563"/>
                  <a:pt x="78030" y="14862"/>
                </a:cubicBezTo>
                <a:cubicBezTo>
                  <a:pt x="78206" y="15223"/>
                  <a:pt x="78391" y="15558"/>
                  <a:pt x="78611" y="15884"/>
                </a:cubicBezTo>
                <a:cubicBezTo>
                  <a:pt x="78356" y="15699"/>
                  <a:pt x="78136" y="15479"/>
                  <a:pt x="77916" y="15303"/>
                </a:cubicBezTo>
                <a:cubicBezTo>
                  <a:pt x="77546" y="15003"/>
                  <a:pt x="77220" y="14713"/>
                  <a:pt x="76886" y="14457"/>
                </a:cubicBezTo>
                <a:cubicBezTo>
                  <a:pt x="76710" y="14052"/>
                  <a:pt x="76560" y="13683"/>
                  <a:pt x="76410" y="13322"/>
                </a:cubicBezTo>
                <a:close/>
                <a:moveTo>
                  <a:pt x="31105" y="14862"/>
                </a:moveTo>
                <a:cubicBezTo>
                  <a:pt x="31545" y="15003"/>
                  <a:pt x="31985" y="15118"/>
                  <a:pt x="32470" y="15223"/>
                </a:cubicBezTo>
                <a:cubicBezTo>
                  <a:pt x="32646" y="15259"/>
                  <a:pt x="32831" y="15303"/>
                  <a:pt x="33016" y="15338"/>
                </a:cubicBezTo>
                <a:cubicBezTo>
                  <a:pt x="32866" y="15593"/>
                  <a:pt x="32760" y="15778"/>
                  <a:pt x="32646" y="15919"/>
                </a:cubicBezTo>
                <a:cubicBezTo>
                  <a:pt x="31985" y="15813"/>
                  <a:pt x="31369" y="15663"/>
                  <a:pt x="30779" y="15443"/>
                </a:cubicBezTo>
                <a:cubicBezTo>
                  <a:pt x="30850" y="15338"/>
                  <a:pt x="30964" y="15118"/>
                  <a:pt x="31105" y="14862"/>
                </a:cubicBezTo>
                <a:close/>
                <a:moveTo>
                  <a:pt x="78506" y="13832"/>
                </a:moveTo>
                <a:lnTo>
                  <a:pt x="78506" y="13832"/>
                </a:lnTo>
                <a:cubicBezTo>
                  <a:pt x="78981" y="14202"/>
                  <a:pt x="79527" y="14528"/>
                  <a:pt x="80117" y="14818"/>
                </a:cubicBezTo>
                <a:cubicBezTo>
                  <a:pt x="80266" y="15188"/>
                  <a:pt x="80451" y="15558"/>
                  <a:pt x="80671" y="15919"/>
                </a:cubicBezTo>
                <a:cubicBezTo>
                  <a:pt x="80046" y="15628"/>
                  <a:pt x="79492" y="15303"/>
                  <a:pt x="78981" y="14933"/>
                </a:cubicBezTo>
                <a:cubicBezTo>
                  <a:pt x="78796" y="14563"/>
                  <a:pt x="78646" y="14202"/>
                  <a:pt x="78506" y="13832"/>
                </a:cubicBezTo>
                <a:close/>
                <a:moveTo>
                  <a:pt x="7264" y="14783"/>
                </a:moveTo>
                <a:cubicBezTo>
                  <a:pt x="7924" y="14968"/>
                  <a:pt x="8620" y="15153"/>
                  <a:pt x="9315" y="15303"/>
                </a:cubicBezTo>
                <a:lnTo>
                  <a:pt x="8840" y="15558"/>
                </a:lnTo>
                <a:cubicBezTo>
                  <a:pt x="8585" y="15699"/>
                  <a:pt x="8329" y="15848"/>
                  <a:pt x="8074" y="15963"/>
                </a:cubicBezTo>
                <a:cubicBezTo>
                  <a:pt x="7378" y="15778"/>
                  <a:pt x="6718" y="15558"/>
                  <a:pt x="6014" y="15373"/>
                </a:cubicBezTo>
                <a:cubicBezTo>
                  <a:pt x="6199" y="15303"/>
                  <a:pt x="6419" y="15188"/>
                  <a:pt x="6604" y="15118"/>
                </a:cubicBezTo>
                <a:lnTo>
                  <a:pt x="7264" y="14783"/>
                </a:lnTo>
                <a:close/>
                <a:moveTo>
                  <a:pt x="41529" y="14933"/>
                </a:moveTo>
                <a:cubicBezTo>
                  <a:pt x="41934" y="14968"/>
                  <a:pt x="42295" y="15082"/>
                  <a:pt x="42700" y="15153"/>
                </a:cubicBezTo>
                <a:cubicBezTo>
                  <a:pt x="43210" y="15259"/>
                  <a:pt x="43800" y="15373"/>
                  <a:pt x="44390" y="15373"/>
                </a:cubicBezTo>
                <a:cubicBezTo>
                  <a:pt x="44610" y="15373"/>
                  <a:pt x="44830" y="15338"/>
                  <a:pt x="45086" y="15303"/>
                </a:cubicBezTo>
                <a:lnTo>
                  <a:pt x="45086" y="15303"/>
                </a:lnTo>
                <a:cubicBezTo>
                  <a:pt x="44971" y="15523"/>
                  <a:pt x="44866" y="15699"/>
                  <a:pt x="44751" y="15884"/>
                </a:cubicBezTo>
                <a:cubicBezTo>
                  <a:pt x="44496" y="15919"/>
                  <a:pt x="44241" y="15963"/>
                  <a:pt x="43985" y="15963"/>
                </a:cubicBezTo>
                <a:cubicBezTo>
                  <a:pt x="43580" y="15963"/>
                  <a:pt x="43210" y="15919"/>
                  <a:pt x="42850" y="15884"/>
                </a:cubicBezTo>
                <a:cubicBezTo>
                  <a:pt x="42955" y="15699"/>
                  <a:pt x="43070" y="15479"/>
                  <a:pt x="43175" y="15303"/>
                </a:cubicBezTo>
                <a:lnTo>
                  <a:pt x="43140" y="15259"/>
                </a:lnTo>
                <a:cubicBezTo>
                  <a:pt x="42990" y="15479"/>
                  <a:pt x="42885" y="15663"/>
                  <a:pt x="42770" y="15884"/>
                </a:cubicBezTo>
                <a:cubicBezTo>
                  <a:pt x="42629" y="15848"/>
                  <a:pt x="42445" y="15813"/>
                  <a:pt x="42295" y="15778"/>
                </a:cubicBezTo>
                <a:cubicBezTo>
                  <a:pt x="41890" y="15743"/>
                  <a:pt x="41529" y="15663"/>
                  <a:pt x="41124" y="15628"/>
                </a:cubicBezTo>
                <a:cubicBezTo>
                  <a:pt x="41010" y="15628"/>
                  <a:pt x="40869" y="15628"/>
                  <a:pt x="40754" y="15593"/>
                </a:cubicBezTo>
                <a:cubicBezTo>
                  <a:pt x="40833" y="15523"/>
                  <a:pt x="40869" y="15443"/>
                  <a:pt x="40904" y="15373"/>
                </a:cubicBezTo>
                <a:cubicBezTo>
                  <a:pt x="40974" y="15223"/>
                  <a:pt x="41054" y="15082"/>
                  <a:pt x="41159" y="14933"/>
                </a:cubicBezTo>
                <a:close/>
                <a:moveTo>
                  <a:pt x="3672" y="14898"/>
                </a:moveTo>
                <a:cubicBezTo>
                  <a:pt x="3962" y="14968"/>
                  <a:pt x="4297" y="15038"/>
                  <a:pt x="4588" y="15082"/>
                </a:cubicBezTo>
                <a:cubicBezTo>
                  <a:pt x="5028" y="15188"/>
                  <a:pt x="5433" y="15303"/>
                  <a:pt x="5838" y="15408"/>
                </a:cubicBezTo>
                <a:cubicBezTo>
                  <a:pt x="5398" y="15593"/>
                  <a:pt x="4957" y="15813"/>
                  <a:pt x="4473" y="16033"/>
                </a:cubicBezTo>
                <a:cubicBezTo>
                  <a:pt x="4147" y="15919"/>
                  <a:pt x="3813" y="15813"/>
                  <a:pt x="3452" y="15743"/>
                </a:cubicBezTo>
                <a:cubicBezTo>
                  <a:pt x="3047" y="15628"/>
                  <a:pt x="2677" y="15558"/>
                  <a:pt x="2272" y="15479"/>
                </a:cubicBezTo>
                <a:cubicBezTo>
                  <a:pt x="2756" y="15259"/>
                  <a:pt x="3197" y="15082"/>
                  <a:pt x="3672" y="14898"/>
                </a:cubicBezTo>
                <a:close/>
                <a:moveTo>
                  <a:pt x="74139" y="14088"/>
                </a:moveTo>
                <a:cubicBezTo>
                  <a:pt x="74359" y="14158"/>
                  <a:pt x="74614" y="14237"/>
                  <a:pt x="74834" y="14308"/>
                </a:cubicBezTo>
                <a:cubicBezTo>
                  <a:pt x="75239" y="14457"/>
                  <a:pt x="75609" y="14642"/>
                  <a:pt x="75970" y="14818"/>
                </a:cubicBezTo>
                <a:cubicBezTo>
                  <a:pt x="76084" y="15038"/>
                  <a:pt x="76155" y="15259"/>
                  <a:pt x="76225" y="15443"/>
                </a:cubicBezTo>
                <a:cubicBezTo>
                  <a:pt x="76305" y="15628"/>
                  <a:pt x="76410" y="15848"/>
                  <a:pt x="76489" y="16033"/>
                </a:cubicBezTo>
                <a:cubicBezTo>
                  <a:pt x="76084" y="15848"/>
                  <a:pt x="75644" y="15699"/>
                  <a:pt x="75204" y="15558"/>
                </a:cubicBezTo>
                <a:cubicBezTo>
                  <a:pt x="74984" y="15479"/>
                  <a:pt x="74764" y="15443"/>
                  <a:pt x="74544" y="15373"/>
                </a:cubicBezTo>
                <a:cubicBezTo>
                  <a:pt x="74465" y="15223"/>
                  <a:pt x="74429" y="15038"/>
                  <a:pt x="74359" y="14862"/>
                </a:cubicBezTo>
                <a:cubicBezTo>
                  <a:pt x="74288" y="14642"/>
                  <a:pt x="74209" y="14378"/>
                  <a:pt x="74139" y="14088"/>
                </a:cubicBezTo>
                <a:close/>
                <a:moveTo>
                  <a:pt x="77511" y="13718"/>
                </a:moveTo>
                <a:lnTo>
                  <a:pt x="77511" y="13718"/>
                </a:lnTo>
                <a:cubicBezTo>
                  <a:pt x="77845" y="14052"/>
                  <a:pt x="78206" y="14422"/>
                  <a:pt x="78576" y="14713"/>
                </a:cubicBezTo>
                <a:cubicBezTo>
                  <a:pt x="78726" y="14818"/>
                  <a:pt x="78831" y="14898"/>
                  <a:pt x="78946" y="15003"/>
                </a:cubicBezTo>
                <a:cubicBezTo>
                  <a:pt x="79131" y="15338"/>
                  <a:pt x="79351" y="15699"/>
                  <a:pt x="79527" y="16033"/>
                </a:cubicBezTo>
                <a:cubicBezTo>
                  <a:pt x="79456" y="15963"/>
                  <a:pt x="79351" y="15884"/>
                  <a:pt x="79271" y="15848"/>
                </a:cubicBezTo>
                <a:cubicBezTo>
                  <a:pt x="78831" y="15523"/>
                  <a:pt x="78426" y="15188"/>
                  <a:pt x="78065" y="14818"/>
                </a:cubicBezTo>
                <a:cubicBezTo>
                  <a:pt x="77845" y="14457"/>
                  <a:pt x="77660" y="14088"/>
                  <a:pt x="77511" y="13718"/>
                </a:cubicBezTo>
                <a:close/>
                <a:moveTo>
                  <a:pt x="58292" y="14017"/>
                </a:moveTo>
                <a:cubicBezTo>
                  <a:pt x="58362" y="14422"/>
                  <a:pt x="58397" y="14818"/>
                  <a:pt x="58477" y="15223"/>
                </a:cubicBezTo>
                <a:cubicBezTo>
                  <a:pt x="58107" y="15523"/>
                  <a:pt x="57737" y="15813"/>
                  <a:pt x="57341" y="16068"/>
                </a:cubicBezTo>
                <a:cubicBezTo>
                  <a:pt x="57297" y="15663"/>
                  <a:pt x="57226" y="15259"/>
                  <a:pt x="57191" y="14862"/>
                </a:cubicBezTo>
                <a:cubicBezTo>
                  <a:pt x="57561" y="14598"/>
                  <a:pt x="57922" y="14343"/>
                  <a:pt x="58292" y="14017"/>
                </a:cubicBezTo>
                <a:close/>
                <a:moveTo>
                  <a:pt x="81587" y="14308"/>
                </a:moveTo>
                <a:lnTo>
                  <a:pt x="81587" y="14308"/>
                </a:lnTo>
                <a:cubicBezTo>
                  <a:pt x="82168" y="14528"/>
                  <a:pt x="82793" y="14713"/>
                  <a:pt x="83489" y="14898"/>
                </a:cubicBezTo>
                <a:cubicBezTo>
                  <a:pt x="83568" y="15259"/>
                  <a:pt x="83673" y="15663"/>
                  <a:pt x="83858" y="16068"/>
                </a:cubicBezTo>
                <a:cubicBezTo>
                  <a:pt x="83198" y="15884"/>
                  <a:pt x="82573" y="15699"/>
                  <a:pt x="81992" y="15523"/>
                </a:cubicBezTo>
                <a:cubicBezTo>
                  <a:pt x="81807" y="15118"/>
                  <a:pt x="81657" y="14713"/>
                  <a:pt x="81587" y="14308"/>
                </a:cubicBezTo>
                <a:close/>
                <a:moveTo>
                  <a:pt x="39143" y="15153"/>
                </a:moveTo>
                <a:cubicBezTo>
                  <a:pt x="38993" y="15373"/>
                  <a:pt x="38853" y="15593"/>
                  <a:pt x="38738" y="15813"/>
                </a:cubicBezTo>
                <a:cubicBezTo>
                  <a:pt x="38668" y="15848"/>
                  <a:pt x="38632" y="15848"/>
                  <a:pt x="38588" y="15848"/>
                </a:cubicBezTo>
                <a:cubicBezTo>
                  <a:pt x="38448" y="15884"/>
                  <a:pt x="38333" y="15884"/>
                  <a:pt x="38192" y="15919"/>
                </a:cubicBezTo>
                <a:cubicBezTo>
                  <a:pt x="37752" y="15998"/>
                  <a:pt x="37268" y="16068"/>
                  <a:pt x="36757" y="16104"/>
                </a:cubicBezTo>
                <a:cubicBezTo>
                  <a:pt x="36907" y="15919"/>
                  <a:pt x="37048" y="15699"/>
                  <a:pt x="37197" y="15443"/>
                </a:cubicBezTo>
                <a:cubicBezTo>
                  <a:pt x="37673" y="15408"/>
                  <a:pt x="38192" y="15338"/>
                  <a:pt x="38668" y="15223"/>
                </a:cubicBezTo>
                <a:cubicBezTo>
                  <a:pt x="38773" y="15223"/>
                  <a:pt x="38923" y="15188"/>
                  <a:pt x="39029" y="15153"/>
                </a:cubicBezTo>
                <a:close/>
                <a:moveTo>
                  <a:pt x="33086" y="15338"/>
                </a:moveTo>
                <a:cubicBezTo>
                  <a:pt x="33746" y="15443"/>
                  <a:pt x="34407" y="15523"/>
                  <a:pt x="35067" y="15523"/>
                </a:cubicBezTo>
                <a:cubicBezTo>
                  <a:pt x="34996" y="15663"/>
                  <a:pt x="34926" y="15778"/>
                  <a:pt x="34891" y="15848"/>
                </a:cubicBezTo>
                <a:cubicBezTo>
                  <a:pt x="34812" y="15963"/>
                  <a:pt x="34776" y="16068"/>
                  <a:pt x="34706" y="16139"/>
                </a:cubicBezTo>
                <a:cubicBezTo>
                  <a:pt x="34046" y="16139"/>
                  <a:pt x="33385" y="16068"/>
                  <a:pt x="32725" y="15963"/>
                </a:cubicBezTo>
                <a:cubicBezTo>
                  <a:pt x="32831" y="15813"/>
                  <a:pt x="32945" y="15593"/>
                  <a:pt x="33086" y="15338"/>
                </a:cubicBezTo>
                <a:close/>
                <a:moveTo>
                  <a:pt x="37127" y="15479"/>
                </a:moveTo>
                <a:cubicBezTo>
                  <a:pt x="36977" y="15699"/>
                  <a:pt x="36828" y="15919"/>
                  <a:pt x="36687" y="16104"/>
                </a:cubicBezTo>
                <a:cubicBezTo>
                  <a:pt x="36329" y="16149"/>
                  <a:pt x="35970" y="16168"/>
                  <a:pt x="35606" y="16168"/>
                </a:cubicBezTo>
                <a:cubicBezTo>
                  <a:pt x="35334" y="16168"/>
                  <a:pt x="35058" y="16158"/>
                  <a:pt x="34776" y="16139"/>
                </a:cubicBezTo>
                <a:cubicBezTo>
                  <a:pt x="34812" y="16068"/>
                  <a:pt x="34891" y="15998"/>
                  <a:pt x="34926" y="15884"/>
                </a:cubicBezTo>
                <a:cubicBezTo>
                  <a:pt x="34996" y="15778"/>
                  <a:pt x="35067" y="15663"/>
                  <a:pt x="35146" y="15558"/>
                </a:cubicBezTo>
                <a:lnTo>
                  <a:pt x="35586" y="15558"/>
                </a:lnTo>
                <a:cubicBezTo>
                  <a:pt x="36097" y="15558"/>
                  <a:pt x="36608" y="15523"/>
                  <a:pt x="37127" y="15479"/>
                </a:cubicBezTo>
                <a:close/>
                <a:moveTo>
                  <a:pt x="53555" y="14158"/>
                </a:moveTo>
                <a:cubicBezTo>
                  <a:pt x="53555" y="14598"/>
                  <a:pt x="53555" y="15038"/>
                  <a:pt x="53599" y="15479"/>
                </a:cubicBezTo>
                <a:cubicBezTo>
                  <a:pt x="53045" y="15743"/>
                  <a:pt x="52455" y="15963"/>
                  <a:pt x="51874" y="16183"/>
                </a:cubicBezTo>
                <a:lnTo>
                  <a:pt x="51874" y="14968"/>
                </a:lnTo>
                <a:cubicBezTo>
                  <a:pt x="52455" y="14713"/>
                  <a:pt x="53009" y="14422"/>
                  <a:pt x="53555" y="14158"/>
                </a:cubicBezTo>
                <a:close/>
                <a:moveTo>
                  <a:pt x="29969" y="15778"/>
                </a:moveTo>
                <a:cubicBezTo>
                  <a:pt x="30189" y="15884"/>
                  <a:pt x="30374" y="15963"/>
                  <a:pt x="30630" y="16068"/>
                </a:cubicBezTo>
                <a:cubicBezTo>
                  <a:pt x="30665" y="16104"/>
                  <a:pt x="30744" y="16139"/>
                  <a:pt x="30815" y="16183"/>
                </a:cubicBezTo>
                <a:cubicBezTo>
                  <a:pt x="30744" y="16183"/>
                  <a:pt x="30665" y="16183"/>
                  <a:pt x="30594" y="16218"/>
                </a:cubicBezTo>
                <a:cubicBezTo>
                  <a:pt x="30374" y="16068"/>
                  <a:pt x="30154" y="15919"/>
                  <a:pt x="29969" y="15778"/>
                </a:cubicBezTo>
                <a:close/>
                <a:moveTo>
                  <a:pt x="30410" y="15813"/>
                </a:moveTo>
                <a:lnTo>
                  <a:pt x="30410" y="15813"/>
                </a:lnTo>
                <a:cubicBezTo>
                  <a:pt x="30850" y="15963"/>
                  <a:pt x="31255" y="16104"/>
                  <a:pt x="31695" y="16218"/>
                </a:cubicBezTo>
                <a:cubicBezTo>
                  <a:pt x="31545" y="16183"/>
                  <a:pt x="31369" y="16183"/>
                  <a:pt x="31149" y="16183"/>
                </a:cubicBezTo>
                <a:cubicBezTo>
                  <a:pt x="31070" y="16139"/>
                  <a:pt x="30964" y="16104"/>
                  <a:pt x="30885" y="16068"/>
                </a:cubicBezTo>
                <a:cubicBezTo>
                  <a:pt x="30744" y="15963"/>
                  <a:pt x="30594" y="15884"/>
                  <a:pt x="30410" y="15813"/>
                </a:cubicBezTo>
                <a:close/>
                <a:moveTo>
                  <a:pt x="48607" y="14748"/>
                </a:moveTo>
                <a:cubicBezTo>
                  <a:pt x="48493" y="15003"/>
                  <a:pt x="48387" y="15303"/>
                  <a:pt x="48317" y="15558"/>
                </a:cubicBezTo>
                <a:cubicBezTo>
                  <a:pt x="47692" y="15813"/>
                  <a:pt x="47067" y="16033"/>
                  <a:pt x="46477" y="16218"/>
                </a:cubicBezTo>
                <a:cubicBezTo>
                  <a:pt x="46556" y="15963"/>
                  <a:pt x="46662" y="15743"/>
                  <a:pt x="46776" y="15479"/>
                </a:cubicBezTo>
                <a:cubicBezTo>
                  <a:pt x="47357" y="15303"/>
                  <a:pt x="47982" y="15038"/>
                  <a:pt x="48607" y="14748"/>
                </a:cubicBezTo>
                <a:close/>
                <a:moveTo>
                  <a:pt x="17609" y="14783"/>
                </a:moveTo>
                <a:cubicBezTo>
                  <a:pt x="18119" y="14862"/>
                  <a:pt x="18674" y="14968"/>
                  <a:pt x="19184" y="15082"/>
                </a:cubicBezTo>
                <a:cubicBezTo>
                  <a:pt x="18929" y="15373"/>
                  <a:pt x="18639" y="15663"/>
                  <a:pt x="18383" y="15963"/>
                </a:cubicBezTo>
                <a:cubicBezTo>
                  <a:pt x="18304" y="16068"/>
                  <a:pt x="18234" y="16183"/>
                  <a:pt x="18119" y="16253"/>
                </a:cubicBezTo>
                <a:cubicBezTo>
                  <a:pt x="17573" y="16104"/>
                  <a:pt x="16984" y="15998"/>
                  <a:pt x="16438" y="15884"/>
                </a:cubicBezTo>
                <a:cubicBezTo>
                  <a:pt x="16508" y="15813"/>
                  <a:pt x="16579" y="15743"/>
                  <a:pt x="16658" y="15663"/>
                </a:cubicBezTo>
                <a:cubicBezTo>
                  <a:pt x="16984" y="15373"/>
                  <a:pt x="17283" y="15082"/>
                  <a:pt x="17609" y="14783"/>
                </a:cubicBezTo>
                <a:close/>
                <a:moveTo>
                  <a:pt x="25497" y="14202"/>
                </a:moveTo>
                <a:cubicBezTo>
                  <a:pt x="26157" y="14563"/>
                  <a:pt x="26782" y="14968"/>
                  <a:pt x="27363" y="15408"/>
                </a:cubicBezTo>
                <a:cubicBezTo>
                  <a:pt x="27002" y="15628"/>
                  <a:pt x="26633" y="15919"/>
                  <a:pt x="26263" y="16253"/>
                </a:cubicBezTo>
                <a:cubicBezTo>
                  <a:pt x="25647" y="15848"/>
                  <a:pt x="25022" y="15443"/>
                  <a:pt x="24361" y="15118"/>
                </a:cubicBezTo>
                <a:cubicBezTo>
                  <a:pt x="24687" y="14748"/>
                  <a:pt x="25092" y="14422"/>
                  <a:pt x="25497" y="14202"/>
                </a:cubicBezTo>
                <a:close/>
                <a:moveTo>
                  <a:pt x="29124" y="15082"/>
                </a:moveTo>
                <a:cubicBezTo>
                  <a:pt x="29459" y="15153"/>
                  <a:pt x="29714" y="15338"/>
                  <a:pt x="29934" y="15479"/>
                </a:cubicBezTo>
                <a:cubicBezTo>
                  <a:pt x="30122" y="15606"/>
                  <a:pt x="30258" y="15708"/>
                  <a:pt x="30409" y="15708"/>
                </a:cubicBezTo>
                <a:cubicBezTo>
                  <a:pt x="30435" y="15708"/>
                  <a:pt x="30462" y="15705"/>
                  <a:pt x="30489" y="15699"/>
                </a:cubicBezTo>
                <a:cubicBezTo>
                  <a:pt x="30559" y="15663"/>
                  <a:pt x="30630" y="15593"/>
                  <a:pt x="30744" y="15523"/>
                </a:cubicBezTo>
                <a:cubicBezTo>
                  <a:pt x="31325" y="15699"/>
                  <a:pt x="31950" y="15848"/>
                  <a:pt x="32611" y="15998"/>
                </a:cubicBezTo>
                <a:cubicBezTo>
                  <a:pt x="32426" y="16183"/>
                  <a:pt x="32285" y="16253"/>
                  <a:pt x="32100" y="16253"/>
                </a:cubicBezTo>
                <a:cubicBezTo>
                  <a:pt x="31369" y="16068"/>
                  <a:pt x="30665" y="15848"/>
                  <a:pt x="29969" y="15593"/>
                </a:cubicBezTo>
                <a:cubicBezTo>
                  <a:pt x="29864" y="15523"/>
                  <a:pt x="29714" y="15443"/>
                  <a:pt x="29608" y="15373"/>
                </a:cubicBezTo>
                <a:cubicBezTo>
                  <a:pt x="29423" y="15303"/>
                  <a:pt x="29274" y="15188"/>
                  <a:pt x="29124" y="15082"/>
                </a:cubicBezTo>
                <a:close/>
                <a:moveTo>
                  <a:pt x="28684" y="15153"/>
                </a:moveTo>
                <a:lnTo>
                  <a:pt x="28684" y="15153"/>
                </a:lnTo>
                <a:cubicBezTo>
                  <a:pt x="28983" y="15338"/>
                  <a:pt x="29309" y="15523"/>
                  <a:pt x="29679" y="15663"/>
                </a:cubicBezTo>
                <a:cubicBezTo>
                  <a:pt x="29934" y="15848"/>
                  <a:pt x="30225" y="16033"/>
                  <a:pt x="30489" y="16218"/>
                </a:cubicBezTo>
                <a:cubicBezTo>
                  <a:pt x="30374" y="16253"/>
                  <a:pt x="30304" y="16289"/>
                  <a:pt x="30189" y="16289"/>
                </a:cubicBezTo>
                <a:cubicBezTo>
                  <a:pt x="30119" y="16253"/>
                  <a:pt x="30049" y="16183"/>
                  <a:pt x="29969" y="16104"/>
                </a:cubicBezTo>
                <a:cubicBezTo>
                  <a:pt x="29529" y="15813"/>
                  <a:pt x="29124" y="15479"/>
                  <a:pt x="28684" y="15153"/>
                </a:cubicBezTo>
                <a:close/>
                <a:moveTo>
                  <a:pt x="12617" y="15153"/>
                </a:moveTo>
                <a:cubicBezTo>
                  <a:pt x="12987" y="15223"/>
                  <a:pt x="13356" y="15338"/>
                  <a:pt x="13717" y="15408"/>
                </a:cubicBezTo>
                <a:cubicBezTo>
                  <a:pt x="13937" y="15443"/>
                  <a:pt x="14157" y="15479"/>
                  <a:pt x="14378" y="15523"/>
                </a:cubicBezTo>
                <a:cubicBezTo>
                  <a:pt x="14342" y="15558"/>
                  <a:pt x="14307" y="15593"/>
                  <a:pt x="14237" y="15628"/>
                </a:cubicBezTo>
                <a:cubicBezTo>
                  <a:pt x="14017" y="15813"/>
                  <a:pt x="13761" y="15998"/>
                  <a:pt x="13497" y="16218"/>
                </a:cubicBezTo>
                <a:lnTo>
                  <a:pt x="13277" y="16324"/>
                </a:lnTo>
                <a:cubicBezTo>
                  <a:pt x="12696" y="16183"/>
                  <a:pt x="12106" y="15998"/>
                  <a:pt x="11516" y="15848"/>
                </a:cubicBezTo>
                <a:lnTo>
                  <a:pt x="11701" y="15699"/>
                </a:lnTo>
                <a:cubicBezTo>
                  <a:pt x="12000" y="15523"/>
                  <a:pt x="12291" y="15338"/>
                  <a:pt x="12617" y="15153"/>
                </a:cubicBezTo>
                <a:close/>
                <a:moveTo>
                  <a:pt x="62438" y="14272"/>
                </a:moveTo>
                <a:cubicBezTo>
                  <a:pt x="62474" y="14642"/>
                  <a:pt x="62544" y="15038"/>
                  <a:pt x="62579" y="15408"/>
                </a:cubicBezTo>
                <a:cubicBezTo>
                  <a:pt x="62623" y="15523"/>
                  <a:pt x="62623" y="15628"/>
                  <a:pt x="62658" y="15699"/>
                </a:cubicBezTo>
                <a:cubicBezTo>
                  <a:pt x="62218" y="15884"/>
                  <a:pt x="61778" y="16104"/>
                  <a:pt x="61338" y="16324"/>
                </a:cubicBezTo>
                <a:cubicBezTo>
                  <a:pt x="61303" y="16033"/>
                  <a:pt x="61259" y="15743"/>
                  <a:pt x="61223" y="15479"/>
                </a:cubicBezTo>
                <a:lnTo>
                  <a:pt x="61188" y="15223"/>
                </a:lnTo>
                <a:cubicBezTo>
                  <a:pt x="61153" y="15118"/>
                  <a:pt x="61153" y="15038"/>
                  <a:pt x="61153" y="14933"/>
                </a:cubicBezTo>
                <a:cubicBezTo>
                  <a:pt x="61593" y="14677"/>
                  <a:pt x="61998" y="14457"/>
                  <a:pt x="62438" y="14272"/>
                </a:cubicBezTo>
                <a:close/>
                <a:moveTo>
                  <a:pt x="70027" y="14862"/>
                </a:moveTo>
                <a:cubicBezTo>
                  <a:pt x="70107" y="15338"/>
                  <a:pt x="70212" y="15813"/>
                  <a:pt x="70362" y="16289"/>
                </a:cubicBezTo>
                <a:cubicBezTo>
                  <a:pt x="69702" y="16289"/>
                  <a:pt x="69041" y="16289"/>
                  <a:pt x="68381" y="16324"/>
                </a:cubicBezTo>
                <a:lnTo>
                  <a:pt x="67976" y="16324"/>
                </a:lnTo>
                <a:cubicBezTo>
                  <a:pt x="67862" y="15848"/>
                  <a:pt x="67756" y="15373"/>
                  <a:pt x="67721" y="14898"/>
                </a:cubicBezTo>
                <a:cubicBezTo>
                  <a:pt x="68011" y="14862"/>
                  <a:pt x="68346" y="14862"/>
                  <a:pt x="68672" y="14862"/>
                </a:cubicBezTo>
                <a:close/>
                <a:moveTo>
                  <a:pt x="22195" y="14308"/>
                </a:moveTo>
                <a:cubicBezTo>
                  <a:pt x="22926" y="14528"/>
                  <a:pt x="23622" y="14783"/>
                  <a:pt x="24247" y="15118"/>
                </a:cubicBezTo>
                <a:cubicBezTo>
                  <a:pt x="23886" y="15523"/>
                  <a:pt x="23551" y="15919"/>
                  <a:pt x="23261" y="16289"/>
                </a:cubicBezTo>
                <a:cubicBezTo>
                  <a:pt x="23261" y="16324"/>
                  <a:pt x="23226" y="16324"/>
                  <a:pt x="23226" y="16359"/>
                </a:cubicBezTo>
                <a:cubicBezTo>
                  <a:pt x="22565" y="16033"/>
                  <a:pt x="21861" y="15743"/>
                  <a:pt x="21130" y="15479"/>
                </a:cubicBezTo>
                <a:cubicBezTo>
                  <a:pt x="21465" y="15082"/>
                  <a:pt x="21826" y="14677"/>
                  <a:pt x="22195" y="14308"/>
                </a:cubicBezTo>
                <a:close/>
                <a:moveTo>
                  <a:pt x="70063" y="14862"/>
                </a:moveTo>
                <a:cubicBezTo>
                  <a:pt x="70837" y="14898"/>
                  <a:pt x="71568" y="14933"/>
                  <a:pt x="72264" y="15038"/>
                </a:cubicBezTo>
                <a:cubicBezTo>
                  <a:pt x="72378" y="15523"/>
                  <a:pt x="72528" y="15963"/>
                  <a:pt x="72669" y="16403"/>
                </a:cubicBezTo>
                <a:cubicBezTo>
                  <a:pt x="71938" y="16324"/>
                  <a:pt x="71163" y="16289"/>
                  <a:pt x="70432" y="16289"/>
                </a:cubicBezTo>
                <a:cubicBezTo>
                  <a:pt x="70283" y="15813"/>
                  <a:pt x="70177" y="15338"/>
                  <a:pt x="70063" y="14862"/>
                </a:cubicBezTo>
                <a:close/>
                <a:moveTo>
                  <a:pt x="83533" y="14898"/>
                </a:moveTo>
                <a:lnTo>
                  <a:pt x="83533" y="14898"/>
                </a:lnTo>
                <a:cubicBezTo>
                  <a:pt x="83753" y="14968"/>
                  <a:pt x="84008" y="15003"/>
                  <a:pt x="84228" y="15082"/>
                </a:cubicBezTo>
                <a:cubicBezTo>
                  <a:pt x="84633" y="15153"/>
                  <a:pt x="85073" y="15223"/>
                  <a:pt x="85514" y="15259"/>
                </a:cubicBezTo>
                <a:cubicBezTo>
                  <a:pt x="85619" y="15663"/>
                  <a:pt x="85734" y="16033"/>
                  <a:pt x="85910" y="16438"/>
                </a:cubicBezTo>
                <a:cubicBezTo>
                  <a:pt x="85514" y="16403"/>
                  <a:pt x="85109" y="16324"/>
                  <a:pt x="84739" y="16253"/>
                </a:cubicBezTo>
                <a:cubicBezTo>
                  <a:pt x="84448" y="16218"/>
                  <a:pt x="84193" y="16139"/>
                  <a:pt x="83929" y="16068"/>
                </a:cubicBezTo>
                <a:cubicBezTo>
                  <a:pt x="83753" y="15663"/>
                  <a:pt x="83603" y="15259"/>
                  <a:pt x="83533" y="14898"/>
                </a:cubicBezTo>
                <a:close/>
                <a:moveTo>
                  <a:pt x="28429" y="15082"/>
                </a:moveTo>
                <a:cubicBezTo>
                  <a:pt x="28948" y="15408"/>
                  <a:pt x="29459" y="15813"/>
                  <a:pt x="29934" y="16183"/>
                </a:cubicBezTo>
                <a:cubicBezTo>
                  <a:pt x="30005" y="16218"/>
                  <a:pt x="30084" y="16253"/>
                  <a:pt x="30154" y="16324"/>
                </a:cubicBezTo>
                <a:cubicBezTo>
                  <a:pt x="30005" y="16359"/>
                  <a:pt x="29864" y="16438"/>
                  <a:pt x="29714" y="16473"/>
                </a:cubicBezTo>
                <a:cubicBezTo>
                  <a:pt x="29168" y="16033"/>
                  <a:pt x="28614" y="15593"/>
                  <a:pt x="28024" y="15153"/>
                </a:cubicBezTo>
                <a:cubicBezTo>
                  <a:pt x="28173" y="15118"/>
                  <a:pt x="28323" y="15082"/>
                  <a:pt x="28429" y="15082"/>
                </a:cubicBezTo>
                <a:close/>
                <a:moveTo>
                  <a:pt x="67641" y="14898"/>
                </a:moveTo>
                <a:cubicBezTo>
                  <a:pt x="67721" y="15373"/>
                  <a:pt x="67791" y="15848"/>
                  <a:pt x="67941" y="16324"/>
                </a:cubicBezTo>
                <a:cubicBezTo>
                  <a:pt x="67201" y="16359"/>
                  <a:pt x="66541" y="16403"/>
                  <a:pt x="65960" y="16473"/>
                </a:cubicBezTo>
                <a:cubicBezTo>
                  <a:pt x="65810" y="15998"/>
                  <a:pt x="65740" y="15523"/>
                  <a:pt x="65661" y="15038"/>
                </a:cubicBezTo>
                <a:cubicBezTo>
                  <a:pt x="66286" y="14968"/>
                  <a:pt x="66946" y="14898"/>
                  <a:pt x="67641" y="14898"/>
                </a:cubicBezTo>
                <a:close/>
                <a:moveTo>
                  <a:pt x="40684" y="15663"/>
                </a:moveTo>
                <a:cubicBezTo>
                  <a:pt x="40569" y="15884"/>
                  <a:pt x="40428" y="16104"/>
                  <a:pt x="40314" y="16324"/>
                </a:cubicBezTo>
                <a:cubicBezTo>
                  <a:pt x="39618" y="16324"/>
                  <a:pt x="39108" y="16403"/>
                  <a:pt x="38333" y="16509"/>
                </a:cubicBezTo>
                <a:cubicBezTo>
                  <a:pt x="38483" y="16289"/>
                  <a:pt x="38632" y="16068"/>
                  <a:pt x="38738" y="15884"/>
                </a:cubicBezTo>
                <a:cubicBezTo>
                  <a:pt x="39469" y="15743"/>
                  <a:pt x="39988" y="15663"/>
                  <a:pt x="40684" y="15663"/>
                </a:cubicBezTo>
                <a:close/>
                <a:moveTo>
                  <a:pt x="50113" y="14783"/>
                </a:moveTo>
                <a:cubicBezTo>
                  <a:pt x="50034" y="15118"/>
                  <a:pt x="49963" y="15443"/>
                  <a:pt x="49928" y="15778"/>
                </a:cubicBezTo>
                <a:cubicBezTo>
                  <a:pt x="49637" y="15884"/>
                  <a:pt x="49338" y="15998"/>
                  <a:pt x="49012" y="16139"/>
                </a:cubicBezTo>
                <a:cubicBezTo>
                  <a:pt x="48713" y="16253"/>
                  <a:pt x="48387" y="16403"/>
                  <a:pt x="48053" y="16509"/>
                </a:cubicBezTo>
                <a:cubicBezTo>
                  <a:pt x="48132" y="16183"/>
                  <a:pt x="48238" y="15884"/>
                  <a:pt x="48352" y="15593"/>
                </a:cubicBezTo>
                <a:cubicBezTo>
                  <a:pt x="48607" y="15479"/>
                  <a:pt x="48898" y="15338"/>
                  <a:pt x="49197" y="15223"/>
                </a:cubicBezTo>
                <a:cubicBezTo>
                  <a:pt x="49488" y="15082"/>
                  <a:pt x="49778" y="14933"/>
                  <a:pt x="50113" y="14783"/>
                </a:cubicBezTo>
                <a:close/>
                <a:moveTo>
                  <a:pt x="41124" y="15663"/>
                </a:moveTo>
                <a:cubicBezTo>
                  <a:pt x="41494" y="15699"/>
                  <a:pt x="41890" y="15778"/>
                  <a:pt x="42260" y="15848"/>
                </a:cubicBezTo>
                <a:cubicBezTo>
                  <a:pt x="42445" y="15884"/>
                  <a:pt x="42594" y="15884"/>
                  <a:pt x="42770" y="15919"/>
                </a:cubicBezTo>
                <a:cubicBezTo>
                  <a:pt x="42629" y="16139"/>
                  <a:pt x="42515" y="16359"/>
                  <a:pt x="42409" y="16579"/>
                </a:cubicBezTo>
                <a:cubicBezTo>
                  <a:pt x="42224" y="16544"/>
                  <a:pt x="42075" y="16509"/>
                  <a:pt x="41934" y="16509"/>
                </a:cubicBezTo>
                <a:cubicBezTo>
                  <a:pt x="41529" y="16438"/>
                  <a:pt x="41159" y="16359"/>
                  <a:pt x="40754" y="16359"/>
                </a:cubicBezTo>
                <a:cubicBezTo>
                  <a:pt x="40649" y="16324"/>
                  <a:pt x="40499" y="16324"/>
                  <a:pt x="40393" y="16324"/>
                </a:cubicBezTo>
                <a:cubicBezTo>
                  <a:pt x="40499" y="16104"/>
                  <a:pt x="40613" y="15884"/>
                  <a:pt x="40754" y="15663"/>
                </a:cubicBezTo>
                <a:close/>
                <a:moveTo>
                  <a:pt x="46697" y="15523"/>
                </a:moveTo>
                <a:lnTo>
                  <a:pt x="46697" y="15523"/>
                </a:lnTo>
                <a:cubicBezTo>
                  <a:pt x="46591" y="15743"/>
                  <a:pt x="46477" y="15998"/>
                  <a:pt x="46406" y="16218"/>
                </a:cubicBezTo>
                <a:cubicBezTo>
                  <a:pt x="45746" y="16403"/>
                  <a:pt x="45086" y="16544"/>
                  <a:pt x="44461" y="16579"/>
                </a:cubicBezTo>
                <a:cubicBezTo>
                  <a:pt x="44575" y="16359"/>
                  <a:pt x="44681" y="16183"/>
                  <a:pt x="44795" y="15963"/>
                </a:cubicBezTo>
                <a:cubicBezTo>
                  <a:pt x="45411" y="15884"/>
                  <a:pt x="46037" y="15743"/>
                  <a:pt x="46697" y="15523"/>
                </a:cubicBezTo>
                <a:close/>
                <a:moveTo>
                  <a:pt x="55501" y="14598"/>
                </a:moveTo>
                <a:cubicBezTo>
                  <a:pt x="55536" y="14968"/>
                  <a:pt x="55580" y="15338"/>
                  <a:pt x="55615" y="15743"/>
                </a:cubicBezTo>
                <a:cubicBezTo>
                  <a:pt x="55025" y="16033"/>
                  <a:pt x="54400" y="16324"/>
                  <a:pt x="53740" y="16579"/>
                </a:cubicBezTo>
                <a:cubicBezTo>
                  <a:pt x="53705" y="16218"/>
                  <a:pt x="53670" y="15884"/>
                  <a:pt x="53670" y="15523"/>
                </a:cubicBezTo>
                <a:cubicBezTo>
                  <a:pt x="54295" y="15223"/>
                  <a:pt x="54876" y="14933"/>
                  <a:pt x="55501" y="14598"/>
                </a:cubicBezTo>
                <a:close/>
                <a:moveTo>
                  <a:pt x="32690" y="15998"/>
                </a:moveTo>
                <a:cubicBezTo>
                  <a:pt x="33350" y="16104"/>
                  <a:pt x="34010" y="16183"/>
                  <a:pt x="34671" y="16218"/>
                </a:cubicBezTo>
                <a:cubicBezTo>
                  <a:pt x="34591" y="16359"/>
                  <a:pt x="34486" y="16509"/>
                  <a:pt x="34371" y="16623"/>
                </a:cubicBezTo>
                <a:cubicBezTo>
                  <a:pt x="33676" y="16544"/>
                  <a:pt x="32945" y="16438"/>
                  <a:pt x="32250" y="16289"/>
                </a:cubicBezTo>
                <a:cubicBezTo>
                  <a:pt x="32390" y="16253"/>
                  <a:pt x="32540" y="16183"/>
                  <a:pt x="32690" y="15998"/>
                </a:cubicBezTo>
                <a:close/>
                <a:moveTo>
                  <a:pt x="59683" y="14272"/>
                </a:moveTo>
                <a:cubicBezTo>
                  <a:pt x="59762" y="14783"/>
                  <a:pt x="59832" y="15223"/>
                  <a:pt x="59903" y="15699"/>
                </a:cubicBezTo>
                <a:cubicBezTo>
                  <a:pt x="59577" y="15963"/>
                  <a:pt x="59207" y="16218"/>
                  <a:pt x="58838" y="16509"/>
                </a:cubicBezTo>
                <a:cubicBezTo>
                  <a:pt x="58802" y="16544"/>
                  <a:pt x="58802" y="16579"/>
                  <a:pt x="58767" y="16623"/>
                </a:cubicBezTo>
                <a:cubicBezTo>
                  <a:pt x="58697" y="16139"/>
                  <a:pt x="58617" y="15699"/>
                  <a:pt x="58547" y="15259"/>
                </a:cubicBezTo>
                <a:cubicBezTo>
                  <a:pt x="58661" y="15188"/>
                  <a:pt x="58767" y="15082"/>
                  <a:pt x="58882" y="14968"/>
                </a:cubicBezTo>
                <a:cubicBezTo>
                  <a:pt x="59137" y="14748"/>
                  <a:pt x="59427" y="14493"/>
                  <a:pt x="59683" y="14272"/>
                </a:cubicBezTo>
                <a:close/>
                <a:moveTo>
                  <a:pt x="9394" y="15338"/>
                </a:moveTo>
                <a:cubicBezTo>
                  <a:pt x="10055" y="15523"/>
                  <a:pt x="10715" y="15663"/>
                  <a:pt x="11375" y="15848"/>
                </a:cubicBezTo>
                <a:lnTo>
                  <a:pt x="10970" y="16104"/>
                </a:lnTo>
                <a:cubicBezTo>
                  <a:pt x="10680" y="16289"/>
                  <a:pt x="10416" y="16473"/>
                  <a:pt x="10125" y="16658"/>
                </a:cubicBezTo>
                <a:lnTo>
                  <a:pt x="8144" y="15998"/>
                </a:lnTo>
                <a:cubicBezTo>
                  <a:pt x="8400" y="15884"/>
                  <a:pt x="8655" y="15743"/>
                  <a:pt x="8875" y="15593"/>
                </a:cubicBezTo>
                <a:lnTo>
                  <a:pt x="9394" y="15338"/>
                </a:lnTo>
                <a:close/>
                <a:moveTo>
                  <a:pt x="42814" y="15919"/>
                </a:moveTo>
                <a:cubicBezTo>
                  <a:pt x="43175" y="15998"/>
                  <a:pt x="43580" y="16033"/>
                  <a:pt x="43985" y="16033"/>
                </a:cubicBezTo>
                <a:cubicBezTo>
                  <a:pt x="44241" y="15998"/>
                  <a:pt x="44461" y="15998"/>
                  <a:pt x="44716" y="15963"/>
                </a:cubicBezTo>
                <a:lnTo>
                  <a:pt x="44716" y="15963"/>
                </a:lnTo>
                <a:lnTo>
                  <a:pt x="44390" y="16623"/>
                </a:lnTo>
                <a:cubicBezTo>
                  <a:pt x="44135" y="16623"/>
                  <a:pt x="43871" y="16658"/>
                  <a:pt x="43651" y="16658"/>
                </a:cubicBezTo>
                <a:cubicBezTo>
                  <a:pt x="43255" y="16658"/>
                  <a:pt x="42850" y="16623"/>
                  <a:pt x="42480" y="16579"/>
                </a:cubicBezTo>
                <a:lnTo>
                  <a:pt x="42814" y="15919"/>
                </a:lnTo>
                <a:close/>
                <a:moveTo>
                  <a:pt x="2202" y="15523"/>
                </a:moveTo>
                <a:cubicBezTo>
                  <a:pt x="2607" y="15593"/>
                  <a:pt x="3012" y="15699"/>
                  <a:pt x="3417" y="15778"/>
                </a:cubicBezTo>
                <a:cubicBezTo>
                  <a:pt x="3778" y="15884"/>
                  <a:pt x="4077" y="15963"/>
                  <a:pt x="4403" y="16068"/>
                </a:cubicBezTo>
                <a:cubicBezTo>
                  <a:pt x="3962" y="16289"/>
                  <a:pt x="3522" y="16473"/>
                  <a:pt x="3047" y="16694"/>
                </a:cubicBezTo>
                <a:cubicBezTo>
                  <a:pt x="2536" y="16544"/>
                  <a:pt x="2017" y="16403"/>
                  <a:pt x="1506" y="16289"/>
                </a:cubicBezTo>
                <a:cubicBezTo>
                  <a:pt x="1251" y="16253"/>
                  <a:pt x="952" y="16183"/>
                  <a:pt x="696" y="16139"/>
                </a:cubicBezTo>
                <a:cubicBezTo>
                  <a:pt x="1216" y="15919"/>
                  <a:pt x="1691" y="15699"/>
                  <a:pt x="2202" y="15523"/>
                </a:cubicBezTo>
                <a:close/>
                <a:moveTo>
                  <a:pt x="36652" y="16183"/>
                </a:moveTo>
                <a:cubicBezTo>
                  <a:pt x="36537" y="16359"/>
                  <a:pt x="36387" y="16544"/>
                  <a:pt x="36247" y="16694"/>
                </a:cubicBezTo>
                <a:cubicBezTo>
                  <a:pt x="35657" y="16694"/>
                  <a:pt x="35067" y="16694"/>
                  <a:pt x="34451" y="16623"/>
                </a:cubicBezTo>
                <a:cubicBezTo>
                  <a:pt x="34556" y="16509"/>
                  <a:pt x="34671" y="16359"/>
                  <a:pt x="34741" y="16218"/>
                </a:cubicBezTo>
                <a:lnTo>
                  <a:pt x="35437" y="16218"/>
                </a:lnTo>
                <a:cubicBezTo>
                  <a:pt x="35842" y="16218"/>
                  <a:pt x="36247" y="16218"/>
                  <a:pt x="36652" y="16183"/>
                </a:cubicBezTo>
                <a:close/>
                <a:moveTo>
                  <a:pt x="38668" y="15884"/>
                </a:moveTo>
                <a:lnTo>
                  <a:pt x="38668" y="15884"/>
                </a:lnTo>
                <a:cubicBezTo>
                  <a:pt x="38553" y="16104"/>
                  <a:pt x="38412" y="16289"/>
                  <a:pt x="38263" y="16509"/>
                </a:cubicBezTo>
                <a:lnTo>
                  <a:pt x="38192" y="16509"/>
                </a:lnTo>
                <a:cubicBezTo>
                  <a:pt x="38078" y="16544"/>
                  <a:pt x="37972" y="16544"/>
                  <a:pt x="37858" y="16579"/>
                </a:cubicBezTo>
                <a:cubicBezTo>
                  <a:pt x="37382" y="16623"/>
                  <a:pt x="36872" y="16694"/>
                  <a:pt x="36317" y="16694"/>
                </a:cubicBezTo>
                <a:cubicBezTo>
                  <a:pt x="36467" y="16544"/>
                  <a:pt x="36608" y="16359"/>
                  <a:pt x="36722" y="16183"/>
                </a:cubicBezTo>
                <a:cubicBezTo>
                  <a:pt x="37233" y="16139"/>
                  <a:pt x="37752" y="16068"/>
                  <a:pt x="38227" y="15998"/>
                </a:cubicBezTo>
                <a:cubicBezTo>
                  <a:pt x="38333" y="15963"/>
                  <a:pt x="38483" y="15919"/>
                  <a:pt x="38588" y="15919"/>
                </a:cubicBezTo>
                <a:cubicBezTo>
                  <a:pt x="38632" y="15884"/>
                  <a:pt x="38668" y="15884"/>
                  <a:pt x="38668" y="15884"/>
                </a:cubicBezTo>
                <a:close/>
                <a:moveTo>
                  <a:pt x="72343" y="15038"/>
                </a:moveTo>
                <a:cubicBezTo>
                  <a:pt x="73074" y="15118"/>
                  <a:pt x="73804" y="15259"/>
                  <a:pt x="74509" y="15443"/>
                </a:cubicBezTo>
                <a:cubicBezTo>
                  <a:pt x="74649" y="15848"/>
                  <a:pt x="74799" y="16289"/>
                  <a:pt x="74984" y="16694"/>
                </a:cubicBezTo>
                <a:cubicBezTo>
                  <a:pt x="74244" y="16544"/>
                  <a:pt x="73514" y="16438"/>
                  <a:pt x="72748" y="16403"/>
                </a:cubicBezTo>
                <a:cubicBezTo>
                  <a:pt x="72598" y="15963"/>
                  <a:pt x="72448" y="15523"/>
                  <a:pt x="72343" y="15038"/>
                </a:cubicBezTo>
                <a:close/>
                <a:moveTo>
                  <a:pt x="80187" y="14862"/>
                </a:moveTo>
                <a:cubicBezTo>
                  <a:pt x="80742" y="15118"/>
                  <a:pt x="81288" y="15338"/>
                  <a:pt x="81948" y="15558"/>
                </a:cubicBezTo>
                <a:cubicBezTo>
                  <a:pt x="82098" y="15919"/>
                  <a:pt x="82282" y="16289"/>
                  <a:pt x="82538" y="16694"/>
                </a:cubicBezTo>
                <a:cubicBezTo>
                  <a:pt x="81877" y="16473"/>
                  <a:pt x="81288" y="16253"/>
                  <a:pt x="80742" y="15998"/>
                </a:cubicBezTo>
                <a:cubicBezTo>
                  <a:pt x="80522" y="15593"/>
                  <a:pt x="80337" y="15223"/>
                  <a:pt x="80187" y="14862"/>
                </a:cubicBezTo>
                <a:close/>
                <a:moveTo>
                  <a:pt x="65625" y="15038"/>
                </a:moveTo>
                <a:cubicBezTo>
                  <a:pt x="65705" y="15523"/>
                  <a:pt x="65775" y="15998"/>
                  <a:pt x="65881" y="16473"/>
                </a:cubicBezTo>
                <a:cubicBezTo>
                  <a:pt x="65370" y="16544"/>
                  <a:pt x="64895" y="16623"/>
                  <a:pt x="64454" y="16729"/>
                </a:cubicBezTo>
                <a:cubicBezTo>
                  <a:pt x="64340" y="16253"/>
                  <a:pt x="64270" y="15778"/>
                  <a:pt x="64199" y="15303"/>
                </a:cubicBezTo>
                <a:cubicBezTo>
                  <a:pt x="64639" y="15188"/>
                  <a:pt x="65115" y="15082"/>
                  <a:pt x="65625" y="15038"/>
                </a:cubicBezTo>
                <a:close/>
                <a:moveTo>
                  <a:pt x="5943" y="15408"/>
                </a:moveTo>
                <a:cubicBezTo>
                  <a:pt x="6604" y="15593"/>
                  <a:pt x="7299" y="15813"/>
                  <a:pt x="7995" y="16033"/>
                </a:cubicBezTo>
                <a:cubicBezTo>
                  <a:pt x="7519" y="16289"/>
                  <a:pt x="7044" y="16544"/>
                  <a:pt x="6568" y="16799"/>
                </a:cubicBezTo>
                <a:cubicBezTo>
                  <a:pt x="5908" y="16509"/>
                  <a:pt x="5248" y="16253"/>
                  <a:pt x="4588" y="16068"/>
                </a:cubicBezTo>
                <a:cubicBezTo>
                  <a:pt x="5028" y="15848"/>
                  <a:pt x="5468" y="15628"/>
                  <a:pt x="5943" y="15408"/>
                </a:cubicBezTo>
                <a:close/>
                <a:moveTo>
                  <a:pt x="19264" y="15082"/>
                </a:moveTo>
                <a:cubicBezTo>
                  <a:pt x="19845" y="15188"/>
                  <a:pt x="20435" y="15338"/>
                  <a:pt x="21025" y="15523"/>
                </a:cubicBezTo>
                <a:cubicBezTo>
                  <a:pt x="20725" y="15884"/>
                  <a:pt x="20470" y="16253"/>
                  <a:pt x="20179" y="16579"/>
                </a:cubicBezTo>
                <a:cubicBezTo>
                  <a:pt x="20144" y="16658"/>
                  <a:pt x="20065" y="16729"/>
                  <a:pt x="20030" y="16799"/>
                </a:cubicBezTo>
                <a:cubicBezTo>
                  <a:pt x="19845" y="16729"/>
                  <a:pt x="19660" y="16694"/>
                  <a:pt x="19484" y="16623"/>
                </a:cubicBezTo>
                <a:cubicBezTo>
                  <a:pt x="19079" y="16509"/>
                  <a:pt x="18639" y="16359"/>
                  <a:pt x="18198" y="16253"/>
                </a:cubicBezTo>
                <a:cubicBezTo>
                  <a:pt x="18269" y="16183"/>
                  <a:pt x="18339" y="16104"/>
                  <a:pt x="18419" y="15998"/>
                </a:cubicBezTo>
                <a:cubicBezTo>
                  <a:pt x="18709" y="15699"/>
                  <a:pt x="18964" y="15408"/>
                  <a:pt x="19264" y="15082"/>
                </a:cubicBezTo>
                <a:close/>
                <a:moveTo>
                  <a:pt x="27988" y="15188"/>
                </a:moveTo>
                <a:cubicBezTo>
                  <a:pt x="28543" y="15628"/>
                  <a:pt x="29124" y="16068"/>
                  <a:pt x="29679" y="16509"/>
                </a:cubicBezTo>
                <a:cubicBezTo>
                  <a:pt x="29494" y="16579"/>
                  <a:pt x="29344" y="16694"/>
                  <a:pt x="29168" y="16799"/>
                </a:cubicBezTo>
                <a:cubicBezTo>
                  <a:pt x="28614" y="16324"/>
                  <a:pt x="28068" y="15848"/>
                  <a:pt x="27478" y="15408"/>
                </a:cubicBezTo>
                <a:cubicBezTo>
                  <a:pt x="27627" y="15338"/>
                  <a:pt x="27804" y="15223"/>
                  <a:pt x="27988" y="15188"/>
                </a:cubicBezTo>
                <a:close/>
                <a:moveTo>
                  <a:pt x="51838" y="15003"/>
                </a:moveTo>
                <a:lnTo>
                  <a:pt x="51838" y="15003"/>
                </a:lnTo>
                <a:cubicBezTo>
                  <a:pt x="51794" y="15408"/>
                  <a:pt x="51794" y="15813"/>
                  <a:pt x="51838" y="16218"/>
                </a:cubicBezTo>
                <a:cubicBezTo>
                  <a:pt x="51178" y="16438"/>
                  <a:pt x="50518" y="16694"/>
                  <a:pt x="49857" y="16878"/>
                </a:cubicBezTo>
                <a:cubicBezTo>
                  <a:pt x="49893" y="16544"/>
                  <a:pt x="49928" y="16183"/>
                  <a:pt x="49963" y="15813"/>
                </a:cubicBezTo>
                <a:cubicBezTo>
                  <a:pt x="50588" y="15558"/>
                  <a:pt x="51213" y="15259"/>
                  <a:pt x="51838" y="15003"/>
                </a:cubicBezTo>
                <a:close/>
                <a:moveTo>
                  <a:pt x="57121" y="14898"/>
                </a:moveTo>
                <a:cubicBezTo>
                  <a:pt x="57191" y="15303"/>
                  <a:pt x="57226" y="15699"/>
                  <a:pt x="57297" y="16104"/>
                </a:cubicBezTo>
                <a:cubicBezTo>
                  <a:pt x="56821" y="16403"/>
                  <a:pt x="56346" y="16658"/>
                  <a:pt x="55871" y="16878"/>
                </a:cubicBezTo>
                <a:cubicBezTo>
                  <a:pt x="55800" y="16509"/>
                  <a:pt x="55756" y="16139"/>
                  <a:pt x="55686" y="15778"/>
                </a:cubicBezTo>
                <a:cubicBezTo>
                  <a:pt x="56196" y="15523"/>
                  <a:pt x="56681" y="15223"/>
                  <a:pt x="57121" y="14898"/>
                </a:cubicBezTo>
                <a:close/>
                <a:moveTo>
                  <a:pt x="76049" y="14898"/>
                </a:moveTo>
                <a:lnTo>
                  <a:pt x="76049" y="14898"/>
                </a:lnTo>
                <a:cubicBezTo>
                  <a:pt x="76560" y="15153"/>
                  <a:pt x="77035" y="15443"/>
                  <a:pt x="77511" y="15778"/>
                </a:cubicBezTo>
                <a:cubicBezTo>
                  <a:pt x="77731" y="16139"/>
                  <a:pt x="77951" y="16509"/>
                  <a:pt x="78171" y="16878"/>
                </a:cubicBezTo>
                <a:cubicBezTo>
                  <a:pt x="77660" y="16579"/>
                  <a:pt x="77150" y="16289"/>
                  <a:pt x="76560" y="16068"/>
                </a:cubicBezTo>
                <a:cubicBezTo>
                  <a:pt x="76489" y="15848"/>
                  <a:pt x="76375" y="15628"/>
                  <a:pt x="76305" y="15408"/>
                </a:cubicBezTo>
                <a:cubicBezTo>
                  <a:pt x="76225" y="15259"/>
                  <a:pt x="76120" y="15082"/>
                  <a:pt x="76049" y="14898"/>
                </a:cubicBezTo>
                <a:close/>
                <a:moveTo>
                  <a:pt x="14457" y="15558"/>
                </a:moveTo>
                <a:cubicBezTo>
                  <a:pt x="14677" y="15593"/>
                  <a:pt x="14932" y="15628"/>
                  <a:pt x="15152" y="15699"/>
                </a:cubicBezTo>
                <a:cubicBezTo>
                  <a:pt x="15557" y="15778"/>
                  <a:pt x="15918" y="15848"/>
                  <a:pt x="16288" y="15919"/>
                </a:cubicBezTo>
                <a:cubicBezTo>
                  <a:pt x="16033" y="16183"/>
                  <a:pt x="15777" y="16403"/>
                  <a:pt x="15478" y="16658"/>
                </a:cubicBezTo>
                <a:cubicBezTo>
                  <a:pt x="15408" y="16729"/>
                  <a:pt x="15302" y="16843"/>
                  <a:pt x="15188" y="16914"/>
                </a:cubicBezTo>
                <a:cubicBezTo>
                  <a:pt x="14598" y="16729"/>
                  <a:pt x="13981" y="16544"/>
                  <a:pt x="13356" y="16359"/>
                </a:cubicBezTo>
                <a:lnTo>
                  <a:pt x="13541" y="16253"/>
                </a:lnTo>
                <a:cubicBezTo>
                  <a:pt x="13796" y="16068"/>
                  <a:pt x="14052" y="15848"/>
                  <a:pt x="14272" y="15663"/>
                </a:cubicBezTo>
                <a:cubicBezTo>
                  <a:pt x="14342" y="15628"/>
                  <a:pt x="14378" y="15593"/>
                  <a:pt x="14457" y="15558"/>
                </a:cubicBezTo>
                <a:close/>
                <a:moveTo>
                  <a:pt x="31290" y="16218"/>
                </a:moveTo>
                <a:lnTo>
                  <a:pt x="31290" y="16218"/>
                </a:lnTo>
                <a:cubicBezTo>
                  <a:pt x="31475" y="16253"/>
                  <a:pt x="31589" y="16253"/>
                  <a:pt x="31730" y="16289"/>
                </a:cubicBezTo>
                <a:cubicBezTo>
                  <a:pt x="31880" y="16289"/>
                  <a:pt x="31985" y="16324"/>
                  <a:pt x="32100" y="16324"/>
                </a:cubicBezTo>
                <a:cubicBezTo>
                  <a:pt x="32831" y="16473"/>
                  <a:pt x="33570" y="16623"/>
                  <a:pt x="34301" y="16694"/>
                </a:cubicBezTo>
                <a:cubicBezTo>
                  <a:pt x="34230" y="16764"/>
                  <a:pt x="34116" y="16843"/>
                  <a:pt x="34010" y="16914"/>
                </a:cubicBezTo>
                <a:cubicBezTo>
                  <a:pt x="33165" y="16764"/>
                  <a:pt x="32355" y="16579"/>
                  <a:pt x="31545" y="16324"/>
                </a:cubicBezTo>
                <a:cubicBezTo>
                  <a:pt x="31475" y="16289"/>
                  <a:pt x="31404" y="16253"/>
                  <a:pt x="31290" y="16218"/>
                </a:cubicBezTo>
                <a:close/>
                <a:moveTo>
                  <a:pt x="32355" y="16623"/>
                </a:moveTo>
                <a:lnTo>
                  <a:pt x="32355" y="16623"/>
                </a:lnTo>
                <a:cubicBezTo>
                  <a:pt x="32866" y="16764"/>
                  <a:pt x="33385" y="16878"/>
                  <a:pt x="33931" y="16949"/>
                </a:cubicBezTo>
                <a:cubicBezTo>
                  <a:pt x="33896" y="16984"/>
                  <a:pt x="33861" y="16984"/>
                  <a:pt x="33861" y="16984"/>
                </a:cubicBezTo>
                <a:cubicBezTo>
                  <a:pt x="33825" y="17019"/>
                  <a:pt x="33790" y="17019"/>
                  <a:pt x="33746" y="17063"/>
                </a:cubicBezTo>
                <a:cubicBezTo>
                  <a:pt x="33271" y="16914"/>
                  <a:pt x="32831" y="16764"/>
                  <a:pt x="32355" y="16623"/>
                </a:cubicBezTo>
                <a:close/>
                <a:moveTo>
                  <a:pt x="48273" y="15628"/>
                </a:moveTo>
                <a:lnTo>
                  <a:pt x="48273" y="15628"/>
                </a:lnTo>
                <a:cubicBezTo>
                  <a:pt x="48167" y="15919"/>
                  <a:pt x="48097" y="16218"/>
                  <a:pt x="47982" y="16509"/>
                </a:cubicBezTo>
                <a:cubicBezTo>
                  <a:pt x="47357" y="16729"/>
                  <a:pt x="46732" y="16914"/>
                  <a:pt x="46151" y="17063"/>
                </a:cubicBezTo>
                <a:cubicBezTo>
                  <a:pt x="46221" y="16799"/>
                  <a:pt x="46336" y="16544"/>
                  <a:pt x="46442" y="16253"/>
                </a:cubicBezTo>
                <a:cubicBezTo>
                  <a:pt x="47031" y="16104"/>
                  <a:pt x="47656" y="15884"/>
                  <a:pt x="48273" y="15628"/>
                </a:cubicBezTo>
                <a:close/>
                <a:moveTo>
                  <a:pt x="76930" y="14563"/>
                </a:moveTo>
                <a:lnTo>
                  <a:pt x="76930" y="14563"/>
                </a:lnTo>
                <a:cubicBezTo>
                  <a:pt x="77255" y="14818"/>
                  <a:pt x="77546" y="15082"/>
                  <a:pt x="77845" y="15338"/>
                </a:cubicBezTo>
                <a:cubicBezTo>
                  <a:pt x="78136" y="15593"/>
                  <a:pt x="78426" y="15813"/>
                  <a:pt x="78690" y="16033"/>
                </a:cubicBezTo>
                <a:cubicBezTo>
                  <a:pt x="78946" y="16403"/>
                  <a:pt x="79166" y="16729"/>
                  <a:pt x="79386" y="17063"/>
                </a:cubicBezTo>
                <a:cubicBezTo>
                  <a:pt x="79201" y="16914"/>
                  <a:pt x="79051" y="16799"/>
                  <a:pt x="78911" y="16694"/>
                </a:cubicBezTo>
                <a:cubicBezTo>
                  <a:pt x="78470" y="16359"/>
                  <a:pt x="78030" y="16033"/>
                  <a:pt x="77546" y="15743"/>
                </a:cubicBezTo>
                <a:cubicBezTo>
                  <a:pt x="77326" y="15338"/>
                  <a:pt x="77150" y="14968"/>
                  <a:pt x="76930" y="14563"/>
                </a:cubicBezTo>
                <a:close/>
                <a:moveTo>
                  <a:pt x="79051" y="15038"/>
                </a:moveTo>
                <a:cubicBezTo>
                  <a:pt x="79571" y="15408"/>
                  <a:pt x="80117" y="15743"/>
                  <a:pt x="80707" y="16033"/>
                </a:cubicBezTo>
                <a:cubicBezTo>
                  <a:pt x="80927" y="16359"/>
                  <a:pt x="81112" y="16694"/>
                  <a:pt x="81367" y="17063"/>
                </a:cubicBezTo>
                <a:cubicBezTo>
                  <a:pt x="80742" y="16764"/>
                  <a:pt x="80187" y="16473"/>
                  <a:pt x="79676" y="16104"/>
                </a:cubicBezTo>
                <a:cubicBezTo>
                  <a:pt x="79456" y="15778"/>
                  <a:pt x="79236" y="15408"/>
                  <a:pt x="79051" y="15038"/>
                </a:cubicBezTo>
                <a:close/>
                <a:moveTo>
                  <a:pt x="61083" y="14968"/>
                </a:moveTo>
                <a:cubicBezTo>
                  <a:pt x="61118" y="15038"/>
                  <a:pt x="61118" y="15153"/>
                  <a:pt x="61118" y="15223"/>
                </a:cubicBezTo>
                <a:lnTo>
                  <a:pt x="61153" y="15479"/>
                </a:lnTo>
                <a:cubicBezTo>
                  <a:pt x="61188" y="15778"/>
                  <a:pt x="61223" y="16068"/>
                  <a:pt x="61259" y="16359"/>
                </a:cubicBezTo>
                <a:cubicBezTo>
                  <a:pt x="60898" y="16579"/>
                  <a:pt x="60528" y="16843"/>
                  <a:pt x="60158" y="17099"/>
                </a:cubicBezTo>
                <a:cubicBezTo>
                  <a:pt x="60158" y="16984"/>
                  <a:pt x="60123" y="16843"/>
                  <a:pt x="60123" y="16694"/>
                </a:cubicBezTo>
                <a:lnTo>
                  <a:pt x="60088" y="16658"/>
                </a:lnTo>
                <a:cubicBezTo>
                  <a:pt x="60052" y="16359"/>
                  <a:pt x="60017" y="16033"/>
                  <a:pt x="59938" y="15743"/>
                </a:cubicBezTo>
                <a:cubicBezTo>
                  <a:pt x="60343" y="15443"/>
                  <a:pt x="60713" y="15188"/>
                  <a:pt x="61083" y="14968"/>
                </a:cubicBezTo>
                <a:close/>
                <a:moveTo>
                  <a:pt x="34371" y="16694"/>
                </a:moveTo>
                <a:cubicBezTo>
                  <a:pt x="34891" y="16729"/>
                  <a:pt x="35401" y="16764"/>
                  <a:pt x="35912" y="16764"/>
                </a:cubicBezTo>
                <a:lnTo>
                  <a:pt x="36211" y="16764"/>
                </a:lnTo>
                <a:cubicBezTo>
                  <a:pt x="36097" y="16878"/>
                  <a:pt x="35991" y="17019"/>
                  <a:pt x="35842" y="17134"/>
                </a:cubicBezTo>
                <a:cubicBezTo>
                  <a:pt x="35252" y="17099"/>
                  <a:pt x="34671" y="17019"/>
                  <a:pt x="34081" y="16914"/>
                </a:cubicBezTo>
                <a:cubicBezTo>
                  <a:pt x="34186" y="16843"/>
                  <a:pt x="34301" y="16764"/>
                  <a:pt x="34371" y="16694"/>
                </a:cubicBezTo>
                <a:close/>
                <a:moveTo>
                  <a:pt x="39893" y="16391"/>
                </a:moveTo>
                <a:cubicBezTo>
                  <a:pt x="40017" y="16391"/>
                  <a:pt x="40144" y="16395"/>
                  <a:pt x="40279" y="16403"/>
                </a:cubicBezTo>
                <a:cubicBezTo>
                  <a:pt x="40173" y="16623"/>
                  <a:pt x="40023" y="16878"/>
                  <a:pt x="39874" y="17134"/>
                </a:cubicBezTo>
                <a:cubicBezTo>
                  <a:pt x="39508" y="17092"/>
                  <a:pt x="39129" y="17075"/>
                  <a:pt x="38746" y="17075"/>
                </a:cubicBezTo>
                <a:cubicBezTo>
                  <a:pt x="38475" y="17075"/>
                  <a:pt x="38202" y="17084"/>
                  <a:pt x="37928" y="17099"/>
                </a:cubicBezTo>
                <a:cubicBezTo>
                  <a:pt x="38043" y="16914"/>
                  <a:pt x="38192" y="16729"/>
                  <a:pt x="38298" y="16544"/>
                </a:cubicBezTo>
                <a:cubicBezTo>
                  <a:pt x="38923" y="16459"/>
                  <a:pt x="39376" y="16391"/>
                  <a:pt x="39893" y="16391"/>
                </a:cubicBezTo>
                <a:close/>
                <a:moveTo>
                  <a:pt x="64120" y="15303"/>
                </a:moveTo>
                <a:cubicBezTo>
                  <a:pt x="64199" y="15778"/>
                  <a:pt x="64270" y="16253"/>
                  <a:pt x="64384" y="16729"/>
                </a:cubicBezTo>
                <a:cubicBezTo>
                  <a:pt x="63900" y="16843"/>
                  <a:pt x="63424" y="16984"/>
                  <a:pt x="62949" y="17134"/>
                </a:cubicBezTo>
                <a:cubicBezTo>
                  <a:pt x="62879" y="16694"/>
                  <a:pt x="62764" y="16218"/>
                  <a:pt x="62694" y="15743"/>
                </a:cubicBezTo>
                <a:cubicBezTo>
                  <a:pt x="63169" y="15558"/>
                  <a:pt x="63644" y="15408"/>
                  <a:pt x="64120" y="15303"/>
                </a:cubicBezTo>
                <a:close/>
                <a:moveTo>
                  <a:pt x="78136" y="14968"/>
                </a:moveTo>
                <a:cubicBezTo>
                  <a:pt x="78470" y="15303"/>
                  <a:pt x="78831" y="15593"/>
                  <a:pt x="79236" y="15884"/>
                </a:cubicBezTo>
                <a:cubicBezTo>
                  <a:pt x="79351" y="15963"/>
                  <a:pt x="79492" y="16068"/>
                  <a:pt x="79606" y="16139"/>
                </a:cubicBezTo>
                <a:cubicBezTo>
                  <a:pt x="79826" y="16509"/>
                  <a:pt x="80046" y="16843"/>
                  <a:pt x="80302" y="17134"/>
                </a:cubicBezTo>
                <a:cubicBezTo>
                  <a:pt x="80081" y="17019"/>
                  <a:pt x="79897" y="16878"/>
                  <a:pt x="79676" y="16729"/>
                </a:cubicBezTo>
                <a:cubicBezTo>
                  <a:pt x="79386" y="16509"/>
                  <a:pt x="79051" y="16253"/>
                  <a:pt x="78761" y="15998"/>
                </a:cubicBezTo>
                <a:cubicBezTo>
                  <a:pt x="78541" y="15699"/>
                  <a:pt x="78321" y="15338"/>
                  <a:pt x="78136" y="14968"/>
                </a:cubicBezTo>
                <a:close/>
                <a:moveTo>
                  <a:pt x="38227" y="16579"/>
                </a:moveTo>
                <a:cubicBezTo>
                  <a:pt x="38113" y="16729"/>
                  <a:pt x="37972" y="16914"/>
                  <a:pt x="37858" y="17099"/>
                </a:cubicBezTo>
                <a:lnTo>
                  <a:pt x="37673" y="17099"/>
                </a:lnTo>
                <a:cubicBezTo>
                  <a:pt x="37353" y="17140"/>
                  <a:pt x="37018" y="17157"/>
                  <a:pt x="36677" y="17157"/>
                </a:cubicBezTo>
                <a:cubicBezTo>
                  <a:pt x="36436" y="17157"/>
                  <a:pt x="36192" y="17148"/>
                  <a:pt x="35947" y="17134"/>
                </a:cubicBezTo>
                <a:cubicBezTo>
                  <a:pt x="36062" y="17019"/>
                  <a:pt x="36167" y="16878"/>
                  <a:pt x="36282" y="16764"/>
                </a:cubicBezTo>
                <a:cubicBezTo>
                  <a:pt x="36828" y="16729"/>
                  <a:pt x="37382" y="16694"/>
                  <a:pt x="37858" y="16623"/>
                </a:cubicBezTo>
                <a:cubicBezTo>
                  <a:pt x="37972" y="16623"/>
                  <a:pt x="38078" y="16579"/>
                  <a:pt x="38192" y="16579"/>
                </a:cubicBezTo>
                <a:close/>
                <a:moveTo>
                  <a:pt x="31730" y="16438"/>
                </a:moveTo>
                <a:lnTo>
                  <a:pt x="31730" y="16438"/>
                </a:lnTo>
                <a:cubicBezTo>
                  <a:pt x="32355" y="16694"/>
                  <a:pt x="33016" y="16914"/>
                  <a:pt x="33676" y="17099"/>
                </a:cubicBezTo>
                <a:cubicBezTo>
                  <a:pt x="33605" y="17099"/>
                  <a:pt x="33526" y="17134"/>
                  <a:pt x="33456" y="17169"/>
                </a:cubicBezTo>
                <a:cubicBezTo>
                  <a:pt x="32866" y="16949"/>
                  <a:pt x="32285" y="16694"/>
                  <a:pt x="31730" y="16438"/>
                </a:cubicBezTo>
                <a:close/>
                <a:moveTo>
                  <a:pt x="53599" y="15558"/>
                </a:moveTo>
                <a:cubicBezTo>
                  <a:pt x="53634" y="15884"/>
                  <a:pt x="53634" y="16253"/>
                  <a:pt x="53670" y="16623"/>
                </a:cubicBezTo>
                <a:cubicBezTo>
                  <a:pt x="53115" y="16843"/>
                  <a:pt x="52534" y="17063"/>
                  <a:pt x="51909" y="17239"/>
                </a:cubicBezTo>
                <a:cubicBezTo>
                  <a:pt x="51909" y="16914"/>
                  <a:pt x="51909" y="16579"/>
                  <a:pt x="51874" y="16253"/>
                </a:cubicBezTo>
                <a:cubicBezTo>
                  <a:pt x="52455" y="16033"/>
                  <a:pt x="53045" y="15778"/>
                  <a:pt x="53599" y="15558"/>
                </a:cubicBezTo>
                <a:close/>
                <a:moveTo>
                  <a:pt x="74579" y="15443"/>
                </a:moveTo>
                <a:lnTo>
                  <a:pt x="74579" y="15443"/>
                </a:lnTo>
                <a:cubicBezTo>
                  <a:pt x="74764" y="15479"/>
                  <a:pt x="74984" y="15558"/>
                  <a:pt x="75169" y="15593"/>
                </a:cubicBezTo>
                <a:cubicBezTo>
                  <a:pt x="75644" y="15743"/>
                  <a:pt x="76084" y="15919"/>
                  <a:pt x="76525" y="16104"/>
                </a:cubicBezTo>
                <a:cubicBezTo>
                  <a:pt x="76710" y="16509"/>
                  <a:pt x="76886" y="16878"/>
                  <a:pt x="77106" y="17239"/>
                </a:cubicBezTo>
                <a:cubicBezTo>
                  <a:pt x="76780" y="17134"/>
                  <a:pt x="76489" y="17019"/>
                  <a:pt x="76120" y="16949"/>
                </a:cubicBezTo>
                <a:cubicBezTo>
                  <a:pt x="75785" y="16843"/>
                  <a:pt x="75424" y="16764"/>
                  <a:pt x="75054" y="16694"/>
                </a:cubicBezTo>
                <a:cubicBezTo>
                  <a:pt x="74870" y="16289"/>
                  <a:pt x="74729" y="15884"/>
                  <a:pt x="74579" y="15443"/>
                </a:cubicBezTo>
                <a:close/>
                <a:moveTo>
                  <a:pt x="82027" y="15593"/>
                </a:moveTo>
                <a:lnTo>
                  <a:pt x="82027" y="15593"/>
                </a:lnTo>
                <a:cubicBezTo>
                  <a:pt x="82608" y="15778"/>
                  <a:pt x="83233" y="15963"/>
                  <a:pt x="83894" y="16139"/>
                </a:cubicBezTo>
                <a:cubicBezTo>
                  <a:pt x="84078" y="16473"/>
                  <a:pt x="84263" y="16878"/>
                  <a:pt x="84519" y="17239"/>
                </a:cubicBezTo>
                <a:cubicBezTo>
                  <a:pt x="83823" y="17099"/>
                  <a:pt x="83198" y="16914"/>
                  <a:pt x="82608" y="16729"/>
                </a:cubicBezTo>
                <a:cubicBezTo>
                  <a:pt x="82353" y="16324"/>
                  <a:pt x="82168" y="15963"/>
                  <a:pt x="82027" y="15593"/>
                </a:cubicBezTo>
                <a:close/>
                <a:moveTo>
                  <a:pt x="31070" y="16218"/>
                </a:moveTo>
                <a:cubicBezTo>
                  <a:pt x="31105" y="16218"/>
                  <a:pt x="31149" y="16253"/>
                  <a:pt x="31184" y="16253"/>
                </a:cubicBezTo>
                <a:cubicBezTo>
                  <a:pt x="31880" y="16579"/>
                  <a:pt x="32611" y="16914"/>
                  <a:pt x="33350" y="17169"/>
                </a:cubicBezTo>
                <a:cubicBezTo>
                  <a:pt x="33236" y="17204"/>
                  <a:pt x="33165" y="17239"/>
                  <a:pt x="33051" y="17283"/>
                </a:cubicBezTo>
                <a:lnTo>
                  <a:pt x="33016" y="17283"/>
                </a:lnTo>
                <a:cubicBezTo>
                  <a:pt x="32355" y="16949"/>
                  <a:pt x="31660" y="16579"/>
                  <a:pt x="30999" y="16218"/>
                </a:cubicBezTo>
                <a:close/>
                <a:moveTo>
                  <a:pt x="11446" y="15884"/>
                </a:moveTo>
                <a:cubicBezTo>
                  <a:pt x="12036" y="16033"/>
                  <a:pt x="12617" y="16218"/>
                  <a:pt x="13242" y="16403"/>
                </a:cubicBezTo>
                <a:lnTo>
                  <a:pt x="12916" y="16623"/>
                </a:lnTo>
                <a:cubicBezTo>
                  <a:pt x="12617" y="16843"/>
                  <a:pt x="12326" y="17099"/>
                  <a:pt x="12036" y="17319"/>
                </a:cubicBezTo>
                <a:cubicBezTo>
                  <a:pt x="11411" y="17099"/>
                  <a:pt x="10821" y="16878"/>
                  <a:pt x="10196" y="16658"/>
                </a:cubicBezTo>
                <a:cubicBezTo>
                  <a:pt x="10460" y="16509"/>
                  <a:pt x="10715" y="16324"/>
                  <a:pt x="11006" y="16139"/>
                </a:cubicBezTo>
                <a:lnTo>
                  <a:pt x="11446" y="15884"/>
                </a:lnTo>
                <a:close/>
                <a:moveTo>
                  <a:pt x="40754" y="16403"/>
                </a:moveTo>
                <a:cubicBezTo>
                  <a:pt x="41159" y="16438"/>
                  <a:pt x="41529" y="16509"/>
                  <a:pt x="41890" y="16544"/>
                </a:cubicBezTo>
                <a:cubicBezTo>
                  <a:pt x="42075" y="16579"/>
                  <a:pt x="42224" y="16623"/>
                  <a:pt x="42374" y="16623"/>
                </a:cubicBezTo>
                <a:cubicBezTo>
                  <a:pt x="42260" y="16799"/>
                  <a:pt x="42189" y="16984"/>
                  <a:pt x="42075" y="17169"/>
                </a:cubicBezTo>
                <a:cubicBezTo>
                  <a:pt x="42040" y="17239"/>
                  <a:pt x="42040" y="17283"/>
                  <a:pt x="42004" y="17319"/>
                </a:cubicBezTo>
                <a:cubicBezTo>
                  <a:pt x="41635" y="17283"/>
                  <a:pt x="41274" y="17239"/>
                  <a:pt x="40939" y="17204"/>
                </a:cubicBezTo>
                <a:cubicBezTo>
                  <a:pt x="40613" y="17204"/>
                  <a:pt x="40279" y="17169"/>
                  <a:pt x="39953" y="17134"/>
                </a:cubicBezTo>
                <a:cubicBezTo>
                  <a:pt x="40094" y="16878"/>
                  <a:pt x="40208" y="16658"/>
                  <a:pt x="40349" y="16403"/>
                </a:cubicBezTo>
                <a:close/>
                <a:moveTo>
                  <a:pt x="46371" y="16289"/>
                </a:moveTo>
                <a:cubicBezTo>
                  <a:pt x="46257" y="16544"/>
                  <a:pt x="46186" y="16799"/>
                  <a:pt x="46072" y="17063"/>
                </a:cubicBezTo>
                <a:cubicBezTo>
                  <a:pt x="45411" y="17204"/>
                  <a:pt x="44751" y="17319"/>
                  <a:pt x="44135" y="17354"/>
                </a:cubicBezTo>
                <a:cubicBezTo>
                  <a:pt x="44241" y="17134"/>
                  <a:pt x="44311" y="16878"/>
                  <a:pt x="44425" y="16658"/>
                </a:cubicBezTo>
                <a:cubicBezTo>
                  <a:pt x="45086" y="16579"/>
                  <a:pt x="45711" y="16473"/>
                  <a:pt x="46371" y="16289"/>
                </a:cubicBezTo>
                <a:close/>
                <a:moveTo>
                  <a:pt x="42445" y="16623"/>
                </a:moveTo>
                <a:cubicBezTo>
                  <a:pt x="42850" y="16694"/>
                  <a:pt x="43210" y="16729"/>
                  <a:pt x="43651" y="16729"/>
                </a:cubicBezTo>
                <a:cubicBezTo>
                  <a:pt x="43871" y="16694"/>
                  <a:pt x="44135" y="16694"/>
                  <a:pt x="44390" y="16658"/>
                </a:cubicBezTo>
                <a:lnTo>
                  <a:pt x="44390" y="16658"/>
                </a:lnTo>
                <a:cubicBezTo>
                  <a:pt x="44276" y="16914"/>
                  <a:pt x="44170" y="17134"/>
                  <a:pt x="44056" y="17354"/>
                </a:cubicBezTo>
                <a:cubicBezTo>
                  <a:pt x="43836" y="17389"/>
                  <a:pt x="43651" y="17389"/>
                  <a:pt x="43431" y="17389"/>
                </a:cubicBezTo>
                <a:cubicBezTo>
                  <a:pt x="42955" y="17389"/>
                  <a:pt x="42515" y="17354"/>
                  <a:pt x="42075" y="17319"/>
                </a:cubicBezTo>
                <a:cubicBezTo>
                  <a:pt x="42075" y="17283"/>
                  <a:pt x="42110" y="17239"/>
                  <a:pt x="42154" y="17204"/>
                </a:cubicBezTo>
                <a:cubicBezTo>
                  <a:pt x="42224" y="17019"/>
                  <a:pt x="42330" y="16843"/>
                  <a:pt x="42445" y="16623"/>
                </a:cubicBezTo>
                <a:close/>
                <a:moveTo>
                  <a:pt x="30929" y="16218"/>
                </a:moveTo>
                <a:cubicBezTo>
                  <a:pt x="31589" y="16623"/>
                  <a:pt x="32250" y="16984"/>
                  <a:pt x="32945" y="17283"/>
                </a:cubicBezTo>
                <a:cubicBezTo>
                  <a:pt x="32795" y="17319"/>
                  <a:pt x="32646" y="17389"/>
                  <a:pt x="32505" y="17424"/>
                </a:cubicBezTo>
                <a:cubicBezTo>
                  <a:pt x="31880" y="17063"/>
                  <a:pt x="31255" y="16658"/>
                  <a:pt x="30665" y="16253"/>
                </a:cubicBezTo>
                <a:cubicBezTo>
                  <a:pt x="30744" y="16253"/>
                  <a:pt x="30815" y="16218"/>
                  <a:pt x="30929" y="16218"/>
                </a:cubicBezTo>
                <a:close/>
                <a:moveTo>
                  <a:pt x="34010" y="16984"/>
                </a:moveTo>
                <a:cubicBezTo>
                  <a:pt x="34591" y="17099"/>
                  <a:pt x="35217" y="17134"/>
                  <a:pt x="35806" y="17169"/>
                </a:cubicBezTo>
                <a:cubicBezTo>
                  <a:pt x="35727" y="17283"/>
                  <a:pt x="35621" y="17354"/>
                  <a:pt x="35551" y="17424"/>
                </a:cubicBezTo>
                <a:cubicBezTo>
                  <a:pt x="34996" y="17319"/>
                  <a:pt x="34407" y="17204"/>
                  <a:pt x="33861" y="17063"/>
                </a:cubicBezTo>
                <a:cubicBezTo>
                  <a:pt x="33931" y="17019"/>
                  <a:pt x="33966" y="16984"/>
                  <a:pt x="34010" y="16984"/>
                </a:cubicBezTo>
                <a:close/>
                <a:moveTo>
                  <a:pt x="4517" y="16104"/>
                </a:moveTo>
                <a:cubicBezTo>
                  <a:pt x="5177" y="16289"/>
                  <a:pt x="5838" y="16544"/>
                  <a:pt x="6498" y="16843"/>
                </a:cubicBezTo>
                <a:cubicBezTo>
                  <a:pt x="6093" y="17019"/>
                  <a:pt x="5688" y="17239"/>
                  <a:pt x="5283" y="17459"/>
                </a:cubicBezTo>
                <a:cubicBezTo>
                  <a:pt x="4588" y="17169"/>
                  <a:pt x="3857" y="16914"/>
                  <a:pt x="3152" y="16729"/>
                </a:cubicBezTo>
                <a:cubicBezTo>
                  <a:pt x="3593" y="16509"/>
                  <a:pt x="4033" y="16289"/>
                  <a:pt x="4517" y="16104"/>
                </a:cubicBezTo>
                <a:close/>
                <a:moveTo>
                  <a:pt x="16358" y="15919"/>
                </a:moveTo>
                <a:cubicBezTo>
                  <a:pt x="16948" y="16033"/>
                  <a:pt x="17538" y="16183"/>
                  <a:pt x="18084" y="16289"/>
                </a:cubicBezTo>
                <a:cubicBezTo>
                  <a:pt x="17829" y="16623"/>
                  <a:pt x="17573" y="16914"/>
                  <a:pt x="17318" y="17169"/>
                </a:cubicBezTo>
                <a:cubicBezTo>
                  <a:pt x="17204" y="17239"/>
                  <a:pt x="17098" y="17354"/>
                  <a:pt x="16984" y="17459"/>
                </a:cubicBezTo>
                <a:cubicBezTo>
                  <a:pt x="16438" y="17283"/>
                  <a:pt x="15848" y="17099"/>
                  <a:pt x="15258" y="16914"/>
                </a:cubicBezTo>
                <a:cubicBezTo>
                  <a:pt x="15337" y="16843"/>
                  <a:pt x="15443" y="16764"/>
                  <a:pt x="15522" y="16694"/>
                </a:cubicBezTo>
                <a:cubicBezTo>
                  <a:pt x="15813" y="16438"/>
                  <a:pt x="16103" y="16183"/>
                  <a:pt x="16358" y="15919"/>
                </a:cubicBezTo>
                <a:close/>
                <a:moveTo>
                  <a:pt x="24282" y="15153"/>
                </a:moveTo>
                <a:cubicBezTo>
                  <a:pt x="24986" y="15479"/>
                  <a:pt x="25603" y="15884"/>
                  <a:pt x="26228" y="16324"/>
                </a:cubicBezTo>
                <a:cubicBezTo>
                  <a:pt x="25867" y="16658"/>
                  <a:pt x="25532" y="17063"/>
                  <a:pt x="25206" y="17459"/>
                </a:cubicBezTo>
                <a:cubicBezTo>
                  <a:pt x="24581" y="17099"/>
                  <a:pt x="23956" y="16729"/>
                  <a:pt x="23261" y="16403"/>
                </a:cubicBezTo>
                <a:cubicBezTo>
                  <a:pt x="23296" y="16359"/>
                  <a:pt x="23296" y="16359"/>
                  <a:pt x="23296" y="16324"/>
                </a:cubicBezTo>
                <a:cubicBezTo>
                  <a:pt x="23622" y="15963"/>
                  <a:pt x="23956" y="15523"/>
                  <a:pt x="24282" y="15153"/>
                </a:cubicBezTo>
                <a:close/>
                <a:moveTo>
                  <a:pt x="58477" y="15303"/>
                </a:moveTo>
                <a:cubicBezTo>
                  <a:pt x="58547" y="15743"/>
                  <a:pt x="58617" y="16218"/>
                  <a:pt x="58697" y="16658"/>
                </a:cubicBezTo>
                <a:cubicBezTo>
                  <a:pt x="58327" y="16949"/>
                  <a:pt x="57957" y="17204"/>
                  <a:pt x="57561" y="17459"/>
                </a:cubicBezTo>
                <a:cubicBezTo>
                  <a:pt x="57517" y="17204"/>
                  <a:pt x="57482" y="16984"/>
                  <a:pt x="57446" y="16729"/>
                </a:cubicBezTo>
                <a:cubicBezTo>
                  <a:pt x="57411" y="16544"/>
                  <a:pt x="57376" y="16324"/>
                  <a:pt x="57341" y="16104"/>
                </a:cubicBezTo>
                <a:cubicBezTo>
                  <a:pt x="57737" y="15884"/>
                  <a:pt x="58107" y="15593"/>
                  <a:pt x="58477" y="15303"/>
                </a:cubicBezTo>
                <a:close/>
                <a:moveTo>
                  <a:pt x="49893" y="15813"/>
                </a:moveTo>
                <a:lnTo>
                  <a:pt x="49893" y="15813"/>
                </a:lnTo>
                <a:cubicBezTo>
                  <a:pt x="49857" y="16183"/>
                  <a:pt x="49813" y="16544"/>
                  <a:pt x="49778" y="16914"/>
                </a:cubicBezTo>
                <a:cubicBezTo>
                  <a:pt x="49523" y="16984"/>
                  <a:pt x="49232" y="17099"/>
                  <a:pt x="48977" y="17169"/>
                </a:cubicBezTo>
                <a:cubicBezTo>
                  <a:pt x="48572" y="17319"/>
                  <a:pt x="48167" y="17424"/>
                  <a:pt x="47797" y="17539"/>
                </a:cubicBezTo>
                <a:cubicBezTo>
                  <a:pt x="47877" y="17204"/>
                  <a:pt x="47947" y="16878"/>
                  <a:pt x="48053" y="16579"/>
                </a:cubicBezTo>
                <a:cubicBezTo>
                  <a:pt x="48387" y="16438"/>
                  <a:pt x="48713" y="16324"/>
                  <a:pt x="49048" y="16183"/>
                </a:cubicBezTo>
                <a:cubicBezTo>
                  <a:pt x="49338" y="16068"/>
                  <a:pt x="49637" y="15963"/>
                  <a:pt x="49893" y="15813"/>
                </a:cubicBezTo>
                <a:close/>
                <a:moveTo>
                  <a:pt x="37787" y="17169"/>
                </a:moveTo>
                <a:cubicBezTo>
                  <a:pt x="37708" y="17283"/>
                  <a:pt x="37602" y="17424"/>
                  <a:pt x="37488" y="17574"/>
                </a:cubicBezTo>
                <a:lnTo>
                  <a:pt x="37453" y="17574"/>
                </a:lnTo>
                <a:cubicBezTo>
                  <a:pt x="36828" y="17574"/>
                  <a:pt x="36247" y="17539"/>
                  <a:pt x="35621" y="17424"/>
                </a:cubicBezTo>
                <a:cubicBezTo>
                  <a:pt x="35692" y="17354"/>
                  <a:pt x="35806" y="17283"/>
                  <a:pt x="35877" y="17169"/>
                </a:cubicBezTo>
                <a:cubicBezTo>
                  <a:pt x="36189" y="17187"/>
                  <a:pt x="36493" y="17195"/>
                  <a:pt x="36791" y="17195"/>
                </a:cubicBezTo>
                <a:cubicBezTo>
                  <a:pt x="37090" y="17195"/>
                  <a:pt x="37382" y="17187"/>
                  <a:pt x="37673" y="17169"/>
                </a:cubicBezTo>
                <a:close/>
                <a:moveTo>
                  <a:pt x="83973" y="16139"/>
                </a:moveTo>
                <a:lnTo>
                  <a:pt x="83973" y="16139"/>
                </a:lnTo>
                <a:cubicBezTo>
                  <a:pt x="84228" y="16218"/>
                  <a:pt x="84483" y="16253"/>
                  <a:pt x="84739" y="16324"/>
                </a:cubicBezTo>
                <a:cubicBezTo>
                  <a:pt x="85109" y="16403"/>
                  <a:pt x="85514" y="16438"/>
                  <a:pt x="85910" y="16509"/>
                </a:cubicBezTo>
                <a:cubicBezTo>
                  <a:pt x="86095" y="16878"/>
                  <a:pt x="86315" y="17239"/>
                  <a:pt x="86535" y="17609"/>
                </a:cubicBezTo>
                <a:cubicBezTo>
                  <a:pt x="86130" y="17574"/>
                  <a:pt x="85769" y="17539"/>
                  <a:pt x="85399" y="17459"/>
                </a:cubicBezTo>
                <a:cubicBezTo>
                  <a:pt x="85144" y="17389"/>
                  <a:pt x="84853" y="17319"/>
                  <a:pt x="84589" y="17283"/>
                </a:cubicBezTo>
                <a:cubicBezTo>
                  <a:pt x="84334" y="16878"/>
                  <a:pt x="84114" y="16509"/>
                  <a:pt x="83973" y="16139"/>
                </a:cubicBezTo>
                <a:close/>
                <a:moveTo>
                  <a:pt x="8074" y="16033"/>
                </a:moveTo>
                <a:lnTo>
                  <a:pt x="10055" y="16694"/>
                </a:lnTo>
                <a:cubicBezTo>
                  <a:pt x="9535" y="16984"/>
                  <a:pt x="9060" y="17319"/>
                  <a:pt x="8549" y="17644"/>
                </a:cubicBezTo>
                <a:cubicBezTo>
                  <a:pt x="8259" y="17539"/>
                  <a:pt x="7995" y="17389"/>
                  <a:pt x="7739" y="17283"/>
                </a:cubicBezTo>
                <a:cubicBezTo>
                  <a:pt x="7378" y="17134"/>
                  <a:pt x="7009" y="16984"/>
                  <a:pt x="6604" y="16799"/>
                </a:cubicBezTo>
                <a:cubicBezTo>
                  <a:pt x="7114" y="16544"/>
                  <a:pt x="7598" y="16289"/>
                  <a:pt x="8074" y="16033"/>
                </a:cubicBezTo>
                <a:close/>
                <a:moveTo>
                  <a:pt x="30559" y="16289"/>
                </a:moveTo>
                <a:cubicBezTo>
                  <a:pt x="31184" y="16694"/>
                  <a:pt x="31809" y="17099"/>
                  <a:pt x="32426" y="17459"/>
                </a:cubicBezTo>
                <a:cubicBezTo>
                  <a:pt x="32355" y="17459"/>
                  <a:pt x="32285" y="17504"/>
                  <a:pt x="32206" y="17539"/>
                </a:cubicBezTo>
                <a:cubicBezTo>
                  <a:pt x="32170" y="17574"/>
                  <a:pt x="32100" y="17609"/>
                  <a:pt x="32065" y="17644"/>
                </a:cubicBezTo>
                <a:cubicBezTo>
                  <a:pt x="31440" y="17204"/>
                  <a:pt x="30850" y="16764"/>
                  <a:pt x="30269" y="16324"/>
                </a:cubicBezTo>
                <a:cubicBezTo>
                  <a:pt x="30339" y="16324"/>
                  <a:pt x="30410" y="16289"/>
                  <a:pt x="30489" y="16289"/>
                </a:cubicBezTo>
                <a:close/>
                <a:moveTo>
                  <a:pt x="21095" y="15558"/>
                </a:moveTo>
                <a:cubicBezTo>
                  <a:pt x="21826" y="15778"/>
                  <a:pt x="22521" y="16068"/>
                  <a:pt x="23181" y="16403"/>
                </a:cubicBezTo>
                <a:cubicBezTo>
                  <a:pt x="23041" y="16579"/>
                  <a:pt x="22926" y="16729"/>
                  <a:pt x="22785" y="16914"/>
                </a:cubicBezTo>
                <a:cubicBezTo>
                  <a:pt x="22565" y="17169"/>
                  <a:pt x="22345" y="17424"/>
                  <a:pt x="22125" y="17680"/>
                </a:cubicBezTo>
                <a:cubicBezTo>
                  <a:pt x="21465" y="17354"/>
                  <a:pt x="20804" y="17063"/>
                  <a:pt x="20100" y="16799"/>
                </a:cubicBezTo>
                <a:cubicBezTo>
                  <a:pt x="20144" y="16764"/>
                  <a:pt x="20179" y="16694"/>
                  <a:pt x="20250" y="16623"/>
                </a:cubicBezTo>
                <a:cubicBezTo>
                  <a:pt x="20505" y="16253"/>
                  <a:pt x="20804" y="15884"/>
                  <a:pt x="21095" y="15558"/>
                </a:cubicBezTo>
                <a:close/>
                <a:moveTo>
                  <a:pt x="27407" y="15443"/>
                </a:moveTo>
                <a:cubicBezTo>
                  <a:pt x="27988" y="15884"/>
                  <a:pt x="28578" y="16359"/>
                  <a:pt x="29124" y="16843"/>
                </a:cubicBezTo>
                <a:cubicBezTo>
                  <a:pt x="28798" y="17063"/>
                  <a:pt x="28464" y="17354"/>
                  <a:pt x="28173" y="17680"/>
                </a:cubicBezTo>
                <a:cubicBezTo>
                  <a:pt x="27583" y="17204"/>
                  <a:pt x="26967" y="16729"/>
                  <a:pt x="26307" y="16289"/>
                </a:cubicBezTo>
                <a:cubicBezTo>
                  <a:pt x="26668" y="15963"/>
                  <a:pt x="27038" y="15663"/>
                  <a:pt x="27407" y="15443"/>
                </a:cubicBezTo>
                <a:close/>
                <a:moveTo>
                  <a:pt x="38460" y="17119"/>
                </a:moveTo>
                <a:cubicBezTo>
                  <a:pt x="38937" y="17119"/>
                  <a:pt x="39397" y="17144"/>
                  <a:pt x="39839" y="17169"/>
                </a:cubicBezTo>
                <a:cubicBezTo>
                  <a:pt x="39768" y="17354"/>
                  <a:pt x="39654" y="17504"/>
                  <a:pt x="39583" y="17680"/>
                </a:cubicBezTo>
                <a:cubicBezTo>
                  <a:pt x="38958" y="17574"/>
                  <a:pt x="38588" y="17574"/>
                  <a:pt x="37858" y="17574"/>
                </a:cubicBezTo>
                <a:lnTo>
                  <a:pt x="37567" y="17574"/>
                </a:lnTo>
                <a:cubicBezTo>
                  <a:pt x="37673" y="17424"/>
                  <a:pt x="37787" y="17283"/>
                  <a:pt x="37858" y="17134"/>
                </a:cubicBezTo>
                <a:cubicBezTo>
                  <a:pt x="38061" y="17123"/>
                  <a:pt x="38262" y="17119"/>
                  <a:pt x="38460" y="17119"/>
                </a:cubicBezTo>
                <a:close/>
                <a:moveTo>
                  <a:pt x="70397" y="16359"/>
                </a:moveTo>
                <a:cubicBezTo>
                  <a:pt x="70503" y="16799"/>
                  <a:pt x="70688" y="17204"/>
                  <a:pt x="70873" y="17644"/>
                </a:cubicBezTo>
                <a:cubicBezTo>
                  <a:pt x="70107" y="17644"/>
                  <a:pt x="69332" y="17644"/>
                  <a:pt x="68566" y="17680"/>
                </a:cubicBezTo>
                <a:lnTo>
                  <a:pt x="68451" y="17680"/>
                </a:lnTo>
                <a:cubicBezTo>
                  <a:pt x="68267" y="17239"/>
                  <a:pt x="68126" y="16843"/>
                  <a:pt x="68011" y="16403"/>
                </a:cubicBezTo>
                <a:lnTo>
                  <a:pt x="68381" y="16403"/>
                </a:lnTo>
                <a:cubicBezTo>
                  <a:pt x="69041" y="16359"/>
                  <a:pt x="69702" y="16359"/>
                  <a:pt x="70397" y="16359"/>
                </a:cubicBezTo>
                <a:close/>
                <a:moveTo>
                  <a:pt x="70432" y="16359"/>
                </a:moveTo>
                <a:cubicBezTo>
                  <a:pt x="71207" y="16359"/>
                  <a:pt x="71938" y="16403"/>
                  <a:pt x="72704" y="16438"/>
                </a:cubicBezTo>
                <a:cubicBezTo>
                  <a:pt x="72853" y="16878"/>
                  <a:pt x="73038" y="17319"/>
                  <a:pt x="73258" y="17680"/>
                </a:cubicBezTo>
                <a:cubicBezTo>
                  <a:pt x="72484" y="17644"/>
                  <a:pt x="71718" y="17644"/>
                  <a:pt x="70943" y="17644"/>
                </a:cubicBezTo>
                <a:cubicBezTo>
                  <a:pt x="70723" y="17204"/>
                  <a:pt x="70582" y="16799"/>
                  <a:pt x="70432" y="16359"/>
                </a:cubicBezTo>
                <a:close/>
                <a:moveTo>
                  <a:pt x="33746" y="17099"/>
                </a:moveTo>
                <a:cubicBezTo>
                  <a:pt x="34336" y="17239"/>
                  <a:pt x="34926" y="17389"/>
                  <a:pt x="35507" y="17459"/>
                </a:cubicBezTo>
                <a:cubicBezTo>
                  <a:pt x="35401" y="17539"/>
                  <a:pt x="35331" y="17644"/>
                  <a:pt x="35217" y="17724"/>
                </a:cubicBezTo>
                <a:cubicBezTo>
                  <a:pt x="34671" y="17574"/>
                  <a:pt x="34081" y="17389"/>
                  <a:pt x="33526" y="17204"/>
                </a:cubicBezTo>
                <a:cubicBezTo>
                  <a:pt x="33605" y="17169"/>
                  <a:pt x="33676" y="17134"/>
                  <a:pt x="33746" y="17099"/>
                </a:cubicBezTo>
                <a:close/>
                <a:moveTo>
                  <a:pt x="55650" y="15778"/>
                </a:moveTo>
                <a:cubicBezTo>
                  <a:pt x="55686" y="16183"/>
                  <a:pt x="55756" y="16544"/>
                  <a:pt x="55835" y="16914"/>
                </a:cubicBezTo>
                <a:cubicBezTo>
                  <a:pt x="55175" y="17204"/>
                  <a:pt x="54515" y="17459"/>
                  <a:pt x="53854" y="17724"/>
                </a:cubicBezTo>
                <a:cubicBezTo>
                  <a:pt x="53819" y="17354"/>
                  <a:pt x="53775" y="17019"/>
                  <a:pt x="53740" y="16658"/>
                </a:cubicBezTo>
                <a:cubicBezTo>
                  <a:pt x="54400" y="16403"/>
                  <a:pt x="55025" y="16104"/>
                  <a:pt x="55650" y="15778"/>
                </a:cubicBezTo>
                <a:close/>
                <a:moveTo>
                  <a:pt x="62658" y="15778"/>
                </a:moveTo>
                <a:cubicBezTo>
                  <a:pt x="62729" y="16253"/>
                  <a:pt x="62799" y="16694"/>
                  <a:pt x="62914" y="17169"/>
                </a:cubicBezTo>
                <a:cubicBezTo>
                  <a:pt x="62474" y="17319"/>
                  <a:pt x="62033" y="17539"/>
                  <a:pt x="61558" y="17759"/>
                </a:cubicBezTo>
                <a:cubicBezTo>
                  <a:pt x="61479" y="17319"/>
                  <a:pt x="61408" y="16843"/>
                  <a:pt x="61338" y="16403"/>
                </a:cubicBezTo>
                <a:cubicBezTo>
                  <a:pt x="61778" y="16139"/>
                  <a:pt x="62218" y="15963"/>
                  <a:pt x="62658" y="15778"/>
                </a:cubicBezTo>
                <a:close/>
                <a:moveTo>
                  <a:pt x="67941" y="16403"/>
                </a:moveTo>
                <a:cubicBezTo>
                  <a:pt x="68046" y="16843"/>
                  <a:pt x="68196" y="17239"/>
                  <a:pt x="68381" y="17680"/>
                </a:cubicBezTo>
                <a:cubicBezTo>
                  <a:pt x="67641" y="17680"/>
                  <a:pt x="66981" y="17724"/>
                  <a:pt x="66365" y="17759"/>
                </a:cubicBezTo>
                <a:cubicBezTo>
                  <a:pt x="66180" y="17389"/>
                  <a:pt x="66066" y="16949"/>
                  <a:pt x="65960" y="16544"/>
                </a:cubicBezTo>
                <a:cubicBezTo>
                  <a:pt x="66585" y="16473"/>
                  <a:pt x="67245" y="16438"/>
                  <a:pt x="67941" y="16403"/>
                </a:cubicBezTo>
                <a:close/>
                <a:moveTo>
                  <a:pt x="80812" y="16068"/>
                </a:moveTo>
                <a:cubicBezTo>
                  <a:pt x="81367" y="16324"/>
                  <a:pt x="81948" y="16544"/>
                  <a:pt x="82573" y="16764"/>
                </a:cubicBezTo>
                <a:cubicBezTo>
                  <a:pt x="82758" y="17099"/>
                  <a:pt x="83013" y="17459"/>
                  <a:pt x="83268" y="17794"/>
                </a:cubicBezTo>
                <a:cubicBezTo>
                  <a:pt x="82608" y="17574"/>
                  <a:pt x="82027" y="17354"/>
                  <a:pt x="81472" y="17099"/>
                </a:cubicBezTo>
                <a:cubicBezTo>
                  <a:pt x="81217" y="16764"/>
                  <a:pt x="80997" y="16403"/>
                  <a:pt x="80812" y="16068"/>
                </a:cubicBezTo>
                <a:close/>
                <a:moveTo>
                  <a:pt x="51838" y="16253"/>
                </a:moveTo>
                <a:cubicBezTo>
                  <a:pt x="51838" y="16579"/>
                  <a:pt x="51838" y="16914"/>
                  <a:pt x="51874" y="17239"/>
                </a:cubicBezTo>
                <a:cubicBezTo>
                  <a:pt x="51178" y="17459"/>
                  <a:pt x="50474" y="17680"/>
                  <a:pt x="49778" y="17864"/>
                </a:cubicBezTo>
                <a:cubicBezTo>
                  <a:pt x="49778" y="17574"/>
                  <a:pt x="49813" y="17283"/>
                  <a:pt x="49857" y="16949"/>
                </a:cubicBezTo>
                <a:cubicBezTo>
                  <a:pt x="50518" y="16729"/>
                  <a:pt x="51178" y="16509"/>
                  <a:pt x="51838" y="16253"/>
                </a:cubicBezTo>
                <a:close/>
                <a:moveTo>
                  <a:pt x="30189" y="16359"/>
                </a:moveTo>
                <a:cubicBezTo>
                  <a:pt x="30779" y="16799"/>
                  <a:pt x="31369" y="17239"/>
                  <a:pt x="31985" y="17680"/>
                </a:cubicBezTo>
                <a:cubicBezTo>
                  <a:pt x="31845" y="17759"/>
                  <a:pt x="31695" y="17864"/>
                  <a:pt x="31545" y="17944"/>
                </a:cubicBezTo>
                <a:cubicBezTo>
                  <a:pt x="30964" y="17504"/>
                  <a:pt x="30410" y="17063"/>
                  <a:pt x="29864" y="16623"/>
                </a:cubicBezTo>
                <a:cubicBezTo>
                  <a:pt x="29828" y="16579"/>
                  <a:pt x="29784" y="16544"/>
                  <a:pt x="29784" y="16544"/>
                </a:cubicBezTo>
                <a:cubicBezTo>
                  <a:pt x="29899" y="16473"/>
                  <a:pt x="30049" y="16403"/>
                  <a:pt x="30189" y="16359"/>
                </a:cubicBezTo>
                <a:close/>
                <a:moveTo>
                  <a:pt x="47982" y="16579"/>
                </a:moveTo>
                <a:cubicBezTo>
                  <a:pt x="47877" y="16914"/>
                  <a:pt x="47797" y="17239"/>
                  <a:pt x="47727" y="17539"/>
                </a:cubicBezTo>
                <a:cubicBezTo>
                  <a:pt x="47102" y="17724"/>
                  <a:pt x="46477" y="17829"/>
                  <a:pt x="45852" y="17944"/>
                </a:cubicBezTo>
                <a:cubicBezTo>
                  <a:pt x="45931" y="17680"/>
                  <a:pt x="46037" y="17389"/>
                  <a:pt x="46116" y="17134"/>
                </a:cubicBezTo>
                <a:cubicBezTo>
                  <a:pt x="46732" y="16984"/>
                  <a:pt x="47322" y="16799"/>
                  <a:pt x="47982" y="16579"/>
                </a:cubicBezTo>
                <a:close/>
                <a:moveTo>
                  <a:pt x="72783" y="16438"/>
                </a:moveTo>
                <a:cubicBezTo>
                  <a:pt x="73514" y="16509"/>
                  <a:pt x="74288" y="16623"/>
                  <a:pt x="75019" y="16764"/>
                </a:cubicBezTo>
                <a:cubicBezTo>
                  <a:pt x="75204" y="17169"/>
                  <a:pt x="75424" y="17539"/>
                  <a:pt x="75644" y="17944"/>
                </a:cubicBezTo>
                <a:cubicBezTo>
                  <a:pt x="74870" y="17794"/>
                  <a:pt x="74104" y="17724"/>
                  <a:pt x="73329" y="17680"/>
                </a:cubicBezTo>
                <a:cubicBezTo>
                  <a:pt x="73109" y="17319"/>
                  <a:pt x="72924" y="16878"/>
                  <a:pt x="72783" y="16438"/>
                </a:cubicBezTo>
                <a:close/>
                <a:moveTo>
                  <a:pt x="65881" y="16544"/>
                </a:moveTo>
                <a:cubicBezTo>
                  <a:pt x="65995" y="16949"/>
                  <a:pt x="66145" y="17389"/>
                  <a:pt x="66286" y="17794"/>
                </a:cubicBezTo>
                <a:cubicBezTo>
                  <a:pt x="65775" y="17829"/>
                  <a:pt x="65300" y="17900"/>
                  <a:pt x="64824" y="17979"/>
                </a:cubicBezTo>
                <a:cubicBezTo>
                  <a:pt x="64675" y="17574"/>
                  <a:pt x="64560" y="17204"/>
                  <a:pt x="64454" y="16764"/>
                </a:cubicBezTo>
                <a:cubicBezTo>
                  <a:pt x="64930" y="16694"/>
                  <a:pt x="65405" y="16623"/>
                  <a:pt x="65881" y="16544"/>
                </a:cubicBezTo>
                <a:close/>
                <a:moveTo>
                  <a:pt x="13321" y="16403"/>
                </a:moveTo>
                <a:cubicBezTo>
                  <a:pt x="13937" y="16579"/>
                  <a:pt x="14527" y="16764"/>
                  <a:pt x="15152" y="16949"/>
                </a:cubicBezTo>
                <a:cubicBezTo>
                  <a:pt x="14747" y="17319"/>
                  <a:pt x="14378" y="17644"/>
                  <a:pt x="13981" y="18014"/>
                </a:cubicBezTo>
                <a:cubicBezTo>
                  <a:pt x="13356" y="17794"/>
                  <a:pt x="12731" y="17539"/>
                  <a:pt x="12071" y="17319"/>
                </a:cubicBezTo>
                <a:cubicBezTo>
                  <a:pt x="12361" y="17099"/>
                  <a:pt x="12661" y="16878"/>
                  <a:pt x="12951" y="16658"/>
                </a:cubicBezTo>
                <a:lnTo>
                  <a:pt x="13321" y="16403"/>
                </a:lnTo>
                <a:close/>
                <a:moveTo>
                  <a:pt x="33420" y="17204"/>
                </a:moveTo>
                <a:cubicBezTo>
                  <a:pt x="34010" y="17424"/>
                  <a:pt x="34591" y="17609"/>
                  <a:pt x="35181" y="17759"/>
                </a:cubicBezTo>
                <a:cubicBezTo>
                  <a:pt x="35067" y="17829"/>
                  <a:pt x="34961" y="17944"/>
                  <a:pt x="34847" y="18014"/>
                </a:cubicBezTo>
                <a:cubicBezTo>
                  <a:pt x="34266" y="17829"/>
                  <a:pt x="33676" y="17574"/>
                  <a:pt x="33086" y="17319"/>
                </a:cubicBezTo>
                <a:cubicBezTo>
                  <a:pt x="33200" y="17283"/>
                  <a:pt x="33306" y="17239"/>
                  <a:pt x="33420" y="17204"/>
                </a:cubicBezTo>
                <a:close/>
                <a:moveTo>
                  <a:pt x="39909" y="17169"/>
                </a:moveTo>
                <a:cubicBezTo>
                  <a:pt x="40244" y="17204"/>
                  <a:pt x="40569" y="17239"/>
                  <a:pt x="40939" y="17283"/>
                </a:cubicBezTo>
                <a:cubicBezTo>
                  <a:pt x="41274" y="17319"/>
                  <a:pt x="41635" y="17354"/>
                  <a:pt x="41969" y="17389"/>
                </a:cubicBezTo>
                <a:cubicBezTo>
                  <a:pt x="41855" y="17609"/>
                  <a:pt x="41749" y="17829"/>
                  <a:pt x="41635" y="18014"/>
                </a:cubicBezTo>
                <a:cubicBezTo>
                  <a:pt x="41159" y="17979"/>
                  <a:pt x="40754" y="17900"/>
                  <a:pt x="40349" y="17794"/>
                </a:cubicBezTo>
                <a:cubicBezTo>
                  <a:pt x="40059" y="17759"/>
                  <a:pt x="39839" y="17724"/>
                  <a:pt x="39618" y="17680"/>
                </a:cubicBezTo>
                <a:cubicBezTo>
                  <a:pt x="39733" y="17504"/>
                  <a:pt x="39839" y="17354"/>
                  <a:pt x="39909" y="17169"/>
                </a:cubicBezTo>
                <a:close/>
                <a:moveTo>
                  <a:pt x="59903" y="15778"/>
                </a:moveTo>
                <a:cubicBezTo>
                  <a:pt x="59938" y="16068"/>
                  <a:pt x="60017" y="16359"/>
                  <a:pt x="60052" y="16658"/>
                </a:cubicBezTo>
                <a:lnTo>
                  <a:pt x="60052" y="16729"/>
                </a:lnTo>
                <a:cubicBezTo>
                  <a:pt x="60088" y="16878"/>
                  <a:pt x="60088" y="16984"/>
                  <a:pt x="60123" y="17134"/>
                </a:cubicBezTo>
                <a:cubicBezTo>
                  <a:pt x="59903" y="17283"/>
                  <a:pt x="59683" y="17459"/>
                  <a:pt x="59498" y="17609"/>
                </a:cubicBezTo>
                <a:cubicBezTo>
                  <a:pt x="59322" y="17759"/>
                  <a:pt x="59172" y="17864"/>
                  <a:pt x="58987" y="18014"/>
                </a:cubicBezTo>
                <a:cubicBezTo>
                  <a:pt x="58952" y="17680"/>
                  <a:pt x="58882" y="17354"/>
                  <a:pt x="58838" y="17019"/>
                </a:cubicBezTo>
                <a:cubicBezTo>
                  <a:pt x="58802" y="16914"/>
                  <a:pt x="58767" y="16764"/>
                  <a:pt x="58767" y="16658"/>
                </a:cubicBezTo>
                <a:cubicBezTo>
                  <a:pt x="58802" y="16623"/>
                  <a:pt x="58838" y="16579"/>
                  <a:pt x="58882" y="16579"/>
                </a:cubicBezTo>
                <a:cubicBezTo>
                  <a:pt x="59242" y="16289"/>
                  <a:pt x="59577" y="16033"/>
                  <a:pt x="59903" y="15778"/>
                </a:cubicBezTo>
                <a:close/>
                <a:moveTo>
                  <a:pt x="35586" y="17459"/>
                </a:moveTo>
                <a:cubicBezTo>
                  <a:pt x="36211" y="17574"/>
                  <a:pt x="36828" y="17609"/>
                  <a:pt x="37453" y="17644"/>
                </a:cubicBezTo>
                <a:cubicBezTo>
                  <a:pt x="37347" y="17759"/>
                  <a:pt x="37233" y="17900"/>
                  <a:pt x="37127" y="18049"/>
                </a:cubicBezTo>
                <a:cubicBezTo>
                  <a:pt x="36977" y="18014"/>
                  <a:pt x="36828" y="18014"/>
                  <a:pt x="36687" y="17979"/>
                </a:cubicBezTo>
                <a:cubicBezTo>
                  <a:pt x="36247" y="17944"/>
                  <a:pt x="35771" y="17829"/>
                  <a:pt x="35287" y="17724"/>
                </a:cubicBezTo>
                <a:cubicBezTo>
                  <a:pt x="35401" y="17644"/>
                  <a:pt x="35472" y="17574"/>
                  <a:pt x="35586" y="17459"/>
                </a:cubicBezTo>
                <a:close/>
                <a:moveTo>
                  <a:pt x="76595" y="16139"/>
                </a:moveTo>
                <a:cubicBezTo>
                  <a:pt x="77185" y="16403"/>
                  <a:pt x="77731" y="16694"/>
                  <a:pt x="78250" y="16984"/>
                </a:cubicBezTo>
                <a:cubicBezTo>
                  <a:pt x="78470" y="17354"/>
                  <a:pt x="78726" y="17680"/>
                  <a:pt x="78946" y="18049"/>
                </a:cubicBezTo>
                <a:cubicBezTo>
                  <a:pt x="78391" y="17759"/>
                  <a:pt x="77810" y="17504"/>
                  <a:pt x="77185" y="17283"/>
                </a:cubicBezTo>
                <a:cubicBezTo>
                  <a:pt x="77000" y="16914"/>
                  <a:pt x="76780" y="16509"/>
                  <a:pt x="76595" y="16139"/>
                </a:cubicBezTo>
                <a:close/>
                <a:moveTo>
                  <a:pt x="18163" y="16324"/>
                </a:moveTo>
                <a:cubicBezTo>
                  <a:pt x="18603" y="16438"/>
                  <a:pt x="19044" y="16544"/>
                  <a:pt x="19484" y="16694"/>
                </a:cubicBezTo>
                <a:cubicBezTo>
                  <a:pt x="19625" y="16729"/>
                  <a:pt x="19810" y="16799"/>
                  <a:pt x="19994" y="16843"/>
                </a:cubicBezTo>
                <a:cubicBezTo>
                  <a:pt x="19739" y="17204"/>
                  <a:pt x="19484" y="17504"/>
                  <a:pt x="19264" y="17759"/>
                </a:cubicBezTo>
                <a:cubicBezTo>
                  <a:pt x="19149" y="17864"/>
                  <a:pt x="19044" y="17979"/>
                  <a:pt x="18964" y="18085"/>
                </a:cubicBezTo>
                <a:cubicBezTo>
                  <a:pt x="18894" y="18085"/>
                  <a:pt x="18780" y="18049"/>
                  <a:pt x="18709" y="18014"/>
                </a:cubicBezTo>
                <a:cubicBezTo>
                  <a:pt x="18163" y="17829"/>
                  <a:pt x="17609" y="17644"/>
                  <a:pt x="17063" y="17504"/>
                </a:cubicBezTo>
                <a:cubicBezTo>
                  <a:pt x="17168" y="17389"/>
                  <a:pt x="17239" y="17283"/>
                  <a:pt x="17353" y="17204"/>
                </a:cubicBezTo>
                <a:cubicBezTo>
                  <a:pt x="17609" y="16914"/>
                  <a:pt x="17864" y="16623"/>
                  <a:pt x="18163" y="16324"/>
                </a:cubicBezTo>
                <a:close/>
                <a:moveTo>
                  <a:pt x="46037" y="17134"/>
                </a:moveTo>
                <a:lnTo>
                  <a:pt x="46037" y="17134"/>
                </a:lnTo>
                <a:cubicBezTo>
                  <a:pt x="45966" y="17424"/>
                  <a:pt x="45852" y="17680"/>
                  <a:pt x="45781" y="17944"/>
                </a:cubicBezTo>
                <a:cubicBezTo>
                  <a:pt x="45086" y="18049"/>
                  <a:pt x="44425" y="18120"/>
                  <a:pt x="43800" y="18120"/>
                </a:cubicBezTo>
                <a:lnTo>
                  <a:pt x="43800" y="18049"/>
                </a:lnTo>
                <a:cubicBezTo>
                  <a:pt x="43915" y="17864"/>
                  <a:pt x="43985" y="17644"/>
                  <a:pt x="44091" y="17424"/>
                </a:cubicBezTo>
                <a:cubicBezTo>
                  <a:pt x="44716" y="17389"/>
                  <a:pt x="45376" y="17283"/>
                  <a:pt x="46037" y="17134"/>
                </a:cubicBezTo>
                <a:close/>
                <a:moveTo>
                  <a:pt x="42040" y="17389"/>
                </a:moveTo>
                <a:cubicBezTo>
                  <a:pt x="42351" y="17414"/>
                  <a:pt x="42680" y="17439"/>
                  <a:pt x="43014" y="17439"/>
                </a:cubicBezTo>
                <a:cubicBezTo>
                  <a:pt x="43152" y="17439"/>
                  <a:pt x="43291" y="17435"/>
                  <a:pt x="43431" y="17424"/>
                </a:cubicBezTo>
                <a:lnTo>
                  <a:pt x="44020" y="17424"/>
                </a:lnTo>
                <a:cubicBezTo>
                  <a:pt x="43950" y="17644"/>
                  <a:pt x="43836" y="17829"/>
                  <a:pt x="43765" y="18049"/>
                </a:cubicBezTo>
                <a:cubicBezTo>
                  <a:pt x="43765" y="18085"/>
                  <a:pt x="43730" y="18120"/>
                  <a:pt x="43730" y="18120"/>
                </a:cubicBezTo>
                <a:cubicBezTo>
                  <a:pt x="43545" y="18164"/>
                  <a:pt x="43395" y="18164"/>
                  <a:pt x="43210" y="18164"/>
                </a:cubicBezTo>
                <a:cubicBezTo>
                  <a:pt x="42665" y="18120"/>
                  <a:pt x="42189" y="18085"/>
                  <a:pt x="41714" y="18049"/>
                </a:cubicBezTo>
                <a:lnTo>
                  <a:pt x="42040" y="17389"/>
                </a:lnTo>
                <a:close/>
                <a:moveTo>
                  <a:pt x="77625" y="15848"/>
                </a:moveTo>
                <a:lnTo>
                  <a:pt x="77625" y="15848"/>
                </a:lnTo>
                <a:cubicBezTo>
                  <a:pt x="78030" y="16139"/>
                  <a:pt x="78426" y="16438"/>
                  <a:pt x="78867" y="16729"/>
                </a:cubicBezTo>
                <a:cubicBezTo>
                  <a:pt x="79051" y="16878"/>
                  <a:pt x="79271" y="17063"/>
                  <a:pt x="79456" y="17204"/>
                </a:cubicBezTo>
                <a:cubicBezTo>
                  <a:pt x="79641" y="17459"/>
                  <a:pt x="79826" y="17680"/>
                  <a:pt x="79967" y="17864"/>
                </a:cubicBezTo>
                <a:cubicBezTo>
                  <a:pt x="80046" y="17979"/>
                  <a:pt x="80117" y="18049"/>
                  <a:pt x="80187" y="18164"/>
                </a:cubicBezTo>
                <a:cubicBezTo>
                  <a:pt x="80152" y="18120"/>
                  <a:pt x="80081" y="18085"/>
                  <a:pt x="80046" y="18049"/>
                </a:cubicBezTo>
                <a:cubicBezTo>
                  <a:pt x="79456" y="17680"/>
                  <a:pt x="78867" y="17319"/>
                  <a:pt x="78285" y="16949"/>
                </a:cubicBezTo>
                <a:cubicBezTo>
                  <a:pt x="78065" y="16579"/>
                  <a:pt x="77845" y="16218"/>
                  <a:pt x="77625" y="15848"/>
                </a:cubicBezTo>
                <a:close/>
                <a:moveTo>
                  <a:pt x="79747" y="16218"/>
                </a:moveTo>
                <a:lnTo>
                  <a:pt x="79747" y="16218"/>
                </a:lnTo>
                <a:cubicBezTo>
                  <a:pt x="80266" y="16579"/>
                  <a:pt x="80812" y="16878"/>
                  <a:pt x="81437" y="17169"/>
                </a:cubicBezTo>
                <a:cubicBezTo>
                  <a:pt x="81657" y="17459"/>
                  <a:pt x="81913" y="17794"/>
                  <a:pt x="82168" y="18164"/>
                </a:cubicBezTo>
                <a:cubicBezTo>
                  <a:pt x="81552" y="17864"/>
                  <a:pt x="80962" y="17574"/>
                  <a:pt x="80407" y="17239"/>
                </a:cubicBezTo>
                <a:cubicBezTo>
                  <a:pt x="80187" y="16914"/>
                  <a:pt x="79967" y="16579"/>
                  <a:pt x="79747" y="16218"/>
                </a:cubicBezTo>
                <a:close/>
                <a:moveTo>
                  <a:pt x="3047" y="16764"/>
                </a:moveTo>
                <a:cubicBezTo>
                  <a:pt x="3778" y="16949"/>
                  <a:pt x="4517" y="17204"/>
                  <a:pt x="5213" y="17504"/>
                </a:cubicBezTo>
                <a:cubicBezTo>
                  <a:pt x="4772" y="17724"/>
                  <a:pt x="4297" y="17979"/>
                  <a:pt x="3857" y="18199"/>
                </a:cubicBezTo>
                <a:cubicBezTo>
                  <a:pt x="3117" y="17900"/>
                  <a:pt x="2387" y="17644"/>
                  <a:pt x="1656" y="17389"/>
                </a:cubicBezTo>
                <a:cubicBezTo>
                  <a:pt x="2131" y="17169"/>
                  <a:pt x="2607" y="16949"/>
                  <a:pt x="3047" y="16764"/>
                </a:cubicBezTo>
                <a:close/>
                <a:moveTo>
                  <a:pt x="57297" y="16139"/>
                </a:moveTo>
                <a:cubicBezTo>
                  <a:pt x="57341" y="16359"/>
                  <a:pt x="57376" y="16544"/>
                  <a:pt x="57376" y="16729"/>
                </a:cubicBezTo>
                <a:cubicBezTo>
                  <a:pt x="57411" y="16984"/>
                  <a:pt x="57446" y="17239"/>
                  <a:pt x="57482" y="17459"/>
                </a:cubicBezTo>
                <a:cubicBezTo>
                  <a:pt x="57042" y="17759"/>
                  <a:pt x="56566" y="17979"/>
                  <a:pt x="56091" y="18199"/>
                </a:cubicBezTo>
                <a:cubicBezTo>
                  <a:pt x="56055" y="17944"/>
                  <a:pt x="55976" y="17644"/>
                  <a:pt x="55941" y="17354"/>
                </a:cubicBezTo>
                <a:cubicBezTo>
                  <a:pt x="55941" y="17239"/>
                  <a:pt x="55906" y="17099"/>
                  <a:pt x="55871" y="16949"/>
                </a:cubicBezTo>
                <a:cubicBezTo>
                  <a:pt x="56381" y="16694"/>
                  <a:pt x="56821" y="16438"/>
                  <a:pt x="57297" y="16139"/>
                </a:cubicBezTo>
                <a:close/>
                <a:moveTo>
                  <a:pt x="78831" y="16183"/>
                </a:moveTo>
                <a:cubicBezTo>
                  <a:pt x="79131" y="16359"/>
                  <a:pt x="79386" y="16579"/>
                  <a:pt x="79676" y="16799"/>
                </a:cubicBezTo>
                <a:cubicBezTo>
                  <a:pt x="79897" y="16949"/>
                  <a:pt x="80117" y="17134"/>
                  <a:pt x="80372" y="17283"/>
                </a:cubicBezTo>
                <a:cubicBezTo>
                  <a:pt x="80627" y="17609"/>
                  <a:pt x="80847" y="17944"/>
                  <a:pt x="81112" y="18234"/>
                </a:cubicBezTo>
                <a:cubicBezTo>
                  <a:pt x="80962" y="18164"/>
                  <a:pt x="80847" y="18049"/>
                  <a:pt x="80707" y="17979"/>
                </a:cubicBezTo>
                <a:cubicBezTo>
                  <a:pt x="80302" y="17724"/>
                  <a:pt x="79897" y="17424"/>
                  <a:pt x="79492" y="17134"/>
                </a:cubicBezTo>
                <a:cubicBezTo>
                  <a:pt x="79307" y="16843"/>
                  <a:pt x="79087" y="16509"/>
                  <a:pt x="78831" y="16183"/>
                </a:cubicBezTo>
                <a:close/>
                <a:moveTo>
                  <a:pt x="53670" y="16694"/>
                </a:moveTo>
                <a:cubicBezTo>
                  <a:pt x="53705" y="17019"/>
                  <a:pt x="53740" y="17389"/>
                  <a:pt x="53775" y="17724"/>
                </a:cubicBezTo>
                <a:cubicBezTo>
                  <a:pt x="53194" y="17944"/>
                  <a:pt x="52569" y="18120"/>
                  <a:pt x="51944" y="18269"/>
                </a:cubicBezTo>
                <a:lnTo>
                  <a:pt x="51944" y="17539"/>
                </a:lnTo>
                <a:cubicBezTo>
                  <a:pt x="51909" y="17459"/>
                  <a:pt x="51909" y="17389"/>
                  <a:pt x="51909" y="17319"/>
                </a:cubicBezTo>
                <a:cubicBezTo>
                  <a:pt x="52534" y="17099"/>
                  <a:pt x="53115" y="16914"/>
                  <a:pt x="53670" y="16694"/>
                </a:cubicBezTo>
                <a:close/>
                <a:moveTo>
                  <a:pt x="37858" y="17644"/>
                </a:moveTo>
                <a:cubicBezTo>
                  <a:pt x="38553" y="17644"/>
                  <a:pt x="38958" y="17644"/>
                  <a:pt x="39548" y="17724"/>
                </a:cubicBezTo>
                <a:cubicBezTo>
                  <a:pt x="39434" y="17900"/>
                  <a:pt x="39293" y="18120"/>
                  <a:pt x="39178" y="18305"/>
                </a:cubicBezTo>
                <a:cubicBezTo>
                  <a:pt x="38853" y="18269"/>
                  <a:pt x="38553" y="18234"/>
                  <a:pt x="38263" y="18199"/>
                </a:cubicBezTo>
                <a:cubicBezTo>
                  <a:pt x="37893" y="18164"/>
                  <a:pt x="37532" y="18085"/>
                  <a:pt x="37197" y="18049"/>
                </a:cubicBezTo>
                <a:cubicBezTo>
                  <a:pt x="37312" y="17900"/>
                  <a:pt x="37417" y="17759"/>
                  <a:pt x="37532" y="17644"/>
                </a:cubicBezTo>
                <a:close/>
                <a:moveTo>
                  <a:pt x="6568" y="16843"/>
                </a:moveTo>
                <a:cubicBezTo>
                  <a:pt x="6938" y="17019"/>
                  <a:pt x="7334" y="17169"/>
                  <a:pt x="7704" y="17354"/>
                </a:cubicBezTo>
                <a:cubicBezTo>
                  <a:pt x="7959" y="17459"/>
                  <a:pt x="8215" y="17574"/>
                  <a:pt x="8479" y="17680"/>
                </a:cubicBezTo>
                <a:cubicBezTo>
                  <a:pt x="8109" y="17900"/>
                  <a:pt x="7739" y="18120"/>
                  <a:pt x="7414" y="18340"/>
                </a:cubicBezTo>
                <a:cubicBezTo>
                  <a:pt x="6718" y="18049"/>
                  <a:pt x="6058" y="17759"/>
                  <a:pt x="5353" y="17504"/>
                </a:cubicBezTo>
                <a:cubicBezTo>
                  <a:pt x="5758" y="17283"/>
                  <a:pt x="6163" y="17063"/>
                  <a:pt x="6568" y="16843"/>
                </a:cubicBezTo>
                <a:close/>
                <a:moveTo>
                  <a:pt x="64419" y="16799"/>
                </a:moveTo>
                <a:cubicBezTo>
                  <a:pt x="64490" y="17204"/>
                  <a:pt x="64604" y="17609"/>
                  <a:pt x="64745" y="17979"/>
                </a:cubicBezTo>
                <a:cubicBezTo>
                  <a:pt x="64270" y="18085"/>
                  <a:pt x="63759" y="18199"/>
                  <a:pt x="63284" y="18340"/>
                </a:cubicBezTo>
                <a:cubicBezTo>
                  <a:pt x="63169" y="17979"/>
                  <a:pt x="63063" y="17609"/>
                  <a:pt x="62984" y="17204"/>
                </a:cubicBezTo>
                <a:cubicBezTo>
                  <a:pt x="63424" y="17019"/>
                  <a:pt x="63900" y="16914"/>
                  <a:pt x="64419" y="16799"/>
                </a:cubicBezTo>
                <a:close/>
                <a:moveTo>
                  <a:pt x="82652" y="16799"/>
                </a:moveTo>
                <a:lnTo>
                  <a:pt x="82652" y="16799"/>
                </a:lnTo>
                <a:cubicBezTo>
                  <a:pt x="83233" y="16984"/>
                  <a:pt x="83858" y="17169"/>
                  <a:pt x="84554" y="17319"/>
                </a:cubicBezTo>
                <a:cubicBezTo>
                  <a:pt x="84774" y="17680"/>
                  <a:pt x="84994" y="18014"/>
                  <a:pt x="85249" y="18340"/>
                </a:cubicBezTo>
                <a:cubicBezTo>
                  <a:pt x="84589" y="18199"/>
                  <a:pt x="83973" y="18014"/>
                  <a:pt x="83348" y="17829"/>
                </a:cubicBezTo>
                <a:cubicBezTo>
                  <a:pt x="83092" y="17459"/>
                  <a:pt x="82872" y="17134"/>
                  <a:pt x="82652" y="16799"/>
                </a:cubicBezTo>
                <a:close/>
                <a:moveTo>
                  <a:pt x="29714" y="16544"/>
                </a:moveTo>
                <a:cubicBezTo>
                  <a:pt x="29749" y="16579"/>
                  <a:pt x="29784" y="16623"/>
                  <a:pt x="29828" y="16658"/>
                </a:cubicBezTo>
                <a:cubicBezTo>
                  <a:pt x="30374" y="17099"/>
                  <a:pt x="30929" y="17539"/>
                  <a:pt x="31510" y="17979"/>
                </a:cubicBezTo>
                <a:cubicBezTo>
                  <a:pt x="31325" y="18120"/>
                  <a:pt x="31184" y="18234"/>
                  <a:pt x="30999" y="18384"/>
                </a:cubicBezTo>
                <a:cubicBezTo>
                  <a:pt x="30524" y="17979"/>
                  <a:pt x="30049" y="17574"/>
                  <a:pt x="29564" y="17134"/>
                </a:cubicBezTo>
                <a:cubicBezTo>
                  <a:pt x="29459" y="17063"/>
                  <a:pt x="29344" y="16949"/>
                  <a:pt x="29203" y="16843"/>
                </a:cubicBezTo>
                <a:cubicBezTo>
                  <a:pt x="29388" y="16729"/>
                  <a:pt x="29529" y="16658"/>
                  <a:pt x="29714" y="16544"/>
                </a:cubicBezTo>
                <a:close/>
                <a:moveTo>
                  <a:pt x="33016" y="17354"/>
                </a:moveTo>
                <a:cubicBezTo>
                  <a:pt x="33605" y="17609"/>
                  <a:pt x="34186" y="17864"/>
                  <a:pt x="34812" y="18049"/>
                </a:cubicBezTo>
                <a:cubicBezTo>
                  <a:pt x="34706" y="18164"/>
                  <a:pt x="34556" y="18269"/>
                  <a:pt x="34451" y="18384"/>
                </a:cubicBezTo>
                <a:lnTo>
                  <a:pt x="34407" y="18384"/>
                </a:lnTo>
                <a:cubicBezTo>
                  <a:pt x="33790" y="18120"/>
                  <a:pt x="33165" y="17794"/>
                  <a:pt x="32575" y="17459"/>
                </a:cubicBezTo>
                <a:cubicBezTo>
                  <a:pt x="32725" y="17424"/>
                  <a:pt x="32866" y="17389"/>
                  <a:pt x="33016" y="17354"/>
                </a:cubicBezTo>
                <a:close/>
                <a:moveTo>
                  <a:pt x="10125" y="16694"/>
                </a:moveTo>
                <a:cubicBezTo>
                  <a:pt x="10750" y="16914"/>
                  <a:pt x="11375" y="17134"/>
                  <a:pt x="11956" y="17354"/>
                </a:cubicBezTo>
                <a:cubicBezTo>
                  <a:pt x="11481" y="17724"/>
                  <a:pt x="11006" y="18049"/>
                  <a:pt x="10530" y="18419"/>
                </a:cubicBezTo>
                <a:cubicBezTo>
                  <a:pt x="10196" y="18305"/>
                  <a:pt x="9870" y="18199"/>
                  <a:pt x="9579" y="18049"/>
                </a:cubicBezTo>
                <a:cubicBezTo>
                  <a:pt x="9245" y="17944"/>
                  <a:pt x="8919" y="17794"/>
                  <a:pt x="8620" y="17644"/>
                </a:cubicBezTo>
                <a:cubicBezTo>
                  <a:pt x="9095" y="17354"/>
                  <a:pt x="9615" y="17019"/>
                  <a:pt x="10125" y="16694"/>
                </a:cubicBezTo>
                <a:close/>
                <a:moveTo>
                  <a:pt x="49778" y="16984"/>
                </a:moveTo>
                <a:lnTo>
                  <a:pt x="49778" y="16984"/>
                </a:lnTo>
                <a:cubicBezTo>
                  <a:pt x="49743" y="17283"/>
                  <a:pt x="49743" y="17574"/>
                  <a:pt x="49708" y="17900"/>
                </a:cubicBezTo>
                <a:cubicBezTo>
                  <a:pt x="49417" y="17979"/>
                  <a:pt x="49118" y="18049"/>
                  <a:pt x="48792" y="18120"/>
                </a:cubicBezTo>
                <a:cubicBezTo>
                  <a:pt x="48387" y="18234"/>
                  <a:pt x="47982" y="18340"/>
                  <a:pt x="47612" y="18419"/>
                </a:cubicBezTo>
                <a:cubicBezTo>
                  <a:pt x="47656" y="18120"/>
                  <a:pt x="47727" y="17864"/>
                  <a:pt x="47797" y="17574"/>
                </a:cubicBezTo>
                <a:cubicBezTo>
                  <a:pt x="48167" y="17504"/>
                  <a:pt x="48572" y="17354"/>
                  <a:pt x="48977" y="17239"/>
                </a:cubicBezTo>
                <a:cubicBezTo>
                  <a:pt x="49268" y="17134"/>
                  <a:pt x="49523" y="17063"/>
                  <a:pt x="49778" y="16984"/>
                </a:cubicBezTo>
                <a:close/>
                <a:moveTo>
                  <a:pt x="75090" y="16764"/>
                </a:moveTo>
                <a:cubicBezTo>
                  <a:pt x="75424" y="16843"/>
                  <a:pt x="75785" y="16914"/>
                  <a:pt x="76120" y="16984"/>
                </a:cubicBezTo>
                <a:cubicBezTo>
                  <a:pt x="76489" y="17099"/>
                  <a:pt x="76815" y="17204"/>
                  <a:pt x="77150" y="17319"/>
                </a:cubicBezTo>
                <a:cubicBezTo>
                  <a:pt x="77370" y="17680"/>
                  <a:pt x="77590" y="18049"/>
                  <a:pt x="77845" y="18419"/>
                </a:cubicBezTo>
                <a:cubicBezTo>
                  <a:pt x="77370" y="18269"/>
                  <a:pt x="76850" y="18120"/>
                  <a:pt x="76305" y="18049"/>
                </a:cubicBezTo>
                <a:cubicBezTo>
                  <a:pt x="76120" y="18014"/>
                  <a:pt x="75900" y="17979"/>
                  <a:pt x="75715" y="17944"/>
                </a:cubicBezTo>
                <a:cubicBezTo>
                  <a:pt x="75495" y="17574"/>
                  <a:pt x="75275" y="17169"/>
                  <a:pt x="75090" y="16764"/>
                </a:cubicBezTo>
                <a:close/>
                <a:moveTo>
                  <a:pt x="61303" y="16438"/>
                </a:moveTo>
                <a:cubicBezTo>
                  <a:pt x="61338" y="16878"/>
                  <a:pt x="61408" y="17354"/>
                  <a:pt x="61523" y="17794"/>
                </a:cubicBezTo>
                <a:cubicBezTo>
                  <a:pt x="61153" y="17979"/>
                  <a:pt x="60783" y="18199"/>
                  <a:pt x="60378" y="18454"/>
                </a:cubicBezTo>
                <a:cubicBezTo>
                  <a:pt x="60308" y="18049"/>
                  <a:pt x="60237" y="17609"/>
                  <a:pt x="60158" y="17169"/>
                </a:cubicBezTo>
                <a:cubicBezTo>
                  <a:pt x="60563" y="16878"/>
                  <a:pt x="60933" y="16658"/>
                  <a:pt x="61303" y="16438"/>
                </a:cubicBezTo>
                <a:close/>
                <a:moveTo>
                  <a:pt x="35252" y="17794"/>
                </a:moveTo>
                <a:cubicBezTo>
                  <a:pt x="35727" y="17900"/>
                  <a:pt x="36211" y="17979"/>
                  <a:pt x="36687" y="18049"/>
                </a:cubicBezTo>
                <a:cubicBezTo>
                  <a:pt x="36828" y="18049"/>
                  <a:pt x="36942" y="18085"/>
                  <a:pt x="37092" y="18085"/>
                </a:cubicBezTo>
                <a:cubicBezTo>
                  <a:pt x="36977" y="18234"/>
                  <a:pt x="36872" y="18384"/>
                  <a:pt x="36757" y="18490"/>
                </a:cubicBezTo>
                <a:cubicBezTo>
                  <a:pt x="36652" y="18490"/>
                  <a:pt x="36537" y="18454"/>
                  <a:pt x="36431" y="18419"/>
                </a:cubicBezTo>
                <a:cubicBezTo>
                  <a:pt x="35912" y="18340"/>
                  <a:pt x="35401" y="18199"/>
                  <a:pt x="34926" y="18049"/>
                </a:cubicBezTo>
                <a:cubicBezTo>
                  <a:pt x="35032" y="17944"/>
                  <a:pt x="35146" y="17864"/>
                  <a:pt x="35252" y="17794"/>
                </a:cubicBezTo>
                <a:close/>
                <a:moveTo>
                  <a:pt x="39583" y="17724"/>
                </a:moveTo>
                <a:cubicBezTo>
                  <a:pt x="39803" y="17759"/>
                  <a:pt x="40059" y="17794"/>
                  <a:pt x="40314" y="17864"/>
                </a:cubicBezTo>
                <a:cubicBezTo>
                  <a:pt x="40719" y="17944"/>
                  <a:pt x="41159" y="18014"/>
                  <a:pt x="41599" y="18085"/>
                </a:cubicBezTo>
                <a:cubicBezTo>
                  <a:pt x="41529" y="18234"/>
                  <a:pt x="41414" y="18419"/>
                  <a:pt x="41344" y="18560"/>
                </a:cubicBezTo>
                <a:cubicBezTo>
                  <a:pt x="40649" y="18490"/>
                  <a:pt x="39953" y="18419"/>
                  <a:pt x="39249" y="18340"/>
                </a:cubicBezTo>
                <a:cubicBezTo>
                  <a:pt x="39363" y="18120"/>
                  <a:pt x="39469" y="17944"/>
                  <a:pt x="39583" y="17724"/>
                </a:cubicBezTo>
                <a:close/>
                <a:moveTo>
                  <a:pt x="68381" y="17724"/>
                </a:moveTo>
                <a:cubicBezTo>
                  <a:pt x="68522" y="18014"/>
                  <a:pt x="68672" y="18305"/>
                  <a:pt x="68856" y="18604"/>
                </a:cubicBezTo>
                <a:lnTo>
                  <a:pt x="66805" y="18604"/>
                </a:lnTo>
                <a:cubicBezTo>
                  <a:pt x="66620" y="18340"/>
                  <a:pt x="66506" y="18085"/>
                  <a:pt x="66400" y="17829"/>
                </a:cubicBezTo>
                <a:cubicBezTo>
                  <a:pt x="67025" y="17759"/>
                  <a:pt x="67685" y="17759"/>
                  <a:pt x="68381" y="17724"/>
                </a:cubicBezTo>
                <a:close/>
                <a:moveTo>
                  <a:pt x="70908" y="17680"/>
                </a:moveTo>
                <a:cubicBezTo>
                  <a:pt x="71057" y="17979"/>
                  <a:pt x="71242" y="18269"/>
                  <a:pt x="71427" y="18560"/>
                </a:cubicBezTo>
                <a:cubicBezTo>
                  <a:pt x="70802" y="18560"/>
                  <a:pt x="70212" y="18560"/>
                  <a:pt x="69587" y="18604"/>
                </a:cubicBezTo>
                <a:lnTo>
                  <a:pt x="68927" y="18604"/>
                </a:lnTo>
                <a:cubicBezTo>
                  <a:pt x="68742" y="18305"/>
                  <a:pt x="68601" y="18014"/>
                  <a:pt x="68451" y="17724"/>
                </a:cubicBezTo>
                <a:lnTo>
                  <a:pt x="68566" y="17724"/>
                </a:lnTo>
                <a:cubicBezTo>
                  <a:pt x="69332" y="17724"/>
                  <a:pt x="70142" y="17680"/>
                  <a:pt x="70908" y="17680"/>
                </a:cubicBezTo>
                <a:close/>
                <a:moveTo>
                  <a:pt x="70987" y="17680"/>
                </a:moveTo>
                <a:cubicBezTo>
                  <a:pt x="71753" y="17680"/>
                  <a:pt x="72528" y="17724"/>
                  <a:pt x="73294" y="17759"/>
                </a:cubicBezTo>
                <a:cubicBezTo>
                  <a:pt x="73478" y="18049"/>
                  <a:pt x="73663" y="18384"/>
                  <a:pt x="73848" y="18639"/>
                </a:cubicBezTo>
                <a:cubicBezTo>
                  <a:pt x="73074" y="18604"/>
                  <a:pt x="72264" y="18560"/>
                  <a:pt x="71498" y="18560"/>
                </a:cubicBezTo>
                <a:cubicBezTo>
                  <a:pt x="71278" y="18305"/>
                  <a:pt x="71128" y="17979"/>
                  <a:pt x="70987" y="17680"/>
                </a:cubicBezTo>
                <a:close/>
                <a:moveTo>
                  <a:pt x="15223" y="16984"/>
                </a:moveTo>
                <a:cubicBezTo>
                  <a:pt x="15813" y="17134"/>
                  <a:pt x="16358" y="17319"/>
                  <a:pt x="16948" y="17504"/>
                </a:cubicBezTo>
                <a:cubicBezTo>
                  <a:pt x="16579" y="17900"/>
                  <a:pt x="16218" y="18305"/>
                  <a:pt x="15813" y="18674"/>
                </a:cubicBezTo>
                <a:cubicBezTo>
                  <a:pt x="15337" y="18490"/>
                  <a:pt x="14818" y="18305"/>
                  <a:pt x="14342" y="18120"/>
                </a:cubicBezTo>
                <a:cubicBezTo>
                  <a:pt x="14237" y="18085"/>
                  <a:pt x="14157" y="18085"/>
                  <a:pt x="14052" y="18049"/>
                </a:cubicBezTo>
                <a:cubicBezTo>
                  <a:pt x="14457" y="17680"/>
                  <a:pt x="14818" y="17319"/>
                  <a:pt x="15223" y="16984"/>
                </a:cubicBezTo>
                <a:close/>
                <a:moveTo>
                  <a:pt x="47727" y="17609"/>
                </a:moveTo>
                <a:cubicBezTo>
                  <a:pt x="47656" y="17864"/>
                  <a:pt x="47577" y="18164"/>
                  <a:pt x="47542" y="18419"/>
                </a:cubicBezTo>
                <a:cubicBezTo>
                  <a:pt x="46882" y="18525"/>
                  <a:pt x="46257" y="18604"/>
                  <a:pt x="45632" y="18674"/>
                </a:cubicBezTo>
                <a:cubicBezTo>
                  <a:pt x="45632" y="18604"/>
                  <a:pt x="45676" y="18525"/>
                  <a:pt x="45676" y="18454"/>
                </a:cubicBezTo>
                <a:cubicBezTo>
                  <a:pt x="45746" y="18305"/>
                  <a:pt x="45781" y="18164"/>
                  <a:pt x="45816" y="18014"/>
                </a:cubicBezTo>
                <a:cubicBezTo>
                  <a:pt x="46442" y="17900"/>
                  <a:pt x="47067" y="17759"/>
                  <a:pt x="47727" y="17609"/>
                </a:cubicBezTo>
                <a:close/>
                <a:moveTo>
                  <a:pt x="41670" y="18085"/>
                </a:moveTo>
                <a:cubicBezTo>
                  <a:pt x="42154" y="18164"/>
                  <a:pt x="42665" y="18199"/>
                  <a:pt x="43210" y="18199"/>
                </a:cubicBezTo>
                <a:lnTo>
                  <a:pt x="43695" y="18199"/>
                </a:lnTo>
                <a:cubicBezTo>
                  <a:pt x="43615" y="18384"/>
                  <a:pt x="43545" y="18525"/>
                  <a:pt x="43475" y="18710"/>
                </a:cubicBezTo>
                <a:cubicBezTo>
                  <a:pt x="42770" y="18674"/>
                  <a:pt x="42075" y="18639"/>
                  <a:pt x="41379" y="18560"/>
                </a:cubicBezTo>
                <a:cubicBezTo>
                  <a:pt x="41494" y="18419"/>
                  <a:pt x="41564" y="18269"/>
                  <a:pt x="41670" y="18085"/>
                </a:cubicBezTo>
                <a:close/>
                <a:moveTo>
                  <a:pt x="45781" y="18014"/>
                </a:moveTo>
                <a:lnTo>
                  <a:pt x="45781" y="18014"/>
                </a:lnTo>
                <a:cubicBezTo>
                  <a:pt x="45711" y="18164"/>
                  <a:pt x="45676" y="18305"/>
                  <a:pt x="45632" y="18454"/>
                </a:cubicBezTo>
                <a:cubicBezTo>
                  <a:pt x="45596" y="18525"/>
                  <a:pt x="45561" y="18604"/>
                  <a:pt x="45561" y="18674"/>
                </a:cubicBezTo>
                <a:cubicBezTo>
                  <a:pt x="44866" y="18710"/>
                  <a:pt x="44205" y="18710"/>
                  <a:pt x="43545" y="18710"/>
                </a:cubicBezTo>
                <a:cubicBezTo>
                  <a:pt x="43615" y="18525"/>
                  <a:pt x="43695" y="18384"/>
                  <a:pt x="43765" y="18199"/>
                </a:cubicBezTo>
                <a:cubicBezTo>
                  <a:pt x="44425" y="18164"/>
                  <a:pt x="45086" y="18120"/>
                  <a:pt x="45781" y="18014"/>
                </a:cubicBezTo>
                <a:close/>
                <a:moveTo>
                  <a:pt x="66321" y="17829"/>
                </a:moveTo>
                <a:cubicBezTo>
                  <a:pt x="66435" y="18085"/>
                  <a:pt x="66585" y="18340"/>
                  <a:pt x="66726" y="18604"/>
                </a:cubicBezTo>
                <a:cubicBezTo>
                  <a:pt x="66215" y="18639"/>
                  <a:pt x="65661" y="18674"/>
                  <a:pt x="65150" y="18710"/>
                </a:cubicBezTo>
                <a:cubicBezTo>
                  <a:pt x="65044" y="18490"/>
                  <a:pt x="64930" y="18269"/>
                  <a:pt x="64824" y="18014"/>
                </a:cubicBezTo>
                <a:cubicBezTo>
                  <a:pt x="65300" y="17944"/>
                  <a:pt x="65810" y="17864"/>
                  <a:pt x="66321" y="17829"/>
                </a:cubicBezTo>
                <a:close/>
                <a:moveTo>
                  <a:pt x="23226" y="16438"/>
                </a:moveTo>
                <a:cubicBezTo>
                  <a:pt x="23921" y="16764"/>
                  <a:pt x="24546" y="17134"/>
                  <a:pt x="25162" y="17504"/>
                </a:cubicBezTo>
                <a:cubicBezTo>
                  <a:pt x="24837" y="17944"/>
                  <a:pt x="24502" y="18384"/>
                  <a:pt x="24247" y="18745"/>
                </a:cubicBezTo>
                <a:cubicBezTo>
                  <a:pt x="23551" y="18384"/>
                  <a:pt x="22891" y="18014"/>
                  <a:pt x="22195" y="17680"/>
                </a:cubicBezTo>
                <a:cubicBezTo>
                  <a:pt x="22416" y="17459"/>
                  <a:pt x="22600" y="17204"/>
                  <a:pt x="22821" y="16949"/>
                </a:cubicBezTo>
                <a:cubicBezTo>
                  <a:pt x="22961" y="16764"/>
                  <a:pt x="23111" y="16623"/>
                  <a:pt x="23226" y="16438"/>
                </a:cubicBezTo>
                <a:close/>
                <a:moveTo>
                  <a:pt x="32505" y="17504"/>
                </a:moveTo>
                <a:cubicBezTo>
                  <a:pt x="33086" y="17829"/>
                  <a:pt x="33711" y="18164"/>
                  <a:pt x="34371" y="18419"/>
                </a:cubicBezTo>
                <a:cubicBezTo>
                  <a:pt x="34230" y="18525"/>
                  <a:pt x="34116" y="18639"/>
                  <a:pt x="33966" y="18745"/>
                </a:cubicBezTo>
                <a:lnTo>
                  <a:pt x="33931" y="18745"/>
                </a:lnTo>
                <a:cubicBezTo>
                  <a:pt x="33306" y="18454"/>
                  <a:pt x="32690" y="18049"/>
                  <a:pt x="32100" y="17680"/>
                </a:cubicBezTo>
                <a:cubicBezTo>
                  <a:pt x="32170" y="17644"/>
                  <a:pt x="32206" y="17609"/>
                  <a:pt x="32250" y="17609"/>
                </a:cubicBezTo>
                <a:cubicBezTo>
                  <a:pt x="32320" y="17574"/>
                  <a:pt x="32426" y="17539"/>
                  <a:pt x="32505" y="17504"/>
                </a:cubicBezTo>
                <a:close/>
                <a:moveTo>
                  <a:pt x="26263" y="16359"/>
                </a:moveTo>
                <a:cubicBezTo>
                  <a:pt x="26923" y="16764"/>
                  <a:pt x="27513" y="17239"/>
                  <a:pt x="28138" y="17724"/>
                </a:cubicBezTo>
                <a:cubicBezTo>
                  <a:pt x="27804" y="18049"/>
                  <a:pt x="27513" y="18419"/>
                  <a:pt x="27223" y="18780"/>
                </a:cubicBezTo>
                <a:cubicBezTo>
                  <a:pt x="26597" y="18340"/>
                  <a:pt x="25937" y="17900"/>
                  <a:pt x="25242" y="17504"/>
                </a:cubicBezTo>
                <a:cubicBezTo>
                  <a:pt x="25567" y="17099"/>
                  <a:pt x="25937" y="16694"/>
                  <a:pt x="26263" y="16359"/>
                </a:cubicBezTo>
                <a:close/>
                <a:moveTo>
                  <a:pt x="58732" y="16694"/>
                </a:moveTo>
                <a:cubicBezTo>
                  <a:pt x="58732" y="16799"/>
                  <a:pt x="58767" y="16914"/>
                  <a:pt x="58767" y="17019"/>
                </a:cubicBezTo>
                <a:cubicBezTo>
                  <a:pt x="58838" y="17354"/>
                  <a:pt x="58882" y="17680"/>
                  <a:pt x="58952" y="18049"/>
                </a:cubicBezTo>
                <a:cubicBezTo>
                  <a:pt x="58547" y="18305"/>
                  <a:pt x="58142" y="18560"/>
                  <a:pt x="57737" y="18780"/>
                </a:cubicBezTo>
                <a:cubicBezTo>
                  <a:pt x="57702" y="18525"/>
                  <a:pt x="57667" y="18305"/>
                  <a:pt x="57631" y="18049"/>
                </a:cubicBezTo>
                <a:cubicBezTo>
                  <a:pt x="57631" y="17864"/>
                  <a:pt x="57596" y="17680"/>
                  <a:pt x="57561" y="17504"/>
                </a:cubicBezTo>
                <a:cubicBezTo>
                  <a:pt x="57957" y="17283"/>
                  <a:pt x="58327" y="16984"/>
                  <a:pt x="58732" y="16694"/>
                </a:cubicBezTo>
                <a:close/>
                <a:moveTo>
                  <a:pt x="51874" y="17319"/>
                </a:moveTo>
                <a:lnTo>
                  <a:pt x="51874" y="17539"/>
                </a:lnTo>
                <a:cubicBezTo>
                  <a:pt x="51874" y="17794"/>
                  <a:pt x="51909" y="18049"/>
                  <a:pt x="51909" y="18305"/>
                </a:cubicBezTo>
                <a:cubicBezTo>
                  <a:pt x="51178" y="18490"/>
                  <a:pt x="50439" y="18639"/>
                  <a:pt x="49708" y="18824"/>
                </a:cubicBezTo>
                <a:cubicBezTo>
                  <a:pt x="49708" y="18604"/>
                  <a:pt x="49743" y="18419"/>
                  <a:pt x="49743" y="18234"/>
                </a:cubicBezTo>
                <a:cubicBezTo>
                  <a:pt x="49743" y="18120"/>
                  <a:pt x="49743" y="18049"/>
                  <a:pt x="49778" y="17944"/>
                </a:cubicBezTo>
                <a:cubicBezTo>
                  <a:pt x="50474" y="17759"/>
                  <a:pt x="51178" y="17539"/>
                  <a:pt x="51874" y="17319"/>
                </a:cubicBezTo>
                <a:close/>
                <a:moveTo>
                  <a:pt x="37127" y="18120"/>
                </a:moveTo>
                <a:cubicBezTo>
                  <a:pt x="37488" y="18164"/>
                  <a:pt x="37893" y="18199"/>
                  <a:pt x="38227" y="18269"/>
                </a:cubicBezTo>
                <a:cubicBezTo>
                  <a:pt x="38553" y="18305"/>
                  <a:pt x="38853" y="18340"/>
                  <a:pt x="39143" y="18384"/>
                </a:cubicBezTo>
                <a:cubicBezTo>
                  <a:pt x="39029" y="18525"/>
                  <a:pt x="38923" y="18710"/>
                  <a:pt x="38809" y="18895"/>
                </a:cubicBezTo>
                <a:cubicBezTo>
                  <a:pt x="38148" y="18780"/>
                  <a:pt x="37488" y="18639"/>
                  <a:pt x="36792" y="18525"/>
                </a:cubicBezTo>
                <a:cubicBezTo>
                  <a:pt x="36907" y="18384"/>
                  <a:pt x="37013" y="18234"/>
                  <a:pt x="37127" y="18120"/>
                </a:cubicBezTo>
                <a:close/>
                <a:moveTo>
                  <a:pt x="81552" y="17204"/>
                </a:moveTo>
                <a:cubicBezTo>
                  <a:pt x="82098" y="17459"/>
                  <a:pt x="82687" y="17680"/>
                  <a:pt x="83313" y="17864"/>
                </a:cubicBezTo>
                <a:cubicBezTo>
                  <a:pt x="83568" y="18199"/>
                  <a:pt x="83823" y="18560"/>
                  <a:pt x="84114" y="18895"/>
                </a:cubicBezTo>
                <a:cubicBezTo>
                  <a:pt x="83453" y="18674"/>
                  <a:pt x="82828" y="18454"/>
                  <a:pt x="82282" y="18199"/>
                </a:cubicBezTo>
                <a:cubicBezTo>
                  <a:pt x="82027" y="17864"/>
                  <a:pt x="81772" y="17539"/>
                  <a:pt x="81552" y="17204"/>
                </a:cubicBezTo>
                <a:close/>
                <a:moveTo>
                  <a:pt x="20065" y="16878"/>
                </a:moveTo>
                <a:cubicBezTo>
                  <a:pt x="20760" y="17099"/>
                  <a:pt x="21421" y="17389"/>
                  <a:pt x="22081" y="17724"/>
                </a:cubicBezTo>
                <a:cubicBezTo>
                  <a:pt x="21755" y="18120"/>
                  <a:pt x="21421" y="18525"/>
                  <a:pt x="21095" y="18930"/>
                </a:cubicBezTo>
                <a:cubicBezTo>
                  <a:pt x="20399" y="18639"/>
                  <a:pt x="19704" y="18384"/>
                  <a:pt x="19000" y="18120"/>
                </a:cubicBezTo>
                <a:cubicBezTo>
                  <a:pt x="19114" y="18014"/>
                  <a:pt x="19184" y="17900"/>
                  <a:pt x="19299" y="17794"/>
                </a:cubicBezTo>
                <a:cubicBezTo>
                  <a:pt x="19519" y="17539"/>
                  <a:pt x="19774" y="17204"/>
                  <a:pt x="20065" y="16878"/>
                </a:cubicBezTo>
                <a:close/>
                <a:moveTo>
                  <a:pt x="62914" y="17204"/>
                </a:moveTo>
                <a:cubicBezTo>
                  <a:pt x="63019" y="17609"/>
                  <a:pt x="63099" y="18014"/>
                  <a:pt x="63239" y="18384"/>
                </a:cubicBezTo>
                <a:cubicBezTo>
                  <a:pt x="62764" y="18525"/>
                  <a:pt x="62324" y="18710"/>
                  <a:pt x="61848" y="18930"/>
                </a:cubicBezTo>
                <a:cubicBezTo>
                  <a:pt x="61743" y="18560"/>
                  <a:pt x="61664" y="18199"/>
                  <a:pt x="61593" y="17829"/>
                </a:cubicBezTo>
                <a:cubicBezTo>
                  <a:pt x="62033" y="17574"/>
                  <a:pt x="62474" y="17389"/>
                  <a:pt x="62914" y="17204"/>
                </a:cubicBezTo>
                <a:close/>
                <a:moveTo>
                  <a:pt x="73364" y="17759"/>
                </a:moveTo>
                <a:lnTo>
                  <a:pt x="73364" y="17759"/>
                </a:lnTo>
                <a:cubicBezTo>
                  <a:pt x="74139" y="17794"/>
                  <a:pt x="74905" y="17864"/>
                  <a:pt x="75679" y="17979"/>
                </a:cubicBezTo>
                <a:cubicBezTo>
                  <a:pt x="75864" y="18305"/>
                  <a:pt x="76084" y="18604"/>
                  <a:pt x="76305" y="18930"/>
                </a:cubicBezTo>
                <a:cubicBezTo>
                  <a:pt x="75495" y="18780"/>
                  <a:pt x="74729" y="18710"/>
                  <a:pt x="73919" y="18674"/>
                </a:cubicBezTo>
                <a:cubicBezTo>
                  <a:pt x="73734" y="18384"/>
                  <a:pt x="73514" y="18085"/>
                  <a:pt x="73364" y="17759"/>
                </a:cubicBezTo>
                <a:close/>
                <a:moveTo>
                  <a:pt x="1577" y="17424"/>
                </a:moveTo>
                <a:cubicBezTo>
                  <a:pt x="2316" y="17644"/>
                  <a:pt x="3047" y="17944"/>
                  <a:pt x="3778" y="18234"/>
                </a:cubicBezTo>
                <a:cubicBezTo>
                  <a:pt x="3302" y="18490"/>
                  <a:pt x="2792" y="18745"/>
                  <a:pt x="2316" y="18965"/>
                </a:cubicBezTo>
                <a:cubicBezTo>
                  <a:pt x="1577" y="18639"/>
                  <a:pt x="846" y="18340"/>
                  <a:pt x="115" y="18085"/>
                </a:cubicBezTo>
                <a:cubicBezTo>
                  <a:pt x="626" y="17864"/>
                  <a:pt x="1101" y="17644"/>
                  <a:pt x="1577" y="17424"/>
                </a:cubicBezTo>
                <a:close/>
                <a:moveTo>
                  <a:pt x="55835" y="16984"/>
                </a:moveTo>
                <a:cubicBezTo>
                  <a:pt x="55835" y="17099"/>
                  <a:pt x="55871" y="17239"/>
                  <a:pt x="55906" y="17389"/>
                </a:cubicBezTo>
                <a:cubicBezTo>
                  <a:pt x="55941" y="17680"/>
                  <a:pt x="55976" y="17944"/>
                  <a:pt x="56020" y="18234"/>
                </a:cubicBezTo>
                <a:cubicBezTo>
                  <a:pt x="55360" y="18525"/>
                  <a:pt x="54700" y="18745"/>
                  <a:pt x="53960" y="18965"/>
                </a:cubicBezTo>
                <a:cubicBezTo>
                  <a:pt x="53925" y="18639"/>
                  <a:pt x="53925" y="18305"/>
                  <a:pt x="53890" y="17979"/>
                </a:cubicBezTo>
                <a:cubicBezTo>
                  <a:pt x="53854" y="17900"/>
                  <a:pt x="53854" y="17829"/>
                  <a:pt x="53854" y="17759"/>
                </a:cubicBezTo>
                <a:cubicBezTo>
                  <a:pt x="54515" y="17539"/>
                  <a:pt x="55175" y="17283"/>
                  <a:pt x="55835" y="16984"/>
                </a:cubicBezTo>
                <a:close/>
                <a:moveTo>
                  <a:pt x="34891" y="18085"/>
                </a:moveTo>
                <a:cubicBezTo>
                  <a:pt x="35366" y="18234"/>
                  <a:pt x="35877" y="18384"/>
                  <a:pt x="36387" y="18490"/>
                </a:cubicBezTo>
                <a:cubicBezTo>
                  <a:pt x="36502" y="18525"/>
                  <a:pt x="36608" y="18525"/>
                  <a:pt x="36722" y="18560"/>
                </a:cubicBezTo>
                <a:cubicBezTo>
                  <a:pt x="36572" y="18710"/>
                  <a:pt x="36467" y="18859"/>
                  <a:pt x="36317" y="19000"/>
                </a:cubicBezTo>
                <a:cubicBezTo>
                  <a:pt x="36247" y="19000"/>
                  <a:pt x="36211" y="18965"/>
                  <a:pt x="36132" y="18965"/>
                </a:cubicBezTo>
                <a:cubicBezTo>
                  <a:pt x="35551" y="18824"/>
                  <a:pt x="34996" y="18639"/>
                  <a:pt x="34486" y="18419"/>
                </a:cubicBezTo>
                <a:cubicBezTo>
                  <a:pt x="34627" y="18305"/>
                  <a:pt x="34741" y="18199"/>
                  <a:pt x="34891" y="18085"/>
                </a:cubicBezTo>
                <a:close/>
                <a:moveTo>
                  <a:pt x="64780" y="18049"/>
                </a:moveTo>
                <a:cubicBezTo>
                  <a:pt x="64859" y="18269"/>
                  <a:pt x="64965" y="18490"/>
                  <a:pt x="65080" y="18745"/>
                </a:cubicBezTo>
                <a:cubicBezTo>
                  <a:pt x="64675" y="18780"/>
                  <a:pt x="64270" y="18859"/>
                  <a:pt x="63900" y="18965"/>
                </a:cubicBezTo>
                <a:cubicBezTo>
                  <a:pt x="63794" y="18965"/>
                  <a:pt x="63680" y="19000"/>
                  <a:pt x="63574" y="19044"/>
                </a:cubicBezTo>
                <a:cubicBezTo>
                  <a:pt x="63460" y="18824"/>
                  <a:pt x="63389" y="18639"/>
                  <a:pt x="63319" y="18419"/>
                </a:cubicBezTo>
                <a:cubicBezTo>
                  <a:pt x="63794" y="18269"/>
                  <a:pt x="64270" y="18120"/>
                  <a:pt x="64780" y="18049"/>
                </a:cubicBezTo>
                <a:close/>
                <a:moveTo>
                  <a:pt x="5283" y="17539"/>
                </a:moveTo>
                <a:cubicBezTo>
                  <a:pt x="5979" y="17794"/>
                  <a:pt x="6674" y="18085"/>
                  <a:pt x="7334" y="18384"/>
                </a:cubicBezTo>
                <a:cubicBezTo>
                  <a:pt x="6894" y="18639"/>
                  <a:pt x="6419" y="18930"/>
                  <a:pt x="5979" y="19185"/>
                </a:cubicBezTo>
                <a:cubicBezTo>
                  <a:pt x="5283" y="18859"/>
                  <a:pt x="4623" y="18525"/>
                  <a:pt x="3927" y="18234"/>
                </a:cubicBezTo>
                <a:cubicBezTo>
                  <a:pt x="4367" y="18014"/>
                  <a:pt x="4843" y="17759"/>
                  <a:pt x="5283" y="17539"/>
                </a:cubicBezTo>
                <a:close/>
                <a:moveTo>
                  <a:pt x="29168" y="16878"/>
                </a:moveTo>
                <a:cubicBezTo>
                  <a:pt x="29274" y="16984"/>
                  <a:pt x="29423" y="17099"/>
                  <a:pt x="29529" y="17204"/>
                </a:cubicBezTo>
                <a:cubicBezTo>
                  <a:pt x="30005" y="17609"/>
                  <a:pt x="30489" y="18014"/>
                  <a:pt x="30964" y="18419"/>
                </a:cubicBezTo>
                <a:cubicBezTo>
                  <a:pt x="30709" y="18639"/>
                  <a:pt x="30410" y="18930"/>
                  <a:pt x="30189" y="19185"/>
                </a:cubicBezTo>
                <a:cubicBezTo>
                  <a:pt x="29608" y="18780"/>
                  <a:pt x="29054" y="18340"/>
                  <a:pt x="28508" y="17944"/>
                </a:cubicBezTo>
                <a:cubicBezTo>
                  <a:pt x="28429" y="17864"/>
                  <a:pt x="28323" y="17794"/>
                  <a:pt x="28209" y="17724"/>
                </a:cubicBezTo>
                <a:cubicBezTo>
                  <a:pt x="28508" y="17389"/>
                  <a:pt x="28834" y="17099"/>
                  <a:pt x="29168" y="16878"/>
                </a:cubicBezTo>
                <a:close/>
                <a:moveTo>
                  <a:pt x="78356" y="17063"/>
                </a:moveTo>
                <a:lnTo>
                  <a:pt x="78356" y="17063"/>
                </a:lnTo>
                <a:cubicBezTo>
                  <a:pt x="78911" y="17389"/>
                  <a:pt x="79456" y="17759"/>
                  <a:pt x="80011" y="18120"/>
                </a:cubicBezTo>
                <a:cubicBezTo>
                  <a:pt x="80117" y="18164"/>
                  <a:pt x="80187" y="18234"/>
                  <a:pt x="80302" y="18305"/>
                </a:cubicBezTo>
                <a:cubicBezTo>
                  <a:pt x="80522" y="18604"/>
                  <a:pt x="80742" y="18895"/>
                  <a:pt x="80997" y="19185"/>
                </a:cubicBezTo>
                <a:cubicBezTo>
                  <a:pt x="80372" y="18780"/>
                  <a:pt x="79712" y="18419"/>
                  <a:pt x="79087" y="18085"/>
                </a:cubicBezTo>
                <a:cubicBezTo>
                  <a:pt x="78831" y="17759"/>
                  <a:pt x="78611" y="17424"/>
                  <a:pt x="78356" y="17063"/>
                </a:cubicBezTo>
                <a:close/>
                <a:moveTo>
                  <a:pt x="12036" y="17354"/>
                </a:moveTo>
                <a:cubicBezTo>
                  <a:pt x="12661" y="17609"/>
                  <a:pt x="13321" y="17829"/>
                  <a:pt x="13937" y="18049"/>
                </a:cubicBezTo>
                <a:cubicBezTo>
                  <a:pt x="13682" y="18305"/>
                  <a:pt x="13391" y="18560"/>
                  <a:pt x="13136" y="18824"/>
                </a:cubicBezTo>
                <a:cubicBezTo>
                  <a:pt x="12987" y="18965"/>
                  <a:pt x="12837" y="19079"/>
                  <a:pt x="12696" y="19220"/>
                </a:cubicBezTo>
                <a:cubicBezTo>
                  <a:pt x="12000" y="18965"/>
                  <a:pt x="11296" y="18710"/>
                  <a:pt x="10601" y="18454"/>
                </a:cubicBezTo>
                <a:cubicBezTo>
                  <a:pt x="11076" y="18085"/>
                  <a:pt x="11560" y="17724"/>
                  <a:pt x="12036" y="17354"/>
                </a:cubicBezTo>
                <a:close/>
                <a:moveTo>
                  <a:pt x="32065" y="17724"/>
                </a:moveTo>
                <a:cubicBezTo>
                  <a:pt x="32646" y="18085"/>
                  <a:pt x="33271" y="18490"/>
                  <a:pt x="33896" y="18780"/>
                </a:cubicBezTo>
                <a:cubicBezTo>
                  <a:pt x="33746" y="18930"/>
                  <a:pt x="33570" y="19079"/>
                  <a:pt x="33420" y="19220"/>
                </a:cubicBezTo>
                <a:cubicBezTo>
                  <a:pt x="32795" y="18859"/>
                  <a:pt x="32170" y="18419"/>
                  <a:pt x="31589" y="17979"/>
                </a:cubicBezTo>
                <a:cubicBezTo>
                  <a:pt x="31730" y="17900"/>
                  <a:pt x="31915" y="17794"/>
                  <a:pt x="32065" y="17724"/>
                </a:cubicBezTo>
                <a:close/>
                <a:moveTo>
                  <a:pt x="39213" y="18384"/>
                </a:moveTo>
                <a:cubicBezTo>
                  <a:pt x="39909" y="18490"/>
                  <a:pt x="40613" y="18560"/>
                  <a:pt x="41309" y="18639"/>
                </a:cubicBezTo>
                <a:cubicBezTo>
                  <a:pt x="41194" y="18824"/>
                  <a:pt x="41089" y="19000"/>
                  <a:pt x="40974" y="19220"/>
                </a:cubicBezTo>
                <a:cubicBezTo>
                  <a:pt x="40279" y="19115"/>
                  <a:pt x="39583" y="19000"/>
                  <a:pt x="38888" y="18895"/>
                </a:cubicBezTo>
                <a:cubicBezTo>
                  <a:pt x="38993" y="18710"/>
                  <a:pt x="39108" y="18560"/>
                  <a:pt x="39213" y="18384"/>
                </a:cubicBezTo>
                <a:close/>
                <a:moveTo>
                  <a:pt x="49708" y="17944"/>
                </a:moveTo>
                <a:cubicBezTo>
                  <a:pt x="49708" y="18049"/>
                  <a:pt x="49708" y="18120"/>
                  <a:pt x="49673" y="18234"/>
                </a:cubicBezTo>
                <a:cubicBezTo>
                  <a:pt x="49673" y="18419"/>
                  <a:pt x="49673" y="18639"/>
                  <a:pt x="49637" y="18824"/>
                </a:cubicBezTo>
                <a:cubicBezTo>
                  <a:pt x="49303" y="18895"/>
                  <a:pt x="48933" y="18965"/>
                  <a:pt x="48572" y="19044"/>
                </a:cubicBezTo>
                <a:cubicBezTo>
                  <a:pt x="48202" y="19115"/>
                  <a:pt x="47797" y="19185"/>
                  <a:pt x="47436" y="19220"/>
                </a:cubicBezTo>
                <a:cubicBezTo>
                  <a:pt x="47436" y="19150"/>
                  <a:pt x="47472" y="19044"/>
                  <a:pt x="47472" y="18965"/>
                </a:cubicBezTo>
                <a:cubicBezTo>
                  <a:pt x="47507" y="18780"/>
                  <a:pt x="47542" y="18639"/>
                  <a:pt x="47577" y="18454"/>
                </a:cubicBezTo>
                <a:cubicBezTo>
                  <a:pt x="47982" y="18384"/>
                  <a:pt x="48387" y="18305"/>
                  <a:pt x="48827" y="18199"/>
                </a:cubicBezTo>
                <a:cubicBezTo>
                  <a:pt x="49118" y="18120"/>
                  <a:pt x="49417" y="18049"/>
                  <a:pt x="49708" y="17944"/>
                </a:cubicBezTo>
                <a:close/>
                <a:moveTo>
                  <a:pt x="77255" y="17354"/>
                </a:moveTo>
                <a:cubicBezTo>
                  <a:pt x="77845" y="17574"/>
                  <a:pt x="78470" y="17829"/>
                  <a:pt x="79016" y="18120"/>
                </a:cubicBezTo>
                <a:cubicBezTo>
                  <a:pt x="79307" y="18490"/>
                  <a:pt x="79571" y="18859"/>
                  <a:pt x="79826" y="19220"/>
                </a:cubicBezTo>
                <a:cubicBezTo>
                  <a:pt x="79236" y="18930"/>
                  <a:pt x="78576" y="18674"/>
                  <a:pt x="77916" y="18454"/>
                </a:cubicBezTo>
                <a:cubicBezTo>
                  <a:pt x="77696" y="18085"/>
                  <a:pt x="77440" y="17724"/>
                  <a:pt x="77255" y="17354"/>
                </a:cubicBezTo>
                <a:close/>
                <a:moveTo>
                  <a:pt x="80522" y="17354"/>
                </a:moveTo>
                <a:lnTo>
                  <a:pt x="80522" y="17354"/>
                </a:lnTo>
                <a:cubicBezTo>
                  <a:pt x="81032" y="17680"/>
                  <a:pt x="81622" y="17979"/>
                  <a:pt x="82247" y="18234"/>
                </a:cubicBezTo>
                <a:cubicBezTo>
                  <a:pt x="82503" y="18560"/>
                  <a:pt x="82758" y="18895"/>
                  <a:pt x="83048" y="19220"/>
                </a:cubicBezTo>
                <a:cubicBezTo>
                  <a:pt x="82388" y="18930"/>
                  <a:pt x="81807" y="18639"/>
                  <a:pt x="81252" y="18305"/>
                </a:cubicBezTo>
                <a:cubicBezTo>
                  <a:pt x="80997" y="18014"/>
                  <a:pt x="80742" y="17680"/>
                  <a:pt x="80522" y="17354"/>
                </a:cubicBezTo>
                <a:close/>
                <a:moveTo>
                  <a:pt x="8549" y="17680"/>
                </a:moveTo>
                <a:cubicBezTo>
                  <a:pt x="8875" y="17829"/>
                  <a:pt x="9210" y="17979"/>
                  <a:pt x="9535" y="18120"/>
                </a:cubicBezTo>
                <a:cubicBezTo>
                  <a:pt x="9870" y="18234"/>
                  <a:pt x="10160" y="18340"/>
                  <a:pt x="10460" y="18454"/>
                </a:cubicBezTo>
                <a:cubicBezTo>
                  <a:pt x="10090" y="18745"/>
                  <a:pt x="9755" y="19000"/>
                  <a:pt x="9394" y="19264"/>
                </a:cubicBezTo>
                <a:cubicBezTo>
                  <a:pt x="8734" y="18965"/>
                  <a:pt x="8109" y="18674"/>
                  <a:pt x="7449" y="18384"/>
                </a:cubicBezTo>
                <a:cubicBezTo>
                  <a:pt x="7819" y="18164"/>
                  <a:pt x="8180" y="17944"/>
                  <a:pt x="8549" y="17680"/>
                </a:cubicBezTo>
                <a:close/>
                <a:moveTo>
                  <a:pt x="68892" y="18674"/>
                </a:moveTo>
                <a:cubicBezTo>
                  <a:pt x="69041" y="18859"/>
                  <a:pt x="69182" y="19079"/>
                  <a:pt x="69367" y="19264"/>
                </a:cubicBezTo>
                <a:lnTo>
                  <a:pt x="67245" y="19264"/>
                </a:lnTo>
                <a:cubicBezTo>
                  <a:pt x="67096" y="19079"/>
                  <a:pt x="66946" y="18859"/>
                  <a:pt x="66840" y="18674"/>
                </a:cubicBezTo>
                <a:close/>
                <a:moveTo>
                  <a:pt x="60123" y="17204"/>
                </a:moveTo>
                <a:cubicBezTo>
                  <a:pt x="60202" y="17644"/>
                  <a:pt x="60273" y="18085"/>
                  <a:pt x="60343" y="18490"/>
                </a:cubicBezTo>
                <a:cubicBezTo>
                  <a:pt x="60088" y="18674"/>
                  <a:pt x="59832" y="18859"/>
                  <a:pt x="59577" y="19044"/>
                </a:cubicBezTo>
                <a:cubicBezTo>
                  <a:pt x="59427" y="19150"/>
                  <a:pt x="59322" y="19220"/>
                  <a:pt x="59207" y="19300"/>
                </a:cubicBezTo>
                <a:cubicBezTo>
                  <a:pt x="59137" y="18895"/>
                  <a:pt x="59058" y="18490"/>
                  <a:pt x="58987" y="18049"/>
                </a:cubicBezTo>
                <a:cubicBezTo>
                  <a:pt x="59172" y="17944"/>
                  <a:pt x="59357" y="17794"/>
                  <a:pt x="59542" y="17644"/>
                </a:cubicBezTo>
                <a:cubicBezTo>
                  <a:pt x="59718" y="17504"/>
                  <a:pt x="59938" y="17354"/>
                  <a:pt x="60123" y="17204"/>
                </a:cubicBezTo>
                <a:close/>
                <a:moveTo>
                  <a:pt x="71462" y="18639"/>
                </a:moveTo>
                <a:cubicBezTo>
                  <a:pt x="71647" y="18859"/>
                  <a:pt x="71788" y="19079"/>
                  <a:pt x="71973" y="19300"/>
                </a:cubicBezTo>
                <a:cubicBezTo>
                  <a:pt x="71163" y="19264"/>
                  <a:pt x="70362" y="19264"/>
                  <a:pt x="69552" y="19264"/>
                </a:cubicBezTo>
                <a:lnTo>
                  <a:pt x="69446" y="19264"/>
                </a:lnTo>
                <a:cubicBezTo>
                  <a:pt x="69261" y="19079"/>
                  <a:pt x="69112" y="18859"/>
                  <a:pt x="68962" y="18674"/>
                </a:cubicBezTo>
                <a:cubicBezTo>
                  <a:pt x="69182" y="18674"/>
                  <a:pt x="69402" y="18639"/>
                  <a:pt x="69587" y="18639"/>
                </a:cubicBezTo>
                <a:close/>
                <a:moveTo>
                  <a:pt x="79606" y="17319"/>
                </a:moveTo>
                <a:lnTo>
                  <a:pt x="79606" y="17319"/>
                </a:lnTo>
                <a:cubicBezTo>
                  <a:pt x="79967" y="17539"/>
                  <a:pt x="80302" y="17794"/>
                  <a:pt x="80671" y="18014"/>
                </a:cubicBezTo>
                <a:cubicBezTo>
                  <a:pt x="80847" y="18120"/>
                  <a:pt x="81032" y="18234"/>
                  <a:pt x="81217" y="18340"/>
                </a:cubicBezTo>
                <a:cubicBezTo>
                  <a:pt x="81367" y="18560"/>
                  <a:pt x="81552" y="18780"/>
                  <a:pt x="81693" y="18965"/>
                </a:cubicBezTo>
                <a:cubicBezTo>
                  <a:pt x="81807" y="19079"/>
                  <a:pt x="81877" y="19185"/>
                  <a:pt x="81992" y="19300"/>
                </a:cubicBezTo>
                <a:cubicBezTo>
                  <a:pt x="81948" y="19264"/>
                  <a:pt x="81877" y="19220"/>
                  <a:pt x="81842" y="19185"/>
                </a:cubicBezTo>
                <a:cubicBezTo>
                  <a:pt x="81332" y="18895"/>
                  <a:pt x="80812" y="18560"/>
                  <a:pt x="80337" y="18234"/>
                </a:cubicBezTo>
                <a:cubicBezTo>
                  <a:pt x="80231" y="18120"/>
                  <a:pt x="80117" y="17979"/>
                  <a:pt x="80011" y="17829"/>
                </a:cubicBezTo>
                <a:cubicBezTo>
                  <a:pt x="79897" y="17680"/>
                  <a:pt x="79747" y="17504"/>
                  <a:pt x="79606" y="17319"/>
                </a:cubicBezTo>
                <a:close/>
                <a:moveTo>
                  <a:pt x="66761" y="18674"/>
                </a:moveTo>
                <a:cubicBezTo>
                  <a:pt x="66876" y="18895"/>
                  <a:pt x="67025" y="19079"/>
                  <a:pt x="67166" y="19264"/>
                </a:cubicBezTo>
                <a:cubicBezTo>
                  <a:pt x="66655" y="19264"/>
                  <a:pt x="66101" y="19300"/>
                  <a:pt x="65555" y="19370"/>
                </a:cubicBezTo>
                <a:cubicBezTo>
                  <a:pt x="65405" y="19185"/>
                  <a:pt x="65300" y="18965"/>
                  <a:pt x="65185" y="18780"/>
                </a:cubicBezTo>
                <a:cubicBezTo>
                  <a:pt x="65705" y="18710"/>
                  <a:pt x="66215" y="18674"/>
                  <a:pt x="66761" y="18674"/>
                </a:cubicBezTo>
                <a:close/>
                <a:moveTo>
                  <a:pt x="17019" y="17539"/>
                </a:moveTo>
                <a:cubicBezTo>
                  <a:pt x="17573" y="17724"/>
                  <a:pt x="18119" y="17900"/>
                  <a:pt x="18709" y="18085"/>
                </a:cubicBezTo>
                <a:cubicBezTo>
                  <a:pt x="18780" y="18085"/>
                  <a:pt x="18859" y="18120"/>
                  <a:pt x="18929" y="18164"/>
                </a:cubicBezTo>
                <a:cubicBezTo>
                  <a:pt x="18559" y="18560"/>
                  <a:pt x="18198" y="18965"/>
                  <a:pt x="17864" y="19405"/>
                </a:cubicBezTo>
                <a:cubicBezTo>
                  <a:pt x="17723" y="19335"/>
                  <a:pt x="17538" y="19300"/>
                  <a:pt x="17388" y="19220"/>
                </a:cubicBezTo>
                <a:cubicBezTo>
                  <a:pt x="16913" y="19079"/>
                  <a:pt x="16402" y="18895"/>
                  <a:pt x="15883" y="18710"/>
                </a:cubicBezTo>
                <a:cubicBezTo>
                  <a:pt x="16253" y="18305"/>
                  <a:pt x="16623" y="17900"/>
                  <a:pt x="17019" y="17539"/>
                </a:cubicBezTo>
                <a:close/>
                <a:moveTo>
                  <a:pt x="41379" y="18639"/>
                </a:moveTo>
                <a:cubicBezTo>
                  <a:pt x="42040" y="18710"/>
                  <a:pt x="42735" y="18745"/>
                  <a:pt x="43431" y="18780"/>
                </a:cubicBezTo>
                <a:cubicBezTo>
                  <a:pt x="43360" y="18965"/>
                  <a:pt x="43255" y="19185"/>
                  <a:pt x="43140" y="19405"/>
                </a:cubicBezTo>
                <a:cubicBezTo>
                  <a:pt x="42445" y="19370"/>
                  <a:pt x="41749" y="19300"/>
                  <a:pt x="41054" y="19220"/>
                </a:cubicBezTo>
                <a:cubicBezTo>
                  <a:pt x="41159" y="19044"/>
                  <a:pt x="41274" y="18824"/>
                  <a:pt x="41379" y="18639"/>
                </a:cubicBezTo>
                <a:close/>
                <a:moveTo>
                  <a:pt x="71533" y="18639"/>
                </a:moveTo>
                <a:cubicBezTo>
                  <a:pt x="72308" y="18639"/>
                  <a:pt x="73109" y="18674"/>
                  <a:pt x="73883" y="18710"/>
                </a:cubicBezTo>
                <a:cubicBezTo>
                  <a:pt x="74068" y="18965"/>
                  <a:pt x="74244" y="19185"/>
                  <a:pt x="74465" y="19405"/>
                </a:cubicBezTo>
                <a:cubicBezTo>
                  <a:pt x="73663" y="19335"/>
                  <a:pt x="72853" y="19300"/>
                  <a:pt x="72043" y="19300"/>
                </a:cubicBezTo>
                <a:cubicBezTo>
                  <a:pt x="71867" y="19079"/>
                  <a:pt x="71682" y="18859"/>
                  <a:pt x="71533" y="18639"/>
                </a:cubicBezTo>
                <a:close/>
                <a:moveTo>
                  <a:pt x="75750" y="18014"/>
                </a:moveTo>
                <a:cubicBezTo>
                  <a:pt x="75935" y="18014"/>
                  <a:pt x="76120" y="18049"/>
                  <a:pt x="76305" y="18085"/>
                </a:cubicBezTo>
                <a:cubicBezTo>
                  <a:pt x="76850" y="18199"/>
                  <a:pt x="77370" y="18340"/>
                  <a:pt x="77880" y="18490"/>
                </a:cubicBezTo>
                <a:cubicBezTo>
                  <a:pt x="78101" y="18824"/>
                  <a:pt x="78321" y="19115"/>
                  <a:pt x="78541" y="19405"/>
                </a:cubicBezTo>
                <a:cubicBezTo>
                  <a:pt x="78171" y="19300"/>
                  <a:pt x="77810" y="19185"/>
                  <a:pt x="77405" y="19115"/>
                </a:cubicBezTo>
                <a:cubicBezTo>
                  <a:pt x="77071" y="19044"/>
                  <a:pt x="76710" y="18965"/>
                  <a:pt x="76375" y="18930"/>
                </a:cubicBezTo>
                <a:cubicBezTo>
                  <a:pt x="76155" y="18639"/>
                  <a:pt x="75935" y="18305"/>
                  <a:pt x="75750" y="18014"/>
                </a:cubicBezTo>
                <a:close/>
                <a:moveTo>
                  <a:pt x="45526" y="18710"/>
                </a:moveTo>
                <a:cubicBezTo>
                  <a:pt x="45456" y="18965"/>
                  <a:pt x="45376" y="19185"/>
                  <a:pt x="45306" y="19440"/>
                </a:cubicBezTo>
                <a:cubicBezTo>
                  <a:pt x="44610" y="19440"/>
                  <a:pt x="43915" y="19440"/>
                  <a:pt x="43210" y="19405"/>
                </a:cubicBezTo>
                <a:cubicBezTo>
                  <a:pt x="43325" y="19185"/>
                  <a:pt x="43395" y="18965"/>
                  <a:pt x="43510" y="18780"/>
                </a:cubicBezTo>
                <a:cubicBezTo>
                  <a:pt x="44170" y="18780"/>
                  <a:pt x="44866" y="18780"/>
                  <a:pt x="45526" y="18710"/>
                </a:cubicBezTo>
                <a:close/>
                <a:moveTo>
                  <a:pt x="47507" y="18490"/>
                </a:moveTo>
                <a:cubicBezTo>
                  <a:pt x="47507" y="18639"/>
                  <a:pt x="47472" y="18780"/>
                  <a:pt x="47436" y="18930"/>
                </a:cubicBezTo>
                <a:cubicBezTo>
                  <a:pt x="47392" y="19044"/>
                  <a:pt x="47392" y="19150"/>
                  <a:pt x="47357" y="19264"/>
                </a:cubicBezTo>
                <a:cubicBezTo>
                  <a:pt x="46697" y="19335"/>
                  <a:pt x="46037" y="19405"/>
                  <a:pt x="45376" y="19440"/>
                </a:cubicBezTo>
                <a:cubicBezTo>
                  <a:pt x="45456" y="19185"/>
                  <a:pt x="45526" y="18965"/>
                  <a:pt x="45596" y="18710"/>
                </a:cubicBezTo>
                <a:cubicBezTo>
                  <a:pt x="46221" y="18674"/>
                  <a:pt x="46882" y="18604"/>
                  <a:pt x="47507" y="18490"/>
                </a:cubicBezTo>
                <a:close/>
                <a:moveTo>
                  <a:pt x="53775" y="17794"/>
                </a:moveTo>
                <a:cubicBezTo>
                  <a:pt x="53819" y="17864"/>
                  <a:pt x="53819" y="17900"/>
                  <a:pt x="53819" y="17979"/>
                </a:cubicBezTo>
                <a:cubicBezTo>
                  <a:pt x="53854" y="18305"/>
                  <a:pt x="53890" y="18639"/>
                  <a:pt x="53925" y="18965"/>
                </a:cubicBezTo>
                <a:cubicBezTo>
                  <a:pt x="53300" y="19150"/>
                  <a:pt x="52640" y="19300"/>
                  <a:pt x="51979" y="19440"/>
                </a:cubicBezTo>
                <a:cubicBezTo>
                  <a:pt x="51979" y="19079"/>
                  <a:pt x="51979" y="18710"/>
                  <a:pt x="51944" y="18340"/>
                </a:cubicBezTo>
                <a:cubicBezTo>
                  <a:pt x="52569" y="18164"/>
                  <a:pt x="53194" y="17979"/>
                  <a:pt x="53775" y="17794"/>
                </a:cubicBezTo>
                <a:close/>
                <a:moveTo>
                  <a:pt x="57517" y="17539"/>
                </a:moveTo>
                <a:cubicBezTo>
                  <a:pt x="57517" y="17724"/>
                  <a:pt x="57561" y="17900"/>
                  <a:pt x="57596" y="18049"/>
                </a:cubicBezTo>
                <a:cubicBezTo>
                  <a:pt x="57631" y="18305"/>
                  <a:pt x="57667" y="18560"/>
                  <a:pt x="57702" y="18824"/>
                </a:cubicBezTo>
                <a:cubicBezTo>
                  <a:pt x="57226" y="19079"/>
                  <a:pt x="56751" y="19300"/>
                  <a:pt x="56276" y="19484"/>
                </a:cubicBezTo>
                <a:cubicBezTo>
                  <a:pt x="56276" y="19405"/>
                  <a:pt x="56240" y="19335"/>
                  <a:pt x="56240" y="19264"/>
                </a:cubicBezTo>
                <a:cubicBezTo>
                  <a:pt x="56196" y="18930"/>
                  <a:pt x="56161" y="18604"/>
                  <a:pt x="56091" y="18269"/>
                </a:cubicBezTo>
                <a:cubicBezTo>
                  <a:pt x="56566" y="18049"/>
                  <a:pt x="57042" y="17829"/>
                  <a:pt x="57517" y="17539"/>
                </a:cubicBezTo>
                <a:close/>
                <a:moveTo>
                  <a:pt x="83418" y="17900"/>
                </a:moveTo>
                <a:lnTo>
                  <a:pt x="83418" y="17900"/>
                </a:lnTo>
                <a:cubicBezTo>
                  <a:pt x="84008" y="18085"/>
                  <a:pt x="84633" y="18269"/>
                  <a:pt x="85329" y="18419"/>
                </a:cubicBezTo>
                <a:cubicBezTo>
                  <a:pt x="85584" y="18780"/>
                  <a:pt x="85874" y="19150"/>
                  <a:pt x="86174" y="19484"/>
                </a:cubicBezTo>
                <a:cubicBezTo>
                  <a:pt x="85469" y="19300"/>
                  <a:pt x="84853" y="19115"/>
                  <a:pt x="84228" y="18930"/>
                </a:cubicBezTo>
                <a:cubicBezTo>
                  <a:pt x="83929" y="18560"/>
                  <a:pt x="83673" y="18234"/>
                  <a:pt x="83418" y="17900"/>
                </a:cubicBezTo>
                <a:close/>
                <a:moveTo>
                  <a:pt x="36757" y="18560"/>
                </a:moveTo>
                <a:cubicBezTo>
                  <a:pt x="37453" y="18710"/>
                  <a:pt x="38113" y="18824"/>
                  <a:pt x="38773" y="18930"/>
                </a:cubicBezTo>
                <a:cubicBezTo>
                  <a:pt x="38632" y="19115"/>
                  <a:pt x="38483" y="19335"/>
                  <a:pt x="38333" y="19520"/>
                </a:cubicBezTo>
                <a:cubicBezTo>
                  <a:pt x="38078" y="19440"/>
                  <a:pt x="37787" y="19370"/>
                  <a:pt x="37488" y="19300"/>
                </a:cubicBezTo>
                <a:cubicBezTo>
                  <a:pt x="37127" y="19220"/>
                  <a:pt x="36757" y="19115"/>
                  <a:pt x="36387" y="19000"/>
                </a:cubicBezTo>
                <a:cubicBezTo>
                  <a:pt x="36502" y="18859"/>
                  <a:pt x="36652" y="18710"/>
                  <a:pt x="36757" y="18560"/>
                </a:cubicBezTo>
                <a:close/>
                <a:moveTo>
                  <a:pt x="34407" y="18454"/>
                </a:moveTo>
                <a:cubicBezTo>
                  <a:pt x="34961" y="18674"/>
                  <a:pt x="35551" y="18859"/>
                  <a:pt x="36132" y="19000"/>
                </a:cubicBezTo>
                <a:cubicBezTo>
                  <a:pt x="36167" y="19044"/>
                  <a:pt x="36247" y="19044"/>
                  <a:pt x="36282" y="19044"/>
                </a:cubicBezTo>
                <a:cubicBezTo>
                  <a:pt x="36132" y="19220"/>
                  <a:pt x="36026" y="19370"/>
                  <a:pt x="35877" y="19555"/>
                </a:cubicBezTo>
                <a:cubicBezTo>
                  <a:pt x="35727" y="19484"/>
                  <a:pt x="35586" y="19440"/>
                  <a:pt x="35437" y="19405"/>
                </a:cubicBezTo>
                <a:cubicBezTo>
                  <a:pt x="34926" y="19220"/>
                  <a:pt x="34486" y="19000"/>
                  <a:pt x="34010" y="18780"/>
                </a:cubicBezTo>
                <a:cubicBezTo>
                  <a:pt x="34151" y="18674"/>
                  <a:pt x="34301" y="18560"/>
                  <a:pt x="34407" y="18454"/>
                </a:cubicBezTo>
                <a:close/>
                <a:moveTo>
                  <a:pt x="61523" y="17864"/>
                </a:moveTo>
                <a:cubicBezTo>
                  <a:pt x="61593" y="18234"/>
                  <a:pt x="61699" y="18604"/>
                  <a:pt x="61813" y="18965"/>
                </a:cubicBezTo>
                <a:cubicBezTo>
                  <a:pt x="61408" y="19150"/>
                  <a:pt x="61039" y="19370"/>
                  <a:pt x="60642" y="19590"/>
                </a:cubicBezTo>
                <a:cubicBezTo>
                  <a:pt x="60563" y="19264"/>
                  <a:pt x="60493" y="18895"/>
                  <a:pt x="60422" y="18525"/>
                </a:cubicBezTo>
                <a:cubicBezTo>
                  <a:pt x="60783" y="18269"/>
                  <a:pt x="61153" y="18049"/>
                  <a:pt x="61523" y="17864"/>
                </a:cubicBezTo>
                <a:close/>
                <a:moveTo>
                  <a:pt x="63239" y="18419"/>
                </a:moveTo>
                <a:cubicBezTo>
                  <a:pt x="63319" y="18639"/>
                  <a:pt x="63424" y="18859"/>
                  <a:pt x="63504" y="19044"/>
                </a:cubicBezTo>
                <a:cubicBezTo>
                  <a:pt x="62984" y="19220"/>
                  <a:pt x="62509" y="19405"/>
                  <a:pt x="62069" y="19625"/>
                </a:cubicBezTo>
                <a:cubicBezTo>
                  <a:pt x="61998" y="19405"/>
                  <a:pt x="61919" y="19185"/>
                  <a:pt x="61884" y="19000"/>
                </a:cubicBezTo>
                <a:cubicBezTo>
                  <a:pt x="62324" y="18780"/>
                  <a:pt x="62799" y="18560"/>
                  <a:pt x="63239" y="18419"/>
                </a:cubicBezTo>
                <a:close/>
                <a:moveTo>
                  <a:pt x="65115" y="18780"/>
                </a:moveTo>
                <a:cubicBezTo>
                  <a:pt x="65220" y="19000"/>
                  <a:pt x="65335" y="19185"/>
                  <a:pt x="65485" y="19370"/>
                </a:cubicBezTo>
                <a:cubicBezTo>
                  <a:pt x="64965" y="19405"/>
                  <a:pt x="64454" y="19520"/>
                  <a:pt x="63944" y="19625"/>
                </a:cubicBezTo>
                <a:cubicBezTo>
                  <a:pt x="63900" y="19625"/>
                  <a:pt x="63900" y="19660"/>
                  <a:pt x="63865" y="19660"/>
                </a:cubicBezTo>
                <a:cubicBezTo>
                  <a:pt x="63759" y="19484"/>
                  <a:pt x="63680" y="19300"/>
                  <a:pt x="63574" y="19079"/>
                </a:cubicBezTo>
                <a:cubicBezTo>
                  <a:pt x="63680" y="19079"/>
                  <a:pt x="63794" y="19044"/>
                  <a:pt x="63900" y="19000"/>
                </a:cubicBezTo>
                <a:cubicBezTo>
                  <a:pt x="64305" y="18895"/>
                  <a:pt x="64710" y="18824"/>
                  <a:pt x="65115" y="18780"/>
                </a:cubicBezTo>
                <a:close/>
                <a:moveTo>
                  <a:pt x="31545" y="18014"/>
                </a:moveTo>
                <a:cubicBezTo>
                  <a:pt x="32135" y="18454"/>
                  <a:pt x="32760" y="18895"/>
                  <a:pt x="33385" y="19264"/>
                </a:cubicBezTo>
                <a:cubicBezTo>
                  <a:pt x="33200" y="19405"/>
                  <a:pt x="33051" y="19555"/>
                  <a:pt x="32866" y="19740"/>
                </a:cubicBezTo>
                <a:cubicBezTo>
                  <a:pt x="32250" y="19335"/>
                  <a:pt x="31624" y="18859"/>
                  <a:pt x="31070" y="18419"/>
                </a:cubicBezTo>
                <a:cubicBezTo>
                  <a:pt x="31220" y="18269"/>
                  <a:pt x="31369" y="18164"/>
                  <a:pt x="31545" y="18014"/>
                </a:cubicBezTo>
                <a:close/>
                <a:moveTo>
                  <a:pt x="73954" y="18710"/>
                </a:moveTo>
                <a:lnTo>
                  <a:pt x="73954" y="18710"/>
                </a:lnTo>
                <a:cubicBezTo>
                  <a:pt x="74764" y="18780"/>
                  <a:pt x="75565" y="18859"/>
                  <a:pt x="76340" y="18965"/>
                </a:cubicBezTo>
                <a:cubicBezTo>
                  <a:pt x="76525" y="19264"/>
                  <a:pt x="76745" y="19484"/>
                  <a:pt x="76965" y="19740"/>
                </a:cubicBezTo>
                <a:cubicBezTo>
                  <a:pt x="76155" y="19590"/>
                  <a:pt x="75345" y="19520"/>
                  <a:pt x="74544" y="19440"/>
                </a:cubicBezTo>
                <a:cubicBezTo>
                  <a:pt x="74324" y="19185"/>
                  <a:pt x="74139" y="18965"/>
                  <a:pt x="73954" y="18710"/>
                </a:cubicBezTo>
                <a:close/>
                <a:moveTo>
                  <a:pt x="51909" y="18340"/>
                </a:moveTo>
                <a:cubicBezTo>
                  <a:pt x="51909" y="18710"/>
                  <a:pt x="51944" y="19079"/>
                  <a:pt x="51944" y="19440"/>
                </a:cubicBezTo>
                <a:cubicBezTo>
                  <a:pt x="51178" y="19590"/>
                  <a:pt x="50403" y="19740"/>
                  <a:pt x="49637" y="19845"/>
                </a:cubicBezTo>
                <a:cubicBezTo>
                  <a:pt x="49637" y="19520"/>
                  <a:pt x="49673" y="19185"/>
                  <a:pt x="49708" y="18859"/>
                </a:cubicBezTo>
                <a:cubicBezTo>
                  <a:pt x="50439" y="18710"/>
                  <a:pt x="51178" y="18525"/>
                  <a:pt x="51909" y="18340"/>
                </a:cubicBezTo>
                <a:close/>
                <a:moveTo>
                  <a:pt x="14017" y="18085"/>
                </a:moveTo>
                <a:cubicBezTo>
                  <a:pt x="14122" y="18120"/>
                  <a:pt x="14201" y="18164"/>
                  <a:pt x="14307" y="18199"/>
                </a:cubicBezTo>
                <a:cubicBezTo>
                  <a:pt x="14783" y="18384"/>
                  <a:pt x="15302" y="18560"/>
                  <a:pt x="15777" y="18710"/>
                </a:cubicBezTo>
                <a:cubicBezTo>
                  <a:pt x="15557" y="18965"/>
                  <a:pt x="15337" y="19220"/>
                  <a:pt x="15117" y="19440"/>
                </a:cubicBezTo>
                <a:cubicBezTo>
                  <a:pt x="14932" y="19625"/>
                  <a:pt x="14783" y="19775"/>
                  <a:pt x="14642" y="19960"/>
                </a:cubicBezTo>
                <a:cubicBezTo>
                  <a:pt x="14017" y="19704"/>
                  <a:pt x="13391" y="19484"/>
                  <a:pt x="12766" y="19264"/>
                </a:cubicBezTo>
                <a:cubicBezTo>
                  <a:pt x="12881" y="19115"/>
                  <a:pt x="13022" y="19000"/>
                  <a:pt x="13171" y="18859"/>
                </a:cubicBezTo>
                <a:cubicBezTo>
                  <a:pt x="13462" y="18604"/>
                  <a:pt x="13717" y="18340"/>
                  <a:pt x="14017" y="18085"/>
                </a:cubicBezTo>
                <a:close/>
                <a:moveTo>
                  <a:pt x="69402" y="19335"/>
                </a:moveTo>
                <a:cubicBezTo>
                  <a:pt x="69622" y="19555"/>
                  <a:pt x="69807" y="19740"/>
                  <a:pt x="70063" y="19960"/>
                </a:cubicBezTo>
                <a:lnTo>
                  <a:pt x="69886" y="19960"/>
                </a:lnTo>
                <a:cubicBezTo>
                  <a:pt x="69226" y="19925"/>
                  <a:pt x="68566" y="19925"/>
                  <a:pt x="67906" y="19925"/>
                </a:cubicBezTo>
                <a:cubicBezTo>
                  <a:pt x="67685" y="19740"/>
                  <a:pt x="67501" y="19520"/>
                  <a:pt x="67316" y="19335"/>
                </a:cubicBezTo>
                <a:close/>
                <a:moveTo>
                  <a:pt x="22160" y="17759"/>
                </a:moveTo>
                <a:cubicBezTo>
                  <a:pt x="22856" y="18085"/>
                  <a:pt x="23516" y="18454"/>
                  <a:pt x="24212" y="18824"/>
                </a:cubicBezTo>
                <a:cubicBezTo>
                  <a:pt x="24176" y="18859"/>
                  <a:pt x="24141" y="18895"/>
                  <a:pt x="24106" y="18930"/>
                </a:cubicBezTo>
                <a:cubicBezTo>
                  <a:pt x="23842" y="19300"/>
                  <a:pt x="23622" y="19625"/>
                  <a:pt x="23402" y="19881"/>
                </a:cubicBezTo>
                <a:cubicBezTo>
                  <a:pt x="23402" y="19925"/>
                  <a:pt x="23366" y="19960"/>
                  <a:pt x="23331" y="19995"/>
                </a:cubicBezTo>
                <a:cubicBezTo>
                  <a:pt x="22636" y="19625"/>
                  <a:pt x="21905" y="19300"/>
                  <a:pt x="21130" y="18965"/>
                </a:cubicBezTo>
                <a:cubicBezTo>
                  <a:pt x="21465" y="18560"/>
                  <a:pt x="21790" y="18164"/>
                  <a:pt x="22160" y="17759"/>
                </a:cubicBezTo>
                <a:close/>
                <a:moveTo>
                  <a:pt x="25206" y="17539"/>
                </a:moveTo>
                <a:cubicBezTo>
                  <a:pt x="25902" y="17979"/>
                  <a:pt x="26562" y="18419"/>
                  <a:pt x="27187" y="18824"/>
                </a:cubicBezTo>
                <a:cubicBezTo>
                  <a:pt x="26888" y="19220"/>
                  <a:pt x="26633" y="19590"/>
                  <a:pt x="26377" y="19995"/>
                </a:cubicBezTo>
                <a:cubicBezTo>
                  <a:pt x="26192" y="19881"/>
                  <a:pt x="26008" y="19775"/>
                  <a:pt x="25823" y="19660"/>
                </a:cubicBezTo>
                <a:cubicBezTo>
                  <a:pt x="25312" y="19370"/>
                  <a:pt x="24801" y="19079"/>
                  <a:pt x="24282" y="18780"/>
                </a:cubicBezTo>
                <a:cubicBezTo>
                  <a:pt x="24581" y="18419"/>
                  <a:pt x="24872" y="17979"/>
                  <a:pt x="25206" y="17539"/>
                </a:cubicBezTo>
                <a:close/>
                <a:moveTo>
                  <a:pt x="38853" y="18930"/>
                </a:moveTo>
                <a:cubicBezTo>
                  <a:pt x="39548" y="19079"/>
                  <a:pt x="40244" y="19185"/>
                  <a:pt x="40939" y="19264"/>
                </a:cubicBezTo>
                <a:cubicBezTo>
                  <a:pt x="40789" y="19520"/>
                  <a:pt x="40649" y="19775"/>
                  <a:pt x="40464" y="19995"/>
                </a:cubicBezTo>
                <a:cubicBezTo>
                  <a:pt x="39768" y="19881"/>
                  <a:pt x="39108" y="19740"/>
                  <a:pt x="38412" y="19555"/>
                </a:cubicBezTo>
                <a:cubicBezTo>
                  <a:pt x="38553" y="19335"/>
                  <a:pt x="38703" y="19150"/>
                  <a:pt x="38853" y="18930"/>
                </a:cubicBezTo>
                <a:close/>
                <a:moveTo>
                  <a:pt x="70372" y="19319"/>
                </a:moveTo>
                <a:cubicBezTo>
                  <a:pt x="70924" y="19319"/>
                  <a:pt x="71486" y="19335"/>
                  <a:pt x="72043" y="19335"/>
                </a:cubicBezTo>
                <a:cubicBezTo>
                  <a:pt x="72228" y="19555"/>
                  <a:pt x="72448" y="19775"/>
                  <a:pt x="72704" y="19995"/>
                </a:cubicBezTo>
                <a:cubicBezTo>
                  <a:pt x="72123" y="19960"/>
                  <a:pt x="71533" y="19960"/>
                  <a:pt x="70908" y="19960"/>
                </a:cubicBezTo>
                <a:lnTo>
                  <a:pt x="70142" y="19960"/>
                </a:lnTo>
                <a:cubicBezTo>
                  <a:pt x="69922" y="19740"/>
                  <a:pt x="69702" y="19555"/>
                  <a:pt x="69481" y="19335"/>
                </a:cubicBezTo>
                <a:lnTo>
                  <a:pt x="69552" y="19335"/>
                </a:lnTo>
                <a:cubicBezTo>
                  <a:pt x="69822" y="19323"/>
                  <a:pt x="70096" y="19319"/>
                  <a:pt x="70372" y="19319"/>
                </a:cubicBezTo>
                <a:close/>
                <a:moveTo>
                  <a:pt x="82353" y="18305"/>
                </a:moveTo>
                <a:lnTo>
                  <a:pt x="82353" y="18305"/>
                </a:lnTo>
                <a:cubicBezTo>
                  <a:pt x="82908" y="18525"/>
                  <a:pt x="83533" y="18745"/>
                  <a:pt x="84193" y="18965"/>
                </a:cubicBezTo>
                <a:cubicBezTo>
                  <a:pt x="84483" y="19300"/>
                  <a:pt x="84774" y="19625"/>
                  <a:pt x="85109" y="19995"/>
                </a:cubicBezTo>
                <a:cubicBezTo>
                  <a:pt x="84413" y="19775"/>
                  <a:pt x="83788" y="19555"/>
                  <a:pt x="83198" y="19300"/>
                </a:cubicBezTo>
                <a:cubicBezTo>
                  <a:pt x="82872" y="18930"/>
                  <a:pt x="82608" y="18604"/>
                  <a:pt x="82353" y="18305"/>
                </a:cubicBezTo>
                <a:close/>
                <a:moveTo>
                  <a:pt x="58952" y="18085"/>
                </a:moveTo>
                <a:cubicBezTo>
                  <a:pt x="59022" y="18525"/>
                  <a:pt x="59058" y="18930"/>
                  <a:pt x="59137" y="19335"/>
                </a:cubicBezTo>
                <a:cubicBezTo>
                  <a:pt x="58767" y="19590"/>
                  <a:pt x="58362" y="19845"/>
                  <a:pt x="57957" y="20030"/>
                </a:cubicBezTo>
                <a:cubicBezTo>
                  <a:pt x="57887" y="19660"/>
                  <a:pt x="57851" y="19300"/>
                  <a:pt x="57781" y="18965"/>
                </a:cubicBezTo>
                <a:lnTo>
                  <a:pt x="57781" y="18859"/>
                </a:lnTo>
                <a:cubicBezTo>
                  <a:pt x="58177" y="18639"/>
                  <a:pt x="58547" y="18384"/>
                  <a:pt x="58952" y="18085"/>
                </a:cubicBezTo>
                <a:close/>
                <a:moveTo>
                  <a:pt x="67245" y="19335"/>
                </a:moveTo>
                <a:cubicBezTo>
                  <a:pt x="67386" y="19555"/>
                  <a:pt x="67606" y="19740"/>
                  <a:pt x="67826" y="19925"/>
                </a:cubicBezTo>
                <a:cubicBezTo>
                  <a:pt x="67245" y="19960"/>
                  <a:pt x="66655" y="19960"/>
                  <a:pt x="66101" y="20030"/>
                </a:cubicBezTo>
                <a:cubicBezTo>
                  <a:pt x="65925" y="19845"/>
                  <a:pt x="65740" y="19625"/>
                  <a:pt x="65590" y="19405"/>
                </a:cubicBezTo>
                <a:cubicBezTo>
                  <a:pt x="66145" y="19370"/>
                  <a:pt x="66691" y="19335"/>
                  <a:pt x="67245" y="19335"/>
                </a:cubicBezTo>
                <a:close/>
                <a:moveTo>
                  <a:pt x="3857" y="18269"/>
                </a:moveTo>
                <a:cubicBezTo>
                  <a:pt x="4552" y="18560"/>
                  <a:pt x="5248" y="18895"/>
                  <a:pt x="5908" y="19220"/>
                </a:cubicBezTo>
                <a:cubicBezTo>
                  <a:pt x="5433" y="19520"/>
                  <a:pt x="4913" y="19810"/>
                  <a:pt x="4438" y="20101"/>
                </a:cubicBezTo>
                <a:cubicBezTo>
                  <a:pt x="4033" y="19881"/>
                  <a:pt x="3637" y="19660"/>
                  <a:pt x="3232" y="19440"/>
                </a:cubicBezTo>
                <a:cubicBezTo>
                  <a:pt x="2976" y="19300"/>
                  <a:pt x="2677" y="19150"/>
                  <a:pt x="2387" y="19000"/>
                </a:cubicBezTo>
                <a:cubicBezTo>
                  <a:pt x="2862" y="18780"/>
                  <a:pt x="3337" y="18525"/>
                  <a:pt x="3857" y="18269"/>
                </a:cubicBezTo>
                <a:close/>
                <a:moveTo>
                  <a:pt x="33966" y="18824"/>
                </a:moveTo>
                <a:cubicBezTo>
                  <a:pt x="34407" y="19079"/>
                  <a:pt x="34926" y="19264"/>
                  <a:pt x="35401" y="19440"/>
                </a:cubicBezTo>
                <a:cubicBezTo>
                  <a:pt x="35551" y="19484"/>
                  <a:pt x="35692" y="19555"/>
                  <a:pt x="35842" y="19590"/>
                </a:cubicBezTo>
                <a:cubicBezTo>
                  <a:pt x="35657" y="19775"/>
                  <a:pt x="35507" y="19960"/>
                  <a:pt x="35366" y="20101"/>
                </a:cubicBezTo>
                <a:cubicBezTo>
                  <a:pt x="35146" y="20030"/>
                  <a:pt x="34926" y="19960"/>
                  <a:pt x="34706" y="19845"/>
                </a:cubicBezTo>
                <a:cubicBezTo>
                  <a:pt x="34301" y="19660"/>
                  <a:pt x="33896" y="19484"/>
                  <a:pt x="33491" y="19220"/>
                </a:cubicBezTo>
                <a:cubicBezTo>
                  <a:pt x="33641" y="19115"/>
                  <a:pt x="33790" y="18965"/>
                  <a:pt x="33966" y="18824"/>
                </a:cubicBezTo>
                <a:close/>
                <a:moveTo>
                  <a:pt x="36352" y="19079"/>
                </a:moveTo>
                <a:cubicBezTo>
                  <a:pt x="36722" y="19150"/>
                  <a:pt x="37127" y="19264"/>
                  <a:pt x="37488" y="19370"/>
                </a:cubicBezTo>
                <a:cubicBezTo>
                  <a:pt x="37752" y="19440"/>
                  <a:pt x="38043" y="19520"/>
                  <a:pt x="38298" y="19590"/>
                </a:cubicBezTo>
                <a:cubicBezTo>
                  <a:pt x="38227" y="19704"/>
                  <a:pt x="38148" y="19810"/>
                  <a:pt x="38078" y="19925"/>
                </a:cubicBezTo>
                <a:cubicBezTo>
                  <a:pt x="38007" y="19995"/>
                  <a:pt x="37972" y="20065"/>
                  <a:pt x="37893" y="20145"/>
                </a:cubicBezTo>
                <a:cubicBezTo>
                  <a:pt x="37233" y="19960"/>
                  <a:pt x="36572" y="19775"/>
                  <a:pt x="35912" y="19555"/>
                </a:cubicBezTo>
                <a:cubicBezTo>
                  <a:pt x="36062" y="19405"/>
                  <a:pt x="36211" y="19220"/>
                  <a:pt x="36352" y="19079"/>
                </a:cubicBezTo>
                <a:close/>
                <a:moveTo>
                  <a:pt x="49637" y="18895"/>
                </a:moveTo>
                <a:cubicBezTo>
                  <a:pt x="49637" y="19185"/>
                  <a:pt x="49593" y="19520"/>
                  <a:pt x="49558" y="19845"/>
                </a:cubicBezTo>
                <a:cubicBezTo>
                  <a:pt x="49197" y="19925"/>
                  <a:pt x="48792" y="19960"/>
                  <a:pt x="48387" y="19995"/>
                </a:cubicBezTo>
                <a:cubicBezTo>
                  <a:pt x="48017" y="20065"/>
                  <a:pt x="47612" y="20101"/>
                  <a:pt x="47216" y="20145"/>
                </a:cubicBezTo>
                <a:cubicBezTo>
                  <a:pt x="47287" y="19845"/>
                  <a:pt x="47357" y="19590"/>
                  <a:pt x="47392" y="19300"/>
                </a:cubicBezTo>
                <a:cubicBezTo>
                  <a:pt x="47797" y="19264"/>
                  <a:pt x="48202" y="19185"/>
                  <a:pt x="48607" y="19115"/>
                </a:cubicBezTo>
                <a:cubicBezTo>
                  <a:pt x="48933" y="19044"/>
                  <a:pt x="49303" y="18965"/>
                  <a:pt x="49637" y="18895"/>
                </a:cubicBezTo>
                <a:close/>
                <a:moveTo>
                  <a:pt x="28173" y="17759"/>
                </a:moveTo>
                <a:cubicBezTo>
                  <a:pt x="28288" y="17829"/>
                  <a:pt x="28393" y="17900"/>
                  <a:pt x="28464" y="17979"/>
                </a:cubicBezTo>
                <a:cubicBezTo>
                  <a:pt x="29019" y="18419"/>
                  <a:pt x="29564" y="18824"/>
                  <a:pt x="30154" y="19220"/>
                </a:cubicBezTo>
                <a:cubicBezTo>
                  <a:pt x="29864" y="19555"/>
                  <a:pt x="29608" y="19845"/>
                  <a:pt x="29388" y="20180"/>
                </a:cubicBezTo>
                <a:cubicBezTo>
                  <a:pt x="28649" y="19740"/>
                  <a:pt x="27953" y="19300"/>
                  <a:pt x="27258" y="18824"/>
                </a:cubicBezTo>
                <a:cubicBezTo>
                  <a:pt x="27548" y="18454"/>
                  <a:pt x="27848" y="18085"/>
                  <a:pt x="28173" y="17759"/>
                </a:cubicBezTo>
                <a:close/>
                <a:moveTo>
                  <a:pt x="56055" y="18305"/>
                </a:moveTo>
                <a:cubicBezTo>
                  <a:pt x="56091" y="18639"/>
                  <a:pt x="56126" y="18930"/>
                  <a:pt x="56196" y="19264"/>
                </a:cubicBezTo>
                <a:cubicBezTo>
                  <a:pt x="56196" y="19335"/>
                  <a:pt x="56196" y="19440"/>
                  <a:pt x="56240" y="19520"/>
                </a:cubicBezTo>
                <a:cubicBezTo>
                  <a:pt x="55536" y="19775"/>
                  <a:pt x="54805" y="19995"/>
                  <a:pt x="54075" y="20180"/>
                </a:cubicBezTo>
                <a:lnTo>
                  <a:pt x="54075" y="20030"/>
                </a:lnTo>
                <a:cubicBezTo>
                  <a:pt x="54039" y="19704"/>
                  <a:pt x="53995" y="19370"/>
                  <a:pt x="53995" y="19000"/>
                </a:cubicBezTo>
                <a:cubicBezTo>
                  <a:pt x="54700" y="18824"/>
                  <a:pt x="55395" y="18560"/>
                  <a:pt x="56055" y="18305"/>
                </a:cubicBezTo>
                <a:close/>
                <a:moveTo>
                  <a:pt x="72123" y="19335"/>
                </a:moveTo>
                <a:lnTo>
                  <a:pt x="72123" y="19335"/>
                </a:lnTo>
                <a:cubicBezTo>
                  <a:pt x="72889" y="19370"/>
                  <a:pt x="73699" y="19405"/>
                  <a:pt x="74509" y="19484"/>
                </a:cubicBezTo>
                <a:cubicBezTo>
                  <a:pt x="74729" y="19740"/>
                  <a:pt x="74984" y="19960"/>
                  <a:pt x="75239" y="20180"/>
                </a:cubicBezTo>
                <a:cubicBezTo>
                  <a:pt x="74465" y="20101"/>
                  <a:pt x="73663" y="20030"/>
                  <a:pt x="72818" y="19995"/>
                </a:cubicBezTo>
                <a:cubicBezTo>
                  <a:pt x="72563" y="19810"/>
                  <a:pt x="72308" y="19590"/>
                  <a:pt x="72123" y="19335"/>
                </a:cubicBezTo>
                <a:close/>
                <a:moveTo>
                  <a:pt x="7414" y="18419"/>
                </a:moveTo>
                <a:cubicBezTo>
                  <a:pt x="8039" y="18710"/>
                  <a:pt x="8699" y="19000"/>
                  <a:pt x="9315" y="19300"/>
                </a:cubicBezTo>
                <a:cubicBezTo>
                  <a:pt x="8875" y="19625"/>
                  <a:pt x="8435" y="19925"/>
                  <a:pt x="7995" y="20215"/>
                </a:cubicBezTo>
                <a:cubicBezTo>
                  <a:pt x="7378" y="19881"/>
                  <a:pt x="6718" y="19555"/>
                  <a:pt x="6058" y="19220"/>
                </a:cubicBezTo>
                <a:cubicBezTo>
                  <a:pt x="6498" y="18965"/>
                  <a:pt x="6938" y="18674"/>
                  <a:pt x="7414" y="18419"/>
                </a:cubicBezTo>
                <a:close/>
                <a:moveTo>
                  <a:pt x="41010" y="19264"/>
                </a:moveTo>
                <a:cubicBezTo>
                  <a:pt x="41714" y="19370"/>
                  <a:pt x="42409" y="19440"/>
                  <a:pt x="43140" y="19484"/>
                </a:cubicBezTo>
                <a:cubicBezTo>
                  <a:pt x="42990" y="19740"/>
                  <a:pt x="42885" y="19995"/>
                  <a:pt x="42735" y="20215"/>
                </a:cubicBezTo>
                <a:cubicBezTo>
                  <a:pt x="42445" y="20215"/>
                  <a:pt x="42154" y="20180"/>
                  <a:pt x="41819" y="20180"/>
                </a:cubicBezTo>
                <a:cubicBezTo>
                  <a:pt x="41379" y="20145"/>
                  <a:pt x="40974" y="20065"/>
                  <a:pt x="40534" y="20030"/>
                </a:cubicBezTo>
                <a:cubicBezTo>
                  <a:pt x="40684" y="19775"/>
                  <a:pt x="40869" y="19520"/>
                  <a:pt x="41010" y="19264"/>
                </a:cubicBezTo>
                <a:close/>
                <a:moveTo>
                  <a:pt x="63539" y="19115"/>
                </a:moveTo>
                <a:cubicBezTo>
                  <a:pt x="63609" y="19300"/>
                  <a:pt x="63724" y="19484"/>
                  <a:pt x="63829" y="19660"/>
                </a:cubicBezTo>
                <a:cubicBezTo>
                  <a:pt x="63284" y="19810"/>
                  <a:pt x="62799" y="19995"/>
                  <a:pt x="62324" y="20215"/>
                </a:cubicBezTo>
                <a:cubicBezTo>
                  <a:pt x="62253" y="20030"/>
                  <a:pt x="62183" y="19845"/>
                  <a:pt x="62104" y="19660"/>
                </a:cubicBezTo>
                <a:cubicBezTo>
                  <a:pt x="62544" y="19440"/>
                  <a:pt x="63019" y="19264"/>
                  <a:pt x="63539" y="19115"/>
                </a:cubicBezTo>
                <a:close/>
                <a:moveTo>
                  <a:pt x="18964" y="18164"/>
                </a:moveTo>
                <a:cubicBezTo>
                  <a:pt x="19660" y="18419"/>
                  <a:pt x="20364" y="18674"/>
                  <a:pt x="21060" y="18965"/>
                </a:cubicBezTo>
                <a:cubicBezTo>
                  <a:pt x="20690" y="19405"/>
                  <a:pt x="20364" y="19845"/>
                  <a:pt x="20030" y="20250"/>
                </a:cubicBezTo>
                <a:cubicBezTo>
                  <a:pt x="19334" y="19960"/>
                  <a:pt x="18639" y="19704"/>
                  <a:pt x="17899" y="19440"/>
                </a:cubicBezTo>
                <a:cubicBezTo>
                  <a:pt x="18269" y="19000"/>
                  <a:pt x="18639" y="18560"/>
                  <a:pt x="18964" y="18164"/>
                </a:cubicBezTo>
                <a:close/>
                <a:moveTo>
                  <a:pt x="47357" y="19300"/>
                </a:moveTo>
                <a:cubicBezTo>
                  <a:pt x="47287" y="19590"/>
                  <a:pt x="47216" y="19845"/>
                  <a:pt x="47172" y="20145"/>
                </a:cubicBezTo>
                <a:cubicBezTo>
                  <a:pt x="46477" y="20215"/>
                  <a:pt x="45781" y="20250"/>
                  <a:pt x="45086" y="20250"/>
                </a:cubicBezTo>
                <a:cubicBezTo>
                  <a:pt x="45156" y="19995"/>
                  <a:pt x="45271" y="19740"/>
                  <a:pt x="45341" y="19484"/>
                </a:cubicBezTo>
                <a:cubicBezTo>
                  <a:pt x="46001" y="19440"/>
                  <a:pt x="46662" y="19405"/>
                  <a:pt x="47357" y="19300"/>
                </a:cubicBezTo>
                <a:close/>
                <a:moveTo>
                  <a:pt x="77986" y="18525"/>
                </a:moveTo>
                <a:cubicBezTo>
                  <a:pt x="78646" y="18745"/>
                  <a:pt x="79307" y="19000"/>
                  <a:pt x="79932" y="19300"/>
                </a:cubicBezTo>
                <a:cubicBezTo>
                  <a:pt x="80187" y="19625"/>
                  <a:pt x="80451" y="19960"/>
                  <a:pt x="80707" y="20250"/>
                </a:cubicBezTo>
                <a:cubicBezTo>
                  <a:pt x="80046" y="19960"/>
                  <a:pt x="79386" y="19660"/>
                  <a:pt x="78646" y="19440"/>
                </a:cubicBezTo>
                <a:cubicBezTo>
                  <a:pt x="78426" y="19150"/>
                  <a:pt x="78206" y="18859"/>
                  <a:pt x="77986" y="18525"/>
                </a:cubicBezTo>
                <a:close/>
                <a:moveTo>
                  <a:pt x="43175" y="19484"/>
                </a:moveTo>
                <a:cubicBezTo>
                  <a:pt x="43523" y="19502"/>
                  <a:pt x="43873" y="19511"/>
                  <a:pt x="44223" y="19511"/>
                </a:cubicBezTo>
                <a:cubicBezTo>
                  <a:pt x="44573" y="19511"/>
                  <a:pt x="44923" y="19502"/>
                  <a:pt x="45271" y="19484"/>
                </a:cubicBezTo>
                <a:lnTo>
                  <a:pt x="45271" y="19484"/>
                </a:lnTo>
                <a:cubicBezTo>
                  <a:pt x="45191" y="19740"/>
                  <a:pt x="45121" y="19995"/>
                  <a:pt x="45015" y="20250"/>
                </a:cubicBezTo>
                <a:cubicBezTo>
                  <a:pt x="44799" y="20261"/>
                  <a:pt x="44583" y="20265"/>
                  <a:pt x="44368" y="20265"/>
                </a:cubicBezTo>
                <a:cubicBezTo>
                  <a:pt x="43848" y="20265"/>
                  <a:pt x="43331" y="20240"/>
                  <a:pt x="42814" y="20215"/>
                </a:cubicBezTo>
                <a:cubicBezTo>
                  <a:pt x="42955" y="19995"/>
                  <a:pt x="43070" y="19740"/>
                  <a:pt x="43175" y="19484"/>
                </a:cubicBezTo>
                <a:close/>
                <a:moveTo>
                  <a:pt x="10530" y="18490"/>
                </a:moveTo>
                <a:cubicBezTo>
                  <a:pt x="11226" y="18745"/>
                  <a:pt x="11921" y="19000"/>
                  <a:pt x="12661" y="19300"/>
                </a:cubicBezTo>
                <a:cubicBezTo>
                  <a:pt x="12291" y="19625"/>
                  <a:pt x="11921" y="19960"/>
                  <a:pt x="11560" y="20286"/>
                </a:cubicBezTo>
                <a:cubicBezTo>
                  <a:pt x="11076" y="20065"/>
                  <a:pt x="10601" y="19845"/>
                  <a:pt x="10125" y="19625"/>
                </a:cubicBezTo>
                <a:cubicBezTo>
                  <a:pt x="9905" y="19520"/>
                  <a:pt x="9650" y="19405"/>
                  <a:pt x="9430" y="19300"/>
                </a:cubicBezTo>
                <a:cubicBezTo>
                  <a:pt x="9799" y="19044"/>
                  <a:pt x="10160" y="18745"/>
                  <a:pt x="10530" y="18490"/>
                </a:cubicBezTo>
                <a:close/>
                <a:moveTo>
                  <a:pt x="79166" y="18199"/>
                </a:moveTo>
                <a:lnTo>
                  <a:pt x="79166" y="18199"/>
                </a:lnTo>
                <a:cubicBezTo>
                  <a:pt x="79826" y="18560"/>
                  <a:pt x="80451" y="18930"/>
                  <a:pt x="81112" y="19300"/>
                </a:cubicBezTo>
                <a:cubicBezTo>
                  <a:pt x="81367" y="19625"/>
                  <a:pt x="81622" y="19960"/>
                  <a:pt x="81913" y="20286"/>
                </a:cubicBezTo>
                <a:cubicBezTo>
                  <a:pt x="81288" y="19925"/>
                  <a:pt x="80627" y="19590"/>
                  <a:pt x="79967" y="19264"/>
                </a:cubicBezTo>
                <a:cubicBezTo>
                  <a:pt x="79712" y="18930"/>
                  <a:pt x="79421" y="18560"/>
                  <a:pt x="79166" y="18199"/>
                </a:cubicBezTo>
                <a:close/>
                <a:moveTo>
                  <a:pt x="80451" y="18384"/>
                </a:moveTo>
                <a:cubicBezTo>
                  <a:pt x="80891" y="18674"/>
                  <a:pt x="81332" y="18965"/>
                  <a:pt x="81807" y="19264"/>
                </a:cubicBezTo>
                <a:cubicBezTo>
                  <a:pt x="81913" y="19300"/>
                  <a:pt x="81992" y="19370"/>
                  <a:pt x="82098" y="19405"/>
                </a:cubicBezTo>
                <a:cubicBezTo>
                  <a:pt x="82353" y="19704"/>
                  <a:pt x="82608" y="19995"/>
                  <a:pt x="82872" y="20286"/>
                </a:cubicBezTo>
                <a:cubicBezTo>
                  <a:pt x="82573" y="20145"/>
                  <a:pt x="82318" y="19995"/>
                  <a:pt x="82062" y="19810"/>
                </a:cubicBezTo>
                <a:cubicBezTo>
                  <a:pt x="81913" y="19740"/>
                  <a:pt x="81772" y="19660"/>
                  <a:pt x="81657" y="19590"/>
                </a:cubicBezTo>
                <a:cubicBezTo>
                  <a:pt x="81472" y="19484"/>
                  <a:pt x="81288" y="19370"/>
                  <a:pt x="81147" y="19264"/>
                </a:cubicBezTo>
                <a:cubicBezTo>
                  <a:pt x="80891" y="18965"/>
                  <a:pt x="80671" y="18674"/>
                  <a:pt x="80451" y="18384"/>
                </a:cubicBezTo>
                <a:close/>
                <a:moveTo>
                  <a:pt x="81367" y="18454"/>
                </a:moveTo>
                <a:lnTo>
                  <a:pt x="81367" y="18454"/>
                </a:lnTo>
                <a:cubicBezTo>
                  <a:pt x="81913" y="18745"/>
                  <a:pt x="82503" y="19044"/>
                  <a:pt x="83163" y="19335"/>
                </a:cubicBezTo>
                <a:cubicBezTo>
                  <a:pt x="83268" y="19440"/>
                  <a:pt x="83383" y="19590"/>
                  <a:pt x="83489" y="19740"/>
                </a:cubicBezTo>
                <a:cubicBezTo>
                  <a:pt x="83673" y="19925"/>
                  <a:pt x="83858" y="20101"/>
                  <a:pt x="84043" y="20286"/>
                </a:cubicBezTo>
                <a:cubicBezTo>
                  <a:pt x="83348" y="19995"/>
                  <a:pt x="82723" y="19704"/>
                  <a:pt x="82133" y="19370"/>
                </a:cubicBezTo>
                <a:cubicBezTo>
                  <a:pt x="82027" y="19220"/>
                  <a:pt x="81877" y="19079"/>
                  <a:pt x="81772" y="18930"/>
                </a:cubicBezTo>
                <a:cubicBezTo>
                  <a:pt x="81622" y="18780"/>
                  <a:pt x="81472" y="18604"/>
                  <a:pt x="81367" y="18454"/>
                </a:cubicBezTo>
                <a:close/>
                <a:moveTo>
                  <a:pt x="65520" y="19405"/>
                </a:moveTo>
                <a:cubicBezTo>
                  <a:pt x="65661" y="19625"/>
                  <a:pt x="65845" y="19845"/>
                  <a:pt x="66030" y="20030"/>
                </a:cubicBezTo>
                <a:cubicBezTo>
                  <a:pt x="65625" y="20065"/>
                  <a:pt x="65264" y="20101"/>
                  <a:pt x="64859" y="20180"/>
                </a:cubicBezTo>
                <a:cubicBezTo>
                  <a:pt x="64675" y="20215"/>
                  <a:pt x="64490" y="20250"/>
                  <a:pt x="64340" y="20321"/>
                </a:cubicBezTo>
                <a:cubicBezTo>
                  <a:pt x="64164" y="20101"/>
                  <a:pt x="64049" y="19925"/>
                  <a:pt x="63900" y="19704"/>
                </a:cubicBezTo>
                <a:lnTo>
                  <a:pt x="63944" y="19704"/>
                </a:lnTo>
                <a:cubicBezTo>
                  <a:pt x="64454" y="19555"/>
                  <a:pt x="65000" y="19484"/>
                  <a:pt x="65520" y="19405"/>
                </a:cubicBezTo>
                <a:close/>
                <a:moveTo>
                  <a:pt x="76410" y="19000"/>
                </a:moveTo>
                <a:lnTo>
                  <a:pt x="76410" y="19000"/>
                </a:lnTo>
                <a:cubicBezTo>
                  <a:pt x="76745" y="19044"/>
                  <a:pt x="77071" y="19115"/>
                  <a:pt x="77370" y="19185"/>
                </a:cubicBezTo>
                <a:cubicBezTo>
                  <a:pt x="77810" y="19264"/>
                  <a:pt x="78206" y="19370"/>
                  <a:pt x="78611" y="19520"/>
                </a:cubicBezTo>
                <a:cubicBezTo>
                  <a:pt x="78831" y="19775"/>
                  <a:pt x="79087" y="20065"/>
                  <a:pt x="79307" y="20321"/>
                </a:cubicBezTo>
                <a:cubicBezTo>
                  <a:pt x="78726" y="20145"/>
                  <a:pt x="78101" y="19960"/>
                  <a:pt x="77440" y="19845"/>
                </a:cubicBezTo>
                <a:cubicBezTo>
                  <a:pt x="77326" y="19810"/>
                  <a:pt x="77185" y="19775"/>
                  <a:pt x="77071" y="19775"/>
                </a:cubicBezTo>
                <a:cubicBezTo>
                  <a:pt x="76850" y="19520"/>
                  <a:pt x="76630" y="19264"/>
                  <a:pt x="76410" y="19000"/>
                </a:cubicBezTo>
                <a:close/>
                <a:moveTo>
                  <a:pt x="61813" y="19000"/>
                </a:moveTo>
                <a:cubicBezTo>
                  <a:pt x="61884" y="19220"/>
                  <a:pt x="61963" y="19440"/>
                  <a:pt x="62033" y="19660"/>
                </a:cubicBezTo>
                <a:cubicBezTo>
                  <a:pt x="61593" y="19845"/>
                  <a:pt x="61188" y="20101"/>
                  <a:pt x="60783" y="20365"/>
                </a:cubicBezTo>
                <a:cubicBezTo>
                  <a:pt x="60748" y="20145"/>
                  <a:pt x="60678" y="19881"/>
                  <a:pt x="60642" y="19660"/>
                </a:cubicBezTo>
                <a:cubicBezTo>
                  <a:pt x="61039" y="19405"/>
                  <a:pt x="61443" y="19220"/>
                  <a:pt x="61813" y="19000"/>
                </a:cubicBezTo>
                <a:close/>
                <a:moveTo>
                  <a:pt x="60343" y="18560"/>
                </a:moveTo>
                <a:cubicBezTo>
                  <a:pt x="60422" y="18930"/>
                  <a:pt x="60493" y="19300"/>
                  <a:pt x="60563" y="19625"/>
                </a:cubicBezTo>
                <a:cubicBezTo>
                  <a:pt x="60308" y="19775"/>
                  <a:pt x="60088" y="19960"/>
                  <a:pt x="59832" y="20145"/>
                </a:cubicBezTo>
                <a:cubicBezTo>
                  <a:pt x="59647" y="20250"/>
                  <a:pt x="59498" y="20321"/>
                  <a:pt x="59322" y="20435"/>
                </a:cubicBezTo>
                <a:cubicBezTo>
                  <a:pt x="59278" y="20101"/>
                  <a:pt x="59242" y="19740"/>
                  <a:pt x="59207" y="19370"/>
                </a:cubicBezTo>
                <a:cubicBezTo>
                  <a:pt x="59322" y="19300"/>
                  <a:pt x="59463" y="19185"/>
                  <a:pt x="59612" y="19079"/>
                </a:cubicBezTo>
                <a:cubicBezTo>
                  <a:pt x="59868" y="18895"/>
                  <a:pt x="60123" y="18710"/>
                  <a:pt x="60343" y="18560"/>
                </a:cubicBezTo>
                <a:close/>
                <a:moveTo>
                  <a:pt x="30999" y="18454"/>
                </a:moveTo>
                <a:cubicBezTo>
                  <a:pt x="31589" y="18930"/>
                  <a:pt x="32206" y="19370"/>
                  <a:pt x="32831" y="19775"/>
                </a:cubicBezTo>
                <a:cubicBezTo>
                  <a:pt x="32611" y="19995"/>
                  <a:pt x="32390" y="20250"/>
                  <a:pt x="32170" y="20470"/>
                </a:cubicBezTo>
                <a:cubicBezTo>
                  <a:pt x="31475" y="20101"/>
                  <a:pt x="30850" y="19660"/>
                  <a:pt x="30225" y="19220"/>
                </a:cubicBezTo>
                <a:cubicBezTo>
                  <a:pt x="30489" y="18965"/>
                  <a:pt x="30744" y="18674"/>
                  <a:pt x="30999" y="18454"/>
                </a:cubicBezTo>
                <a:close/>
                <a:moveTo>
                  <a:pt x="70142" y="19995"/>
                </a:moveTo>
                <a:cubicBezTo>
                  <a:pt x="70327" y="20145"/>
                  <a:pt x="70503" y="20286"/>
                  <a:pt x="70688" y="20400"/>
                </a:cubicBezTo>
                <a:cubicBezTo>
                  <a:pt x="70723" y="20435"/>
                  <a:pt x="70802" y="20470"/>
                  <a:pt x="70837" y="20506"/>
                </a:cubicBezTo>
                <a:cubicBezTo>
                  <a:pt x="70605" y="20494"/>
                  <a:pt x="70369" y="20490"/>
                  <a:pt x="70130" y="20490"/>
                </a:cubicBezTo>
                <a:cubicBezTo>
                  <a:pt x="69654" y="20490"/>
                  <a:pt x="69170" y="20506"/>
                  <a:pt x="68707" y="20506"/>
                </a:cubicBezTo>
                <a:cubicBezTo>
                  <a:pt x="68416" y="20365"/>
                  <a:pt x="68196" y="20180"/>
                  <a:pt x="67976" y="19995"/>
                </a:cubicBezTo>
                <a:close/>
                <a:moveTo>
                  <a:pt x="53925" y="19044"/>
                </a:moveTo>
                <a:cubicBezTo>
                  <a:pt x="53960" y="19370"/>
                  <a:pt x="53995" y="19740"/>
                  <a:pt x="53995" y="20065"/>
                </a:cubicBezTo>
                <a:cubicBezTo>
                  <a:pt x="53995" y="20101"/>
                  <a:pt x="53995" y="20145"/>
                  <a:pt x="54039" y="20215"/>
                </a:cubicBezTo>
                <a:cubicBezTo>
                  <a:pt x="53335" y="20365"/>
                  <a:pt x="52640" y="20506"/>
                  <a:pt x="51944" y="20585"/>
                </a:cubicBezTo>
                <a:cubicBezTo>
                  <a:pt x="51979" y="20250"/>
                  <a:pt x="51979" y="19881"/>
                  <a:pt x="51979" y="19484"/>
                </a:cubicBezTo>
                <a:cubicBezTo>
                  <a:pt x="52640" y="19370"/>
                  <a:pt x="53300" y="19220"/>
                  <a:pt x="53925" y="19044"/>
                </a:cubicBezTo>
                <a:close/>
                <a:moveTo>
                  <a:pt x="74614" y="19484"/>
                </a:moveTo>
                <a:lnTo>
                  <a:pt x="74614" y="19484"/>
                </a:lnTo>
                <a:cubicBezTo>
                  <a:pt x="75424" y="19555"/>
                  <a:pt x="76225" y="19660"/>
                  <a:pt x="77035" y="19810"/>
                </a:cubicBezTo>
                <a:cubicBezTo>
                  <a:pt x="77255" y="20065"/>
                  <a:pt x="77511" y="20321"/>
                  <a:pt x="77766" y="20585"/>
                </a:cubicBezTo>
                <a:cubicBezTo>
                  <a:pt x="77000" y="20435"/>
                  <a:pt x="76190" y="20286"/>
                  <a:pt x="75310" y="20215"/>
                </a:cubicBezTo>
                <a:cubicBezTo>
                  <a:pt x="75054" y="19995"/>
                  <a:pt x="74834" y="19740"/>
                  <a:pt x="74614" y="19484"/>
                </a:cubicBezTo>
                <a:close/>
                <a:moveTo>
                  <a:pt x="38368" y="19590"/>
                </a:moveTo>
                <a:cubicBezTo>
                  <a:pt x="39073" y="19775"/>
                  <a:pt x="39733" y="19925"/>
                  <a:pt x="40428" y="20065"/>
                </a:cubicBezTo>
                <a:cubicBezTo>
                  <a:pt x="40314" y="20250"/>
                  <a:pt x="40208" y="20400"/>
                  <a:pt x="40059" y="20585"/>
                </a:cubicBezTo>
                <a:lnTo>
                  <a:pt x="40059" y="20620"/>
                </a:lnTo>
                <a:cubicBezTo>
                  <a:pt x="39363" y="20470"/>
                  <a:pt x="38668" y="20321"/>
                  <a:pt x="37972" y="20145"/>
                </a:cubicBezTo>
                <a:cubicBezTo>
                  <a:pt x="38007" y="20065"/>
                  <a:pt x="38078" y="20030"/>
                  <a:pt x="38113" y="19960"/>
                </a:cubicBezTo>
                <a:cubicBezTo>
                  <a:pt x="38192" y="19845"/>
                  <a:pt x="38298" y="19740"/>
                  <a:pt x="38368" y="19590"/>
                </a:cubicBezTo>
                <a:close/>
                <a:moveTo>
                  <a:pt x="70212" y="19995"/>
                </a:moveTo>
                <a:cubicBezTo>
                  <a:pt x="70432" y="19995"/>
                  <a:pt x="70688" y="19995"/>
                  <a:pt x="70908" y="20030"/>
                </a:cubicBezTo>
                <a:cubicBezTo>
                  <a:pt x="71533" y="20030"/>
                  <a:pt x="72193" y="20030"/>
                  <a:pt x="72783" y="20065"/>
                </a:cubicBezTo>
                <a:cubicBezTo>
                  <a:pt x="73003" y="20250"/>
                  <a:pt x="73258" y="20435"/>
                  <a:pt x="73514" y="20620"/>
                </a:cubicBezTo>
                <a:cubicBezTo>
                  <a:pt x="72783" y="20541"/>
                  <a:pt x="72008" y="20506"/>
                  <a:pt x="71207" y="20506"/>
                </a:cubicBezTo>
                <a:lnTo>
                  <a:pt x="70943" y="20506"/>
                </a:lnTo>
                <a:cubicBezTo>
                  <a:pt x="70873" y="20435"/>
                  <a:pt x="70802" y="20400"/>
                  <a:pt x="70723" y="20365"/>
                </a:cubicBezTo>
                <a:cubicBezTo>
                  <a:pt x="70547" y="20250"/>
                  <a:pt x="70397" y="20145"/>
                  <a:pt x="70212" y="19995"/>
                </a:cubicBezTo>
                <a:close/>
                <a:moveTo>
                  <a:pt x="67862" y="19995"/>
                </a:moveTo>
                <a:cubicBezTo>
                  <a:pt x="68082" y="20180"/>
                  <a:pt x="68346" y="20365"/>
                  <a:pt x="68601" y="20506"/>
                </a:cubicBezTo>
                <a:cubicBezTo>
                  <a:pt x="68011" y="20541"/>
                  <a:pt x="67421" y="20585"/>
                  <a:pt x="66840" y="20655"/>
                </a:cubicBezTo>
                <a:cubicBezTo>
                  <a:pt x="66726" y="20541"/>
                  <a:pt x="66620" y="20470"/>
                  <a:pt x="66506" y="20365"/>
                </a:cubicBezTo>
                <a:cubicBezTo>
                  <a:pt x="66365" y="20286"/>
                  <a:pt x="66250" y="20180"/>
                  <a:pt x="66145" y="20065"/>
                </a:cubicBezTo>
                <a:cubicBezTo>
                  <a:pt x="66726" y="20030"/>
                  <a:pt x="67316" y="19995"/>
                  <a:pt x="67862" y="19995"/>
                </a:cubicBezTo>
                <a:close/>
                <a:moveTo>
                  <a:pt x="57702" y="18895"/>
                </a:moveTo>
                <a:cubicBezTo>
                  <a:pt x="57702" y="18895"/>
                  <a:pt x="57702" y="18930"/>
                  <a:pt x="57737" y="18965"/>
                </a:cubicBezTo>
                <a:cubicBezTo>
                  <a:pt x="57781" y="19335"/>
                  <a:pt x="57851" y="19704"/>
                  <a:pt x="57887" y="20065"/>
                </a:cubicBezTo>
                <a:cubicBezTo>
                  <a:pt x="57411" y="20321"/>
                  <a:pt x="56936" y="20541"/>
                  <a:pt x="56416" y="20691"/>
                </a:cubicBezTo>
                <a:cubicBezTo>
                  <a:pt x="56381" y="20365"/>
                  <a:pt x="56346" y="19995"/>
                  <a:pt x="56311" y="19625"/>
                </a:cubicBezTo>
                <a:cubicBezTo>
                  <a:pt x="56276" y="19590"/>
                  <a:pt x="56276" y="19590"/>
                  <a:pt x="56276" y="19555"/>
                </a:cubicBezTo>
                <a:cubicBezTo>
                  <a:pt x="56786" y="19335"/>
                  <a:pt x="57262" y="19115"/>
                  <a:pt x="57702" y="18895"/>
                </a:cubicBezTo>
                <a:close/>
                <a:moveTo>
                  <a:pt x="15848" y="18745"/>
                </a:moveTo>
                <a:cubicBezTo>
                  <a:pt x="16358" y="18930"/>
                  <a:pt x="16878" y="19115"/>
                  <a:pt x="17388" y="19300"/>
                </a:cubicBezTo>
                <a:cubicBezTo>
                  <a:pt x="17538" y="19335"/>
                  <a:pt x="17679" y="19405"/>
                  <a:pt x="17829" y="19440"/>
                </a:cubicBezTo>
                <a:cubicBezTo>
                  <a:pt x="17609" y="19704"/>
                  <a:pt x="17388" y="19960"/>
                  <a:pt x="17204" y="20215"/>
                </a:cubicBezTo>
                <a:cubicBezTo>
                  <a:pt x="17063" y="20365"/>
                  <a:pt x="16913" y="20541"/>
                  <a:pt x="16763" y="20726"/>
                </a:cubicBezTo>
                <a:cubicBezTo>
                  <a:pt x="16623" y="20655"/>
                  <a:pt x="16438" y="20585"/>
                  <a:pt x="16253" y="20541"/>
                </a:cubicBezTo>
                <a:lnTo>
                  <a:pt x="15478" y="20250"/>
                </a:lnTo>
                <a:cubicBezTo>
                  <a:pt x="15223" y="20145"/>
                  <a:pt x="14967" y="20065"/>
                  <a:pt x="14712" y="19960"/>
                </a:cubicBezTo>
                <a:cubicBezTo>
                  <a:pt x="14862" y="19810"/>
                  <a:pt x="15003" y="19660"/>
                  <a:pt x="15152" y="19520"/>
                </a:cubicBezTo>
                <a:cubicBezTo>
                  <a:pt x="15372" y="19264"/>
                  <a:pt x="15592" y="19000"/>
                  <a:pt x="15848" y="18745"/>
                </a:cubicBezTo>
                <a:close/>
                <a:moveTo>
                  <a:pt x="33420" y="19300"/>
                </a:moveTo>
                <a:cubicBezTo>
                  <a:pt x="33825" y="19520"/>
                  <a:pt x="34266" y="19740"/>
                  <a:pt x="34706" y="19925"/>
                </a:cubicBezTo>
                <a:cubicBezTo>
                  <a:pt x="34891" y="19995"/>
                  <a:pt x="35111" y="20065"/>
                  <a:pt x="35331" y="20180"/>
                </a:cubicBezTo>
                <a:cubicBezTo>
                  <a:pt x="35146" y="20365"/>
                  <a:pt x="34996" y="20541"/>
                  <a:pt x="34812" y="20726"/>
                </a:cubicBezTo>
                <a:cubicBezTo>
                  <a:pt x="34706" y="20655"/>
                  <a:pt x="34591" y="20620"/>
                  <a:pt x="34486" y="20585"/>
                </a:cubicBezTo>
                <a:cubicBezTo>
                  <a:pt x="33931" y="20321"/>
                  <a:pt x="33420" y="20065"/>
                  <a:pt x="32945" y="19740"/>
                </a:cubicBezTo>
                <a:cubicBezTo>
                  <a:pt x="33086" y="19590"/>
                  <a:pt x="33271" y="19440"/>
                  <a:pt x="33420" y="19300"/>
                </a:cubicBezTo>
                <a:close/>
                <a:moveTo>
                  <a:pt x="35877" y="19590"/>
                </a:moveTo>
                <a:cubicBezTo>
                  <a:pt x="36537" y="19810"/>
                  <a:pt x="37197" y="20030"/>
                  <a:pt x="37858" y="20180"/>
                </a:cubicBezTo>
                <a:cubicBezTo>
                  <a:pt x="37708" y="20400"/>
                  <a:pt x="37567" y="20585"/>
                  <a:pt x="37417" y="20805"/>
                </a:cubicBezTo>
                <a:cubicBezTo>
                  <a:pt x="36722" y="20620"/>
                  <a:pt x="36062" y="20400"/>
                  <a:pt x="35401" y="20145"/>
                </a:cubicBezTo>
                <a:cubicBezTo>
                  <a:pt x="35586" y="19960"/>
                  <a:pt x="35727" y="19775"/>
                  <a:pt x="35877" y="19590"/>
                </a:cubicBezTo>
                <a:close/>
                <a:moveTo>
                  <a:pt x="63865" y="19740"/>
                </a:moveTo>
                <a:cubicBezTo>
                  <a:pt x="63979" y="19925"/>
                  <a:pt x="64120" y="20145"/>
                  <a:pt x="64270" y="20321"/>
                </a:cubicBezTo>
                <a:cubicBezTo>
                  <a:pt x="63724" y="20470"/>
                  <a:pt x="63169" y="20655"/>
                  <a:pt x="62658" y="20840"/>
                </a:cubicBezTo>
                <a:cubicBezTo>
                  <a:pt x="62544" y="20655"/>
                  <a:pt x="62438" y="20470"/>
                  <a:pt x="62359" y="20250"/>
                </a:cubicBezTo>
                <a:cubicBezTo>
                  <a:pt x="62843" y="20030"/>
                  <a:pt x="63319" y="19845"/>
                  <a:pt x="63865" y="19740"/>
                </a:cubicBezTo>
                <a:close/>
                <a:moveTo>
                  <a:pt x="51944" y="19520"/>
                </a:moveTo>
                <a:cubicBezTo>
                  <a:pt x="51944" y="19881"/>
                  <a:pt x="51909" y="20250"/>
                  <a:pt x="51909" y="20620"/>
                </a:cubicBezTo>
                <a:cubicBezTo>
                  <a:pt x="51099" y="20726"/>
                  <a:pt x="50298" y="20805"/>
                  <a:pt x="49488" y="20875"/>
                </a:cubicBezTo>
                <a:cubicBezTo>
                  <a:pt x="49523" y="20541"/>
                  <a:pt x="49558" y="20215"/>
                  <a:pt x="49593" y="19881"/>
                </a:cubicBezTo>
                <a:cubicBezTo>
                  <a:pt x="50403" y="19775"/>
                  <a:pt x="51178" y="19660"/>
                  <a:pt x="51944" y="19520"/>
                </a:cubicBezTo>
                <a:close/>
                <a:moveTo>
                  <a:pt x="72889" y="20065"/>
                </a:moveTo>
                <a:cubicBezTo>
                  <a:pt x="73734" y="20101"/>
                  <a:pt x="74544" y="20180"/>
                  <a:pt x="75310" y="20250"/>
                </a:cubicBezTo>
                <a:cubicBezTo>
                  <a:pt x="75530" y="20470"/>
                  <a:pt x="75785" y="20655"/>
                  <a:pt x="76049" y="20840"/>
                </a:cubicBezTo>
                <a:lnTo>
                  <a:pt x="76084" y="20875"/>
                </a:lnTo>
                <a:cubicBezTo>
                  <a:pt x="75275" y="20761"/>
                  <a:pt x="74465" y="20655"/>
                  <a:pt x="73628" y="20620"/>
                </a:cubicBezTo>
                <a:cubicBezTo>
                  <a:pt x="73364" y="20435"/>
                  <a:pt x="73109" y="20250"/>
                  <a:pt x="72889" y="20065"/>
                </a:cubicBezTo>
                <a:close/>
                <a:moveTo>
                  <a:pt x="2316" y="19044"/>
                </a:moveTo>
                <a:cubicBezTo>
                  <a:pt x="2607" y="19185"/>
                  <a:pt x="2897" y="19335"/>
                  <a:pt x="3232" y="19520"/>
                </a:cubicBezTo>
                <a:cubicBezTo>
                  <a:pt x="3593" y="19740"/>
                  <a:pt x="3998" y="19925"/>
                  <a:pt x="4367" y="20145"/>
                </a:cubicBezTo>
                <a:cubicBezTo>
                  <a:pt x="3927" y="20400"/>
                  <a:pt x="3452" y="20655"/>
                  <a:pt x="3012" y="20911"/>
                </a:cubicBezTo>
                <a:cubicBezTo>
                  <a:pt x="2607" y="20655"/>
                  <a:pt x="2202" y="20435"/>
                  <a:pt x="1832" y="20215"/>
                </a:cubicBezTo>
                <a:cubicBezTo>
                  <a:pt x="1541" y="20030"/>
                  <a:pt x="1251" y="19881"/>
                  <a:pt x="952" y="19740"/>
                </a:cubicBezTo>
                <a:cubicBezTo>
                  <a:pt x="1392" y="19520"/>
                  <a:pt x="1876" y="19264"/>
                  <a:pt x="2316" y="19044"/>
                </a:cubicBezTo>
                <a:close/>
                <a:moveTo>
                  <a:pt x="40499" y="20065"/>
                </a:moveTo>
                <a:cubicBezTo>
                  <a:pt x="40939" y="20145"/>
                  <a:pt x="41379" y="20215"/>
                  <a:pt x="41819" y="20215"/>
                </a:cubicBezTo>
                <a:cubicBezTo>
                  <a:pt x="42110" y="20250"/>
                  <a:pt x="42445" y="20286"/>
                  <a:pt x="42700" y="20286"/>
                </a:cubicBezTo>
                <a:cubicBezTo>
                  <a:pt x="42665" y="20365"/>
                  <a:pt x="42629" y="20470"/>
                  <a:pt x="42594" y="20541"/>
                </a:cubicBezTo>
                <a:cubicBezTo>
                  <a:pt x="42515" y="20655"/>
                  <a:pt x="42445" y="20805"/>
                  <a:pt x="42374" y="20911"/>
                </a:cubicBezTo>
                <a:cubicBezTo>
                  <a:pt x="41599" y="20840"/>
                  <a:pt x="40869" y="20726"/>
                  <a:pt x="40129" y="20620"/>
                </a:cubicBezTo>
                <a:cubicBezTo>
                  <a:pt x="40279" y="20435"/>
                  <a:pt x="40393" y="20250"/>
                  <a:pt x="40499" y="20065"/>
                </a:cubicBezTo>
                <a:close/>
                <a:moveTo>
                  <a:pt x="62033" y="19704"/>
                </a:moveTo>
                <a:cubicBezTo>
                  <a:pt x="62104" y="19881"/>
                  <a:pt x="62183" y="20065"/>
                  <a:pt x="62253" y="20250"/>
                </a:cubicBezTo>
                <a:cubicBezTo>
                  <a:pt x="61813" y="20435"/>
                  <a:pt x="61373" y="20691"/>
                  <a:pt x="60933" y="20911"/>
                </a:cubicBezTo>
                <a:cubicBezTo>
                  <a:pt x="60898" y="20761"/>
                  <a:pt x="60862" y="20585"/>
                  <a:pt x="60783" y="20400"/>
                </a:cubicBezTo>
                <a:cubicBezTo>
                  <a:pt x="61223" y="20145"/>
                  <a:pt x="61628" y="19925"/>
                  <a:pt x="62033" y="19704"/>
                </a:cubicBezTo>
                <a:close/>
                <a:moveTo>
                  <a:pt x="66066" y="20065"/>
                </a:moveTo>
                <a:cubicBezTo>
                  <a:pt x="66215" y="20215"/>
                  <a:pt x="66321" y="20321"/>
                  <a:pt x="66471" y="20435"/>
                </a:cubicBezTo>
                <a:cubicBezTo>
                  <a:pt x="66541" y="20506"/>
                  <a:pt x="66655" y="20585"/>
                  <a:pt x="66761" y="20655"/>
                </a:cubicBezTo>
                <a:cubicBezTo>
                  <a:pt x="66145" y="20726"/>
                  <a:pt x="65520" y="20805"/>
                  <a:pt x="64895" y="20946"/>
                </a:cubicBezTo>
                <a:cubicBezTo>
                  <a:pt x="64859" y="20911"/>
                  <a:pt x="64859" y="20875"/>
                  <a:pt x="64824" y="20875"/>
                </a:cubicBezTo>
                <a:cubicBezTo>
                  <a:pt x="64639" y="20691"/>
                  <a:pt x="64490" y="20541"/>
                  <a:pt x="64384" y="20365"/>
                </a:cubicBezTo>
                <a:cubicBezTo>
                  <a:pt x="64525" y="20321"/>
                  <a:pt x="64710" y="20286"/>
                  <a:pt x="64895" y="20250"/>
                </a:cubicBezTo>
                <a:cubicBezTo>
                  <a:pt x="65300" y="20180"/>
                  <a:pt x="65661" y="20145"/>
                  <a:pt x="66066" y="20065"/>
                </a:cubicBezTo>
                <a:close/>
                <a:moveTo>
                  <a:pt x="70943" y="20541"/>
                </a:moveTo>
                <a:cubicBezTo>
                  <a:pt x="71207" y="20691"/>
                  <a:pt x="71427" y="20840"/>
                  <a:pt x="71682" y="20981"/>
                </a:cubicBezTo>
                <a:cubicBezTo>
                  <a:pt x="71313" y="20963"/>
                  <a:pt x="70945" y="20955"/>
                  <a:pt x="70583" y="20955"/>
                </a:cubicBezTo>
                <a:cubicBezTo>
                  <a:pt x="70221" y="20955"/>
                  <a:pt x="69864" y="20963"/>
                  <a:pt x="69517" y="20981"/>
                </a:cubicBezTo>
                <a:cubicBezTo>
                  <a:pt x="69261" y="20840"/>
                  <a:pt x="69041" y="20726"/>
                  <a:pt x="68821" y="20585"/>
                </a:cubicBezTo>
                <a:cubicBezTo>
                  <a:pt x="69517" y="20541"/>
                  <a:pt x="70212" y="20541"/>
                  <a:pt x="70943" y="20541"/>
                </a:cubicBezTo>
                <a:close/>
                <a:moveTo>
                  <a:pt x="24247" y="18824"/>
                </a:moveTo>
                <a:cubicBezTo>
                  <a:pt x="24766" y="19115"/>
                  <a:pt x="25277" y="19405"/>
                  <a:pt x="25787" y="19704"/>
                </a:cubicBezTo>
                <a:cubicBezTo>
                  <a:pt x="25972" y="19810"/>
                  <a:pt x="26157" y="19925"/>
                  <a:pt x="26342" y="20030"/>
                </a:cubicBezTo>
                <a:cubicBezTo>
                  <a:pt x="26087" y="20365"/>
                  <a:pt x="25867" y="20691"/>
                  <a:pt x="25647" y="20981"/>
                </a:cubicBezTo>
                <a:cubicBezTo>
                  <a:pt x="25603" y="21025"/>
                  <a:pt x="25603" y="21060"/>
                  <a:pt x="25567" y="21060"/>
                </a:cubicBezTo>
                <a:cubicBezTo>
                  <a:pt x="25206" y="20875"/>
                  <a:pt x="24801" y="20691"/>
                  <a:pt x="24432" y="20506"/>
                </a:cubicBezTo>
                <a:cubicBezTo>
                  <a:pt x="24106" y="20365"/>
                  <a:pt x="23736" y="20180"/>
                  <a:pt x="23402" y="19995"/>
                </a:cubicBezTo>
                <a:cubicBezTo>
                  <a:pt x="23402" y="19960"/>
                  <a:pt x="23446" y="19960"/>
                  <a:pt x="23481" y="19925"/>
                </a:cubicBezTo>
                <a:cubicBezTo>
                  <a:pt x="23666" y="19660"/>
                  <a:pt x="23886" y="19335"/>
                  <a:pt x="24176" y="18965"/>
                </a:cubicBezTo>
                <a:cubicBezTo>
                  <a:pt x="24212" y="18930"/>
                  <a:pt x="24212" y="18895"/>
                  <a:pt x="24247" y="18824"/>
                </a:cubicBezTo>
                <a:close/>
                <a:moveTo>
                  <a:pt x="42770" y="20286"/>
                </a:moveTo>
                <a:cubicBezTo>
                  <a:pt x="43545" y="20321"/>
                  <a:pt x="44276" y="20321"/>
                  <a:pt x="44971" y="20321"/>
                </a:cubicBezTo>
                <a:cubicBezTo>
                  <a:pt x="44936" y="20435"/>
                  <a:pt x="44901" y="20506"/>
                  <a:pt x="44866" y="20620"/>
                </a:cubicBezTo>
                <a:cubicBezTo>
                  <a:pt x="44830" y="20761"/>
                  <a:pt x="44751" y="20911"/>
                  <a:pt x="44681" y="21060"/>
                </a:cubicBezTo>
                <a:cubicBezTo>
                  <a:pt x="43915" y="21060"/>
                  <a:pt x="43175" y="21025"/>
                  <a:pt x="42445" y="20911"/>
                </a:cubicBezTo>
                <a:cubicBezTo>
                  <a:pt x="42480" y="20805"/>
                  <a:pt x="42550" y="20691"/>
                  <a:pt x="42629" y="20585"/>
                </a:cubicBezTo>
                <a:cubicBezTo>
                  <a:pt x="42700" y="20470"/>
                  <a:pt x="42735" y="20400"/>
                  <a:pt x="42770" y="20286"/>
                </a:cubicBezTo>
                <a:close/>
                <a:moveTo>
                  <a:pt x="49558" y="19925"/>
                </a:moveTo>
                <a:lnTo>
                  <a:pt x="49558" y="19925"/>
                </a:lnTo>
                <a:cubicBezTo>
                  <a:pt x="49523" y="20250"/>
                  <a:pt x="49488" y="20541"/>
                  <a:pt x="49417" y="20875"/>
                </a:cubicBezTo>
                <a:cubicBezTo>
                  <a:pt x="49048" y="20911"/>
                  <a:pt x="48643" y="20946"/>
                  <a:pt x="48238" y="20981"/>
                </a:cubicBezTo>
                <a:cubicBezTo>
                  <a:pt x="47833" y="21025"/>
                  <a:pt x="47392" y="21025"/>
                  <a:pt x="46996" y="21060"/>
                </a:cubicBezTo>
                <a:cubicBezTo>
                  <a:pt x="47067" y="20761"/>
                  <a:pt x="47137" y="20470"/>
                  <a:pt x="47216" y="20215"/>
                </a:cubicBezTo>
                <a:cubicBezTo>
                  <a:pt x="47612" y="20180"/>
                  <a:pt x="48017" y="20101"/>
                  <a:pt x="48422" y="20065"/>
                </a:cubicBezTo>
                <a:cubicBezTo>
                  <a:pt x="48792" y="20030"/>
                  <a:pt x="49153" y="19960"/>
                  <a:pt x="49558" y="19925"/>
                </a:cubicBezTo>
                <a:close/>
                <a:moveTo>
                  <a:pt x="47137" y="20215"/>
                </a:moveTo>
                <a:lnTo>
                  <a:pt x="47137" y="20215"/>
                </a:lnTo>
                <a:cubicBezTo>
                  <a:pt x="47067" y="20470"/>
                  <a:pt x="46996" y="20761"/>
                  <a:pt x="46917" y="21060"/>
                </a:cubicBezTo>
                <a:cubicBezTo>
                  <a:pt x="46552" y="21078"/>
                  <a:pt x="46186" y="21087"/>
                  <a:pt x="45824" y="21087"/>
                </a:cubicBezTo>
                <a:cubicBezTo>
                  <a:pt x="45462" y="21087"/>
                  <a:pt x="45103" y="21078"/>
                  <a:pt x="44751" y="21060"/>
                </a:cubicBezTo>
                <a:cubicBezTo>
                  <a:pt x="44830" y="20911"/>
                  <a:pt x="44866" y="20805"/>
                  <a:pt x="44936" y="20620"/>
                </a:cubicBezTo>
                <a:cubicBezTo>
                  <a:pt x="44971" y="20541"/>
                  <a:pt x="45015" y="20435"/>
                  <a:pt x="45051" y="20321"/>
                </a:cubicBezTo>
                <a:cubicBezTo>
                  <a:pt x="45746" y="20286"/>
                  <a:pt x="46442" y="20250"/>
                  <a:pt x="47137" y="20215"/>
                </a:cubicBezTo>
                <a:close/>
                <a:moveTo>
                  <a:pt x="68707" y="20585"/>
                </a:moveTo>
                <a:cubicBezTo>
                  <a:pt x="68927" y="20726"/>
                  <a:pt x="69147" y="20840"/>
                  <a:pt x="69402" y="20981"/>
                </a:cubicBezTo>
                <a:cubicBezTo>
                  <a:pt x="68742" y="21025"/>
                  <a:pt x="68082" y="21060"/>
                  <a:pt x="67465" y="21096"/>
                </a:cubicBezTo>
                <a:cubicBezTo>
                  <a:pt x="67281" y="20981"/>
                  <a:pt x="67096" y="20840"/>
                  <a:pt x="66911" y="20691"/>
                </a:cubicBezTo>
                <a:cubicBezTo>
                  <a:pt x="67501" y="20655"/>
                  <a:pt x="68082" y="20620"/>
                  <a:pt x="68707" y="20585"/>
                </a:cubicBezTo>
                <a:close/>
                <a:moveTo>
                  <a:pt x="83268" y="19370"/>
                </a:moveTo>
                <a:lnTo>
                  <a:pt x="83268" y="19370"/>
                </a:lnTo>
                <a:cubicBezTo>
                  <a:pt x="83858" y="19625"/>
                  <a:pt x="84483" y="19845"/>
                  <a:pt x="85179" y="20065"/>
                </a:cubicBezTo>
                <a:cubicBezTo>
                  <a:pt x="85364" y="20286"/>
                  <a:pt x="85549" y="20506"/>
                  <a:pt x="85769" y="20691"/>
                </a:cubicBezTo>
                <a:cubicBezTo>
                  <a:pt x="85910" y="20840"/>
                  <a:pt x="86024" y="20946"/>
                  <a:pt x="86174" y="21096"/>
                </a:cubicBezTo>
                <a:cubicBezTo>
                  <a:pt x="85434" y="20875"/>
                  <a:pt x="84774" y="20620"/>
                  <a:pt x="84149" y="20365"/>
                </a:cubicBezTo>
                <a:cubicBezTo>
                  <a:pt x="83929" y="20145"/>
                  <a:pt x="83753" y="19925"/>
                  <a:pt x="83533" y="19704"/>
                </a:cubicBezTo>
                <a:cubicBezTo>
                  <a:pt x="83453" y="19590"/>
                  <a:pt x="83348" y="19484"/>
                  <a:pt x="83268" y="19370"/>
                </a:cubicBezTo>
                <a:close/>
                <a:moveTo>
                  <a:pt x="59137" y="19405"/>
                </a:moveTo>
                <a:cubicBezTo>
                  <a:pt x="59207" y="19775"/>
                  <a:pt x="59242" y="20101"/>
                  <a:pt x="59278" y="20470"/>
                </a:cubicBezTo>
                <a:cubicBezTo>
                  <a:pt x="58882" y="20726"/>
                  <a:pt x="58477" y="20946"/>
                  <a:pt x="58036" y="21131"/>
                </a:cubicBezTo>
                <a:cubicBezTo>
                  <a:pt x="58036" y="20805"/>
                  <a:pt x="58001" y="20470"/>
                  <a:pt x="57957" y="20101"/>
                </a:cubicBezTo>
                <a:cubicBezTo>
                  <a:pt x="58362" y="19881"/>
                  <a:pt x="58767" y="19660"/>
                  <a:pt x="59137" y="19405"/>
                </a:cubicBezTo>
                <a:close/>
                <a:moveTo>
                  <a:pt x="71207" y="20541"/>
                </a:moveTo>
                <a:cubicBezTo>
                  <a:pt x="72043" y="20585"/>
                  <a:pt x="72853" y="20620"/>
                  <a:pt x="73628" y="20655"/>
                </a:cubicBezTo>
                <a:cubicBezTo>
                  <a:pt x="73628" y="20691"/>
                  <a:pt x="73663" y="20691"/>
                  <a:pt x="73663" y="20691"/>
                </a:cubicBezTo>
                <a:cubicBezTo>
                  <a:pt x="73883" y="20840"/>
                  <a:pt x="74139" y="20981"/>
                  <a:pt x="74359" y="21131"/>
                </a:cubicBezTo>
                <a:cubicBezTo>
                  <a:pt x="73919" y="21096"/>
                  <a:pt x="73443" y="21060"/>
                  <a:pt x="72968" y="21025"/>
                </a:cubicBezTo>
                <a:cubicBezTo>
                  <a:pt x="72563" y="20981"/>
                  <a:pt x="72193" y="20981"/>
                  <a:pt x="71823" y="20981"/>
                </a:cubicBezTo>
                <a:cubicBezTo>
                  <a:pt x="71568" y="20840"/>
                  <a:pt x="71313" y="20691"/>
                  <a:pt x="71057" y="20541"/>
                </a:cubicBezTo>
                <a:close/>
                <a:moveTo>
                  <a:pt x="12696" y="19300"/>
                </a:moveTo>
                <a:cubicBezTo>
                  <a:pt x="13356" y="19520"/>
                  <a:pt x="13981" y="19775"/>
                  <a:pt x="14598" y="19995"/>
                </a:cubicBezTo>
                <a:cubicBezTo>
                  <a:pt x="14237" y="20400"/>
                  <a:pt x="13867" y="20761"/>
                  <a:pt x="13462" y="21166"/>
                </a:cubicBezTo>
                <a:cubicBezTo>
                  <a:pt x="12837" y="20911"/>
                  <a:pt x="12221" y="20620"/>
                  <a:pt x="11595" y="20321"/>
                </a:cubicBezTo>
                <a:cubicBezTo>
                  <a:pt x="11956" y="19995"/>
                  <a:pt x="12326" y="19625"/>
                  <a:pt x="12696" y="19300"/>
                </a:cubicBezTo>
                <a:close/>
                <a:moveTo>
                  <a:pt x="60598" y="19704"/>
                </a:moveTo>
                <a:cubicBezTo>
                  <a:pt x="60642" y="19925"/>
                  <a:pt x="60678" y="20145"/>
                  <a:pt x="60748" y="20365"/>
                </a:cubicBezTo>
                <a:cubicBezTo>
                  <a:pt x="60598" y="20435"/>
                  <a:pt x="60493" y="20506"/>
                  <a:pt x="60378" y="20585"/>
                </a:cubicBezTo>
                <a:cubicBezTo>
                  <a:pt x="60202" y="20726"/>
                  <a:pt x="59982" y="20840"/>
                  <a:pt x="59797" y="20946"/>
                </a:cubicBezTo>
                <a:cubicBezTo>
                  <a:pt x="59647" y="21025"/>
                  <a:pt x="59542" y="21096"/>
                  <a:pt x="59392" y="21166"/>
                </a:cubicBezTo>
                <a:cubicBezTo>
                  <a:pt x="59392" y="20946"/>
                  <a:pt x="59357" y="20726"/>
                  <a:pt x="59357" y="20506"/>
                </a:cubicBezTo>
                <a:cubicBezTo>
                  <a:pt x="59498" y="20400"/>
                  <a:pt x="59683" y="20286"/>
                  <a:pt x="59868" y="20180"/>
                </a:cubicBezTo>
                <a:cubicBezTo>
                  <a:pt x="60088" y="19995"/>
                  <a:pt x="60343" y="19845"/>
                  <a:pt x="60598" y="19704"/>
                </a:cubicBezTo>
                <a:close/>
                <a:moveTo>
                  <a:pt x="27223" y="18859"/>
                </a:moveTo>
                <a:cubicBezTo>
                  <a:pt x="27918" y="19335"/>
                  <a:pt x="28614" y="19810"/>
                  <a:pt x="29344" y="20250"/>
                </a:cubicBezTo>
                <a:cubicBezTo>
                  <a:pt x="29203" y="20435"/>
                  <a:pt x="29054" y="20620"/>
                  <a:pt x="28904" y="20840"/>
                </a:cubicBezTo>
                <a:cubicBezTo>
                  <a:pt x="28798" y="20946"/>
                  <a:pt x="28728" y="21096"/>
                  <a:pt x="28614" y="21201"/>
                </a:cubicBezTo>
                <a:cubicBezTo>
                  <a:pt x="27883" y="20840"/>
                  <a:pt x="27143" y="20435"/>
                  <a:pt x="26413" y="19995"/>
                </a:cubicBezTo>
                <a:cubicBezTo>
                  <a:pt x="26668" y="19625"/>
                  <a:pt x="26967" y="19264"/>
                  <a:pt x="27223" y="18859"/>
                </a:cubicBezTo>
                <a:close/>
                <a:moveTo>
                  <a:pt x="5979" y="19264"/>
                </a:moveTo>
                <a:lnTo>
                  <a:pt x="7959" y="20250"/>
                </a:lnTo>
                <a:cubicBezTo>
                  <a:pt x="7484" y="20585"/>
                  <a:pt x="6973" y="20911"/>
                  <a:pt x="6498" y="21245"/>
                </a:cubicBezTo>
                <a:cubicBezTo>
                  <a:pt x="6058" y="20981"/>
                  <a:pt x="5618" y="20761"/>
                  <a:pt x="5177" y="20506"/>
                </a:cubicBezTo>
                <a:cubicBezTo>
                  <a:pt x="4957" y="20400"/>
                  <a:pt x="4693" y="20250"/>
                  <a:pt x="4473" y="20145"/>
                </a:cubicBezTo>
                <a:cubicBezTo>
                  <a:pt x="4993" y="19845"/>
                  <a:pt x="5503" y="19555"/>
                  <a:pt x="5979" y="19264"/>
                </a:cubicBezTo>
                <a:close/>
                <a:moveTo>
                  <a:pt x="21095" y="19000"/>
                </a:moveTo>
                <a:cubicBezTo>
                  <a:pt x="21861" y="19335"/>
                  <a:pt x="22565" y="19660"/>
                  <a:pt x="23296" y="20030"/>
                </a:cubicBezTo>
                <a:cubicBezTo>
                  <a:pt x="22961" y="20435"/>
                  <a:pt x="22671" y="20840"/>
                  <a:pt x="22345" y="21245"/>
                </a:cubicBezTo>
                <a:cubicBezTo>
                  <a:pt x="22301" y="21201"/>
                  <a:pt x="22266" y="21201"/>
                  <a:pt x="22231" y="21166"/>
                </a:cubicBezTo>
                <a:cubicBezTo>
                  <a:pt x="21500" y="20875"/>
                  <a:pt x="20804" y="20585"/>
                  <a:pt x="20100" y="20286"/>
                </a:cubicBezTo>
                <a:cubicBezTo>
                  <a:pt x="20435" y="19845"/>
                  <a:pt x="20760" y="19440"/>
                  <a:pt x="21095" y="19000"/>
                </a:cubicBezTo>
                <a:close/>
                <a:moveTo>
                  <a:pt x="77106" y="19845"/>
                </a:moveTo>
                <a:cubicBezTo>
                  <a:pt x="77220" y="19845"/>
                  <a:pt x="77326" y="19881"/>
                  <a:pt x="77440" y="19881"/>
                </a:cubicBezTo>
                <a:cubicBezTo>
                  <a:pt x="78101" y="20030"/>
                  <a:pt x="78761" y="20215"/>
                  <a:pt x="79386" y="20435"/>
                </a:cubicBezTo>
                <a:cubicBezTo>
                  <a:pt x="79641" y="20691"/>
                  <a:pt x="79897" y="20946"/>
                  <a:pt x="80152" y="21245"/>
                </a:cubicBezTo>
                <a:cubicBezTo>
                  <a:pt x="79676" y="21060"/>
                  <a:pt x="79201" y="20911"/>
                  <a:pt x="78726" y="20805"/>
                </a:cubicBezTo>
                <a:cubicBezTo>
                  <a:pt x="78470" y="20726"/>
                  <a:pt x="78171" y="20655"/>
                  <a:pt x="77880" y="20620"/>
                </a:cubicBezTo>
                <a:cubicBezTo>
                  <a:pt x="77625" y="20365"/>
                  <a:pt x="77370" y="20101"/>
                  <a:pt x="77106" y="19845"/>
                </a:cubicBezTo>
                <a:close/>
                <a:moveTo>
                  <a:pt x="78726" y="19520"/>
                </a:moveTo>
                <a:cubicBezTo>
                  <a:pt x="79456" y="19775"/>
                  <a:pt x="80117" y="20065"/>
                  <a:pt x="80812" y="20365"/>
                </a:cubicBezTo>
                <a:cubicBezTo>
                  <a:pt x="81068" y="20691"/>
                  <a:pt x="81332" y="20981"/>
                  <a:pt x="81587" y="21245"/>
                </a:cubicBezTo>
                <a:cubicBezTo>
                  <a:pt x="80891" y="20911"/>
                  <a:pt x="80152" y="20620"/>
                  <a:pt x="79421" y="20365"/>
                </a:cubicBezTo>
                <a:cubicBezTo>
                  <a:pt x="79166" y="20101"/>
                  <a:pt x="78946" y="19810"/>
                  <a:pt x="78726" y="19520"/>
                </a:cubicBezTo>
                <a:close/>
                <a:moveTo>
                  <a:pt x="30189" y="19264"/>
                </a:moveTo>
                <a:cubicBezTo>
                  <a:pt x="30815" y="19704"/>
                  <a:pt x="31440" y="20145"/>
                  <a:pt x="32135" y="20506"/>
                </a:cubicBezTo>
                <a:cubicBezTo>
                  <a:pt x="31880" y="20761"/>
                  <a:pt x="31660" y="21060"/>
                  <a:pt x="31404" y="21316"/>
                </a:cubicBezTo>
                <a:cubicBezTo>
                  <a:pt x="30744" y="20981"/>
                  <a:pt x="30084" y="20620"/>
                  <a:pt x="29423" y="20215"/>
                </a:cubicBezTo>
                <a:cubicBezTo>
                  <a:pt x="29679" y="19881"/>
                  <a:pt x="29934" y="19590"/>
                  <a:pt x="30189" y="19264"/>
                </a:cubicBezTo>
                <a:close/>
                <a:moveTo>
                  <a:pt x="37928" y="20215"/>
                </a:moveTo>
                <a:cubicBezTo>
                  <a:pt x="38632" y="20365"/>
                  <a:pt x="39328" y="20541"/>
                  <a:pt x="40023" y="20655"/>
                </a:cubicBezTo>
                <a:cubicBezTo>
                  <a:pt x="39874" y="20875"/>
                  <a:pt x="39733" y="21096"/>
                  <a:pt x="39583" y="21316"/>
                </a:cubicBezTo>
                <a:cubicBezTo>
                  <a:pt x="38853" y="21166"/>
                  <a:pt x="38148" y="21025"/>
                  <a:pt x="37453" y="20805"/>
                </a:cubicBezTo>
                <a:cubicBezTo>
                  <a:pt x="37602" y="20620"/>
                  <a:pt x="37787" y="20400"/>
                  <a:pt x="37928" y="20215"/>
                </a:cubicBezTo>
                <a:close/>
                <a:moveTo>
                  <a:pt x="75424" y="20286"/>
                </a:moveTo>
                <a:cubicBezTo>
                  <a:pt x="76269" y="20365"/>
                  <a:pt x="77071" y="20506"/>
                  <a:pt x="77845" y="20655"/>
                </a:cubicBezTo>
                <a:cubicBezTo>
                  <a:pt x="78101" y="20911"/>
                  <a:pt x="78356" y="21131"/>
                  <a:pt x="78646" y="21316"/>
                </a:cubicBezTo>
                <a:cubicBezTo>
                  <a:pt x="77845" y="21131"/>
                  <a:pt x="77035" y="20981"/>
                  <a:pt x="76190" y="20875"/>
                </a:cubicBezTo>
                <a:cubicBezTo>
                  <a:pt x="76155" y="20840"/>
                  <a:pt x="76120" y="20840"/>
                  <a:pt x="76084" y="20805"/>
                </a:cubicBezTo>
                <a:cubicBezTo>
                  <a:pt x="75864" y="20620"/>
                  <a:pt x="75644" y="20470"/>
                  <a:pt x="75424" y="20286"/>
                </a:cubicBezTo>
                <a:close/>
                <a:moveTo>
                  <a:pt x="82247" y="19484"/>
                </a:moveTo>
                <a:lnTo>
                  <a:pt x="82247" y="19484"/>
                </a:lnTo>
                <a:cubicBezTo>
                  <a:pt x="82828" y="19810"/>
                  <a:pt x="83453" y="20101"/>
                  <a:pt x="84114" y="20400"/>
                </a:cubicBezTo>
                <a:cubicBezTo>
                  <a:pt x="84413" y="20726"/>
                  <a:pt x="84704" y="21025"/>
                  <a:pt x="84994" y="21316"/>
                </a:cubicBezTo>
                <a:cubicBezTo>
                  <a:pt x="84299" y="21025"/>
                  <a:pt x="83638" y="20726"/>
                  <a:pt x="83013" y="20365"/>
                </a:cubicBezTo>
                <a:cubicBezTo>
                  <a:pt x="82758" y="20065"/>
                  <a:pt x="82503" y="19810"/>
                  <a:pt x="82247" y="19484"/>
                </a:cubicBezTo>
                <a:close/>
                <a:moveTo>
                  <a:pt x="56240" y="19555"/>
                </a:moveTo>
                <a:lnTo>
                  <a:pt x="56240" y="19625"/>
                </a:lnTo>
                <a:cubicBezTo>
                  <a:pt x="56276" y="19995"/>
                  <a:pt x="56346" y="20365"/>
                  <a:pt x="56381" y="20726"/>
                </a:cubicBezTo>
                <a:cubicBezTo>
                  <a:pt x="55650" y="20981"/>
                  <a:pt x="54876" y="21166"/>
                  <a:pt x="54145" y="21351"/>
                </a:cubicBezTo>
                <a:cubicBezTo>
                  <a:pt x="54110" y="20981"/>
                  <a:pt x="54110" y="20620"/>
                  <a:pt x="54075" y="20250"/>
                </a:cubicBezTo>
                <a:cubicBezTo>
                  <a:pt x="54805" y="20065"/>
                  <a:pt x="55536" y="19845"/>
                  <a:pt x="56240" y="19555"/>
                </a:cubicBezTo>
                <a:close/>
                <a:moveTo>
                  <a:pt x="80081" y="19370"/>
                </a:moveTo>
                <a:lnTo>
                  <a:pt x="80081" y="19370"/>
                </a:lnTo>
                <a:cubicBezTo>
                  <a:pt x="80742" y="19704"/>
                  <a:pt x="81367" y="20065"/>
                  <a:pt x="82027" y="20435"/>
                </a:cubicBezTo>
                <a:cubicBezTo>
                  <a:pt x="82282" y="20726"/>
                  <a:pt x="82573" y="21060"/>
                  <a:pt x="82828" y="21351"/>
                </a:cubicBezTo>
                <a:cubicBezTo>
                  <a:pt x="82168" y="20981"/>
                  <a:pt x="81552" y="20655"/>
                  <a:pt x="80891" y="20321"/>
                </a:cubicBezTo>
                <a:cubicBezTo>
                  <a:pt x="80592" y="20030"/>
                  <a:pt x="80337" y="19704"/>
                  <a:pt x="80081" y="19370"/>
                </a:cubicBezTo>
                <a:close/>
                <a:moveTo>
                  <a:pt x="64305" y="20365"/>
                </a:moveTo>
                <a:cubicBezTo>
                  <a:pt x="64454" y="20541"/>
                  <a:pt x="64604" y="20726"/>
                  <a:pt x="64780" y="20911"/>
                </a:cubicBezTo>
                <a:lnTo>
                  <a:pt x="64824" y="20946"/>
                </a:lnTo>
                <a:cubicBezTo>
                  <a:pt x="64234" y="21060"/>
                  <a:pt x="63609" y="21201"/>
                  <a:pt x="62984" y="21386"/>
                </a:cubicBezTo>
                <a:cubicBezTo>
                  <a:pt x="62949" y="21316"/>
                  <a:pt x="62914" y="21280"/>
                  <a:pt x="62914" y="21245"/>
                </a:cubicBezTo>
                <a:cubicBezTo>
                  <a:pt x="62843" y="21131"/>
                  <a:pt x="62764" y="21025"/>
                  <a:pt x="62694" y="20911"/>
                </a:cubicBezTo>
                <a:cubicBezTo>
                  <a:pt x="63204" y="20691"/>
                  <a:pt x="63724" y="20506"/>
                  <a:pt x="64305" y="20365"/>
                </a:cubicBezTo>
                <a:close/>
                <a:moveTo>
                  <a:pt x="66805" y="20691"/>
                </a:moveTo>
                <a:cubicBezTo>
                  <a:pt x="67025" y="20840"/>
                  <a:pt x="67201" y="20981"/>
                  <a:pt x="67386" y="21131"/>
                </a:cubicBezTo>
                <a:cubicBezTo>
                  <a:pt x="66691" y="21166"/>
                  <a:pt x="66030" y="21280"/>
                  <a:pt x="65370" y="21386"/>
                </a:cubicBezTo>
                <a:cubicBezTo>
                  <a:pt x="65220" y="21245"/>
                  <a:pt x="65080" y="21131"/>
                  <a:pt x="64930" y="20981"/>
                </a:cubicBezTo>
                <a:cubicBezTo>
                  <a:pt x="65555" y="20875"/>
                  <a:pt x="66180" y="20761"/>
                  <a:pt x="66805" y="20691"/>
                </a:cubicBezTo>
                <a:close/>
                <a:moveTo>
                  <a:pt x="9394" y="19335"/>
                </a:moveTo>
                <a:cubicBezTo>
                  <a:pt x="9615" y="19440"/>
                  <a:pt x="9870" y="19555"/>
                  <a:pt x="10090" y="19660"/>
                </a:cubicBezTo>
                <a:cubicBezTo>
                  <a:pt x="10565" y="19881"/>
                  <a:pt x="11041" y="20101"/>
                  <a:pt x="11516" y="20321"/>
                </a:cubicBezTo>
                <a:cubicBezTo>
                  <a:pt x="11120" y="20691"/>
                  <a:pt x="10715" y="21060"/>
                  <a:pt x="10275" y="21421"/>
                </a:cubicBezTo>
                <a:cubicBezTo>
                  <a:pt x="9685" y="21096"/>
                  <a:pt x="9095" y="20805"/>
                  <a:pt x="8514" y="20506"/>
                </a:cubicBezTo>
                <a:cubicBezTo>
                  <a:pt x="8364" y="20435"/>
                  <a:pt x="8215" y="20321"/>
                  <a:pt x="8074" y="20250"/>
                </a:cubicBezTo>
                <a:cubicBezTo>
                  <a:pt x="8514" y="19960"/>
                  <a:pt x="8954" y="19625"/>
                  <a:pt x="9394" y="19335"/>
                </a:cubicBezTo>
                <a:close/>
                <a:moveTo>
                  <a:pt x="32910" y="19810"/>
                </a:moveTo>
                <a:cubicBezTo>
                  <a:pt x="33385" y="20101"/>
                  <a:pt x="33896" y="20400"/>
                  <a:pt x="34451" y="20620"/>
                </a:cubicBezTo>
                <a:cubicBezTo>
                  <a:pt x="34556" y="20655"/>
                  <a:pt x="34671" y="20726"/>
                  <a:pt x="34776" y="20761"/>
                </a:cubicBezTo>
                <a:cubicBezTo>
                  <a:pt x="34591" y="20981"/>
                  <a:pt x="34407" y="21201"/>
                  <a:pt x="34186" y="21421"/>
                </a:cubicBezTo>
                <a:cubicBezTo>
                  <a:pt x="34010" y="21351"/>
                  <a:pt x="33790" y="21280"/>
                  <a:pt x="33605" y="21201"/>
                </a:cubicBezTo>
                <a:cubicBezTo>
                  <a:pt x="33130" y="20981"/>
                  <a:pt x="32646" y="20761"/>
                  <a:pt x="32206" y="20506"/>
                </a:cubicBezTo>
                <a:cubicBezTo>
                  <a:pt x="32426" y="20250"/>
                  <a:pt x="32646" y="20030"/>
                  <a:pt x="32910" y="19810"/>
                </a:cubicBezTo>
                <a:close/>
                <a:moveTo>
                  <a:pt x="71788" y="21025"/>
                </a:moveTo>
                <a:cubicBezTo>
                  <a:pt x="72043" y="21166"/>
                  <a:pt x="72308" y="21280"/>
                  <a:pt x="72563" y="21421"/>
                </a:cubicBezTo>
                <a:cubicBezTo>
                  <a:pt x="71788" y="21386"/>
                  <a:pt x="71057" y="21386"/>
                  <a:pt x="70283" y="21386"/>
                </a:cubicBezTo>
                <a:cubicBezTo>
                  <a:pt x="70212" y="21351"/>
                  <a:pt x="70142" y="21316"/>
                  <a:pt x="70027" y="21245"/>
                </a:cubicBezTo>
                <a:cubicBezTo>
                  <a:pt x="69922" y="21166"/>
                  <a:pt x="69772" y="21096"/>
                  <a:pt x="69622" y="21025"/>
                </a:cubicBezTo>
                <a:close/>
                <a:moveTo>
                  <a:pt x="81252" y="19405"/>
                </a:moveTo>
                <a:lnTo>
                  <a:pt x="81252" y="19405"/>
                </a:lnTo>
                <a:cubicBezTo>
                  <a:pt x="81367" y="19484"/>
                  <a:pt x="81472" y="19555"/>
                  <a:pt x="81622" y="19625"/>
                </a:cubicBezTo>
                <a:cubicBezTo>
                  <a:pt x="81728" y="19704"/>
                  <a:pt x="81877" y="19775"/>
                  <a:pt x="82027" y="19881"/>
                </a:cubicBezTo>
                <a:cubicBezTo>
                  <a:pt x="82318" y="20065"/>
                  <a:pt x="82652" y="20250"/>
                  <a:pt x="82978" y="20435"/>
                </a:cubicBezTo>
                <a:cubicBezTo>
                  <a:pt x="83268" y="20761"/>
                  <a:pt x="83603" y="21096"/>
                  <a:pt x="83894" y="21421"/>
                </a:cubicBezTo>
                <a:cubicBezTo>
                  <a:pt x="83753" y="21316"/>
                  <a:pt x="83568" y="21245"/>
                  <a:pt x="83383" y="21131"/>
                </a:cubicBezTo>
                <a:cubicBezTo>
                  <a:pt x="83198" y="21025"/>
                  <a:pt x="83013" y="20911"/>
                  <a:pt x="82828" y="20805"/>
                </a:cubicBezTo>
                <a:cubicBezTo>
                  <a:pt x="82573" y="20655"/>
                  <a:pt x="82318" y="20506"/>
                  <a:pt x="82062" y="20365"/>
                </a:cubicBezTo>
                <a:cubicBezTo>
                  <a:pt x="81772" y="20065"/>
                  <a:pt x="81508" y="19740"/>
                  <a:pt x="81252" y="19405"/>
                </a:cubicBezTo>
                <a:close/>
                <a:moveTo>
                  <a:pt x="35366" y="20180"/>
                </a:moveTo>
                <a:cubicBezTo>
                  <a:pt x="36026" y="20435"/>
                  <a:pt x="36687" y="20655"/>
                  <a:pt x="37347" y="20840"/>
                </a:cubicBezTo>
                <a:cubicBezTo>
                  <a:pt x="37197" y="21060"/>
                  <a:pt x="37048" y="21245"/>
                  <a:pt x="36907" y="21465"/>
                </a:cubicBezTo>
                <a:cubicBezTo>
                  <a:pt x="36211" y="21245"/>
                  <a:pt x="35551" y="21025"/>
                  <a:pt x="34891" y="20726"/>
                </a:cubicBezTo>
                <a:cubicBezTo>
                  <a:pt x="35032" y="20541"/>
                  <a:pt x="35217" y="20365"/>
                  <a:pt x="35366" y="20180"/>
                </a:cubicBezTo>
                <a:close/>
                <a:moveTo>
                  <a:pt x="73734" y="20691"/>
                </a:moveTo>
                <a:cubicBezTo>
                  <a:pt x="74579" y="20726"/>
                  <a:pt x="75389" y="20840"/>
                  <a:pt x="76155" y="20946"/>
                </a:cubicBezTo>
                <a:cubicBezTo>
                  <a:pt x="76410" y="21096"/>
                  <a:pt x="76710" y="21280"/>
                  <a:pt x="76965" y="21465"/>
                </a:cubicBezTo>
                <a:cubicBezTo>
                  <a:pt x="76155" y="21316"/>
                  <a:pt x="75345" y="21201"/>
                  <a:pt x="74509" y="21131"/>
                </a:cubicBezTo>
                <a:cubicBezTo>
                  <a:pt x="74244" y="20981"/>
                  <a:pt x="73989" y="20840"/>
                  <a:pt x="73734" y="20691"/>
                </a:cubicBezTo>
                <a:close/>
                <a:moveTo>
                  <a:pt x="62289" y="20286"/>
                </a:moveTo>
                <a:cubicBezTo>
                  <a:pt x="62403" y="20470"/>
                  <a:pt x="62474" y="20691"/>
                  <a:pt x="62579" y="20875"/>
                </a:cubicBezTo>
                <a:cubicBezTo>
                  <a:pt x="62104" y="21096"/>
                  <a:pt x="61593" y="21316"/>
                  <a:pt x="61083" y="21536"/>
                </a:cubicBezTo>
                <a:cubicBezTo>
                  <a:pt x="61039" y="21351"/>
                  <a:pt x="60968" y="21166"/>
                  <a:pt x="60933" y="20981"/>
                </a:cubicBezTo>
                <a:cubicBezTo>
                  <a:pt x="61373" y="20726"/>
                  <a:pt x="61848" y="20506"/>
                  <a:pt x="62289" y="20286"/>
                </a:cubicBezTo>
                <a:close/>
                <a:moveTo>
                  <a:pt x="69517" y="21025"/>
                </a:moveTo>
                <a:cubicBezTo>
                  <a:pt x="69666" y="21131"/>
                  <a:pt x="69842" y="21201"/>
                  <a:pt x="70027" y="21316"/>
                </a:cubicBezTo>
                <a:cubicBezTo>
                  <a:pt x="70063" y="21351"/>
                  <a:pt x="70142" y="21351"/>
                  <a:pt x="70177" y="21386"/>
                </a:cubicBezTo>
                <a:cubicBezTo>
                  <a:pt x="69481" y="21421"/>
                  <a:pt x="68786" y="21465"/>
                  <a:pt x="68082" y="21536"/>
                </a:cubicBezTo>
                <a:cubicBezTo>
                  <a:pt x="68011" y="21500"/>
                  <a:pt x="67976" y="21465"/>
                  <a:pt x="67941" y="21421"/>
                </a:cubicBezTo>
                <a:cubicBezTo>
                  <a:pt x="67791" y="21351"/>
                  <a:pt x="67685" y="21245"/>
                  <a:pt x="67536" y="21166"/>
                </a:cubicBezTo>
                <a:cubicBezTo>
                  <a:pt x="68161" y="21096"/>
                  <a:pt x="68821" y="21060"/>
                  <a:pt x="69517" y="21025"/>
                </a:cubicBezTo>
                <a:close/>
                <a:moveTo>
                  <a:pt x="17864" y="19484"/>
                </a:moveTo>
                <a:cubicBezTo>
                  <a:pt x="18559" y="19740"/>
                  <a:pt x="19299" y="19995"/>
                  <a:pt x="19994" y="20286"/>
                </a:cubicBezTo>
                <a:cubicBezTo>
                  <a:pt x="19845" y="20470"/>
                  <a:pt x="19739" y="20655"/>
                  <a:pt x="19589" y="20805"/>
                </a:cubicBezTo>
                <a:cubicBezTo>
                  <a:pt x="19405" y="21060"/>
                  <a:pt x="19220" y="21280"/>
                  <a:pt x="19044" y="21536"/>
                </a:cubicBezTo>
                <a:cubicBezTo>
                  <a:pt x="19000" y="21536"/>
                  <a:pt x="19000" y="21536"/>
                  <a:pt x="19000" y="21571"/>
                </a:cubicBezTo>
                <a:cubicBezTo>
                  <a:pt x="18269" y="21280"/>
                  <a:pt x="17538" y="21025"/>
                  <a:pt x="16843" y="20726"/>
                </a:cubicBezTo>
                <a:cubicBezTo>
                  <a:pt x="16948" y="20585"/>
                  <a:pt x="17098" y="20400"/>
                  <a:pt x="17239" y="20250"/>
                </a:cubicBezTo>
                <a:cubicBezTo>
                  <a:pt x="17459" y="19995"/>
                  <a:pt x="17644" y="19740"/>
                  <a:pt x="17864" y="19484"/>
                </a:cubicBezTo>
                <a:close/>
                <a:moveTo>
                  <a:pt x="71938" y="21025"/>
                </a:moveTo>
                <a:lnTo>
                  <a:pt x="71938" y="21025"/>
                </a:lnTo>
                <a:cubicBezTo>
                  <a:pt x="72264" y="21060"/>
                  <a:pt x="72598" y="21060"/>
                  <a:pt x="72968" y="21096"/>
                </a:cubicBezTo>
                <a:cubicBezTo>
                  <a:pt x="73478" y="21096"/>
                  <a:pt x="73989" y="21131"/>
                  <a:pt x="74509" y="21201"/>
                </a:cubicBezTo>
                <a:cubicBezTo>
                  <a:pt x="74729" y="21316"/>
                  <a:pt x="74984" y="21465"/>
                  <a:pt x="75204" y="21606"/>
                </a:cubicBezTo>
                <a:cubicBezTo>
                  <a:pt x="75239" y="21606"/>
                  <a:pt x="75275" y="21606"/>
                  <a:pt x="75275" y="21641"/>
                </a:cubicBezTo>
                <a:cubicBezTo>
                  <a:pt x="74649" y="21571"/>
                  <a:pt x="74024" y="21500"/>
                  <a:pt x="73408" y="21465"/>
                </a:cubicBezTo>
                <a:cubicBezTo>
                  <a:pt x="73144" y="21465"/>
                  <a:pt x="72924" y="21421"/>
                  <a:pt x="72669" y="21421"/>
                </a:cubicBezTo>
                <a:lnTo>
                  <a:pt x="72633" y="21386"/>
                </a:lnTo>
                <a:cubicBezTo>
                  <a:pt x="72378" y="21280"/>
                  <a:pt x="72158" y="21166"/>
                  <a:pt x="71938" y="21025"/>
                </a:cubicBezTo>
                <a:close/>
                <a:moveTo>
                  <a:pt x="40094" y="20655"/>
                </a:moveTo>
                <a:cubicBezTo>
                  <a:pt x="40833" y="20805"/>
                  <a:pt x="41564" y="20911"/>
                  <a:pt x="42330" y="20981"/>
                </a:cubicBezTo>
                <a:cubicBezTo>
                  <a:pt x="42189" y="21201"/>
                  <a:pt x="42075" y="21421"/>
                  <a:pt x="41934" y="21685"/>
                </a:cubicBezTo>
                <a:cubicBezTo>
                  <a:pt x="41124" y="21571"/>
                  <a:pt x="40349" y="21465"/>
                  <a:pt x="39618" y="21316"/>
                </a:cubicBezTo>
                <a:cubicBezTo>
                  <a:pt x="39803" y="21096"/>
                  <a:pt x="39953" y="20875"/>
                  <a:pt x="40094" y="20655"/>
                </a:cubicBezTo>
                <a:close/>
                <a:moveTo>
                  <a:pt x="54039" y="20250"/>
                </a:moveTo>
                <a:cubicBezTo>
                  <a:pt x="54039" y="20620"/>
                  <a:pt x="54075" y="20981"/>
                  <a:pt x="54075" y="21351"/>
                </a:cubicBezTo>
                <a:cubicBezTo>
                  <a:pt x="53335" y="21500"/>
                  <a:pt x="52604" y="21606"/>
                  <a:pt x="51838" y="21685"/>
                </a:cubicBezTo>
                <a:cubicBezTo>
                  <a:pt x="51874" y="21351"/>
                  <a:pt x="51909" y="20981"/>
                  <a:pt x="51944" y="20655"/>
                </a:cubicBezTo>
                <a:cubicBezTo>
                  <a:pt x="52640" y="20541"/>
                  <a:pt x="53335" y="20435"/>
                  <a:pt x="54039" y="20250"/>
                </a:cubicBezTo>
                <a:close/>
                <a:moveTo>
                  <a:pt x="60748" y="20435"/>
                </a:moveTo>
                <a:cubicBezTo>
                  <a:pt x="60783" y="20620"/>
                  <a:pt x="60818" y="20761"/>
                  <a:pt x="60862" y="20946"/>
                </a:cubicBezTo>
                <a:cubicBezTo>
                  <a:pt x="60748" y="21025"/>
                  <a:pt x="60598" y="21096"/>
                  <a:pt x="60457" y="21166"/>
                </a:cubicBezTo>
                <a:cubicBezTo>
                  <a:pt x="60202" y="21316"/>
                  <a:pt x="59938" y="21465"/>
                  <a:pt x="59683" y="21606"/>
                </a:cubicBezTo>
                <a:cubicBezTo>
                  <a:pt x="59577" y="21641"/>
                  <a:pt x="59498" y="21685"/>
                  <a:pt x="59427" y="21721"/>
                </a:cubicBezTo>
                <a:cubicBezTo>
                  <a:pt x="59427" y="21571"/>
                  <a:pt x="59427" y="21386"/>
                  <a:pt x="59392" y="21245"/>
                </a:cubicBezTo>
                <a:cubicBezTo>
                  <a:pt x="59542" y="21166"/>
                  <a:pt x="59683" y="21096"/>
                  <a:pt x="59797" y="21025"/>
                </a:cubicBezTo>
                <a:cubicBezTo>
                  <a:pt x="60017" y="20875"/>
                  <a:pt x="60237" y="20761"/>
                  <a:pt x="60422" y="20655"/>
                </a:cubicBezTo>
                <a:cubicBezTo>
                  <a:pt x="60528" y="20585"/>
                  <a:pt x="60642" y="20506"/>
                  <a:pt x="60748" y="20435"/>
                </a:cubicBezTo>
                <a:close/>
                <a:moveTo>
                  <a:pt x="57887" y="20145"/>
                </a:moveTo>
                <a:cubicBezTo>
                  <a:pt x="57957" y="20470"/>
                  <a:pt x="57957" y="20840"/>
                  <a:pt x="58001" y="21166"/>
                </a:cubicBezTo>
                <a:cubicBezTo>
                  <a:pt x="57482" y="21386"/>
                  <a:pt x="56971" y="21606"/>
                  <a:pt x="56460" y="21756"/>
                </a:cubicBezTo>
                <a:cubicBezTo>
                  <a:pt x="56496" y="21421"/>
                  <a:pt x="56460" y="21096"/>
                  <a:pt x="56416" y="20761"/>
                </a:cubicBezTo>
                <a:cubicBezTo>
                  <a:pt x="56936" y="20585"/>
                  <a:pt x="57411" y="20365"/>
                  <a:pt x="57887" y="20145"/>
                </a:cubicBezTo>
                <a:close/>
                <a:moveTo>
                  <a:pt x="59278" y="20541"/>
                </a:moveTo>
                <a:cubicBezTo>
                  <a:pt x="59322" y="20761"/>
                  <a:pt x="59322" y="20981"/>
                  <a:pt x="59357" y="21201"/>
                </a:cubicBezTo>
                <a:cubicBezTo>
                  <a:pt x="58917" y="21465"/>
                  <a:pt x="58477" y="21641"/>
                  <a:pt x="58036" y="21826"/>
                </a:cubicBezTo>
                <a:lnTo>
                  <a:pt x="58036" y="21201"/>
                </a:lnTo>
                <a:cubicBezTo>
                  <a:pt x="58477" y="21025"/>
                  <a:pt x="58882" y="20805"/>
                  <a:pt x="59278" y="20541"/>
                </a:cubicBezTo>
                <a:close/>
                <a:moveTo>
                  <a:pt x="64859" y="20981"/>
                </a:moveTo>
                <a:cubicBezTo>
                  <a:pt x="65000" y="21131"/>
                  <a:pt x="65150" y="21280"/>
                  <a:pt x="65300" y="21386"/>
                </a:cubicBezTo>
                <a:cubicBezTo>
                  <a:pt x="64639" y="21536"/>
                  <a:pt x="63944" y="21641"/>
                  <a:pt x="63284" y="21826"/>
                </a:cubicBezTo>
                <a:cubicBezTo>
                  <a:pt x="63204" y="21685"/>
                  <a:pt x="63099" y="21571"/>
                  <a:pt x="63019" y="21421"/>
                </a:cubicBezTo>
                <a:cubicBezTo>
                  <a:pt x="63644" y="21245"/>
                  <a:pt x="64270" y="21096"/>
                  <a:pt x="64859" y="20981"/>
                </a:cubicBezTo>
                <a:close/>
                <a:moveTo>
                  <a:pt x="67465" y="21166"/>
                </a:moveTo>
                <a:cubicBezTo>
                  <a:pt x="67606" y="21280"/>
                  <a:pt x="67756" y="21386"/>
                  <a:pt x="67906" y="21465"/>
                </a:cubicBezTo>
                <a:cubicBezTo>
                  <a:pt x="67906" y="21500"/>
                  <a:pt x="67941" y="21536"/>
                  <a:pt x="67976" y="21536"/>
                </a:cubicBezTo>
                <a:cubicBezTo>
                  <a:pt x="67281" y="21606"/>
                  <a:pt x="66585" y="21721"/>
                  <a:pt x="65845" y="21826"/>
                </a:cubicBezTo>
                <a:cubicBezTo>
                  <a:pt x="65775" y="21756"/>
                  <a:pt x="65705" y="21685"/>
                  <a:pt x="65661" y="21641"/>
                </a:cubicBezTo>
                <a:cubicBezTo>
                  <a:pt x="65590" y="21571"/>
                  <a:pt x="65520" y="21500"/>
                  <a:pt x="65440" y="21421"/>
                </a:cubicBezTo>
                <a:cubicBezTo>
                  <a:pt x="66101" y="21316"/>
                  <a:pt x="66761" y="21245"/>
                  <a:pt x="67465" y="21166"/>
                </a:cubicBezTo>
                <a:close/>
                <a:moveTo>
                  <a:pt x="42409" y="20981"/>
                </a:moveTo>
                <a:cubicBezTo>
                  <a:pt x="43140" y="21060"/>
                  <a:pt x="43915" y="21096"/>
                  <a:pt x="44646" y="21131"/>
                </a:cubicBezTo>
                <a:cubicBezTo>
                  <a:pt x="44575" y="21386"/>
                  <a:pt x="44425" y="21606"/>
                  <a:pt x="44311" y="21861"/>
                </a:cubicBezTo>
                <a:cubicBezTo>
                  <a:pt x="43510" y="21826"/>
                  <a:pt x="42735" y="21756"/>
                  <a:pt x="42004" y="21685"/>
                </a:cubicBezTo>
                <a:cubicBezTo>
                  <a:pt x="42110" y="21465"/>
                  <a:pt x="42260" y="21201"/>
                  <a:pt x="42409" y="20981"/>
                </a:cubicBezTo>
                <a:close/>
                <a:moveTo>
                  <a:pt x="51874" y="20655"/>
                </a:moveTo>
                <a:cubicBezTo>
                  <a:pt x="51874" y="21025"/>
                  <a:pt x="51838" y="21351"/>
                  <a:pt x="51759" y="21685"/>
                </a:cubicBezTo>
                <a:cubicBezTo>
                  <a:pt x="50958" y="21756"/>
                  <a:pt x="50148" y="21826"/>
                  <a:pt x="49303" y="21861"/>
                </a:cubicBezTo>
                <a:cubicBezTo>
                  <a:pt x="49373" y="21536"/>
                  <a:pt x="49417" y="21245"/>
                  <a:pt x="49488" y="20946"/>
                </a:cubicBezTo>
                <a:cubicBezTo>
                  <a:pt x="50298" y="20875"/>
                  <a:pt x="51099" y="20761"/>
                  <a:pt x="51874" y="20655"/>
                </a:cubicBezTo>
                <a:close/>
                <a:moveTo>
                  <a:pt x="46917" y="21131"/>
                </a:moveTo>
                <a:cubicBezTo>
                  <a:pt x="46847" y="21386"/>
                  <a:pt x="46776" y="21641"/>
                  <a:pt x="46697" y="21905"/>
                </a:cubicBezTo>
                <a:cubicBezTo>
                  <a:pt x="45896" y="21905"/>
                  <a:pt x="45121" y="21905"/>
                  <a:pt x="44390" y="21861"/>
                </a:cubicBezTo>
                <a:cubicBezTo>
                  <a:pt x="44496" y="21606"/>
                  <a:pt x="44610" y="21386"/>
                  <a:pt x="44716" y="21131"/>
                </a:cubicBezTo>
                <a:close/>
                <a:moveTo>
                  <a:pt x="49417" y="20946"/>
                </a:moveTo>
                <a:lnTo>
                  <a:pt x="49417" y="20946"/>
                </a:lnTo>
                <a:cubicBezTo>
                  <a:pt x="49373" y="21245"/>
                  <a:pt x="49303" y="21536"/>
                  <a:pt x="49232" y="21861"/>
                </a:cubicBezTo>
                <a:cubicBezTo>
                  <a:pt x="48863" y="21861"/>
                  <a:pt x="48458" y="21861"/>
                  <a:pt x="48053" y="21905"/>
                </a:cubicBezTo>
                <a:lnTo>
                  <a:pt x="46732" y="21905"/>
                </a:lnTo>
                <a:cubicBezTo>
                  <a:pt x="46847" y="21641"/>
                  <a:pt x="46917" y="21386"/>
                  <a:pt x="46996" y="21096"/>
                </a:cubicBezTo>
                <a:cubicBezTo>
                  <a:pt x="47392" y="21096"/>
                  <a:pt x="47833" y="21060"/>
                  <a:pt x="48238" y="21060"/>
                </a:cubicBezTo>
                <a:cubicBezTo>
                  <a:pt x="48643" y="21025"/>
                  <a:pt x="49012" y="20981"/>
                  <a:pt x="49417" y="20946"/>
                </a:cubicBezTo>
                <a:close/>
                <a:moveTo>
                  <a:pt x="71156" y="21446"/>
                </a:moveTo>
                <a:cubicBezTo>
                  <a:pt x="71659" y="21446"/>
                  <a:pt x="72158" y="21465"/>
                  <a:pt x="72669" y="21465"/>
                </a:cubicBezTo>
                <a:cubicBezTo>
                  <a:pt x="72968" y="21606"/>
                  <a:pt x="73258" y="21756"/>
                  <a:pt x="73514" y="21905"/>
                </a:cubicBezTo>
                <a:cubicBezTo>
                  <a:pt x="72748" y="21861"/>
                  <a:pt x="71938" y="21861"/>
                  <a:pt x="71163" y="21861"/>
                </a:cubicBezTo>
                <a:cubicBezTo>
                  <a:pt x="70908" y="21721"/>
                  <a:pt x="70652" y="21571"/>
                  <a:pt x="70397" y="21465"/>
                </a:cubicBezTo>
                <a:cubicBezTo>
                  <a:pt x="70652" y="21451"/>
                  <a:pt x="70905" y="21446"/>
                  <a:pt x="71156" y="21446"/>
                </a:cubicBezTo>
                <a:close/>
                <a:moveTo>
                  <a:pt x="62623" y="20911"/>
                </a:moveTo>
                <a:cubicBezTo>
                  <a:pt x="62694" y="21060"/>
                  <a:pt x="62764" y="21166"/>
                  <a:pt x="62843" y="21280"/>
                </a:cubicBezTo>
                <a:cubicBezTo>
                  <a:pt x="62879" y="21316"/>
                  <a:pt x="62914" y="21351"/>
                  <a:pt x="62914" y="21386"/>
                </a:cubicBezTo>
                <a:cubicBezTo>
                  <a:pt x="62359" y="21536"/>
                  <a:pt x="61778" y="21721"/>
                  <a:pt x="61188" y="21941"/>
                </a:cubicBezTo>
                <a:cubicBezTo>
                  <a:pt x="61188" y="21905"/>
                  <a:pt x="61153" y="21826"/>
                  <a:pt x="61153" y="21791"/>
                </a:cubicBezTo>
                <a:cubicBezTo>
                  <a:pt x="61153" y="21721"/>
                  <a:pt x="61118" y="21685"/>
                  <a:pt x="61118" y="21606"/>
                </a:cubicBezTo>
                <a:cubicBezTo>
                  <a:pt x="61593" y="21351"/>
                  <a:pt x="62104" y="21131"/>
                  <a:pt x="62623" y="20911"/>
                </a:cubicBezTo>
                <a:close/>
                <a:moveTo>
                  <a:pt x="37417" y="20875"/>
                </a:moveTo>
                <a:cubicBezTo>
                  <a:pt x="38113" y="21060"/>
                  <a:pt x="38809" y="21201"/>
                  <a:pt x="39548" y="21351"/>
                </a:cubicBezTo>
                <a:cubicBezTo>
                  <a:pt x="39398" y="21571"/>
                  <a:pt x="39249" y="21791"/>
                  <a:pt x="39108" y="21976"/>
                </a:cubicBezTo>
                <a:cubicBezTo>
                  <a:pt x="38368" y="21826"/>
                  <a:pt x="37673" y="21685"/>
                  <a:pt x="36977" y="21465"/>
                </a:cubicBezTo>
                <a:cubicBezTo>
                  <a:pt x="37127" y="21280"/>
                  <a:pt x="37268" y="21060"/>
                  <a:pt x="37417" y="20875"/>
                </a:cubicBezTo>
                <a:close/>
                <a:moveTo>
                  <a:pt x="70283" y="21465"/>
                </a:moveTo>
                <a:cubicBezTo>
                  <a:pt x="70547" y="21606"/>
                  <a:pt x="70802" y="21721"/>
                  <a:pt x="71057" y="21861"/>
                </a:cubicBezTo>
                <a:cubicBezTo>
                  <a:pt x="70283" y="21905"/>
                  <a:pt x="69517" y="21941"/>
                  <a:pt x="68742" y="22011"/>
                </a:cubicBezTo>
                <a:cubicBezTo>
                  <a:pt x="68522" y="21861"/>
                  <a:pt x="68346" y="21721"/>
                  <a:pt x="68161" y="21571"/>
                </a:cubicBezTo>
                <a:cubicBezTo>
                  <a:pt x="68856" y="21500"/>
                  <a:pt x="69552" y="21465"/>
                  <a:pt x="70283" y="21465"/>
                </a:cubicBezTo>
                <a:close/>
                <a:moveTo>
                  <a:pt x="76305" y="20946"/>
                </a:moveTo>
                <a:lnTo>
                  <a:pt x="76305" y="20946"/>
                </a:lnTo>
                <a:cubicBezTo>
                  <a:pt x="77150" y="21060"/>
                  <a:pt x="77951" y="21245"/>
                  <a:pt x="78726" y="21421"/>
                </a:cubicBezTo>
                <a:cubicBezTo>
                  <a:pt x="78761" y="21421"/>
                  <a:pt x="78761" y="21465"/>
                  <a:pt x="78796" y="21465"/>
                </a:cubicBezTo>
                <a:cubicBezTo>
                  <a:pt x="79051" y="21641"/>
                  <a:pt x="79307" y="21826"/>
                  <a:pt x="79527" y="22011"/>
                </a:cubicBezTo>
                <a:cubicBezTo>
                  <a:pt x="78761" y="21826"/>
                  <a:pt x="77951" y="21641"/>
                  <a:pt x="77106" y="21500"/>
                </a:cubicBezTo>
                <a:cubicBezTo>
                  <a:pt x="76815" y="21316"/>
                  <a:pt x="76560" y="21131"/>
                  <a:pt x="76305" y="20946"/>
                </a:cubicBezTo>
                <a:close/>
                <a:moveTo>
                  <a:pt x="14677" y="20030"/>
                </a:moveTo>
                <a:cubicBezTo>
                  <a:pt x="14932" y="20101"/>
                  <a:pt x="15188" y="20215"/>
                  <a:pt x="15443" y="20286"/>
                </a:cubicBezTo>
                <a:lnTo>
                  <a:pt x="16253" y="20585"/>
                </a:lnTo>
                <a:cubicBezTo>
                  <a:pt x="16402" y="20655"/>
                  <a:pt x="16579" y="20691"/>
                  <a:pt x="16728" y="20761"/>
                </a:cubicBezTo>
                <a:cubicBezTo>
                  <a:pt x="16402" y="21201"/>
                  <a:pt x="16033" y="21606"/>
                  <a:pt x="15663" y="22046"/>
                </a:cubicBezTo>
                <a:cubicBezTo>
                  <a:pt x="15557" y="22011"/>
                  <a:pt x="15443" y="21941"/>
                  <a:pt x="15337" y="21905"/>
                </a:cubicBezTo>
                <a:cubicBezTo>
                  <a:pt x="14747" y="21685"/>
                  <a:pt x="14122" y="21465"/>
                  <a:pt x="13541" y="21201"/>
                </a:cubicBezTo>
                <a:cubicBezTo>
                  <a:pt x="13902" y="20805"/>
                  <a:pt x="14272" y="20400"/>
                  <a:pt x="14677" y="20030"/>
                </a:cubicBezTo>
                <a:close/>
                <a:moveTo>
                  <a:pt x="74649" y="21201"/>
                </a:moveTo>
                <a:lnTo>
                  <a:pt x="74649" y="21201"/>
                </a:lnTo>
                <a:cubicBezTo>
                  <a:pt x="75459" y="21280"/>
                  <a:pt x="76305" y="21386"/>
                  <a:pt x="77071" y="21536"/>
                </a:cubicBezTo>
                <a:cubicBezTo>
                  <a:pt x="77326" y="21721"/>
                  <a:pt x="77625" y="21861"/>
                  <a:pt x="77880" y="22046"/>
                </a:cubicBezTo>
                <a:cubicBezTo>
                  <a:pt x="77071" y="21905"/>
                  <a:pt x="76269" y="21756"/>
                  <a:pt x="75424" y="21641"/>
                </a:cubicBezTo>
                <a:cubicBezTo>
                  <a:pt x="75389" y="21606"/>
                  <a:pt x="75310" y="21571"/>
                  <a:pt x="75239" y="21536"/>
                </a:cubicBezTo>
                <a:cubicBezTo>
                  <a:pt x="75054" y="21421"/>
                  <a:pt x="74834" y="21316"/>
                  <a:pt x="74649" y="21201"/>
                </a:cubicBezTo>
                <a:close/>
                <a:moveTo>
                  <a:pt x="77986" y="20691"/>
                </a:moveTo>
                <a:lnTo>
                  <a:pt x="77986" y="20691"/>
                </a:lnTo>
                <a:cubicBezTo>
                  <a:pt x="78206" y="20726"/>
                  <a:pt x="78470" y="20805"/>
                  <a:pt x="78726" y="20875"/>
                </a:cubicBezTo>
                <a:cubicBezTo>
                  <a:pt x="79236" y="20981"/>
                  <a:pt x="79747" y="21131"/>
                  <a:pt x="80231" y="21316"/>
                </a:cubicBezTo>
                <a:cubicBezTo>
                  <a:pt x="80486" y="21571"/>
                  <a:pt x="80742" y="21791"/>
                  <a:pt x="80997" y="22011"/>
                </a:cubicBezTo>
                <a:lnTo>
                  <a:pt x="81032" y="22046"/>
                </a:lnTo>
                <a:cubicBezTo>
                  <a:pt x="80707" y="21905"/>
                  <a:pt x="80372" y="21791"/>
                  <a:pt x="80046" y="21721"/>
                </a:cubicBezTo>
                <a:cubicBezTo>
                  <a:pt x="79606" y="21571"/>
                  <a:pt x="79201" y="21465"/>
                  <a:pt x="78761" y="21351"/>
                </a:cubicBezTo>
                <a:cubicBezTo>
                  <a:pt x="78506" y="21131"/>
                  <a:pt x="78206" y="20911"/>
                  <a:pt x="77986" y="20691"/>
                </a:cubicBezTo>
                <a:close/>
                <a:moveTo>
                  <a:pt x="34847" y="20805"/>
                </a:moveTo>
                <a:cubicBezTo>
                  <a:pt x="35507" y="21060"/>
                  <a:pt x="36167" y="21280"/>
                  <a:pt x="36872" y="21500"/>
                </a:cubicBezTo>
                <a:cubicBezTo>
                  <a:pt x="36687" y="21721"/>
                  <a:pt x="36537" y="21941"/>
                  <a:pt x="36352" y="22126"/>
                </a:cubicBezTo>
                <a:cubicBezTo>
                  <a:pt x="35657" y="21941"/>
                  <a:pt x="34961" y="21721"/>
                  <a:pt x="34266" y="21465"/>
                </a:cubicBezTo>
                <a:cubicBezTo>
                  <a:pt x="34451" y="21245"/>
                  <a:pt x="34627" y="21025"/>
                  <a:pt x="34812" y="20840"/>
                </a:cubicBezTo>
                <a:cubicBezTo>
                  <a:pt x="34812" y="20805"/>
                  <a:pt x="34847" y="20805"/>
                  <a:pt x="34847" y="20805"/>
                </a:cubicBezTo>
                <a:close/>
                <a:moveTo>
                  <a:pt x="4438" y="20180"/>
                </a:moveTo>
                <a:cubicBezTo>
                  <a:pt x="4658" y="20286"/>
                  <a:pt x="4913" y="20435"/>
                  <a:pt x="5133" y="20585"/>
                </a:cubicBezTo>
                <a:cubicBezTo>
                  <a:pt x="5574" y="20805"/>
                  <a:pt x="6014" y="21060"/>
                  <a:pt x="6454" y="21280"/>
                </a:cubicBezTo>
                <a:cubicBezTo>
                  <a:pt x="5979" y="21571"/>
                  <a:pt x="5538" y="21861"/>
                  <a:pt x="5063" y="22161"/>
                </a:cubicBezTo>
                <a:cubicBezTo>
                  <a:pt x="4772" y="21976"/>
                  <a:pt x="4473" y="21791"/>
                  <a:pt x="4218" y="21641"/>
                </a:cubicBezTo>
                <a:cubicBezTo>
                  <a:pt x="3813" y="21386"/>
                  <a:pt x="3452" y="21166"/>
                  <a:pt x="3047" y="20946"/>
                </a:cubicBezTo>
                <a:cubicBezTo>
                  <a:pt x="3522" y="20691"/>
                  <a:pt x="3962" y="20435"/>
                  <a:pt x="4438" y="20180"/>
                </a:cubicBezTo>
                <a:close/>
                <a:moveTo>
                  <a:pt x="26377" y="20065"/>
                </a:moveTo>
                <a:cubicBezTo>
                  <a:pt x="27108" y="20470"/>
                  <a:pt x="27848" y="20875"/>
                  <a:pt x="28578" y="21280"/>
                </a:cubicBezTo>
                <a:cubicBezTo>
                  <a:pt x="28429" y="21465"/>
                  <a:pt x="28288" y="21641"/>
                  <a:pt x="28138" y="21826"/>
                </a:cubicBezTo>
                <a:cubicBezTo>
                  <a:pt x="28068" y="21941"/>
                  <a:pt x="27988" y="22046"/>
                  <a:pt x="27883" y="22161"/>
                </a:cubicBezTo>
                <a:cubicBezTo>
                  <a:pt x="27108" y="21826"/>
                  <a:pt x="26377" y="21465"/>
                  <a:pt x="25603" y="21096"/>
                </a:cubicBezTo>
                <a:cubicBezTo>
                  <a:pt x="25647" y="21060"/>
                  <a:pt x="25682" y="21060"/>
                  <a:pt x="25682" y="21025"/>
                </a:cubicBezTo>
                <a:cubicBezTo>
                  <a:pt x="25902" y="20726"/>
                  <a:pt x="26122" y="20400"/>
                  <a:pt x="26377" y="20065"/>
                </a:cubicBezTo>
                <a:close/>
                <a:moveTo>
                  <a:pt x="32170" y="20541"/>
                </a:moveTo>
                <a:cubicBezTo>
                  <a:pt x="32611" y="20805"/>
                  <a:pt x="33086" y="21025"/>
                  <a:pt x="33570" y="21245"/>
                </a:cubicBezTo>
                <a:cubicBezTo>
                  <a:pt x="33790" y="21316"/>
                  <a:pt x="33966" y="21386"/>
                  <a:pt x="34151" y="21465"/>
                </a:cubicBezTo>
                <a:cubicBezTo>
                  <a:pt x="33966" y="21685"/>
                  <a:pt x="33790" y="21941"/>
                  <a:pt x="33570" y="22161"/>
                </a:cubicBezTo>
                <a:cubicBezTo>
                  <a:pt x="33456" y="22126"/>
                  <a:pt x="33306" y="22082"/>
                  <a:pt x="33200" y="22046"/>
                </a:cubicBezTo>
                <a:cubicBezTo>
                  <a:pt x="32611" y="21826"/>
                  <a:pt x="32029" y="21606"/>
                  <a:pt x="31475" y="21351"/>
                </a:cubicBezTo>
                <a:cubicBezTo>
                  <a:pt x="31695" y="21060"/>
                  <a:pt x="31950" y="20805"/>
                  <a:pt x="32170" y="20541"/>
                </a:cubicBezTo>
                <a:close/>
                <a:moveTo>
                  <a:pt x="29388" y="20250"/>
                </a:moveTo>
                <a:cubicBezTo>
                  <a:pt x="30049" y="20655"/>
                  <a:pt x="30709" y="21025"/>
                  <a:pt x="31369" y="21351"/>
                </a:cubicBezTo>
                <a:cubicBezTo>
                  <a:pt x="31149" y="21641"/>
                  <a:pt x="30929" y="21905"/>
                  <a:pt x="30709" y="22196"/>
                </a:cubicBezTo>
                <a:cubicBezTo>
                  <a:pt x="30005" y="21905"/>
                  <a:pt x="29344" y="21571"/>
                  <a:pt x="28649" y="21245"/>
                </a:cubicBezTo>
                <a:cubicBezTo>
                  <a:pt x="28763" y="21131"/>
                  <a:pt x="28869" y="20981"/>
                  <a:pt x="28948" y="20875"/>
                </a:cubicBezTo>
                <a:cubicBezTo>
                  <a:pt x="29089" y="20655"/>
                  <a:pt x="29239" y="20470"/>
                  <a:pt x="29388" y="20250"/>
                </a:cubicBezTo>
                <a:close/>
                <a:moveTo>
                  <a:pt x="72818" y="21500"/>
                </a:moveTo>
                <a:cubicBezTo>
                  <a:pt x="73003" y="21500"/>
                  <a:pt x="73188" y="21500"/>
                  <a:pt x="73408" y="21536"/>
                </a:cubicBezTo>
                <a:cubicBezTo>
                  <a:pt x="74068" y="21571"/>
                  <a:pt x="74764" y="21606"/>
                  <a:pt x="75424" y="21721"/>
                </a:cubicBezTo>
                <a:cubicBezTo>
                  <a:pt x="75715" y="21861"/>
                  <a:pt x="76005" y="22046"/>
                  <a:pt x="76269" y="22196"/>
                </a:cubicBezTo>
                <a:cubicBezTo>
                  <a:pt x="75565" y="22082"/>
                  <a:pt x="74834" y="22011"/>
                  <a:pt x="74068" y="21941"/>
                </a:cubicBezTo>
                <a:lnTo>
                  <a:pt x="73663" y="21941"/>
                </a:lnTo>
                <a:cubicBezTo>
                  <a:pt x="73408" y="21791"/>
                  <a:pt x="73109" y="21641"/>
                  <a:pt x="72818" y="21500"/>
                </a:cubicBezTo>
                <a:close/>
                <a:moveTo>
                  <a:pt x="79492" y="20470"/>
                </a:moveTo>
                <a:lnTo>
                  <a:pt x="79492" y="20470"/>
                </a:lnTo>
                <a:cubicBezTo>
                  <a:pt x="80266" y="20726"/>
                  <a:pt x="80997" y="21025"/>
                  <a:pt x="81693" y="21351"/>
                </a:cubicBezTo>
                <a:cubicBezTo>
                  <a:pt x="81992" y="21641"/>
                  <a:pt x="82247" y="21941"/>
                  <a:pt x="82503" y="22196"/>
                </a:cubicBezTo>
                <a:cubicBezTo>
                  <a:pt x="81772" y="21826"/>
                  <a:pt x="81032" y="21536"/>
                  <a:pt x="80266" y="21280"/>
                </a:cubicBezTo>
                <a:cubicBezTo>
                  <a:pt x="80011" y="21025"/>
                  <a:pt x="79747" y="20726"/>
                  <a:pt x="79492" y="20470"/>
                </a:cubicBezTo>
                <a:close/>
                <a:moveTo>
                  <a:pt x="23366" y="20065"/>
                </a:moveTo>
                <a:cubicBezTo>
                  <a:pt x="23701" y="20215"/>
                  <a:pt x="24062" y="20400"/>
                  <a:pt x="24396" y="20585"/>
                </a:cubicBezTo>
                <a:cubicBezTo>
                  <a:pt x="24766" y="20761"/>
                  <a:pt x="25162" y="20946"/>
                  <a:pt x="25532" y="21131"/>
                </a:cubicBezTo>
                <a:cubicBezTo>
                  <a:pt x="25242" y="21500"/>
                  <a:pt x="24986" y="21861"/>
                  <a:pt x="24687" y="22231"/>
                </a:cubicBezTo>
                <a:cubicBezTo>
                  <a:pt x="23921" y="21905"/>
                  <a:pt x="23146" y="21571"/>
                  <a:pt x="22416" y="21245"/>
                </a:cubicBezTo>
                <a:cubicBezTo>
                  <a:pt x="22706" y="20840"/>
                  <a:pt x="23041" y="20435"/>
                  <a:pt x="23366" y="20065"/>
                </a:cubicBezTo>
                <a:close/>
                <a:moveTo>
                  <a:pt x="80962" y="20435"/>
                </a:moveTo>
                <a:lnTo>
                  <a:pt x="80962" y="20435"/>
                </a:lnTo>
                <a:cubicBezTo>
                  <a:pt x="81622" y="20761"/>
                  <a:pt x="82282" y="21131"/>
                  <a:pt x="82943" y="21465"/>
                </a:cubicBezTo>
                <a:cubicBezTo>
                  <a:pt x="83198" y="21756"/>
                  <a:pt x="83453" y="22011"/>
                  <a:pt x="83709" y="22266"/>
                </a:cubicBezTo>
                <a:cubicBezTo>
                  <a:pt x="83048" y="21941"/>
                  <a:pt x="82388" y="21606"/>
                  <a:pt x="81772" y="21316"/>
                </a:cubicBezTo>
                <a:cubicBezTo>
                  <a:pt x="81508" y="21060"/>
                  <a:pt x="81252" y="20761"/>
                  <a:pt x="80962" y="20435"/>
                </a:cubicBezTo>
                <a:close/>
                <a:moveTo>
                  <a:pt x="65370" y="21465"/>
                </a:moveTo>
                <a:cubicBezTo>
                  <a:pt x="65440" y="21536"/>
                  <a:pt x="65520" y="21606"/>
                  <a:pt x="65625" y="21685"/>
                </a:cubicBezTo>
                <a:cubicBezTo>
                  <a:pt x="65661" y="21721"/>
                  <a:pt x="65740" y="21791"/>
                  <a:pt x="65775" y="21826"/>
                </a:cubicBezTo>
                <a:cubicBezTo>
                  <a:pt x="65080" y="21976"/>
                  <a:pt x="64340" y="22126"/>
                  <a:pt x="63574" y="22302"/>
                </a:cubicBezTo>
                <a:cubicBezTo>
                  <a:pt x="63504" y="22161"/>
                  <a:pt x="63424" y="22011"/>
                  <a:pt x="63319" y="21861"/>
                </a:cubicBezTo>
                <a:cubicBezTo>
                  <a:pt x="64014" y="21721"/>
                  <a:pt x="64675" y="21571"/>
                  <a:pt x="65370" y="21465"/>
                </a:cubicBezTo>
                <a:close/>
                <a:moveTo>
                  <a:pt x="68046" y="21606"/>
                </a:moveTo>
                <a:cubicBezTo>
                  <a:pt x="68267" y="21721"/>
                  <a:pt x="68451" y="21861"/>
                  <a:pt x="68636" y="22011"/>
                </a:cubicBezTo>
                <a:cubicBezTo>
                  <a:pt x="67906" y="22082"/>
                  <a:pt x="67131" y="22161"/>
                  <a:pt x="66365" y="22302"/>
                </a:cubicBezTo>
                <a:cubicBezTo>
                  <a:pt x="66215" y="22161"/>
                  <a:pt x="66066" y="22011"/>
                  <a:pt x="65925" y="21861"/>
                </a:cubicBezTo>
                <a:cubicBezTo>
                  <a:pt x="66620" y="21756"/>
                  <a:pt x="67351" y="21641"/>
                  <a:pt x="68046" y="21606"/>
                </a:cubicBezTo>
                <a:close/>
                <a:moveTo>
                  <a:pt x="56381" y="20805"/>
                </a:moveTo>
                <a:cubicBezTo>
                  <a:pt x="56416" y="21131"/>
                  <a:pt x="56416" y="21465"/>
                  <a:pt x="56416" y="21791"/>
                </a:cubicBezTo>
                <a:cubicBezTo>
                  <a:pt x="55650" y="22011"/>
                  <a:pt x="54876" y="22196"/>
                  <a:pt x="54075" y="22346"/>
                </a:cubicBezTo>
                <a:cubicBezTo>
                  <a:pt x="54110" y="22046"/>
                  <a:pt x="54145" y="21721"/>
                  <a:pt x="54145" y="21386"/>
                </a:cubicBezTo>
                <a:cubicBezTo>
                  <a:pt x="54920" y="21245"/>
                  <a:pt x="55650" y="21060"/>
                  <a:pt x="56381" y="20805"/>
                </a:cubicBezTo>
                <a:close/>
                <a:moveTo>
                  <a:pt x="60898" y="21025"/>
                </a:moveTo>
                <a:cubicBezTo>
                  <a:pt x="60933" y="21201"/>
                  <a:pt x="60968" y="21386"/>
                  <a:pt x="61039" y="21571"/>
                </a:cubicBezTo>
                <a:cubicBezTo>
                  <a:pt x="60862" y="21641"/>
                  <a:pt x="60678" y="21756"/>
                  <a:pt x="60528" y="21826"/>
                </a:cubicBezTo>
                <a:cubicBezTo>
                  <a:pt x="60237" y="21976"/>
                  <a:pt x="59903" y="22126"/>
                  <a:pt x="59612" y="22266"/>
                </a:cubicBezTo>
                <a:cubicBezTo>
                  <a:pt x="59577" y="22266"/>
                  <a:pt x="59498" y="22302"/>
                  <a:pt x="59463" y="22346"/>
                </a:cubicBezTo>
                <a:cubicBezTo>
                  <a:pt x="59463" y="22161"/>
                  <a:pt x="59463" y="21976"/>
                  <a:pt x="59427" y="21791"/>
                </a:cubicBezTo>
                <a:cubicBezTo>
                  <a:pt x="59542" y="21756"/>
                  <a:pt x="59612" y="21721"/>
                  <a:pt x="59683" y="21641"/>
                </a:cubicBezTo>
                <a:cubicBezTo>
                  <a:pt x="59982" y="21536"/>
                  <a:pt x="60237" y="21386"/>
                  <a:pt x="60493" y="21245"/>
                </a:cubicBezTo>
                <a:cubicBezTo>
                  <a:pt x="60598" y="21166"/>
                  <a:pt x="60748" y="21096"/>
                  <a:pt x="60898" y="21025"/>
                </a:cubicBezTo>
                <a:close/>
                <a:moveTo>
                  <a:pt x="11560" y="20365"/>
                </a:moveTo>
                <a:cubicBezTo>
                  <a:pt x="12177" y="20655"/>
                  <a:pt x="12802" y="20946"/>
                  <a:pt x="13427" y="21201"/>
                </a:cubicBezTo>
                <a:cubicBezTo>
                  <a:pt x="13057" y="21606"/>
                  <a:pt x="12661" y="21976"/>
                  <a:pt x="12291" y="22381"/>
                </a:cubicBezTo>
                <a:cubicBezTo>
                  <a:pt x="11631" y="22082"/>
                  <a:pt x="10970" y="21756"/>
                  <a:pt x="10345" y="21421"/>
                </a:cubicBezTo>
                <a:cubicBezTo>
                  <a:pt x="10750" y="21096"/>
                  <a:pt x="11155" y="20726"/>
                  <a:pt x="11560" y="20365"/>
                </a:cubicBezTo>
                <a:close/>
                <a:moveTo>
                  <a:pt x="39583" y="21386"/>
                </a:moveTo>
                <a:cubicBezTo>
                  <a:pt x="40349" y="21500"/>
                  <a:pt x="41089" y="21641"/>
                  <a:pt x="41890" y="21721"/>
                </a:cubicBezTo>
                <a:cubicBezTo>
                  <a:pt x="41749" y="21941"/>
                  <a:pt x="41635" y="22161"/>
                  <a:pt x="41494" y="22381"/>
                </a:cubicBezTo>
                <a:cubicBezTo>
                  <a:pt x="40719" y="22266"/>
                  <a:pt x="39953" y="22161"/>
                  <a:pt x="39178" y="22011"/>
                </a:cubicBezTo>
                <a:cubicBezTo>
                  <a:pt x="39328" y="21791"/>
                  <a:pt x="39434" y="21571"/>
                  <a:pt x="39583" y="21386"/>
                </a:cubicBezTo>
                <a:close/>
                <a:moveTo>
                  <a:pt x="58001" y="21245"/>
                </a:moveTo>
                <a:cubicBezTo>
                  <a:pt x="58001" y="21465"/>
                  <a:pt x="58001" y="21641"/>
                  <a:pt x="57957" y="21861"/>
                </a:cubicBezTo>
                <a:cubicBezTo>
                  <a:pt x="57446" y="22082"/>
                  <a:pt x="56936" y="22266"/>
                  <a:pt x="56416" y="22416"/>
                </a:cubicBezTo>
                <a:cubicBezTo>
                  <a:pt x="56460" y="22231"/>
                  <a:pt x="56460" y="22011"/>
                  <a:pt x="56460" y="21826"/>
                </a:cubicBezTo>
                <a:cubicBezTo>
                  <a:pt x="56971" y="21641"/>
                  <a:pt x="57482" y="21465"/>
                  <a:pt x="58001" y="21245"/>
                </a:cubicBezTo>
                <a:close/>
                <a:moveTo>
                  <a:pt x="59357" y="21280"/>
                </a:moveTo>
                <a:cubicBezTo>
                  <a:pt x="59357" y="21421"/>
                  <a:pt x="59357" y="21606"/>
                  <a:pt x="59392" y="21756"/>
                </a:cubicBezTo>
                <a:cubicBezTo>
                  <a:pt x="58917" y="22011"/>
                  <a:pt x="58441" y="22196"/>
                  <a:pt x="57957" y="22416"/>
                </a:cubicBezTo>
                <a:cubicBezTo>
                  <a:pt x="58001" y="22231"/>
                  <a:pt x="58001" y="22082"/>
                  <a:pt x="58036" y="21905"/>
                </a:cubicBezTo>
                <a:cubicBezTo>
                  <a:pt x="58477" y="21721"/>
                  <a:pt x="58917" y="21500"/>
                  <a:pt x="59357" y="21280"/>
                </a:cubicBezTo>
                <a:close/>
                <a:moveTo>
                  <a:pt x="62949" y="21421"/>
                </a:moveTo>
                <a:cubicBezTo>
                  <a:pt x="63063" y="21571"/>
                  <a:pt x="63134" y="21721"/>
                  <a:pt x="63239" y="21826"/>
                </a:cubicBezTo>
                <a:cubicBezTo>
                  <a:pt x="62579" y="22011"/>
                  <a:pt x="61963" y="22196"/>
                  <a:pt x="61338" y="22416"/>
                </a:cubicBezTo>
                <a:cubicBezTo>
                  <a:pt x="61303" y="22266"/>
                  <a:pt x="61259" y="22126"/>
                  <a:pt x="61223" y="22011"/>
                </a:cubicBezTo>
                <a:cubicBezTo>
                  <a:pt x="61813" y="21791"/>
                  <a:pt x="62403" y="21606"/>
                  <a:pt x="62949" y="21421"/>
                </a:cubicBezTo>
                <a:close/>
                <a:moveTo>
                  <a:pt x="82168" y="20506"/>
                </a:moveTo>
                <a:cubicBezTo>
                  <a:pt x="82388" y="20620"/>
                  <a:pt x="82573" y="20726"/>
                  <a:pt x="82793" y="20875"/>
                </a:cubicBezTo>
                <a:cubicBezTo>
                  <a:pt x="82978" y="20981"/>
                  <a:pt x="83163" y="21096"/>
                  <a:pt x="83383" y="21201"/>
                </a:cubicBezTo>
                <a:cubicBezTo>
                  <a:pt x="83568" y="21316"/>
                  <a:pt x="83823" y="21421"/>
                  <a:pt x="84043" y="21571"/>
                </a:cubicBezTo>
                <a:cubicBezTo>
                  <a:pt x="84299" y="21861"/>
                  <a:pt x="84589" y="22161"/>
                  <a:pt x="84888" y="22451"/>
                </a:cubicBezTo>
                <a:cubicBezTo>
                  <a:pt x="84774" y="22381"/>
                  <a:pt x="84668" y="22346"/>
                  <a:pt x="84554" y="22266"/>
                </a:cubicBezTo>
                <a:cubicBezTo>
                  <a:pt x="84149" y="22046"/>
                  <a:pt x="83753" y="21826"/>
                  <a:pt x="83348" y="21606"/>
                </a:cubicBezTo>
                <a:cubicBezTo>
                  <a:pt x="83233" y="21571"/>
                  <a:pt x="83092" y="21500"/>
                  <a:pt x="82978" y="21421"/>
                </a:cubicBezTo>
                <a:cubicBezTo>
                  <a:pt x="82723" y="21131"/>
                  <a:pt x="82432" y="20840"/>
                  <a:pt x="82168" y="20506"/>
                </a:cubicBezTo>
                <a:close/>
                <a:moveTo>
                  <a:pt x="20065" y="20321"/>
                </a:moveTo>
                <a:cubicBezTo>
                  <a:pt x="20760" y="20620"/>
                  <a:pt x="21500" y="20911"/>
                  <a:pt x="22195" y="21245"/>
                </a:cubicBezTo>
                <a:cubicBezTo>
                  <a:pt x="22231" y="21245"/>
                  <a:pt x="22266" y="21280"/>
                  <a:pt x="22301" y="21280"/>
                </a:cubicBezTo>
                <a:cubicBezTo>
                  <a:pt x="22125" y="21536"/>
                  <a:pt x="21940" y="21756"/>
                  <a:pt x="21755" y="22011"/>
                </a:cubicBezTo>
                <a:cubicBezTo>
                  <a:pt x="21641" y="22161"/>
                  <a:pt x="21535" y="22302"/>
                  <a:pt x="21385" y="22487"/>
                </a:cubicBezTo>
                <a:cubicBezTo>
                  <a:pt x="20690" y="22231"/>
                  <a:pt x="20030" y="21941"/>
                  <a:pt x="19334" y="21685"/>
                </a:cubicBezTo>
                <a:cubicBezTo>
                  <a:pt x="19264" y="21641"/>
                  <a:pt x="19149" y="21606"/>
                  <a:pt x="19079" y="21571"/>
                </a:cubicBezTo>
                <a:cubicBezTo>
                  <a:pt x="19264" y="21316"/>
                  <a:pt x="19440" y="21096"/>
                  <a:pt x="19625" y="20840"/>
                </a:cubicBezTo>
                <a:cubicBezTo>
                  <a:pt x="19774" y="20655"/>
                  <a:pt x="19924" y="20506"/>
                  <a:pt x="20065" y="20321"/>
                </a:cubicBezTo>
                <a:close/>
                <a:moveTo>
                  <a:pt x="71948" y="21926"/>
                </a:moveTo>
                <a:cubicBezTo>
                  <a:pt x="72518" y="21926"/>
                  <a:pt x="73091" y="21951"/>
                  <a:pt x="73663" y="21976"/>
                </a:cubicBezTo>
                <a:cubicBezTo>
                  <a:pt x="73954" y="22161"/>
                  <a:pt x="74209" y="22302"/>
                  <a:pt x="74509" y="22487"/>
                </a:cubicBezTo>
                <a:cubicBezTo>
                  <a:pt x="73663" y="22416"/>
                  <a:pt x="72818" y="22416"/>
                  <a:pt x="71973" y="22416"/>
                </a:cubicBezTo>
                <a:cubicBezTo>
                  <a:pt x="71753" y="22231"/>
                  <a:pt x="71498" y="22082"/>
                  <a:pt x="71242" y="21941"/>
                </a:cubicBezTo>
                <a:cubicBezTo>
                  <a:pt x="71477" y="21930"/>
                  <a:pt x="71712" y="21926"/>
                  <a:pt x="71948" y="21926"/>
                </a:cubicBezTo>
                <a:close/>
                <a:moveTo>
                  <a:pt x="83128" y="20506"/>
                </a:moveTo>
                <a:cubicBezTo>
                  <a:pt x="83753" y="20840"/>
                  <a:pt x="84413" y="21131"/>
                  <a:pt x="85109" y="21421"/>
                </a:cubicBezTo>
                <a:cubicBezTo>
                  <a:pt x="85469" y="21791"/>
                  <a:pt x="85804" y="22126"/>
                  <a:pt x="86174" y="22487"/>
                </a:cubicBezTo>
                <a:cubicBezTo>
                  <a:pt x="85434" y="22161"/>
                  <a:pt x="84704" y="21861"/>
                  <a:pt x="84078" y="21500"/>
                </a:cubicBezTo>
                <a:cubicBezTo>
                  <a:pt x="83753" y="21166"/>
                  <a:pt x="83453" y="20840"/>
                  <a:pt x="83128" y="20506"/>
                </a:cubicBezTo>
                <a:close/>
                <a:moveTo>
                  <a:pt x="7995" y="20286"/>
                </a:moveTo>
                <a:cubicBezTo>
                  <a:pt x="8180" y="20400"/>
                  <a:pt x="8329" y="20470"/>
                  <a:pt x="8514" y="20541"/>
                </a:cubicBezTo>
                <a:cubicBezTo>
                  <a:pt x="9060" y="20840"/>
                  <a:pt x="9650" y="21166"/>
                  <a:pt x="10240" y="21465"/>
                </a:cubicBezTo>
                <a:cubicBezTo>
                  <a:pt x="9799" y="21826"/>
                  <a:pt x="9359" y="22196"/>
                  <a:pt x="8919" y="22522"/>
                </a:cubicBezTo>
                <a:cubicBezTo>
                  <a:pt x="8109" y="22126"/>
                  <a:pt x="7334" y="21721"/>
                  <a:pt x="6568" y="21280"/>
                </a:cubicBezTo>
                <a:cubicBezTo>
                  <a:pt x="7044" y="20946"/>
                  <a:pt x="7519" y="20620"/>
                  <a:pt x="7995" y="20286"/>
                </a:cubicBezTo>
                <a:close/>
                <a:moveTo>
                  <a:pt x="71128" y="21941"/>
                </a:moveTo>
                <a:cubicBezTo>
                  <a:pt x="71383" y="22082"/>
                  <a:pt x="71647" y="22231"/>
                  <a:pt x="71903" y="22416"/>
                </a:cubicBezTo>
                <a:cubicBezTo>
                  <a:pt x="71057" y="22416"/>
                  <a:pt x="70212" y="22451"/>
                  <a:pt x="69402" y="22522"/>
                </a:cubicBezTo>
                <a:cubicBezTo>
                  <a:pt x="69226" y="22381"/>
                  <a:pt x="69006" y="22196"/>
                  <a:pt x="68786" y="22046"/>
                </a:cubicBezTo>
                <a:cubicBezTo>
                  <a:pt x="69587" y="21976"/>
                  <a:pt x="70362" y="21941"/>
                  <a:pt x="71128" y="21941"/>
                </a:cubicBezTo>
                <a:close/>
                <a:moveTo>
                  <a:pt x="41969" y="21721"/>
                </a:moveTo>
                <a:cubicBezTo>
                  <a:pt x="42700" y="21826"/>
                  <a:pt x="43510" y="21861"/>
                  <a:pt x="44311" y="21905"/>
                </a:cubicBezTo>
                <a:cubicBezTo>
                  <a:pt x="44170" y="22161"/>
                  <a:pt x="44056" y="22381"/>
                  <a:pt x="43950" y="22601"/>
                </a:cubicBezTo>
                <a:cubicBezTo>
                  <a:pt x="43140" y="22522"/>
                  <a:pt x="42374" y="22451"/>
                  <a:pt x="41564" y="22381"/>
                </a:cubicBezTo>
                <a:cubicBezTo>
                  <a:pt x="41670" y="22161"/>
                  <a:pt x="41819" y="21941"/>
                  <a:pt x="41969" y="21721"/>
                </a:cubicBezTo>
                <a:close/>
                <a:moveTo>
                  <a:pt x="54075" y="21421"/>
                </a:moveTo>
                <a:cubicBezTo>
                  <a:pt x="54075" y="21721"/>
                  <a:pt x="54075" y="22046"/>
                  <a:pt x="53995" y="22346"/>
                </a:cubicBezTo>
                <a:cubicBezTo>
                  <a:pt x="53229" y="22487"/>
                  <a:pt x="52419" y="22566"/>
                  <a:pt x="51618" y="22636"/>
                </a:cubicBezTo>
                <a:cubicBezTo>
                  <a:pt x="51689" y="22346"/>
                  <a:pt x="51759" y="22046"/>
                  <a:pt x="51838" y="21721"/>
                </a:cubicBezTo>
                <a:cubicBezTo>
                  <a:pt x="52569" y="21641"/>
                  <a:pt x="53335" y="21571"/>
                  <a:pt x="54075" y="21421"/>
                </a:cubicBezTo>
                <a:close/>
                <a:moveTo>
                  <a:pt x="61039" y="21641"/>
                </a:moveTo>
                <a:cubicBezTo>
                  <a:pt x="61083" y="21685"/>
                  <a:pt x="61083" y="21756"/>
                  <a:pt x="61118" y="21791"/>
                </a:cubicBezTo>
                <a:cubicBezTo>
                  <a:pt x="61118" y="21861"/>
                  <a:pt x="61118" y="21905"/>
                  <a:pt x="61153" y="21976"/>
                </a:cubicBezTo>
                <a:cubicBezTo>
                  <a:pt x="60783" y="22082"/>
                  <a:pt x="60457" y="22231"/>
                  <a:pt x="60088" y="22381"/>
                </a:cubicBezTo>
                <a:cubicBezTo>
                  <a:pt x="59868" y="22487"/>
                  <a:pt x="59683" y="22566"/>
                  <a:pt x="59463" y="22636"/>
                </a:cubicBezTo>
                <a:lnTo>
                  <a:pt x="59463" y="22381"/>
                </a:lnTo>
                <a:cubicBezTo>
                  <a:pt x="59498" y="22381"/>
                  <a:pt x="59577" y="22346"/>
                  <a:pt x="59647" y="22302"/>
                </a:cubicBezTo>
                <a:cubicBezTo>
                  <a:pt x="59938" y="22161"/>
                  <a:pt x="60237" y="22011"/>
                  <a:pt x="60528" y="21861"/>
                </a:cubicBezTo>
                <a:cubicBezTo>
                  <a:pt x="60713" y="21791"/>
                  <a:pt x="60898" y="21721"/>
                  <a:pt x="61039" y="21641"/>
                </a:cubicBezTo>
                <a:close/>
                <a:moveTo>
                  <a:pt x="36942" y="21500"/>
                </a:moveTo>
                <a:cubicBezTo>
                  <a:pt x="37638" y="21721"/>
                  <a:pt x="38333" y="21905"/>
                  <a:pt x="39073" y="22046"/>
                </a:cubicBezTo>
                <a:cubicBezTo>
                  <a:pt x="38923" y="22231"/>
                  <a:pt x="38773" y="22451"/>
                  <a:pt x="38632" y="22671"/>
                </a:cubicBezTo>
                <a:cubicBezTo>
                  <a:pt x="37893" y="22522"/>
                  <a:pt x="37162" y="22346"/>
                  <a:pt x="36431" y="22161"/>
                </a:cubicBezTo>
                <a:cubicBezTo>
                  <a:pt x="36608" y="21941"/>
                  <a:pt x="36757" y="21721"/>
                  <a:pt x="36942" y="21500"/>
                </a:cubicBezTo>
                <a:close/>
                <a:moveTo>
                  <a:pt x="44355" y="21905"/>
                </a:moveTo>
                <a:cubicBezTo>
                  <a:pt x="45121" y="21941"/>
                  <a:pt x="45896" y="21976"/>
                  <a:pt x="46662" y="21976"/>
                </a:cubicBezTo>
                <a:cubicBezTo>
                  <a:pt x="46591" y="22196"/>
                  <a:pt x="46512" y="22451"/>
                  <a:pt x="46406" y="22707"/>
                </a:cubicBezTo>
                <a:cubicBezTo>
                  <a:pt x="45632" y="22671"/>
                  <a:pt x="44830" y="22636"/>
                  <a:pt x="44020" y="22601"/>
                </a:cubicBezTo>
                <a:cubicBezTo>
                  <a:pt x="44135" y="22381"/>
                  <a:pt x="44241" y="22161"/>
                  <a:pt x="44355" y="21905"/>
                </a:cubicBezTo>
                <a:close/>
                <a:moveTo>
                  <a:pt x="49232" y="21905"/>
                </a:moveTo>
                <a:lnTo>
                  <a:pt x="49232" y="21905"/>
                </a:lnTo>
                <a:cubicBezTo>
                  <a:pt x="49153" y="22196"/>
                  <a:pt x="49083" y="22451"/>
                  <a:pt x="49012" y="22707"/>
                </a:cubicBezTo>
                <a:lnTo>
                  <a:pt x="46477" y="22707"/>
                </a:lnTo>
                <a:cubicBezTo>
                  <a:pt x="46556" y="22451"/>
                  <a:pt x="46662" y="22231"/>
                  <a:pt x="46732" y="21976"/>
                </a:cubicBezTo>
                <a:cubicBezTo>
                  <a:pt x="47172" y="21976"/>
                  <a:pt x="47612" y="21976"/>
                  <a:pt x="48053" y="21941"/>
                </a:cubicBezTo>
                <a:cubicBezTo>
                  <a:pt x="48458" y="21941"/>
                  <a:pt x="48827" y="21941"/>
                  <a:pt x="49232" y="21905"/>
                </a:cubicBezTo>
                <a:close/>
                <a:moveTo>
                  <a:pt x="51759" y="21756"/>
                </a:moveTo>
                <a:cubicBezTo>
                  <a:pt x="51724" y="22046"/>
                  <a:pt x="51653" y="22346"/>
                  <a:pt x="51539" y="22636"/>
                </a:cubicBezTo>
                <a:cubicBezTo>
                  <a:pt x="50738" y="22707"/>
                  <a:pt x="49893" y="22707"/>
                  <a:pt x="49048" y="22707"/>
                </a:cubicBezTo>
                <a:cubicBezTo>
                  <a:pt x="49153" y="22451"/>
                  <a:pt x="49232" y="22196"/>
                  <a:pt x="49303" y="21905"/>
                </a:cubicBezTo>
                <a:cubicBezTo>
                  <a:pt x="50113" y="21861"/>
                  <a:pt x="50958" y="21826"/>
                  <a:pt x="51759" y="21756"/>
                </a:cubicBezTo>
                <a:close/>
                <a:moveTo>
                  <a:pt x="75565" y="21721"/>
                </a:moveTo>
                <a:cubicBezTo>
                  <a:pt x="76410" y="21826"/>
                  <a:pt x="77220" y="21976"/>
                  <a:pt x="78030" y="22126"/>
                </a:cubicBezTo>
                <a:cubicBezTo>
                  <a:pt x="78321" y="22302"/>
                  <a:pt x="78576" y="22487"/>
                  <a:pt x="78867" y="22707"/>
                </a:cubicBezTo>
                <a:cubicBezTo>
                  <a:pt x="78065" y="22487"/>
                  <a:pt x="77255" y="22346"/>
                  <a:pt x="76410" y="22231"/>
                </a:cubicBezTo>
                <a:cubicBezTo>
                  <a:pt x="76155" y="22046"/>
                  <a:pt x="75864" y="21905"/>
                  <a:pt x="75565" y="21721"/>
                </a:cubicBezTo>
                <a:close/>
                <a:moveTo>
                  <a:pt x="77220" y="21571"/>
                </a:moveTo>
                <a:lnTo>
                  <a:pt x="77220" y="21571"/>
                </a:lnTo>
                <a:cubicBezTo>
                  <a:pt x="78065" y="21721"/>
                  <a:pt x="78867" y="21905"/>
                  <a:pt x="79676" y="22126"/>
                </a:cubicBezTo>
                <a:cubicBezTo>
                  <a:pt x="79932" y="22302"/>
                  <a:pt x="80187" y="22522"/>
                  <a:pt x="80451" y="22707"/>
                </a:cubicBezTo>
                <a:cubicBezTo>
                  <a:pt x="79676" y="22451"/>
                  <a:pt x="78867" y="22266"/>
                  <a:pt x="78030" y="22082"/>
                </a:cubicBezTo>
                <a:cubicBezTo>
                  <a:pt x="77986" y="22046"/>
                  <a:pt x="77951" y="22046"/>
                  <a:pt x="77916" y="22011"/>
                </a:cubicBezTo>
                <a:cubicBezTo>
                  <a:pt x="77696" y="21861"/>
                  <a:pt x="77475" y="21721"/>
                  <a:pt x="77220" y="21571"/>
                </a:cubicBezTo>
                <a:close/>
                <a:moveTo>
                  <a:pt x="34230" y="21500"/>
                </a:moveTo>
                <a:cubicBezTo>
                  <a:pt x="34926" y="21756"/>
                  <a:pt x="35621" y="21976"/>
                  <a:pt x="36317" y="22196"/>
                </a:cubicBezTo>
                <a:cubicBezTo>
                  <a:pt x="36167" y="22381"/>
                  <a:pt x="36026" y="22601"/>
                  <a:pt x="35877" y="22786"/>
                </a:cubicBezTo>
                <a:cubicBezTo>
                  <a:pt x="35111" y="22601"/>
                  <a:pt x="34371" y="22416"/>
                  <a:pt x="33641" y="22161"/>
                </a:cubicBezTo>
                <a:cubicBezTo>
                  <a:pt x="33825" y="21941"/>
                  <a:pt x="34046" y="21721"/>
                  <a:pt x="34230" y="21500"/>
                </a:cubicBezTo>
                <a:close/>
                <a:moveTo>
                  <a:pt x="65845" y="21905"/>
                </a:moveTo>
                <a:cubicBezTo>
                  <a:pt x="65995" y="22011"/>
                  <a:pt x="66145" y="22161"/>
                  <a:pt x="66286" y="22302"/>
                </a:cubicBezTo>
                <a:cubicBezTo>
                  <a:pt x="65520" y="22451"/>
                  <a:pt x="64710" y="22601"/>
                  <a:pt x="63900" y="22786"/>
                </a:cubicBezTo>
                <a:cubicBezTo>
                  <a:pt x="63794" y="22636"/>
                  <a:pt x="63724" y="22487"/>
                  <a:pt x="63609" y="22346"/>
                </a:cubicBezTo>
                <a:cubicBezTo>
                  <a:pt x="64384" y="22161"/>
                  <a:pt x="65115" y="22011"/>
                  <a:pt x="65845" y="21905"/>
                </a:cubicBezTo>
                <a:close/>
                <a:moveTo>
                  <a:pt x="74068" y="22011"/>
                </a:moveTo>
                <a:cubicBezTo>
                  <a:pt x="74870" y="22082"/>
                  <a:pt x="75644" y="22161"/>
                  <a:pt x="76410" y="22266"/>
                </a:cubicBezTo>
                <a:cubicBezTo>
                  <a:pt x="76710" y="22451"/>
                  <a:pt x="76965" y="22636"/>
                  <a:pt x="77255" y="22821"/>
                </a:cubicBezTo>
                <a:cubicBezTo>
                  <a:pt x="76666" y="22707"/>
                  <a:pt x="76049" y="22636"/>
                  <a:pt x="75459" y="22566"/>
                </a:cubicBezTo>
                <a:cubicBezTo>
                  <a:pt x="75169" y="22522"/>
                  <a:pt x="74905" y="22522"/>
                  <a:pt x="74614" y="22487"/>
                </a:cubicBezTo>
                <a:cubicBezTo>
                  <a:pt x="74359" y="22302"/>
                  <a:pt x="74068" y="22161"/>
                  <a:pt x="73769" y="22011"/>
                </a:cubicBezTo>
                <a:close/>
                <a:moveTo>
                  <a:pt x="78867" y="21465"/>
                </a:moveTo>
                <a:cubicBezTo>
                  <a:pt x="79271" y="21536"/>
                  <a:pt x="79641" y="21641"/>
                  <a:pt x="80011" y="21756"/>
                </a:cubicBezTo>
                <a:cubicBezTo>
                  <a:pt x="80407" y="21861"/>
                  <a:pt x="80777" y="22011"/>
                  <a:pt x="81147" y="22161"/>
                </a:cubicBezTo>
                <a:cubicBezTo>
                  <a:pt x="81402" y="22381"/>
                  <a:pt x="81657" y="22601"/>
                  <a:pt x="81948" y="22821"/>
                </a:cubicBezTo>
                <a:cubicBezTo>
                  <a:pt x="81472" y="22636"/>
                  <a:pt x="81032" y="22451"/>
                  <a:pt x="80557" y="22302"/>
                </a:cubicBezTo>
                <a:cubicBezTo>
                  <a:pt x="80266" y="22231"/>
                  <a:pt x="79967" y="22161"/>
                  <a:pt x="79676" y="22046"/>
                </a:cubicBezTo>
                <a:cubicBezTo>
                  <a:pt x="79421" y="21861"/>
                  <a:pt x="79131" y="21641"/>
                  <a:pt x="78867" y="21465"/>
                </a:cubicBezTo>
                <a:close/>
                <a:moveTo>
                  <a:pt x="3012" y="20981"/>
                </a:moveTo>
                <a:cubicBezTo>
                  <a:pt x="3417" y="21201"/>
                  <a:pt x="3778" y="21465"/>
                  <a:pt x="4183" y="21685"/>
                </a:cubicBezTo>
                <a:cubicBezTo>
                  <a:pt x="4438" y="21861"/>
                  <a:pt x="4737" y="22011"/>
                  <a:pt x="5028" y="22196"/>
                </a:cubicBezTo>
                <a:cubicBezTo>
                  <a:pt x="4623" y="22416"/>
                  <a:pt x="4253" y="22636"/>
                  <a:pt x="3892" y="22856"/>
                </a:cubicBezTo>
                <a:cubicBezTo>
                  <a:pt x="3557" y="22671"/>
                  <a:pt x="3232" y="22487"/>
                  <a:pt x="2897" y="22266"/>
                </a:cubicBezTo>
                <a:cubicBezTo>
                  <a:pt x="2536" y="22046"/>
                  <a:pt x="2166" y="21826"/>
                  <a:pt x="1797" y="21606"/>
                </a:cubicBezTo>
                <a:cubicBezTo>
                  <a:pt x="2202" y="21386"/>
                  <a:pt x="2607" y="21201"/>
                  <a:pt x="3012" y="20981"/>
                </a:cubicBezTo>
                <a:close/>
                <a:moveTo>
                  <a:pt x="16799" y="20805"/>
                </a:moveTo>
                <a:cubicBezTo>
                  <a:pt x="17503" y="21060"/>
                  <a:pt x="18234" y="21351"/>
                  <a:pt x="18964" y="21606"/>
                </a:cubicBezTo>
                <a:cubicBezTo>
                  <a:pt x="18639" y="22011"/>
                  <a:pt x="18304" y="22451"/>
                  <a:pt x="17978" y="22856"/>
                </a:cubicBezTo>
                <a:cubicBezTo>
                  <a:pt x="17239" y="22601"/>
                  <a:pt x="16473" y="22346"/>
                  <a:pt x="15742" y="22046"/>
                </a:cubicBezTo>
                <a:cubicBezTo>
                  <a:pt x="16103" y="21641"/>
                  <a:pt x="16438" y="21201"/>
                  <a:pt x="16799" y="20805"/>
                </a:cubicBezTo>
                <a:close/>
                <a:moveTo>
                  <a:pt x="63284" y="21905"/>
                </a:moveTo>
                <a:cubicBezTo>
                  <a:pt x="63354" y="22046"/>
                  <a:pt x="63424" y="22161"/>
                  <a:pt x="63539" y="22302"/>
                </a:cubicBezTo>
                <a:cubicBezTo>
                  <a:pt x="62843" y="22451"/>
                  <a:pt x="62183" y="22636"/>
                  <a:pt x="61479" y="22856"/>
                </a:cubicBezTo>
                <a:cubicBezTo>
                  <a:pt x="61443" y="22707"/>
                  <a:pt x="61408" y="22601"/>
                  <a:pt x="61338" y="22451"/>
                </a:cubicBezTo>
                <a:cubicBezTo>
                  <a:pt x="61998" y="22231"/>
                  <a:pt x="62623" y="22046"/>
                  <a:pt x="63284" y="21905"/>
                </a:cubicBezTo>
                <a:close/>
                <a:moveTo>
                  <a:pt x="68707" y="22046"/>
                </a:moveTo>
                <a:cubicBezTo>
                  <a:pt x="68927" y="22231"/>
                  <a:pt x="69112" y="22381"/>
                  <a:pt x="69332" y="22522"/>
                </a:cubicBezTo>
                <a:cubicBezTo>
                  <a:pt x="68487" y="22601"/>
                  <a:pt x="67685" y="22707"/>
                  <a:pt x="66911" y="22856"/>
                </a:cubicBezTo>
                <a:cubicBezTo>
                  <a:pt x="66726" y="22671"/>
                  <a:pt x="66585" y="22522"/>
                  <a:pt x="66435" y="22346"/>
                </a:cubicBezTo>
                <a:cubicBezTo>
                  <a:pt x="67201" y="22231"/>
                  <a:pt x="67976" y="22126"/>
                  <a:pt x="68707" y="22046"/>
                </a:cubicBezTo>
                <a:close/>
                <a:moveTo>
                  <a:pt x="31440" y="21386"/>
                </a:moveTo>
                <a:cubicBezTo>
                  <a:pt x="31985" y="21641"/>
                  <a:pt x="32575" y="21905"/>
                  <a:pt x="33165" y="22082"/>
                </a:cubicBezTo>
                <a:cubicBezTo>
                  <a:pt x="33306" y="22126"/>
                  <a:pt x="33420" y="22161"/>
                  <a:pt x="33526" y="22196"/>
                </a:cubicBezTo>
                <a:cubicBezTo>
                  <a:pt x="33350" y="22416"/>
                  <a:pt x="33130" y="22671"/>
                  <a:pt x="32945" y="22892"/>
                </a:cubicBezTo>
                <a:cubicBezTo>
                  <a:pt x="32910" y="22892"/>
                  <a:pt x="32866" y="22892"/>
                  <a:pt x="32831" y="22856"/>
                </a:cubicBezTo>
                <a:cubicBezTo>
                  <a:pt x="32135" y="22707"/>
                  <a:pt x="31440" y="22451"/>
                  <a:pt x="30779" y="22196"/>
                </a:cubicBezTo>
                <a:cubicBezTo>
                  <a:pt x="30999" y="21941"/>
                  <a:pt x="31220" y="21641"/>
                  <a:pt x="31440" y="21386"/>
                </a:cubicBezTo>
                <a:close/>
                <a:moveTo>
                  <a:pt x="28614" y="21280"/>
                </a:moveTo>
                <a:cubicBezTo>
                  <a:pt x="29309" y="21641"/>
                  <a:pt x="29969" y="21941"/>
                  <a:pt x="30665" y="22231"/>
                </a:cubicBezTo>
                <a:cubicBezTo>
                  <a:pt x="30489" y="22487"/>
                  <a:pt x="30269" y="22707"/>
                  <a:pt x="30084" y="22962"/>
                </a:cubicBezTo>
                <a:cubicBezTo>
                  <a:pt x="29344" y="22742"/>
                  <a:pt x="28649" y="22451"/>
                  <a:pt x="27953" y="22161"/>
                </a:cubicBezTo>
                <a:cubicBezTo>
                  <a:pt x="28024" y="22082"/>
                  <a:pt x="28103" y="21976"/>
                  <a:pt x="28173" y="21861"/>
                </a:cubicBezTo>
                <a:cubicBezTo>
                  <a:pt x="28323" y="21685"/>
                  <a:pt x="28464" y="21500"/>
                  <a:pt x="28614" y="21280"/>
                </a:cubicBezTo>
                <a:close/>
                <a:moveTo>
                  <a:pt x="56416" y="21826"/>
                </a:moveTo>
                <a:cubicBezTo>
                  <a:pt x="56416" y="22046"/>
                  <a:pt x="56381" y="22231"/>
                  <a:pt x="56346" y="22451"/>
                </a:cubicBezTo>
                <a:cubicBezTo>
                  <a:pt x="55580" y="22671"/>
                  <a:pt x="54770" y="22856"/>
                  <a:pt x="53925" y="22962"/>
                </a:cubicBezTo>
                <a:cubicBezTo>
                  <a:pt x="53995" y="22786"/>
                  <a:pt x="54039" y="22601"/>
                  <a:pt x="54075" y="22416"/>
                </a:cubicBezTo>
                <a:cubicBezTo>
                  <a:pt x="54841" y="22266"/>
                  <a:pt x="55650" y="22082"/>
                  <a:pt x="56416" y="21826"/>
                </a:cubicBezTo>
                <a:close/>
                <a:moveTo>
                  <a:pt x="57957" y="21941"/>
                </a:moveTo>
                <a:cubicBezTo>
                  <a:pt x="57957" y="22082"/>
                  <a:pt x="57922" y="22266"/>
                  <a:pt x="57887" y="22416"/>
                </a:cubicBezTo>
                <a:cubicBezTo>
                  <a:pt x="57376" y="22636"/>
                  <a:pt x="56821" y="22821"/>
                  <a:pt x="56276" y="22962"/>
                </a:cubicBezTo>
                <a:cubicBezTo>
                  <a:pt x="56346" y="22821"/>
                  <a:pt x="56381" y="22636"/>
                  <a:pt x="56381" y="22487"/>
                </a:cubicBezTo>
                <a:cubicBezTo>
                  <a:pt x="56936" y="22346"/>
                  <a:pt x="57446" y="22161"/>
                  <a:pt x="57957" y="21941"/>
                </a:cubicBezTo>
                <a:close/>
                <a:moveTo>
                  <a:pt x="59392" y="21826"/>
                </a:moveTo>
                <a:lnTo>
                  <a:pt x="59392" y="22346"/>
                </a:lnTo>
                <a:cubicBezTo>
                  <a:pt x="58882" y="22601"/>
                  <a:pt x="58362" y="22786"/>
                  <a:pt x="57816" y="22962"/>
                </a:cubicBezTo>
                <a:cubicBezTo>
                  <a:pt x="57887" y="22821"/>
                  <a:pt x="57922" y="22636"/>
                  <a:pt x="57957" y="22451"/>
                </a:cubicBezTo>
                <a:cubicBezTo>
                  <a:pt x="58441" y="22266"/>
                  <a:pt x="58917" y="22046"/>
                  <a:pt x="59392" y="21826"/>
                </a:cubicBezTo>
                <a:close/>
                <a:moveTo>
                  <a:pt x="39143" y="22046"/>
                </a:moveTo>
                <a:cubicBezTo>
                  <a:pt x="39909" y="22196"/>
                  <a:pt x="40684" y="22302"/>
                  <a:pt x="41450" y="22416"/>
                </a:cubicBezTo>
                <a:cubicBezTo>
                  <a:pt x="41344" y="22636"/>
                  <a:pt x="41194" y="22821"/>
                  <a:pt x="41089" y="23041"/>
                </a:cubicBezTo>
                <a:cubicBezTo>
                  <a:pt x="40279" y="22927"/>
                  <a:pt x="39469" y="22821"/>
                  <a:pt x="38703" y="22671"/>
                </a:cubicBezTo>
                <a:cubicBezTo>
                  <a:pt x="38853" y="22451"/>
                  <a:pt x="38993" y="22266"/>
                  <a:pt x="39143" y="22046"/>
                </a:cubicBezTo>
                <a:close/>
                <a:moveTo>
                  <a:pt x="61153" y="22011"/>
                </a:moveTo>
                <a:cubicBezTo>
                  <a:pt x="61188" y="22161"/>
                  <a:pt x="61223" y="22302"/>
                  <a:pt x="61259" y="22416"/>
                </a:cubicBezTo>
                <a:cubicBezTo>
                  <a:pt x="60933" y="22522"/>
                  <a:pt x="60563" y="22671"/>
                  <a:pt x="60202" y="22786"/>
                </a:cubicBezTo>
                <a:cubicBezTo>
                  <a:pt x="59982" y="22892"/>
                  <a:pt x="59718" y="22962"/>
                  <a:pt x="59463" y="23076"/>
                </a:cubicBezTo>
                <a:lnTo>
                  <a:pt x="59463" y="22786"/>
                </a:lnTo>
                <a:lnTo>
                  <a:pt x="59463" y="22707"/>
                </a:lnTo>
                <a:cubicBezTo>
                  <a:pt x="59683" y="22601"/>
                  <a:pt x="59903" y="22522"/>
                  <a:pt x="60123" y="22451"/>
                </a:cubicBezTo>
                <a:cubicBezTo>
                  <a:pt x="60457" y="22302"/>
                  <a:pt x="60818" y="22161"/>
                  <a:pt x="61153" y="22011"/>
                </a:cubicBezTo>
                <a:close/>
                <a:moveTo>
                  <a:pt x="80372" y="21351"/>
                </a:moveTo>
                <a:lnTo>
                  <a:pt x="80372" y="21351"/>
                </a:lnTo>
                <a:cubicBezTo>
                  <a:pt x="81147" y="21641"/>
                  <a:pt x="81877" y="21976"/>
                  <a:pt x="82608" y="22302"/>
                </a:cubicBezTo>
                <a:cubicBezTo>
                  <a:pt x="82908" y="22601"/>
                  <a:pt x="83163" y="22821"/>
                  <a:pt x="83348" y="23006"/>
                </a:cubicBezTo>
                <a:cubicBezTo>
                  <a:pt x="83383" y="23041"/>
                  <a:pt x="83383" y="23041"/>
                  <a:pt x="83418" y="23076"/>
                </a:cubicBezTo>
                <a:cubicBezTo>
                  <a:pt x="82687" y="22707"/>
                  <a:pt x="81948" y="22381"/>
                  <a:pt x="81182" y="22082"/>
                </a:cubicBezTo>
                <a:cubicBezTo>
                  <a:pt x="81147" y="22046"/>
                  <a:pt x="81112" y="22011"/>
                  <a:pt x="81032" y="21976"/>
                </a:cubicBezTo>
                <a:cubicBezTo>
                  <a:pt x="80812" y="21791"/>
                  <a:pt x="80592" y="21571"/>
                  <a:pt x="80372" y="21351"/>
                </a:cubicBezTo>
                <a:close/>
                <a:moveTo>
                  <a:pt x="25567" y="21131"/>
                </a:moveTo>
                <a:cubicBezTo>
                  <a:pt x="26342" y="21500"/>
                  <a:pt x="27073" y="21861"/>
                  <a:pt x="27848" y="22196"/>
                </a:cubicBezTo>
                <a:cubicBezTo>
                  <a:pt x="27627" y="22522"/>
                  <a:pt x="27363" y="22821"/>
                  <a:pt x="27143" y="23147"/>
                </a:cubicBezTo>
                <a:cubicBezTo>
                  <a:pt x="26342" y="22856"/>
                  <a:pt x="25532" y="22566"/>
                  <a:pt x="24766" y="22231"/>
                </a:cubicBezTo>
                <a:cubicBezTo>
                  <a:pt x="25022" y="21861"/>
                  <a:pt x="25312" y="21500"/>
                  <a:pt x="25567" y="21131"/>
                </a:cubicBezTo>
                <a:close/>
                <a:moveTo>
                  <a:pt x="72087" y="22451"/>
                </a:moveTo>
                <a:cubicBezTo>
                  <a:pt x="72889" y="22451"/>
                  <a:pt x="73734" y="22487"/>
                  <a:pt x="74579" y="22566"/>
                </a:cubicBezTo>
                <a:cubicBezTo>
                  <a:pt x="74870" y="22742"/>
                  <a:pt x="75169" y="22962"/>
                  <a:pt x="75424" y="23182"/>
                </a:cubicBezTo>
                <a:cubicBezTo>
                  <a:pt x="74544" y="23112"/>
                  <a:pt x="73663" y="23112"/>
                  <a:pt x="72818" y="23112"/>
                </a:cubicBezTo>
                <a:cubicBezTo>
                  <a:pt x="72563" y="22856"/>
                  <a:pt x="72343" y="22671"/>
                  <a:pt x="72087" y="22451"/>
                </a:cubicBezTo>
                <a:close/>
                <a:moveTo>
                  <a:pt x="41529" y="22416"/>
                </a:moveTo>
                <a:cubicBezTo>
                  <a:pt x="42330" y="22522"/>
                  <a:pt x="43140" y="22601"/>
                  <a:pt x="43915" y="22636"/>
                </a:cubicBezTo>
                <a:cubicBezTo>
                  <a:pt x="43800" y="22856"/>
                  <a:pt x="43695" y="23041"/>
                  <a:pt x="43580" y="23226"/>
                </a:cubicBezTo>
                <a:cubicBezTo>
                  <a:pt x="42770" y="23182"/>
                  <a:pt x="41969" y="23112"/>
                  <a:pt x="41124" y="23041"/>
                </a:cubicBezTo>
                <a:cubicBezTo>
                  <a:pt x="41274" y="22821"/>
                  <a:pt x="41379" y="22636"/>
                  <a:pt x="41529" y="22416"/>
                </a:cubicBezTo>
                <a:close/>
                <a:moveTo>
                  <a:pt x="71973" y="22451"/>
                </a:moveTo>
                <a:cubicBezTo>
                  <a:pt x="72228" y="22671"/>
                  <a:pt x="72484" y="22856"/>
                  <a:pt x="72704" y="23112"/>
                </a:cubicBezTo>
                <a:cubicBezTo>
                  <a:pt x="71867" y="23112"/>
                  <a:pt x="70987" y="23147"/>
                  <a:pt x="70107" y="23226"/>
                </a:cubicBezTo>
                <a:cubicBezTo>
                  <a:pt x="69922" y="23006"/>
                  <a:pt x="69702" y="22786"/>
                  <a:pt x="69481" y="22601"/>
                </a:cubicBezTo>
                <a:cubicBezTo>
                  <a:pt x="70283" y="22522"/>
                  <a:pt x="71128" y="22487"/>
                  <a:pt x="71973" y="22451"/>
                </a:cubicBezTo>
                <a:close/>
                <a:moveTo>
                  <a:pt x="36387" y="22196"/>
                </a:moveTo>
                <a:cubicBezTo>
                  <a:pt x="37127" y="22416"/>
                  <a:pt x="37858" y="22566"/>
                  <a:pt x="38588" y="22707"/>
                </a:cubicBezTo>
                <a:cubicBezTo>
                  <a:pt x="38483" y="22892"/>
                  <a:pt x="38333" y="23076"/>
                  <a:pt x="38227" y="23261"/>
                </a:cubicBezTo>
                <a:cubicBezTo>
                  <a:pt x="37453" y="23112"/>
                  <a:pt x="36687" y="22962"/>
                  <a:pt x="35947" y="22786"/>
                </a:cubicBezTo>
                <a:cubicBezTo>
                  <a:pt x="36097" y="22601"/>
                  <a:pt x="36247" y="22416"/>
                  <a:pt x="36387" y="22196"/>
                </a:cubicBezTo>
                <a:close/>
                <a:moveTo>
                  <a:pt x="53995" y="22416"/>
                </a:moveTo>
                <a:cubicBezTo>
                  <a:pt x="53960" y="22601"/>
                  <a:pt x="53925" y="22786"/>
                  <a:pt x="53890" y="23006"/>
                </a:cubicBezTo>
                <a:cubicBezTo>
                  <a:pt x="53045" y="23112"/>
                  <a:pt x="52235" y="23182"/>
                  <a:pt x="51398" y="23261"/>
                </a:cubicBezTo>
                <a:cubicBezTo>
                  <a:pt x="51469" y="23076"/>
                  <a:pt x="51539" y="22892"/>
                  <a:pt x="51618" y="22707"/>
                </a:cubicBezTo>
                <a:cubicBezTo>
                  <a:pt x="52419" y="22636"/>
                  <a:pt x="53194" y="22566"/>
                  <a:pt x="53995" y="22416"/>
                </a:cubicBezTo>
                <a:close/>
                <a:moveTo>
                  <a:pt x="59392" y="22416"/>
                </a:moveTo>
                <a:lnTo>
                  <a:pt x="59392" y="22671"/>
                </a:lnTo>
                <a:cubicBezTo>
                  <a:pt x="58838" y="22892"/>
                  <a:pt x="58292" y="23076"/>
                  <a:pt x="57702" y="23261"/>
                </a:cubicBezTo>
                <a:cubicBezTo>
                  <a:pt x="57737" y="23182"/>
                  <a:pt x="57781" y="23112"/>
                  <a:pt x="57781" y="23041"/>
                </a:cubicBezTo>
                <a:cubicBezTo>
                  <a:pt x="58327" y="22856"/>
                  <a:pt x="58882" y="22636"/>
                  <a:pt x="59392" y="22416"/>
                </a:cubicBezTo>
                <a:close/>
                <a:moveTo>
                  <a:pt x="81877" y="21421"/>
                </a:moveTo>
                <a:cubicBezTo>
                  <a:pt x="82503" y="21756"/>
                  <a:pt x="83163" y="22082"/>
                  <a:pt x="83823" y="22416"/>
                </a:cubicBezTo>
                <a:cubicBezTo>
                  <a:pt x="84078" y="22671"/>
                  <a:pt x="84369" y="22962"/>
                  <a:pt x="84668" y="23261"/>
                </a:cubicBezTo>
                <a:cubicBezTo>
                  <a:pt x="83973" y="22892"/>
                  <a:pt x="83313" y="22566"/>
                  <a:pt x="82652" y="22266"/>
                </a:cubicBezTo>
                <a:cubicBezTo>
                  <a:pt x="82432" y="22011"/>
                  <a:pt x="82168" y="21756"/>
                  <a:pt x="81877" y="21421"/>
                </a:cubicBezTo>
                <a:close/>
                <a:moveTo>
                  <a:pt x="13497" y="21245"/>
                </a:moveTo>
                <a:cubicBezTo>
                  <a:pt x="14087" y="21500"/>
                  <a:pt x="14712" y="21756"/>
                  <a:pt x="15337" y="21976"/>
                </a:cubicBezTo>
                <a:cubicBezTo>
                  <a:pt x="15408" y="22011"/>
                  <a:pt x="15522" y="22046"/>
                  <a:pt x="15628" y="22082"/>
                </a:cubicBezTo>
                <a:cubicBezTo>
                  <a:pt x="15258" y="22487"/>
                  <a:pt x="14897" y="22927"/>
                  <a:pt x="14527" y="23296"/>
                </a:cubicBezTo>
                <a:cubicBezTo>
                  <a:pt x="14272" y="23226"/>
                  <a:pt x="14017" y="23112"/>
                  <a:pt x="13761" y="23006"/>
                </a:cubicBezTo>
                <a:cubicBezTo>
                  <a:pt x="13277" y="22821"/>
                  <a:pt x="12802" y="22601"/>
                  <a:pt x="12326" y="22416"/>
                </a:cubicBezTo>
                <a:cubicBezTo>
                  <a:pt x="12731" y="22011"/>
                  <a:pt x="13101" y="21606"/>
                  <a:pt x="13497" y="21245"/>
                </a:cubicBezTo>
                <a:close/>
                <a:moveTo>
                  <a:pt x="43985" y="22636"/>
                </a:moveTo>
                <a:cubicBezTo>
                  <a:pt x="44795" y="22707"/>
                  <a:pt x="45596" y="22742"/>
                  <a:pt x="46406" y="22742"/>
                </a:cubicBezTo>
                <a:cubicBezTo>
                  <a:pt x="46336" y="22962"/>
                  <a:pt x="46257" y="23147"/>
                  <a:pt x="46151" y="23332"/>
                </a:cubicBezTo>
                <a:cubicBezTo>
                  <a:pt x="45341" y="23332"/>
                  <a:pt x="44496" y="23296"/>
                  <a:pt x="43651" y="23226"/>
                </a:cubicBezTo>
                <a:cubicBezTo>
                  <a:pt x="43765" y="23041"/>
                  <a:pt x="43871" y="22856"/>
                  <a:pt x="43985" y="22636"/>
                </a:cubicBezTo>
                <a:close/>
                <a:moveTo>
                  <a:pt x="46442" y="22742"/>
                </a:moveTo>
                <a:cubicBezTo>
                  <a:pt x="46917" y="22786"/>
                  <a:pt x="47357" y="22786"/>
                  <a:pt x="47797" y="22786"/>
                </a:cubicBezTo>
                <a:lnTo>
                  <a:pt x="48977" y="22786"/>
                </a:lnTo>
                <a:cubicBezTo>
                  <a:pt x="48898" y="22962"/>
                  <a:pt x="48827" y="23147"/>
                  <a:pt x="48757" y="23332"/>
                </a:cubicBezTo>
                <a:lnTo>
                  <a:pt x="46221" y="23332"/>
                </a:lnTo>
                <a:cubicBezTo>
                  <a:pt x="46292" y="23147"/>
                  <a:pt x="46371" y="22962"/>
                  <a:pt x="46442" y="22742"/>
                </a:cubicBezTo>
                <a:close/>
                <a:moveTo>
                  <a:pt x="51539" y="22707"/>
                </a:moveTo>
                <a:lnTo>
                  <a:pt x="51539" y="22707"/>
                </a:lnTo>
                <a:cubicBezTo>
                  <a:pt x="51469" y="22892"/>
                  <a:pt x="51398" y="23076"/>
                  <a:pt x="51319" y="23261"/>
                </a:cubicBezTo>
                <a:cubicBezTo>
                  <a:pt x="50518" y="23332"/>
                  <a:pt x="49673" y="23332"/>
                  <a:pt x="48827" y="23332"/>
                </a:cubicBezTo>
                <a:cubicBezTo>
                  <a:pt x="48898" y="23147"/>
                  <a:pt x="48977" y="22962"/>
                  <a:pt x="49048" y="22786"/>
                </a:cubicBezTo>
                <a:cubicBezTo>
                  <a:pt x="49857" y="22786"/>
                  <a:pt x="50694" y="22742"/>
                  <a:pt x="51539" y="22707"/>
                </a:cubicBezTo>
                <a:close/>
                <a:moveTo>
                  <a:pt x="63574" y="22346"/>
                </a:moveTo>
                <a:cubicBezTo>
                  <a:pt x="63644" y="22487"/>
                  <a:pt x="63759" y="22636"/>
                  <a:pt x="63829" y="22786"/>
                </a:cubicBezTo>
                <a:cubicBezTo>
                  <a:pt x="63134" y="22962"/>
                  <a:pt x="62403" y="23147"/>
                  <a:pt x="61628" y="23332"/>
                </a:cubicBezTo>
                <a:cubicBezTo>
                  <a:pt x="61593" y="23182"/>
                  <a:pt x="61558" y="23041"/>
                  <a:pt x="61479" y="22927"/>
                </a:cubicBezTo>
                <a:cubicBezTo>
                  <a:pt x="62183" y="22707"/>
                  <a:pt x="62879" y="22522"/>
                  <a:pt x="63574" y="22346"/>
                </a:cubicBezTo>
                <a:close/>
                <a:moveTo>
                  <a:pt x="66365" y="22381"/>
                </a:moveTo>
                <a:cubicBezTo>
                  <a:pt x="66506" y="22522"/>
                  <a:pt x="66655" y="22671"/>
                  <a:pt x="66840" y="22856"/>
                </a:cubicBezTo>
                <a:cubicBezTo>
                  <a:pt x="65925" y="23006"/>
                  <a:pt x="65080" y="23147"/>
                  <a:pt x="64234" y="23332"/>
                </a:cubicBezTo>
                <a:cubicBezTo>
                  <a:pt x="64120" y="23147"/>
                  <a:pt x="64014" y="23006"/>
                  <a:pt x="63944" y="22821"/>
                </a:cubicBezTo>
                <a:cubicBezTo>
                  <a:pt x="64745" y="22636"/>
                  <a:pt x="65555" y="22487"/>
                  <a:pt x="66365" y="22381"/>
                </a:cubicBezTo>
                <a:close/>
                <a:moveTo>
                  <a:pt x="83128" y="21571"/>
                </a:moveTo>
                <a:cubicBezTo>
                  <a:pt x="83163" y="21606"/>
                  <a:pt x="83233" y="21641"/>
                  <a:pt x="83313" y="21685"/>
                </a:cubicBezTo>
                <a:cubicBezTo>
                  <a:pt x="83709" y="21905"/>
                  <a:pt x="84114" y="22126"/>
                  <a:pt x="84519" y="22346"/>
                </a:cubicBezTo>
                <a:cubicBezTo>
                  <a:pt x="84704" y="22416"/>
                  <a:pt x="84853" y="22487"/>
                  <a:pt x="85029" y="22566"/>
                </a:cubicBezTo>
                <a:cubicBezTo>
                  <a:pt x="85293" y="22821"/>
                  <a:pt x="85549" y="23076"/>
                  <a:pt x="85804" y="23332"/>
                </a:cubicBezTo>
                <a:cubicBezTo>
                  <a:pt x="85619" y="23261"/>
                  <a:pt x="85469" y="23182"/>
                  <a:pt x="85329" y="23112"/>
                </a:cubicBezTo>
                <a:cubicBezTo>
                  <a:pt x="84888" y="22892"/>
                  <a:pt x="84483" y="22671"/>
                  <a:pt x="84114" y="22487"/>
                </a:cubicBezTo>
                <a:cubicBezTo>
                  <a:pt x="84008" y="22451"/>
                  <a:pt x="83929" y="22416"/>
                  <a:pt x="83858" y="22346"/>
                </a:cubicBezTo>
                <a:cubicBezTo>
                  <a:pt x="83603" y="22082"/>
                  <a:pt x="83348" y="21826"/>
                  <a:pt x="83128" y="21571"/>
                </a:cubicBezTo>
                <a:close/>
                <a:moveTo>
                  <a:pt x="22380" y="21316"/>
                </a:moveTo>
                <a:cubicBezTo>
                  <a:pt x="23111" y="21641"/>
                  <a:pt x="23886" y="21941"/>
                  <a:pt x="24652" y="22266"/>
                </a:cubicBezTo>
                <a:cubicBezTo>
                  <a:pt x="24546" y="22451"/>
                  <a:pt x="24396" y="22636"/>
                  <a:pt x="24247" y="22821"/>
                </a:cubicBezTo>
                <a:cubicBezTo>
                  <a:pt x="24141" y="23006"/>
                  <a:pt x="23991" y="23182"/>
                  <a:pt x="23842" y="23367"/>
                </a:cubicBezTo>
                <a:cubicBezTo>
                  <a:pt x="23041" y="23076"/>
                  <a:pt x="22231" y="22786"/>
                  <a:pt x="21465" y="22487"/>
                </a:cubicBezTo>
                <a:cubicBezTo>
                  <a:pt x="21570" y="22346"/>
                  <a:pt x="21685" y="22196"/>
                  <a:pt x="21790" y="22046"/>
                </a:cubicBezTo>
                <a:cubicBezTo>
                  <a:pt x="21975" y="21791"/>
                  <a:pt x="22195" y="21571"/>
                  <a:pt x="22380" y="21316"/>
                </a:cubicBezTo>
                <a:close/>
                <a:moveTo>
                  <a:pt x="76560" y="22302"/>
                </a:moveTo>
                <a:cubicBezTo>
                  <a:pt x="77405" y="22416"/>
                  <a:pt x="78206" y="22601"/>
                  <a:pt x="79016" y="22786"/>
                </a:cubicBezTo>
                <a:cubicBezTo>
                  <a:pt x="79307" y="22962"/>
                  <a:pt x="79606" y="23182"/>
                  <a:pt x="79861" y="23367"/>
                </a:cubicBezTo>
                <a:cubicBezTo>
                  <a:pt x="79051" y="23147"/>
                  <a:pt x="78206" y="22962"/>
                  <a:pt x="77370" y="22821"/>
                </a:cubicBezTo>
                <a:cubicBezTo>
                  <a:pt x="77106" y="22636"/>
                  <a:pt x="76815" y="22451"/>
                  <a:pt x="76560" y="22302"/>
                </a:cubicBezTo>
                <a:close/>
                <a:moveTo>
                  <a:pt x="33605" y="22231"/>
                </a:moveTo>
                <a:cubicBezTo>
                  <a:pt x="34336" y="22451"/>
                  <a:pt x="35067" y="22636"/>
                  <a:pt x="35842" y="22821"/>
                </a:cubicBezTo>
                <a:cubicBezTo>
                  <a:pt x="35842" y="22856"/>
                  <a:pt x="35842" y="22856"/>
                  <a:pt x="35806" y="22856"/>
                </a:cubicBezTo>
                <a:cubicBezTo>
                  <a:pt x="35657" y="23041"/>
                  <a:pt x="35507" y="23261"/>
                  <a:pt x="35366" y="23446"/>
                </a:cubicBezTo>
                <a:cubicBezTo>
                  <a:pt x="34591" y="23296"/>
                  <a:pt x="33790" y="23112"/>
                  <a:pt x="33016" y="22927"/>
                </a:cubicBezTo>
                <a:cubicBezTo>
                  <a:pt x="33200" y="22671"/>
                  <a:pt x="33385" y="22451"/>
                  <a:pt x="33605" y="22231"/>
                </a:cubicBezTo>
                <a:close/>
                <a:moveTo>
                  <a:pt x="78171" y="22161"/>
                </a:moveTo>
                <a:lnTo>
                  <a:pt x="78171" y="22161"/>
                </a:lnTo>
                <a:cubicBezTo>
                  <a:pt x="79016" y="22346"/>
                  <a:pt x="79826" y="22566"/>
                  <a:pt x="80592" y="22821"/>
                </a:cubicBezTo>
                <a:cubicBezTo>
                  <a:pt x="80891" y="23006"/>
                  <a:pt x="81182" y="23226"/>
                  <a:pt x="81472" y="23446"/>
                </a:cubicBezTo>
                <a:cubicBezTo>
                  <a:pt x="80671" y="23147"/>
                  <a:pt x="79861" y="22927"/>
                  <a:pt x="79051" y="22742"/>
                </a:cubicBezTo>
                <a:cubicBezTo>
                  <a:pt x="78761" y="22522"/>
                  <a:pt x="78470" y="22346"/>
                  <a:pt x="78171" y="22161"/>
                </a:cubicBezTo>
                <a:close/>
                <a:moveTo>
                  <a:pt x="1726" y="21641"/>
                </a:moveTo>
                <a:cubicBezTo>
                  <a:pt x="2131" y="21861"/>
                  <a:pt x="2492" y="22082"/>
                  <a:pt x="2862" y="22346"/>
                </a:cubicBezTo>
                <a:cubicBezTo>
                  <a:pt x="3197" y="22522"/>
                  <a:pt x="3487" y="22707"/>
                  <a:pt x="3813" y="22892"/>
                </a:cubicBezTo>
                <a:cubicBezTo>
                  <a:pt x="3487" y="23076"/>
                  <a:pt x="3117" y="23261"/>
                  <a:pt x="2792" y="23481"/>
                </a:cubicBezTo>
                <a:cubicBezTo>
                  <a:pt x="2422" y="23261"/>
                  <a:pt x="2052" y="23041"/>
                  <a:pt x="1691" y="22856"/>
                </a:cubicBezTo>
                <a:cubicBezTo>
                  <a:pt x="1321" y="22636"/>
                  <a:pt x="952" y="22416"/>
                  <a:pt x="591" y="22231"/>
                </a:cubicBezTo>
                <a:cubicBezTo>
                  <a:pt x="996" y="22011"/>
                  <a:pt x="1356" y="21826"/>
                  <a:pt x="1726" y="21641"/>
                </a:cubicBezTo>
                <a:close/>
                <a:moveTo>
                  <a:pt x="61303" y="22487"/>
                </a:moveTo>
                <a:cubicBezTo>
                  <a:pt x="61338" y="22601"/>
                  <a:pt x="61373" y="22742"/>
                  <a:pt x="61408" y="22856"/>
                </a:cubicBezTo>
                <a:cubicBezTo>
                  <a:pt x="60968" y="23006"/>
                  <a:pt x="60528" y="23147"/>
                  <a:pt x="60052" y="23296"/>
                </a:cubicBezTo>
                <a:cubicBezTo>
                  <a:pt x="59868" y="23367"/>
                  <a:pt x="59683" y="23446"/>
                  <a:pt x="59463" y="23481"/>
                </a:cubicBezTo>
                <a:lnTo>
                  <a:pt x="59463" y="23112"/>
                </a:lnTo>
                <a:cubicBezTo>
                  <a:pt x="59718" y="23041"/>
                  <a:pt x="59982" y="22927"/>
                  <a:pt x="60237" y="22856"/>
                </a:cubicBezTo>
                <a:cubicBezTo>
                  <a:pt x="60598" y="22707"/>
                  <a:pt x="60933" y="22601"/>
                  <a:pt x="61303" y="22487"/>
                </a:cubicBezTo>
                <a:close/>
                <a:moveTo>
                  <a:pt x="56346" y="22487"/>
                </a:moveTo>
                <a:cubicBezTo>
                  <a:pt x="56311" y="22671"/>
                  <a:pt x="56276" y="22821"/>
                  <a:pt x="56240" y="22962"/>
                </a:cubicBezTo>
                <a:cubicBezTo>
                  <a:pt x="55395" y="23182"/>
                  <a:pt x="54585" y="23367"/>
                  <a:pt x="53740" y="23517"/>
                </a:cubicBezTo>
                <a:cubicBezTo>
                  <a:pt x="53819" y="23367"/>
                  <a:pt x="53890" y="23182"/>
                  <a:pt x="53925" y="23041"/>
                </a:cubicBezTo>
                <a:cubicBezTo>
                  <a:pt x="54735" y="22892"/>
                  <a:pt x="55536" y="22742"/>
                  <a:pt x="56346" y="22487"/>
                </a:cubicBezTo>
                <a:close/>
                <a:moveTo>
                  <a:pt x="57887" y="22487"/>
                </a:moveTo>
                <a:lnTo>
                  <a:pt x="57887" y="22487"/>
                </a:lnTo>
                <a:cubicBezTo>
                  <a:pt x="57851" y="22671"/>
                  <a:pt x="57816" y="22821"/>
                  <a:pt x="57737" y="23006"/>
                </a:cubicBezTo>
                <a:cubicBezTo>
                  <a:pt x="57191" y="23182"/>
                  <a:pt x="56637" y="23367"/>
                  <a:pt x="56091" y="23517"/>
                </a:cubicBezTo>
                <a:cubicBezTo>
                  <a:pt x="56161" y="23332"/>
                  <a:pt x="56196" y="23182"/>
                  <a:pt x="56276" y="23041"/>
                </a:cubicBezTo>
                <a:cubicBezTo>
                  <a:pt x="56821" y="22892"/>
                  <a:pt x="57341" y="22707"/>
                  <a:pt x="57887" y="22487"/>
                </a:cubicBezTo>
                <a:close/>
                <a:moveTo>
                  <a:pt x="69402" y="22601"/>
                </a:moveTo>
                <a:cubicBezTo>
                  <a:pt x="69622" y="22786"/>
                  <a:pt x="69842" y="23006"/>
                  <a:pt x="70027" y="23226"/>
                </a:cubicBezTo>
                <a:cubicBezTo>
                  <a:pt x="69182" y="23296"/>
                  <a:pt x="68302" y="23402"/>
                  <a:pt x="67465" y="23517"/>
                </a:cubicBezTo>
                <a:cubicBezTo>
                  <a:pt x="67316" y="23296"/>
                  <a:pt x="67131" y="23076"/>
                  <a:pt x="66946" y="22892"/>
                </a:cubicBezTo>
                <a:cubicBezTo>
                  <a:pt x="67756" y="22786"/>
                  <a:pt x="68566" y="22671"/>
                  <a:pt x="69402" y="22601"/>
                </a:cubicBezTo>
                <a:close/>
                <a:moveTo>
                  <a:pt x="6498" y="21316"/>
                </a:moveTo>
                <a:cubicBezTo>
                  <a:pt x="7264" y="21756"/>
                  <a:pt x="8074" y="22161"/>
                  <a:pt x="8875" y="22566"/>
                </a:cubicBezTo>
                <a:cubicBezTo>
                  <a:pt x="8400" y="22927"/>
                  <a:pt x="7959" y="23261"/>
                  <a:pt x="7484" y="23552"/>
                </a:cubicBezTo>
                <a:cubicBezTo>
                  <a:pt x="6674" y="23112"/>
                  <a:pt x="5908" y="22636"/>
                  <a:pt x="5133" y="22196"/>
                </a:cubicBezTo>
                <a:cubicBezTo>
                  <a:pt x="5574" y="21905"/>
                  <a:pt x="6058" y="21606"/>
                  <a:pt x="6498" y="21316"/>
                </a:cubicBezTo>
                <a:close/>
                <a:moveTo>
                  <a:pt x="10310" y="21500"/>
                </a:moveTo>
                <a:cubicBezTo>
                  <a:pt x="10935" y="21791"/>
                  <a:pt x="11595" y="22126"/>
                  <a:pt x="12221" y="22416"/>
                </a:cubicBezTo>
                <a:cubicBezTo>
                  <a:pt x="11816" y="22821"/>
                  <a:pt x="11411" y="23182"/>
                  <a:pt x="11006" y="23552"/>
                </a:cubicBezTo>
                <a:cubicBezTo>
                  <a:pt x="10530" y="23332"/>
                  <a:pt x="10055" y="23112"/>
                  <a:pt x="9615" y="22892"/>
                </a:cubicBezTo>
                <a:lnTo>
                  <a:pt x="8954" y="22566"/>
                </a:lnTo>
                <a:cubicBezTo>
                  <a:pt x="9430" y="22231"/>
                  <a:pt x="9870" y="21861"/>
                  <a:pt x="10310" y="21500"/>
                </a:cubicBezTo>
                <a:close/>
                <a:moveTo>
                  <a:pt x="74729" y="22566"/>
                </a:moveTo>
                <a:cubicBezTo>
                  <a:pt x="74949" y="22566"/>
                  <a:pt x="75204" y="22601"/>
                  <a:pt x="75459" y="22636"/>
                </a:cubicBezTo>
                <a:cubicBezTo>
                  <a:pt x="76084" y="22671"/>
                  <a:pt x="76745" y="22786"/>
                  <a:pt x="77370" y="22892"/>
                </a:cubicBezTo>
                <a:cubicBezTo>
                  <a:pt x="77660" y="23076"/>
                  <a:pt x="77916" y="23296"/>
                  <a:pt x="78206" y="23552"/>
                </a:cubicBezTo>
                <a:cubicBezTo>
                  <a:pt x="77291" y="23367"/>
                  <a:pt x="76410" y="23261"/>
                  <a:pt x="75530" y="23226"/>
                </a:cubicBezTo>
                <a:cubicBezTo>
                  <a:pt x="75275" y="22962"/>
                  <a:pt x="74984" y="22742"/>
                  <a:pt x="74729" y="22566"/>
                </a:cubicBezTo>
                <a:close/>
                <a:moveTo>
                  <a:pt x="79826" y="22161"/>
                </a:moveTo>
                <a:lnTo>
                  <a:pt x="79826" y="22161"/>
                </a:lnTo>
                <a:cubicBezTo>
                  <a:pt x="80081" y="22231"/>
                  <a:pt x="80302" y="22302"/>
                  <a:pt x="80557" y="22381"/>
                </a:cubicBezTo>
                <a:cubicBezTo>
                  <a:pt x="81068" y="22522"/>
                  <a:pt x="81587" y="22742"/>
                  <a:pt x="82098" y="22927"/>
                </a:cubicBezTo>
                <a:cubicBezTo>
                  <a:pt x="82353" y="23147"/>
                  <a:pt x="82608" y="23367"/>
                  <a:pt x="82828" y="23552"/>
                </a:cubicBezTo>
                <a:cubicBezTo>
                  <a:pt x="82538" y="23446"/>
                  <a:pt x="82247" y="23296"/>
                  <a:pt x="81948" y="23182"/>
                </a:cubicBezTo>
                <a:cubicBezTo>
                  <a:pt x="81508" y="23041"/>
                  <a:pt x="81068" y="22892"/>
                  <a:pt x="80627" y="22742"/>
                </a:cubicBezTo>
                <a:cubicBezTo>
                  <a:pt x="80592" y="22742"/>
                  <a:pt x="80557" y="22707"/>
                  <a:pt x="80557" y="22671"/>
                </a:cubicBezTo>
                <a:cubicBezTo>
                  <a:pt x="80302" y="22522"/>
                  <a:pt x="80081" y="22346"/>
                  <a:pt x="79826" y="22161"/>
                </a:cubicBezTo>
                <a:close/>
                <a:moveTo>
                  <a:pt x="30709" y="22231"/>
                </a:moveTo>
                <a:cubicBezTo>
                  <a:pt x="31404" y="22522"/>
                  <a:pt x="32100" y="22742"/>
                  <a:pt x="32795" y="22927"/>
                </a:cubicBezTo>
                <a:cubicBezTo>
                  <a:pt x="32831" y="22927"/>
                  <a:pt x="32866" y="22927"/>
                  <a:pt x="32910" y="22962"/>
                </a:cubicBezTo>
                <a:cubicBezTo>
                  <a:pt x="32725" y="23182"/>
                  <a:pt x="32540" y="23402"/>
                  <a:pt x="32355" y="23622"/>
                </a:cubicBezTo>
                <a:cubicBezTo>
                  <a:pt x="32065" y="23552"/>
                  <a:pt x="31809" y="23481"/>
                  <a:pt x="31510" y="23402"/>
                </a:cubicBezTo>
                <a:cubicBezTo>
                  <a:pt x="31035" y="23296"/>
                  <a:pt x="30594" y="23147"/>
                  <a:pt x="30119" y="23006"/>
                </a:cubicBezTo>
                <a:cubicBezTo>
                  <a:pt x="30339" y="22742"/>
                  <a:pt x="30524" y="22487"/>
                  <a:pt x="30709" y="22231"/>
                </a:cubicBezTo>
                <a:close/>
                <a:moveTo>
                  <a:pt x="38668" y="22707"/>
                </a:moveTo>
                <a:cubicBezTo>
                  <a:pt x="39434" y="22856"/>
                  <a:pt x="40244" y="22962"/>
                  <a:pt x="41054" y="23076"/>
                </a:cubicBezTo>
                <a:cubicBezTo>
                  <a:pt x="40904" y="23261"/>
                  <a:pt x="40789" y="23446"/>
                  <a:pt x="40684" y="23622"/>
                </a:cubicBezTo>
                <a:cubicBezTo>
                  <a:pt x="39874" y="23517"/>
                  <a:pt x="39073" y="23402"/>
                  <a:pt x="38298" y="23261"/>
                </a:cubicBezTo>
                <a:cubicBezTo>
                  <a:pt x="38412" y="23076"/>
                  <a:pt x="38518" y="22892"/>
                  <a:pt x="38668" y="22707"/>
                </a:cubicBezTo>
                <a:close/>
                <a:moveTo>
                  <a:pt x="59392" y="22707"/>
                </a:moveTo>
                <a:lnTo>
                  <a:pt x="59392" y="22786"/>
                </a:lnTo>
                <a:lnTo>
                  <a:pt x="59392" y="23076"/>
                </a:lnTo>
                <a:cubicBezTo>
                  <a:pt x="58802" y="23296"/>
                  <a:pt x="58177" y="23481"/>
                  <a:pt x="57561" y="23666"/>
                </a:cubicBezTo>
                <a:cubicBezTo>
                  <a:pt x="57596" y="23552"/>
                  <a:pt x="57631" y="23446"/>
                  <a:pt x="57702" y="23332"/>
                </a:cubicBezTo>
                <a:lnTo>
                  <a:pt x="57702" y="23296"/>
                </a:lnTo>
                <a:cubicBezTo>
                  <a:pt x="58256" y="23147"/>
                  <a:pt x="58838" y="22927"/>
                  <a:pt x="59392" y="22707"/>
                </a:cubicBezTo>
                <a:close/>
                <a:moveTo>
                  <a:pt x="19044" y="21641"/>
                </a:moveTo>
                <a:cubicBezTo>
                  <a:pt x="19114" y="21685"/>
                  <a:pt x="19220" y="21721"/>
                  <a:pt x="19334" y="21756"/>
                </a:cubicBezTo>
                <a:cubicBezTo>
                  <a:pt x="19994" y="22011"/>
                  <a:pt x="20690" y="22266"/>
                  <a:pt x="21350" y="22522"/>
                </a:cubicBezTo>
                <a:cubicBezTo>
                  <a:pt x="21060" y="22927"/>
                  <a:pt x="20760" y="23332"/>
                  <a:pt x="20435" y="23701"/>
                </a:cubicBezTo>
                <a:cubicBezTo>
                  <a:pt x="19625" y="23446"/>
                  <a:pt x="18824" y="23182"/>
                  <a:pt x="18049" y="22892"/>
                </a:cubicBezTo>
                <a:cubicBezTo>
                  <a:pt x="18383" y="22487"/>
                  <a:pt x="18709" y="22046"/>
                  <a:pt x="19044" y="21641"/>
                </a:cubicBezTo>
                <a:close/>
                <a:moveTo>
                  <a:pt x="57737" y="23076"/>
                </a:moveTo>
                <a:lnTo>
                  <a:pt x="57737" y="23076"/>
                </a:lnTo>
                <a:cubicBezTo>
                  <a:pt x="57702" y="23147"/>
                  <a:pt x="57667" y="23182"/>
                  <a:pt x="57667" y="23261"/>
                </a:cubicBezTo>
                <a:cubicBezTo>
                  <a:pt x="57077" y="23446"/>
                  <a:pt x="56531" y="23587"/>
                  <a:pt x="55941" y="23737"/>
                </a:cubicBezTo>
                <a:cubicBezTo>
                  <a:pt x="55976" y="23701"/>
                  <a:pt x="56020" y="23622"/>
                  <a:pt x="56055" y="23587"/>
                </a:cubicBezTo>
                <a:cubicBezTo>
                  <a:pt x="56601" y="23446"/>
                  <a:pt x="57156" y="23261"/>
                  <a:pt x="57737" y="23076"/>
                </a:cubicBezTo>
                <a:close/>
                <a:moveTo>
                  <a:pt x="53854" y="23041"/>
                </a:moveTo>
                <a:lnTo>
                  <a:pt x="53854" y="23041"/>
                </a:lnTo>
                <a:cubicBezTo>
                  <a:pt x="53819" y="23226"/>
                  <a:pt x="53740" y="23367"/>
                  <a:pt x="53705" y="23517"/>
                </a:cubicBezTo>
                <a:cubicBezTo>
                  <a:pt x="52860" y="23666"/>
                  <a:pt x="51979" y="23737"/>
                  <a:pt x="51134" y="23807"/>
                </a:cubicBezTo>
                <a:cubicBezTo>
                  <a:pt x="51249" y="23622"/>
                  <a:pt x="51319" y="23481"/>
                  <a:pt x="51354" y="23332"/>
                </a:cubicBezTo>
                <a:cubicBezTo>
                  <a:pt x="52199" y="23261"/>
                  <a:pt x="53045" y="23182"/>
                  <a:pt x="53854" y="23041"/>
                </a:cubicBezTo>
                <a:close/>
                <a:moveTo>
                  <a:pt x="27918" y="22231"/>
                </a:moveTo>
                <a:cubicBezTo>
                  <a:pt x="28614" y="22522"/>
                  <a:pt x="29309" y="22786"/>
                  <a:pt x="30049" y="23041"/>
                </a:cubicBezTo>
                <a:cubicBezTo>
                  <a:pt x="29828" y="23296"/>
                  <a:pt x="29608" y="23587"/>
                  <a:pt x="29388" y="23842"/>
                </a:cubicBezTo>
                <a:cubicBezTo>
                  <a:pt x="28649" y="23666"/>
                  <a:pt x="27918" y="23402"/>
                  <a:pt x="27187" y="23182"/>
                </a:cubicBezTo>
                <a:cubicBezTo>
                  <a:pt x="27443" y="22856"/>
                  <a:pt x="27663" y="22522"/>
                  <a:pt x="27918" y="22231"/>
                </a:cubicBezTo>
                <a:close/>
                <a:moveTo>
                  <a:pt x="41089" y="23076"/>
                </a:moveTo>
                <a:cubicBezTo>
                  <a:pt x="41934" y="23182"/>
                  <a:pt x="42735" y="23261"/>
                  <a:pt x="43545" y="23296"/>
                </a:cubicBezTo>
                <a:cubicBezTo>
                  <a:pt x="43475" y="23481"/>
                  <a:pt x="43360" y="23666"/>
                  <a:pt x="43255" y="23842"/>
                </a:cubicBezTo>
                <a:cubicBezTo>
                  <a:pt x="42374" y="23772"/>
                  <a:pt x="41564" y="23701"/>
                  <a:pt x="40754" y="23622"/>
                </a:cubicBezTo>
                <a:cubicBezTo>
                  <a:pt x="40869" y="23446"/>
                  <a:pt x="40974" y="23261"/>
                  <a:pt x="41089" y="23076"/>
                </a:cubicBezTo>
                <a:close/>
                <a:moveTo>
                  <a:pt x="35912" y="22856"/>
                </a:moveTo>
                <a:cubicBezTo>
                  <a:pt x="36652" y="23041"/>
                  <a:pt x="37417" y="23182"/>
                  <a:pt x="38192" y="23332"/>
                </a:cubicBezTo>
                <a:cubicBezTo>
                  <a:pt x="38043" y="23517"/>
                  <a:pt x="37928" y="23701"/>
                  <a:pt x="37787" y="23886"/>
                </a:cubicBezTo>
                <a:cubicBezTo>
                  <a:pt x="37013" y="23772"/>
                  <a:pt x="36211" y="23622"/>
                  <a:pt x="35437" y="23446"/>
                </a:cubicBezTo>
                <a:cubicBezTo>
                  <a:pt x="35586" y="23261"/>
                  <a:pt x="35727" y="23076"/>
                  <a:pt x="35877" y="22892"/>
                </a:cubicBezTo>
                <a:cubicBezTo>
                  <a:pt x="35877" y="22892"/>
                  <a:pt x="35877" y="22856"/>
                  <a:pt x="35912" y="22856"/>
                </a:cubicBezTo>
                <a:close/>
                <a:moveTo>
                  <a:pt x="63865" y="22856"/>
                </a:moveTo>
                <a:cubicBezTo>
                  <a:pt x="63979" y="23006"/>
                  <a:pt x="64049" y="23182"/>
                  <a:pt x="64164" y="23332"/>
                </a:cubicBezTo>
                <a:cubicBezTo>
                  <a:pt x="63354" y="23517"/>
                  <a:pt x="62579" y="23701"/>
                  <a:pt x="61848" y="23886"/>
                </a:cubicBezTo>
                <a:cubicBezTo>
                  <a:pt x="61778" y="23737"/>
                  <a:pt x="61699" y="23552"/>
                  <a:pt x="61664" y="23402"/>
                </a:cubicBezTo>
                <a:cubicBezTo>
                  <a:pt x="62403" y="23182"/>
                  <a:pt x="63134" y="23006"/>
                  <a:pt x="63865" y="22856"/>
                </a:cubicBezTo>
                <a:close/>
                <a:moveTo>
                  <a:pt x="43615" y="23296"/>
                </a:moveTo>
                <a:cubicBezTo>
                  <a:pt x="44461" y="23332"/>
                  <a:pt x="45306" y="23367"/>
                  <a:pt x="46116" y="23402"/>
                </a:cubicBezTo>
                <a:cubicBezTo>
                  <a:pt x="46037" y="23552"/>
                  <a:pt x="45966" y="23737"/>
                  <a:pt x="45852" y="23922"/>
                </a:cubicBezTo>
                <a:cubicBezTo>
                  <a:pt x="45015" y="23922"/>
                  <a:pt x="44135" y="23886"/>
                  <a:pt x="43325" y="23842"/>
                </a:cubicBezTo>
                <a:cubicBezTo>
                  <a:pt x="43395" y="23666"/>
                  <a:pt x="43510" y="23481"/>
                  <a:pt x="43615" y="23296"/>
                </a:cubicBezTo>
                <a:close/>
                <a:moveTo>
                  <a:pt x="48713" y="23402"/>
                </a:moveTo>
                <a:cubicBezTo>
                  <a:pt x="48643" y="23587"/>
                  <a:pt x="48572" y="23737"/>
                  <a:pt x="48493" y="23922"/>
                </a:cubicBezTo>
                <a:lnTo>
                  <a:pt x="45931" y="23922"/>
                </a:lnTo>
                <a:cubicBezTo>
                  <a:pt x="46037" y="23737"/>
                  <a:pt x="46116" y="23587"/>
                  <a:pt x="46186" y="23402"/>
                </a:cubicBezTo>
                <a:close/>
                <a:moveTo>
                  <a:pt x="51319" y="23332"/>
                </a:moveTo>
                <a:lnTo>
                  <a:pt x="51319" y="23332"/>
                </a:lnTo>
                <a:cubicBezTo>
                  <a:pt x="51249" y="23481"/>
                  <a:pt x="51178" y="23622"/>
                  <a:pt x="51099" y="23807"/>
                </a:cubicBezTo>
                <a:cubicBezTo>
                  <a:pt x="50218" y="23842"/>
                  <a:pt x="49373" y="23886"/>
                  <a:pt x="48572" y="23922"/>
                </a:cubicBezTo>
                <a:cubicBezTo>
                  <a:pt x="48643" y="23737"/>
                  <a:pt x="48713" y="23587"/>
                  <a:pt x="48792" y="23402"/>
                </a:cubicBezTo>
                <a:cubicBezTo>
                  <a:pt x="49637" y="23402"/>
                  <a:pt x="50474" y="23367"/>
                  <a:pt x="51319" y="23332"/>
                </a:cubicBezTo>
                <a:close/>
                <a:moveTo>
                  <a:pt x="81288" y="22196"/>
                </a:moveTo>
                <a:cubicBezTo>
                  <a:pt x="82098" y="22487"/>
                  <a:pt x="82828" y="22856"/>
                  <a:pt x="83568" y="23226"/>
                </a:cubicBezTo>
                <a:cubicBezTo>
                  <a:pt x="83823" y="23446"/>
                  <a:pt x="84078" y="23666"/>
                  <a:pt x="84334" y="23922"/>
                </a:cubicBezTo>
                <a:cubicBezTo>
                  <a:pt x="83603" y="23552"/>
                  <a:pt x="82872" y="23182"/>
                  <a:pt x="82133" y="22892"/>
                </a:cubicBezTo>
                <a:cubicBezTo>
                  <a:pt x="81842" y="22671"/>
                  <a:pt x="81587" y="22416"/>
                  <a:pt x="81288" y="22196"/>
                </a:cubicBezTo>
                <a:close/>
                <a:moveTo>
                  <a:pt x="61443" y="22927"/>
                </a:moveTo>
                <a:cubicBezTo>
                  <a:pt x="61479" y="23076"/>
                  <a:pt x="61523" y="23226"/>
                  <a:pt x="61593" y="23367"/>
                </a:cubicBezTo>
                <a:cubicBezTo>
                  <a:pt x="61153" y="23481"/>
                  <a:pt x="60678" y="23622"/>
                  <a:pt x="60237" y="23737"/>
                </a:cubicBezTo>
                <a:cubicBezTo>
                  <a:pt x="59982" y="23807"/>
                  <a:pt x="59762" y="23886"/>
                  <a:pt x="59498" y="23957"/>
                </a:cubicBezTo>
                <a:cubicBezTo>
                  <a:pt x="59498" y="23807"/>
                  <a:pt x="59498" y="23701"/>
                  <a:pt x="59463" y="23552"/>
                </a:cubicBezTo>
                <a:cubicBezTo>
                  <a:pt x="59683" y="23481"/>
                  <a:pt x="59868" y="23402"/>
                  <a:pt x="60088" y="23367"/>
                </a:cubicBezTo>
                <a:cubicBezTo>
                  <a:pt x="60528" y="23182"/>
                  <a:pt x="61003" y="23076"/>
                  <a:pt x="61443" y="22927"/>
                </a:cubicBezTo>
                <a:close/>
                <a:moveTo>
                  <a:pt x="72783" y="23147"/>
                </a:moveTo>
                <a:cubicBezTo>
                  <a:pt x="72853" y="23261"/>
                  <a:pt x="72924" y="23332"/>
                  <a:pt x="73003" y="23446"/>
                </a:cubicBezTo>
                <a:cubicBezTo>
                  <a:pt x="73144" y="23552"/>
                  <a:pt x="73258" y="23701"/>
                  <a:pt x="73364" y="23886"/>
                </a:cubicBezTo>
                <a:cubicBezTo>
                  <a:pt x="72783" y="23886"/>
                  <a:pt x="72193" y="23886"/>
                  <a:pt x="71603" y="23922"/>
                </a:cubicBezTo>
                <a:cubicBezTo>
                  <a:pt x="71313" y="23922"/>
                  <a:pt x="70987" y="23957"/>
                  <a:pt x="70688" y="23957"/>
                </a:cubicBezTo>
                <a:lnTo>
                  <a:pt x="70652" y="23957"/>
                </a:lnTo>
                <a:cubicBezTo>
                  <a:pt x="70503" y="23701"/>
                  <a:pt x="70362" y="23481"/>
                  <a:pt x="70177" y="23296"/>
                </a:cubicBezTo>
                <a:cubicBezTo>
                  <a:pt x="71022" y="23226"/>
                  <a:pt x="71903" y="23182"/>
                  <a:pt x="72783" y="23147"/>
                </a:cubicBezTo>
                <a:close/>
                <a:moveTo>
                  <a:pt x="66876" y="22892"/>
                </a:moveTo>
                <a:cubicBezTo>
                  <a:pt x="67060" y="23112"/>
                  <a:pt x="67245" y="23296"/>
                  <a:pt x="67386" y="23517"/>
                </a:cubicBezTo>
                <a:cubicBezTo>
                  <a:pt x="66471" y="23666"/>
                  <a:pt x="65520" y="23807"/>
                  <a:pt x="64604" y="23992"/>
                </a:cubicBezTo>
                <a:cubicBezTo>
                  <a:pt x="64490" y="23772"/>
                  <a:pt x="64384" y="23587"/>
                  <a:pt x="64270" y="23367"/>
                </a:cubicBezTo>
                <a:cubicBezTo>
                  <a:pt x="65115" y="23182"/>
                  <a:pt x="65995" y="23041"/>
                  <a:pt x="66876" y="22892"/>
                </a:cubicBezTo>
                <a:close/>
                <a:moveTo>
                  <a:pt x="72853" y="23147"/>
                </a:moveTo>
                <a:cubicBezTo>
                  <a:pt x="73734" y="23147"/>
                  <a:pt x="74614" y="23182"/>
                  <a:pt x="75495" y="23261"/>
                </a:cubicBezTo>
                <a:cubicBezTo>
                  <a:pt x="75644" y="23402"/>
                  <a:pt x="75785" y="23552"/>
                  <a:pt x="75935" y="23701"/>
                </a:cubicBezTo>
                <a:cubicBezTo>
                  <a:pt x="76005" y="23807"/>
                  <a:pt x="76084" y="23886"/>
                  <a:pt x="76155" y="23992"/>
                </a:cubicBezTo>
                <a:cubicBezTo>
                  <a:pt x="75275" y="23922"/>
                  <a:pt x="74359" y="23886"/>
                  <a:pt x="73443" y="23886"/>
                </a:cubicBezTo>
                <a:cubicBezTo>
                  <a:pt x="73294" y="23701"/>
                  <a:pt x="73188" y="23552"/>
                  <a:pt x="73038" y="23367"/>
                </a:cubicBezTo>
                <a:cubicBezTo>
                  <a:pt x="73003" y="23296"/>
                  <a:pt x="72924" y="23226"/>
                  <a:pt x="72853" y="23147"/>
                </a:cubicBezTo>
                <a:close/>
                <a:moveTo>
                  <a:pt x="56196" y="23041"/>
                </a:moveTo>
                <a:cubicBezTo>
                  <a:pt x="56161" y="23226"/>
                  <a:pt x="56091" y="23367"/>
                  <a:pt x="56020" y="23517"/>
                </a:cubicBezTo>
                <a:cubicBezTo>
                  <a:pt x="55175" y="23737"/>
                  <a:pt x="54330" y="23922"/>
                  <a:pt x="53485" y="24027"/>
                </a:cubicBezTo>
                <a:cubicBezTo>
                  <a:pt x="53555" y="23886"/>
                  <a:pt x="53670" y="23737"/>
                  <a:pt x="53740" y="23552"/>
                </a:cubicBezTo>
                <a:cubicBezTo>
                  <a:pt x="54550" y="23446"/>
                  <a:pt x="55395" y="23261"/>
                  <a:pt x="56196" y="23041"/>
                </a:cubicBezTo>
                <a:close/>
                <a:moveTo>
                  <a:pt x="59392" y="23147"/>
                </a:moveTo>
                <a:cubicBezTo>
                  <a:pt x="59392" y="23261"/>
                  <a:pt x="59392" y="23367"/>
                  <a:pt x="59427" y="23517"/>
                </a:cubicBezTo>
                <a:cubicBezTo>
                  <a:pt x="58767" y="23701"/>
                  <a:pt x="58107" y="23922"/>
                  <a:pt x="57446" y="24106"/>
                </a:cubicBezTo>
                <a:cubicBezTo>
                  <a:pt x="57446" y="23957"/>
                  <a:pt x="57482" y="23842"/>
                  <a:pt x="57561" y="23737"/>
                </a:cubicBezTo>
                <a:cubicBezTo>
                  <a:pt x="58177" y="23552"/>
                  <a:pt x="58802" y="23367"/>
                  <a:pt x="59392" y="23147"/>
                </a:cubicBezTo>
                <a:close/>
                <a:moveTo>
                  <a:pt x="24722" y="22302"/>
                </a:moveTo>
                <a:cubicBezTo>
                  <a:pt x="25497" y="22601"/>
                  <a:pt x="26307" y="22927"/>
                  <a:pt x="27108" y="23182"/>
                </a:cubicBezTo>
                <a:cubicBezTo>
                  <a:pt x="26888" y="23481"/>
                  <a:pt x="26703" y="23737"/>
                  <a:pt x="26483" y="23992"/>
                </a:cubicBezTo>
                <a:cubicBezTo>
                  <a:pt x="26448" y="24062"/>
                  <a:pt x="26413" y="24106"/>
                  <a:pt x="26377" y="24142"/>
                </a:cubicBezTo>
                <a:cubicBezTo>
                  <a:pt x="25567" y="23922"/>
                  <a:pt x="24722" y="23666"/>
                  <a:pt x="23921" y="23367"/>
                </a:cubicBezTo>
                <a:cubicBezTo>
                  <a:pt x="24027" y="23182"/>
                  <a:pt x="24176" y="23041"/>
                  <a:pt x="24326" y="22856"/>
                </a:cubicBezTo>
                <a:cubicBezTo>
                  <a:pt x="24432" y="22671"/>
                  <a:pt x="24581" y="22487"/>
                  <a:pt x="24722" y="22302"/>
                </a:cubicBezTo>
                <a:close/>
                <a:moveTo>
                  <a:pt x="32980" y="22962"/>
                </a:moveTo>
                <a:cubicBezTo>
                  <a:pt x="33746" y="23147"/>
                  <a:pt x="34556" y="23332"/>
                  <a:pt x="35331" y="23481"/>
                </a:cubicBezTo>
                <a:cubicBezTo>
                  <a:pt x="35181" y="23701"/>
                  <a:pt x="34996" y="23922"/>
                  <a:pt x="34847" y="24106"/>
                </a:cubicBezTo>
                <a:lnTo>
                  <a:pt x="34847" y="24142"/>
                </a:lnTo>
                <a:cubicBezTo>
                  <a:pt x="34046" y="23992"/>
                  <a:pt x="33236" y="23807"/>
                  <a:pt x="32426" y="23622"/>
                </a:cubicBezTo>
                <a:cubicBezTo>
                  <a:pt x="32611" y="23402"/>
                  <a:pt x="32795" y="23182"/>
                  <a:pt x="32980" y="22962"/>
                </a:cubicBezTo>
                <a:close/>
                <a:moveTo>
                  <a:pt x="57631" y="23332"/>
                </a:moveTo>
                <a:cubicBezTo>
                  <a:pt x="57596" y="23446"/>
                  <a:pt x="57517" y="23552"/>
                  <a:pt x="57482" y="23701"/>
                </a:cubicBezTo>
                <a:cubicBezTo>
                  <a:pt x="56901" y="23842"/>
                  <a:pt x="56311" y="23992"/>
                  <a:pt x="55686" y="24142"/>
                </a:cubicBezTo>
                <a:cubicBezTo>
                  <a:pt x="55721" y="24106"/>
                  <a:pt x="55756" y="24062"/>
                  <a:pt x="55800" y="23992"/>
                </a:cubicBezTo>
                <a:cubicBezTo>
                  <a:pt x="55835" y="23922"/>
                  <a:pt x="55871" y="23886"/>
                  <a:pt x="55906" y="23807"/>
                </a:cubicBezTo>
                <a:cubicBezTo>
                  <a:pt x="56496" y="23666"/>
                  <a:pt x="57042" y="23517"/>
                  <a:pt x="57631" y="23332"/>
                </a:cubicBezTo>
                <a:close/>
                <a:moveTo>
                  <a:pt x="77475" y="22892"/>
                </a:moveTo>
                <a:cubicBezTo>
                  <a:pt x="78321" y="23041"/>
                  <a:pt x="79166" y="23261"/>
                  <a:pt x="80011" y="23481"/>
                </a:cubicBezTo>
                <a:cubicBezTo>
                  <a:pt x="80302" y="23701"/>
                  <a:pt x="80557" y="23922"/>
                  <a:pt x="80812" y="24142"/>
                </a:cubicBezTo>
                <a:cubicBezTo>
                  <a:pt x="79967" y="23886"/>
                  <a:pt x="79131" y="23701"/>
                  <a:pt x="78321" y="23552"/>
                </a:cubicBezTo>
                <a:cubicBezTo>
                  <a:pt x="78030" y="23332"/>
                  <a:pt x="77766" y="23112"/>
                  <a:pt x="77475" y="22892"/>
                </a:cubicBezTo>
                <a:close/>
                <a:moveTo>
                  <a:pt x="82793" y="22381"/>
                </a:moveTo>
                <a:lnTo>
                  <a:pt x="84774" y="23367"/>
                </a:lnTo>
                <a:cubicBezTo>
                  <a:pt x="85029" y="23622"/>
                  <a:pt x="85329" y="23886"/>
                  <a:pt x="85584" y="24142"/>
                </a:cubicBezTo>
                <a:cubicBezTo>
                  <a:pt x="85584" y="24151"/>
                  <a:pt x="85586" y="24158"/>
                  <a:pt x="85590" y="24163"/>
                </a:cubicBezTo>
                <a:lnTo>
                  <a:pt x="85590" y="24163"/>
                </a:lnTo>
                <a:cubicBezTo>
                  <a:pt x="85451" y="24096"/>
                  <a:pt x="85319" y="24023"/>
                  <a:pt x="85179" y="23957"/>
                </a:cubicBezTo>
                <a:cubicBezTo>
                  <a:pt x="84668" y="23701"/>
                  <a:pt x="84149" y="23402"/>
                  <a:pt x="83603" y="23147"/>
                </a:cubicBezTo>
                <a:cubicBezTo>
                  <a:pt x="83533" y="23076"/>
                  <a:pt x="83453" y="23041"/>
                  <a:pt x="83383" y="22962"/>
                </a:cubicBezTo>
                <a:cubicBezTo>
                  <a:pt x="83268" y="22856"/>
                  <a:pt x="83048" y="22671"/>
                  <a:pt x="82793" y="22381"/>
                </a:cubicBezTo>
                <a:close/>
                <a:moveTo>
                  <a:pt x="15698" y="22126"/>
                </a:moveTo>
                <a:cubicBezTo>
                  <a:pt x="16438" y="22381"/>
                  <a:pt x="17204" y="22636"/>
                  <a:pt x="17943" y="22927"/>
                </a:cubicBezTo>
                <a:cubicBezTo>
                  <a:pt x="17609" y="23332"/>
                  <a:pt x="17283" y="23737"/>
                  <a:pt x="16913" y="24177"/>
                </a:cubicBezTo>
                <a:cubicBezTo>
                  <a:pt x="16138" y="23922"/>
                  <a:pt x="15372" y="23622"/>
                  <a:pt x="14598" y="23332"/>
                </a:cubicBezTo>
                <a:cubicBezTo>
                  <a:pt x="14967" y="22927"/>
                  <a:pt x="15337" y="22522"/>
                  <a:pt x="15698" y="22126"/>
                </a:cubicBezTo>
                <a:close/>
                <a:moveTo>
                  <a:pt x="38263" y="23332"/>
                </a:moveTo>
                <a:cubicBezTo>
                  <a:pt x="39029" y="23446"/>
                  <a:pt x="39839" y="23587"/>
                  <a:pt x="40649" y="23666"/>
                </a:cubicBezTo>
                <a:cubicBezTo>
                  <a:pt x="40534" y="23842"/>
                  <a:pt x="40393" y="24027"/>
                  <a:pt x="40279" y="24212"/>
                </a:cubicBezTo>
                <a:cubicBezTo>
                  <a:pt x="39469" y="24142"/>
                  <a:pt x="38668" y="24027"/>
                  <a:pt x="37858" y="23886"/>
                </a:cubicBezTo>
                <a:cubicBezTo>
                  <a:pt x="38007" y="23701"/>
                  <a:pt x="38113" y="23517"/>
                  <a:pt x="38263" y="23332"/>
                </a:cubicBezTo>
                <a:close/>
                <a:moveTo>
                  <a:pt x="79201" y="22821"/>
                </a:moveTo>
                <a:cubicBezTo>
                  <a:pt x="80011" y="23041"/>
                  <a:pt x="80812" y="23261"/>
                  <a:pt x="81622" y="23552"/>
                </a:cubicBezTo>
                <a:cubicBezTo>
                  <a:pt x="81913" y="23772"/>
                  <a:pt x="82212" y="23992"/>
                  <a:pt x="82467" y="24212"/>
                </a:cubicBezTo>
                <a:cubicBezTo>
                  <a:pt x="81657" y="23922"/>
                  <a:pt x="80847" y="23622"/>
                  <a:pt x="80046" y="23402"/>
                </a:cubicBezTo>
                <a:cubicBezTo>
                  <a:pt x="79747" y="23226"/>
                  <a:pt x="79492" y="23006"/>
                  <a:pt x="79201" y="22821"/>
                </a:cubicBezTo>
                <a:close/>
                <a:moveTo>
                  <a:pt x="70107" y="23296"/>
                </a:moveTo>
                <a:cubicBezTo>
                  <a:pt x="70283" y="23481"/>
                  <a:pt x="70468" y="23737"/>
                  <a:pt x="70617" y="23957"/>
                </a:cubicBezTo>
                <a:cubicBezTo>
                  <a:pt x="69737" y="24027"/>
                  <a:pt x="68821" y="24106"/>
                  <a:pt x="67941" y="24247"/>
                </a:cubicBezTo>
                <a:cubicBezTo>
                  <a:pt x="67906" y="24177"/>
                  <a:pt x="67862" y="24106"/>
                  <a:pt x="67826" y="24027"/>
                </a:cubicBezTo>
                <a:cubicBezTo>
                  <a:pt x="67721" y="23886"/>
                  <a:pt x="67606" y="23701"/>
                  <a:pt x="67501" y="23552"/>
                </a:cubicBezTo>
                <a:cubicBezTo>
                  <a:pt x="68381" y="23446"/>
                  <a:pt x="69226" y="23367"/>
                  <a:pt x="70107" y="23296"/>
                </a:cubicBezTo>
                <a:close/>
                <a:moveTo>
                  <a:pt x="5063" y="22231"/>
                </a:moveTo>
                <a:cubicBezTo>
                  <a:pt x="5838" y="22671"/>
                  <a:pt x="6639" y="23147"/>
                  <a:pt x="7414" y="23587"/>
                </a:cubicBezTo>
                <a:cubicBezTo>
                  <a:pt x="7378" y="23622"/>
                  <a:pt x="7334" y="23666"/>
                  <a:pt x="7299" y="23666"/>
                </a:cubicBezTo>
                <a:cubicBezTo>
                  <a:pt x="6973" y="23886"/>
                  <a:pt x="6639" y="24062"/>
                  <a:pt x="6313" y="24283"/>
                </a:cubicBezTo>
                <a:cubicBezTo>
                  <a:pt x="5503" y="23807"/>
                  <a:pt x="4737" y="23367"/>
                  <a:pt x="3927" y="22892"/>
                </a:cubicBezTo>
                <a:cubicBezTo>
                  <a:pt x="4332" y="22671"/>
                  <a:pt x="4693" y="22451"/>
                  <a:pt x="5063" y="22231"/>
                </a:cubicBezTo>
                <a:close/>
                <a:moveTo>
                  <a:pt x="55976" y="23587"/>
                </a:moveTo>
                <a:lnTo>
                  <a:pt x="55976" y="23587"/>
                </a:lnTo>
                <a:cubicBezTo>
                  <a:pt x="55941" y="23666"/>
                  <a:pt x="55906" y="23701"/>
                  <a:pt x="55871" y="23772"/>
                </a:cubicBezTo>
                <a:cubicBezTo>
                  <a:pt x="55025" y="23957"/>
                  <a:pt x="54145" y="24142"/>
                  <a:pt x="53300" y="24283"/>
                </a:cubicBezTo>
                <a:cubicBezTo>
                  <a:pt x="53379" y="24212"/>
                  <a:pt x="53414" y="24142"/>
                  <a:pt x="53449" y="24106"/>
                </a:cubicBezTo>
                <a:cubicBezTo>
                  <a:pt x="54295" y="23957"/>
                  <a:pt x="55140" y="23807"/>
                  <a:pt x="55976" y="23587"/>
                </a:cubicBezTo>
                <a:close/>
                <a:moveTo>
                  <a:pt x="53670" y="23587"/>
                </a:moveTo>
                <a:lnTo>
                  <a:pt x="53670" y="23587"/>
                </a:lnTo>
                <a:cubicBezTo>
                  <a:pt x="53599" y="23737"/>
                  <a:pt x="53485" y="23886"/>
                  <a:pt x="53414" y="24027"/>
                </a:cubicBezTo>
                <a:cubicBezTo>
                  <a:pt x="52534" y="24177"/>
                  <a:pt x="51689" y="24247"/>
                  <a:pt x="50844" y="24327"/>
                </a:cubicBezTo>
                <a:cubicBezTo>
                  <a:pt x="50958" y="24177"/>
                  <a:pt x="51028" y="24027"/>
                  <a:pt x="51134" y="23842"/>
                </a:cubicBezTo>
                <a:cubicBezTo>
                  <a:pt x="51979" y="23807"/>
                  <a:pt x="52824" y="23701"/>
                  <a:pt x="53670" y="23587"/>
                </a:cubicBezTo>
                <a:close/>
                <a:moveTo>
                  <a:pt x="30084" y="23041"/>
                </a:moveTo>
                <a:cubicBezTo>
                  <a:pt x="30559" y="23182"/>
                  <a:pt x="31035" y="23332"/>
                  <a:pt x="31510" y="23446"/>
                </a:cubicBezTo>
                <a:cubicBezTo>
                  <a:pt x="31765" y="23517"/>
                  <a:pt x="32065" y="23587"/>
                  <a:pt x="32320" y="23666"/>
                </a:cubicBezTo>
                <a:cubicBezTo>
                  <a:pt x="32285" y="23737"/>
                  <a:pt x="32250" y="23772"/>
                  <a:pt x="32170" y="23842"/>
                </a:cubicBezTo>
                <a:cubicBezTo>
                  <a:pt x="32065" y="23992"/>
                  <a:pt x="31915" y="24177"/>
                  <a:pt x="31765" y="24362"/>
                </a:cubicBezTo>
                <a:cubicBezTo>
                  <a:pt x="31624" y="24327"/>
                  <a:pt x="31440" y="24327"/>
                  <a:pt x="31290" y="24283"/>
                </a:cubicBezTo>
                <a:cubicBezTo>
                  <a:pt x="30665" y="24177"/>
                  <a:pt x="30084" y="24027"/>
                  <a:pt x="29459" y="23886"/>
                </a:cubicBezTo>
                <a:cubicBezTo>
                  <a:pt x="29679" y="23587"/>
                  <a:pt x="29864" y="23332"/>
                  <a:pt x="30084" y="23041"/>
                </a:cubicBezTo>
                <a:close/>
                <a:moveTo>
                  <a:pt x="75609" y="23261"/>
                </a:moveTo>
                <a:lnTo>
                  <a:pt x="75609" y="23261"/>
                </a:lnTo>
                <a:cubicBezTo>
                  <a:pt x="76489" y="23332"/>
                  <a:pt x="77405" y="23446"/>
                  <a:pt x="78285" y="23622"/>
                </a:cubicBezTo>
                <a:cubicBezTo>
                  <a:pt x="78506" y="23807"/>
                  <a:pt x="78690" y="24027"/>
                  <a:pt x="78911" y="24247"/>
                </a:cubicBezTo>
                <a:cubicBezTo>
                  <a:pt x="78946" y="24283"/>
                  <a:pt x="78946" y="24327"/>
                  <a:pt x="78981" y="24362"/>
                </a:cubicBezTo>
                <a:cubicBezTo>
                  <a:pt x="78101" y="24177"/>
                  <a:pt x="77185" y="24062"/>
                  <a:pt x="76269" y="23992"/>
                </a:cubicBezTo>
                <a:cubicBezTo>
                  <a:pt x="76155" y="23886"/>
                  <a:pt x="76084" y="23772"/>
                  <a:pt x="75970" y="23666"/>
                </a:cubicBezTo>
                <a:cubicBezTo>
                  <a:pt x="75864" y="23517"/>
                  <a:pt x="75715" y="23402"/>
                  <a:pt x="75609" y="23261"/>
                </a:cubicBezTo>
                <a:close/>
                <a:moveTo>
                  <a:pt x="83973" y="22487"/>
                </a:moveTo>
                <a:cubicBezTo>
                  <a:pt x="84008" y="22487"/>
                  <a:pt x="84043" y="22522"/>
                  <a:pt x="84078" y="22522"/>
                </a:cubicBezTo>
                <a:cubicBezTo>
                  <a:pt x="84483" y="22742"/>
                  <a:pt x="84888" y="22927"/>
                  <a:pt x="85293" y="23147"/>
                </a:cubicBezTo>
                <a:cubicBezTo>
                  <a:pt x="85514" y="23261"/>
                  <a:pt x="85690" y="23367"/>
                  <a:pt x="85910" y="23446"/>
                </a:cubicBezTo>
                <a:cubicBezTo>
                  <a:pt x="86244" y="23772"/>
                  <a:pt x="86535" y="24062"/>
                  <a:pt x="86869" y="24362"/>
                </a:cubicBezTo>
                <a:cubicBezTo>
                  <a:pt x="86570" y="24212"/>
                  <a:pt x="86279" y="24062"/>
                  <a:pt x="85989" y="23922"/>
                </a:cubicBezTo>
                <a:cubicBezTo>
                  <a:pt x="85619" y="23737"/>
                  <a:pt x="85214" y="23552"/>
                  <a:pt x="84853" y="23367"/>
                </a:cubicBezTo>
                <a:cubicBezTo>
                  <a:pt x="84853" y="23332"/>
                  <a:pt x="84809" y="23332"/>
                  <a:pt x="84809" y="23332"/>
                </a:cubicBezTo>
                <a:cubicBezTo>
                  <a:pt x="84519" y="23041"/>
                  <a:pt x="84263" y="22786"/>
                  <a:pt x="83973" y="22487"/>
                </a:cubicBezTo>
                <a:close/>
                <a:moveTo>
                  <a:pt x="80777" y="22856"/>
                </a:moveTo>
                <a:lnTo>
                  <a:pt x="80777" y="22856"/>
                </a:lnTo>
                <a:cubicBezTo>
                  <a:pt x="81182" y="22962"/>
                  <a:pt x="81552" y="23112"/>
                  <a:pt x="81948" y="23261"/>
                </a:cubicBezTo>
                <a:cubicBezTo>
                  <a:pt x="82318" y="23402"/>
                  <a:pt x="82652" y="23552"/>
                  <a:pt x="83013" y="23701"/>
                </a:cubicBezTo>
                <a:cubicBezTo>
                  <a:pt x="83048" y="23737"/>
                  <a:pt x="83128" y="23772"/>
                  <a:pt x="83163" y="23807"/>
                </a:cubicBezTo>
                <a:cubicBezTo>
                  <a:pt x="83418" y="23992"/>
                  <a:pt x="83638" y="24212"/>
                  <a:pt x="83858" y="24397"/>
                </a:cubicBezTo>
                <a:cubicBezTo>
                  <a:pt x="83418" y="24177"/>
                  <a:pt x="82978" y="23992"/>
                  <a:pt x="82503" y="23807"/>
                </a:cubicBezTo>
                <a:cubicBezTo>
                  <a:pt x="82212" y="23701"/>
                  <a:pt x="81913" y="23587"/>
                  <a:pt x="81657" y="23481"/>
                </a:cubicBezTo>
                <a:cubicBezTo>
                  <a:pt x="81367" y="23296"/>
                  <a:pt x="81068" y="23076"/>
                  <a:pt x="80777" y="22856"/>
                </a:cubicBezTo>
                <a:close/>
                <a:moveTo>
                  <a:pt x="40719" y="23666"/>
                </a:moveTo>
                <a:cubicBezTo>
                  <a:pt x="41529" y="23772"/>
                  <a:pt x="42374" y="23842"/>
                  <a:pt x="43210" y="23886"/>
                </a:cubicBezTo>
                <a:cubicBezTo>
                  <a:pt x="43105" y="24062"/>
                  <a:pt x="42990" y="24247"/>
                  <a:pt x="42850" y="24432"/>
                </a:cubicBezTo>
                <a:cubicBezTo>
                  <a:pt x="42040" y="24397"/>
                  <a:pt x="41194" y="24327"/>
                  <a:pt x="40349" y="24212"/>
                </a:cubicBezTo>
                <a:cubicBezTo>
                  <a:pt x="40464" y="24027"/>
                  <a:pt x="40569" y="23842"/>
                  <a:pt x="40719" y="23666"/>
                </a:cubicBezTo>
                <a:close/>
                <a:moveTo>
                  <a:pt x="51064" y="23842"/>
                </a:moveTo>
                <a:lnTo>
                  <a:pt x="51064" y="23842"/>
                </a:lnTo>
                <a:cubicBezTo>
                  <a:pt x="50958" y="24027"/>
                  <a:pt x="50879" y="24177"/>
                  <a:pt x="50773" y="24327"/>
                </a:cubicBezTo>
                <a:cubicBezTo>
                  <a:pt x="49893" y="24397"/>
                  <a:pt x="49048" y="24432"/>
                  <a:pt x="48238" y="24467"/>
                </a:cubicBezTo>
                <a:cubicBezTo>
                  <a:pt x="48352" y="24327"/>
                  <a:pt x="48422" y="24142"/>
                  <a:pt x="48537" y="23957"/>
                </a:cubicBezTo>
                <a:cubicBezTo>
                  <a:pt x="49373" y="23957"/>
                  <a:pt x="50218" y="23922"/>
                  <a:pt x="51064" y="23842"/>
                </a:cubicBezTo>
                <a:close/>
                <a:moveTo>
                  <a:pt x="12291" y="22451"/>
                </a:moveTo>
                <a:cubicBezTo>
                  <a:pt x="12766" y="22671"/>
                  <a:pt x="13242" y="22856"/>
                  <a:pt x="13717" y="23076"/>
                </a:cubicBezTo>
                <a:cubicBezTo>
                  <a:pt x="13981" y="23147"/>
                  <a:pt x="14237" y="23261"/>
                  <a:pt x="14492" y="23367"/>
                </a:cubicBezTo>
                <a:cubicBezTo>
                  <a:pt x="14122" y="23772"/>
                  <a:pt x="13761" y="24142"/>
                  <a:pt x="13356" y="24503"/>
                </a:cubicBezTo>
                <a:cubicBezTo>
                  <a:pt x="12582" y="24212"/>
                  <a:pt x="11816" y="23922"/>
                  <a:pt x="11041" y="23587"/>
                </a:cubicBezTo>
                <a:cubicBezTo>
                  <a:pt x="11481" y="23226"/>
                  <a:pt x="11886" y="22821"/>
                  <a:pt x="12291" y="22451"/>
                </a:cubicBezTo>
                <a:close/>
                <a:moveTo>
                  <a:pt x="21421" y="22566"/>
                </a:moveTo>
                <a:cubicBezTo>
                  <a:pt x="22195" y="22856"/>
                  <a:pt x="23005" y="23147"/>
                  <a:pt x="23807" y="23402"/>
                </a:cubicBezTo>
                <a:cubicBezTo>
                  <a:pt x="23551" y="23772"/>
                  <a:pt x="23261" y="24142"/>
                  <a:pt x="23005" y="24503"/>
                </a:cubicBezTo>
                <a:cubicBezTo>
                  <a:pt x="22160" y="24247"/>
                  <a:pt x="21315" y="23992"/>
                  <a:pt x="20505" y="23737"/>
                </a:cubicBezTo>
                <a:cubicBezTo>
                  <a:pt x="20804" y="23332"/>
                  <a:pt x="21130" y="22927"/>
                  <a:pt x="21421" y="22566"/>
                </a:cubicBezTo>
                <a:close/>
                <a:moveTo>
                  <a:pt x="35401" y="23517"/>
                </a:moveTo>
                <a:cubicBezTo>
                  <a:pt x="36167" y="23666"/>
                  <a:pt x="36977" y="23807"/>
                  <a:pt x="37752" y="23922"/>
                </a:cubicBezTo>
                <a:cubicBezTo>
                  <a:pt x="37638" y="24142"/>
                  <a:pt x="37488" y="24327"/>
                  <a:pt x="37347" y="24503"/>
                </a:cubicBezTo>
                <a:cubicBezTo>
                  <a:pt x="36537" y="24397"/>
                  <a:pt x="35727" y="24283"/>
                  <a:pt x="34926" y="24142"/>
                </a:cubicBezTo>
                <a:cubicBezTo>
                  <a:pt x="35067" y="23922"/>
                  <a:pt x="35217" y="23737"/>
                  <a:pt x="35401" y="23517"/>
                </a:cubicBezTo>
                <a:close/>
                <a:moveTo>
                  <a:pt x="61593" y="23402"/>
                </a:moveTo>
                <a:cubicBezTo>
                  <a:pt x="61664" y="23587"/>
                  <a:pt x="61699" y="23737"/>
                  <a:pt x="61778" y="23922"/>
                </a:cubicBezTo>
                <a:cubicBezTo>
                  <a:pt x="61223" y="24062"/>
                  <a:pt x="60642" y="24212"/>
                  <a:pt x="60123" y="24362"/>
                </a:cubicBezTo>
                <a:cubicBezTo>
                  <a:pt x="59938" y="24397"/>
                  <a:pt x="59762" y="24467"/>
                  <a:pt x="59577" y="24503"/>
                </a:cubicBezTo>
                <a:cubicBezTo>
                  <a:pt x="59542" y="24362"/>
                  <a:pt x="59542" y="24177"/>
                  <a:pt x="59498" y="24027"/>
                </a:cubicBezTo>
                <a:cubicBezTo>
                  <a:pt x="59762" y="23957"/>
                  <a:pt x="60017" y="23886"/>
                  <a:pt x="60237" y="23807"/>
                </a:cubicBezTo>
                <a:cubicBezTo>
                  <a:pt x="60713" y="23666"/>
                  <a:pt x="61153" y="23552"/>
                  <a:pt x="61593" y="23402"/>
                </a:cubicBezTo>
                <a:close/>
                <a:moveTo>
                  <a:pt x="64199" y="23402"/>
                </a:moveTo>
                <a:cubicBezTo>
                  <a:pt x="64305" y="23587"/>
                  <a:pt x="64419" y="23807"/>
                  <a:pt x="64525" y="23992"/>
                </a:cubicBezTo>
                <a:cubicBezTo>
                  <a:pt x="63724" y="24142"/>
                  <a:pt x="62879" y="24327"/>
                  <a:pt x="62033" y="24503"/>
                </a:cubicBezTo>
                <a:cubicBezTo>
                  <a:pt x="61998" y="24327"/>
                  <a:pt x="61919" y="24142"/>
                  <a:pt x="61848" y="23957"/>
                </a:cubicBezTo>
                <a:cubicBezTo>
                  <a:pt x="62623" y="23772"/>
                  <a:pt x="63389" y="23552"/>
                  <a:pt x="64199" y="23402"/>
                </a:cubicBezTo>
                <a:close/>
                <a:moveTo>
                  <a:pt x="43290" y="23886"/>
                </a:moveTo>
                <a:cubicBezTo>
                  <a:pt x="44091" y="23957"/>
                  <a:pt x="44971" y="23957"/>
                  <a:pt x="45852" y="23992"/>
                </a:cubicBezTo>
                <a:cubicBezTo>
                  <a:pt x="45746" y="24177"/>
                  <a:pt x="45632" y="24362"/>
                  <a:pt x="45526" y="24547"/>
                </a:cubicBezTo>
                <a:cubicBezTo>
                  <a:pt x="44681" y="24503"/>
                  <a:pt x="43800" y="24503"/>
                  <a:pt x="42920" y="24432"/>
                </a:cubicBezTo>
                <a:cubicBezTo>
                  <a:pt x="43034" y="24247"/>
                  <a:pt x="43175" y="24062"/>
                  <a:pt x="43290" y="23886"/>
                </a:cubicBezTo>
                <a:close/>
                <a:moveTo>
                  <a:pt x="48458" y="23957"/>
                </a:moveTo>
                <a:lnTo>
                  <a:pt x="48458" y="23957"/>
                </a:lnTo>
                <a:cubicBezTo>
                  <a:pt x="48352" y="24142"/>
                  <a:pt x="48273" y="24327"/>
                  <a:pt x="48167" y="24467"/>
                </a:cubicBezTo>
                <a:cubicBezTo>
                  <a:pt x="47762" y="24503"/>
                  <a:pt x="47357" y="24503"/>
                  <a:pt x="46952" y="24503"/>
                </a:cubicBezTo>
                <a:cubicBezTo>
                  <a:pt x="46512" y="24547"/>
                  <a:pt x="46037" y="24547"/>
                  <a:pt x="45596" y="24547"/>
                </a:cubicBezTo>
                <a:cubicBezTo>
                  <a:pt x="45711" y="24362"/>
                  <a:pt x="45816" y="24177"/>
                  <a:pt x="45896" y="23992"/>
                </a:cubicBezTo>
                <a:lnTo>
                  <a:pt x="47252" y="23992"/>
                </a:lnTo>
                <a:cubicBezTo>
                  <a:pt x="47656" y="23992"/>
                  <a:pt x="48053" y="23992"/>
                  <a:pt x="48458" y="23957"/>
                </a:cubicBezTo>
                <a:close/>
                <a:moveTo>
                  <a:pt x="59427" y="23552"/>
                </a:moveTo>
                <a:cubicBezTo>
                  <a:pt x="59427" y="23701"/>
                  <a:pt x="59427" y="23842"/>
                  <a:pt x="59463" y="23992"/>
                </a:cubicBezTo>
                <a:cubicBezTo>
                  <a:pt x="58767" y="24177"/>
                  <a:pt x="58036" y="24362"/>
                  <a:pt x="57341" y="24547"/>
                </a:cubicBezTo>
                <a:cubicBezTo>
                  <a:pt x="57341" y="24432"/>
                  <a:pt x="57376" y="24283"/>
                  <a:pt x="57411" y="24142"/>
                </a:cubicBezTo>
                <a:cubicBezTo>
                  <a:pt x="58107" y="23957"/>
                  <a:pt x="58767" y="23772"/>
                  <a:pt x="59427" y="23552"/>
                </a:cubicBezTo>
                <a:close/>
                <a:moveTo>
                  <a:pt x="57482" y="23737"/>
                </a:moveTo>
                <a:lnTo>
                  <a:pt x="57482" y="23737"/>
                </a:lnTo>
                <a:cubicBezTo>
                  <a:pt x="57446" y="23886"/>
                  <a:pt x="57411" y="23992"/>
                  <a:pt x="57376" y="24106"/>
                </a:cubicBezTo>
                <a:cubicBezTo>
                  <a:pt x="56729" y="24279"/>
                  <a:pt x="56081" y="24426"/>
                  <a:pt x="55401" y="24573"/>
                </a:cubicBezTo>
                <a:lnTo>
                  <a:pt x="55401" y="24573"/>
                </a:lnTo>
                <a:cubicBezTo>
                  <a:pt x="55469" y="24462"/>
                  <a:pt x="55539" y="24358"/>
                  <a:pt x="55650" y="24212"/>
                </a:cubicBezTo>
                <a:cubicBezTo>
                  <a:pt x="56276" y="24062"/>
                  <a:pt x="56857" y="23922"/>
                  <a:pt x="57482" y="23737"/>
                </a:cubicBezTo>
                <a:close/>
                <a:moveTo>
                  <a:pt x="53379" y="24106"/>
                </a:moveTo>
                <a:lnTo>
                  <a:pt x="53379" y="24106"/>
                </a:lnTo>
                <a:cubicBezTo>
                  <a:pt x="53335" y="24142"/>
                  <a:pt x="53300" y="24212"/>
                  <a:pt x="53265" y="24247"/>
                </a:cubicBezTo>
                <a:lnTo>
                  <a:pt x="53229" y="24283"/>
                </a:lnTo>
                <a:cubicBezTo>
                  <a:pt x="52349" y="24432"/>
                  <a:pt x="51469" y="24547"/>
                  <a:pt x="50623" y="24652"/>
                </a:cubicBezTo>
                <a:cubicBezTo>
                  <a:pt x="50659" y="24547"/>
                  <a:pt x="50738" y="24467"/>
                  <a:pt x="50808" y="24397"/>
                </a:cubicBezTo>
                <a:cubicBezTo>
                  <a:pt x="51653" y="24327"/>
                  <a:pt x="52499" y="24247"/>
                  <a:pt x="53379" y="24106"/>
                </a:cubicBezTo>
                <a:close/>
                <a:moveTo>
                  <a:pt x="82282" y="23006"/>
                </a:moveTo>
                <a:lnTo>
                  <a:pt x="82282" y="23006"/>
                </a:lnTo>
                <a:cubicBezTo>
                  <a:pt x="83013" y="23332"/>
                  <a:pt x="83753" y="23701"/>
                  <a:pt x="84483" y="24062"/>
                </a:cubicBezTo>
                <a:cubicBezTo>
                  <a:pt x="84704" y="24247"/>
                  <a:pt x="84924" y="24467"/>
                  <a:pt x="85144" y="24652"/>
                </a:cubicBezTo>
                <a:cubicBezTo>
                  <a:pt x="84448" y="24283"/>
                  <a:pt x="83753" y="23957"/>
                  <a:pt x="83048" y="23622"/>
                </a:cubicBezTo>
                <a:cubicBezTo>
                  <a:pt x="82793" y="23446"/>
                  <a:pt x="82538" y="23226"/>
                  <a:pt x="82282" y="23006"/>
                </a:cubicBezTo>
                <a:close/>
                <a:moveTo>
                  <a:pt x="8919" y="22601"/>
                </a:moveTo>
                <a:cubicBezTo>
                  <a:pt x="9139" y="22707"/>
                  <a:pt x="9359" y="22821"/>
                  <a:pt x="9579" y="22962"/>
                </a:cubicBezTo>
                <a:cubicBezTo>
                  <a:pt x="10055" y="23182"/>
                  <a:pt x="10495" y="23402"/>
                  <a:pt x="10970" y="23587"/>
                </a:cubicBezTo>
                <a:cubicBezTo>
                  <a:pt x="10636" y="23886"/>
                  <a:pt x="10310" y="24142"/>
                  <a:pt x="9976" y="24397"/>
                </a:cubicBezTo>
                <a:cubicBezTo>
                  <a:pt x="9870" y="24503"/>
                  <a:pt x="9720" y="24582"/>
                  <a:pt x="9615" y="24688"/>
                </a:cubicBezTo>
                <a:cubicBezTo>
                  <a:pt x="9095" y="24432"/>
                  <a:pt x="8620" y="24177"/>
                  <a:pt x="8109" y="23922"/>
                </a:cubicBezTo>
                <a:cubicBezTo>
                  <a:pt x="7924" y="23807"/>
                  <a:pt x="7739" y="23701"/>
                  <a:pt x="7519" y="23587"/>
                </a:cubicBezTo>
                <a:cubicBezTo>
                  <a:pt x="7995" y="23296"/>
                  <a:pt x="8479" y="22962"/>
                  <a:pt x="8919" y="22601"/>
                </a:cubicBezTo>
                <a:close/>
                <a:moveTo>
                  <a:pt x="55835" y="23807"/>
                </a:moveTo>
                <a:cubicBezTo>
                  <a:pt x="55800" y="23886"/>
                  <a:pt x="55756" y="23922"/>
                  <a:pt x="55756" y="23957"/>
                </a:cubicBezTo>
                <a:cubicBezTo>
                  <a:pt x="55686" y="24027"/>
                  <a:pt x="55650" y="24106"/>
                  <a:pt x="55615" y="24177"/>
                </a:cubicBezTo>
                <a:cubicBezTo>
                  <a:pt x="54770" y="24362"/>
                  <a:pt x="53890" y="24547"/>
                  <a:pt x="53009" y="24688"/>
                </a:cubicBezTo>
                <a:cubicBezTo>
                  <a:pt x="53080" y="24582"/>
                  <a:pt x="53194" y="24467"/>
                  <a:pt x="53265" y="24362"/>
                </a:cubicBezTo>
                <a:cubicBezTo>
                  <a:pt x="54110" y="24212"/>
                  <a:pt x="54990" y="24027"/>
                  <a:pt x="55835" y="23807"/>
                </a:cubicBezTo>
                <a:close/>
                <a:moveTo>
                  <a:pt x="67421" y="23587"/>
                </a:moveTo>
                <a:cubicBezTo>
                  <a:pt x="67571" y="23737"/>
                  <a:pt x="67685" y="23886"/>
                  <a:pt x="67791" y="24062"/>
                </a:cubicBezTo>
                <a:cubicBezTo>
                  <a:pt x="67826" y="24142"/>
                  <a:pt x="67826" y="24177"/>
                  <a:pt x="67862" y="24247"/>
                </a:cubicBezTo>
                <a:cubicBezTo>
                  <a:pt x="66911" y="24362"/>
                  <a:pt x="65960" y="24503"/>
                  <a:pt x="64965" y="24688"/>
                </a:cubicBezTo>
                <a:lnTo>
                  <a:pt x="64639" y="24027"/>
                </a:lnTo>
                <a:cubicBezTo>
                  <a:pt x="65555" y="23842"/>
                  <a:pt x="66506" y="23701"/>
                  <a:pt x="67421" y="23587"/>
                </a:cubicBezTo>
                <a:close/>
                <a:moveTo>
                  <a:pt x="27143" y="23226"/>
                </a:moveTo>
                <a:cubicBezTo>
                  <a:pt x="27883" y="23481"/>
                  <a:pt x="28614" y="23701"/>
                  <a:pt x="29344" y="23922"/>
                </a:cubicBezTo>
                <a:cubicBezTo>
                  <a:pt x="29168" y="24177"/>
                  <a:pt x="28948" y="24467"/>
                  <a:pt x="28763" y="24723"/>
                </a:cubicBezTo>
                <a:cubicBezTo>
                  <a:pt x="27988" y="24582"/>
                  <a:pt x="27223" y="24397"/>
                  <a:pt x="26448" y="24177"/>
                </a:cubicBezTo>
                <a:cubicBezTo>
                  <a:pt x="26483" y="24142"/>
                  <a:pt x="26527" y="24062"/>
                  <a:pt x="26562" y="24027"/>
                </a:cubicBezTo>
                <a:cubicBezTo>
                  <a:pt x="26747" y="23772"/>
                  <a:pt x="26967" y="23481"/>
                  <a:pt x="27143" y="23226"/>
                </a:cubicBezTo>
                <a:close/>
                <a:moveTo>
                  <a:pt x="32390" y="23666"/>
                </a:moveTo>
                <a:cubicBezTo>
                  <a:pt x="33200" y="23842"/>
                  <a:pt x="34010" y="24027"/>
                  <a:pt x="34812" y="24177"/>
                </a:cubicBezTo>
                <a:cubicBezTo>
                  <a:pt x="34671" y="24397"/>
                  <a:pt x="34521" y="24582"/>
                  <a:pt x="34371" y="24802"/>
                </a:cubicBezTo>
                <a:cubicBezTo>
                  <a:pt x="33491" y="24652"/>
                  <a:pt x="32690" y="24503"/>
                  <a:pt x="31845" y="24362"/>
                </a:cubicBezTo>
                <a:cubicBezTo>
                  <a:pt x="31985" y="24212"/>
                  <a:pt x="32100" y="24027"/>
                  <a:pt x="32250" y="23886"/>
                </a:cubicBezTo>
                <a:cubicBezTo>
                  <a:pt x="32285" y="23807"/>
                  <a:pt x="32320" y="23737"/>
                  <a:pt x="32390" y="23666"/>
                </a:cubicBezTo>
                <a:close/>
                <a:moveTo>
                  <a:pt x="37822" y="23957"/>
                </a:moveTo>
                <a:cubicBezTo>
                  <a:pt x="38632" y="24062"/>
                  <a:pt x="39434" y="24177"/>
                  <a:pt x="40244" y="24283"/>
                </a:cubicBezTo>
                <a:cubicBezTo>
                  <a:pt x="40208" y="24327"/>
                  <a:pt x="40173" y="24397"/>
                  <a:pt x="40129" y="24432"/>
                </a:cubicBezTo>
                <a:lnTo>
                  <a:pt x="39874" y="24802"/>
                </a:lnTo>
                <a:cubicBezTo>
                  <a:pt x="39073" y="24723"/>
                  <a:pt x="38227" y="24652"/>
                  <a:pt x="37417" y="24547"/>
                </a:cubicBezTo>
                <a:cubicBezTo>
                  <a:pt x="37567" y="24327"/>
                  <a:pt x="37673" y="24142"/>
                  <a:pt x="37822" y="23957"/>
                </a:cubicBezTo>
                <a:close/>
                <a:moveTo>
                  <a:pt x="3892" y="22927"/>
                </a:moveTo>
                <a:cubicBezTo>
                  <a:pt x="4658" y="23402"/>
                  <a:pt x="5468" y="23842"/>
                  <a:pt x="6234" y="24283"/>
                </a:cubicBezTo>
                <a:cubicBezTo>
                  <a:pt x="5943" y="24467"/>
                  <a:pt x="5618" y="24652"/>
                  <a:pt x="5283" y="24837"/>
                </a:cubicBezTo>
                <a:cubicBezTo>
                  <a:pt x="4473" y="24397"/>
                  <a:pt x="3637" y="23957"/>
                  <a:pt x="2827" y="23481"/>
                </a:cubicBezTo>
                <a:cubicBezTo>
                  <a:pt x="3197" y="23296"/>
                  <a:pt x="3522" y="23112"/>
                  <a:pt x="3892" y="22927"/>
                </a:cubicBezTo>
                <a:close/>
                <a:moveTo>
                  <a:pt x="50738" y="24397"/>
                </a:moveTo>
                <a:lnTo>
                  <a:pt x="50738" y="24397"/>
                </a:lnTo>
                <a:cubicBezTo>
                  <a:pt x="50659" y="24467"/>
                  <a:pt x="50588" y="24582"/>
                  <a:pt x="50553" y="24652"/>
                </a:cubicBezTo>
                <a:cubicBezTo>
                  <a:pt x="49673" y="24723"/>
                  <a:pt x="48792" y="24802"/>
                  <a:pt x="47982" y="24837"/>
                </a:cubicBezTo>
                <a:cubicBezTo>
                  <a:pt x="48053" y="24767"/>
                  <a:pt x="48132" y="24652"/>
                  <a:pt x="48202" y="24547"/>
                </a:cubicBezTo>
                <a:cubicBezTo>
                  <a:pt x="49012" y="24503"/>
                  <a:pt x="49857" y="24467"/>
                  <a:pt x="50738" y="24397"/>
                </a:cubicBezTo>
                <a:close/>
                <a:moveTo>
                  <a:pt x="73408" y="23922"/>
                </a:moveTo>
                <a:cubicBezTo>
                  <a:pt x="73628" y="24212"/>
                  <a:pt x="73804" y="24503"/>
                  <a:pt x="73989" y="24802"/>
                </a:cubicBezTo>
                <a:cubicBezTo>
                  <a:pt x="73074" y="24802"/>
                  <a:pt x="72158" y="24837"/>
                  <a:pt x="71207" y="24872"/>
                </a:cubicBezTo>
                <a:cubicBezTo>
                  <a:pt x="71057" y="24582"/>
                  <a:pt x="70908" y="24283"/>
                  <a:pt x="70723" y="24027"/>
                </a:cubicBezTo>
                <a:cubicBezTo>
                  <a:pt x="71603" y="23957"/>
                  <a:pt x="72528" y="23922"/>
                  <a:pt x="73408" y="23922"/>
                </a:cubicBezTo>
                <a:close/>
                <a:moveTo>
                  <a:pt x="18014" y="22927"/>
                </a:moveTo>
                <a:cubicBezTo>
                  <a:pt x="18780" y="23226"/>
                  <a:pt x="19589" y="23481"/>
                  <a:pt x="20399" y="23772"/>
                </a:cubicBezTo>
                <a:cubicBezTo>
                  <a:pt x="20100" y="24142"/>
                  <a:pt x="19774" y="24547"/>
                  <a:pt x="19440" y="24943"/>
                </a:cubicBezTo>
                <a:cubicBezTo>
                  <a:pt x="18639" y="24688"/>
                  <a:pt x="17793" y="24467"/>
                  <a:pt x="16984" y="24177"/>
                </a:cubicBezTo>
                <a:cubicBezTo>
                  <a:pt x="17318" y="23772"/>
                  <a:pt x="17644" y="23367"/>
                  <a:pt x="18014" y="22927"/>
                </a:cubicBezTo>
                <a:close/>
                <a:moveTo>
                  <a:pt x="40314" y="24283"/>
                </a:moveTo>
                <a:cubicBezTo>
                  <a:pt x="41159" y="24362"/>
                  <a:pt x="42004" y="24432"/>
                  <a:pt x="42850" y="24503"/>
                </a:cubicBezTo>
                <a:cubicBezTo>
                  <a:pt x="42735" y="24652"/>
                  <a:pt x="42629" y="24802"/>
                  <a:pt x="42550" y="24943"/>
                </a:cubicBezTo>
                <a:cubicBezTo>
                  <a:pt x="41670" y="24908"/>
                  <a:pt x="40833" y="24872"/>
                  <a:pt x="39953" y="24802"/>
                </a:cubicBezTo>
                <a:lnTo>
                  <a:pt x="40173" y="24467"/>
                </a:lnTo>
                <a:cubicBezTo>
                  <a:pt x="40208" y="24397"/>
                  <a:pt x="40279" y="24362"/>
                  <a:pt x="40314" y="24283"/>
                </a:cubicBezTo>
                <a:close/>
                <a:moveTo>
                  <a:pt x="48132" y="24547"/>
                </a:moveTo>
                <a:cubicBezTo>
                  <a:pt x="48053" y="24652"/>
                  <a:pt x="47982" y="24767"/>
                  <a:pt x="47877" y="24872"/>
                </a:cubicBezTo>
                <a:cubicBezTo>
                  <a:pt x="47436" y="24872"/>
                  <a:pt x="46952" y="24908"/>
                  <a:pt x="46512" y="24908"/>
                </a:cubicBezTo>
                <a:cubicBezTo>
                  <a:pt x="46116" y="24943"/>
                  <a:pt x="45711" y="24943"/>
                  <a:pt x="45306" y="24943"/>
                </a:cubicBezTo>
                <a:cubicBezTo>
                  <a:pt x="45411" y="24837"/>
                  <a:pt x="45491" y="24723"/>
                  <a:pt x="45561" y="24582"/>
                </a:cubicBezTo>
                <a:lnTo>
                  <a:pt x="46952" y="24582"/>
                </a:lnTo>
                <a:cubicBezTo>
                  <a:pt x="47322" y="24582"/>
                  <a:pt x="47727" y="24547"/>
                  <a:pt x="48132" y="24547"/>
                </a:cubicBezTo>
                <a:close/>
                <a:moveTo>
                  <a:pt x="73478" y="23922"/>
                </a:moveTo>
                <a:cubicBezTo>
                  <a:pt x="74394" y="23922"/>
                  <a:pt x="75310" y="23957"/>
                  <a:pt x="76225" y="24027"/>
                </a:cubicBezTo>
                <a:cubicBezTo>
                  <a:pt x="76445" y="24327"/>
                  <a:pt x="76666" y="24617"/>
                  <a:pt x="76886" y="24943"/>
                </a:cubicBezTo>
                <a:cubicBezTo>
                  <a:pt x="75970" y="24872"/>
                  <a:pt x="75019" y="24802"/>
                  <a:pt x="74068" y="24802"/>
                </a:cubicBezTo>
                <a:cubicBezTo>
                  <a:pt x="73883" y="24503"/>
                  <a:pt x="73699" y="24212"/>
                  <a:pt x="73478" y="23922"/>
                </a:cubicBezTo>
                <a:close/>
                <a:moveTo>
                  <a:pt x="78391" y="23622"/>
                </a:moveTo>
                <a:cubicBezTo>
                  <a:pt x="79236" y="23772"/>
                  <a:pt x="80081" y="23992"/>
                  <a:pt x="80927" y="24212"/>
                </a:cubicBezTo>
                <a:cubicBezTo>
                  <a:pt x="81182" y="24467"/>
                  <a:pt x="81437" y="24688"/>
                  <a:pt x="81657" y="24943"/>
                </a:cubicBezTo>
                <a:cubicBezTo>
                  <a:pt x="80812" y="24723"/>
                  <a:pt x="79967" y="24503"/>
                  <a:pt x="79087" y="24362"/>
                </a:cubicBezTo>
                <a:cubicBezTo>
                  <a:pt x="79016" y="24283"/>
                  <a:pt x="78981" y="24247"/>
                  <a:pt x="78946" y="24177"/>
                </a:cubicBezTo>
                <a:cubicBezTo>
                  <a:pt x="78761" y="23992"/>
                  <a:pt x="78576" y="23807"/>
                  <a:pt x="78391" y="23622"/>
                </a:cubicBezTo>
                <a:close/>
                <a:moveTo>
                  <a:pt x="42885" y="24503"/>
                </a:moveTo>
                <a:cubicBezTo>
                  <a:pt x="43765" y="24547"/>
                  <a:pt x="44646" y="24582"/>
                  <a:pt x="45491" y="24582"/>
                </a:cubicBezTo>
                <a:cubicBezTo>
                  <a:pt x="45411" y="24723"/>
                  <a:pt x="45341" y="24837"/>
                  <a:pt x="45235" y="24943"/>
                </a:cubicBezTo>
                <a:cubicBezTo>
                  <a:pt x="44795" y="24965"/>
                  <a:pt x="44355" y="24976"/>
                  <a:pt x="43915" y="24976"/>
                </a:cubicBezTo>
                <a:cubicBezTo>
                  <a:pt x="43475" y="24976"/>
                  <a:pt x="43034" y="24965"/>
                  <a:pt x="42594" y="24943"/>
                </a:cubicBezTo>
                <a:cubicBezTo>
                  <a:pt x="42700" y="24802"/>
                  <a:pt x="42814" y="24652"/>
                  <a:pt x="42885" y="24503"/>
                </a:cubicBezTo>
                <a:close/>
                <a:moveTo>
                  <a:pt x="80152" y="23517"/>
                </a:moveTo>
                <a:lnTo>
                  <a:pt x="80152" y="23517"/>
                </a:lnTo>
                <a:cubicBezTo>
                  <a:pt x="80997" y="23737"/>
                  <a:pt x="81807" y="24027"/>
                  <a:pt x="82608" y="24327"/>
                </a:cubicBezTo>
                <a:cubicBezTo>
                  <a:pt x="82908" y="24547"/>
                  <a:pt x="83163" y="24767"/>
                  <a:pt x="83418" y="25022"/>
                </a:cubicBezTo>
                <a:cubicBezTo>
                  <a:pt x="82608" y="24688"/>
                  <a:pt x="81772" y="24397"/>
                  <a:pt x="80962" y="24177"/>
                </a:cubicBezTo>
                <a:cubicBezTo>
                  <a:pt x="80707" y="23957"/>
                  <a:pt x="80451" y="23737"/>
                  <a:pt x="80152" y="23517"/>
                </a:cubicBezTo>
                <a:close/>
                <a:moveTo>
                  <a:pt x="61813" y="23957"/>
                </a:moveTo>
                <a:cubicBezTo>
                  <a:pt x="61848" y="24142"/>
                  <a:pt x="61919" y="24327"/>
                  <a:pt x="61998" y="24503"/>
                </a:cubicBezTo>
                <a:cubicBezTo>
                  <a:pt x="61223" y="24688"/>
                  <a:pt x="60457" y="24872"/>
                  <a:pt x="59647" y="25057"/>
                </a:cubicBezTo>
                <a:cubicBezTo>
                  <a:pt x="59647" y="24872"/>
                  <a:pt x="59612" y="24723"/>
                  <a:pt x="59577" y="24582"/>
                </a:cubicBezTo>
                <a:cubicBezTo>
                  <a:pt x="59762" y="24503"/>
                  <a:pt x="59938" y="24467"/>
                  <a:pt x="60123" y="24432"/>
                </a:cubicBezTo>
                <a:cubicBezTo>
                  <a:pt x="60678" y="24247"/>
                  <a:pt x="61223" y="24106"/>
                  <a:pt x="61813" y="23957"/>
                </a:cubicBezTo>
                <a:close/>
                <a:moveTo>
                  <a:pt x="83753" y="23296"/>
                </a:moveTo>
                <a:lnTo>
                  <a:pt x="83753" y="23296"/>
                </a:lnTo>
                <a:cubicBezTo>
                  <a:pt x="84228" y="23517"/>
                  <a:pt x="84704" y="23772"/>
                  <a:pt x="85144" y="23992"/>
                </a:cubicBezTo>
                <a:cubicBezTo>
                  <a:pt x="85364" y="24106"/>
                  <a:pt x="85584" y="24212"/>
                  <a:pt x="85769" y="24327"/>
                </a:cubicBezTo>
                <a:cubicBezTo>
                  <a:pt x="86059" y="24582"/>
                  <a:pt x="86315" y="24837"/>
                  <a:pt x="86570" y="25057"/>
                </a:cubicBezTo>
                <a:cubicBezTo>
                  <a:pt x="86279" y="24908"/>
                  <a:pt x="85954" y="24767"/>
                  <a:pt x="85654" y="24582"/>
                </a:cubicBezTo>
                <a:cubicBezTo>
                  <a:pt x="85293" y="24397"/>
                  <a:pt x="84924" y="24212"/>
                  <a:pt x="84519" y="23992"/>
                </a:cubicBezTo>
                <a:cubicBezTo>
                  <a:pt x="84263" y="23772"/>
                  <a:pt x="84008" y="23517"/>
                  <a:pt x="83753" y="23296"/>
                </a:cubicBezTo>
                <a:close/>
                <a:moveTo>
                  <a:pt x="53194" y="24362"/>
                </a:moveTo>
                <a:lnTo>
                  <a:pt x="53194" y="24362"/>
                </a:lnTo>
                <a:cubicBezTo>
                  <a:pt x="53080" y="24467"/>
                  <a:pt x="53009" y="24582"/>
                  <a:pt x="52939" y="24723"/>
                </a:cubicBezTo>
                <a:cubicBezTo>
                  <a:pt x="52058" y="24872"/>
                  <a:pt x="51178" y="24987"/>
                  <a:pt x="50254" y="25092"/>
                </a:cubicBezTo>
                <a:cubicBezTo>
                  <a:pt x="50298" y="25022"/>
                  <a:pt x="50368" y="24943"/>
                  <a:pt x="50439" y="24837"/>
                </a:cubicBezTo>
                <a:cubicBezTo>
                  <a:pt x="50474" y="24802"/>
                  <a:pt x="50518" y="24767"/>
                  <a:pt x="50553" y="24688"/>
                </a:cubicBezTo>
                <a:cubicBezTo>
                  <a:pt x="51433" y="24617"/>
                  <a:pt x="52314" y="24503"/>
                  <a:pt x="53194" y="24362"/>
                </a:cubicBezTo>
                <a:close/>
                <a:moveTo>
                  <a:pt x="57341" y="24177"/>
                </a:moveTo>
                <a:cubicBezTo>
                  <a:pt x="57297" y="24283"/>
                  <a:pt x="57297" y="24432"/>
                  <a:pt x="57262" y="24582"/>
                </a:cubicBezTo>
                <a:cubicBezTo>
                  <a:pt x="56531" y="24767"/>
                  <a:pt x="55756" y="24943"/>
                  <a:pt x="54990" y="25092"/>
                </a:cubicBezTo>
                <a:cubicBezTo>
                  <a:pt x="55096" y="24943"/>
                  <a:pt x="55210" y="24837"/>
                  <a:pt x="55316" y="24652"/>
                </a:cubicBezTo>
                <a:cubicBezTo>
                  <a:pt x="56020" y="24503"/>
                  <a:pt x="56681" y="24362"/>
                  <a:pt x="57341" y="24177"/>
                </a:cubicBezTo>
                <a:close/>
                <a:moveTo>
                  <a:pt x="59463" y="24027"/>
                </a:moveTo>
                <a:cubicBezTo>
                  <a:pt x="59463" y="24212"/>
                  <a:pt x="59498" y="24362"/>
                  <a:pt x="59498" y="24503"/>
                </a:cubicBezTo>
                <a:cubicBezTo>
                  <a:pt x="58767" y="24723"/>
                  <a:pt x="58001" y="24908"/>
                  <a:pt x="57262" y="25092"/>
                </a:cubicBezTo>
                <a:cubicBezTo>
                  <a:pt x="57262" y="24943"/>
                  <a:pt x="57297" y="24802"/>
                  <a:pt x="57297" y="24617"/>
                </a:cubicBezTo>
                <a:cubicBezTo>
                  <a:pt x="58036" y="24432"/>
                  <a:pt x="58767" y="24247"/>
                  <a:pt x="59463" y="24027"/>
                </a:cubicBezTo>
                <a:close/>
                <a:moveTo>
                  <a:pt x="34891" y="24177"/>
                </a:moveTo>
                <a:cubicBezTo>
                  <a:pt x="35692" y="24327"/>
                  <a:pt x="36502" y="24467"/>
                  <a:pt x="37312" y="24582"/>
                </a:cubicBezTo>
                <a:cubicBezTo>
                  <a:pt x="37268" y="24652"/>
                  <a:pt x="37233" y="24723"/>
                  <a:pt x="37162" y="24802"/>
                </a:cubicBezTo>
                <a:cubicBezTo>
                  <a:pt x="37092" y="24908"/>
                  <a:pt x="37013" y="25022"/>
                  <a:pt x="36942" y="25128"/>
                </a:cubicBezTo>
                <a:cubicBezTo>
                  <a:pt x="36097" y="25057"/>
                  <a:pt x="35252" y="24908"/>
                  <a:pt x="34407" y="24802"/>
                </a:cubicBezTo>
                <a:cubicBezTo>
                  <a:pt x="34556" y="24582"/>
                  <a:pt x="34706" y="24397"/>
                  <a:pt x="34891" y="24177"/>
                </a:cubicBezTo>
                <a:close/>
                <a:moveTo>
                  <a:pt x="55536" y="24247"/>
                </a:moveTo>
                <a:lnTo>
                  <a:pt x="55536" y="24247"/>
                </a:lnTo>
                <a:cubicBezTo>
                  <a:pt x="55466" y="24362"/>
                  <a:pt x="55395" y="24432"/>
                  <a:pt x="55360" y="24547"/>
                </a:cubicBezTo>
                <a:cubicBezTo>
                  <a:pt x="55316" y="24547"/>
                  <a:pt x="55281" y="24582"/>
                  <a:pt x="55281" y="24617"/>
                </a:cubicBezTo>
                <a:cubicBezTo>
                  <a:pt x="54436" y="24802"/>
                  <a:pt x="53555" y="24987"/>
                  <a:pt x="52675" y="25128"/>
                </a:cubicBezTo>
                <a:cubicBezTo>
                  <a:pt x="52754" y="25057"/>
                  <a:pt x="52824" y="24943"/>
                  <a:pt x="52895" y="24872"/>
                </a:cubicBezTo>
                <a:cubicBezTo>
                  <a:pt x="52895" y="24837"/>
                  <a:pt x="52939" y="24802"/>
                  <a:pt x="52939" y="24767"/>
                </a:cubicBezTo>
                <a:cubicBezTo>
                  <a:pt x="53854" y="24617"/>
                  <a:pt x="54700" y="24432"/>
                  <a:pt x="55536" y="24247"/>
                </a:cubicBezTo>
                <a:close/>
                <a:moveTo>
                  <a:pt x="70652" y="24027"/>
                </a:moveTo>
                <a:cubicBezTo>
                  <a:pt x="70837" y="24327"/>
                  <a:pt x="70987" y="24582"/>
                  <a:pt x="71163" y="24872"/>
                </a:cubicBezTo>
                <a:cubicBezTo>
                  <a:pt x="70247" y="24943"/>
                  <a:pt x="69332" y="25022"/>
                  <a:pt x="68416" y="25128"/>
                </a:cubicBezTo>
                <a:cubicBezTo>
                  <a:pt x="68267" y="24837"/>
                  <a:pt x="68126" y="24582"/>
                  <a:pt x="67976" y="24283"/>
                </a:cubicBezTo>
                <a:cubicBezTo>
                  <a:pt x="68892" y="24177"/>
                  <a:pt x="69772" y="24106"/>
                  <a:pt x="70652" y="24027"/>
                </a:cubicBezTo>
                <a:close/>
                <a:moveTo>
                  <a:pt x="23886" y="23446"/>
                </a:moveTo>
                <a:cubicBezTo>
                  <a:pt x="24687" y="23701"/>
                  <a:pt x="25532" y="23957"/>
                  <a:pt x="26342" y="24212"/>
                </a:cubicBezTo>
                <a:cubicBezTo>
                  <a:pt x="26122" y="24503"/>
                  <a:pt x="25867" y="24837"/>
                  <a:pt x="25647" y="25163"/>
                </a:cubicBezTo>
                <a:cubicBezTo>
                  <a:pt x="24766" y="24987"/>
                  <a:pt x="23921" y="24767"/>
                  <a:pt x="23041" y="24503"/>
                </a:cubicBezTo>
                <a:cubicBezTo>
                  <a:pt x="23331" y="24142"/>
                  <a:pt x="23586" y="23772"/>
                  <a:pt x="23886" y="23446"/>
                </a:cubicBezTo>
                <a:close/>
                <a:moveTo>
                  <a:pt x="29423" y="23922"/>
                </a:moveTo>
                <a:cubicBezTo>
                  <a:pt x="30049" y="24062"/>
                  <a:pt x="30665" y="24212"/>
                  <a:pt x="31290" y="24327"/>
                </a:cubicBezTo>
                <a:cubicBezTo>
                  <a:pt x="31440" y="24362"/>
                  <a:pt x="31589" y="24397"/>
                  <a:pt x="31730" y="24432"/>
                </a:cubicBezTo>
                <a:cubicBezTo>
                  <a:pt x="31589" y="24652"/>
                  <a:pt x="31404" y="24908"/>
                  <a:pt x="31220" y="25163"/>
                </a:cubicBezTo>
                <a:cubicBezTo>
                  <a:pt x="30964" y="25128"/>
                  <a:pt x="30744" y="25092"/>
                  <a:pt x="30489" y="25057"/>
                </a:cubicBezTo>
                <a:cubicBezTo>
                  <a:pt x="29934" y="24987"/>
                  <a:pt x="29344" y="24872"/>
                  <a:pt x="28798" y="24767"/>
                </a:cubicBezTo>
                <a:cubicBezTo>
                  <a:pt x="29019" y="24467"/>
                  <a:pt x="29203" y="24212"/>
                  <a:pt x="29423" y="23922"/>
                </a:cubicBezTo>
                <a:close/>
                <a:moveTo>
                  <a:pt x="64560" y="24027"/>
                </a:moveTo>
                <a:cubicBezTo>
                  <a:pt x="64675" y="24247"/>
                  <a:pt x="64824" y="24467"/>
                  <a:pt x="64930" y="24688"/>
                </a:cubicBezTo>
                <a:cubicBezTo>
                  <a:pt x="64049" y="24837"/>
                  <a:pt x="63169" y="24987"/>
                  <a:pt x="62289" y="25163"/>
                </a:cubicBezTo>
                <a:cubicBezTo>
                  <a:pt x="62218" y="24943"/>
                  <a:pt x="62139" y="24767"/>
                  <a:pt x="62069" y="24547"/>
                </a:cubicBezTo>
                <a:cubicBezTo>
                  <a:pt x="62914" y="24362"/>
                  <a:pt x="63724" y="24212"/>
                  <a:pt x="64560" y="24027"/>
                </a:cubicBezTo>
                <a:close/>
                <a:moveTo>
                  <a:pt x="81807" y="23587"/>
                </a:moveTo>
                <a:cubicBezTo>
                  <a:pt x="82027" y="23701"/>
                  <a:pt x="82247" y="23772"/>
                  <a:pt x="82467" y="23842"/>
                </a:cubicBezTo>
                <a:cubicBezTo>
                  <a:pt x="83013" y="24062"/>
                  <a:pt x="83533" y="24283"/>
                  <a:pt x="84043" y="24547"/>
                </a:cubicBezTo>
                <a:cubicBezTo>
                  <a:pt x="84334" y="24767"/>
                  <a:pt x="84633" y="25022"/>
                  <a:pt x="84888" y="25242"/>
                </a:cubicBezTo>
                <a:cubicBezTo>
                  <a:pt x="84519" y="25057"/>
                  <a:pt x="84149" y="24872"/>
                  <a:pt x="83788" y="24723"/>
                </a:cubicBezTo>
                <a:cubicBezTo>
                  <a:pt x="83418" y="24582"/>
                  <a:pt x="83048" y="24432"/>
                  <a:pt x="82652" y="24283"/>
                </a:cubicBezTo>
                <a:cubicBezTo>
                  <a:pt x="82353" y="24027"/>
                  <a:pt x="82098" y="23807"/>
                  <a:pt x="81807" y="23587"/>
                </a:cubicBezTo>
                <a:close/>
                <a:moveTo>
                  <a:pt x="76305" y="24027"/>
                </a:moveTo>
                <a:cubicBezTo>
                  <a:pt x="77220" y="24142"/>
                  <a:pt x="78136" y="24247"/>
                  <a:pt x="79051" y="24397"/>
                </a:cubicBezTo>
                <a:cubicBezTo>
                  <a:pt x="79307" y="24688"/>
                  <a:pt x="79527" y="25022"/>
                  <a:pt x="79791" y="25313"/>
                </a:cubicBezTo>
                <a:cubicBezTo>
                  <a:pt x="78831" y="25163"/>
                  <a:pt x="77916" y="25022"/>
                  <a:pt x="76965" y="24943"/>
                </a:cubicBezTo>
                <a:cubicBezTo>
                  <a:pt x="76780" y="24652"/>
                  <a:pt x="76525" y="24327"/>
                  <a:pt x="76305" y="24027"/>
                </a:cubicBezTo>
                <a:close/>
                <a:moveTo>
                  <a:pt x="14562" y="23367"/>
                </a:moveTo>
                <a:cubicBezTo>
                  <a:pt x="15337" y="23666"/>
                  <a:pt x="16103" y="23957"/>
                  <a:pt x="16878" y="24212"/>
                </a:cubicBezTo>
                <a:cubicBezTo>
                  <a:pt x="16543" y="24582"/>
                  <a:pt x="16182" y="24987"/>
                  <a:pt x="15848" y="25348"/>
                </a:cubicBezTo>
                <a:cubicBezTo>
                  <a:pt x="15003" y="25092"/>
                  <a:pt x="14201" y="24837"/>
                  <a:pt x="13427" y="24547"/>
                </a:cubicBezTo>
                <a:cubicBezTo>
                  <a:pt x="13796" y="24177"/>
                  <a:pt x="14201" y="23772"/>
                  <a:pt x="14562" y="23367"/>
                </a:cubicBezTo>
                <a:close/>
                <a:moveTo>
                  <a:pt x="50467" y="24723"/>
                </a:moveTo>
                <a:lnTo>
                  <a:pt x="50467" y="24723"/>
                </a:lnTo>
                <a:cubicBezTo>
                  <a:pt x="50438" y="24729"/>
                  <a:pt x="50436" y="24769"/>
                  <a:pt x="50403" y="24802"/>
                </a:cubicBezTo>
                <a:cubicBezTo>
                  <a:pt x="50333" y="24908"/>
                  <a:pt x="50254" y="25022"/>
                  <a:pt x="50148" y="25092"/>
                </a:cubicBezTo>
                <a:cubicBezTo>
                  <a:pt x="49338" y="25207"/>
                  <a:pt x="48493" y="25277"/>
                  <a:pt x="47612" y="25348"/>
                </a:cubicBezTo>
                <a:cubicBezTo>
                  <a:pt x="47692" y="25242"/>
                  <a:pt x="47797" y="25092"/>
                  <a:pt x="47912" y="24943"/>
                </a:cubicBezTo>
                <a:lnTo>
                  <a:pt x="47912" y="24908"/>
                </a:lnTo>
                <a:cubicBezTo>
                  <a:pt x="48755" y="24872"/>
                  <a:pt x="49589" y="24802"/>
                  <a:pt x="50467" y="24723"/>
                </a:cubicBezTo>
                <a:close/>
                <a:moveTo>
                  <a:pt x="2792" y="23517"/>
                </a:moveTo>
                <a:cubicBezTo>
                  <a:pt x="3593" y="23992"/>
                  <a:pt x="4403" y="24432"/>
                  <a:pt x="5213" y="24872"/>
                </a:cubicBezTo>
                <a:cubicBezTo>
                  <a:pt x="4878" y="25057"/>
                  <a:pt x="4517" y="25207"/>
                  <a:pt x="4147" y="25383"/>
                </a:cubicBezTo>
                <a:cubicBezTo>
                  <a:pt x="3337" y="24943"/>
                  <a:pt x="2492" y="24547"/>
                  <a:pt x="1691" y="24106"/>
                </a:cubicBezTo>
                <a:cubicBezTo>
                  <a:pt x="2052" y="23922"/>
                  <a:pt x="2422" y="23737"/>
                  <a:pt x="2792" y="23517"/>
                </a:cubicBezTo>
                <a:close/>
                <a:moveTo>
                  <a:pt x="37382" y="24582"/>
                </a:moveTo>
                <a:cubicBezTo>
                  <a:pt x="38192" y="24688"/>
                  <a:pt x="39029" y="24802"/>
                  <a:pt x="39839" y="24837"/>
                </a:cubicBezTo>
                <a:cubicBezTo>
                  <a:pt x="39733" y="25022"/>
                  <a:pt x="39618" y="25207"/>
                  <a:pt x="39513" y="25383"/>
                </a:cubicBezTo>
                <a:cubicBezTo>
                  <a:pt x="38668" y="25348"/>
                  <a:pt x="37822" y="25242"/>
                  <a:pt x="37013" y="25163"/>
                </a:cubicBezTo>
                <a:cubicBezTo>
                  <a:pt x="37092" y="25057"/>
                  <a:pt x="37162" y="24908"/>
                  <a:pt x="37233" y="24802"/>
                </a:cubicBezTo>
                <a:cubicBezTo>
                  <a:pt x="37268" y="24723"/>
                  <a:pt x="37347" y="24652"/>
                  <a:pt x="37382" y="24582"/>
                </a:cubicBezTo>
                <a:close/>
                <a:moveTo>
                  <a:pt x="7484" y="23622"/>
                </a:moveTo>
                <a:cubicBezTo>
                  <a:pt x="7669" y="23737"/>
                  <a:pt x="7889" y="23842"/>
                  <a:pt x="8074" y="23957"/>
                </a:cubicBezTo>
                <a:cubicBezTo>
                  <a:pt x="8585" y="24212"/>
                  <a:pt x="9060" y="24467"/>
                  <a:pt x="9579" y="24723"/>
                </a:cubicBezTo>
                <a:cubicBezTo>
                  <a:pt x="9245" y="24987"/>
                  <a:pt x="8875" y="25207"/>
                  <a:pt x="8549" y="25427"/>
                </a:cubicBezTo>
                <a:cubicBezTo>
                  <a:pt x="7995" y="25163"/>
                  <a:pt x="7484" y="24908"/>
                  <a:pt x="7009" y="24652"/>
                </a:cubicBezTo>
                <a:cubicBezTo>
                  <a:pt x="6789" y="24547"/>
                  <a:pt x="6568" y="24432"/>
                  <a:pt x="6384" y="24283"/>
                </a:cubicBezTo>
                <a:cubicBezTo>
                  <a:pt x="6718" y="24106"/>
                  <a:pt x="7009" y="23922"/>
                  <a:pt x="7334" y="23737"/>
                </a:cubicBezTo>
                <a:cubicBezTo>
                  <a:pt x="7378" y="23701"/>
                  <a:pt x="7449" y="23666"/>
                  <a:pt x="7484" y="23622"/>
                </a:cubicBezTo>
                <a:close/>
                <a:moveTo>
                  <a:pt x="31809" y="24432"/>
                </a:moveTo>
                <a:cubicBezTo>
                  <a:pt x="32646" y="24582"/>
                  <a:pt x="33456" y="24723"/>
                  <a:pt x="34301" y="24837"/>
                </a:cubicBezTo>
                <a:cubicBezTo>
                  <a:pt x="34151" y="25057"/>
                  <a:pt x="34010" y="25277"/>
                  <a:pt x="33861" y="25497"/>
                </a:cubicBezTo>
                <a:cubicBezTo>
                  <a:pt x="32980" y="25383"/>
                  <a:pt x="32135" y="25277"/>
                  <a:pt x="31290" y="25163"/>
                </a:cubicBezTo>
                <a:cubicBezTo>
                  <a:pt x="31475" y="24908"/>
                  <a:pt x="31624" y="24652"/>
                  <a:pt x="31809" y="24432"/>
                </a:cubicBezTo>
                <a:close/>
                <a:moveTo>
                  <a:pt x="39909" y="24872"/>
                </a:moveTo>
                <a:cubicBezTo>
                  <a:pt x="40789" y="24908"/>
                  <a:pt x="41635" y="24987"/>
                  <a:pt x="42515" y="25022"/>
                </a:cubicBezTo>
                <a:cubicBezTo>
                  <a:pt x="42374" y="25163"/>
                  <a:pt x="42260" y="25348"/>
                  <a:pt x="42189" y="25533"/>
                </a:cubicBezTo>
                <a:cubicBezTo>
                  <a:pt x="41309" y="25533"/>
                  <a:pt x="40428" y="25462"/>
                  <a:pt x="39583" y="25383"/>
                </a:cubicBezTo>
                <a:cubicBezTo>
                  <a:pt x="39689" y="25207"/>
                  <a:pt x="39803" y="25057"/>
                  <a:pt x="39909" y="24872"/>
                </a:cubicBezTo>
                <a:close/>
                <a:moveTo>
                  <a:pt x="47833" y="24908"/>
                </a:moveTo>
                <a:lnTo>
                  <a:pt x="47833" y="24908"/>
                </a:lnTo>
                <a:cubicBezTo>
                  <a:pt x="47727" y="25057"/>
                  <a:pt x="47612" y="25207"/>
                  <a:pt x="47542" y="25348"/>
                </a:cubicBezTo>
                <a:cubicBezTo>
                  <a:pt x="47067" y="25383"/>
                  <a:pt x="46626" y="25427"/>
                  <a:pt x="46151" y="25462"/>
                </a:cubicBezTo>
                <a:cubicBezTo>
                  <a:pt x="45746" y="25497"/>
                  <a:pt x="45341" y="25497"/>
                  <a:pt x="44936" y="25533"/>
                </a:cubicBezTo>
                <a:cubicBezTo>
                  <a:pt x="45015" y="25427"/>
                  <a:pt x="45051" y="25313"/>
                  <a:pt x="45121" y="25242"/>
                </a:cubicBezTo>
                <a:cubicBezTo>
                  <a:pt x="45191" y="25163"/>
                  <a:pt x="45235" y="25092"/>
                  <a:pt x="45271" y="25022"/>
                </a:cubicBezTo>
                <a:cubicBezTo>
                  <a:pt x="45711" y="25022"/>
                  <a:pt x="46116" y="25022"/>
                  <a:pt x="46512" y="24987"/>
                </a:cubicBezTo>
                <a:cubicBezTo>
                  <a:pt x="46952" y="24987"/>
                  <a:pt x="47392" y="24943"/>
                  <a:pt x="47833" y="24908"/>
                </a:cubicBezTo>
                <a:close/>
                <a:moveTo>
                  <a:pt x="67906" y="24283"/>
                </a:moveTo>
                <a:cubicBezTo>
                  <a:pt x="68082" y="24582"/>
                  <a:pt x="68231" y="24837"/>
                  <a:pt x="68381" y="25128"/>
                </a:cubicBezTo>
                <a:cubicBezTo>
                  <a:pt x="67386" y="25242"/>
                  <a:pt x="66400" y="25383"/>
                  <a:pt x="65405" y="25533"/>
                </a:cubicBezTo>
                <a:cubicBezTo>
                  <a:pt x="65300" y="25277"/>
                  <a:pt x="65150" y="24987"/>
                  <a:pt x="65000" y="24723"/>
                </a:cubicBezTo>
                <a:cubicBezTo>
                  <a:pt x="65995" y="24582"/>
                  <a:pt x="66946" y="24432"/>
                  <a:pt x="67906" y="24283"/>
                </a:cubicBezTo>
                <a:close/>
                <a:moveTo>
                  <a:pt x="83198" y="23772"/>
                </a:moveTo>
                <a:lnTo>
                  <a:pt x="83198" y="23772"/>
                </a:lnTo>
                <a:cubicBezTo>
                  <a:pt x="83929" y="24106"/>
                  <a:pt x="84633" y="24432"/>
                  <a:pt x="85293" y="24802"/>
                </a:cubicBezTo>
                <a:cubicBezTo>
                  <a:pt x="85549" y="25057"/>
                  <a:pt x="85839" y="25277"/>
                  <a:pt x="86095" y="25533"/>
                </a:cubicBezTo>
                <a:cubicBezTo>
                  <a:pt x="85434" y="25163"/>
                  <a:pt x="84774" y="24837"/>
                  <a:pt x="84078" y="24503"/>
                </a:cubicBezTo>
                <a:cubicBezTo>
                  <a:pt x="83788" y="24247"/>
                  <a:pt x="83489" y="24027"/>
                  <a:pt x="83198" y="23772"/>
                </a:cubicBezTo>
                <a:close/>
                <a:moveTo>
                  <a:pt x="42550" y="25022"/>
                </a:moveTo>
                <a:cubicBezTo>
                  <a:pt x="43137" y="25022"/>
                  <a:pt x="43724" y="25038"/>
                  <a:pt x="44311" y="25038"/>
                </a:cubicBezTo>
                <a:cubicBezTo>
                  <a:pt x="44604" y="25038"/>
                  <a:pt x="44898" y="25034"/>
                  <a:pt x="45191" y="25022"/>
                </a:cubicBezTo>
                <a:lnTo>
                  <a:pt x="45191" y="25022"/>
                </a:lnTo>
                <a:cubicBezTo>
                  <a:pt x="45156" y="25092"/>
                  <a:pt x="45121" y="25128"/>
                  <a:pt x="45086" y="25207"/>
                </a:cubicBezTo>
                <a:cubicBezTo>
                  <a:pt x="45015" y="25313"/>
                  <a:pt x="44936" y="25427"/>
                  <a:pt x="44866" y="25533"/>
                </a:cubicBezTo>
                <a:cubicBezTo>
                  <a:pt x="44425" y="25550"/>
                  <a:pt x="43985" y="25559"/>
                  <a:pt x="43545" y="25559"/>
                </a:cubicBezTo>
                <a:cubicBezTo>
                  <a:pt x="43105" y="25559"/>
                  <a:pt x="42665" y="25550"/>
                  <a:pt x="42224" y="25533"/>
                </a:cubicBezTo>
                <a:cubicBezTo>
                  <a:pt x="42330" y="25348"/>
                  <a:pt x="42445" y="25207"/>
                  <a:pt x="42550" y="25022"/>
                </a:cubicBezTo>
                <a:close/>
                <a:moveTo>
                  <a:pt x="52860" y="24767"/>
                </a:moveTo>
                <a:cubicBezTo>
                  <a:pt x="52860" y="24802"/>
                  <a:pt x="52860" y="24802"/>
                  <a:pt x="52824" y="24837"/>
                </a:cubicBezTo>
                <a:cubicBezTo>
                  <a:pt x="52754" y="24943"/>
                  <a:pt x="52675" y="25057"/>
                  <a:pt x="52604" y="25163"/>
                </a:cubicBezTo>
                <a:cubicBezTo>
                  <a:pt x="51724" y="25313"/>
                  <a:pt x="50808" y="25427"/>
                  <a:pt x="49893" y="25568"/>
                </a:cubicBezTo>
                <a:cubicBezTo>
                  <a:pt x="49963" y="25427"/>
                  <a:pt x="50078" y="25313"/>
                  <a:pt x="50183" y="25163"/>
                </a:cubicBezTo>
                <a:cubicBezTo>
                  <a:pt x="51134" y="25057"/>
                  <a:pt x="52014" y="24908"/>
                  <a:pt x="52860" y="24767"/>
                </a:cubicBezTo>
                <a:close/>
                <a:moveTo>
                  <a:pt x="20470" y="23772"/>
                </a:moveTo>
                <a:cubicBezTo>
                  <a:pt x="21280" y="24062"/>
                  <a:pt x="22125" y="24283"/>
                  <a:pt x="22961" y="24547"/>
                </a:cubicBezTo>
                <a:cubicBezTo>
                  <a:pt x="22671" y="24908"/>
                  <a:pt x="22416" y="25277"/>
                  <a:pt x="22125" y="25603"/>
                </a:cubicBezTo>
                <a:cubicBezTo>
                  <a:pt x="21245" y="25427"/>
                  <a:pt x="20364" y="25207"/>
                  <a:pt x="19519" y="24943"/>
                </a:cubicBezTo>
                <a:cubicBezTo>
                  <a:pt x="19810" y="24582"/>
                  <a:pt x="20144" y="24177"/>
                  <a:pt x="20470" y="23772"/>
                </a:cubicBezTo>
                <a:close/>
                <a:moveTo>
                  <a:pt x="26413" y="24212"/>
                </a:moveTo>
                <a:cubicBezTo>
                  <a:pt x="27187" y="24432"/>
                  <a:pt x="27953" y="24617"/>
                  <a:pt x="28728" y="24802"/>
                </a:cubicBezTo>
                <a:cubicBezTo>
                  <a:pt x="28543" y="25022"/>
                  <a:pt x="28393" y="25242"/>
                  <a:pt x="28244" y="25462"/>
                </a:cubicBezTo>
                <a:cubicBezTo>
                  <a:pt x="28173" y="25497"/>
                  <a:pt x="28138" y="25568"/>
                  <a:pt x="28103" y="25647"/>
                </a:cubicBezTo>
                <a:cubicBezTo>
                  <a:pt x="27293" y="25497"/>
                  <a:pt x="26483" y="25348"/>
                  <a:pt x="25682" y="25163"/>
                </a:cubicBezTo>
                <a:cubicBezTo>
                  <a:pt x="25937" y="24872"/>
                  <a:pt x="26157" y="24547"/>
                  <a:pt x="26413" y="24212"/>
                </a:cubicBezTo>
                <a:close/>
                <a:moveTo>
                  <a:pt x="55210" y="24688"/>
                </a:moveTo>
                <a:lnTo>
                  <a:pt x="55210" y="24688"/>
                </a:lnTo>
                <a:cubicBezTo>
                  <a:pt x="55096" y="24837"/>
                  <a:pt x="55025" y="24987"/>
                  <a:pt x="54920" y="25128"/>
                </a:cubicBezTo>
                <a:cubicBezTo>
                  <a:pt x="54075" y="25313"/>
                  <a:pt x="53194" y="25462"/>
                  <a:pt x="52314" y="25647"/>
                </a:cubicBezTo>
                <a:cubicBezTo>
                  <a:pt x="52419" y="25497"/>
                  <a:pt x="52499" y="25348"/>
                  <a:pt x="52604" y="25207"/>
                </a:cubicBezTo>
                <a:cubicBezTo>
                  <a:pt x="53520" y="25057"/>
                  <a:pt x="54365" y="24872"/>
                  <a:pt x="55210" y="24688"/>
                </a:cubicBezTo>
                <a:close/>
                <a:moveTo>
                  <a:pt x="59542" y="24582"/>
                </a:moveTo>
                <a:cubicBezTo>
                  <a:pt x="59542" y="24723"/>
                  <a:pt x="59577" y="24908"/>
                  <a:pt x="59612" y="25057"/>
                </a:cubicBezTo>
                <a:cubicBezTo>
                  <a:pt x="59278" y="25128"/>
                  <a:pt x="58987" y="25207"/>
                  <a:pt x="58661" y="25277"/>
                </a:cubicBezTo>
                <a:cubicBezTo>
                  <a:pt x="58177" y="25383"/>
                  <a:pt x="57702" y="25497"/>
                  <a:pt x="57226" y="25647"/>
                </a:cubicBezTo>
                <a:cubicBezTo>
                  <a:pt x="57226" y="25462"/>
                  <a:pt x="57226" y="25313"/>
                  <a:pt x="57262" y="25163"/>
                </a:cubicBezTo>
                <a:cubicBezTo>
                  <a:pt x="58001" y="24987"/>
                  <a:pt x="58767" y="24802"/>
                  <a:pt x="59542" y="24582"/>
                </a:cubicBezTo>
                <a:close/>
                <a:moveTo>
                  <a:pt x="11006" y="23622"/>
                </a:moveTo>
                <a:cubicBezTo>
                  <a:pt x="11736" y="23957"/>
                  <a:pt x="12511" y="24247"/>
                  <a:pt x="13321" y="24547"/>
                </a:cubicBezTo>
                <a:cubicBezTo>
                  <a:pt x="12881" y="24943"/>
                  <a:pt x="12441" y="25348"/>
                  <a:pt x="12000" y="25682"/>
                </a:cubicBezTo>
                <a:cubicBezTo>
                  <a:pt x="11191" y="25383"/>
                  <a:pt x="10416" y="25057"/>
                  <a:pt x="9685" y="24723"/>
                </a:cubicBezTo>
                <a:cubicBezTo>
                  <a:pt x="9799" y="24617"/>
                  <a:pt x="9905" y="24547"/>
                  <a:pt x="10020" y="24467"/>
                </a:cubicBezTo>
                <a:cubicBezTo>
                  <a:pt x="10345" y="24177"/>
                  <a:pt x="10680" y="23922"/>
                  <a:pt x="11006" y="23622"/>
                </a:cubicBezTo>
                <a:close/>
                <a:moveTo>
                  <a:pt x="57262" y="24652"/>
                </a:moveTo>
                <a:cubicBezTo>
                  <a:pt x="57226" y="24802"/>
                  <a:pt x="57191" y="24943"/>
                  <a:pt x="57191" y="25128"/>
                </a:cubicBezTo>
                <a:cubicBezTo>
                  <a:pt x="56381" y="25313"/>
                  <a:pt x="55536" y="25497"/>
                  <a:pt x="54700" y="25682"/>
                </a:cubicBezTo>
                <a:cubicBezTo>
                  <a:pt x="54770" y="25497"/>
                  <a:pt x="54841" y="25348"/>
                  <a:pt x="54955" y="25163"/>
                </a:cubicBezTo>
                <a:cubicBezTo>
                  <a:pt x="55721" y="25022"/>
                  <a:pt x="56496" y="24837"/>
                  <a:pt x="57262" y="24652"/>
                </a:cubicBezTo>
                <a:close/>
                <a:moveTo>
                  <a:pt x="61998" y="24582"/>
                </a:moveTo>
                <a:cubicBezTo>
                  <a:pt x="62104" y="24767"/>
                  <a:pt x="62183" y="24987"/>
                  <a:pt x="62253" y="25163"/>
                </a:cubicBezTo>
                <a:cubicBezTo>
                  <a:pt x="61408" y="25348"/>
                  <a:pt x="60598" y="25533"/>
                  <a:pt x="59797" y="25682"/>
                </a:cubicBezTo>
                <a:cubicBezTo>
                  <a:pt x="59762" y="25497"/>
                  <a:pt x="59718" y="25313"/>
                  <a:pt x="59683" y="25092"/>
                </a:cubicBezTo>
                <a:cubicBezTo>
                  <a:pt x="60457" y="24908"/>
                  <a:pt x="61223" y="24723"/>
                  <a:pt x="61998" y="24582"/>
                </a:cubicBezTo>
                <a:close/>
                <a:moveTo>
                  <a:pt x="34371" y="24837"/>
                </a:moveTo>
                <a:cubicBezTo>
                  <a:pt x="35217" y="24987"/>
                  <a:pt x="36062" y="25092"/>
                  <a:pt x="36907" y="25207"/>
                </a:cubicBezTo>
                <a:cubicBezTo>
                  <a:pt x="36757" y="25383"/>
                  <a:pt x="36608" y="25603"/>
                  <a:pt x="36502" y="25823"/>
                </a:cubicBezTo>
                <a:cubicBezTo>
                  <a:pt x="35621" y="25718"/>
                  <a:pt x="34776" y="25647"/>
                  <a:pt x="33931" y="25533"/>
                </a:cubicBezTo>
                <a:cubicBezTo>
                  <a:pt x="34081" y="25313"/>
                  <a:pt x="34230" y="25057"/>
                  <a:pt x="34371" y="24837"/>
                </a:cubicBezTo>
                <a:close/>
                <a:moveTo>
                  <a:pt x="74024" y="24872"/>
                </a:moveTo>
                <a:cubicBezTo>
                  <a:pt x="74209" y="25163"/>
                  <a:pt x="74394" y="25462"/>
                  <a:pt x="74579" y="25788"/>
                </a:cubicBezTo>
                <a:lnTo>
                  <a:pt x="72598" y="25788"/>
                </a:lnTo>
                <a:cubicBezTo>
                  <a:pt x="72308" y="25823"/>
                  <a:pt x="72008" y="25823"/>
                  <a:pt x="71718" y="25823"/>
                </a:cubicBezTo>
                <a:cubicBezTo>
                  <a:pt x="71568" y="25533"/>
                  <a:pt x="71427" y="25242"/>
                  <a:pt x="71242" y="24943"/>
                </a:cubicBezTo>
                <a:cubicBezTo>
                  <a:pt x="72193" y="24872"/>
                  <a:pt x="73109" y="24872"/>
                  <a:pt x="74024" y="24872"/>
                </a:cubicBezTo>
                <a:close/>
                <a:moveTo>
                  <a:pt x="50113" y="25163"/>
                </a:moveTo>
                <a:lnTo>
                  <a:pt x="50113" y="25163"/>
                </a:lnTo>
                <a:cubicBezTo>
                  <a:pt x="49998" y="25313"/>
                  <a:pt x="49893" y="25427"/>
                  <a:pt x="49813" y="25568"/>
                </a:cubicBezTo>
                <a:cubicBezTo>
                  <a:pt x="48977" y="25682"/>
                  <a:pt x="48132" y="25788"/>
                  <a:pt x="47287" y="25867"/>
                </a:cubicBezTo>
                <a:cubicBezTo>
                  <a:pt x="47357" y="25718"/>
                  <a:pt x="47472" y="25568"/>
                  <a:pt x="47542" y="25427"/>
                </a:cubicBezTo>
                <a:cubicBezTo>
                  <a:pt x="48422" y="25348"/>
                  <a:pt x="49303" y="25277"/>
                  <a:pt x="50113" y="25163"/>
                </a:cubicBezTo>
                <a:close/>
                <a:moveTo>
                  <a:pt x="81068" y="24247"/>
                </a:moveTo>
                <a:cubicBezTo>
                  <a:pt x="81877" y="24503"/>
                  <a:pt x="82723" y="24802"/>
                  <a:pt x="83568" y="25128"/>
                </a:cubicBezTo>
                <a:cubicBezTo>
                  <a:pt x="83823" y="25348"/>
                  <a:pt x="84078" y="25603"/>
                  <a:pt x="84299" y="25867"/>
                </a:cubicBezTo>
                <a:cubicBezTo>
                  <a:pt x="83489" y="25533"/>
                  <a:pt x="82652" y="25242"/>
                  <a:pt x="81772" y="24987"/>
                </a:cubicBezTo>
                <a:cubicBezTo>
                  <a:pt x="81772" y="24987"/>
                  <a:pt x="81728" y="24987"/>
                  <a:pt x="81728" y="24943"/>
                </a:cubicBezTo>
                <a:cubicBezTo>
                  <a:pt x="81508" y="24723"/>
                  <a:pt x="81288" y="24467"/>
                  <a:pt x="81068" y="24247"/>
                </a:cubicBezTo>
                <a:close/>
                <a:moveTo>
                  <a:pt x="1612" y="24106"/>
                </a:moveTo>
                <a:cubicBezTo>
                  <a:pt x="2422" y="24547"/>
                  <a:pt x="3267" y="24987"/>
                  <a:pt x="4077" y="25427"/>
                </a:cubicBezTo>
                <a:cubicBezTo>
                  <a:pt x="3707" y="25568"/>
                  <a:pt x="3337" y="25753"/>
                  <a:pt x="2976" y="25902"/>
                </a:cubicBezTo>
                <a:cubicBezTo>
                  <a:pt x="2131" y="25497"/>
                  <a:pt x="1286" y="25092"/>
                  <a:pt x="476" y="24652"/>
                </a:cubicBezTo>
                <a:cubicBezTo>
                  <a:pt x="846" y="24467"/>
                  <a:pt x="1251" y="24327"/>
                  <a:pt x="1612" y="24106"/>
                </a:cubicBezTo>
                <a:close/>
                <a:moveTo>
                  <a:pt x="28763" y="24802"/>
                </a:moveTo>
                <a:cubicBezTo>
                  <a:pt x="29344" y="24908"/>
                  <a:pt x="29899" y="25022"/>
                  <a:pt x="30489" y="25092"/>
                </a:cubicBezTo>
                <a:cubicBezTo>
                  <a:pt x="30709" y="25128"/>
                  <a:pt x="30964" y="25163"/>
                  <a:pt x="31184" y="25207"/>
                </a:cubicBezTo>
                <a:cubicBezTo>
                  <a:pt x="30999" y="25462"/>
                  <a:pt x="30850" y="25718"/>
                  <a:pt x="30665" y="25938"/>
                </a:cubicBezTo>
                <a:cubicBezTo>
                  <a:pt x="30374" y="25902"/>
                  <a:pt x="30084" y="25867"/>
                  <a:pt x="29784" y="25867"/>
                </a:cubicBezTo>
                <a:cubicBezTo>
                  <a:pt x="29239" y="25788"/>
                  <a:pt x="28684" y="25718"/>
                  <a:pt x="28173" y="25647"/>
                </a:cubicBezTo>
                <a:cubicBezTo>
                  <a:pt x="28209" y="25603"/>
                  <a:pt x="28244" y="25533"/>
                  <a:pt x="28288" y="25497"/>
                </a:cubicBezTo>
                <a:cubicBezTo>
                  <a:pt x="28429" y="25277"/>
                  <a:pt x="28614" y="25022"/>
                  <a:pt x="28763" y="24802"/>
                </a:cubicBezTo>
                <a:close/>
                <a:moveTo>
                  <a:pt x="74104" y="24872"/>
                </a:moveTo>
                <a:cubicBezTo>
                  <a:pt x="75054" y="24872"/>
                  <a:pt x="76005" y="24908"/>
                  <a:pt x="76930" y="25022"/>
                </a:cubicBezTo>
                <a:cubicBezTo>
                  <a:pt x="77150" y="25313"/>
                  <a:pt x="77326" y="25603"/>
                  <a:pt x="77511" y="25938"/>
                </a:cubicBezTo>
                <a:cubicBezTo>
                  <a:pt x="76595" y="25867"/>
                  <a:pt x="75644" y="25788"/>
                  <a:pt x="74649" y="25788"/>
                </a:cubicBezTo>
                <a:cubicBezTo>
                  <a:pt x="74465" y="25462"/>
                  <a:pt x="74288" y="25163"/>
                  <a:pt x="74104" y="24872"/>
                </a:cubicBezTo>
                <a:close/>
                <a:moveTo>
                  <a:pt x="6313" y="24327"/>
                </a:moveTo>
                <a:cubicBezTo>
                  <a:pt x="6533" y="24467"/>
                  <a:pt x="6753" y="24582"/>
                  <a:pt x="6973" y="24688"/>
                </a:cubicBezTo>
                <a:cubicBezTo>
                  <a:pt x="7449" y="24987"/>
                  <a:pt x="7959" y="25207"/>
                  <a:pt x="8479" y="25462"/>
                </a:cubicBezTo>
                <a:cubicBezTo>
                  <a:pt x="8180" y="25647"/>
                  <a:pt x="7889" y="25788"/>
                  <a:pt x="7598" y="25973"/>
                </a:cubicBezTo>
                <a:cubicBezTo>
                  <a:pt x="6973" y="25718"/>
                  <a:pt x="6384" y="25427"/>
                  <a:pt x="5794" y="25092"/>
                </a:cubicBezTo>
                <a:cubicBezTo>
                  <a:pt x="5653" y="25022"/>
                  <a:pt x="5503" y="24943"/>
                  <a:pt x="5353" y="24872"/>
                </a:cubicBezTo>
                <a:cubicBezTo>
                  <a:pt x="5688" y="24688"/>
                  <a:pt x="5979" y="24503"/>
                  <a:pt x="6313" y="24327"/>
                </a:cubicBezTo>
                <a:close/>
                <a:moveTo>
                  <a:pt x="79131" y="24432"/>
                </a:moveTo>
                <a:cubicBezTo>
                  <a:pt x="80011" y="24582"/>
                  <a:pt x="80847" y="24802"/>
                  <a:pt x="81728" y="25022"/>
                </a:cubicBezTo>
                <a:cubicBezTo>
                  <a:pt x="81992" y="25348"/>
                  <a:pt x="82247" y="25647"/>
                  <a:pt x="82503" y="25973"/>
                </a:cubicBezTo>
                <a:cubicBezTo>
                  <a:pt x="81622" y="25718"/>
                  <a:pt x="80742" y="25497"/>
                  <a:pt x="79861" y="25348"/>
                </a:cubicBezTo>
                <a:cubicBezTo>
                  <a:pt x="79641" y="25022"/>
                  <a:pt x="79386" y="24723"/>
                  <a:pt x="79131" y="24432"/>
                </a:cubicBezTo>
                <a:close/>
                <a:moveTo>
                  <a:pt x="64965" y="24723"/>
                </a:moveTo>
                <a:cubicBezTo>
                  <a:pt x="65080" y="25022"/>
                  <a:pt x="65220" y="25277"/>
                  <a:pt x="65370" y="25533"/>
                </a:cubicBezTo>
                <a:cubicBezTo>
                  <a:pt x="64454" y="25682"/>
                  <a:pt x="63539" y="25823"/>
                  <a:pt x="62623" y="26008"/>
                </a:cubicBezTo>
                <a:cubicBezTo>
                  <a:pt x="62509" y="25753"/>
                  <a:pt x="62438" y="25497"/>
                  <a:pt x="62324" y="25242"/>
                </a:cubicBezTo>
                <a:cubicBezTo>
                  <a:pt x="63204" y="25057"/>
                  <a:pt x="64085" y="24872"/>
                  <a:pt x="64965" y="24723"/>
                </a:cubicBezTo>
                <a:close/>
                <a:moveTo>
                  <a:pt x="16913" y="24212"/>
                </a:moveTo>
                <a:cubicBezTo>
                  <a:pt x="17758" y="24503"/>
                  <a:pt x="18559" y="24767"/>
                  <a:pt x="19405" y="24987"/>
                </a:cubicBezTo>
                <a:cubicBezTo>
                  <a:pt x="19114" y="25348"/>
                  <a:pt x="18780" y="25682"/>
                  <a:pt x="18489" y="26043"/>
                </a:cubicBezTo>
                <a:cubicBezTo>
                  <a:pt x="17573" y="25823"/>
                  <a:pt x="16728" y="25603"/>
                  <a:pt x="15883" y="25348"/>
                </a:cubicBezTo>
                <a:cubicBezTo>
                  <a:pt x="16253" y="24987"/>
                  <a:pt x="16579" y="24617"/>
                  <a:pt x="16913" y="24212"/>
                </a:cubicBezTo>
                <a:close/>
                <a:moveTo>
                  <a:pt x="36977" y="25207"/>
                </a:moveTo>
                <a:cubicBezTo>
                  <a:pt x="37787" y="25313"/>
                  <a:pt x="38632" y="25383"/>
                  <a:pt x="39469" y="25462"/>
                </a:cubicBezTo>
                <a:cubicBezTo>
                  <a:pt x="39363" y="25647"/>
                  <a:pt x="39249" y="25823"/>
                  <a:pt x="39143" y="26043"/>
                </a:cubicBezTo>
                <a:cubicBezTo>
                  <a:pt x="38263" y="25973"/>
                  <a:pt x="37417" y="25902"/>
                  <a:pt x="36537" y="25823"/>
                </a:cubicBezTo>
                <a:cubicBezTo>
                  <a:pt x="36687" y="25603"/>
                  <a:pt x="36828" y="25427"/>
                  <a:pt x="36977" y="25207"/>
                </a:cubicBezTo>
                <a:close/>
                <a:moveTo>
                  <a:pt x="71207" y="24943"/>
                </a:moveTo>
                <a:cubicBezTo>
                  <a:pt x="71348" y="25242"/>
                  <a:pt x="71498" y="25533"/>
                  <a:pt x="71647" y="25823"/>
                </a:cubicBezTo>
                <a:cubicBezTo>
                  <a:pt x="70723" y="25902"/>
                  <a:pt x="69807" y="25973"/>
                  <a:pt x="68856" y="26043"/>
                </a:cubicBezTo>
                <a:cubicBezTo>
                  <a:pt x="68742" y="25753"/>
                  <a:pt x="68601" y="25462"/>
                  <a:pt x="68451" y="25163"/>
                </a:cubicBezTo>
                <a:cubicBezTo>
                  <a:pt x="69367" y="25057"/>
                  <a:pt x="70283" y="24987"/>
                  <a:pt x="71207" y="24943"/>
                </a:cubicBezTo>
                <a:close/>
                <a:moveTo>
                  <a:pt x="47472" y="25427"/>
                </a:moveTo>
                <a:cubicBezTo>
                  <a:pt x="47392" y="25568"/>
                  <a:pt x="47287" y="25718"/>
                  <a:pt x="47216" y="25867"/>
                </a:cubicBezTo>
                <a:cubicBezTo>
                  <a:pt x="46732" y="25902"/>
                  <a:pt x="46221" y="25973"/>
                  <a:pt x="45746" y="26008"/>
                </a:cubicBezTo>
                <a:cubicBezTo>
                  <a:pt x="45341" y="26043"/>
                  <a:pt x="44971" y="26043"/>
                  <a:pt x="44575" y="26087"/>
                </a:cubicBezTo>
                <a:cubicBezTo>
                  <a:pt x="44681" y="25902"/>
                  <a:pt x="44795" y="25753"/>
                  <a:pt x="44901" y="25568"/>
                </a:cubicBezTo>
                <a:cubicBezTo>
                  <a:pt x="45306" y="25568"/>
                  <a:pt x="45711" y="25533"/>
                  <a:pt x="46151" y="25533"/>
                </a:cubicBezTo>
                <a:cubicBezTo>
                  <a:pt x="46591" y="25497"/>
                  <a:pt x="47031" y="25462"/>
                  <a:pt x="47472" y="25427"/>
                </a:cubicBezTo>
                <a:close/>
                <a:moveTo>
                  <a:pt x="52534" y="25207"/>
                </a:moveTo>
                <a:lnTo>
                  <a:pt x="52534" y="25207"/>
                </a:lnTo>
                <a:cubicBezTo>
                  <a:pt x="52419" y="25348"/>
                  <a:pt x="52349" y="25497"/>
                  <a:pt x="52235" y="25647"/>
                </a:cubicBezTo>
                <a:cubicBezTo>
                  <a:pt x="51354" y="25788"/>
                  <a:pt x="50439" y="25938"/>
                  <a:pt x="49523" y="26087"/>
                </a:cubicBezTo>
                <a:cubicBezTo>
                  <a:pt x="49637" y="25938"/>
                  <a:pt x="49743" y="25788"/>
                  <a:pt x="49813" y="25647"/>
                </a:cubicBezTo>
                <a:cubicBezTo>
                  <a:pt x="50773" y="25497"/>
                  <a:pt x="51653" y="25383"/>
                  <a:pt x="52534" y="25207"/>
                </a:cubicBezTo>
                <a:close/>
                <a:moveTo>
                  <a:pt x="39548" y="25462"/>
                </a:moveTo>
                <a:cubicBezTo>
                  <a:pt x="40393" y="25533"/>
                  <a:pt x="41274" y="25568"/>
                  <a:pt x="42154" y="25603"/>
                </a:cubicBezTo>
                <a:cubicBezTo>
                  <a:pt x="42040" y="25788"/>
                  <a:pt x="41934" y="25973"/>
                  <a:pt x="41819" y="26123"/>
                </a:cubicBezTo>
                <a:cubicBezTo>
                  <a:pt x="40939" y="26123"/>
                  <a:pt x="40059" y="26087"/>
                  <a:pt x="39213" y="26043"/>
                </a:cubicBezTo>
                <a:cubicBezTo>
                  <a:pt x="39328" y="25823"/>
                  <a:pt x="39434" y="25647"/>
                  <a:pt x="39548" y="25462"/>
                </a:cubicBezTo>
                <a:close/>
                <a:moveTo>
                  <a:pt x="82793" y="24397"/>
                </a:moveTo>
                <a:cubicBezTo>
                  <a:pt x="83128" y="24503"/>
                  <a:pt x="83453" y="24652"/>
                  <a:pt x="83788" y="24802"/>
                </a:cubicBezTo>
                <a:cubicBezTo>
                  <a:pt x="84228" y="24987"/>
                  <a:pt x="84668" y="25163"/>
                  <a:pt x="85073" y="25383"/>
                </a:cubicBezTo>
                <a:cubicBezTo>
                  <a:pt x="85364" y="25647"/>
                  <a:pt x="85619" y="25867"/>
                  <a:pt x="85874" y="26123"/>
                </a:cubicBezTo>
                <a:cubicBezTo>
                  <a:pt x="85144" y="25753"/>
                  <a:pt x="84369" y="25383"/>
                  <a:pt x="83603" y="25057"/>
                </a:cubicBezTo>
                <a:lnTo>
                  <a:pt x="83568" y="25057"/>
                </a:lnTo>
                <a:cubicBezTo>
                  <a:pt x="83313" y="24837"/>
                  <a:pt x="83048" y="24617"/>
                  <a:pt x="82793" y="24397"/>
                </a:cubicBezTo>
                <a:close/>
                <a:moveTo>
                  <a:pt x="44830" y="25568"/>
                </a:moveTo>
                <a:lnTo>
                  <a:pt x="44830" y="25568"/>
                </a:lnTo>
                <a:cubicBezTo>
                  <a:pt x="44716" y="25753"/>
                  <a:pt x="44610" y="25938"/>
                  <a:pt x="44496" y="26087"/>
                </a:cubicBezTo>
                <a:cubicBezTo>
                  <a:pt x="43873" y="26112"/>
                  <a:pt x="43268" y="26137"/>
                  <a:pt x="42656" y="26137"/>
                </a:cubicBezTo>
                <a:cubicBezTo>
                  <a:pt x="42403" y="26137"/>
                  <a:pt x="42148" y="26133"/>
                  <a:pt x="41890" y="26123"/>
                </a:cubicBezTo>
                <a:cubicBezTo>
                  <a:pt x="42004" y="25973"/>
                  <a:pt x="42110" y="25788"/>
                  <a:pt x="42189" y="25603"/>
                </a:cubicBezTo>
                <a:cubicBezTo>
                  <a:pt x="43070" y="25603"/>
                  <a:pt x="43950" y="25603"/>
                  <a:pt x="44830" y="25568"/>
                </a:cubicBezTo>
                <a:close/>
                <a:moveTo>
                  <a:pt x="23005" y="24547"/>
                </a:moveTo>
                <a:cubicBezTo>
                  <a:pt x="23886" y="24802"/>
                  <a:pt x="24722" y="25022"/>
                  <a:pt x="25603" y="25207"/>
                </a:cubicBezTo>
                <a:cubicBezTo>
                  <a:pt x="25347" y="25533"/>
                  <a:pt x="25127" y="25867"/>
                  <a:pt x="24872" y="26158"/>
                </a:cubicBezTo>
                <a:cubicBezTo>
                  <a:pt x="23991" y="26008"/>
                  <a:pt x="23076" y="25823"/>
                  <a:pt x="22160" y="25647"/>
                </a:cubicBezTo>
                <a:cubicBezTo>
                  <a:pt x="22451" y="25277"/>
                  <a:pt x="22741" y="24908"/>
                  <a:pt x="23005" y="24547"/>
                </a:cubicBezTo>
                <a:close/>
                <a:moveTo>
                  <a:pt x="54876" y="25207"/>
                </a:moveTo>
                <a:lnTo>
                  <a:pt x="54876" y="25207"/>
                </a:lnTo>
                <a:cubicBezTo>
                  <a:pt x="54770" y="25348"/>
                  <a:pt x="54700" y="25497"/>
                  <a:pt x="54620" y="25682"/>
                </a:cubicBezTo>
                <a:cubicBezTo>
                  <a:pt x="53775" y="25867"/>
                  <a:pt x="52895" y="26008"/>
                  <a:pt x="52014" y="26193"/>
                </a:cubicBezTo>
                <a:cubicBezTo>
                  <a:pt x="52094" y="26008"/>
                  <a:pt x="52164" y="25867"/>
                  <a:pt x="52279" y="25718"/>
                </a:cubicBezTo>
                <a:cubicBezTo>
                  <a:pt x="53159" y="25533"/>
                  <a:pt x="54039" y="25383"/>
                  <a:pt x="54876" y="25207"/>
                </a:cubicBezTo>
                <a:close/>
                <a:moveTo>
                  <a:pt x="31255" y="25207"/>
                </a:moveTo>
                <a:cubicBezTo>
                  <a:pt x="32100" y="25348"/>
                  <a:pt x="32945" y="25462"/>
                  <a:pt x="33825" y="25568"/>
                </a:cubicBezTo>
                <a:cubicBezTo>
                  <a:pt x="33676" y="25788"/>
                  <a:pt x="33526" y="26008"/>
                  <a:pt x="33385" y="26228"/>
                </a:cubicBezTo>
                <a:cubicBezTo>
                  <a:pt x="32910" y="26193"/>
                  <a:pt x="32426" y="26123"/>
                  <a:pt x="31915" y="26087"/>
                </a:cubicBezTo>
                <a:cubicBezTo>
                  <a:pt x="31545" y="26043"/>
                  <a:pt x="31149" y="25973"/>
                  <a:pt x="30744" y="25938"/>
                </a:cubicBezTo>
                <a:cubicBezTo>
                  <a:pt x="30929" y="25718"/>
                  <a:pt x="31070" y="25462"/>
                  <a:pt x="31255" y="25207"/>
                </a:cubicBezTo>
                <a:close/>
                <a:moveTo>
                  <a:pt x="57191" y="25163"/>
                </a:moveTo>
                <a:cubicBezTo>
                  <a:pt x="57191" y="25313"/>
                  <a:pt x="57156" y="25497"/>
                  <a:pt x="57156" y="25647"/>
                </a:cubicBezTo>
                <a:cubicBezTo>
                  <a:pt x="56311" y="25867"/>
                  <a:pt x="55430" y="26043"/>
                  <a:pt x="54515" y="26228"/>
                </a:cubicBezTo>
                <a:cubicBezTo>
                  <a:pt x="54550" y="26043"/>
                  <a:pt x="54620" y="25902"/>
                  <a:pt x="54656" y="25718"/>
                </a:cubicBezTo>
                <a:cubicBezTo>
                  <a:pt x="55501" y="25568"/>
                  <a:pt x="56346" y="25383"/>
                  <a:pt x="57191" y="25163"/>
                </a:cubicBezTo>
                <a:close/>
                <a:moveTo>
                  <a:pt x="59612" y="25128"/>
                </a:moveTo>
                <a:cubicBezTo>
                  <a:pt x="59647" y="25313"/>
                  <a:pt x="59683" y="25497"/>
                  <a:pt x="59718" y="25718"/>
                </a:cubicBezTo>
                <a:cubicBezTo>
                  <a:pt x="59322" y="25788"/>
                  <a:pt x="58917" y="25867"/>
                  <a:pt x="58547" y="25973"/>
                </a:cubicBezTo>
                <a:cubicBezTo>
                  <a:pt x="58107" y="26043"/>
                  <a:pt x="57667" y="26158"/>
                  <a:pt x="57262" y="26228"/>
                </a:cubicBezTo>
                <a:cubicBezTo>
                  <a:pt x="57226" y="26043"/>
                  <a:pt x="57226" y="25867"/>
                  <a:pt x="57226" y="25682"/>
                </a:cubicBezTo>
                <a:cubicBezTo>
                  <a:pt x="57702" y="25568"/>
                  <a:pt x="58221" y="25462"/>
                  <a:pt x="58697" y="25348"/>
                </a:cubicBezTo>
                <a:cubicBezTo>
                  <a:pt x="58987" y="25277"/>
                  <a:pt x="59322" y="25207"/>
                  <a:pt x="59612" y="25128"/>
                </a:cubicBezTo>
                <a:close/>
                <a:moveTo>
                  <a:pt x="77000" y="25022"/>
                </a:moveTo>
                <a:lnTo>
                  <a:pt x="77000" y="25022"/>
                </a:lnTo>
                <a:cubicBezTo>
                  <a:pt x="77951" y="25092"/>
                  <a:pt x="78911" y="25242"/>
                  <a:pt x="79826" y="25383"/>
                </a:cubicBezTo>
                <a:cubicBezTo>
                  <a:pt x="80046" y="25682"/>
                  <a:pt x="80266" y="26008"/>
                  <a:pt x="80486" y="26307"/>
                </a:cubicBezTo>
                <a:cubicBezTo>
                  <a:pt x="79527" y="26158"/>
                  <a:pt x="78576" y="26008"/>
                  <a:pt x="77590" y="25938"/>
                </a:cubicBezTo>
                <a:cubicBezTo>
                  <a:pt x="77405" y="25603"/>
                  <a:pt x="77220" y="25313"/>
                  <a:pt x="77000" y="25022"/>
                </a:cubicBezTo>
                <a:close/>
                <a:moveTo>
                  <a:pt x="84263" y="24652"/>
                </a:moveTo>
                <a:cubicBezTo>
                  <a:pt x="84959" y="24987"/>
                  <a:pt x="85619" y="25313"/>
                  <a:pt x="86279" y="25682"/>
                </a:cubicBezTo>
                <a:cubicBezTo>
                  <a:pt x="86500" y="25902"/>
                  <a:pt x="86755" y="26123"/>
                  <a:pt x="87010" y="26343"/>
                </a:cubicBezTo>
                <a:cubicBezTo>
                  <a:pt x="86394" y="26008"/>
                  <a:pt x="85769" y="25682"/>
                  <a:pt x="85109" y="25348"/>
                </a:cubicBezTo>
                <a:cubicBezTo>
                  <a:pt x="84853" y="25092"/>
                  <a:pt x="84554" y="24872"/>
                  <a:pt x="84263" y="24652"/>
                </a:cubicBezTo>
                <a:close/>
                <a:moveTo>
                  <a:pt x="49743" y="25647"/>
                </a:moveTo>
                <a:lnTo>
                  <a:pt x="49743" y="25647"/>
                </a:lnTo>
                <a:cubicBezTo>
                  <a:pt x="49637" y="25788"/>
                  <a:pt x="49558" y="25938"/>
                  <a:pt x="49452" y="26087"/>
                </a:cubicBezTo>
                <a:cubicBezTo>
                  <a:pt x="48643" y="26193"/>
                  <a:pt x="47833" y="26307"/>
                  <a:pt x="46996" y="26413"/>
                </a:cubicBezTo>
                <a:cubicBezTo>
                  <a:pt x="47067" y="26228"/>
                  <a:pt x="47137" y="26087"/>
                  <a:pt x="47252" y="25938"/>
                </a:cubicBezTo>
                <a:cubicBezTo>
                  <a:pt x="48097" y="25823"/>
                  <a:pt x="48933" y="25753"/>
                  <a:pt x="49743" y="25647"/>
                </a:cubicBezTo>
                <a:close/>
                <a:moveTo>
                  <a:pt x="68381" y="25163"/>
                </a:moveTo>
                <a:cubicBezTo>
                  <a:pt x="68522" y="25462"/>
                  <a:pt x="68672" y="25753"/>
                  <a:pt x="68821" y="26087"/>
                </a:cubicBezTo>
                <a:cubicBezTo>
                  <a:pt x="67826" y="26158"/>
                  <a:pt x="66840" y="26307"/>
                  <a:pt x="65881" y="26413"/>
                </a:cubicBezTo>
                <a:cubicBezTo>
                  <a:pt x="65740" y="26158"/>
                  <a:pt x="65590" y="25867"/>
                  <a:pt x="65440" y="25568"/>
                </a:cubicBezTo>
                <a:cubicBezTo>
                  <a:pt x="66435" y="25427"/>
                  <a:pt x="67421" y="25277"/>
                  <a:pt x="68381" y="25163"/>
                </a:cubicBezTo>
                <a:close/>
                <a:moveTo>
                  <a:pt x="9615" y="24767"/>
                </a:moveTo>
                <a:cubicBezTo>
                  <a:pt x="10381" y="25092"/>
                  <a:pt x="11155" y="25427"/>
                  <a:pt x="11956" y="25718"/>
                </a:cubicBezTo>
                <a:cubicBezTo>
                  <a:pt x="11851" y="25788"/>
                  <a:pt x="11780" y="25867"/>
                  <a:pt x="11701" y="25938"/>
                </a:cubicBezTo>
                <a:cubicBezTo>
                  <a:pt x="11446" y="26123"/>
                  <a:pt x="11226" y="26263"/>
                  <a:pt x="10970" y="26448"/>
                </a:cubicBezTo>
                <a:cubicBezTo>
                  <a:pt x="10160" y="26123"/>
                  <a:pt x="9359" y="25788"/>
                  <a:pt x="8585" y="25462"/>
                </a:cubicBezTo>
                <a:cubicBezTo>
                  <a:pt x="8954" y="25242"/>
                  <a:pt x="9280" y="24987"/>
                  <a:pt x="9615" y="24767"/>
                </a:cubicBezTo>
                <a:close/>
                <a:moveTo>
                  <a:pt x="33896" y="25568"/>
                </a:moveTo>
                <a:cubicBezTo>
                  <a:pt x="34741" y="25682"/>
                  <a:pt x="35586" y="25788"/>
                  <a:pt x="36467" y="25867"/>
                </a:cubicBezTo>
                <a:cubicBezTo>
                  <a:pt x="36317" y="26087"/>
                  <a:pt x="36211" y="26263"/>
                  <a:pt x="36062" y="26484"/>
                </a:cubicBezTo>
                <a:cubicBezTo>
                  <a:pt x="35181" y="26413"/>
                  <a:pt x="34336" y="26343"/>
                  <a:pt x="33456" y="26228"/>
                </a:cubicBezTo>
                <a:cubicBezTo>
                  <a:pt x="33605" y="26008"/>
                  <a:pt x="33746" y="25788"/>
                  <a:pt x="33896" y="25568"/>
                </a:cubicBezTo>
                <a:close/>
                <a:moveTo>
                  <a:pt x="5283" y="24908"/>
                </a:moveTo>
                <a:cubicBezTo>
                  <a:pt x="5433" y="24987"/>
                  <a:pt x="5618" y="25057"/>
                  <a:pt x="5758" y="25163"/>
                </a:cubicBezTo>
                <a:cubicBezTo>
                  <a:pt x="6348" y="25462"/>
                  <a:pt x="6938" y="25753"/>
                  <a:pt x="7519" y="26008"/>
                </a:cubicBezTo>
                <a:cubicBezTo>
                  <a:pt x="7229" y="26193"/>
                  <a:pt x="6894" y="26343"/>
                  <a:pt x="6568" y="26528"/>
                </a:cubicBezTo>
                <a:cubicBezTo>
                  <a:pt x="5908" y="26228"/>
                  <a:pt x="5248" y="25938"/>
                  <a:pt x="4623" y="25603"/>
                </a:cubicBezTo>
                <a:cubicBezTo>
                  <a:pt x="4473" y="25568"/>
                  <a:pt x="4367" y="25497"/>
                  <a:pt x="4218" y="25427"/>
                </a:cubicBezTo>
                <a:cubicBezTo>
                  <a:pt x="4588" y="25242"/>
                  <a:pt x="4913" y="25092"/>
                  <a:pt x="5283" y="24908"/>
                </a:cubicBezTo>
                <a:close/>
                <a:moveTo>
                  <a:pt x="13356" y="24582"/>
                </a:moveTo>
                <a:cubicBezTo>
                  <a:pt x="14157" y="24872"/>
                  <a:pt x="14967" y="25128"/>
                  <a:pt x="15777" y="25383"/>
                </a:cubicBezTo>
                <a:cubicBezTo>
                  <a:pt x="15408" y="25788"/>
                  <a:pt x="15003" y="26158"/>
                  <a:pt x="14562" y="26528"/>
                </a:cubicBezTo>
                <a:cubicBezTo>
                  <a:pt x="13717" y="26307"/>
                  <a:pt x="12881" y="26008"/>
                  <a:pt x="12071" y="25718"/>
                </a:cubicBezTo>
                <a:cubicBezTo>
                  <a:pt x="12511" y="25348"/>
                  <a:pt x="12951" y="24987"/>
                  <a:pt x="13356" y="24582"/>
                </a:cubicBezTo>
                <a:close/>
                <a:moveTo>
                  <a:pt x="25647" y="25242"/>
                </a:moveTo>
                <a:cubicBezTo>
                  <a:pt x="26448" y="25427"/>
                  <a:pt x="27258" y="25568"/>
                  <a:pt x="28068" y="25682"/>
                </a:cubicBezTo>
                <a:cubicBezTo>
                  <a:pt x="27883" y="25973"/>
                  <a:pt x="27663" y="26228"/>
                  <a:pt x="27478" y="26528"/>
                </a:cubicBezTo>
                <a:cubicBezTo>
                  <a:pt x="26633" y="26413"/>
                  <a:pt x="25787" y="26307"/>
                  <a:pt x="24942" y="26158"/>
                </a:cubicBezTo>
                <a:cubicBezTo>
                  <a:pt x="25162" y="25867"/>
                  <a:pt x="25427" y="25533"/>
                  <a:pt x="25647" y="25242"/>
                </a:cubicBezTo>
                <a:close/>
                <a:moveTo>
                  <a:pt x="62253" y="25242"/>
                </a:moveTo>
                <a:cubicBezTo>
                  <a:pt x="62359" y="25497"/>
                  <a:pt x="62474" y="25753"/>
                  <a:pt x="62544" y="26008"/>
                </a:cubicBezTo>
                <a:cubicBezTo>
                  <a:pt x="61699" y="26158"/>
                  <a:pt x="60818" y="26343"/>
                  <a:pt x="59982" y="26528"/>
                </a:cubicBezTo>
                <a:cubicBezTo>
                  <a:pt x="59903" y="26263"/>
                  <a:pt x="59868" y="26008"/>
                  <a:pt x="59797" y="25753"/>
                </a:cubicBezTo>
                <a:cubicBezTo>
                  <a:pt x="60642" y="25568"/>
                  <a:pt x="61443" y="25383"/>
                  <a:pt x="62253" y="25242"/>
                </a:cubicBezTo>
                <a:close/>
                <a:moveTo>
                  <a:pt x="19440" y="24987"/>
                </a:moveTo>
                <a:cubicBezTo>
                  <a:pt x="20320" y="25242"/>
                  <a:pt x="21201" y="25462"/>
                  <a:pt x="22081" y="25682"/>
                </a:cubicBezTo>
                <a:cubicBezTo>
                  <a:pt x="21790" y="25973"/>
                  <a:pt x="21535" y="26307"/>
                  <a:pt x="21245" y="26633"/>
                </a:cubicBezTo>
                <a:cubicBezTo>
                  <a:pt x="20320" y="26448"/>
                  <a:pt x="19405" y="26263"/>
                  <a:pt x="18524" y="26043"/>
                </a:cubicBezTo>
                <a:cubicBezTo>
                  <a:pt x="18859" y="25718"/>
                  <a:pt x="19149" y="25348"/>
                  <a:pt x="19440" y="24987"/>
                </a:cubicBezTo>
                <a:close/>
                <a:moveTo>
                  <a:pt x="52199" y="25718"/>
                </a:moveTo>
                <a:lnTo>
                  <a:pt x="52199" y="25718"/>
                </a:lnTo>
                <a:cubicBezTo>
                  <a:pt x="52094" y="25867"/>
                  <a:pt x="52014" y="26043"/>
                  <a:pt x="51944" y="26193"/>
                </a:cubicBezTo>
                <a:cubicBezTo>
                  <a:pt x="51064" y="26343"/>
                  <a:pt x="50148" y="26484"/>
                  <a:pt x="49232" y="26633"/>
                </a:cubicBezTo>
                <a:cubicBezTo>
                  <a:pt x="49303" y="26448"/>
                  <a:pt x="49417" y="26307"/>
                  <a:pt x="49488" y="26158"/>
                </a:cubicBezTo>
                <a:cubicBezTo>
                  <a:pt x="50403" y="26008"/>
                  <a:pt x="51319" y="25867"/>
                  <a:pt x="52199" y="25718"/>
                </a:cubicBezTo>
                <a:close/>
                <a:moveTo>
                  <a:pt x="36502" y="25867"/>
                </a:moveTo>
                <a:cubicBezTo>
                  <a:pt x="37382" y="25973"/>
                  <a:pt x="38227" y="26043"/>
                  <a:pt x="39108" y="26087"/>
                </a:cubicBezTo>
                <a:cubicBezTo>
                  <a:pt x="38993" y="26307"/>
                  <a:pt x="38888" y="26484"/>
                  <a:pt x="38773" y="26668"/>
                </a:cubicBezTo>
                <a:cubicBezTo>
                  <a:pt x="37893" y="26633"/>
                  <a:pt x="37013" y="26563"/>
                  <a:pt x="36132" y="26484"/>
                </a:cubicBezTo>
                <a:cubicBezTo>
                  <a:pt x="36247" y="26307"/>
                  <a:pt x="36387" y="26087"/>
                  <a:pt x="36502" y="25867"/>
                </a:cubicBezTo>
                <a:close/>
                <a:moveTo>
                  <a:pt x="47172" y="25938"/>
                </a:moveTo>
                <a:lnTo>
                  <a:pt x="47172" y="25938"/>
                </a:lnTo>
                <a:cubicBezTo>
                  <a:pt x="47067" y="26087"/>
                  <a:pt x="46996" y="26263"/>
                  <a:pt x="46917" y="26413"/>
                </a:cubicBezTo>
                <a:cubicBezTo>
                  <a:pt x="46406" y="26448"/>
                  <a:pt x="45896" y="26528"/>
                  <a:pt x="45376" y="26563"/>
                </a:cubicBezTo>
                <a:cubicBezTo>
                  <a:pt x="45015" y="26598"/>
                  <a:pt x="44610" y="26633"/>
                  <a:pt x="44241" y="26668"/>
                </a:cubicBezTo>
                <a:cubicBezTo>
                  <a:pt x="44311" y="26484"/>
                  <a:pt x="44425" y="26307"/>
                  <a:pt x="44531" y="26158"/>
                </a:cubicBezTo>
                <a:cubicBezTo>
                  <a:pt x="44936" y="26123"/>
                  <a:pt x="45341" y="26087"/>
                  <a:pt x="45746" y="26043"/>
                </a:cubicBezTo>
                <a:cubicBezTo>
                  <a:pt x="46221" y="26008"/>
                  <a:pt x="46697" y="25973"/>
                  <a:pt x="47172" y="25938"/>
                </a:cubicBezTo>
                <a:close/>
                <a:moveTo>
                  <a:pt x="28138" y="25682"/>
                </a:moveTo>
                <a:cubicBezTo>
                  <a:pt x="28684" y="25788"/>
                  <a:pt x="29239" y="25867"/>
                  <a:pt x="29784" y="25902"/>
                </a:cubicBezTo>
                <a:cubicBezTo>
                  <a:pt x="30084" y="25938"/>
                  <a:pt x="30374" y="25973"/>
                  <a:pt x="30630" y="26008"/>
                </a:cubicBezTo>
                <a:cubicBezTo>
                  <a:pt x="30630" y="26008"/>
                  <a:pt x="30630" y="26043"/>
                  <a:pt x="30594" y="26043"/>
                </a:cubicBezTo>
                <a:cubicBezTo>
                  <a:pt x="30445" y="26263"/>
                  <a:pt x="30304" y="26484"/>
                  <a:pt x="30154" y="26704"/>
                </a:cubicBezTo>
                <a:cubicBezTo>
                  <a:pt x="29934" y="26704"/>
                  <a:pt x="29679" y="26668"/>
                  <a:pt x="29459" y="26668"/>
                </a:cubicBezTo>
                <a:cubicBezTo>
                  <a:pt x="28834" y="26633"/>
                  <a:pt x="28173" y="26598"/>
                  <a:pt x="27513" y="26528"/>
                </a:cubicBezTo>
                <a:cubicBezTo>
                  <a:pt x="27733" y="26228"/>
                  <a:pt x="27918" y="25973"/>
                  <a:pt x="28138" y="25682"/>
                </a:cubicBezTo>
                <a:close/>
                <a:moveTo>
                  <a:pt x="39178" y="26087"/>
                </a:moveTo>
                <a:cubicBezTo>
                  <a:pt x="40023" y="26158"/>
                  <a:pt x="40904" y="26193"/>
                  <a:pt x="41819" y="26193"/>
                </a:cubicBezTo>
                <a:cubicBezTo>
                  <a:pt x="41714" y="26378"/>
                  <a:pt x="41599" y="26563"/>
                  <a:pt x="41529" y="26748"/>
                </a:cubicBezTo>
                <a:cubicBezTo>
                  <a:pt x="40649" y="26748"/>
                  <a:pt x="39733" y="26748"/>
                  <a:pt x="38853" y="26668"/>
                </a:cubicBezTo>
                <a:cubicBezTo>
                  <a:pt x="38958" y="26484"/>
                  <a:pt x="39073" y="26307"/>
                  <a:pt x="39178" y="26087"/>
                </a:cubicBezTo>
                <a:close/>
                <a:moveTo>
                  <a:pt x="44461" y="26158"/>
                </a:moveTo>
                <a:cubicBezTo>
                  <a:pt x="44355" y="26307"/>
                  <a:pt x="44276" y="26484"/>
                  <a:pt x="44170" y="26668"/>
                </a:cubicBezTo>
                <a:cubicBezTo>
                  <a:pt x="43290" y="26704"/>
                  <a:pt x="42445" y="26748"/>
                  <a:pt x="41599" y="26748"/>
                </a:cubicBezTo>
                <a:cubicBezTo>
                  <a:pt x="41670" y="26563"/>
                  <a:pt x="41784" y="26378"/>
                  <a:pt x="41855" y="26193"/>
                </a:cubicBezTo>
                <a:cubicBezTo>
                  <a:pt x="42735" y="26193"/>
                  <a:pt x="43580" y="26193"/>
                  <a:pt x="44461" y="26158"/>
                </a:cubicBezTo>
                <a:close/>
                <a:moveTo>
                  <a:pt x="54585" y="25753"/>
                </a:moveTo>
                <a:lnTo>
                  <a:pt x="54585" y="25753"/>
                </a:lnTo>
                <a:cubicBezTo>
                  <a:pt x="54550" y="25902"/>
                  <a:pt x="54515" y="26087"/>
                  <a:pt x="54480" y="26263"/>
                </a:cubicBezTo>
                <a:cubicBezTo>
                  <a:pt x="53599" y="26448"/>
                  <a:pt x="52719" y="26633"/>
                  <a:pt x="51794" y="26783"/>
                </a:cubicBezTo>
                <a:cubicBezTo>
                  <a:pt x="51838" y="26598"/>
                  <a:pt x="51909" y="26413"/>
                  <a:pt x="51979" y="26228"/>
                </a:cubicBezTo>
                <a:cubicBezTo>
                  <a:pt x="52860" y="26087"/>
                  <a:pt x="53740" y="25938"/>
                  <a:pt x="54585" y="25753"/>
                </a:cubicBezTo>
                <a:close/>
                <a:moveTo>
                  <a:pt x="57156" y="25718"/>
                </a:moveTo>
                <a:cubicBezTo>
                  <a:pt x="57156" y="25902"/>
                  <a:pt x="57191" y="26087"/>
                  <a:pt x="57191" y="26263"/>
                </a:cubicBezTo>
                <a:cubicBezTo>
                  <a:pt x="56311" y="26448"/>
                  <a:pt x="55395" y="26633"/>
                  <a:pt x="54480" y="26818"/>
                </a:cubicBezTo>
                <a:cubicBezTo>
                  <a:pt x="54480" y="26633"/>
                  <a:pt x="54480" y="26448"/>
                  <a:pt x="54515" y="26307"/>
                </a:cubicBezTo>
                <a:cubicBezTo>
                  <a:pt x="55430" y="26123"/>
                  <a:pt x="56311" y="25902"/>
                  <a:pt x="57156" y="25718"/>
                </a:cubicBezTo>
                <a:close/>
                <a:moveTo>
                  <a:pt x="74614" y="25823"/>
                </a:moveTo>
                <a:cubicBezTo>
                  <a:pt x="74764" y="26158"/>
                  <a:pt x="74949" y="26484"/>
                  <a:pt x="75125" y="26818"/>
                </a:cubicBezTo>
                <a:cubicBezTo>
                  <a:pt x="74817" y="26800"/>
                  <a:pt x="74506" y="26792"/>
                  <a:pt x="74195" y="26792"/>
                </a:cubicBezTo>
                <a:cubicBezTo>
                  <a:pt x="73883" y="26792"/>
                  <a:pt x="73571" y="26800"/>
                  <a:pt x="73258" y="26818"/>
                </a:cubicBezTo>
                <a:cubicBezTo>
                  <a:pt x="72924" y="26818"/>
                  <a:pt x="72563" y="26818"/>
                  <a:pt x="72193" y="26853"/>
                </a:cubicBezTo>
                <a:cubicBezTo>
                  <a:pt x="72043" y="26528"/>
                  <a:pt x="71903" y="26193"/>
                  <a:pt x="71753" y="25902"/>
                </a:cubicBezTo>
                <a:cubicBezTo>
                  <a:pt x="72704" y="25823"/>
                  <a:pt x="73663" y="25823"/>
                  <a:pt x="74614" y="25823"/>
                </a:cubicBezTo>
                <a:close/>
                <a:moveTo>
                  <a:pt x="65405" y="25568"/>
                </a:moveTo>
                <a:cubicBezTo>
                  <a:pt x="65555" y="25867"/>
                  <a:pt x="65661" y="26158"/>
                  <a:pt x="65810" y="26448"/>
                </a:cubicBezTo>
                <a:cubicBezTo>
                  <a:pt x="64859" y="26563"/>
                  <a:pt x="63900" y="26704"/>
                  <a:pt x="62949" y="26888"/>
                </a:cubicBezTo>
                <a:cubicBezTo>
                  <a:pt x="62879" y="26668"/>
                  <a:pt x="62799" y="26448"/>
                  <a:pt x="62694" y="26228"/>
                </a:cubicBezTo>
                <a:cubicBezTo>
                  <a:pt x="62694" y="26158"/>
                  <a:pt x="62658" y="26123"/>
                  <a:pt x="62658" y="26043"/>
                </a:cubicBezTo>
                <a:cubicBezTo>
                  <a:pt x="63574" y="25902"/>
                  <a:pt x="64490" y="25718"/>
                  <a:pt x="65405" y="25568"/>
                </a:cubicBezTo>
                <a:close/>
                <a:moveTo>
                  <a:pt x="81842" y="25057"/>
                </a:moveTo>
                <a:lnTo>
                  <a:pt x="81842" y="25057"/>
                </a:lnTo>
                <a:cubicBezTo>
                  <a:pt x="82687" y="25313"/>
                  <a:pt x="83568" y="25603"/>
                  <a:pt x="84413" y="25973"/>
                </a:cubicBezTo>
                <a:cubicBezTo>
                  <a:pt x="84448" y="25973"/>
                  <a:pt x="84448" y="26008"/>
                  <a:pt x="84483" y="26008"/>
                </a:cubicBezTo>
                <a:cubicBezTo>
                  <a:pt x="84739" y="26307"/>
                  <a:pt x="84994" y="26598"/>
                  <a:pt x="85214" y="26888"/>
                </a:cubicBezTo>
                <a:cubicBezTo>
                  <a:pt x="84334" y="26528"/>
                  <a:pt x="83489" y="26228"/>
                  <a:pt x="82608" y="25973"/>
                </a:cubicBezTo>
                <a:cubicBezTo>
                  <a:pt x="82353" y="25682"/>
                  <a:pt x="82098" y="25348"/>
                  <a:pt x="81842" y="25057"/>
                </a:cubicBezTo>
                <a:close/>
                <a:moveTo>
                  <a:pt x="30709" y="26008"/>
                </a:moveTo>
                <a:cubicBezTo>
                  <a:pt x="31105" y="26043"/>
                  <a:pt x="31510" y="26087"/>
                  <a:pt x="31915" y="26123"/>
                </a:cubicBezTo>
                <a:cubicBezTo>
                  <a:pt x="32390" y="26193"/>
                  <a:pt x="32866" y="26228"/>
                  <a:pt x="33350" y="26263"/>
                </a:cubicBezTo>
                <a:cubicBezTo>
                  <a:pt x="33200" y="26484"/>
                  <a:pt x="33086" y="26704"/>
                  <a:pt x="32945" y="26924"/>
                </a:cubicBezTo>
                <a:cubicBezTo>
                  <a:pt x="32065" y="26853"/>
                  <a:pt x="31149" y="26783"/>
                  <a:pt x="30225" y="26704"/>
                </a:cubicBezTo>
                <a:cubicBezTo>
                  <a:pt x="30374" y="26528"/>
                  <a:pt x="30524" y="26307"/>
                  <a:pt x="30665" y="26087"/>
                </a:cubicBezTo>
                <a:cubicBezTo>
                  <a:pt x="30665" y="26043"/>
                  <a:pt x="30709" y="26043"/>
                  <a:pt x="30709" y="26008"/>
                </a:cubicBezTo>
                <a:close/>
                <a:moveTo>
                  <a:pt x="79897" y="25427"/>
                </a:moveTo>
                <a:lnTo>
                  <a:pt x="79897" y="25427"/>
                </a:lnTo>
                <a:cubicBezTo>
                  <a:pt x="80812" y="25568"/>
                  <a:pt x="81693" y="25788"/>
                  <a:pt x="82573" y="26043"/>
                </a:cubicBezTo>
                <a:cubicBezTo>
                  <a:pt x="82793" y="26343"/>
                  <a:pt x="83048" y="26633"/>
                  <a:pt x="83268" y="26924"/>
                </a:cubicBezTo>
                <a:cubicBezTo>
                  <a:pt x="82388" y="26704"/>
                  <a:pt x="81472" y="26484"/>
                  <a:pt x="80557" y="26343"/>
                </a:cubicBezTo>
                <a:cubicBezTo>
                  <a:pt x="80337" y="26008"/>
                  <a:pt x="80117" y="25718"/>
                  <a:pt x="79897" y="25427"/>
                </a:cubicBezTo>
                <a:close/>
                <a:moveTo>
                  <a:pt x="8549" y="25497"/>
                </a:moveTo>
                <a:cubicBezTo>
                  <a:pt x="9315" y="25823"/>
                  <a:pt x="10090" y="26158"/>
                  <a:pt x="10935" y="26484"/>
                </a:cubicBezTo>
                <a:cubicBezTo>
                  <a:pt x="10680" y="26633"/>
                  <a:pt x="10381" y="26818"/>
                  <a:pt x="10125" y="26968"/>
                </a:cubicBezTo>
                <a:cubicBezTo>
                  <a:pt x="9280" y="26668"/>
                  <a:pt x="8479" y="26343"/>
                  <a:pt x="7669" y="26008"/>
                </a:cubicBezTo>
                <a:cubicBezTo>
                  <a:pt x="7959" y="25823"/>
                  <a:pt x="8259" y="25682"/>
                  <a:pt x="8549" y="25497"/>
                </a:cubicBezTo>
                <a:close/>
                <a:moveTo>
                  <a:pt x="49417" y="26158"/>
                </a:moveTo>
                <a:lnTo>
                  <a:pt x="49417" y="26158"/>
                </a:lnTo>
                <a:cubicBezTo>
                  <a:pt x="49338" y="26307"/>
                  <a:pt x="49232" y="26484"/>
                  <a:pt x="49153" y="26633"/>
                </a:cubicBezTo>
                <a:cubicBezTo>
                  <a:pt x="48387" y="26748"/>
                  <a:pt x="47542" y="26853"/>
                  <a:pt x="46732" y="26968"/>
                </a:cubicBezTo>
                <a:cubicBezTo>
                  <a:pt x="46811" y="26818"/>
                  <a:pt x="46882" y="26633"/>
                  <a:pt x="46952" y="26448"/>
                </a:cubicBezTo>
                <a:cubicBezTo>
                  <a:pt x="47797" y="26378"/>
                  <a:pt x="48607" y="26263"/>
                  <a:pt x="49417" y="26158"/>
                </a:cubicBezTo>
                <a:close/>
                <a:moveTo>
                  <a:pt x="74649" y="25823"/>
                </a:moveTo>
                <a:cubicBezTo>
                  <a:pt x="75644" y="25823"/>
                  <a:pt x="76595" y="25902"/>
                  <a:pt x="77546" y="25973"/>
                </a:cubicBezTo>
                <a:cubicBezTo>
                  <a:pt x="77766" y="26307"/>
                  <a:pt x="77951" y="26633"/>
                  <a:pt x="78136" y="26968"/>
                </a:cubicBezTo>
                <a:cubicBezTo>
                  <a:pt x="77185" y="26853"/>
                  <a:pt x="76190" y="26818"/>
                  <a:pt x="75169" y="26818"/>
                </a:cubicBezTo>
                <a:cubicBezTo>
                  <a:pt x="75019" y="26484"/>
                  <a:pt x="74834" y="26158"/>
                  <a:pt x="74649" y="25823"/>
                </a:cubicBezTo>
                <a:close/>
                <a:moveTo>
                  <a:pt x="83709" y="25163"/>
                </a:moveTo>
                <a:lnTo>
                  <a:pt x="83709" y="25163"/>
                </a:lnTo>
                <a:cubicBezTo>
                  <a:pt x="84483" y="25497"/>
                  <a:pt x="85293" y="25867"/>
                  <a:pt x="86024" y="26228"/>
                </a:cubicBezTo>
                <a:cubicBezTo>
                  <a:pt x="86279" y="26484"/>
                  <a:pt x="86500" y="26704"/>
                  <a:pt x="86720" y="26924"/>
                </a:cubicBezTo>
                <a:cubicBezTo>
                  <a:pt x="86755" y="26968"/>
                  <a:pt x="86790" y="26968"/>
                  <a:pt x="86834" y="27003"/>
                </a:cubicBezTo>
                <a:cubicBezTo>
                  <a:pt x="86095" y="26633"/>
                  <a:pt x="85329" y="26263"/>
                  <a:pt x="84589" y="25973"/>
                </a:cubicBezTo>
                <a:cubicBezTo>
                  <a:pt x="84519" y="25938"/>
                  <a:pt x="84483" y="25938"/>
                  <a:pt x="84448" y="25902"/>
                </a:cubicBezTo>
                <a:cubicBezTo>
                  <a:pt x="84193" y="25647"/>
                  <a:pt x="83973" y="25427"/>
                  <a:pt x="83709" y="25163"/>
                </a:cubicBezTo>
                <a:close/>
                <a:moveTo>
                  <a:pt x="4147" y="25462"/>
                </a:moveTo>
                <a:cubicBezTo>
                  <a:pt x="4297" y="25533"/>
                  <a:pt x="4438" y="25603"/>
                  <a:pt x="4588" y="25682"/>
                </a:cubicBezTo>
                <a:cubicBezTo>
                  <a:pt x="5213" y="25973"/>
                  <a:pt x="5838" y="26263"/>
                  <a:pt x="6498" y="26563"/>
                </a:cubicBezTo>
                <a:cubicBezTo>
                  <a:pt x="6163" y="26704"/>
                  <a:pt x="5794" y="26888"/>
                  <a:pt x="5468" y="27038"/>
                </a:cubicBezTo>
                <a:cubicBezTo>
                  <a:pt x="4808" y="26783"/>
                  <a:pt x="4218" y="26528"/>
                  <a:pt x="3593" y="26228"/>
                </a:cubicBezTo>
                <a:cubicBezTo>
                  <a:pt x="3417" y="26123"/>
                  <a:pt x="3232" y="26043"/>
                  <a:pt x="3047" y="25938"/>
                </a:cubicBezTo>
                <a:cubicBezTo>
                  <a:pt x="3417" y="25788"/>
                  <a:pt x="3778" y="25603"/>
                  <a:pt x="4147" y="25462"/>
                </a:cubicBezTo>
                <a:close/>
                <a:moveTo>
                  <a:pt x="71682" y="25902"/>
                </a:moveTo>
                <a:cubicBezTo>
                  <a:pt x="71823" y="26228"/>
                  <a:pt x="72008" y="26528"/>
                  <a:pt x="72158" y="26853"/>
                </a:cubicBezTo>
                <a:cubicBezTo>
                  <a:pt x="71207" y="26888"/>
                  <a:pt x="70247" y="26968"/>
                  <a:pt x="69297" y="27038"/>
                </a:cubicBezTo>
                <a:cubicBezTo>
                  <a:pt x="69147" y="26748"/>
                  <a:pt x="69041" y="26413"/>
                  <a:pt x="68892" y="26123"/>
                </a:cubicBezTo>
                <a:cubicBezTo>
                  <a:pt x="69842" y="26008"/>
                  <a:pt x="70767" y="25938"/>
                  <a:pt x="71682" y="25902"/>
                </a:cubicBezTo>
                <a:close/>
                <a:moveTo>
                  <a:pt x="22125" y="25682"/>
                </a:moveTo>
                <a:cubicBezTo>
                  <a:pt x="23041" y="25902"/>
                  <a:pt x="23956" y="26043"/>
                  <a:pt x="24837" y="26193"/>
                </a:cubicBezTo>
                <a:cubicBezTo>
                  <a:pt x="24581" y="26484"/>
                  <a:pt x="24361" y="26783"/>
                  <a:pt x="24141" y="27073"/>
                </a:cubicBezTo>
                <a:cubicBezTo>
                  <a:pt x="23261" y="26968"/>
                  <a:pt x="22416" y="26853"/>
                  <a:pt x="21570" y="26668"/>
                </a:cubicBezTo>
                <a:cubicBezTo>
                  <a:pt x="21465" y="26668"/>
                  <a:pt x="21385" y="26668"/>
                  <a:pt x="21315" y="26633"/>
                </a:cubicBezTo>
                <a:cubicBezTo>
                  <a:pt x="21606" y="26343"/>
                  <a:pt x="21861" y="26008"/>
                  <a:pt x="22125" y="25682"/>
                </a:cubicBezTo>
                <a:close/>
                <a:moveTo>
                  <a:pt x="59718" y="25753"/>
                </a:moveTo>
                <a:cubicBezTo>
                  <a:pt x="59797" y="26008"/>
                  <a:pt x="59868" y="26263"/>
                  <a:pt x="59903" y="26528"/>
                </a:cubicBezTo>
                <a:cubicBezTo>
                  <a:pt x="59612" y="26598"/>
                  <a:pt x="59322" y="26668"/>
                  <a:pt x="58987" y="26704"/>
                </a:cubicBezTo>
                <a:cubicBezTo>
                  <a:pt x="58441" y="26853"/>
                  <a:pt x="57887" y="26968"/>
                  <a:pt x="57341" y="27073"/>
                </a:cubicBezTo>
                <a:cubicBezTo>
                  <a:pt x="57297" y="26818"/>
                  <a:pt x="57262" y="26563"/>
                  <a:pt x="57262" y="26307"/>
                </a:cubicBezTo>
                <a:cubicBezTo>
                  <a:pt x="57667" y="26228"/>
                  <a:pt x="58107" y="26123"/>
                  <a:pt x="58547" y="26008"/>
                </a:cubicBezTo>
                <a:cubicBezTo>
                  <a:pt x="58952" y="25938"/>
                  <a:pt x="59357" y="25867"/>
                  <a:pt x="59718" y="25753"/>
                </a:cubicBezTo>
                <a:close/>
                <a:moveTo>
                  <a:pt x="33420" y="26307"/>
                </a:moveTo>
                <a:cubicBezTo>
                  <a:pt x="34301" y="26378"/>
                  <a:pt x="35146" y="26448"/>
                  <a:pt x="36026" y="26563"/>
                </a:cubicBezTo>
                <a:cubicBezTo>
                  <a:pt x="35912" y="26748"/>
                  <a:pt x="35771" y="26924"/>
                  <a:pt x="35657" y="27144"/>
                </a:cubicBezTo>
                <a:cubicBezTo>
                  <a:pt x="35067" y="27073"/>
                  <a:pt x="34486" y="27038"/>
                  <a:pt x="33896" y="27003"/>
                </a:cubicBezTo>
                <a:cubicBezTo>
                  <a:pt x="33605" y="26968"/>
                  <a:pt x="33306" y="26924"/>
                  <a:pt x="33016" y="26924"/>
                </a:cubicBezTo>
                <a:cubicBezTo>
                  <a:pt x="33130" y="26704"/>
                  <a:pt x="33271" y="26484"/>
                  <a:pt x="33420" y="26307"/>
                </a:cubicBezTo>
                <a:close/>
                <a:moveTo>
                  <a:pt x="15848" y="25383"/>
                </a:moveTo>
                <a:cubicBezTo>
                  <a:pt x="16693" y="25647"/>
                  <a:pt x="17538" y="25867"/>
                  <a:pt x="18419" y="26087"/>
                </a:cubicBezTo>
                <a:cubicBezTo>
                  <a:pt x="18084" y="26448"/>
                  <a:pt x="17723" y="26853"/>
                  <a:pt x="17353" y="27223"/>
                </a:cubicBezTo>
                <a:cubicBezTo>
                  <a:pt x="16402" y="27003"/>
                  <a:pt x="15522" y="26783"/>
                  <a:pt x="14642" y="26563"/>
                </a:cubicBezTo>
                <a:cubicBezTo>
                  <a:pt x="15082" y="26193"/>
                  <a:pt x="15478" y="25788"/>
                  <a:pt x="15848" y="25383"/>
                </a:cubicBezTo>
                <a:close/>
                <a:moveTo>
                  <a:pt x="46882" y="26484"/>
                </a:moveTo>
                <a:cubicBezTo>
                  <a:pt x="46811" y="26633"/>
                  <a:pt x="46732" y="26818"/>
                  <a:pt x="46662" y="26968"/>
                </a:cubicBezTo>
                <a:cubicBezTo>
                  <a:pt x="46151" y="27038"/>
                  <a:pt x="45632" y="27109"/>
                  <a:pt x="45086" y="27188"/>
                </a:cubicBezTo>
                <a:cubicBezTo>
                  <a:pt x="44716" y="27223"/>
                  <a:pt x="44311" y="27258"/>
                  <a:pt x="43950" y="27258"/>
                </a:cubicBezTo>
                <a:cubicBezTo>
                  <a:pt x="44020" y="27073"/>
                  <a:pt x="44091" y="26888"/>
                  <a:pt x="44205" y="26704"/>
                </a:cubicBezTo>
                <a:cubicBezTo>
                  <a:pt x="44610" y="26704"/>
                  <a:pt x="45015" y="26668"/>
                  <a:pt x="45376" y="26633"/>
                </a:cubicBezTo>
                <a:cubicBezTo>
                  <a:pt x="45896" y="26598"/>
                  <a:pt x="46406" y="26528"/>
                  <a:pt x="46882" y="26484"/>
                </a:cubicBezTo>
                <a:close/>
                <a:moveTo>
                  <a:pt x="12000" y="25753"/>
                </a:moveTo>
                <a:cubicBezTo>
                  <a:pt x="12802" y="26043"/>
                  <a:pt x="13647" y="26343"/>
                  <a:pt x="14527" y="26563"/>
                </a:cubicBezTo>
                <a:cubicBezTo>
                  <a:pt x="14237" y="26818"/>
                  <a:pt x="13937" y="27038"/>
                  <a:pt x="13647" y="27293"/>
                </a:cubicBezTo>
                <a:cubicBezTo>
                  <a:pt x="12766" y="27038"/>
                  <a:pt x="11886" y="26748"/>
                  <a:pt x="11041" y="26448"/>
                </a:cubicBezTo>
                <a:cubicBezTo>
                  <a:pt x="11261" y="26307"/>
                  <a:pt x="11481" y="26158"/>
                  <a:pt x="11701" y="25973"/>
                </a:cubicBezTo>
                <a:cubicBezTo>
                  <a:pt x="11816" y="25902"/>
                  <a:pt x="11921" y="25823"/>
                  <a:pt x="12000" y="25753"/>
                </a:cubicBezTo>
                <a:close/>
                <a:moveTo>
                  <a:pt x="36097" y="26563"/>
                </a:moveTo>
                <a:cubicBezTo>
                  <a:pt x="36977" y="26633"/>
                  <a:pt x="37858" y="26704"/>
                  <a:pt x="38773" y="26748"/>
                </a:cubicBezTo>
                <a:cubicBezTo>
                  <a:pt x="38668" y="26924"/>
                  <a:pt x="38553" y="27109"/>
                  <a:pt x="38483" y="27293"/>
                </a:cubicBezTo>
                <a:cubicBezTo>
                  <a:pt x="37567" y="27258"/>
                  <a:pt x="36652" y="27223"/>
                  <a:pt x="35727" y="27144"/>
                </a:cubicBezTo>
                <a:cubicBezTo>
                  <a:pt x="35842" y="26924"/>
                  <a:pt x="35947" y="26748"/>
                  <a:pt x="36097" y="26563"/>
                </a:cubicBezTo>
                <a:close/>
                <a:moveTo>
                  <a:pt x="51909" y="26263"/>
                </a:moveTo>
                <a:lnTo>
                  <a:pt x="51909" y="26263"/>
                </a:lnTo>
                <a:cubicBezTo>
                  <a:pt x="51838" y="26413"/>
                  <a:pt x="51794" y="26598"/>
                  <a:pt x="51724" y="26818"/>
                </a:cubicBezTo>
                <a:cubicBezTo>
                  <a:pt x="50844" y="26968"/>
                  <a:pt x="49928" y="27144"/>
                  <a:pt x="49012" y="27293"/>
                </a:cubicBezTo>
                <a:cubicBezTo>
                  <a:pt x="49048" y="27073"/>
                  <a:pt x="49118" y="26888"/>
                  <a:pt x="49232" y="26704"/>
                </a:cubicBezTo>
                <a:cubicBezTo>
                  <a:pt x="50148" y="26563"/>
                  <a:pt x="51028" y="26413"/>
                  <a:pt x="51909" y="26263"/>
                </a:cubicBezTo>
                <a:close/>
                <a:moveTo>
                  <a:pt x="24872" y="26228"/>
                </a:moveTo>
                <a:cubicBezTo>
                  <a:pt x="25752" y="26378"/>
                  <a:pt x="26597" y="26484"/>
                  <a:pt x="27443" y="26563"/>
                </a:cubicBezTo>
                <a:cubicBezTo>
                  <a:pt x="27223" y="26818"/>
                  <a:pt x="27038" y="27073"/>
                  <a:pt x="26853" y="27329"/>
                </a:cubicBezTo>
                <a:cubicBezTo>
                  <a:pt x="25972" y="27258"/>
                  <a:pt x="25092" y="27188"/>
                  <a:pt x="24176" y="27073"/>
                </a:cubicBezTo>
                <a:cubicBezTo>
                  <a:pt x="24432" y="26783"/>
                  <a:pt x="24652" y="26528"/>
                  <a:pt x="24872" y="26228"/>
                </a:cubicBezTo>
                <a:close/>
                <a:moveTo>
                  <a:pt x="77625" y="25973"/>
                </a:moveTo>
                <a:lnTo>
                  <a:pt x="77625" y="25973"/>
                </a:lnTo>
                <a:cubicBezTo>
                  <a:pt x="78576" y="26043"/>
                  <a:pt x="79527" y="26193"/>
                  <a:pt x="80522" y="26378"/>
                </a:cubicBezTo>
                <a:cubicBezTo>
                  <a:pt x="80707" y="26668"/>
                  <a:pt x="80927" y="27003"/>
                  <a:pt x="81147" y="27329"/>
                </a:cubicBezTo>
                <a:cubicBezTo>
                  <a:pt x="80187" y="27188"/>
                  <a:pt x="79201" y="27038"/>
                  <a:pt x="78206" y="26968"/>
                </a:cubicBezTo>
                <a:cubicBezTo>
                  <a:pt x="78030" y="26633"/>
                  <a:pt x="77810" y="26307"/>
                  <a:pt x="77625" y="25973"/>
                </a:cubicBezTo>
                <a:close/>
                <a:moveTo>
                  <a:pt x="38809" y="26748"/>
                </a:moveTo>
                <a:cubicBezTo>
                  <a:pt x="39733" y="26783"/>
                  <a:pt x="40613" y="26818"/>
                  <a:pt x="41494" y="26818"/>
                </a:cubicBezTo>
                <a:cubicBezTo>
                  <a:pt x="41414" y="27003"/>
                  <a:pt x="41309" y="27188"/>
                  <a:pt x="41230" y="27364"/>
                </a:cubicBezTo>
                <a:cubicBezTo>
                  <a:pt x="40314" y="27364"/>
                  <a:pt x="39434" y="27364"/>
                  <a:pt x="38518" y="27329"/>
                </a:cubicBezTo>
                <a:cubicBezTo>
                  <a:pt x="38632" y="27109"/>
                  <a:pt x="38738" y="26924"/>
                  <a:pt x="38809" y="26748"/>
                </a:cubicBezTo>
                <a:close/>
                <a:moveTo>
                  <a:pt x="44135" y="26748"/>
                </a:moveTo>
                <a:lnTo>
                  <a:pt x="44135" y="26748"/>
                </a:lnTo>
                <a:cubicBezTo>
                  <a:pt x="44056" y="26924"/>
                  <a:pt x="43950" y="27109"/>
                  <a:pt x="43871" y="27293"/>
                </a:cubicBezTo>
                <a:cubicBezTo>
                  <a:pt x="42990" y="27329"/>
                  <a:pt x="42154" y="27364"/>
                  <a:pt x="41309" y="27364"/>
                </a:cubicBezTo>
                <a:cubicBezTo>
                  <a:pt x="41379" y="27188"/>
                  <a:pt x="41450" y="27003"/>
                  <a:pt x="41564" y="26818"/>
                </a:cubicBezTo>
                <a:cubicBezTo>
                  <a:pt x="42409" y="26818"/>
                  <a:pt x="43290" y="26783"/>
                  <a:pt x="44135" y="26748"/>
                </a:cubicBezTo>
                <a:close/>
                <a:moveTo>
                  <a:pt x="54436" y="26307"/>
                </a:moveTo>
                <a:lnTo>
                  <a:pt x="54436" y="26853"/>
                </a:lnTo>
                <a:cubicBezTo>
                  <a:pt x="53520" y="27038"/>
                  <a:pt x="52604" y="27223"/>
                  <a:pt x="51689" y="27364"/>
                </a:cubicBezTo>
                <a:cubicBezTo>
                  <a:pt x="51724" y="27188"/>
                  <a:pt x="51759" y="27003"/>
                  <a:pt x="51794" y="26853"/>
                </a:cubicBezTo>
                <a:cubicBezTo>
                  <a:pt x="52675" y="26668"/>
                  <a:pt x="53555" y="26484"/>
                  <a:pt x="54436" y="26307"/>
                </a:cubicBezTo>
                <a:close/>
                <a:moveTo>
                  <a:pt x="62579" y="26087"/>
                </a:moveTo>
                <a:cubicBezTo>
                  <a:pt x="62623" y="26123"/>
                  <a:pt x="62623" y="26193"/>
                  <a:pt x="62658" y="26228"/>
                </a:cubicBezTo>
                <a:cubicBezTo>
                  <a:pt x="62729" y="26448"/>
                  <a:pt x="62799" y="26668"/>
                  <a:pt x="62914" y="26888"/>
                </a:cubicBezTo>
                <a:cubicBezTo>
                  <a:pt x="61998" y="27038"/>
                  <a:pt x="61118" y="27188"/>
                  <a:pt x="60202" y="27364"/>
                </a:cubicBezTo>
                <a:cubicBezTo>
                  <a:pt x="60123" y="27109"/>
                  <a:pt x="60052" y="26853"/>
                  <a:pt x="59982" y="26563"/>
                </a:cubicBezTo>
                <a:cubicBezTo>
                  <a:pt x="60862" y="26413"/>
                  <a:pt x="61699" y="26228"/>
                  <a:pt x="62579" y="26087"/>
                </a:cubicBezTo>
                <a:close/>
                <a:moveTo>
                  <a:pt x="68821" y="26123"/>
                </a:moveTo>
                <a:cubicBezTo>
                  <a:pt x="68962" y="26448"/>
                  <a:pt x="69112" y="26748"/>
                  <a:pt x="69226" y="27073"/>
                </a:cubicBezTo>
                <a:cubicBezTo>
                  <a:pt x="68267" y="27144"/>
                  <a:pt x="67281" y="27258"/>
                  <a:pt x="66321" y="27364"/>
                </a:cubicBezTo>
                <a:cubicBezTo>
                  <a:pt x="66180" y="27073"/>
                  <a:pt x="66030" y="26783"/>
                  <a:pt x="65881" y="26484"/>
                </a:cubicBezTo>
                <a:cubicBezTo>
                  <a:pt x="66876" y="26343"/>
                  <a:pt x="67862" y="26228"/>
                  <a:pt x="68821" y="26123"/>
                </a:cubicBezTo>
                <a:close/>
                <a:moveTo>
                  <a:pt x="7598" y="26043"/>
                </a:moveTo>
                <a:cubicBezTo>
                  <a:pt x="8400" y="26378"/>
                  <a:pt x="9210" y="26704"/>
                  <a:pt x="10055" y="27003"/>
                </a:cubicBezTo>
                <a:cubicBezTo>
                  <a:pt x="9755" y="27188"/>
                  <a:pt x="9465" y="27364"/>
                  <a:pt x="9174" y="27514"/>
                </a:cubicBezTo>
                <a:cubicBezTo>
                  <a:pt x="8294" y="27223"/>
                  <a:pt x="7449" y="26888"/>
                  <a:pt x="6639" y="26563"/>
                </a:cubicBezTo>
                <a:cubicBezTo>
                  <a:pt x="6973" y="26378"/>
                  <a:pt x="7264" y="26228"/>
                  <a:pt x="7598" y="26043"/>
                </a:cubicBezTo>
                <a:close/>
                <a:moveTo>
                  <a:pt x="27478" y="26563"/>
                </a:moveTo>
                <a:cubicBezTo>
                  <a:pt x="28173" y="26633"/>
                  <a:pt x="28798" y="26704"/>
                  <a:pt x="29459" y="26748"/>
                </a:cubicBezTo>
                <a:cubicBezTo>
                  <a:pt x="29679" y="26748"/>
                  <a:pt x="29899" y="26748"/>
                  <a:pt x="30119" y="26783"/>
                </a:cubicBezTo>
                <a:cubicBezTo>
                  <a:pt x="29934" y="27003"/>
                  <a:pt x="29784" y="27258"/>
                  <a:pt x="29608" y="27514"/>
                </a:cubicBezTo>
                <a:cubicBezTo>
                  <a:pt x="29494" y="27514"/>
                  <a:pt x="29344" y="27478"/>
                  <a:pt x="29239" y="27478"/>
                </a:cubicBezTo>
                <a:cubicBezTo>
                  <a:pt x="28464" y="27443"/>
                  <a:pt x="27698" y="27408"/>
                  <a:pt x="26923" y="27329"/>
                </a:cubicBezTo>
                <a:cubicBezTo>
                  <a:pt x="27108" y="27073"/>
                  <a:pt x="27293" y="26818"/>
                  <a:pt x="27478" y="26563"/>
                </a:cubicBezTo>
                <a:close/>
                <a:moveTo>
                  <a:pt x="2976" y="25973"/>
                </a:moveTo>
                <a:cubicBezTo>
                  <a:pt x="3197" y="26087"/>
                  <a:pt x="3373" y="26158"/>
                  <a:pt x="3557" y="26263"/>
                </a:cubicBezTo>
                <a:cubicBezTo>
                  <a:pt x="4147" y="26563"/>
                  <a:pt x="4772" y="26818"/>
                  <a:pt x="5398" y="27073"/>
                </a:cubicBezTo>
                <a:cubicBezTo>
                  <a:pt x="5063" y="27223"/>
                  <a:pt x="4693" y="27408"/>
                  <a:pt x="4367" y="27549"/>
                </a:cubicBezTo>
                <a:cubicBezTo>
                  <a:pt x="3857" y="27329"/>
                  <a:pt x="3302" y="27109"/>
                  <a:pt x="2792" y="26853"/>
                </a:cubicBezTo>
                <a:cubicBezTo>
                  <a:pt x="2492" y="26748"/>
                  <a:pt x="2202" y="26598"/>
                  <a:pt x="1876" y="26448"/>
                </a:cubicBezTo>
                <a:cubicBezTo>
                  <a:pt x="2237" y="26307"/>
                  <a:pt x="2607" y="26158"/>
                  <a:pt x="2976" y="25973"/>
                </a:cubicBezTo>
                <a:close/>
                <a:moveTo>
                  <a:pt x="57191" y="26307"/>
                </a:moveTo>
                <a:cubicBezTo>
                  <a:pt x="57226" y="26563"/>
                  <a:pt x="57262" y="26818"/>
                  <a:pt x="57297" y="27073"/>
                </a:cubicBezTo>
                <a:cubicBezTo>
                  <a:pt x="56381" y="27258"/>
                  <a:pt x="55466" y="27443"/>
                  <a:pt x="54550" y="27628"/>
                </a:cubicBezTo>
                <a:cubicBezTo>
                  <a:pt x="54515" y="27364"/>
                  <a:pt x="54480" y="27144"/>
                  <a:pt x="54480" y="26888"/>
                </a:cubicBezTo>
                <a:cubicBezTo>
                  <a:pt x="55395" y="26704"/>
                  <a:pt x="56311" y="26528"/>
                  <a:pt x="57191" y="26307"/>
                </a:cubicBezTo>
                <a:close/>
                <a:moveTo>
                  <a:pt x="49153" y="26704"/>
                </a:moveTo>
                <a:lnTo>
                  <a:pt x="49153" y="26704"/>
                </a:lnTo>
                <a:cubicBezTo>
                  <a:pt x="49048" y="26888"/>
                  <a:pt x="49012" y="27073"/>
                  <a:pt x="48933" y="27293"/>
                </a:cubicBezTo>
                <a:cubicBezTo>
                  <a:pt x="48132" y="27443"/>
                  <a:pt x="47322" y="27549"/>
                  <a:pt x="46477" y="27663"/>
                </a:cubicBezTo>
                <a:cubicBezTo>
                  <a:pt x="46556" y="27443"/>
                  <a:pt x="46626" y="27258"/>
                  <a:pt x="46697" y="27038"/>
                </a:cubicBezTo>
                <a:cubicBezTo>
                  <a:pt x="47542" y="26924"/>
                  <a:pt x="48352" y="26818"/>
                  <a:pt x="49153" y="26704"/>
                </a:cubicBezTo>
                <a:close/>
                <a:moveTo>
                  <a:pt x="30189" y="26783"/>
                </a:moveTo>
                <a:cubicBezTo>
                  <a:pt x="31105" y="26818"/>
                  <a:pt x="32029" y="26888"/>
                  <a:pt x="32910" y="26968"/>
                </a:cubicBezTo>
                <a:cubicBezTo>
                  <a:pt x="32831" y="27109"/>
                  <a:pt x="32725" y="27258"/>
                  <a:pt x="32611" y="27443"/>
                </a:cubicBezTo>
                <a:cubicBezTo>
                  <a:pt x="32575" y="27514"/>
                  <a:pt x="32505" y="27628"/>
                  <a:pt x="32426" y="27698"/>
                </a:cubicBezTo>
                <a:cubicBezTo>
                  <a:pt x="31510" y="27628"/>
                  <a:pt x="30594" y="27584"/>
                  <a:pt x="29679" y="27514"/>
                </a:cubicBezTo>
                <a:cubicBezTo>
                  <a:pt x="29864" y="27258"/>
                  <a:pt x="30005" y="27038"/>
                  <a:pt x="30189" y="26783"/>
                </a:cubicBezTo>
                <a:close/>
                <a:moveTo>
                  <a:pt x="18489" y="26087"/>
                </a:moveTo>
                <a:cubicBezTo>
                  <a:pt x="19369" y="26307"/>
                  <a:pt x="20285" y="26484"/>
                  <a:pt x="21201" y="26668"/>
                </a:cubicBezTo>
                <a:cubicBezTo>
                  <a:pt x="20910" y="27038"/>
                  <a:pt x="20584" y="27364"/>
                  <a:pt x="20250" y="27734"/>
                </a:cubicBezTo>
                <a:cubicBezTo>
                  <a:pt x="19264" y="27584"/>
                  <a:pt x="18304" y="27408"/>
                  <a:pt x="17424" y="27223"/>
                </a:cubicBezTo>
                <a:cubicBezTo>
                  <a:pt x="17793" y="26853"/>
                  <a:pt x="18163" y="26484"/>
                  <a:pt x="18489" y="26087"/>
                </a:cubicBezTo>
                <a:close/>
                <a:moveTo>
                  <a:pt x="10970" y="26484"/>
                </a:moveTo>
                <a:cubicBezTo>
                  <a:pt x="11816" y="26818"/>
                  <a:pt x="12696" y="27073"/>
                  <a:pt x="13576" y="27329"/>
                </a:cubicBezTo>
                <a:cubicBezTo>
                  <a:pt x="13541" y="27364"/>
                  <a:pt x="13462" y="27408"/>
                  <a:pt x="13427" y="27443"/>
                </a:cubicBezTo>
                <a:cubicBezTo>
                  <a:pt x="13242" y="27584"/>
                  <a:pt x="13057" y="27698"/>
                  <a:pt x="12881" y="27804"/>
                </a:cubicBezTo>
                <a:cubicBezTo>
                  <a:pt x="11956" y="27584"/>
                  <a:pt x="11041" y="27293"/>
                  <a:pt x="10196" y="27003"/>
                </a:cubicBezTo>
                <a:cubicBezTo>
                  <a:pt x="10460" y="26853"/>
                  <a:pt x="10715" y="26668"/>
                  <a:pt x="10970" y="26484"/>
                </a:cubicBezTo>
                <a:close/>
                <a:moveTo>
                  <a:pt x="65845" y="26484"/>
                </a:moveTo>
                <a:cubicBezTo>
                  <a:pt x="65995" y="26783"/>
                  <a:pt x="66145" y="27073"/>
                  <a:pt x="66250" y="27408"/>
                </a:cubicBezTo>
                <a:cubicBezTo>
                  <a:pt x="65264" y="27514"/>
                  <a:pt x="64270" y="27663"/>
                  <a:pt x="63319" y="27804"/>
                </a:cubicBezTo>
                <a:cubicBezTo>
                  <a:pt x="63204" y="27514"/>
                  <a:pt x="63099" y="27223"/>
                  <a:pt x="62984" y="26924"/>
                </a:cubicBezTo>
                <a:cubicBezTo>
                  <a:pt x="63944" y="26783"/>
                  <a:pt x="64895" y="26633"/>
                  <a:pt x="65845" y="26484"/>
                </a:cubicBezTo>
                <a:close/>
                <a:moveTo>
                  <a:pt x="51724" y="26853"/>
                </a:moveTo>
                <a:lnTo>
                  <a:pt x="51724" y="26853"/>
                </a:lnTo>
                <a:cubicBezTo>
                  <a:pt x="51689" y="27038"/>
                  <a:pt x="51653" y="27188"/>
                  <a:pt x="51653" y="27364"/>
                </a:cubicBezTo>
                <a:cubicBezTo>
                  <a:pt x="50741" y="27548"/>
                  <a:pt x="49821" y="27697"/>
                  <a:pt x="48874" y="27846"/>
                </a:cubicBezTo>
                <a:lnTo>
                  <a:pt x="48874" y="27846"/>
                </a:lnTo>
                <a:cubicBezTo>
                  <a:pt x="48898" y="27838"/>
                  <a:pt x="48898" y="27800"/>
                  <a:pt x="48898" y="27769"/>
                </a:cubicBezTo>
                <a:cubicBezTo>
                  <a:pt x="48933" y="27628"/>
                  <a:pt x="48933" y="27478"/>
                  <a:pt x="48977" y="27364"/>
                </a:cubicBezTo>
                <a:cubicBezTo>
                  <a:pt x="49893" y="27223"/>
                  <a:pt x="50808" y="27038"/>
                  <a:pt x="51724" y="26853"/>
                </a:cubicBezTo>
                <a:close/>
                <a:moveTo>
                  <a:pt x="75125" y="26853"/>
                </a:moveTo>
                <a:cubicBezTo>
                  <a:pt x="75204" y="27003"/>
                  <a:pt x="75275" y="27109"/>
                  <a:pt x="75345" y="27258"/>
                </a:cubicBezTo>
                <a:cubicBezTo>
                  <a:pt x="75424" y="27443"/>
                  <a:pt x="75530" y="27628"/>
                  <a:pt x="75644" y="27804"/>
                </a:cubicBezTo>
                <a:lnTo>
                  <a:pt x="73919" y="27804"/>
                </a:lnTo>
                <a:cubicBezTo>
                  <a:pt x="73514" y="27804"/>
                  <a:pt x="73109" y="27848"/>
                  <a:pt x="72669" y="27848"/>
                </a:cubicBezTo>
                <a:cubicBezTo>
                  <a:pt x="72598" y="27663"/>
                  <a:pt x="72484" y="27478"/>
                  <a:pt x="72413" y="27293"/>
                </a:cubicBezTo>
                <a:cubicBezTo>
                  <a:pt x="72343" y="27144"/>
                  <a:pt x="72308" y="27038"/>
                  <a:pt x="72228" y="26924"/>
                </a:cubicBezTo>
                <a:cubicBezTo>
                  <a:pt x="73223" y="26853"/>
                  <a:pt x="74174" y="26853"/>
                  <a:pt x="75125" y="26853"/>
                </a:cubicBezTo>
                <a:close/>
                <a:moveTo>
                  <a:pt x="82652" y="26087"/>
                </a:moveTo>
                <a:lnTo>
                  <a:pt x="82652" y="26087"/>
                </a:lnTo>
                <a:cubicBezTo>
                  <a:pt x="83533" y="26307"/>
                  <a:pt x="84369" y="26598"/>
                  <a:pt x="85214" y="26924"/>
                </a:cubicBezTo>
                <a:cubicBezTo>
                  <a:pt x="85249" y="26968"/>
                  <a:pt x="85293" y="26968"/>
                  <a:pt x="85329" y="26968"/>
                </a:cubicBezTo>
                <a:cubicBezTo>
                  <a:pt x="85549" y="27258"/>
                  <a:pt x="85804" y="27549"/>
                  <a:pt x="86059" y="27848"/>
                </a:cubicBezTo>
                <a:cubicBezTo>
                  <a:pt x="85179" y="27514"/>
                  <a:pt x="84299" y="27223"/>
                  <a:pt x="83383" y="26968"/>
                </a:cubicBezTo>
                <a:cubicBezTo>
                  <a:pt x="83128" y="26668"/>
                  <a:pt x="82908" y="26378"/>
                  <a:pt x="82652" y="26087"/>
                </a:cubicBezTo>
                <a:close/>
                <a:moveTo>
                  <a:pt x="59938" y="26598"/>
                </a:moveTo>
                <a:cubicBezTo>
                  <a:pt x="59982" y="26853"/>
                  <a:pt x="60052" y="27109"/>
                  <a:pt x="60123" y="27364"/>
                </a:cubicBezTo>
                <a:cubicBezTo>
                  <a:pt x="59718" y="27443"/>
                  <a:pt x="59278" y="27514"/>
                  <a:pt x="58882" y="27628"/>
                </a:cubicBezTo>
                <a:cubicBezTo>
                  <a:pt x="58397" y="27698"/>
                  <a:pt x="57957" y="27769"/>
                  <a:pt x="57482" y="27883"/>
                </a:cubicBezTo>
                <a:cubicBezTo>
                  <a:pt x="57446" y="27628"/>
                  <a:pt x="57411" y="27364"/>
                  <a:pt x="57341" y="27109"/>
                </a:cubicBezTo>
                <a:cubicBezTo>
                  <a:pt x="57922" y="27003"/>
                  <a:pt x="58477" y="26888"/>
                  <a:pt x="58987" y="26783"/>
                </a:cubicBezTo>
                <a:cubicBezTo>
                  <a:pt x="59322" y="26704"/>
                  <a:pt x="59612" y="26668"/>
                  <a:pt x="59938" y="26598"/>
                </a:cubicBezTo>
                <a:close/>
                <a:moveTo>
                  <a:pt x="14598" y="26598"/>
                </a:moveTo>
                <a:cubicBezTo>
                  <a:pt x="15443" y="26853"/>
                  <a:pt x="16358" y="27073"/>
                  <a:pt x="17283" y="27258"/>
                </a:cubicBezTo>
                <a:cubicBezTo>
                  <a:pt x="17063" y="27478"/>
                  <a:pt x="16799" y="27734"/>
                  <a:pt x="16543" y="27954"/>
                </a:cubicBezTo>
                <a:cubicBezTo>
                  <a:pt x="15557" y="27769"/>
                  <a:pt x="14642" y="27549"/>
                  <a:pt x="13717" y="27293"/>
                </a:cubicBezTo>
                <a:cubicBezTo>
                  <a:pt x="14017" y="27073"/>
                  <a:pt x="14307" y="26853"/>
                  <a:pt x="14598" y="26598"/>
                </a:cubicBezTo>
                <a:close/>
                <a:moveTo>
                  <a:pt x="46626" y="27038"/>
                </a:moveTo>
                <a:lnTo>
                  <a:pt x="46626" y="27038"/>
                </a:lnTo>
                <a:cubicBezTo>
                  <a:pt x="46556" y="27258"/>
                  <a:pt x="46477" y="27443"/>
                  <a:pt x="46406" y="27663"/>
                </a:cubicBezTo>
                <a:cubicBezTo>
                  <a:pt x="45491" y="27769"/>
                  <a:pt x="44575" y="27883"/>
                  <a:pt x="43615" y="27954"/>
                </a:cubicBezTo>
                <a:cubicBezTo>
                  <a:pt x="43730" y="27734"/>
                  <a:pt x="43800" y="27549"/>
                  <a:pt x="43915" y="27329"/>
                </a:cubicBezTo>
                <a:cubicBezTo>
                  <a:pt x="44311" y="27293"/>
                  <a:pt x="44681" y="27258"/>
                  <a:pt x="45086" y="27223"/>
                </a:cubicBezTo>
                <a:cubicBezTo>
                  <a:pt x="45596" y="27188"/>
                  <a:pt x="46116" y="27109"/>
                  <a:pt x="46626" y="27038"/>
                </a:cubicBezTo>
                <a:close/>
                <a:moveTo>
                  <a:pt x="75204" y="26853"/>
                </a:moveTo>
                <a:lnTo>
                  <a:pt x="75204" y="26853"/>
                </a:lnTo>
                <a:cubicBezTo>
                  <a:pt x="76190" y="26888"/>
                  <a:pt x="77185" y="26924"/>
                  <a:pt x="78171" y="27003"/>
                </a:cubicBezTo>
                <a:cubicBezTo>
                  <a:pt x="78250" y="27144"/>
                  <a:pt x="78321" y="27293"/>
                  <a:pt x="78391" y="27443"/>
                </a:cubicBezTo>
                <a:cubicBezTo>
                  <a:pt x="78506" y="27584"/>
                  <a:pt x="78576" y="27769"/>
                  <a:pt x="78690" y="27954"/>
                </a:cubicBezTo>
                <a:cubicBezTo>
                  <a:pt x="77696" y="27883"/>
                  <a:pt x="76710" y="27804"/>
                  <a:pt x="75679" y="27804"/>
                </a:cubicBezTo>
                <a:cubicBezTo>
                  <a:pt x="75609" y="27628"/>
                  <a:pt x="75495" y="27408"/>
                  <a:pt x="75389" y="27223"/>
                </a:cubicBezTo>
                <a:cubicBezTo>
                  <a:pt x="75345" y="27109"/>
                  <a:pt x="75275" y="27003"/>
                  <a:pt x="75204" y="26853"/>
                </a:cubicBezTo>
                <a:close/>
                <a:moveTo>
                  <a:pt x="80592" y="26378"/>
                </a:moveTo>
                <a:cubicBezTo>
                  <a:pt x="81508" y="26563"/>
                  <a:pt x="82432" y="26748"/>
                  <a:pt x="83348" y="27003"/>
                </a:cubicBezTo>
                <a:cubicBezTo>
                  <a:pt x="83568" y="27329"/>
                  <a:pt x="83788" y="27628"/>
                  <a:pt x="84043" y="27954"/>
                </a:cubicBezTo>
                <a:cubicBezTo>
                  <a:pt x="83128" y="27698"/>
                  <a:pt x="82168" y="27514"/>
                  <a:pt x="81217" y="27329"/>
                </a:cubicBezTo>
                <a:cubicBezTo>
                  <a:pt x="80997" y="27003"/>
                  <a:pt x="80812" y="26704"/>
                  <a:pt x="80592" y="26378"/>
                </a:cubicBezTo>
                <a:close/>
                <a:moveTo>
                  <a:pt x="1832" y="26484"/>
                </a:moveTo>
                <a:cubicBezTo>
                  <a:pt x="2131" y="26633"/>
                  <a:pt x="2457" y="26783"/>
                  <a:pt x="2792" y="26924"/>
                </a:cubicBezTo>
                <a:cubicBezTo>
                  <a:pt x="3267" y="27144"/>
                  <a:pt x="3778" y="27364"/>
                  <a:pt x="4297" y="27584"/>
                </a:cubicBezTo>
                <a:cubicBezTo>
                  <a:pt x="4183" y="27628"/>
                  <a:pt x="4033" y="27698"/>
                  <a:pt x="3927" y="27734"/>
                </a:cubicBezTo>
                <a:cubicBezTo>
                  <a:pt x="3742" y="27804"/>
                  <a:pt x="3557" y="27883"/>
                  <a:pt x="3417" y="27989"/>
                </a:cubicBezTo>
                <a:cubicBezTo>
                  <a:pt x="2792" y="27734"/>
                  <a:pt x="2202" y="27478"/>
                  <a:pt x="1577" y="27223"/>
                </a:cubicBezTo>
                <a:cubicBezTo>
                  <a:pt x="1356" y="27109"/>
                  <a:pt x="1101" y="27003"/>
                  <a:pt x="846" y="26888"/>
                </a:cubicBezTo>
                <a:cubicBezTo>
                  <a:pt x="1031" y="26818"/>
                  <a:pt x="1172" y="26748"/>
                  <a:pt x="1356" y="26668"/>
                </a:cubicBezTo>
                <a:cubicBezTo>
                  <a:pt x="1506" y="26598"/>
                  <a:pt x="1656" y="26528"/>
                  <a:pt x="1832" y="26484"/>
                </a:cubicBezTo>
                <a:close/>
                <a:moveTo>
                  <a:pt x="32980" y="26968"/>
                </a:moveTo>
                <a:cubicBezTo>
                  <a:pt x="33271" y="27003"/>
                  <a:pt x="33605" y="27038"/>
                  <a:pt x="33896" y="27038"/>
                </a:cubicBezTo>
                <a:cubicBezTo>
                  <a:pt x="34486" y="27109"/>
                  <a:pt x="35067" y="27144"/>
                  <a:pt x="35621" y="27188"/>
                </a:cubicBezTo>
                <a:cubicBezTo>
                  <a:pt x="35472" y="27443"/>
                  <a:pt x="35331" y="27698"/>
                  <a:pt x="35146" y="27989"/>
                </a:cubicBezTo>
                <a:cubicBezTo>
                  <a:pt x="34812" y="27954"/>
                  <a:pt x="34486" y="27919"/>
                  <a:pt x="34151" y="27883"/>
                </a:cubicBezTo>
                <a:cubicBezTo>
                  <a:pt x="33605" y="27804"/>
                  <a:pt x="33051" y="27769"/>
                  <a:pt x="32505" y="27734"/>
                </a:cubicBezTo>
                <a:cubicBezTo>
                  <a:pt x="32575" y="27628"/>
                  <a:pt x="32611" y="27549"/>
                  <a:pt x="32690" y="27443"/>
                </a:cubicBezTo>
                <a:cubicBezTo>
                  <a:pt x="32760" y="27293"/>
                  <a:pt x="32866" y="27144"/>
                  <a:pt x="32980" y="26968"/>
                </a:cubicBezTo>
                <a:close/>
                <a:moveTo>
                  <a:pt x="72193" y="26924"/>
                </a:moveTo>
                <a:cubicBezTo>
                  <a:pt x="72228" y="27038"/>
                  <a:pt x="72308" y="27188"/>
                  <a:pt x="72343" y="27293"/>
                </a:cubicBezTo>
                <a:cubicBezTo>
                  <a:pt x="72448" y="27478"/>
                  <a:pt x="72528" y="27663"/>
                  <a:pt x="72598" y="27848"/>
                </a:cubicBezTo>
                <a:cubicBezTo>
                  <a:pt x="71647" y="27883"/>
                  <a:pt x="70652" y="27954"/>
                  <a:pt x="69702" y="28024"/>
                </a:cubicBezTo>
                <a:cubicBezTo>
                  <a:pt x="69622" y="27883"/>
                  <a:pt x="69587" y="27769"/>
                  <a:pt x="69517" y="27628"/>
                </a:cubicBezTo>
                <a:cubicBezTo>
                  <a:pt x="69446" y="27443"/>
                  <a:pt x="69367" y="27293"/>
                  <a:pt x="69297" y="27109"/>
                </a:cubicBezTo>
                <a:cubicBezTo>
                  <a:pt x="70283" y="27038"/>
                  <a:pt x="71242" y="26968"/>
                  <a:pt x="72193" y="26924"/>
                </a:cubicBezTo>
                <a:close/>
                <a:moveTo>
                  <a:pt x="6568" y="26598"/>
                </a:moveTo>
                <a:cubicBezTo>
                  <a:pt x="7378" y="26924"/>
                  <a:pt x="8215" y="27258"/>
                  <a:pt x="9095" y="27549"/>
                </a:cubicBezTo>
                <a:cubicBezTo>
                  <a:pt x="8769" y="27734"/>
                  <a:pt x="8479" y="27883"/>
                  <a:pt x="8144" y="28068"/>
                </a:cubicBezTo>
                <a:cubicBezTo>
                  <a:pt x="7264" y="27769"/>
                  <a:pt x="6384" y="27443"/>
                  <a:pt x="5538" y="27073"/>
                </a:cubicBezTo>
                <a:cubicBezTo>
                  <a:pt x="5873" y="26924"/>
                  <a:pt x="6234" y="26748"/>
                  <a:pt x="6568" y="26598"/>
                </a:cubicBezTo>
                <a:close/>
                <a:moveTo>
                  <a:pt x="21280" y="26704"/>
                </a:moveTo>
                <a:cubicBezTo>
                  <a:pt x="21350" y="26704"/>
                  <a:pt x="21465" y="26704"/>
                  <a:pt x="21535" y="26748"/>
                </a:cubicBezTo>
                <a:cubicBezTo>
                  <a:pt x="22380" y="26888"/>
                  <a:pt x="23226" y="27003"/>
                  <a:pt x="24062" y="27109"/>
                </a:cubicBezTo>
                <a:cubicBezTo>
                  <a:pt x="23807" y="27443"/>
                  <a:pt x="23516" y="27769"/>
                  <a:pt x="23226" y="28068"/>
                </a:cubicBezTo>
                <a:cubicBezTo>
                  <a:pt x="22345" y="27989"/>
                  <a:pt x="21500" y="27883"/>
                  <a:pt x="20620" y="27769"/>
                </a:cubicBezTo>
                <a:cubicBezTo>
                  <a:pt x="20505" y="27769"/>
                  <a:pt x="20435" y="27734"/>
                  <a:pt x="20320" y="27734"/>
                </a:cubicBezTo>
                <a:cubicBezTo>
                  <a:pt x="20655" y="27408"/>
                  <a:pt x="20981" y="27038"/>
                  <a:pt x="21280" y="26704"/>
                </a:cubicBezTo>
                <a:close/>
                <a:moveTo>
                  <a:pt x="43836" y="27329"/>
                </a:moveTo>
                <a:lnTo>
                  <a:pt x="43836" y="27329"/>
                </a:lnTo>
                <a:cubicBezTo>
                  <a:pt x="43730" y="27549"/>
                  <a:pt x="43651" y="27734"/>
                  <a:pt x="43545" y="27954"/>
                </a:cubicBezTo>
                <a:cubicBezTo>
                  <a:pt x="42700" y="28024"/>
                  <a:pt x="41855" y="28068"/>
                  <a:pt x="40974" y="28103"/>
                </a:cubicBezTo>
                <a:cubicBezTo>
                  <a:pt x="41089" y="27883"/>
                  <a:pt x="41159" y="27663"/>
                  <a:pt x="41274" y="27443"/>
                </a:cubicBezTo>
                <a:cubicBezTo>
                  <a:pt x="42110" y="27443"/>
                  <a:pt x="42955" y="27408"/>
                  <a:pt x="43836" y="27329"/>
                </a:cubicBezTo>
                <a:close/>
                <a:moveTo>
                  <a:pt x="35692" y="27188"/>
                </a:moveTo>
                <a:cubicBezTo>
                  <a:pt x="36608" y="27258"/>
                  <a:pt x="37532" y="27329"/>
                  <a:pt x="38448" y="27364"/>
                </a:cubicBezTo>
                <a:cubicBezTo>
                  <a:pt x="38333" y="27628"/>
                  <a:pt x="38192" y="27883"/>
                  <a:pt x="38078" y="28139"/>
                </a:cubicBezTo>
                <a:cubicBezTo>
                  <a:pt x="37127" y="28139"/>
                  <a:pt x="36167" y="28068"/>
                  <a:pt x="35217" y="27989"/>
                </a:cubicBezTo>
                <a:cubicBezTo>
                  <a:pt x="35366" y="27734"/>
                  <a:pt x="35551" y="27443"/>
                  <a:pt x="35692" y="27188"/>
                </a:cubicBezTo>
                <a:close/>
                <a:moveTo>
                  <a:pt x="38518" y="27364"/>
                </a:moveTo>
                <a:cubicBezTo>
                  <a:pt x="39398" y="27408"/>
                  <a:pt x="40314" y="27443"/>
                  <a:pt x="41194" y="27443"/>
                </a:cubicBezTo>
                <a:cubicBezTo>
                  <a:pt x="41124" y="27663"/>
                  <a:pt x="41010" y="27883"/>
                  <a:pt x="40904" y="28103"/>
                </a:cubicBezTo>
                <a:cubicBezTo>
                  <a:pt x="40256" y="28128"/>
                  <a:pt x="39609" y="28153"/>
                  <a:pt x="38958" y="28153"/>
                </a:cubicBezTo>
                <a:cubicBezTo>
                  <a:pt x="38689" y="28153"/>
                  <a:pt x="38419" y="28149"/>
                  <a:pt x="38148" y="28139"/>
                </a:cubicBezTo>
                <a:cubicBezTo>
                  <a:pt x="38263" y="27883"/>
                  <a:pt x="38368" y="27628"/>
                  <a:pt x="38518" y="27364"/>
                </a:cubicBezTo>
                <a:close/>
                <a:moveTo>
                  <a:pt x="54436" y="26888"/>
                </a:moveTo>
                <a:cubicBezTo>
                  <a:pt x="54436" y="27144"/>
                  <a:pt x="54436" y="27408"/>
                  <a:pt x="54480" y="27663"/>
                </a:cubicBezTo>
                <a:cubicBezTo>
                  <a:pt x="53555" y="27848"/>
                  <a:pt x="52604" y="27989"/>
                  <a:pt x="51653" y="28174"/>
                </a:cubicBezTo>
                <a:cubicBezTo>
                  <a:pt x="51689" y="27954"/>
                  <a:pt x="51689" y="27734"/>
                  <a:pt x="51689" y="27514"/>
                </a:cubicBezTo>
                <a:lnTo>
                  <a:pt x="51689" y="27443"/>
                </a:lnTo>
                <a:cubicBezTo>
                  <a:pt x="52604" y="27258"/>
                  <a:pt x="53520" y="27073"/>
                  <a:pt x="54436" y="26888"/>
                </a:cubicBezTo>
                <a:close/>
                <a:moveTo>
                  <a:pt x="24141" y="27109"/>
                </a:moveTo>
                <a:cubicBezTo>
                  <a:pt x="25022" y="27223"/>
                  <a:pt x="25937" y="27293"/>
                  <a:pt x="26818" y="27364"/>
                </a:cubicBezTo>
                <a:cubicBezTo>
                  <a:pt x="26597" y="27663"/>
                  <a:pt x="26377" y="27954"/>
                  <a:pt x="26157" y="28244"/>
                </a:cubicBezTo>
                <a:cubicBezTo>
                  <a:pt x="25206" y="28209"/>
                  <a:pt x="24247" y="28174"/>
                  <a:pt x="23296" y="28068"/>
                </a:cubicBezTo>
                <a:cubicBezTo>
                  <a:pt x="23586" y="27769"/>
                  <a:pt x="23886" y="27443"/>
                  <a:pt x="24141" y="27109"/>
                </a:cubicBezTo>
                <a:close/>
                <a:moveTo>
                  <a:pt x="48933" y="27364"/>
                </a:moveTo>
                <a:lnTo>
                  <a:pt x="48933" y="27364"/>
                </a:lnTo>
                <a:cubicBezTo>
                  <a:pt x="48898" y="27478"/>
                  <a:pt x="48863" y="27628"/>
                  <a:pt x="48827" y="27734"/>
                </a:cubicBezTo>
                <a:lnTo>
                  <a:pt x="48827" y="27883"/>
                </a:lnTo>
                <a:cubicBezTo>
                  <a:pt x="47982" y="27989"/>
                  <a:pt x="47137" y="28139"/>
                  <a:pt x="46336" y="28244"/>
                </a:cubicBezTo>
                <a:cubicBezTo>
                  <a:pt x="46371" y="28068"/>
                  <a:pt x="46406" y="27883"/>
                  <a:pt x="46477" y="27698"/>
                </a:cubicBezTo>
                <a:cubicBezTo>
                  <a:pt x="47287" y="27628"/>
                  <a:pt x="48097" y="27478"/>
                  <a:pt x="48933" y="27364"/>
                </a:cubicBezTo>
                <a:close/>
                <a:moveTo>
                  <a:pt x="26888" y="27364"/>
                </a:moveTo>
                <a:cubicBezTo>
                  <a:pt x="27663" y="27443"/>
                  <a:pt x="28464" y="27478"/>
                  <a:pt x="29239" y="27549"/>
                </a:cubicBezTo>
                <a:lnTo>
                  <a:pt x="29564" y="27549"/>
                </a:lnTo>
                <a:cubicBezTo>
                  <a:pt x="29423" y="27769"/>
                  <a:pt x="29239" y="27989"/>
                  <a:pt x="29089" y="28209"/>
                </a:cubicBezTo>
                <a:lnTo>
                  <a:pt x="28904" y="28209"/>
                </a:lnTo>
                <a:cubicBezTo>
                  <a:pt x="28393" y="28244"/>
                  <a:pt x="27883" y="28288"/>
                  <a:pt x="27363" y="28288"/>
                </a:cubicBezTo>
                <a:cubicBezTo>
                  <a:pt x="26967" y="28288"/>
                  <a:pt x="26597" y="28244"/>
                  <a:pt x="26228" y="28244"/>
                </a:cubicBezTo>
                <a:cubicBezTo>
                  <a:pt x="26448" y="27954"/>
                  <a:pt x="26668" y="27663"/>
                  <a:pt x="26888" y="27364"/>
                </a:cubicBezTo>
                <a:close/>
                <a:moveTo>
                  <a:pt x="62914" y="26968"/>
                </a:moveTo>
                <a:cubicBezTo>
                  <a:pt x="63019" y="27223"/>
                  <a:pt x="63134" y="27514"/>
                  <a:pt x="63239" y="27804"/>
                </a:cubicBezTo>
                <a:cubicBezTo>
                  <a:pt x="62289" y="27954"/>
                  <a:pt x="61373" y="28103"/>
                  <a:pt x="60457" y="28288"/>
                </a:cubicBezTo>
                <a:cubicBezTo>
                  <a:pt x="60378" y="27989"/>
                  <a:pt x="60273" y="27698"/>
                  <a:pt x="60202" y="27408"/>
                </a:cubicBezTo>
                <a:cubicBezTo>
                  <a:pt x="61118" y="27258"/>
                  <a:pt x="62033" y="27109"/>
                  <a:pt x="62914" y="26968"/>
                </a:cubicBezTo>
                <a:close/>
                <a:moveTo>
                  <a:pt x="29644" y="27584"/>
                </a:moveTo>
                <a:cubicBezTo>
                  <a:pt x="30559" y="27628"/>
                  <a:pt x="31475" y="27698"/>
                  <a:pt x="32390" y="27769"/>
                </a:cubicBezTo>
                <a:cubicBezTo>
                  <a:pt x="32285" y="27954"/>
                  <a:pt x="32170" y="28139"/>
                  <a:pt x="32065" y="28324"/>
                </a:cubicBezTo>
                <a:cubicBezTo>
                  <a:pt x="31545" y="28244"/>
                  <a:pt x="30999" y="28174"/>
                  <a:pt x="30445" y="28174"/>
                </a:cubicBezTo>
                <a:cubicBezTo>
                  <a:pt x="30005" y="28174"/>
                  <a:pt x="29564" y="28174"/>
                  <a:pt x="29168" y="28209"/>
                </a:cubicBezTo>
                <a:cubicBezTo>
                  <a:pt x="29309" y="27989"/>
                  <a:pt x="29459" y="27769"/>
                  <a:pt x="29644" y="27584"/>
                </a:cubicBezTo>
                <a:close/>
                <a:moveTo>
                  <a:pt x="69261" y="27109"/>
                </a:moveTo>
                <a:cubicBezTo>
                  <a:pt x="69332" y="27293"/>
                  <a:pt x="69402" y="27478"/>
                  <a:pt x="69481" y="27628"/>
                </a:cubicBezTo>
                <a:cubicBezTo>
                  <a:pt x="69517" y="27769"/>
                  <a:pt x="69587" y="27919"/>
                  <a:pt x="69622" y="28024"/>
                </a:cubicBezTo>
                <a:cubicBezTo>
                  <a:pt x="68672" y="28103"/>
                  <a:pt x="67685" y="28209"/>
                  <a:pt x="66761" y="28324"/>
                </a:cubicBezTo>
                <a:cubicBezTo>
                  <a:pt x="66620" y="28024"/>
                  <a:pt x="66471" y="27734"/>
                  <a:pt x="66365" y="27443"/>
                </a:cubicBezTo>
                <a:cubicBezTo>
                  <a:pt x="67316" y="27329"/>
                  <a:pt x="68302" y="27223"/>
                  <a:pt x="69261" y="27109"/>
                </a:cubicBezTo>
                <a:close/>
                <a:moveTo>
                  <a:pt x="78250" y="27003"/>
                </a:moveTo>
                <a:cubicBezTo>
                  <a:pt x="79201" y="27109"/>
                  <a:pt x="80187" y="27223"/>
                  <a:pt x="81182" y="27408"/>
                </a:cubicBezTo>
                <a:cubicBezTo>
                  <a:pt x="81288" y="27584"/>
                  <a:pt x="81437" y="27804"/>
                  <a:pt x="81587" y="28024"/>
                </a:cubicBezTo>
                <a:cubicBezTo>
                  <a:pt x="81622" y="28103"/>
                  <a:pt x="81693" y="28209"/>
                  <a:pt x="81772" y="28324"/>
                </a:cubicBezTo>
                <a:cubicBezTo>
                  <a:pt x="80777" y="28174"/>
                  <a:pt x="79791" y="28024"/>
                  <a:pt x="78761" y="27954"/>
                </a:cubicBezTo>
                <a:cubicBezTo>
                  <a:pt x="78646" y="27769"/>
                  <a:pt x="78541" y="27584"/>
                  <a:pt x="78426" y="27408"/>
                </a:cubicBezTo>
                <a:cubicBezTo>
                  <a:pt x="78356" y="27258"/>
                  <a:pt x="78285" y="27144"/>
                  <a:pt x="78250" y="27003"/>
                </a:cubicBezTo>
                <a:close/>
                <a:moveTo>
                  <a:pt x="10125" y="27038"/>
                </a:moveTo>
                <a:cubicBezTo>
                  <a:pt x="11006" y="27329"/>
                  <a:pt x="11886" y="27628"/>
                  <a:pt x="12802" y="27883"/>
                </a:cubicBezTo>
                <a:cubicBezTo>
                  <a:pt x="12546" y="28024"/>
                  <a:pt x="12291" y="28209"/>
                  <a:pt x="12000" y="28359"/>
                </a:cubicBezTo>
                <a:cubicBezTo>
                  <a:pt x="11041" y="28139"/>
                  <a:pt x="10125" y="27848"/>
                  <a:pt x="9245" y="27549"/>
                </a:cubicBezTo>
                <a:cubicBezTo>
                  <a:pt x="9535" y="27408"/>
                  <a:pt x="9835" y="27223"/>
                  <a:pt x="10125" y="27038"/>
                </a:cubicBezTo>
                <a:close/>
                <a:moveTo>
                  <a:pt x="57297" y="27144"/>
                </a:moveTo>
                <a:cubicBezTo>
                  <a:pt x="57341" y="27364"/>
                  <a:pt x="57376" y="27628"/>
                  <a:pt x="57446" y="27883"/>
                </a:cubicBezTo>
                <a:cubicBezTo>
                  <a:pt x="56531" y="28024"/>
                  <a:pt x="55580" y="28209"/>
                  <a:pt x="54620" y="28394"/>
                </a:cubicBezTo>
                <a:cubicBezTo>
                  <a:pt x="54585" y="28139"/>
                  <a:pt x="54585" y="27919"/>
                  <a:pt x="54550" y="27698"/>
                </a:cubicBezTo>
                <a:cubicBezTo>
                  <a:pt x="55466" y="27514"/>
                  <a:pt x="56381" y="27329"/>
                  <a:pt x="57297" y="27144"/>
                </a:cubicBezTo>
                <a:close/>
                <a:moveTo>
                  <a:pt x="17353" y="27258"/>
                </a:moveTo>
                <a:cubicBezTo>
                  <a:pt x="18269" y="27443"/>
                  <a:pt x="19220" y="27628"/>
                  <a:pt x="20215" y="27769"/>
                </a:cubicBezTo>
                <a:cubicBezTo>
                  <a:pt x="19994" y="27989"/>
                  <a:pt x="19774" y="28209"/>
                  <a:pt x="19519" y="28429"/>
                </a:cubicBezTo>
                <a:cubicBezTo>
                  <a:pt x="18524" y="28324"/>
                  <a:pt x="17538" y="28139"/>
                  <a:pt x="16623" y="27954"/>
                </a:cubicBezTo>
                <a:cubicBezTo>
                  <a:pt x="16878" y="27734"/>
                  <a:pt x="17098" y="27514"/>
                  <a:pt x="17353" y="27258"/>
                </a:cubicBezTo>
                <a:close/>
                <a:moveTo>
                  <a:pt x="13647" y="27329"/>
                </a:moveTo>
                <a:cubicBezTo>
                  <a:pt x="14562" y="27584"/>
                  <a:pt x="15478" y="27804"/>
                  <a:pt x="16473" y="27989"/>
                </a:cubicBezTo>
                <a:cubicBezTo>
                  <a:pt x="16288" y="28174"/>
                  <a:pt x="16068" y="28324"/>
                  <a:pt x="15883" y="28508"/>
                </a:cubicBezTo>
                <a:cubicBezTo>
                  <a:pt x="14862" y="28324"/>
                  <a:pt x="13902" y="28103"/>
                  <a:pt x="12951" y="27848"/>
                </a:cubicBezTo>
                <a:cubicBezTo>
                  <a:pt x="13136" y="27734"/>
                  <a:pt x="13277" y="27628"/>
                  <a:pt x="13462" y="27514"/>
                </a:cubicBezTo>
                <a:cubicBezTo>
                  <a:pt x="13541" y="27443"/>
                  <a:pt x="13576" y="27408"/>
                  <a:pt x="13647" y="27329"/>
                </a:cubicBezTo>
                <a:close/>
                <a:moveTo>
                  <a:pt x="5468" y="27109"/>
                </a:moveTo>
                <a:cubicBezTo>
                  <a:pt x="6313" y="27478"/>
                  <a:pt x="7194" y="27804"/>
                  <a:pt x="8074" y="28103"/>
                </a:cubicBezTo>
                <a:cubicBezTo>
                  <a:pt x="7775" y="28244"/>
                  <a:pt x="7449" y="28394"/>
                  <a:pt x="7158" y="28544"/>
                </a:cubicBezTo>
                <a:cubicBezTo>
                  <a:pt x="6199" y="28244"/>
                  <a:pt x="5318" y="27919"/>
                  <a:pt x="4438" y="27584"/>
                </a:cubicBezTo>
                <a:cubicBezTo>
                  <a:pt x="4772" y="27408"/>
                  <a:pt x="5133" y="27258"/>
                  <a:pt x="5468" y="27109"/>
                </a:cubicBezTo>
                <a:close/>
                <a:moveTo>
                  <a:pt x="46406" y="27734"/>
                </a:moveTo>
                <a:cubicBezTo>
                  <a:pt x="46336" y="27883"/>
                  <a:pt x="46292" y="28068"/>
                  <a:pt x="46257" y="28244"/>
                </a:cubicBezTo>
                <a:cubicBezTo>
                  <a:pt x="45306" y="28359"/>
                  <a:pt x="44355" y="28464"/>
                  <a:pt x="43395" y="28544"/>
                </a:cubicBezTo>
                <a:cubicBezTo>
                  <a:pt x="43475" y="28359"/>
                  <a:pt x="43545" y="28174"/>
                  <a:pt x="43615" y="28024"/>
                </a:cubicBezTo>
                <a:cubicBezTo>
                  <a:pt x="44531" y="27919"/>
                  <a:pt x="45491" y="27848"/>
                  <a:pt x="46406" y="27734"/>
                </a:cubicBezTo>
                <a:close/>
                <a:moveTo>
                  <a:pt x="32470" y="27769"/>
                </a:moveTo>
                <a:cubicBezTo>
                  <a:pt x="33016" y="27804"/>
                  <a:pt x="33605" y="27883"/>
                  <a:pt x="34151" y="27954"/>
                </a:cubicBezTo>
                <a:cubicBezTo>
                  <a:pt x="34486" y="27989"/>
                  <a:pt x="34812" y="28024"/>
                  <a:pt x="35111" y="28024"/>
                </a:cubicBezTo>
                <a:cubicBezTo>
                  <a:pt x="35067" y="28174"/>
                  <a:pt x="34996" y="28288"/>
                  <a:pt x="34926" y="28394"/>
                </a:cubicBezTo>
                <a:cubicBezTo>
                  <a:pt x="34847" y="28508"/>
                  <a:pt x="34812" y="28579"/>
                  <a:pt x="34776" y="28649"/>
                </a:cubicBezTo>
                <a:cubicBezTo>
                  <a:pt x="34521" y="28649"/>
                  <a:pt x="34266" y="28614"/>
                  <a:pt x="34010" y="28579"/>
                </a:cubicBezTo>
                <a:cubicBezTo>
                  <a:pt x="33526" y="28544"/>
                  <a:pt x="33051" y="28464"/>
                  <a:pt x="32611" y="28394"/>
                </a:cubicBezTo>
                <a:cubicBezTo>
                  <a:pt x="32470" y="28394"/>
                  <a:pt x="32285" y="28359"/>
                  <a:pt x="32135" y="28324"/>
                </a:cubicBezTo>
                <a:cubicBezTo>
                  <a:pt x="32250" y="28139"/>
                  <a:pt x="32355" y="27954"/>
                  <a:pt x="32470" y="27769"/>
                </a:cubicBezTo>
                <a:close/>
                <a:moveTo>
                  <a:pt x="51653" y="27443"/>
                </a:moveTo>
                <a:lnTo>
                  <a:pt x="51653" y="27514"/>
                </a:lnTo>
                <a:cubicBezTo>
                  <a:pt x="51618" y="27734"/>
                  <a:pt x="51618" y="27954"/>
                  <a:pt x="51618" y="28174"/>
                </a:cubicBezTo>
                <a:cubicBezTo>
                  <a:pt x="50694" y="28359"/>
                  <a:pt x="49743" y="28508"/>
                  <a:pt x="48792" y="28649"/>
                </a:cubicBezTo>
                <a:cubicBezTo>
                  <a:pt x="48827" y="28394"/>
                  <a:pt x="48827" y="28174"/>
                  <a:pt x="48863" y="27919"/>
                </a:cubicBezTo>
                <a:cubicBezTo>
                  <a:pt x="49778" y="27769"/>
                  <a:pt x="50738" y="27628"/>
                  <a:pt x="51653" y="27443"/>
                </a:cubicBezTo>
                <a:close/>
                <a:moveTo>
                  <a:pt x="20285" y="27769"/>
                </a:moveTo>
                <a:cubicBezTo>
                  <a:pt x="20399" y="27804"/>
                  <a:pt x="20505" y="27804"/>
                  <a:pt x="20620" y="27848"/>
                </a:cubicBezTo>
                <a:cubicBezTo>
                  <a:pt x="21465" y="27954"/>
                  <a:pt x="22301" y="28068"/>
                  <a:pt x="23146" y="28139"/>
                </a:cubicBezTo>
                <a:cubicBezTo>
                  <a:pt x="23111" y="28174"/>
                  <a:pt x="23041" y="28244"/>
                  <a:pt x="23005" y="28288"/>
                </a:cubicBezTo>
                <a:cubicBezTo>
                  <a:pt x="22856" y="28464"/>
                  <a:pt x="22706" y="28579"/>
                  <a:pt x="22521" y="28729"/>
                </a:cubicBezTo>
                <a:cubicBezTo>
                  <a:pt x="21570" y="28684"/>
                  <a:pt x="20620" y="28579"/>
                  <a:pt x="19660" y="28464"/>
                </a:cubicBezTo>
                <a:lnTo>
                  <a:pt x="19589" y="28464"/>
                </a:lnTo>
                <a:cubicBezTo>
                  <a:pt x="19810" y="28244"/>
                  <a:pt x="20065" y="28024"/>
                  <a:pt x="20285" y="27769"/>
                </a:cubicBezTo>
                <a:close/>
                <a:moveTo>
                  <a:pt x="43545" y="28024"/>
                </a:moveTo>
                <a:lnTo>
                  <a:pt x="43545" y="28024"/>
                </a:lnTo>
                <a:cubicBezTo>
                  <a:pt x="43475" y="28209"/>
                  <a:pt x="43395" y="28394"/>
                  <a:pt x="43325" y="28579"/>
                </a:cubicBezTo>
                <a:cubicBezTo>
                  <a:pt x="42445" y="28649"/>
                  <a:pt x="41599" y="28684"/>
                  <a:pt x="40719" y="28729"/>
                </a:cubicBezTo>
                <a:cubicBezTo>
                  <a:pt x="40789" y="28544"/>
                  <a:pt x="40869" y="28359"/>
                  <a:pt x="40974" y="28174"/>
                </a:cubicBezTo>
                <a:cubicBezTo>
                  <a:pt x="41819" y="28139"/>
                  <a:pt x="42665" y="28103"/>
                  <a:pt x="43545" y="28024"/>
                </a:cubicBezTo>
                <a:close/>
                <a:moveTo>
                  <a:pt x="60158" y="27443"/>
                </a:moveTo>
                <a:cubicBezTo>
                  <a:pt x="60237" y="27734"/>
                  <a:pt x="60308" y="27989"/>
                  <a:pt x="60378" y="28288"/>
                </a:cubicBezTo>
                <a:cubicBezTo>
                  <a:pt x="60017" y="28359"/>
                  <a:pt x="59647" y="28394"/>
                  <a:pt x="59278" y="28464"/>
                </a:cubicBezTo>
                <a:cubicBezTo>
                  <a:pt x="58767" y="28579"/>
                  <a:pt x="58221" y="28649"/>
                  <a:pt x="57702" y="28729"/>
                </a:cubicBezTo>
                <a:cubicBezTo>
                  <a:pt x="57631" y="28464"/>
                  <a:pt x="57561" y="28209"/>
                  <a:pt x="57517" y="27919"/>
                </a:cubicBezTo>
                <a:cubicBezTo>
                  <a:pt x="57957" y="27848"/>
                  <a:pt x="58441" y="27734"/>
                  <a:pt x="58882" y="27663"/>
                </a:cubicBezTo>
                <a:cubicBezTo>
                  <a:pt x="59322" y="27584"/>
                  <a:pt x="59718" y="27514"/>
                  <a:pt x="60158" y="27443"/>
                </a:cubicBezTo>
                <a:close/>
                <a:moveTo>
                  <a:pt x="66286" y="27443"/>
                </a:moveTo>
                <a:cubicBezTo>
                  <a:pt x="66435" y="27734"/>
                  <a:pt x="66541" y="28024"/>
                  <a:pt x="66691" y="28324"/>
                </a:cubicBezTo>
                <a:cubicBezTo>
                  <a:pt x="65661" y="28464"/>
                  <a:pt x="64639" y="28579"/>
                  <a:pt x="63644" y="28729"/>
                </a:cubicBezTo>
                <a:cubicBezTo>
                  <a:pt x="63539" y="28429"/>
                  <a:pt x="63424" y="28139"/>
                  <a:pt x="63319" y="27883"/>
                </a:cubicBezTo>
                <a:cubicBezTo>
                  <a:pt x="64340" y="27698"/>
                  <a:pt x="65300" y="27584"/>
                  <a:pt x="66286" y="27443"/>
                </a:cubicBezTo>
                <a:close/>
                <a:moveTo>
                  <a:pt x="35181" y="28024"/>
                </a:moveTo>
                <a:cubicBezTo>
                  <a:pt x="36132" y="28139"/>
                  <a:pt x="37092" y="28174"/>
                  <a:pt x="38043" y="28209"/>
                </a:cubicBezTo>
                <a:cubicBezTo>
                  <a:pt x="37972" y="28394"/>
                  <a:pt x="37858" y="28579"/>
                  <a:pt x="37787" y="28799"/>
                </a:cubicBezTo>
                <a:cubicBezTo>
                  <a:pt x="36792" y="28799"/>
                  <a:pt x="35806" y="28729"/>
                  <a:pt x="34812" y="28649"/>
                </a:cubicBezTo>
                <a:cubicBezTo>
                  <a:pt x="34891" y="28579"/>
                  <a:pt x="34926" y="28508"/>
                  <a:pt x="34961" y="28429"/>
                </a:cubicBezTo>
                <a:cubicBezTo>
                  <a:pt x="35032" y="28324"/>
                  <a:pt x="35111" y="28174"/>
                  <a:pt x="35181" y="28024"/>
                </a:cubicBezTo>
                <a:close/>
                <a:moveTo>
                  <a:pt x="40904" y="28174"/>
                </a:moveTo>
                <a:cubicBezTo>
                  <a:pt x="40833" y="28359"/>
                  <a:pt x="40754" y="28544"/>
                  <a:pt x="40684" y="28729"/>
                </a:cubicBezTo>
                <a:cubicBezTo>
                  <a:pt x="39733" y="28799"/>
                  <a:pt x="38773" y="28799"/>
                  <a:pt x="37822" y="28799"/>
                </a:cubicBezTo>
                <a:cubicBezTo>
                  <a:pt x="37928" y="28579"/>
                  <a:pt x="38007" y="28394"/>
                  <a:pt x="38113" y="28209"/>
                </a:cubicBezTo>
                <a:cubicBezTo>
                  <a:pt x="39029" y="28209"/>
                  <a:pt x="39953" y="28209"/>
                  <a:pt x="40904" y="28174"/>
                </a:cubicBezTo>
                <a:close/>
                <a:moveTo>
                  <a:pt x="83418" y="27038"/>
                </a:moveTo>
                <a:lnTo>
                  <a:pt x="83418" y="27038"/>
                </a:lnTo>
                <a:cubicBezTo>
                  <a:pt x="84334" y="27293"/>
                  <a:pt x="85214" y="27584"/>
                  <a:pt x="86130" y="27919"/>
                </a:cubicBezTo>
                <a:cubicBezTo>
                  <a:pt x="86350" y="28209"/>
                  <a:pt x="86614" y="28508"/>
                  <a:pt x="86834" y="28799"/>
                </a:cubicBezTo>
                <a:cubicBezTo>
                  <a:pt x="85954" y="28508"/>
                  <a:pt x="85029" y="28209"/>
                  <a:pt x="84114" y="27954"/>
                </a:cubicBezTo>
                <a:cubicBezTo>
                  <a:pt x="83894" y="27663"/>
                  <a:pt x="83673" y="27329"/>
                  <a:pt x="83418" y="27038"/>
                </a:cubicBezTo>
                <a:close/>
                <a:moveTo>
                  <a:pt x="23226" y="28139"/>
                </a:moveTo>
                <a:cubicBezTo>
                  <a:pt x="24212" y="28209"/>
                  <a:pt x="25162" y="28288"/>
                  <a:pt x="26087" y="28324"/>
                </a:cubicBezTo>
                <a:cubicBezTo>
                  <a:pt x="25937" y="28508"/>
                  <a:pt x="25787" y="28684"/>
                  <a:pt x="25647" y="28869"/>
                </a:cubicBezTo>
                <a:cubicBezTo>
                  <a:pt x="24652" y="28834"/>
                  <a:pt x="23622" y="28799"/>
                  <a:pt x="22636" y="28729"/>
                </a:cubicBezTo>
                <a:cubicBezTo>
                  <a:pt x="22741" y="28614"/>
                  <a:pt x="22891" y="28464"/>
                  <a:pt x="23041" y="28359"/>
                </a:cubicBezTo>
                <a:cubicBezTo>
                  <a:pt x="23111" y="28288"/>
                  <a:pt x="23181" y="28209"/>
                  <a:pt x="23226" y="28139"/>
                </a:cubicBezTo>
                <a:close/>
                <a:moveTo>
                  <a:pt x="54480" y="27698"/>
                </a:moveTo>
                <a:cubicBezTo>
                  <a:pt x="54515" y="27919"/>
                  <a:pt x="54550" y="28174"/>
                  <a:pt x="54585" y="28394"/>
                </a:cubicBezTo>
                <a:cubicBezTo>
                  <a:pt x="53634" y="28579"/>
                  <a:pt x="52640" y="28729"/>
                  <a:pt x="51653" y="28869"/>
                </a:cubicBezTo>
                <a:lnTo>
                  <a:pt x="51653" y="28244"/>
                </a:lnTo>
                <a:cubicBezTo>
                  <a:pt x="52604" y="28068"/>
                  <a:pt x="53555" y="27883"/>
                  <a:pt x="54480" y="27698"/>
                </a:cubicBezTo>
                <a:close/>
                <a:moveTo>
                  <a:pt x="74795" y="27869"/>
                </a:moveTo>
                <a:cubicBezTo>
                  <a:pt x="75080" y="27869"/>
                  <a:pt x="75363" y="27873"/>
                  <a:pt x="75644" y="27883"/>
                </a:cubicBezTo>
                <a:cubicBezTo>
                  <a:pt x="75829" y="28209"/>
                  <a:pt x="76005" y="28508"/>
                  <a:pt x="76155" y="28834"/>
                </a:cubicBezTo>
                <a:lnTo>
                  <a:pt x="74359" y="28834"/>
                </a:lnTo>
                <a:cubicBezTo>
                  <a:pt x="73954" y="28834"/>
                  <a:pt x="73549" y="28834"/>
                  <a:pt x="73188" y="28869"/>
                </a:cubicBezTo>
                <a:cubicBezTo>
                  <a:pt x="73003" y="28544"/>
                  <a:pt x="72853" y="28244"/>
                  <a:pt x="72704" y="27919"/>
                </a:cubicBezTo>
                <a:cubicBezTo>
                  <a:pt x="73407" y="27894"/>
                  <a:pt x="74106" y="27869"/>
                  <a:pt x="74795" y="27869"/>
                </a:cubicBezTo>
                <a:close/>
                <a:moveTo>
                  <a:pt x="9174" y="27584"/>
                </a:moveTo>
                <a:cubicBezTo>
                  <a:pt x="10055" y="27883"/>
                  <a:pt x="10970" y="28174"/>
                  <a:pt x="11921" y="28429"/>
                </a:cubicBezTo>
                <a:cubicBezTo>
                  <a:pt x="11631" y="28579"/>
                  <a:pt x="11340" y="28764"/>
                  <a:pt x="11041" y="28905"/>
                </a:cubicBezTo>
                <a:cubicBezTo>
                  <a:pt x="10090" y="28649"/>
                  <a:pt x="9139" y="28394"/>
                  <a:pt x="8215" y="28103"/>
                </a:cubicBezTo>
                <a:cubicBezTo>
                  <a:pt x="8549" y="27919"/>
                  <a:pt x="8840" y="27769"/>
                  <a:pt x="9174" y="27584"/>
                </a:cubicBezTo>
                <a:close/>
                <a:moveTo>
                  <a:pt x="81252" y="27408"/>
                </a:moveTo>
                <a:lnTo>
                  <a:pt x="81252" y="27408"/>
                </a:lnTo>
                <a:cubicBezTo>
                  <a:pt x="82212" y="27549"/>
                  <a:pt x="83128" y="27769"/>
                  <a:pt x="84078" y="28024"/>
                </a:cubicBezTo>
                <a:cubicBezTo>
                  <a:pt x="84299" y="28324"/>
                  <a:pt x="84519" y="28614"/>
                  <a:pt x="84739" y="28905"/>
                </a:cubicBezTo>
                <a:cubicBezTo>
                  <a:pt x="83788" y="28684"/>
                  <a:pt x="82828" y="28508"/>
                  <a:pt x="81842" y="28324"/>
                </a:cubicBezTo>
                <a:cubicBezTo>
                  <a:pt x="81772" y="28209"/>
                  <a:pt x="81693" y="28103"/>
                  <a:pt x="81622" y="27989"/>
                </a:cubicBezTo>
                <a:cubicBezTo>
                  <a:pt x="81508" y="27804"/>
                  <a:pt x="81367" y="27584"/>
                  <a:pt x="81252" y="27408"/>
                </a:cubicBezTo>
                <a:close/>
                <a:moveTo>
                  <a:pt x="29019" y="28288"/>
                </a:moveTo>
                <a:cubicBezTo>
                  <a:pt x="28869" y="28508"/>
                  <a:pt x="28684" y="28729"/>
                  <a:pt x="28508" y="28949"/>
                </a:cubicBezTo>
                <a:cubicBezTo>
                  <a:pt x="27883" y="28905"/>
                  <a:pt x="27293" y="28905"/>
                  <a:pt x="26668" y="28869"/>
                </a:cubicBezTo>
                <a:lnTo>
                  <a:pt x="25717" y="28869"/>
                </a:lnTo>
                <a:cubicBezTo>
                  <a:pt x="25867" y="28684"/>
                  <a:pt x="26008" y="28508"/>
                  <a:pt x="26157" y="28324"/>
                </a:cubicBezTo>
                <a:lnTo>
                  <a:pt x="27363" y="28324"/>
                </a:lnTo>
                <a:cubicBezTo>
                  <a:pt x="27883" y="28324"/>
                  <a:pt x="28393" y="28324"/>
                  <a:pt x="28904" y="28288"/>
                </a:cubicBezTo>
                <a:close/>
                <a:moveTo>
                  <a:pt x="4367" y="27584"/>
                </a:moveTo>
                <a:cubicBezTo>
                  <a:pt x="5248" y="27954"/>
                  <a:pt x="6128" y="28288"/>
                  <a:pt x="7079" y="28579"/>
                </a:cubicBezTo>
                <a:cubicBezTo>
                  <a:pt x="6938" y="28649"/>
                  <a:pt x="6824" y="28729"/>
                  <a:pt x="6674" y="28764"/>
                </a:cubicBezTo>
                <a:cubicBezTo>
                  <a:pt x="6533" y="28834"/>
                  <a:pt x="6419" y="28905"/>
                  <a:pt x="6313" y="28984"/>
                </a:cubicBezTo>
                <a:cubicBezTo>
                  <a:pt x="5318" y="28684"/>
                  <a:pt x="4403" y="28359"/>
                  <a:pt x="3487" y="27989"/>
                </a:cubicBezTo>
                <a:cubicBezTo>
                  <a:pt x="3637" y="27919"/>
                  <a:pt x="3778" y="27848"/>
                  <a:pt x="3927" y="27804"/>
                </a:cubicBezTo>
                <a:cubicBezTo>
                  <a:pt x="4077" y="27734"/>
                  <a:pt x="4218" y="27663"/>
                  <a:pt x="4367" y="27584"/>
                </a:cubicBezTo>
                <a:close/>
                <a:moveTo>
                  <a:pt x="16543" y="28024"/>
                </a:moveTo>
                <a:cubicBezTo>
                  <a:pt x="17503" y="28209"/>
                  <a:pt x="18454" y="28359"/>
                  <a:pt x="19484" y="28508"/>
                </a:cubicBezTo>
                <a:cubicBezTo>
                  <a:pt x="19299" y="28649"/>
                  <a:pt x="19114" y="28834"/>
                  <a:pt x="18929" y="28984"/>
                </a:cubicBezTo>
                <a:cubicBezTo>
                  <a:pt x="17864" y="28869"/>
                  <a:pt x="16913" y="28684"/>
                  <a:pt x="15962" y="28508"/>
                </a:cubicBezTo>
                <a:cubicBezTo>
                  <a:pt x="16138" y="28359"/>
                  <a:pt x="16358" y="28174"/>
                  <a:pt x="16543" y="28024"/>
                </a:cubicBezTo>
                <a:close/>
                <a:moveTo>
                  <a:pt x="75715" y="27883"/>
                </a:moveTo>
                <a:cubicBezTo>
                  <a:pt x="76745" y="27883"/>
                  <a:pt x="77731" y="27954"/>
                  <a:pt x="78726" y="28024"/>
                </a:cubicBezTo>
                <a:cubicBezTo>
                  <a:pt x="78911" y="28359"/>
                  <a:pt x="79087" y="28649"/>
                  <a:pt x="79307" y="28984"/>
                </a:cubicBezTo>
                <a:cubicBezTo>
                  <a:pt x="78285" y="28905"/>
                  <a:pt x="77291" y="28869"/>
                  <a:pt x="76225" y="28834"/>
                </a:cubicBezTo>
                <a:cubicBezTo>
                  <a:pt x="76084" y="28508"/>
                  <a:pt x="75900" y="28209"/>
                  <a:pt x="75715" y="27883"/>
                </a:cubicBezTo>
                <a:close/>
                <a:moveTo>
                  <a:pt x="48827" y="27919"/>
                </a:moveTo>
                <a:cubicBezTo>
                  <a:pt x="48792" y="28174"/>
                  <a:pt x="48757" y="28394"/>
                  <a:pt x="48757" y="28649"/>
                </a:cubicBezTo>
                <a:cubicBezTo>
                  <a:pt x="47877" y="28799"/>
                  <a:pt x="47031" y="28905"/>
                  <a:pt x="46151" y="29019"/>
                </a:cubicBezTo>
                <a:cubicBezTo>
                  <a:pt x="46186" y="28764"/>
                  <a:pt x="46221" y="28544"/>
                  <a:pt x="46292" y="28288"/>
                </a:cubicBezTo>
                <a:cubicBezTo>
                  <a:pt x="47137" y="28174"/>
                  <a:pt x="47982" y="28068"/>
                  <a:pt x="48827" y="27919"/>
                </a:cubicBezTo>
                <a:close/>
                <a:moveTo>
                  <a:pt x="72633" y="27919"/>
                </a:moveTo>
                <a:cubicBezTo>
                  <a:pt x="72783" y="28244"/>
                  <a:pt x="72968" y="28544"/>
                  <a:pt x="73109" y="28869"/>
                </a:cubicBezTo>
                <a:cubicBezTo>
                  <a:pt x="72123" y="28905"/>
                  <a:pt x="71128" y="28949"/>
                  <a:pt x="70107" y="29019"/>
                </a:cubicBezTo>
                <a:cubicBezTo>
                  <a:pt x="69992" y="28729"/>
                  <a:pt x="69842" y="28394"/>
                  <a:pt x="69702" y="28103"/>
                </a:cubicBezTo>
                <a:cubicBezTo>
                  <a:pt x="70688" y="28024"/>
                  <a:pt x="71682" y="27954"/>
                  <a:pt x="72633" y="27919"/>
                </a:cubicBezTo>
                <a:close/>
                <a:moveTo>
                  <a:pt x="12881" y="27883"/>
                </a:moveTo>
                <a:cubicBezTo>
                  <a:pt x="13832" y="28139"/>
                  <a:pt x="14783" y="28359"/>
                  <a:pt x="15813" y="28544"/>
                </a:cubicBezTo>
                <a:cubicBezTo>
                  <a:pt x="15592" y="28729"/>
                  <a:pt x="15337" y="28905"/>
                  <a:pt x="15117" y="29089"/>
                </a:cubicBezTo>
                <a:cubicBezTo>
                  <a:pt x="14052" y="28869"/>
                  <a:pt x="13057" y="28649"/>
                  <a:pt x="12071" y="28394"/>
                </a:cubicBezTo>
                <a:cubicBezTo>
                  <a:pt x="12361" y="28244"/>
                  <a:pt x="12617" y="28068"/>
                  <a:pt x="12881" y="27883"/>
                </a:cubicBezTo>
                <a:close/>
                <a:moveTo>
                  <a:pt x="30445" y="28244"/>
                </a:moveTo>
                <a:cubicBezTo>
                  <a:pt x="30999" y="28244"/>
                  <a:pt x="31510" y="28288"/>
                  <a:pt x="32029" y="28359"/>
                </a:cubicBezTo>
                <a:cubicBezTo>
                  <a:pt x="31880" y="28614"/>
                  <a:pt x="31730" y="28834"/>
                  <a:pt x="31545" y="29089"/>
                </a:cubicBezTo>
                <a:cubicBezTo>
                  <a:pt x="30559" y="29019"/>
                  <a:pt x="29564" y="28984"/>
                  <a:pt x="28578" y="28949"/>
                </a:cubicBezTo>
                <a:cubicBezTo>
                  <a:pt x="28763" y="28729"/>
                  <a:pt x="28904" y="28508"/>
                  <a:pt x="29089" y="28288"/>
                </a:cubicBezTo>
                <a:cubicBezTo>
                  <a:pt x="29564" y="28244"/>
                  <a:pt x="30005" y="28244"/>
                  <a:pt x="30445" y="28244"/>
                </a:cubicBezTo>
                <a:close/>
                <a:moveTo>
                  <a:pt x="63284" y="27883"/>
                </a:moveTo>
                <a:cubicBezTo>
                  <a:pt x="63389" y="28174"/>
                  <a:pt x="63504" y="28464"/>
                  <a:pt x="63574" y="28729"/>
                </a:cubicBezTo>
                <a:cubicBezTo>
                  <a:pt x="62579" y="28869"/>
                  <a:pt x="61628" y="29019"/>
                  <a:pt x="60678" y="29169"/>
                </a:cubicBezTo>
                <a:cubicBezTo>
                  <a:pt x="60598" y="28905"/>
                  <a:pt x="60528" y="28614"/>
                  <a:pt x="60457" y="28324"/>
                </a:cubicBezTo>
                <a:cubicBezTo>
                  <a:pt x="61408" y="28174"/>
                  <a:pt x="62324" y="28024"/>
                  <a:pt x="63284" y="27883"/>
                </a:cubicBezTo>
                <a:close/>
                <a:moveTo>
                  <a:pt x="57446" y="27919"/>
                </a:moveTo>
                <a:cubicBezTo>
                  <a:pt x="57517" y="28209"/>
                  <a:pt x="57561" y="28464"/>
                  <a:pt x="57631" y="28764"/>
                </a:cubicBezTo>
                <a:cubicBezTo>
                  <a:pt x="56716" y="28905"/>
                  <a:pt x="55756" y="29054"/>
                  <a:pt x="54805" y="29239"/>
                </a:cubicBezTo>
                <a:cubicBezTo>
                  <a:pt x="54735" y="28984"/>
                  <a:pt x="54700" y="28684"/>
                  <a:pt x="54656" y="28429"/>
                </a:cubicBezTo>
                <a:cubicBezTo>
                  <a:pt x="55615" y="28288"/>
                  <a:pt x="56531" y="28103"/>
                  <a:pt x="57446" y="27919"/>
                </a:cubicBezTo>
                <a:close/>
                <a:moveTo>
                  <a:pt x="19554" y="28508"/>
                </a:moveTo>
                <a:cubicBezTo>
                  <a:pt x="19589" y="28508"/>
                  <a:pt x="19625" y="28508"/>
                  <a:pt x="19660" y="28544"/>
                </a:cubicBezTo>
                <a:cubicBezTo>
                  <a:pt x="20620" y="28649"/>
                  <a:pt x="21535" y="28729"/>
                  <a:pt x="22486" y="28799"/>
                </a:cubicBezTo>
                <a:cubicBezTo>
                  <a:pt x="22266" y="28984"/>
                  <a:pt x="22081" y="29169"/>
                  <a:pt x="21861" y="29310"/>
                </a:cubicBezTo>
                <a:cubicBezTo>
                  <a:pt x="20910" y="29239"/>
                  <a:pt x="19959" y="29125"/>
                  <a:pt x="19000" y="29019"/>
                </a:cubicBezTo>
                <a:cubicBezTo>
                  <a:pt x="19184" y="28834"/>
                  <a:pt x="19369" y="28684"/>
                  <a:pt x="19554" y="28508"/>
                </a:cubicBezTo>
                <a:close/>
                <a:moveTo>
                  <a:pt x="51618" y="28244"/>
                </a:moveTo>
                <a:cubicBezTo>
                  <a:pt x="51618" y="28464"/>
                  <a:pt x="51618" y="28684"/>
                  <a:pt x="51574" y="28905"/>
                </a:cubicBezTo>
                <a:cubicBezTo>
                  <a:pt x="50659" y="29054"/>
                  <a:pt x="49743" y="29169"/>
                  <a:pt x="48792" y="29310"/>
                </a:cubicBezTo>
                <a:lnTo>
                  <a:pt x="48792" y="28729"/>
                </a:lnTo>
                <a:cubicBezTo>
                  <a:pt x="49743" y="28579"/>
                  <a:pt x="50694" y="28394"/>
                  <a:pt x="51618" y="28244"/>
                </a:cubicBezTo>
                <a:close/>
                <a:moveTo>
                  <a:pt x="69666" y="28103"/>
                </a:moveTo>
                <a:cubicBezTo>
                  <a:pt x="69772" y="28429"/>
                  <a:pt x="69922" y="28729"/>
                  <a:pt x="70063" y="29054"/>
                </a:cubicBezTo>
                <a:cubicBezTo>
                  <a:pt x="69077" y="29125"/>
                  <a:pt x="68126" y="29204"/>
                  <a:pt x="67166" y="29310"/>
                </a:cubicBezTo>
                <a:cubicBezTo>
                  <a:pt x="67060" y="29019"/>
                  <a:pt x="66911" y="28684"/>
                  <a:pt x="66761" y="28394"/>
                </a:cubicBezTo>
                <a:cubicBezTo>
                  <a:pt x="67721" y="28288"/>
                  <a:pt x="68707" y="28174"/>
                  <a:pt x="69666" y="28103"/>
                </a:cubicBezTo>
                <a:close/>
                <a:moveTo>
                  <a:pt x="32100" y="28394"/>
                </a:moveTo>
                <a:cubicBezTo>
                  <a:pt x="32250" y="28394"/>
                  <a:pt x="32426" y="28429"/>
                  <a:pt x="32611" y="28464"/>
                </a:cubicBezTo>
                <a:cubicBezTo>
                  <a:pt x="33051" y="28544"/>
                  <a:pt x="33491" y="28614"/>
                  <a:pt x="33966" y="28649"/>
                </a:cubicBezTo>
                <a:cubicBezTo>
                  <a:pt x="34230" y="28684"/>
                  <a:pt x="34486" y="28684"/>
                  <a:pt x="34741" y="28729"/>
                </a:cubicBezTo>
                <a:cubicBezTo>
                  <a:pt x="34591" y="28949"/>
                  <a:pt x="34486" y="29169"/>
                  <a:pt x="34336" y="29345"/>
                </a:cubicBezTo>
                <a:cubicBezTo>
                  <a:pt x="33966" y="29345"/>
                  <a:pt x="33605" y="29310"/>
                  <a:pt x="33271" y="29239"/>
                </a:cubicBezTo>
                <a:cubicBezTo>
                  <a:pt x="32725" y="29204"/>
                  <a:pt x="32170" y="29125"/>
                  <a:pt x="31624" y="29089"/>
                </a:cubicBezTo>
                <a:cubicBezTo>
                  <a:pt x="31765" y="28869"/>
                  <a:pt x="31950" y="28614"/>
                  <a:pt x="32100" y="28394"/>
                </a:cubicBezTo>
                <a:close/>
                <a:moveTo>
                  <a:pt x="46221" y="28288"/>
                </a:moveTo>
                <a:lnTo>
                  <a:pt x="46221" y="28288"/>
                </a:lnTo>
                <a:cubicBezTo>
                  <a:pt x="46186" y="28544"/>
                  <a:pt x="46116" y="28799"/>
                  <a:pt x="46072" y="29019"/>
                </a:cubicBezTo>
                <a:cubicBezTo>
                  <a:pt x="45086" y="29169"/>
                  <a:pt x="44091" y="29239"/>
                  <a:pt x="43105" y="29345"/>
                </a:cubicBezTo>
                <a:cubicBezTo>
                  <a:pt x="43175" y="29089"/>
                  <a:pt x="43290" y="28869"/>
                  <a:pt x="43360" y="28614"/>
                </a:cubicBezTo>
                <a:cubicBezTo>
                  <a:pt x="44311" y="28544"/>
                  <a:pt x="45271" y="28429"/>
                  <a:pt x="46221" y="28288"/>
                </a:cubicBezTo>
                <a:close/>
                <a:moveTo>
                  <a:pt x="78796" y="28024"/>
                </a:moveTo>
                <a:lnTo>
                  <a:pt x="78796" y="28024"/>
                </a:lnTo>
                <a:cubicBezTo>
                  <a:pt x="79791" y="28103"/>
                  <a:pt x="80812" y="28209"/>
                  <a:pt x="81807" y="28394"/>
                </a:cubicBezTo>
                <a:cubicBezTo>
                  <a:pt x="81992" y="28684"/>
                  <a:pt x="82212" y="29019"/>
                  <a:pt x="82432" y="29345"/>
                </a:cubicBezTo>
                <a:cubicBezTo>
                  <a:pt x="81437" y="29204"/>
                  <a:pt x="80407" y="29054"/>
                  <a:pt x="79351" y="28984"/>
                </a:cubicBezTo>
                <a:cubicBezTo>
                  <a:pt x="79166" y="28684"/>
                  <a:pt x="78981" y="28359"/>
                  <a:pt x="78796" y="28024"/>
                </a:cubicBezTo>
                <a:close/>
                <a:moveTo>
                  <a:pt x="8144" y="28139"/>
                </a:moveTo>
                <a:cubicBezTo>
                  <a:pt x="9060" y="28429"/>
                  <a:pt x="10020" y="28684"/>
                  <a:pt x="10970" y="28949"/>
                </a:cubicBezTo>
                <a:cubicBezTo>
                  <a:pt x="10750" y="29089"/>
                  <a:pt x="10495" y="29204"/>
                  <a:pt x="10240" y="29345"/>
                </a:cubicBezTo>
                <a:cubicBezTo>
                  <a:pt x="10196" y="29389"/>
                  <a:pt x="10160" y="29389"/>
                  <a:pt x="10125" y="29424"/>
                </a:cubicBezTo>
                <a:cubicBezTo>
                  <a:pt x="9139" y="29169"/>
                  <a:pt x="8144" y="28869"/>
                  <a:pt x="7229" y="28579"/>
                </a:cubicBezTo>
                <a:cubicBezTo>
                  <a:pt x="7519" y="28429"/>
                  <a:pt x="7854" y="28288"/>
                  <a:pt x="8144" y="28139"/>
                </a:cubicBezTo>
                <a:close/>
                <a:moveTo>
                  <a:pt x="3417" y="28024"/>
                </a:moveTo>
                <a:cubicBezTo>
                  <a:pt x="4332" y="28394"/>
                  <a:pt x="5248" y="28729"/>
                  <a:pt x="6234" y="29019"/>
                </a:cubicBezTo>
                <a:cubicBezTo>
                  <a:pt x="6014" y="29169"/>
                  <a:pt x="5794" y="29310"/>
                  <a:pt x="5574" y="29459"/>
                </a:cubicBezTo>
                <a:cubicBezTo>
                  <a:pt x="4552" y="29125"/>
                  <a:pt x="3522" y="28799"/>
                  <a:pt x="2536" y="28429"/>
                </a:cubicBezTo>
                <a:cubicBezTo>
                  <a:pt x="2827" y="28288"/>
                  <a:pt x="3117" y="28174"/>
                  <a:pt x="3417" y="28024"/>
                </a:cubicBezTo>
                <a:close/>
                <a:moveTo>
                  <a:pt x="22565" y="28799"/>
                </a:moveTo>
                <a:cubicBezTo>
                  <a:pt x="23586" y="28869"/>
                  <a:pt x="24581" y="28905"/>
                  <a:pt x="25567" y="28905"/>
                </a:cubicBezTo>
                <a:cubicBezTo>
                  <a:pt x="25427" y="29125"/>
                  <a:pt x="25242" y="29310"/>
                  <a:pt x="25057" y="29494"/>
                </a:cubicBezTo>
                <a:cubicBezTo>
                  <a:pt x="24027" y="29459"/>
                  <a:pt x="23005" y="29424"/>
                  <a:pt x="21940" y="29310"/>
                </a:cubicBezTo>
                <a:cubicBezTo>
                  <a:pt x="22160" y="29169"/>
                  <a:pt x="22380" y="28984"/>
                  <a:pt x="22565" y="28799"/>
                </a:cubicBezTo>
                <a:close/>
                <a:moveTo>
                  <a:pt x="43290" y="28614"/>
                </a:moveTo>
                <a:lnTo>
                  <a:pt x="43290" y="28614"/>
                </a:lnTo>
                <a:cubicBezTo>
                  <a:pt x="43210" y="28869"/>
                  <a:pt x="43105" y="29089"/>
                  <a:pt x="43034" y="29345"/>
                </a:cubicBezTo>
                <a:cubicBezTo>
                  <a:pt x="42189" y="29424"/>
                  <a:pt x="41309" y="29459"/>
                  <a:pt x="40428" y="29494"/>
                </a:cubicBezTo>
                <a:cubicBezTo>
                  <a:pt x="40534" y="29274"/>
                  <a:pt x="40613" y="29019"/>
                  <a:pt x="40719" y="28799"/>
                </a:cubicBezTo>
                <a:cubicBezTo>
                  <a:pt x="41564" y="28764"/>
                  <a:pt x="42445" y="28684"/>
                  <a:pt x="43290" y="28614"/>
                </a:cubicBezTo>
                <a:close/>
                <a:moveTo>
                  <a:pt x="25647" y="28905"/>
                </a:moveTo>
                <a:cubicBezTo>
                  <a:pt x="26008" y="28949"/>
                  <a:pt x="26342" y="28949"/>
                  <a:pt x="26668" y="28949"/>
                </a:cubicBezTo>
                <a:cubicBezTo>
                  <a:pt x="27258" y="28949"/>
                  <a:pt x="27848" y="28984"/>
                  <a:pt x="28429" y="28984"/>
                </a:cubicBezTo>
                <a:cubicBezTo>
                  <a:pt x="28288" y="29169"/>
                  <a:pt x="28138" y="29310"/>
                  <a:pt x="27988" y="29494"/>
                </a:cubicBezTo>
                <a:lnTo>
                  <a:pt x="27883" y="29494"/>
                </a:lnTo>
                <a:cubicBezTo>
                  <a:pt x="27363" y="29494"/>
                  <a:pt x="26853" y="29530"/>
                  <a:pt x="26377" y="29530"/>
                </a:cubicBezTo>
                <a:cubicBezTo>
                  <a:pt x="25972" y="29530"/>
                  <a:pt x="25567" y="29530"/>
                  <a:pt x="25127" y="29494"/>
                </a:cubicBezTo>
                <a:cubicBezTo>
                  <a:pt x="25312" y="29310"/>
                  <a:pt x="25497" y="29125"/>
                  <a:pt x="25647" y="28905"/>
                </a:cubicBezTo>
                <a:close/>
                <a:moveTo>
                  <a:pt x="34812" y="28729"/>
                </a:moveTo>
                <a:cubicBezTo>
                  <a:pt x="35771" y="28799"/>
                  <a:pt x="36757" y="28834"/>
                  <a:pt x="37752" y="28834"/>
                </a:cubicBezTo>
                <a:lnTo>
                  <a:pt x="37752" y="28869"/>
                </a:lnTo>
                <a:lnTo>
                  <a:pt x="37417" y="29530"/>
                </a:lnTo>
                <a:cubicBezTo>
                  <a:pt x="36431" y="29530"/>
                  <a:pt x="35401" y="29459"/>
                  <a:pt x="34407" y="29389"/>
                </a:cubicBezTo>
                <a:cubicBezTo>
                  <a:pt x="34556" y="29169"/>
                  <a:pt x="34671" y="28949"/>
                  <a:pt x="34812" y="28729"/>
                </a:cubicBezTo>
                <a:close/>
                <a:moveTo>
                  <a:pt x="40649" y="28799"/>
                </a:moveTo>
                <a:cubicBezTo>
                  <a:pt x="40534" y="29019"/>
                  <a:pt x="40464" y="29274"/>
                  <a:pt x="40349" y="29494"/>
                </a:cubicBezTo>
                <a:cubicBezTo>
                  <a:pt x="39677" y="29519"/>
                  <a:pt x="39005" y="29544"/>
                  <a:pt x="38329" y="29544"/>
                </a:cubicBezTo>
                <a:cubicBezTo>
                  <a:pt x="38049" y="29544"/>
                  <a:pt x="37769" y="29540"/>
                  <a:pt x="37488" y="29530"/>
                </a:cubicBezTo>
                <a:cubicBezTo>
                  <a:pt x="37602" y="29310"/>
                  <a:pt x="37708" y="29089"/>
                  <a:pt x="37787" y="28869"/>
                </a:cubicBezTo>
                <a:cubicBezTo>
                  <a:pt x="37787" y="28869"/>
                  <a:pt x="37822" y="28869"/>
                  <a:pt x="37822" y="28834"/>
                </a:cubicBezTo>
                <a:cubicBezTo>
                  <a:pt x="38091" y="28844"/>
                  <a:pt x="38362" y="28849"/>
                  <a:pt x="38635" y="28849"/>
                </a:cubicBezTo>
                <a:cubicBezTo>
                  <a:pt x="39296" y="28849"/>
                  <a:pt x="39970" y="28824"/>
                  <a:pt x="40649" y="28799"/>
                </a:cubicBezTo>
                <a:close/>
                <a:moveTo>
                  <a:pt x="15883" y="28579"/>
                </a:moveTo>
                <a:cubicBezTo>
                  <a:pt x="16843" y="28764"/>
                  <a:pt x="17829" y="28905"/>
                  <a:pt x="18859" y="29054"/>
                </a:cubicBezTo>
                <a:cubicBezTo>
                  <a:pt x="18639" y="29239"/>
                  <a:pt x="18419" y="29424"/>
                  <a:pt x="18198" y="29609"/>
                </a:cubicBezTo>
                <a:cubicBezTo>
                  <a:pt x="17168" y="29459"/>
                  <a:pt x="16138" y="29274"/>
                  <a:pt x="15188" y="29089"/>
                </a:cubicBezTo>
                <a:cubicBezTo>
                  <a:pt x="15408" y="28905"/>
                  <a:pt x="15663" y="28764"/>
                  <a:pt x="15883" y="28579"/>
                </a:cubicBezTo>
                <a:close/>
                <a:moveTo>
                  <a:pt x="60422" y="28359"/>
                </a:moveTo>
                <a:cubicBezTo>
                  <a:pt x="60493" y="28614"/>
                  <a:pt x="60563" y="28905"/>
                  <a:pt x="60642" y="29204"/>
                </a:cubicBezTo>
                <a:cubicBezTo>
                  <a:pt x="60378" y="29239"/>
                  <a:pt x="60088" y="29274"/>
                  <a:pt x="59832" y="29310"/>
                </a:cubicBezTo>
                <a:cubicBezTo>
                  <a:pt x="59172" y="29424"/>
                  <a:pt x="58547" y="29530"/>
                  <a:pt x="57887" y="29609"/>
                </a:cubicBezTo>
                <a:cubicBezTo>
                  <a:pt x="57851" y="29345"/>
                  <a:pt x="57781" y="29089"/>
                  <a:pt x="57702" y="28834"/>
                </a:cubicBezTo>
                <a:lnTo>
                  <a:pt x="57702" y="28799"/>
                </a:lnTo>
                <a:cubicBezTo>
                  <a:pt x="58256" y="28729"/>
                  <a:pt x="58767" y="28614"/>
                  <a:pt x="59278" y="28544"/>
                </a:cubicBezTo>
                <a:cubicBezTo>
                  <a:pt x="59647" y="28464"/>
                  <a:pt x="60052" y="28394"/>
                  <a:pt x="60422" y="28359"/>
                </a:cubicBezTo>
                <a:close/>
                <a:moveTo>
                  <a:pt x="12000" y="28429"/>
                </a:moveTo>
                <a:cubicBezTo>
                  <a:pt x="12987" y="28684"/>
                  <a:pt x="13981" y="28905"/>
                  <a:pt x="15038" y="29125"/>
                </a:cubicBezTo>
                <a:cubicBezTo>
                  <a:pt x="14783" y="29310"/>
                  <a:pt x="14527" y="29459"/>
                  <a:pt x="14272" y="29644"/>
                </a:cubicBezTo>
                <a:cubicBezTo>
                  <a:pt x="13171" y="29424"/>
                  <a:pt x="12141" y="29204"/>
                  <a:pt x="11120" y="28949"/>
                </a:cubicBezTo>
                <a:cubicBezTo>
                  <a:pt x="11411" y="28764"/>
                  <a:pt x="11701" y="28614"/>
                  <a:pt x="12000" y="28429"/>
                </a:cubicBezTo>
                <a:close/>
                <a:moveTo>
                  <a:pt x="28508" y="28984"/>
                </a:moveTo>
                <a:cubicBezTo>
                  <a:pt x="29529" y="29019"/>
                  <a:pt x="30524" y="29054"/>
                  <a:pt x="31510" y="29125"/>
                </a:cubicBezTo>
                <a:cubicBezTo>
                  <a:pt x="31404" y="29310"/>
                  <a:pt x="31290" y="29459"/>
                  <a:pt x="31184" y="29644"/>
                </a:cubicBezTo>
                <a:cubicBezTo>
                  <a:pt x="30630" y="29530"/>
                  <a:pt x="30084" y="29459"/>
                  <a:pt x="29494" y="29459"/>
                </a:cubicBezTo>
                <a:cubicBezTo>
                  <a:pt x="29019" y="29459"/>
                  <a:pt x="28543" y="29459"/>
                  <a:pt x="28103" y="29494"/>
                </a:cubicBezTo>
                <a:cubicBezTo>
                  <a:pt x="28244" y="29310"/>
                  <a:pt x="28393" y="29169"/>
                  <a:pt x="28508" y="28984"/>
                </a:cubicBezTo>
                <a:close/>
                <a:moveTo>
                  <a:pt x="48757" y="28729"/>
                </a:moveTo>
                <a:lnTo>
                  <a:pt x="48757" y="29310"/>
                </a:lnTo>
                <a:cubicBezTo>
                  <a:pt x="47833" y="29459"/>
                  <a:pt x="46917" y="29565"/>
                  <a:pt x="46001" y="29644"/>
                </a:cubicBezTo>
                <a:cubicBezTo>
                  <a:pt x="46037" y="29459"/>
                  <a:pt x="46072" y="29274"/>
                  <a:pt x="46116" y="29089"/>
                </a:cubicBezTo>
                <a:cubicBezTo>
                  <a:pt x="46996" y="28984"/>
                  <a:pt x="47877" y="28834"/>
                  <a:pt x="48757" y="28729"/>
                </a:cubicBezTo>
                <a:close/>
                <a:moveTo>
                  <a:pt x="66726" y="28394"/>
                </a:moveTo>
                <a:cubicBezTo>
                  <a:pt x="66840" y="28684"/>
                  <a:pt x="66981" y="29019"/>
                  <a:pt x="67096" y="29310"/>
                </a:cubicBezTo>
                <a:cubicBezTo>
                  <a:pt x="66066" y="29424"/>
                  <a:pt x="65000" y="29530"/>
                  <a:pt x="63979" y="29679"/>
                </a:cubicBezTo>
                <a:cubicBezTo>
                  <a:pt x="63865" y="29389"/>
                  <a:pt x="63759" y="29089"/>
                  <a:pt x="63644" y="28799"/>
                </a:cubicBezTo>
                <a:cubicBezTo>
                  <a:pt x="64675" y="28649"/>
                  <a:pt x="65705" y="28508"/>
                  <a:pt x="66726" y="28394"/>
                </a:cubicBezTo>
                <a:close/>
                <a:moveTo>
                  <a:pt x="54585" y="28464"/>
                </a:moveTo>
                <a:cubicBezTo>
                  <a:pt x="54620" y="28729"/>
                  <a:pt x="54700" y="28984"/>
                  <a:pt x="54735" y="29239"/>
                </a:cubicBezTo>
                <a:cubicBezTo>
                  <a:pt x="53740" y="29389"/>
                  <a:pt x="52719" y="29565"/>
                  <a:pt x="51653" y="29715"/>
                </a:cubicBezTo>
                <a:lnTo>
                  <a:pt x="51653" y="28949"/>
                </a:lnTo>
                <a:cubicBezTo>
                  <a:pt x="52640" y="28799"/>
                  <a:pt x="53634" y="28614"/>
                  <a:pt x="54585" y="28464"/>
                </a:cubicBezTo>
                <a:close/>
                <a:moveTo>
                  <a:pt x="76190" y="28869"/>
                </a:moveTo>
                <a:cubicBezTo>
                  <a:pt x="76269" y="29019"/>
                  <a:pt x="76340" y="29125"/>
                  <a:pt x="76410" y="29239"/>
                </a:cubicBezTo>
                <a:cubicBezTo>
                  <a:pt x="76489" y="29424"/>
                  <a:pt x="76595" y="29565"/>
                  <a:pt x="76710" y="29750"/>
                </a:cubicBezTo>
                <a:cubicBezTo>
                  <a:pt x="76195" y="29732"/>
                  <a:pt x="75679" y="29723"/>
                  <a:pt x="75166" y="29723"/>
                </a:cubicBezTo>
                <a:cubicBezTo>
                  <a:pt x="74652" y="29723"/>
                  <a:pt x="74139" y="29732"/>
                  <a:pt x="73628" y="29750"/>
                </a:cubicBezTo>
                <a:cubicBezTo>
                  <a:pt x="73549" y="29565"/>
                  <a:pt x="73443" y="29389"/>
                  <a:pt x="73329" y="29204"/>
                </a:cubicBezTo>
                <a:cubicBezTo>
                  <a:pt x="73294" y="29089"/>
                  <a:pt x="73258" y="29019"/>
                  <a:pt x="73188" y="28905"/>
                </a:cubicBezTo>
                <a:cubicBezTo>
                  <a:pt x="74209" y="28869"/>
                  <a:pt x="75204" y="28869"/>
                  <a:pt x="76190" y="28869"/>
                </a:cubicBezTo>
                <a:close/>
                <a:moveTo>
                  <a:pt x="7158" y="28614"/>
                </a:moveTo>
                <a:cubicBezTo>
                  <a:pt x="8074" y="28905"/>
                  <a:pt x="9060" y="29204"/>
                  <a:pt x="10055" y="29459"/>
                </a:cubicBezTo>
                <a:cubicBezTo>
                  <a:pt x="9835" y="29565"/>
                  <a:pt x="9615" y="29715"/>
                  <a:pt x="9359" y="29829"/>
                </a:cubicBezTo>
                <a:cubicBezTo>
                  <a:pt x="8329" y="29565"/>
                  <a:pt x="7334" y="29310"/>
                  <a:pt x="6384" y="29019"/>
                </a:cubicBezTo>
                <a:cubicBezTo>
                  <a:pt x="6498" y="28949"/>
                  <a:pt x="6604" y="28869"/>
                  <a:pt x="6718" y="28834"/>
                </a:cubicBezTo>
                <a:cubicBezTo>
                  <a:pt x="6859" y="28764"/>
                  <a:pt x="7009" y="28684"/>
                  <a:pt x="7158" y="28614"/>
                </a:cubicBezTo>
                <a:close/>
                <a:moveTo>
                  <a:pt x="73144" y="28905"/>
                </a:moveTo>
                <a:cubicBezTo>
                  <a:pt x="73188" y="29019"/>
                  <a:pt x="73223" y="29125"/>
                  <a:pt x="73294" y="29204"/>
                </a:cubicBezTo>
                <a:cubicBezTo>
                  <a:pt x="73364" y="29389"/>
                  <a:pt x="73478" y="29565"/>
                  <a:pt x="73549" y="29750"/>
                </a:cubicBezTo>
                <a:cubicBezTo>
                  <a:pt x="72563" y="29785"/>
                  <a:pt x="71533" y="29829"/>
                  <a:pt x="70503" y="29864"/>
                </a:cubicBezTo>
                <a:cubicBezTo>
                  <a:pt x="70397" y="29679"/>
                  <a:pt x="70327" y="29494"/>
                  <a:pt x="70247" y="29310"/>
                </a:cubicBezTo>
                <a:cubicBezTo>
                  <a:pt x="70212" y="29239"/>
                  <a:pt x="70177" y="29169"/>
                  <a:pt x="70142" y="29089"/>
                </a:cubicBezTo>
                <a:cubicBezTo>
                  <a:pt x="71163" y="29019"/>
                  <a:pt x="72158" y="28949"/>
                  <a:pt x="73144" y="28905"/>
                </a:cubicBezTo>
                <a:close/>
                <a:moveTo>
                  <a:pt x="19000" y="29054"/>
                </a:moveTo>
                <a:cubicBezTo>
                  <a:pt x="19924" y="29204"/>
                  <a:pt x="20875" y="29310"/>
                  <a:pt x="21790" y="29389"/>
                </a:cubicBezTo>
                <a:cubicBezTo>
                  <a:pt x="21570" y="29565"/>
                  <a:pt x="21350" y="29750"/>
                  <a:pt x="21130" y="29935"/>
                </a:cubicBezTo>
                <a:cubicBezTo>
                  <a:pt x="20215" y="29829"/>
                  <a:pt x="19264" y="29750"/>
                  <a:pt x="18339" y="29609"/>
                </a:cubicBezTo>
                <a:lnTo>
                  <a:pt x="18269" y="29609"/>
                </a:lnTo>
                <a:cubicBezTo>
                  <a:pt x="18489" y="29424"/>
                  <a:pt x="18709" y="29239"/>
                  <a:pt x="18929" y="29054"/>
                </a:cubicBezTo>
                <a:close/>
                <a:moveTo>
                  <a:pt x="46072" y="29089"/>
                </a:moveTo>
                <a:cubicBezTo>
                  <a:pt x="46037" y="29274"/>
                  <a:pt x="46001" y="29459"/>
                  <a:pt x="45966" y="29679"/>
                </a:cubicBezTo>
                <a:cubicBezTo>
                  <a:pt x="44936" y="29785"/>
                  <a:pt x="43915" y="29864"/>
                  <a:pt x="42885" y="29935"/>
                </a:cubicBezTo>
                <a:cubicBezTo>
                  <a:pt x="42955" y="29750"/>
                  <a:pt x="43034" y="29565"/>
                  <a:pt x="43070" y="29389"/>
                </a:cubicBezTo>
                <a:cubicBezTo>
                  <a:pt x="44091" y="29310"/>
                  <a:pt x="45086" y="29204"/>
                  <a:pt x="46072" y="29089"/>
                </a:cubicBezTo>
                <a:close/>
                <a:moveTo>
                  <a:pt x="76269" y="28869"/>
                </a:moveTo>
                <a:lnTo>
                  <a:pt x="76269" y="28869"/>
                </a:lnTo>
                <a:cubicBezTo>
                  <a:pt x="77291" y="28905"/>
                  <a:pt x="78321" y="28949"/>
                  <a:pt x="79307" y="29019"/>
                </a:cubicBezTo>
                <a:cubicBezTo>
                  <a:pt x="79386" y="29169"/>
                  <a:pt x="79456" y="29274"/>
                  <a:pt x="79571" y="29389"/>
                </a:cubicBezTo>
                <a:cubicBezTo>
                  <a:pt x="79676" y="29565"/>
                  <a:pt x="79791" y="29750"/>
                  <a:pt x="79897" y="29935"/>
                </a:cubicBezTo>
                <a:cubicBezTo>
                  <a:pt x="78867" y="29829"/>
                  <a:pt x="77810" y="29785"/>
                  <a:pt x="76780" y="29750"/>
                </a:cubicBezTo>
                <a:cubicBezTo>
                  <a:pt x="76666" y="29565"/>
                  <a:pt x="76560" y="29389"/>
                  <a:pt x="76445" y="29204"/>
                </a:cubicBezTo>
                <a:cubicBezTo>
                  <a:pt x="76375" y="29089"/>
                  <a:pt x="76340" y="28984"/>
                  <a:pt x="76269" y="28869"/>
                </a:cubicBezTo>
                <a:close/>
                <a:moveTo>
                  <a:pt x="81877" y="28394"/>
                </a:moveTo>
                <a:cubicBezTo>
                  <a:pt x="82872" y="28544"/>
                  <a:pt x="83823" y="28764"/>
                  <a:pt x="84809" y="28984"/>
                </a:cubicBezTo>
                <a:cubicBezTo>
                  <a:pt x="85029" y="29310"/>
                  <a:pt x="85249" y="29609"/>
                  <a:pt x="85514" y="29935"/>
                </a:cubicBezTo>
                <a:cubicBezTo>
                  <a:pt x="84519" y="29715"/>
                  <a:pt x="83533" y="29494"/>
                  <a:pt x="82503" y="29345"/>
                </a:cubicBezTo>
                <a:cubicBezTo>
                  <a:pt x="82282" y="29054"/>
                  <a:pt x="82062" y="28729"/>
                  <a:pt x="81877" y="28394"/>
                </a:cubicBezTo>
                <a:close/>
                <a:moveTo>
                  <a:pt x="31589" y="29125"/>
                </a:moveTo>
                <a:cubicBezTo>
                  <a:pt x="32135" y="29204"/>
                  <a:pt x="32690" y="29239"/>
                  <a:pt x="33236" y="29310"/>
                </a:cubicBezTo>
                <a:cubicBezTo>
                  <a:pt x="33605" y="29345"/>
                  <a:pt x="33966" y="29389"/>
                  <a:pt x="34301" y="29424"/>
                </a:cubicBezTo>
                <a:cubicBezTo>
                  <a:pt x="34186" y="29609"/>
                  <a:pt x="34081" y="29785"/>
                  <a:pt x="33931" y="29970"/>
                </a:cubicBezTo>
                <a:cubicBezTo>
                  <a:pt x="33641" y="29970"/>
                  <a:pt x="33385" y="29935"/>
                  <a:pt x="33086" y="29899"/>
                </a:cubicBezTo>
                <a:cubicBezTo>
                  <a:pt x="32575" y="29864"/>
                  <a:pt x="32100" y="29785"/>
                  <a:pt x="31624" y="29715"/>
                </a:cubicBezTo>
                <a:cubicBezTo>
                  <a:pt x="31510" y="29679"/>
                  <a:pt x="31369" y="29679"/>
                  <a:pt x="31255" y="29644"/>
                </a:cubicBezTo>
                <a:cubicBezTo>
                  <a:pt x="31369" y="29459"/>
                  <a:pt x="31475" y="29310"/>
                  <a:pt x="31589" y="29125"/>
                </a:cubicBezTo>
                <a:close/>
                <a:moveTo>
                  <a:pt x="2457" y="28464"/>
                </a:moveTo>
                <a:cubicBezTo>
                  <a:pt x="3452" y="28834"/>
                  <a:pt x="4473" y="29169"/>
                  <a:pt x="5538" y="29494"/>
                </a:cubicBezTo>
                <a:lnTo>
                  <a:pt x="5503" y="29494"/>
                </a:lnTo>
                <a:cubicBezTo>
                  <a:pt x="5213" y="29715"/>
                  <a:pt x="4957" y="29899"/>
                  <a:pt x="4658" y="30084"/>
                </a:cubicBezTo>
                <a:cubicBezTo>
                  <a:pt x="3522" y="29750"/>
                  <a:pt x="2457" y="29389"/>
                  <a:pt x="1392" y="29019"/>
                </a:cubicBezTo>
                <a:cubicBezTo>
                  <a:pt x="1726" y="28834"/>
                  <a:pt x="2096" y="28649"/>
                  <a:pt x="2457" y="28464"/>
                </a:cubicBezTo>
                <a:close/>
                <a:moveTo>
                  <a:pt x="43034" y="29389"/>
                </a:moveTo>
                <a:cubicBezTo>
                  <a:pt x="42955" y="29565"/>
                  <a:pt x="42885" y="29750"/>
                  <a:pt x="42850" y="29935"/>
                </a:cubicBezTo>
                <a:cubicBezTo>
                  <a:pt x="41969" y="30005"/>
                  <a:pt x="41089" y="30084"/>
                  <a:pt x="40208" y="30084"/>
                </a:cubicBezTo>
                <a:cubicBezTo>
                  <a:pt x="40279" y="29935"/>
                  <a:pt x="40314" y="29750"/>
                  <a:pt x="40393" y="29609"/>
                </a:cubicBezTo>
                <a:cubicBezTo>
                  <a:pt x="40393" y="29565"/>
                  <a:pt x="40393" y="29565"/>
                  <a:pt x="40428" y="29565"/>
                </a:cubicBezTo>
                <a:cubicBezTo>
                  <a:pt x="41274" y="29530"/>
                  <a:pt x="42154" y="29459"/>
                  <a:pt x="43034" y="29389"/>
                </a:cubicBezTo>
                <a:close/>
                <a:moveTo>
                  <a:pt x="57667" y="28799"/>
                </a:moveTo>
                <a:lnTo>
                  <a:pt x="57667" y="28869"/>
                </a:lnTo>
                <a:cubicBezTo>
                  <a:pt x="57737" y="29125"/>
                  <a:pt x="57781" y="29389"/>
                  <a:pt x="57851" y="29644"/>
                </a:cubicBezTo>
                <a:cubicBezTo>
                  <a:pt x="56857" y="29785"/>
                  <a:pt x="55906" y="29935"/>
                  <a:pt x="54955" y="30084"/>
                </a:cubicBezTo>
                <a:cubicBezTo>
                  <a:pt x="54920" y="29829"/>
                  <a:pt x="54841" y="29565"/>
                  <a:pt x="54805" y="29310"/>
                </a:cubicBezTo>
                <a:lnTo>
                  <a:pt x="54805" y="29274"/>
                </a:lnTo>
                <a:cubicBezTo>
                  <a:pt x="55756" y="29125"/>
                  <a:pt x="56716" y="28984"/>
                  <a:pt x="57667" y="28799"/>
                </a:cubicBezTo>
                <a:close/>
                <a:moveTo>
                  <a:pt x="63609" y="28799"/>
                </a:moveTo>
                <a:cubicBezTo>
                  <a:pt x="63724" y="29089"/>
                  <a:pt x="63794" y="29389"/>
                  <a:pt x="63900" y="29679"/>
                </a:cubicBezTo>
                <a:cubicBezTo>
                  <a:pt x="62914" y="29829"/>
                  <a:pt x="61919" y="29935"/>
                  <a:pt x="60933" y="30084"/>
                </a:cubicBezTo>
                <a:cubicBezTo>
                  <a:pt x="60862" y="29829"/>
                  <a:pt x="60783" y="29530"/>
                  <a:pt x="60713" y="29239"/>
                </a:cubicBezTo>
                <a:cubicBezTo>
                  <a:pt x="61664" y="29089"/>
                  <a:pt x="62658" y="28949"/>
                  <a:pt x="63609" y="28799"/>
                </a:cubicBezTo>
                <a:close/>
                <a:moveTo>
                  <a:pt x="21905" y="29389"/>
                </a:moveTo>
                <a:cubicBezTo>
                  <a:pt x="22926" y="29459"/>
                  <a:pt x="23991" y="29530"/>
                  <a:pt x="25022" y="29565"/>
                </a:cubicBezTo>
                <a:cubicBezTo>
                  <a:pt x="24837" y="29750"/>
                  <a:pt x="24652" y="29935"/>
                  <a:pt x="24467" y="30120"/>
                </a:cubicBezTo>
                <a:cubicBezTo>
                  <a:pt x="23366" y="30084"/>
                  <a:pt x="22301" y="30005"/>
                  <a:pt x="21201" y="29935"/>
                </a:cubicBezTo>
                <a:cubicBezTo>
                  <a:pt x="21421" y="29750"/>
                  <a:pt x="21685" y="29565"/>
                  <a:pt x="21905" y="29389"/>
                </a:cubicBezTo>
                <a:close/>
                <a:moveTo>
                  <a:pt x="34371" y="29424"/>
                </a:moveTo>
                <a:cubicBezTo>
                  <a:pt x="35366" y="29530"/>
                  <a:pt x="36387" y="29565"/>
                  <a:pt x="37382" y="29609"/>
                </a:cubicBezTo>
                <a:cubicBezTo>
                  <a:pt x="37312" y="29785"/>
                  <a:pt x="37233" y="29935"/>
                  <a:pt x="37127" y="30120"/>
                </a:cubicBezTo>
                <a:cubicBezTo>
                  <a:pt x="36097" y="30120"/>
                  <a:pt x="35032" y="30084"/>
                  <a:pt x="34010" y="30005"/>
                </a:cubicBezTo>
                <a:cubicBezTo>
                  <a:pt x="34151" y="29785"/>
                  <a:pt x="34266" y="29609"/>
                  <a:pt x="34371" y="29424"/>
                </a:cubicBezTo>
                <a:close/>
                <a:moveTo>
                  <a:pt x="51574" y="28949"/>
                </a:moveTo>
                <a:cubicBezTo>
                  <a:pt x="51574" y="29204"/>
                  <a:pt x="51574" y="29459"/>
                  <a:pt x="51618" y="29715"/>
                </a:cubicBezTo>
                <a:cubicBezTo>
                  <a:pt x="50659" y="29864"/>
                  <a:pt x="49708" y="29970"/>
                  <a:pt x="48757" y="30120"/>
                </a:cubicBezTo>
                <a:cubicBezTo>
                  <a:pt x="48792" y="30005"/>
                  <a:pt x="48792" y="29899"/>
                  <a:pt x="48792" y="29829"/>
                </a:cubicBezTo>
                <a:lnTo>
                  <a:pt x="48792" y="29389"/>
                </a:lnTo>
                <a:cubicBezTo>
                  <a:pt x="49743" y="29239"/>
                  <a:pt x="50659" y="29089"/>
                  <a:pt x="51574" y="28949"/>
                </a:cubicBezTo>
                <a:close/>
                <a:moveTo>
                  <a:pt x="70063" y="29089"/>
                </a:moveTo>
                <a:cubicBezTo>
                  <a:pt x="70107" y="29169"/>
                  <a:pt x="70142" y="29274"/>
                  <a:pt x="70177" y="29345"/>
                </a:cubicBezTo>
                <a:cubicBezTo>
                  <a:pt x="70247" y="29530"/>
                  <a:pt x="70362" y="29715"/>
                  <a:pt x="70432" y="29899"/>
                </a:cubicBezTo>
                <a:cubicBezTo>
                  <a:pt x="69481" y="29935"/>
                  <a:pt x="68487" y="30005"/>
                  <a:pt x="67501" y="30120"/>
                </a:cubicBezTo>
                <a:cubicBezTo>
                  <a:pt x="67421" y="29935"/>
                  <a:pt x="67386" y="29785"/>
                  <a:pt x="67316" y="29609"/>
                </a:cubicBezTo>
                <a:cubicBezTo>
                  <a:pt x="67281" y="29530"/>
                  <a:pt x="67245" y="29459"/>
                  <a:pt x="67201" y="29345"/>
                </a:cubicBezTo>
                <a:cubicBezTo>
                  <a:pt x="68161" y="29274"/>
                  <a:pt x="69112" y="29169"/>
                  <a:pt x="70063" y="29089"/>
                </a:cubicBezTo>
                <a:close/>
                <a:moveTo>
                  <a:pt x="40349" y="29565"/>
                </a:moveTo>
                <a:lnTo>
                  <a:pt x="40349" y="29565"/>
                </a:lnTo>
                <a:cubicBezTo>
                  <a:pt x="40279" y="29750"/>
                  <a:pt x="40208" y="29935"/>
                  <a:pt x="40129" y="30084"/>
                </a:cubicBezTo>
                <a:cubicBezTo>
                  <a:pt x="39432" y="30109"/>
                  <a:pt x="38752" y="30134"/>
                  <a:pt x="38062" y="30134"/>
                </a:cubicBezTo>
                <a:cubicBezTo>
                  <a:pt x="37776" y="30134"/>
                  <a:pt x="37489" y="30130"/>
                  <a:pt x="37197" y="30120"/>
                </a:cubicBezTo>
                <a:cubicBezTo>
                  <a:pt x="37312" y="29935"/>
                  <a:pt x="37382" y="29785"/>
                  <a:pt x="37453" y="29609"/>
                </a:cubicBezTo>
                <a:cubicBezTo>
                  <a:pt x="38412" y="29609"/>
                  <a:pt x="39398" y="29609"/>
                  <a:pt x="40349" y="29565"/>
                </a:cubicBezTo>
                <a:close/>
                <a:moveTo>
                  <a:pt x="11041" y="28984"/>
                </a:moveTo>
                <a:cubicBezTo>
                  <a:pt x="12071" y="29239"/>
                  <a:pt x="13136" y="29459"/>
                  <a:pt x="14201" y="29679"/>
                </a:cubicBezTo>
                <a:cubicBezTo>
                  <a:pt x="13937" y="29829"/>
                  <a:pt x="13682" y="30005"/>
                  <a:pt x="13427" y="30155"/>
                </a:cubicBezTo>
                <a:cubicBezTo>
                  <a:pt x="12326" y="29935"/>
                  <a:pt x="11261" y="29679"/>
                  <a:pt x="10196" y="29424"/>
                </a:cubicBezTo>
                <a:lnTo>
                  <a:pt x="10275" y="29424"/>
                </a:lnTo>
                <a:cubicBezTo>
                  <a:pt x="10530" y="29274"/>
                  <a:pt x="10786" y="29125"/>
                  <a:pt x="11041" y="28984"/>
                </a:cubicBezTo>
                <a:close/>
                <a:moveTo>
                  <a:pt x="15117" y="29125"/>
                </a:moveTo>
                <a:cubicBezTo>
                  <a:pt x="16103" y="29310"/>
                  <a:pt x="17098" y="29494"/>
                  <a:pt x="18119" y="29644"/>
                </a:cubicBezTo>
                <a:cubicBezTo>
                  <a:pt x="17899" y="29829"/>
                  <a:pt x="17679" y="30005"/>
                  <a:pt x="17424" y="30155"/>
                </a:cubicBezTo>
                <a:cubicBezTo>
                  <a:pt x="16358" y="30005"/>
                  <a:pt x="15337" y="29864"/>
                  <a:pt x="14342" y="29644"/>
                </a:cubicBezTo>
                <a:cubicBezTo>
                  <a:pt x="14598" y="29494"/>
                  <a:pt x="14862" y="29310"/>
                  <a:pt x="15117" y="29125"/>
                </a:cubicBezTo>
                <a:close/>
                <a:moveTo>
                  <a:pt x="27953" y="29530"/>
                </a:moveTo>
                <a:cubicBezTo>
                  <a:pt x="27768" y="29750"/>
                  <a:pt x="27583" y="29935"/>
                  <a:pt x="27407" y="30155"/>
                </a:cubicBezTo>
                <a:lnTo>
                  <a:pt x="27363" y="30155"/>
                </a:lnTo>
                <a:cubicBezTo>
                  <a:pt x="26999" y="30155"/>
                  <a:pt x="26632" y="30170"/>
                  <a:pt x="26265" y="30170"/>
                </a:cubicBezTo>
                <a:cubicBezTo>
                  <a:pt x="26082" y="30170"/>
                  <a:pt x="25899" y="30166"/>
                  <a:pt x="25717" y="30155"/>
                </a:cubicBezTo>
                <a:lnTo>
                  <a:pt x="24546" y="30155"/>
                </a:lnTo>
                <a:cubicBezTo>
                  <a:pt x="24722" y="29935"/>
                  <a:pt x="24907" y="29750"/>
                  <a:pt x="25092" y="29565"/>
                </a:cubicBezTo>
                <a:lnTo>
                  <a:pt x="26377" y="29565"/>
                </a:lnTo>
                <a:cubicBezTo>
                  <a:pt x="26536" y="29580"/>
                  <a:pt x="26698" y="29584"/>
                  <a:pt x="26864" y="29584"/>
                </a:cubicBezTo>
                <a:cubicBezTo>
                  <a:pt x="27194" y="29584"/>
                  <a:pt x="27537" y="29565"/>
                  <a:pt x="27883" y="29565"/>
                </a:cubicBezTo>
                <a:cubicBezTo>
                  <a:pt x="27918" y="29530"/>
                  <a:pt x="27918" y="29530"/>
                  <a:pt x="27953" y="29530"/>
                </a:cubicBezTo>
                <a:close/>
                <a:moveTo>
                  <a:pt x="6313" y="29054"/>
                </a:moveTo>
                <a:cubicBezTo>
                  <a:pt x="7264" y="29345"/>
                  <a:pt x="8259" y="29609"/>
                  <a:pt x="9280" y="29864"/>
                </a:cubicBezTo>
                <a:cubicBezTo>
                  <a:pt x="9210" y="29935"/>
                  <a:pt x="9095" y="29970"/>
                  <a:pt x="9025" y="30005"/>
                </a:cubicBezTo>
                <a:cubicBezTo>
                  <a:pt x="8875" y="30084"/>
                  <a:pt x="8769" y="30155"/>
                  <a:pt x="8655" y="30269"/>
                </a:cubicBezTo>
                <a:cubicBezTo>
                  <a:pt x="7634" y="30005"/>
                  <a:pt x="6639" y="29750"/>
                  <a:pt x="5653" y="29459"/>
                </a:cubicBezTo>
                <a:cubicBezTo>
                  <a:pt x="5873" y="29310"/>
                  <a:pt x="6093" y="29169"/>
                  <a:pt x="6313" y="29054"/>
                </a:cubicBezTo>
                <a:close/>
                <a:moveTo>
                  <a:pt x="29009" y="29514"/>
                </a:moveTo>
                <a:cubicBezTo>
                  <a:pt x="29173" y="29514"/>
                  <a:pt x="29335" y="29518"/>
                  <a:pt x="29494" y="29530"/>
                </a:cubicBezTo>
                <a:cubicBezTo>
                  <a:pt x="30084" y="29530"/>
                  <a:pt x="30630" y="29609"/>
                  <a:pt x="31149" y="29679"/>
                </a:cubicBezTo>
                <a:cubicBezTo>
                  <a:pt x="30999" y="29899"/>
                  <a:pt x="30885" y="30084"/>
                  <a:pt x="30744" y="30304"/>
                </a:cubicBezTo>
                <a:cubicBezTo>
                  <a:pt x="30304" y="30190"/>
                  <a:pt x="29828" y="30155"/>
                  <a:pt x="29388" y="30120"/>
                </a:cubicBezTo>
                <a:cubicBezTo>
                  <a:pt x="29180" y="30108"/>
                  <a:pt x="28968" y="30104"/>
                  <a:pt x="28754" y="30104"/>
                </a:cubicBezTo>
                <a:cubicBezTo>
                  <a:pt x="28327" y="30104"/>
                  <a:pt x="27895" y="30120"/>
                  <a:pt x="27478" y="30120"/>
                </a:cubicBezTo>
                <a:cubicBezTo>
                  <a:pt x="27663" y="29935"/>
                  <a:pt x="27848" y="29750"/>
                  <a:pt x="28024" y="29530"/>
                </a:cubicBezTo>
                <a:cubicBezTo>
                  <a:pt x="28346" y="29530"/>
                  <a:pt x="28681" y="29514"/>
                  <a:pt x="29009" y="29514"/>
                </a:cubicBezTo>
                <a:close/>
                <a:moveTo>
                  <a:pt x="79386" y="29019"/>
                </a:moveTo>
                <a:cubicBezTo>
                  <a:pt x="80407" y="29125"/>
                  <a:pt x="81437" y="29239"/>
                  <a:pt x="82467" y="29389"/>
                </a:cubicBezTo>
                <a:cubicBezTo>
                  <a:pt x="82538" y="29530"/>
                  <a:pt x="82608" y="29644"/>
                  <a:pt x="82723" y="29785"/>
                </a:cubicBezTo>
                <a:cubicBezTo>
                  <a:pt x="82828" y="29935"/>
                  <a:pt x="82943" y="30120"/>
                  <a:pt x="83048" y="30304"/>
                </a:cubicBezTo>
                <a:cubicBezTo>
                  <a:pt x="82027" y="30120"/>
                  <a:pt x="80997" y="30005"/>
                  <a:pt x="79967" y="29935"/>
                </a:cubicBezTo>
                <a:cubicBezTo>
                  <a:pt x="79826" y="29750"/>
                  <a:pt x="79712" y="29565"/>
                  <a:pt x="79606" y="29389"/>
                </a:cubicBezTo>
                <a:cubicBezTo>
                  <a:pt x="79527" y="29274"/>
                  <a:pt x="79456" y="29169"/>
                  <a:pt x="79386" y="29019"/>
                </a:cubicBezTo>
                <a:close/>
                <a:moveTo>
                  <a:pt x="48757" y="29389"/>
                </a:moveTo>
                <a:lnTo>
                  <a:pt x="48757" y="29389"/>
                </a:lnTo>
                <a:cubicBezTo>
                  <a:pt x="48713" y="29530"/>
                  <a:pt x="48713" y="29679"/>
                  <a:pt x="48713" y="29829"/>
                </a:cubicBezTo>
                <a:lnTo>
                  <a:pt x="48713" y="30120"/>
                </a:lnTo>
                <a:cubicBezTo>
                  <a:pt x="47762" y="30225"/>
                  <a:pt x="46847" y="30340"/>
                  <a:pt x="45896" y="30410"/>
                </a:cubicBezTo>
                <a:cubicBezTo>
                  <a:pt x="45896" y="30340"/>
                  <a:pt x="45896" y="30225"/>
                  <a:pt x="45931" y="30155"/>
                </a:cubicBezTo>
                <a:cubicBezTo>
                  <a:pt x="45966" y="30005"/>
                  <a:pt x="45966" y="29864"/>
                  <a:pt x="46001" y="29715"/>
                </a:cubicBezTo>
                <a:cubicBezTo>
                  <a:pt x="46917" y="29609"/>
                  <a:pt x="47833" y="29494"/>
                  <a:pt x="48757" y="29389"/>
                </a:cubicBezTo>
                <a:close/>
                <a:moveTo>
                  <a:pt x="67131" y="29389"/>
                </a:moveTo>
                <a:cubicBezTo>
                  <a:pt x="67166" y="29459"/>
                  <a:pt x="67201" y="29565"/>
                  <a:pt x="67245" y="29644"/>
                </a:cubicBezTo>
                <a:cubicBezTo>
                  <a:pt x="67316" y="29785"/>
                  <a:pt x="67386" y="29935"/>
                  <a:pt x="67465" y="30120"/>
                </a:cubicBezTo>
                <a:cubicBezTo>
                  <a:pt x="66365" y="30190"/>
                  <a:pt x="65300" y="30304"/>
                  <a:pt x="64199" y="30445"/>
                </a:cubicBezTo>
                <a:cubicBezTo>
                  <a:pt x="64164" y="30269"/>
                  <a:pt x="64085" y="30120"/>
                  <a:pt x="64049" y="29970"/>
                </a:cubicBezTo>
                <a:cubicBezTo>
                  <a:pt x="64014" y="29899"/>
                  <a:pt x="64014" y="29829"/>
                  <a:pt x="63979" y="29750"/>
                </a:cubicBezTo>
                <a:cubicBezTo>
                  <a:pt x="65044" y="29609"/>
                  <a:pt x="66101" y="29494"/>
                  <a:pt x="67131" y="29389"/>
                </a:cubicBezTo>
                <a:close/>
                <a:moveTo>
                  <a:pt x="1321" y="29054"/>
                </a:moveTo>
                <a:cubicBezTo>
                  <a:pt x="2387" y="29424"/>
                  <a:pt x="3452" y="29785"/>
                  <a:pt x="4588" y="30120"/>
                </a:cubicBezTo>
                <a:cubicBezTo>
                  <a:pt x="4517" y="30155"/>
                  <a:pt x="4438" y="30190"/>
                  <a:pt x="4367" y="30225"/>
                </a:cubicBezTo>
                <a:cubicBezTo>
                  <a:pt x="4147" y="30340"/>
                  <a:pt x="3927" y="30410"/>
                  <a:pt x="3707" y="30489"/>
                </a:cubicBezTo>
                <a:cubicBezTo>
                  <a:pt x="2607" y="30190"/>
                  <a:pt x="1506" y="29864"/>
                  <a:pt x="406" y="29494"/>
                </a:cubicBezTo>
                <a:cubicBezTo>
                  <a:pt x="696" y="29345"/>
                  <a:pt x="1031" y="29204"/>
                  <a:pt x="1321" y="29054"/>
                </a:cubicBezTo>
                <a:close/>
                <a:moveTo>
                  <a:pt x="60642" y="29239"/>
                </a:moveTo>
                <a:cubicBezTo>
                  <a:pt x="60713" y="29530"/>
                  <a:pt x="60783" y="29829"/>
                  <a:pt x="60862" y="30120"/>
                </a:cubicBezTo>
                <a:cubicBezTo>
                  <a:pt x="60493" y="30155"/>
                  <a:pt x="60123" y="30190"/>
                  <a:pt x="59762" y="30269"/>
                </a:cubicBezTo>
                <a:cubicBezTo>
                  <a:pt x="59207" y="30340"/>
                  <a:pt x="58661" y="30410"/>
                  <a:pt x="58072" y="30489"/>
                </a:cubicBezTo>
                <a:cubicBezTo>
                  <a:pt x="58036" y="30225"/>
                  <a:pt x="57957" y="29935"/>
                  <a:pt x="57922" y="29679"/>
                </a:cubicBezTo>
                <a:cubicBezTo>
                  <a:pt x="58547" y="29565"/>
                  <a:pt x="59207" y="29459"/>
                  <a:pt x="59832" y="29389"/>
                </a:cubicBezTo>
                <a:cubicBezTo>
                  <a:pt x="60123" y="29310"/>
                  <a:pt x="60378" y="29274"/>
                  <a:pt x="60642" y="29239"/>
                </a:cubicBezTo>
                <a:close/>
                <a:moveTo>
                  <a:pt x="18234" y="29644"/>
                </a:moveTo>
                <a:cubicBezTo>
                  <a:pt x="18269" y="29644"/>
                  <a:pt x="18304" y="29679"/>
                  <a:pt x="18339" y="29679"/>
                </a:cubicBezTo>
                <a:cubicBezTo>
                  <a:pt x="19264" y="29785"/>
                  <a:pt x="20144" y="29899"/>
                  <a:pt x="21060" y="29970"/>
                </a:cubicBezTo>
                <a:cubicBezTo>
                  <a:pt x="20840" y="30155"/>
                  <a:pt x="20584" y="30340"/>
                  <a:pt x="20364" y="30525"/>
                </a:cubicBezTo>
                <a:cubicBezTo>
                  <a:pt x="19405" y="30410"/>
                  <a:pt x="18454" y="30304"/>
                  <a:pt x="17538" y="30190"/>
                </a:cubicBezTo>
                <a:cubicBezTo>
                  <a:pt x="17758" y="30005"/>
                  <a:pt x="17978" y="29829"/>
                  <a:pt x="18234" y="29644"/>
                </a:cubicBezTo>
                <a:close/>
                <a:moveTo>
                  <a:pt x="54735" y="29310"/>
                </a:moveTo>
                <a:lnTo>
                  <a:pt x="54770" y="29345"/>
                </a:lnTo>
                <a:cubicBezTo>
                  <a:pt x="54805" y="29565"/>
                  <a:pt x="54841" y="29829"/>
                  <a:pt x="54876" y="30084"/>
                </a:cubicBezTo>
                <a:cubicBezTo>
                  <a:pt x="53819" y="30225"/>
                  <a:pt x="52719" y="30375"/>
                  <a:pt x="51689" y="30525"/>
                </a:cubicBezTo>
                <a:cubicBezTo>
                  <a:pt x="51653" y="30304"/>
                  <a:pt x="51653" y="30049"/>
                  <a:pt x="51653" y="29750"/>
                </a:cubicBezTo>
                <a:cubicBezTo>
                  <a:pt x="52719" y="29609"/>
                  <a:pt x="53740" y="29459"/>
                  <a:pt x="54735" y="29310"/>
                </a:cubicBezTo>
                <a:close/>
                <a:moveTo>
                  <a:pt x="10125" y="29459"/>
                </a:moveTo>
                <a:cubicBezTo>
                  <a:pt x="11155" y="29750"/>
                  <a:pt x="12256" y="29970"/>
                  <a:pt x="13356" y="30190"/>
                </a:cubicBezTo>
                <a:cubicBezTo>
                  <a:pt x="13242" y="30225"/>
                  <a:pt x="13136" y="30304"/>
                  <a:pt x="13057" y="30340"/>
                </a:cubicBezTo>
                <a:cubicBezTo>
                  <a:pt x="12916" y="30410"/>
                  <a:pt x="12802" y="30489"/>
                  <a:pt x="12661" y="30560"/>
                </a:cubicBezTo>
                <a:cubicBezTo>
                  <a:pt x="11560" y="30340"/>
                  <a:pt x="10495" y="30120"/>
                  <a:pt x="9430" y="29864"/>
                </a:cubicBezTo>
                <a:cubicBezTo>
                  <a:pt x="9685" y="29715"/>
                  <a:pt x="9905" y="29609"/>
                  <a:pt x="10125" y="29459"/>
                </a:cubicBezTo>
                <a:close/>
                <a:moveTo>
                  <a:pt x="14272" y="29715"/>
                </a:moveTo>
                <a:cubicBezTo>
                  <a:pt x="15258" y="29899"/>
                  <a:pt x="16288" y="30049"/>
                  <a:pt x="17353" y="30225"/>
                </a:cubicBezTo>
                <a:cubicBezTo>
                  <a:pt x="17133" y="30375"/>
                  <a:pt x="16913" y="30525"/>
                  <a:pt x="16658" y="30665"/>
                </a:cubicBezTo>
                <a:cubicBezTo>
                  <a:pt x="15557" y="30525"/>
                  <a:pt x="14527" y="30340"/>
                  <a:pt x="13497" y="30155"/>
                </a:cubicBezTo>
                <a:cubicBezTo>
                  <a:pt x="13796" y="30005"/>
                  <a:pt x="14052" y="29864"/>
                  <a:pt x="14272" y="29715"/>
                </a:cubicBezTo>
                <a:close/>
                <a:moveTo>
                  <a:pt x="31220" y="29679"/>
                </a:moveTo>
                <a:cubicBezTo>
                  <a:pt x="31369" y="29715"/>
                  <a:pt x="31475" y="29750"/>
                  <a:pt x="31624" y="29750"/>
                </a:cubicBezTo>
                <a:cubicBezTo>
                  <a:pt x="32100" y="29829"/>
                  <a:pt x="32575" y="29935"/>
                  <a:pt x="33086" y="29970"/>
                </a:cubicBezTo>
                <a:cubicBezTo>
                  <a:pt x="33350" y="30005"/>
                  <a:pt x="33641" y="30005"/>
                  <a:pt x="33896" y="30049"/>
                </a:cubicBezTo>
                <a:cubicBezTo>
                  <a:pt x="33790" y="30225"/>
                  <a:pt x="33641" y="30445"/>
                  <a:pt x="33491" y="30665"/>
                </a:cubicBezTo>
                <a:cubicBezTo>
                  <a:pt x="33165" y="30630"/>
                  <a:pt x="32795" y="30595"/>
                  <a:pt x="32426" y="30560"/>
                </a:cubicBezTo>
                <a:cubicBezTo>
                  <a:pt x="31985" y="30525"/>
                  <a:pt x="31545" y="30445"/>
                  <a:pt x="31105" y="30375"/>
                </a:cubicBezTo>
                <a:cubicBezTo>
                  <a:pt x="30999" y="30340"/>
                  <a:pt x="30885" y="30304"/>
                  <a:pt x="30779" y="30304"/>
                </a:cubicBezTo>
                <a:cubicBezTo>
                  <a:pt x="30929" y="30084"/>
                  <a:pt x="31070" y="29899"/>
                  <a:pt x="31220" y="29679"/>
                </a:cubicBezTo>
                <a:close/>
                <a:moveTo>
                  <a:pt x="45931" y="29715"/>
                </a:moveTo>
                <a:cubicBezTo>
                  <a:pt x="45931" y="29864"/>
                  <a:pt x="45896" y="30005"/>
                  <a:pt x="45852" y="30155"/>
                </a:cubicBezTo>
                <a:cubicBezTo>
                  <a:pt x="45852" y="30225"/>
                  <a:pt x="45816" y="30340"/>
                  <a:pt x="45816" y="30445"/>
                </a:cubicBezTo>
                <a:cubicBezTo>
                  <a:pt x="44795" y="30525"/>
                  <a:pt x="43730" y="30630"/>
                  <a:pt x="42665" y="30665"/>
                </a:cubicBezTo>
                <a:cubicBezTo>
                  <a:pt x="42735" y="30445"/>
                  <a:pt x="42814" y="30225"/>
                  <a:pt x="42885" y="30005"/>
                </a:cubicBezTo>
                <a:cubicBezTo>
                  <a:pt x="43915" y="29935"/>
                  <a:pt x="44936" y="29829"/>
                  <a:pt x="45931" y="29715"/>
                </a:cubicBezTo>
                <a:close/>
                <a:moveTo>
                  <a:pt x="21130" y="29970"/>
                </a:moveTo>
                <a:cubicBezTo>
                  <a:pt x="22231" y="30084"/>
                  <a:pt x="23331" y="30155"/>
                  <a:pt x="24432" y="30190"/>
                </a:cubicBezTo>
                <a:cubicBezTo>
                  <a:pt x="24212" y="30375"/>
                  <a:pt x="24027" y="30560"/>
                  <a:pt x="23807" y="30745"/>
                </a:cubicBezTo>
                <a:cubicBezTo>
                  <a:pt x="22706" y="30709"/>
                  <a:pt x="21570" y="30630"/>
                  <a:pt x="20435" y="30525"/>
                </a:cubicBezTo>
                <a:cubicBezTo>
                  <a:pt x="20690" y="30340"/>
                  <a:pt x="20910" y="30155"/>
                  <a:pt x="21130" y="29970"/>
                </a:cubicBezTo>
                <a:close/>
                <a:moveTo>
                  <a:pt x="73663" y="29785"/>
                </a:moveTo>
                <a:cubicBezTo>
                  <a:pt x="74685" y="29785"/>
                  <a:pt x="75715" y="29785"/>
                  <a:pt x="76745" y="29829"/>
                </a:cubicBezTo>
                <a:cubicBezTo>
                  <a:pt x="76930" y="30120"/>
                  <a:pt x="77106" y="30410"/>
                  <a:pt x="77291" y="30745"/>
                </a:cubicBezTo>
                <a:cubicBezTo>
                  <a:pt x="76630" y="30709"/>
                  <a:pt x="75970" y="30709"/>
                  <a:pt x="75275" y="30709"/>
                </a:cubicBezTo>
                <a:lnTo>
                  <a:pt x="74139" y="30709"/>
                </a:lnTo>
                <a:cubicBezTo>
                  <a:pt x="73989" y="30410"/>
                  <a:pt x="73804" y="30120"/>
                  <a:pt x="73663" y="29785"/>
                </a:cubicBezTo>
                <a:close/>
                <a:moveTo>
                  <a:pt x="63944" y="29750"/>
                </a:moveTo>
                <a:cubicBezTo>
                  <a:pt x="63944" y="29829"/>
                  <a:pt x="63979" y="29899"/>
                  <a:pt x="63979" y="29970"/>
                </a:cubicBezTo>
                <a:cubicBezTo>
                  <a:pt x="64049" y="30120"/>
                  <a:pt x="64085" y="30269"/>
                  <a:pt x="64120" y="30445"/>
                </a:cubicBezTo>
                <a:cubicBezTo>
                  <a:pt x="63134" y="30560"/>
                  <a:pt x="62139" y="30665"/>
                  <a:pt x="61118" y="30780"/>
                </a:cubicBezTo>
                <a:cubicBezTo>
                  <a:pt x="61083" y="30665"/>
                  <a:pt x="61039" y="30525"/>
                  <a:pt x="61003" y="30375"/>
                </a:cubicBezTo>
                <a:cubicBezTo>
                  <a:pt x="60968" y="30304"/>
                  <a:pt x="60968" y="30225"/>
                  <a:pt x="60933" y="30155"/>
                </a:cubicBezTo>
                <a:cubicBezTo>
                  <a:pt x="61963" y="30005"/>
                  <a:pt x="62949" y="29864"/>
                  <a:pt x="63944" y="29750"/>
                </a:cubicBezTo>
                <a:close/>
                <a:moveTo>
                  <a:pt x="24502" y="30190"/>
                </a:moveTo>
                <a:cubicBezTo>
                  <a:pt x="24907" y="30190"/>
                  <a:pt x="25312" y="30225"/>
                  <a:pt x="25717" y="30225"/>
                </a:cubicBezTo>
                <a:cubicBezTo>
                  <a:pt x="26263" y="30225"/>
                  <a:pt x="26818" y="30225"/>
                  <a:pt x="27328" y="30190"/>
                </a:cubicBezTo>
                <a:lnTo>
                  <a:pt x="27328" y="30190"/>
                </a:lnTo>
                <a:cubicBezTo>
                  <a:pt x="27143" y="30410"/>
                  <a:pt x="26967" y="30595"/>
                  <a:pt x="26782" y="30815"/>
                </a:cubicBezTo>
                <a:lnTo>
                  <a:pt x="25462" y="30815"/>
                </a:lnTo>
                <a:cubicBezTo>
                  <a:pt x="24942" y="30815"/>
                  <a:pt x="24432" y="30780"/>
                  <a:pt x="23886" y="30780"/>
                </a:cubicBezTo>
                <a:cubicBezTo>
                  <a:pt x="24106" y="30560"/>
                  <a:pt x="24282" y="30375"/>
                  <a:pt x="24502" y="30190"/>
                </a:cubicBezTo>
                <a:close/>
                <a:moveTo>
                  <a:pt x="33966" y="30049"/>
                </a:moveTo>
                <a:cubicBezTo>
                  <a:pt x="35032" y="30120"/>
                  <a:pt x="36062" y="30155"/>
                  <a:pt x="37127" y="30190"/>
                </a:cubicBezTo>
                <a:cubicBezTo>
                  <a:pt x="37013" y="30410"/>
                  <a:pt x="36907" y="30630"/>
                  <a:pt x="36792" y="30815"/>
                </a:cubicBezTo>
                <a:cubicBezTo>
                  <a:pt x="35727" y="30815"/>
                  <a:pt x="34627" y="30745"/>
                  <a:pt x="33570" y="30665"/>
                </a:cubicBezTo>
                <a:cubicBezTo>
                  <a:pt x="33711" y="30445"/>
                  <a:pt x="33861" y="30269"/>
                  <a:pt x="33966" y="30049"/>
                </a:cubicBezTo>
                <a:close/>
                <a:moveTo>
                  <a:pt x="42814" y="30005"/>
                </a:moveTo>
                <a:cubicBezTo>
                  <a:pt x="42735" y="30225"/>
                  <a:pt x="42665" y="30445"/>
                  <a:pt x="42594" y="30709"/>
                </a:cubicBezTo>
                <a:cubicBezTo>
                  <a:pt x="41714" y="30745"/>
                  <a:pt x="40833" y="30780"/>
                  <a:pt x="39909" y="30815"/>
                </a:cubicBezTo>
                <a:cubicBezTo>
                  <a:pt x="40023" y="30595"/>
                  <a:pt x="40094" y="30375"/>
                  <a:pt x="40173" y="30155"/>
                </a:cubicBezTo>
                <a:cubicBezTo>
                  <a:pt x="41054" y="30120"/>
                  <a:pt x="41934" y="30084"/>
                  <a:pt x="42814" y="30005"/>
                </a:cubicBezTo>
                <a:close/>
                <a:moveTo>
                  <a:pt x="73584" y="29785"/>
                </a:moveTo>
                <a:cubicBezTo>
                  <a:pt x="73769" y="30120"/>
                  <a:pt x="73919" y="30410"/>
                  <a:pt x="74068" y="30709"/>
                </a:cubicBezTo>
                <a:cubicBezTo>
                  <a:pt x="73038" y="30709"/>
                  <a:pt x="71973" y="30745"/>
                  <a:pt x="70943" y="30815"/>
                </a:cubicBezTo>
                <a:cubicBezTo>
                  <a:pt x="70802" y="30525"/>
                  <a:pt x="70652" y="30225"/>
                  <a:pt x="70503" y="29935"/>
                </a:cubicBezTo>
                <a:cubicBezTo>
                  <a:pt x="71568" y="29864"/>
                  <a:pt x="72598" y="29829"/>
                  <a:pt x="73584" y="29785"/>
                </a:cubicBezTo>
                <a:close/>
                <a:moveTo>
                  <a:pt x="40129" y="30155"/>
                </a:moveTo>
                <a:lnTo>
                  <a:pt x="40129" y="30155"/>
                </a:lnTo>
                <a:cubicBezTo>
                  <a:pt x="40023" y="30375"/>
                  <a:pt x="39953" y="30595"/>
                  <a:pt x="39839" y="30815"/>
                </a:cubicBezTo>
                <a:cubicBezTo>
                  <a:pt x="39346" y="30833"/>
                  <a:pt x="38850" y="30841"/>
                  <a:pt x="38355" y="30841"/>
                </a:cubicBezTo>
                <a:cubicBezTo>
                  <a:pt x="37860" y="30841"/>
                  <a:pt x="37365" y="30833"/>
                  <a:pt x="36872" y="30815"/>
                </a:cubicBezTo>
                <a:cubicBezTo>
                  <a:pt x="36977" y="30630"/>
                  <a:pt x="37092" y="30410"/>
                  <a:pt x="37162" y="30190"/>
                </a:cubicBezTo>
                <a:cubicBezTo>
                  <a:pt x="38148" y="30190"/>
                  <a:pt x="39143" y="30190"/>
                  <a:pt x="40129" y="30155"/>
                </a:cubicBezTo>
                <a:close/>
                <a:moveTo>
                  <a:pt x="5618" y="29494"/>
                </a:moveTo>
                <a:cubicBezTo>
                  <a:pt x="6568" y="29785"/>
                  <a:pt x="7554" y="30049"/>
                  <a:pt x="8585" y="30304"/>
                </a:cubicBezTo>
                <a:cubicBezTo>
                  <a:pt x="8435" y="30410"/>
                  <a:pt x="8294" y="30525"/>
                  <a:pt x="8144" y="30630"/>
                </a:cubicBezTo>
                <a:cubicBezTo>
                  <a:pt x="8039" y="30709"/>
                  <a:pt x="7889" y="30780"/>
                  <a:pt x="7775" y="30885"/>
                </a:cubicBezTo>
                <a:cubicBezTo>
                  <a:pt x="6718" y="30630"/>
                  <a:pt x="5723" y="30375"/>
                  <a:pt x="4737" y="30084"/>
                </a:cubicBezTo>
                <a:cubicBezTo>
                  <a:pt x="4993" y="29935"/>
                  <a:pt x="5283" y="29750"/>
                  <a:pt x="5538" y="29565"/>
                </a:cubicBezTo>
                <a:cubicBezTo>
                  <a:pt x="5538" y="29530"/>
                  <a:pt x="5574" y="29530"/>
                  <a:pt x="5618" y="29494"/>
                </a:cubicBezTo>
                <a:close/>
                <a:moveTo>
                  <a:pt x="51618" y="29785"/>
                </a:moveTo>
                <a:lnTo>
                  <a:pt x="51618" y="30525"/>
                </a:lnTo>
                <a:cubicBezTo>
                  <a:pt x="50623" y="30665"/>
                  <a:pt x="49637" y="30780"/>
                  <a:pt x="48643" y="30885"/>
                </a:cubicBezTo>
                <a:cubicBezTo>
                  <a:pt x="48678" y="30665"/>
                  <a:pt x="48757" y="30410"/>
                  <a:pt x="48757" y="30155"/>
                </a:cubicBezTo>
                <a:cubicBezTo>
                  <a:pt x="49708" y="30049"/>
                  <a:pt x="50659" y="29899"/>
                  <a:pt x="51618" y="29785"/>
                </a:cubicBezTo>
                <a:close/>
                <a:moveTo>
                  <a:pt x="82538" y="29424"/>
                </a:moveTo>
                <a:lnTo>
                  <a:pt x="82538" y="29424"/>
                </a:lnTo>
                <a:cubicBezTo>
                  <a:pt x="83533" y="29565"/>
                  <a:pt x="84554" y="29750"/>
                  <a:pt x="85549" y="30005"/>
                </a:cubicBezTo>
                <a:cubicBezTo>
                  <a:pt x="85654" y="30155"/>
                  <a:pt x="85769" y="30304"/>
                  <a:pt x="85874" y="30445"/>
                </a:cubicBezTo>
                <a:cubicBezTo>
                  <a:pt x="85989" y="30595"/>
                  <a:pt x="86095" y="30745"/>
                  <a:pt x="86209" y="30885"/>
                </a:cubicBezTo>
                <a:cubicBezTo>
                  <a:pt x="85179" y="30665"/>
                  <a:pt x="84149" y="30445"/>
                  <a:pt x="83128" y="30304"/>
                </a:cubicBezTo>
                <a:cubicBezTo>
                  <a:pt x="83013" y="30120"/>
                  <a:pt x="82872" y="29935"/>
                  <a:pt x="82758" y="29750"/>
                </a:cubicBezTo>
                <a:cubicBezTo>
                  <a:pt x="82687" y="29644"/>
                  <a:pt x="82608" y="29530"/>
                  <a:pt x="82538" y="29424"/>
                </a:cubicBezTo>
                <a:close/>
                <a:moveTo>
                  <a:pt x="57851" y="29679"/>
                </a:moveTo>
                <a:cubicBezTo>
                  <a:pt x="57922" y="29970"/>
                  <a:pt x="57957" y="30225"/>
                  <a:pt x="58036" y="30525"/>
                </a:cubicBezTo>
                <a:cubicBezTo>
                  <a:pt x="57042" y="30630"/>
                  <a:pt x="56055" y="30780"/>
                  <a:pt x="55061" y="30929"/>
                </a:cubicBezTo>
                <a:cubicBezTo>
                  <a:pt x="55025" y="30630"/>
                  <a:pt x="54990" y="30375"/>
                  <a:pt x="54955" y="30120"/>
                </a:cubicBezTo>
                <a:cubicBezTo>
                  <a:pt x="55906" y="29970"/>
                  <a:pt x="56901" y="29829"/>
                  <a:pt x="57851" y="29679"/>
                </a:cubicBezTo>
                <a:close/>
                <a:moveTo>
                  <a:pt x="76815" y="29829"/>
                </a:moveTo>
                <a:cubicBezTo>
                  <a:pt x="77845" y="29829"/>
                  <a:pt x="78911" y="29899"/>
                  <a:pt x="79932" y="29970"/>
                </a:cubicBezTo>
                <a:cubicBezTo>
                  <a:pt x="80117" y="30304"/>
                  <a:pt x="80337" y="30595"/>
                  <a:pt x="80522" y="30929"/>
                </a:cubicBezTo>
                <a:cubicBezTo>
                  <a:pt x="79492" y="30815"/>
                  <a:pt x="78426" y="30780"/>
                  <a:pt x="77370" y="30745"/>
                </a:cubicBezTo>
                <a:cubicBezTo>
                  <a:pt x="77185" y="30410"/>
                  <a:pt x="77000" y="30120"/>
                  <a:pt x="76815" y="29829"/>
                </a:cubicBezTo>
                <a:close/>
                <a:moveTo>
                  <a:pt x="9359" y="29899"/>
                </a:moveTo>
                <a:cubicBezTo>
                  <a:pt x="10416" y="30155"/>
                  <a:pt x="11481" y="30375"/>
                  <a:pt x="12582" y="30595"/>
                </a:cubicBezTo>
                <a:cubicBezTo>
                  <a:pt x="12361" y="30709"/>
                  <a:pt x="12141" y="30815"/>
                  <a:pt x="11956" y="30965"/>
                </a:cubicBezTo>
                <a:cubicBezTo>
                  <a:pt x="10821" y="30745"/>
                  <a:pt x="9755" y="30525"/>
                  <a:pt x="8734" y="30269"/>
                </a:cubicBezTo>
                <a:cubicBezTo>
                  <a:pt x="8840" y="30190"/>
                  <a:pt x="8954" y="30120"/>
                  <a:pt x="9060" y="30084"/>
                </a:cubicBezTo>
                <a:cubicBezTo>
                  <a:pt x="9174" y="30005"/>
                  <a:pt x="9280" y="29935"/>
                  <a:pt x="9359" y="29899"/>
                </a:cubicBezTo>
                <a:close/>
                <a:moveTo>
                  <a:pt x="28402" y="30164"/>
                </a:moveTo>
                <a:cubicBezTo>
                  <a:pt x="28728" y="30164"/>
                  <a:pt x="29058" y="30172"/>
                  <a:pt x="29388" y="30190"/>
                </a:cubicBezTo>
                <a:cubicBezTo>
                  <a:pt x="29828" y="30190"/>
                  <a:pt x="30269" y="30269"/>
                  <a:pt x="30665" y="30340"/>
                </a:cubicBezTo>
                <a:cubicBezTo>
                  <a:pt x="30524" y="30560"/>
                  <a:pt x="30374" y="30780"/>
                  <a:pt x="30189" y="31000"/>
                </a:cubicBezTo>
                <a:cubicBezTo>
                  <a:pt x="29679" y="30885"/>
                  <a:pt x="29168" y="30815"/>
                  <a:pt x="28614" y="30815"/>
                </a:cubicBezTo>
                <a:cubicBezTo>
                  <a:pt x="28432" y="30803"/>
                  <a:pt x="28245" y="30799"/>
                  <a:pt x="28056" y="30799"/>
                </a:cubicBezTo>
                <a:cubicBezTo>
                  <a:pt x="27678" y="30799"/>
                  <a:pt x="27293" y="30815"/>
                  <a:pt x="26923" y="30815"/>
                </a:cubicBezTo>
                <a:lnTo>
                  <a:pt x="26853" y="30815"/>
                </a:lnTo>
                <a:cubicBezTo>
                  <a:pt x="27038" y="30595"/>
                  <a:pt x="27223" y="30410"/>
                  <a:pt x="27443" y="30190"/>
                </a:cubicBezTo>
                <a:cubicBezTo>
                  <a:pt x="27755" y="30172"/>
                  <a:pt x="28076" y="30164"/>
                  <a:pt x="28402" y="30164"/>
                </a:cubicBezTo>
                <a:close/>
                <a:moveTo>
                  <a:pt x="70468" y="29935"/>
                </a:moveTo>
                <a:cubicBezTo>
                  <a:pt x="70582" y="30225"/>
                  <a:pt x="70723" y="30525"/>
                  <a:pt x="70873" y="30815"/>
                </a:cubicBezTo>
                <a:cubicBezTo>
                  <a:pt x="69886" y="30850"/>
                  <a:pt x="68892" y="30929"/>
                  <a:pt x="67906" y="31000"/>
                </a:cubicBezTo>
                <a:cubicBezTo>
                  <a:pt x="67756" y="30709"/>
                  <a:pt x="67641" y="30445"/>
                  <a:pt x="67536" y="30155"/>
                </a:cubicBezTo>
                <a:cubicBezTo>
                  <a:pt x="68522" y="30084"/>
                  <a:pt x="69481" y="30005"/>
                  <a:pt x="70468" y="29935"/>
                </a:cubicBezTo>
                <a:close/>
                <a:moveTo>
                  <a:pt x="17538" y="30225"/>
                </a:moveTo>
                <a:cubicBezTo>
                  <a:pt x="18454" y="30375"/>
                  <a:pt x="19369" y="30489"/>
                  <a:pt x="20285" y="30560"/>
                </a:cubicBezTo>
                <a:lnTo>
                  <a:pt x="20250" y="30595"/>
                </a:lnTo>
                <a:cubicBezTo>
                  <a:pt x="20030" y="30745"/>
                  <a:pt x="19845" y="30885"/>
                  <a:pt x="19660" y="31035"/>
                </a:cubicBezTo>
                <a:cubicBezTo>
                  <a:pt x="18709" y="30965"/>
                  <a:pt x="17758" y="30850"/>
                  <a:pt x="16843" y="30709"/>
                </a:cubicBezTo>
                <a:lnTo>
                  <a:pt x="16763" y="30709"/>
                </a:lnTo>
                <a:cubicBezTo>
                  <a:pt x="16984" y="30560"/>
                  <a:pt x="17204" y="30375"/>
                  <a:pt x="17459" y="30225"/>
                </a:cubicBezTo>
                <a:close/>
                <a:moveTo>
                  <a:pt x="13427" y="30190"/>
                </a:moveTo>
                <a:cubicBezTo>
                  <a:pt x="14457" y="30410"/>
                  <a:pt x="15478" y="30560"/>
                  <a:pt x="16579" y="30745"/>
                </a:cubicBezTo>
                <a:cubicBezTo>
                  <a:pt x="16508" y="30780"/>
                  <a:pt x="16402" y="30850"/>
                  <a:pt x="16288" y="30885"/>
                </a:cubicBezTo>
                <a:cubicBezTo>
                  <a:pt x="16182" y="30965"/>
                  <a:pt x="16068" y="31035"/>
                  <a:pt x="15962" y="31070"/>
                </a:cubicBezTo>
                <a:cubicBezTo>
                  <a:pt x="14862" y="30929"/>
                  <a:pt x="13796" y="30745"/>
                  <a:pt x="12766" y="30560"/>
                </a:cubicBezTo>
                <a:cubicBezTo>
                  <a:pt x="12881" y="30525"/>
                  <a:pt x="12951" y="30445"/>
                  <a:pt x="13057" y="30410"/>
                </a:cubicBezTo>
                <a:cubicBezTo>
                  <a:pt x="13207" y="30340"/>
                  <a:pt x="13321" y="30269"/>
                  <a:pt x="13427" y="30190"/>
                </a:cubicBezTo>
                <a:close/>
                <a:moveTo>
                  <a:pt x="60898" y="30155"/>
                </a:moveTo>
                <a:cubicBezTo>
                  <a:pt x="60898" y="30225"/>
                  <a:pt x="60933" y="30304"/>
                  <a:pt x="60933" y="30410"/>
                </a:cubicBezTo>
                <a:cubicBezTo>
                  <a:pt x="60968" y="30525"/>
                  <a:pt x="61003" y="30665"/>
                  <a:pt x="61039" y="30815"/>
                </a:cubicBezTo>
                <a:cubicBezTo>
                  <a:pt x="60713" y="30850"/>
                  <a:pt x="60343" y="30885"/>
                  <a:pt x="60017" y="30929"/>
                </a:cubicBezTo>
                <a:cubicBezTo>
                  <a:pt x="59427" y="31000"/>
                  <a:pt x="58802" y="31070"/>
                  <a:pt x="58177" y="31150"/>
                </a:cubicBezTo>
                <a:cubicBezTo>
                  <a:pt x="58177" y="31035"/>
                  <a:pt x="58142" y="30965"/>
                  <a:pt x="58142" y="30850"/>
                </a:cubicBezTo>
                <a:cubicBezTo>
                  <a:pt x="58142" y="30745"/>
                  <a:pt x="58107" y="30665"/>
                  <a:pt x="58107" y="30560"/>
                </a:cubicBezTo>
                <a:cubicBezTo>
                  <a:pt x="58661" y="30489"/>
                  <a:pt x="59207" y="30410"/>
                  <a:pt x="59762" y="30304"/>
                </a:cubicBezTo>
                <a:cubicBezTo>
                  <a:pt x="60158" y="30269"/>
                  <a:pt x="60528" y="30190"/>
                  <a:pt x="60898" y="30155"/>
                </a:cubicBezTo>
                <a:close/>
                <a:moveTo>
                  <a:pt x="48713" y="30155"/>
                </a:moveTo>
                <a:cubicBezTo>
                  <a:pt x="48678" y="30410"/>
                  <a:pt x="48643" y="30665"/>
                  <a:pt x="48607" y="30885"/>
                </a:cubicBezTo>
                <a:cubicBezTo>
                  <a:pt x="48572" y="30885"/>
                  <a:pt x="48572" y="30885"/>
                  <a:pt x="48572" y="30929"/>
                </a:cubicBezTo>
                <a:cubicBezTo>
                  <a:pt x="47612" y="31035"/>
                  <a:pt x="46662" y="31106"/>
                  <a:pt x="45746" y="31185"/>
                </a:cubicBezTo>
                <a:cubicBezTo>
                  <a:pt x="45781" y="30965"/>
                  <a:pt x="45816" y="30709"/>
                  <a:pt x="45852" y="30489"/>
                </a:cubicBezTo>
                <a:cubicBezTo>
                  <a:pt x="46811" y="30375"/>
                  <a:pt x="47762" y="30304"/>
                  <a:pt x="48713" y="30155"/>
                </a:cubicBezTo>
                <a:close/>
                <a:moveTo>
                  <a:pt x="4658" y="30120"/>
                </a:moveTo>
                <a:cubicBezTo>
                  <a:pt x="5653" y="30410"/>
                  <a:pt x="6674" y="30665"/>
                  <a:pt x="7704" y="30929"/>
                </a:cubicBezTo>
                <a:cubicBezTo>
                  <a:pt x="7519" y="31070"/>
                  <a:pt x="7299" y="31185"/>
                  <a:pt x="7079" y="31290"/>
                </a:cubicBezTo>
                <a:cubicBezTo>
                  <a:pt x="5979" y="31070"/>
                  <a:pt x="4878" y="30815"/>
                  <a:pt x="3778" y="30525"/>
                </a:cubicBezTo>
                <a:cubicBezTo>
                  <a:pt x="3998" y="30445"/>
                  <a:pt x="4183" y="30375"/>
                  <a:pt x="4403" y="30269"/>
                </a:cubicBezTo>
                <a:cubicBezTo>
                  <a:pt x="4473" y="30225"/>
                  <a:pt x="4588" y="30190"/>
                  <a:pt x="4658" y="30120"/>
                </a:cubicBezTo>
                <a:close/>
                <a:moveTo>
                  <a:pt x="67465" y="30155"/>
                </a:moveTo>
                <a:cubicBezTo>
                  <a:pt x="67571" y="30445"/>
                  <a:pt x="67721" y="30709"/>
                  <a:pt x="67826" y="31000"/>
                </a:cubicBezTo>
                <a:cubicBezTo>
                  <a:pt x="66726" y="31070"/>
                  <a:pt x="65625" y="31185"/>
                  <a:pt x="64490" y="31290"/>
                </a:cubicBezTo>
                <a:cubicBezTo>
                  <a:pt x="64384" y="31035"/>
                  <a:pt x="64305" y="30745"/>
                  <a:pt x="64234" y="30489"/>
                </a:cubicBezTo>
                <a:cubicBezTo>
                  <a:pt x="65300" y="30375"/>
                  <a:pt x="66400" y="30269"/>
                  <a:pt x="67465" y="30155"/>
                </a:cubicBezTo>
                <a:close/>
                <a:moveTo>
                  <a:pt x="80011" y="29970"/>
                </a:moveTo>
                <a:lnTo>
                  <a:pt x="80011" y="29970"/>
                </a:lnTo>
                <a:cubicBezTo>
                  <a:pt x="81032" y="30084"/>
                  <a:pt x="82062" y="30190"/>
                  <a:pt x="83092" y="30340"/>
                </a:cubicBezTo>
                <a:cubicBezTo>
                  <a:pt x="83313" y="30665"/>
                  <a:pt x="83533" y="30965"/>
                  <a:pt x="83753" y="31290"/>
                </a:cubicBezTo>
                <a:cubicBezTo>
                  <a:pt x="82723" y="31150"/>
                  <a:pt x="81693" y="31000"/>
                  <a:pt x="80592" y="30929"/>
                </a:cubicBezTo>
                <a:cubicBezTo>
                  <a:pt x="80407" y="30595"/>
                  <a:pt x="80187" y="30304"/>
                  <a:pt x="80011" y="29970"/>
                </a:cubicBezTo>
                <a:close/>
                <a:moveTo>
                  <a:pt x="20364" y="30560"/>
                </a:moveTo>
                <a:cubicBezTo>
                  <a:pt x="21500" y="30665"/>
                  <a:pt x="22636" y="30780"/>
                  <a:pt x="23771" y="30815"/>
                </a:cubicBezTo>
                <a:cubicBezTo>
                  <a:pt x="23551" y="31000"/>
                  <a:pt x="23366" y="31150"/>
                  <a:pt x="23181" y="31326"/>
                </a:cubicBezTo>
                <a:cubicBezTo>
                  <a:pt x="22011" y="31255"/>
                  <a:pt x="20875" y="31185"/>
                  <a:pt x="19739" y="31070"/>
                </a:cubicBezTo>
                <a:cubicBezTo>
                  <a:pt x="19924" y="30929"/>
                  <a:pt x="20100" y="30780"/>
                  <a:pt x="20285" y="30630"/>
                </a:cubicBezTo>
                <a:cubicBezTo>
                  <a:pt x="20320" y="30630"/>
                  <a:pt x="20320" y="30595"/>
                  <a:pt x="20364" y="30560"/>
                </a:cubicBezTo>
                <a:close/>
                <a:moveTo>
                  <a:pt x="54876" y="30155"/>
                </a:moveTo>
                <a:cubicBezTo>
                  <a:pt x="54955" y="30410"/>
                  <a:pt x="54990" y="30665"/>
                  <a:pt x="55025" y="30929"/>
                </a:cubicBezTo>
                <a:cubicBezTo>
                  <a:pt x="53890" y="31070"/>
                  <a:pt x="52789" y="31185"/>
                  <a:pt x="51689" y="31326"/>
                </a:cubicBezTo>
                <a:lnTo>
                  <a:pt x="51689" y="30595"/>
                </a:lnTo>
                <a:cubicBezTo>
                  <a:pt x="52754" y="30445"/>
                  <a:pt x="53819" y="30304"/>
                  <a:pt x="54876" y="30155"/>
                </a:cubicBezTo>
                <a:close/>
                <a:moveTo>
                  <a:pt x="30744" y="30340"/>
                </a:moveTo>
                <a:cubicBezTo>
                  <a:pt x="30850" y="30375"/>
                  <a:pt x="30964" y="30410"/>
                  <a:pt x="31105" y="30410"/>
                </a:cubicBezTo>
                <a:cubicBezTo>
                  <a:pt x="31510" y="30489"/>
                  <a:pt x="31985" y="30595"/>
                  <a:pt x="32426" y="30630"/>
                </a:cubicBezTo>
                <a:cubicBezTo>
                  <a:pt x="32760" y="30665"/>
                  <a:pt x="33130" y="30709"/>
                  <a:pt x="33456" y="30709"/>
                </a:cubicBezTo>
                <a:cubicBezTo>
                  <a:pt x="33306" y="30929"/>
                  <a:pt x="33165" y="31150"/>
                  <a:pt x="33016" y="31370"/>
                </a:cubicBezTo>
                <a:cubicBezTo>
                  <a:pt x="32760" y="31326"/>
                  <a:pt x="32505" y="31326"/>
                  <a:pt x="32250" y="31290"/>
                </a:cubicBezTo>
                <a:cubicBezTo>
                  <a:pt x="31695" y="31220"/>
                  <a:pt x="31184" y="31150"/>
                  <a:pt x="30709" y="31070"/>
                </a:cubicBezTo>
                <a:cubicBezTo>
                  <a:pt x="30559" y="31035"/>
                  <a:pt x="30410" y="31000"/>
                  <a:pt x="30269" y="31000"/>
                </a:cubicBezTo>
                <a:cubicBezTo>
                  <a:pt x="30410" y="30780"/>
                  <a:pt x="30594" y="30560"/>
                  <a:pt x="30744" y="30340"/>
                </a:cubicBezTo>
                <a:close/>
                <a:moveTo>
                  <a:pt x="23842" y="30815"/>
                </a:moveTo>
                <a:cubicBezTo>
                  <a:pt x="24396" y="30850"/>
                  <a:pt x="24942" y="30850"/>
                  <a:pt x="25462" y="30885"/>
                </a:cubicBezTo>
                <a:cubicBezTo>
                  <a:pt x="25902" y="30885"/>
                  <a:pt x="26307" y="30885"/>
                  <a:pt x="26703" y="30850"/>
                </a:cubicBezTo>
                <a:lnTo>
                  <a:pt x="26703" y="30885"/>
                </a:lnTo>
                <a:cubicBezTo>
                  <a:pt x="26527" y="31070"/>
                  <a:pt x="26377" y="31220"/>
                  <a:pt x="26192" y="31405"/>
                </a:cubicBezTo>
                <a:lnTo>
                  <a:pt x="24766" y="31405"/>
                </a:lnTo>
                <a:cubicBezTo>
                  <a:pt x="24247" y="31370"/>
                  <a:pt x="23771" y="31370"/>
                  <a:pt x="23261" y="31326"/>
                </a:cubicBezTo>
                <a:cubicBezTo>
                  <a:pt x="23446" y="31150"/>
                  <a:pt x="23666" y="31000"/>
                  <a:pt x="23842" y="30815"/>
                </a:cubicBezTo>
                <a:close/>
                <a:moveTo>
                  <a:pt x="45816" y="30489"/>
                </a:moveTo>
                <a:lnTo>
                  <a:pt x="45816" y="30489"/>
                </a:lnTo>
                <a:cubicBezTo>
                  <a:pt x="45781" y="30709"/>
                  <a:pt x="45711" y="30965"/>
                  <a:pt x="45676" y="31220"/>
                </a:cubicBezTo>
                <a:cubicBezTo>
                  <a:pt x="44575" y="31290"/>
                  <a:pt x="43510" y="31370"/>
                  <a:pt x="42445" y="31440"/>
                </a:cubicBezTo>
                <a:cubicBezTo>
                  <a:pt x="42445" y="31405"/>
                  <a:pt x="42445" y="31370"/>
                  <a:pt x="42480" y="31290"/>
                </a:cubicBezTo>
                <a:cubicBezTo>
                  <a:pt x="42515" y="31106"/>
                  <a:pt x="42594" y="30929"/>
                  <a:pt x="42629" y="30745"/>
                </a:cubicBezTo>
                <a:cubicBezTo>
                  <a:pt x="43695" y="30665"/>
                  <a:pt x="44751" y="30595"/>
                  <a:pt x="45816" y="30489"/>
                </a:cubicBezTo>
                <a:close/>
                <a:moveTo>
                  <a:pt x="12696" y="30595"/>
                </a:moveTo>
                <a:cubicBezTo>
                  <a:pt x="13717" y="30815"/>
                  <a:pt x="14783" y="30965"/>
                  <a:pt x="15883" y="31150"/>
                </a:cubicBezTo>
                <a:cubicBezTo>
                  <a:pt x="15813" y="31185"/>
                  <a:pt x="15698" y="31255"/>
                  <a:pt x="15628" y="31290"/>
                </a:cubicBezTo>
                <a:cubicBezTo>
                  <a:pt x="15522" y="31370"/>
                  <a:pt x="15408" y="31440"/>
                  <a:pt x="15302" y="31475"/>
                </a:cubicBezTo>
                <a:lnTo>
                  <a:pt x="15258" y="31475"/>
                </a:lnTo>
                <a:cubicBezTo>
                  <a:pt x="14122" y="31326"/>
                  <a:pt x="13057" y="31150"/>
                  <a:pt x="12036" y="30965"/>
                </a:cubicBezTo>
                <a:cubicBezTo>
                  <a:pt x="12256" y="30850"/>
                  <a:pt x="12476" y="30745"/>
                  <a:pt x="12696" y="30595"/>
                </a:cubicBezTo>
                <a:close/>
                <a:moveTo>
                  <a:pt x="16658" y="30745"/>
                </a:moveTo>
                <a:cubicBezTo>
                  <a:pt x="16728" y="30745"/>
                  <a:pt x="16763" y="30745"/>
                  <a:pt x="16799" y="30780"/>
                </a:cubicBezTo>
                <a:cubicBezTo>
                  <a:pt x="17723" y="30885"/>
                  <a:pt x="18674" y="31000"/>
                  <a:pt x="19589" y="31106"/>
                </a:cubicBezTo>
                <a:cubicBezTo>
                  <a:pt x="19554" y="31106"/>
                  <a:pt x="19519" y="31150"/>
                  <a:pt x="19484" y="31185"/>
                </a:cubicBezTo>
                <a:cubicBezTo>
                  <a:pt x="19369" y="31255"/>
                  <a:pt x="19264" y="31370"/>
                  <a:pt x="19149" y="31475"/>
                </a:cubicBezTo>
                <a:cubicBezTo>
                  <a:pt x="18163" y="31370"/>
                  <a:pt x="17168" y="31255"/>
                  <a:pt x="16182" y="31106"/>
                </a:cubicBezTo>
                <a:lnTo>
                  <a:pt x="16068" y="31106"/>
                </a:lnTo>
                <a:cubicBezTo>
                  <a:pt x="16138" y="31035"/>
                  <a:pt x="16253" y="31000"/>
                  <a:pt x="16323" y="30965"/>
                </a:cubicBezTo>
                <a:cubicBezTo>
                  <a:pt x="16438" y="30885"/>
                  <a:pt x="16543" y="30815"/>
                  <a:pt x="16658" y="30745"/>
                </a:cubicBezTo>
                <a:close/>
                <a:moveTo>
                  <a:pt x="58036" y="30560"/>
                </a:moveTo>
                <a:cubicBezTo>
                  <a:pt x="58036" y="30665"/>
                  <a:pt x="58072" y="30745"/>
                  <a:pt x="58072" y="30850"/>
                </a:cubicBezTo>
                <a:cubicBezTo>
                  <a:pt x="58107" y="30965"/>
                  <a:pt x="58107" y="31070"/>
                  <a:pt x="58142" y="31150"/>
                </a:cubicBezTo>
                <a:cubicBezTo>
                  <a:pt x="57156" y="31290"/>
                  <a:pt x="56161" y="31405"/>
                  <a:pt x="55140" y="31511"/>
                </a:cubicBezTo>
                <a:cubicBezTo>
                  <a:pt x="55140" y="31475"/>
                  <a:pt x="55096" y="31440"/>
                  <a:pt x="55096" y="31405"/>
                </a:cubicBezTo>
                <a:cubicBezTo>
                  <a:pt x="55096" y="31255"/>
                  <a:pt x="55096" y="31106"/>
                  <a:pt x="55061" y="30965"/>
                </a:cubicBezTo>
                <a:cubicBezTo>
                  <a:pt x="56055" y="30850"/>
                  <a:pt x="57042" y="30709"/>
                  <a:pt x="58036" y="30560"/>
                </a:cubicBezTo>
                <a:close/>
                <a:moveTo>
                  <a:pt x="3707" y="30560"/>
                </a:moveTo>
                <a:cubicBezTo>
                  <a:pt x="4808" y="30850"/>
                  <a:pt x="5873" y="31106"/>
                  <a:pt x="6973" y="31370"/>
                </a:cubicBezTo>
                <a:cubicBezTo>
                  <a:pt x="6938" y="31370"/>
                  <a:pt x="6894" y="31405"/>
                  <a:pt x="6859" y="31405"/>
                </a:cubicBezTo>
                <a:cubicBezTo>
                  <a:pt x="6753" y="31475"/>
                  <a:pt x="6604" y="31511"/>
                  <a:pt x="6498" y="31546"/>
                </a:cubicBezTo>
                <a:cubicBezTo>
                  <a:pt x="5318" y="31326"/>
                  <a:pt x="4218" y="31035"/>
                  <a:pt x="3152" y="30780"/>
                </a:cubicBezTo>
                <a:lnTo>
                  <a:pt x="3152" y="30745"/>
                </a:lnTo>
                <a:cubicBezTo>
                  <a:pt x="3337" y="30709"/>
                  <a:pt x="3522" y="30630"/>
                  <a:pt x="3707" y="30560"/>
                </a:cubicBezTo>
                <a:close/>
                <a:moveTo>
                  <a:pt x="8655" y="30304"/>
                </a:moveTo>
                <a:cubicBezTo>
                  <a:pt x="9685" y="30560"/>
                  <a:pt x="10750" y="30780"/>
                  <a:pt x="11851" y="31000"/>
                </a:cubicBezTo>
                <a:cubicBezTo>
                  <a:pt x="11560" y="31185"/>
                  <a:pt x="11261" y="31370"/>
                  <a:pt x="10935" y="31546"/>
                </a:cubicBezTo>
                <a:cubicBezTo>
                  <a:pt x="9870" y="31326"/>
                  <a:pt x="8840" y="31106"/>
                  <a:pt x="7854" y="30885"/>
                </a:cubicBezTo>
                <a:cubicBezTo>
                  <a:pt x="7959" y="30815"/>
                  <a:pt x="8074" y="30745"/>
                  <a:pt x="8180" y="30665"/>
                </a:cubicBezTo>
                <a:cubicBezTo>
                  <a:pt x="8329" y="30560"/>
                  <a:pt x="8479" y="30410"/>
                  <a:pt x="8655" y="30304"/>
                </a:cubicBezTo>
                <a:close/>
                <a:moveTo>
                  <a:pt x="33526" y="30709"/>
                </a:moveTo>
                <a:cubicBezTo>
                  <a:pt x="34591" y="30815"/>
                  <a:pt x="35692" y="30850"/>
                  <a:pt x="36757" y="30885"/>
                </a:cubicBezTo>
                <a:lnTo>
                  <a:pt x="36431" y="31546"/>
                </a:lnTo>
                <a:cubicBezTo>
                  <a:pt x="35331" y="31511"/>
                  <a:pt x="34186" y="31440"/>
                  <a:pt x="33086" y="31370"/>
                </a:cubicBezTo>
                <a:cubicBezTo>
                  <a:pt x="33236" y="31150"/>
                  <a:pt x="33385" y="30929"/>
                  <a:pt x="33526" y="30709"/>
                </a:cubicBezTo>
                <a:close/>
                <a:moveTo>
                  <a:pt x="39839" y="30885"/>
                </a:moveTo>
                <a:cubicBezTo>
                  <a:pt x="39733" y="31106"/>
                  <a:pt x="39654" y="31326"/>
                  <a:pt x="39548" y="31546"/>
                </a:cubicBezTo>
                <a:lnTo>
                  <a:pt x="36502" y="31546"/>
                </a:lnTo>
                <a:lnTo>
                  <a:pt x="36828" y="30885"/>
                </a:lnTo>
                <a:close/>
                <a:moveTo>
                  <a:pt x="42594" y="30745"/>
                </a:moveTo>
                <a:cubicBezTo>
                  <a:pt x="42515" y="30929"/>
                  <a:pt x="42480" y="31106"/>
                  <a:pt x="42409" y="31290"/>
                </a:cubicBezTo>
                <a:cubicBezTo>
                  <a:pt x="42409" y="31326"/>
                  <a:pt x="42374" y="31405"/>
                  <a:pt x="42374" y="31440"/>
                </a:cubicBezTo>
                <a:cubicBezTo>
                  <a:pt x="41450" y="31475"/>
                  <a:pt x="40534" y="31511"/>
                  <a:pt x="39618" y="31546"/>
                </a:cubicBezTo>
                <a:cubicBezTo>
                  <a:pt x="39689" y="31326"/>
                  <a:pt x="39803" y="31106"/>
                  <a:pt x="39909" y="30850"/>
                </a:cubicBezTo>
                <a:cubicBezTo>
                  <a:pt x="40789" y="30850"/>
                  <a:pt x="41670" y="30815"/>
                  <a:pt x="42594" y="30745"/>
                </a:cubicBezTo>
                <a:close/>
                <a:moveTo>
                  <a:pt x="28614" y="30850"/>
                </a:moveTo>
                <a:cubicBezTo>
                  <a:pt x="29168" y="30885"/>
                  <a:pt x="29644" y="30965"/>
                  <a:pt x="30154" y="31035"/>
                </a:cubicBezTo>
                <a:cubicBezTo>
                  <a:pt x="30005" y="31220"/>
                  <a:pt x="29864" y="31405"/>
                  <a:pt x="29714" y="31590"/>
                </a:cubicBezTo>
                <a:cubicBezTo>
                  <a:pt x="29274" y="31511"/>
                  <a:pt x="28869" y="31440"/>
                  <a:pt x="28429" y="31405"/>
                </a:cubicBezTo>
                <a:cubicBezTo>
                  <a:pt x="28209" y="31393"/>
                  <a:pt x="27985" y="31389"/>
                  <a:pt x="27758" y="31389"/>
                </a:cubicBezTo>
                <a:cubicBezTo>
                  <a:pt x="27305" y="31389"/>
                  <a:pt x="26841" y="31405"/>
                  <a:pt x="26377" y="31405"/>
                </a:cubicBezTo>
                <a:lnTo>
                  <a:pt x="26263" y="31405"/>
                </a:lnTo>
                <a:cubicBezTo>
                  <a:pt x="26448" y="31255"/>
                  <a:pt x="26597" y="31070"/>
                  <a:pt x="26747" y="30929"/>
                </a:cubicBezTo>
                <a:cubicBezTo>
                  <a:pt x="26747" y="30885"/>
                  <a:pt x="26782" y="30885"/>
                  <a:pt x="26782" y="30850"/>
                </a:cubicBezTo>
                <a:close/>
                <a:moveTo>
                  <a:pt x="64164" y="30489"/>
                </a:moveTo>
                <a:cubicBezTo>
                  <a:pt x="64234" y="30780"/>
                  <a:pt x="64340" y="31035"/>
                  <a:pt x="64419" y="31290"/>
                </a:cubicBezTo>
                <a:cubicBezTo>
                  <a:pt x="63424" y="31405"/>
                  <a:pt x="62403" y="31475"/>
                  <a:pt x="61338" y="31590"/>
                </a:cubicBezTo>
                <a:cubicBezTo>
                  <a:pt x="61259" y="31370"/>
                  <a:pt x="61188" y="31106"/>
                  <a:pt x="61118" y="30850"/>
                </a:cubicBezTo>
                <a:cubicBezTo>
                  <a:pt x="62139" y="30745"/>
                  <a:pt x="63169" y="30595"/>
                  <a:pt x="64164" y="30489"/>
                </a:cubicBezTo>
                <a:close/>
                <a:moveTo>
                  <a:pt x="51618" y="30595"/>
                </a:moveTo>
                <a:cubicBezTo>
                  <a:pt x="51618" y="30850"/>
                  <a:pt x="51618" y="31106"/>
                  <a:pt x="51653" y="31326"/>
                </a:cubicBezTo>
                <a:cubicBezTo>
                  <a:pt x="50588" y="31475"/>
                  <a:pt x="49558" y="31590"/>
                  <a:pt x="48537" y="31660"/>
                </a:cubicBezTo>
                <a:cubicBezTo>
                  <a:pt x="48537" y="31440"/>
                  <a:pt x="48607" y="31220"/>
                  <a:pt x="48643" y="30965"/>
                </a:cubicBezTo>
                <a:cubicBezTo>
                  <a:pt x="49637" y="30850"/>
                  <a:pt x="50623" y="30745"/>
                  <a:pt x="51618" y="30595"/>
                </a:cubicBezTo>
                <a:close/>
                <a:moveTo>
                  <a:pt x="74174" y="30745"/>
                </a:moveTo>
                <a:cubicBezTo>
                  <a:pt x="75204" y="30745"/>
                  <a:pt x="76269" y="30745"/>
                  <a:pt x="77326" y="30780"/>
                </a:cubicBezTo>
                <a:cubicBezTo>
                  <a:pt x="77475" y="31035"/>
                  <a:pt x="77625" y="31290"/>
                  <a:pt x="77766" y="31546"/>
                </a:cubicBezTo>
                <a:cubicBezTo>
                  <a:pt x="77810" y="31625"/>
                  <a:pt x="77845" y="31660"/>
                  <a:pt x="77880" y="31731"/>
                </a:cubicBezTo>
                <a:cubicBezTo>
                  <a:pt x="77220" y="31695"/>
                  <a:pt x="76595" y="31695"/>
                  <a:pt x="75935" y="31660"/>
                </a:cubicBezTo>
                <a:lnTo>
                  <a:pt x="74649" y="31660"/>
                </a:lnTo>
                <a:cubicBezTo>
                  <a:pt x="74614" y="31590"/>
                  <a:pt x="74544" y="31475"/>
                  <a:pt x="74509" y="31405"/>
                </a:cubicBezTo>
                <a:lnTo>
                  <a:pt x="74174" y="30745"/>
                </a:lnTo>
                <a:close/>
                <a:moveTo>
                  <a:pt x="19660" y="31106"/>
                </a:moveTo>
                <a:cubicBezTo>
                  <a:pt x="20804" y="31220"/>
                  <a:pt x="21975" y="31326"/>
                  <a:pt x="23111" y="31370"/>
                </a:cubicBezTo>
                <a:cubicBezTo>
                  <a:pt x="23041" y="31440"/>
                  <a:pt x="22961" y="31511"/>
                  <a:pt x="22891" y="31546"/>
                </a:cubicBezTo>
                <a:cubicBezTo>
                  <a:pt x="22821" y="31625"/>
                  <a:pt x="22706" y="31695"/>
                  <a:pt x="22636" y="31766"/>
                </a:cubicBezTo>
                <a:cubicBezTo>
                  <a:pt x="21500" y="31695"/>
                  <a:pt x="20364" y="31590"/>
                  <a:pt x="19220" y="31475"/>
                </a:cubicBezTo>
                <a:cubicBezTo>
                  <a:pt x="19334" y="31405"/>
                  <a:pt x="19405" y="31290"/>
                  <a:pt x="19519" y="31220"/>
                </a:cubicBezTo>
                <a:cubicBezTo>
                  <a:pt x="19554" y="31185"/>
                  <a:pt x="19625" y="31150"/>
                  <a:pt x="19660" y="31106"/>
                </a:cubicBezTo>
                <a:close/>
                <a:moveTo>
                  <a:pt x="74104" y="30745"/>
                </a:moveTo>
                <a:cubicBezTo>
                  <a:pt x="74209" y="31000"/>
                  <a:pt x="74324" y="31220"/>
                  <a:pt x="74465" y="31440"/>
                </a:cubicBezTo>
                <a:cubicBezTo>
                  <a:pt x="74509" y="31511"/>
                  <a:pt x="74544" y="31590"/>
                  <a:pt x="74579" y="31660"/>
                </a:cubicBezTo>
                <a:cubicBezTo>
                  <a:pt x="73514" y="31695"/>
                  <a:pt x="72448" y="31731"/>
                  <a:pt x="71383" y="31766"/>
                </a:cubicBezTo>
                <a:cubicBezTo>
                  <a:pt x="71242" y="31475"/>
                  <a:pt x="71093" y="31150"/>
                  <a:pt x="70943" y="30850"/>
                </a:cubicBezTo>
                <a:cubicBezTo>
                  <a:pt x="72008" y="30815"/>
                  <a:pt x="73038" y="30780"/>
                  <a:pt x="74104" y="30745"/>
                </a:cubicBezTo>
                <a:close/>
                <a:moveTo>
                  <a:pt x="23181" y="31370"/>
                </a:moveTo>
                <a:cubicBezTo>
                  <a:pt x="23701" y="31405"/>
                  <a:pt x="24247" y="31440"/>
                  <a:pt x="24766" y="31440"/>
                </a:cubicBezTo>
                <a:cubicBezTo>
                  <a:pt x="24986" y="31458"/>
                  <a:pt x="25215" y="31467"/>
                  <a:pt x="25449" y="31467"/>
                </a:cubicBezTo>
                <a:cubicBezTo>
                  <a:pt x="25682" y="31467"/>
                  <a:pt x="25920" y="31458"/>
                  <a:pt x="26157" y="31440"/>
                </a:cubicBezTo>
                <a:lnTo>
                  <a:pt x="26157" y="31440"/>
                </a:lnTo>
                <a:cubicBezTo>
                  <a:pt x="26122" y="31475"/>
                  <a:pt x="26087" y="31511"/>
                  <a:pt x="26087" y="31546"/>
                </a:cubicBezTo>
                <a:cubicBezTo>
                  <a:pt x="25972" y="31625"/>
                  <a:pt x="25902" y="31731"/>
                  <a:pt x="25823" y="31845"/>
                </a:cubicBezTo>
                <a:lnTo>
                  <a:pt x="24106" y="31845"/>
                </a:lnTo>
                <a:cubicBezTo>
                  <a:pt x="23622" y="31810"/>
                  <a:pt x="23181" y="31766"/>
                  <a:pt x="22741" y="31766"/>
                </a:cubicBezTo>
                <a:cubicBezTo>
                  <a:pt x="22785" y="31695"/>
                  <a:pt x="22856" y="31660"/>
                  <a:pt x="22926" y="31590"/>
                </a:cubicBezTo>
                <a:cubicBezTo>
                  <a:pt x="23005" y="31511"/>
                  <a:pt x="23111" y="31440"/>
                  <a:pt x="23181" y="31370"/>
                </a:cubicBezTo>
                <a:close/>
                <a:moveTo>
                  <a:pt x="83163" y="30375"/>
                </a:moveTo>
                <a:lnTo>
                  <a:pt x="83163" y="30375"/>
                </a:lnTo>
                <a:cubicBezTo>
                  <a:pt x="84228" y="30525"/>
                  <a:pt x="85249" y="30709"/>
                  <a:pt x="86279" y="30965"/>
                </a:cubicBezTo>
                <a:cubicBezTo>
                  <a:pt x="86500" y="31255"/>
                  <a:pt x="86720" y="31546"/>
                  <a:pt x="86975" y="31880"/>
                </a:cubicBezTo>
                <a:cubicBezTo>
                  <a:pt x="85954" y="31660"/>
                  <a:pt x="84888" y="31475"/>
                  <a:pt x="83823" y="31290"/>
                </a:cubicBezTo>
                <a:cubicBezTo>
                  <a:pt x="83603" y="31000"/>
                  <a:pt x="83383" y="30665"/>
                  <a:pt x="83163" y="30375"/>
                </a:cubicBezTo>
                <a:close/>
                <a:moveTo>
                  <a:pt x="7775" y="30929"/>
                </a:moveTo>
                <a:cubicBezTo>
                  <a:pt x="8769" y="31185"/>
                  <a:pt x="9799" y="31405"/>
                  <a:pt x="10856" y="31590"/>
                </a:cubicBezTo>
                <a:cubicBezTo>
                  <a:pt x="10680" y="31695"/>
                  <a:pt x="10495" y="31810"/>
                  <a:pt x="10345" y="31916"/>
                </a:cubicBezTo>
                <a:cubicBezTo>
                  <a:pt x="9280" y="31731"/>
                  <a:pt x="8215" y="31546"/>
                  <a:pt x="7158" y="31326"/>
                </a:cubicBezTo>
                <a:cubicBezTo>
                  <a:pt x="7378" y="31220"/>
                  <a:pt x="7598" y="31070"/>
                  <a:pt x="7775" y="30929"/>
                </a:cubicBezTo>
                <a:close/>
                <a:moveTo>
                  <a:pt x="15997" y="31150"/>
                </a:moveTo>
                <a:cubicBezTo>
                  <a:pt x="16033" y="31150"/>
                  <a:pt x="16103" y="31185"/>
                  <a:pt x="16182" y="31185"/>
                </a:cubicBezTo>
                <a:cubicBezTo>
                  <a:pt x="17133" y="31326"/>
                  <a:pt x="18119" y="31440"/>
                  <a:pt x="19079" y="31511"/>
                </a:cubicBezTo>
                <a:cubicBezTo>
                  <a:pt x="18964" y="31660"/>
                  <a:pt x="18859" y="31766"/>
                  <a:pt x="18709" y="31916"/>
                </a:cubicBezTo>
                <a:cubicBezTo>
                  <a:pt x="17609" y="31810"/>
                  <a:pt x="16473" y="31660"/>
                  <a:pt x="15372" y="31511"/>
                </a:cubicBezTo>
                <a:cubicBezTo>
                  <a:pt x="15478" y="31440"/>
                  <a:pt x="15557" y="31405"/>
                  <a:pt x="15663" y="31326"/>
                </a:cubicBezTo>
                <a:cubicBezTo>
                  <a:pt x="15777" y="31290"/>
                  <a:pt x="15883" y="31220"/>
                  <a:pt x="15997" y="31150"/>
                </a:cubicBezTo>
                <a:close/>
                <a:moveTo>
                  <a:pt x="48572" y="30965"/>
                </a:moveTo>
                <a:cubicBezTo>
                  <a:pt x="48537" y="31220"/>
                  <a:pt x="48493" y="31440"/>
                  <a:pt x="48458" y="31695"/>
                </a:cubicBezTo>
                <a:cubicBezTo>
                  <a:pt x="47507" y="31766"/>
                  <a:pt x="46556" y="31845"/>
                  <a:pt x="45596" y="31916"/>
                </a:cubicBezTo>
                <a:cubicBezTo>
                  <a:pt x="45632" y="31695"/>
                  <a:pt x="45676" y="31475"/>
                  <a:pt x="45711" y="31255"/>
                </a:cubicBezTo>
                <a:cubicBezTo>
                  <a:pt x="46662" y="31185"/>
                  <a:pt x="47612" y="31070"/>
                  <a:pt x="48572" y="30965"/>
                </a:cubicBezTo>
                <a:close/>
                <a:moveTo>
                  <a:pt x="55025" y="30965"/>
                </a:moveTo>
                <a:cubicBezTo>
                  <a:pt x="55025" y="31106"/>
                  <a:pt x="55061" y="31255"/>
                  <a:pt x="55061" y="31405"/>
                </a:cubicBezTo>
                <a:lnTo>
                  <a:pt x="55061" y="31546"/>
                </a:lnTo>
                <a:cubicBezTo>
                  <a:pt x="53960" y="31660"/>
                  <a:pt x="52860" y="31766"/>
                  <a:pt x="51724" y="31916"/>
                </a:cubicBezTo>
                <a:lnTo>
                  <a:pt x="51724" y="31546"/>
                </a:lnTo>
                <a:cubicBezTo>
                  <a:pt x="51689" y="31475"/>
                  <a:pt x="51689" y="31440"/>
                  <a:pt x="51689" y="31405"/>
                </a:cubicBezTo>
                <a:cubicBezTo>
                  <a:pt x="52789" y="31255"/>
                  <a:pt x="53925" y="31106"/>
                  <a:pt x="55025" y="30965"/>
                </a:cubicBezTo>
                <a:close/>
                <a:moveTo>
                  <a:pt x="61083" y="30850"/>
                </a:moveTo>
                <a:cubicBezTo>
                  <a:pt x="61118" y="31106"/>
                  <a:pt x="61188" y="31370"/>
                  <a:pt x="61303" y="31625"/>
                </a:cubicBezTo>
                <a:cubicBezTo>
                  <a:pt x="60862" y="31660"/>
                  <a:pt x="60422" y="31695"/>
                  <a:pt x="59982" y="31731"/>
                </a:cubicBezTo>
                <a:cubicBezTo>
                  <a:pt x="59427" y="31810"/>
                  <a:pt x="58882" y="31880"/>
                  <a:pt x="58327" y="31916"/>
                </a:cubicBezTo>
                <a:cubicBezTo>
                  <a:pt x="58292" y="31695"/>
                  <a:pt x="58256" y="31440"/>
                  <a:pt x="58221" y="31220"/>
                </a:cubicBezTo>
                <a:cubicBezTo>
                  <a:pt x="58802" y="31150"/>
                  <a:pt x="59427" y="31070"/>
                  <a:pt x="60017" y="31000"/>
                </a:cubicBezTo>
                <a:cubicBezTo>
                  <a:pt x="60378" y="30929"/>
                  <a:pt x="60713" y="30885"/>
                  <a:pt x="61083" y="30850"/>
                </a:cubicBezTo>
                <a:close/>
                <a:moveTo>
                  <a:pt x="70908" y="30850"/>
                </a:moveTo>
                <a:cubicBezTo>
                  <a:pt x="71022" y="31150"/>
                  <a:pt x="71163" y="31475"/>
                  <a:pt x="71313" y="31766"/>
                </a:cubicBezTo>
                <a:cubicBezTo>
                  <a:pt x="70327" y="31810"/>
                  <a:pt x="69297" y="31880"/>
                  <a:pt x="68267" y="31916"/>
                </a:cubicBezTo>
                <a:cubicBezTo>
                  <a:pt x="68196" y="31731"/>
                  <a:pt x="68082" y="31511"/>
                  <a:pt x="68011" y="31290"/>
                </a:cubicBezTo>
                <a:cubicBezTo>
                  <a:pt x="67976" y="31220"/>
                  <a:pt x="67941" y="31106"/>
                  <a:pt x="67906" y="31035"/>
                </a:cubicBezTo>
                <a:cubicBezTo>
                  <a:pt x="68892" y="30965"/>
                  <a:pt x="69886" y="30885"/>
                  <a:pt x="70908" y="30850"/>
                </a:cubicBezTo>
                <a:close/>
                <a:moveTo>
                  <a:pt x="77405" y="30780"/>
                </a:moveTo>
                <a:lnTo>
                  <a:pt x="77405" y="30780"/>
                </a:lnTo>
                <a:cubicBezTo>
                  <a:pt x="78426" y="30815"/>
                  <a:pt x="79492" y="30885"/>
                  <a:pt x="80557" y="30965"/>
                </a:cubicBezTo>
                <a:cubicBezTo>
                  <a:pt x="80777" y="31290"/>
                  <a:pt x="80997" y="31590"/>
                  <a:pt x="81182" y="31916"/>
                </a:cubicBezTo>
                <a:cubicBezTo>
                  <a:pt x="80117" y="31810"/>
                  <a:pt x="79051" y="31766"/>
                  <a:pt x="77951" y="31731"/>
                </a:cubicBezTo>
                <a:cubicBezTo>
                  <a:pt x="77916" y="31660"/>
                  <a:pt x="77880" y="31590"/>
                  <a:pt x="77845" y="31546"/>
                </a:cubicBezTo>
                <a:cubicBezTo>
                  <a:pt x="77696" y="31290"/>
                  <a:pt x="77546" y="31035"/>
                  <a:pt x="77405" y="30780"/>
                </a:cubicBezTo>
                <a:close/>
                <a:moveTo>
                  <a:pt x="3047" y="30815"/>
                </a:moveTo>
                <a:cubicBezTo>
                  <a:pt x="4112" y="31070"/>
                  <a:pt x="5248" y="31370"/>
                  <a:pt x="6384" y="31625"/>
                </a:cubicBezTo>
                <a:cubicBezTo>
                  <a:pt x="6093" y="31731"/>
                  <a:pt x="5838" y="31845"/>
                  <a:pt x="5574" y="31986"/>
                </a:cubicBezTo>
                <a:cubicBezTo>
                  <a:pt x="4367" y="31731"/>
                  <a:pt x="3232" y="31440"/>
                  <a:pt x="2131" y="31185"/>
                </a:cubicBezTo>
                <a:cubicBezTo>
                  <a:pt x="2422" y="31035"/>
                  <a:pt x="2756" y="30929"/>
                  <a:pt x="3047" y="30815"/>
                </a:cubicBezTo>
                <a:close/>
                <a:moveTo>
                  <a:pt x="30225" y="31035"/>
                </a:moveTo>
                <a:cubicBezTo>
                  <a:pt x="30374" y="31070"/>
                  <a:pt x="30524" y="31106"/>
                  <a:pt x="30665" y="31106"/>
                </a:cubicBezTo>
                <a:cubicBezTo>
                  <a:pt x="31184" y="31220"/>
                  <a:pt x="31695" y="31290"/>
                  <a:pt x="32206" y="31326"/>
                </a:cubicBezTo>
                <a:cubicBezTo>
                  <a:pt x="32470" y="31370"/>
                  <a:pt x="32725" y="31405"/>
                  <a:pt x="32980" y="31405"/>
                </a:cubicBezTo>
                <a:cubicBezTo>
                  <a:pt x="32831" y="31625"/>
                  <a:pt x="32725" y="31810"/>
                  <a:pt x="32575" y="32030"/>
                </a:cubicBezTo>
                <a:cubicBezTo>
                  <a:pt x="32390" y="31986"/>
                  <a:pt x="32206" y="31986"/>
                  <a:pt x="32029" y="31951"/>
                </a:cubicBezTo>
                <a:cubicBezTo>
                  <a:pt x="31475" y="31916"/>
                  <a:pt x="30885" y="31810"/>
                  <a:pt x="30339" y="31695"/>
                </a:cubicBezTo>
                <a:cubicBezTo>
                  <a:pt x="30154" y="31660"/>
                  <a:pt x="29969" y="31625"/>
                  <a:pt x="29784" y="31590"/>
                </a:cubicBezTo>
                <a:cubicBezTo>
                  <a:pt x="29934" y="31405"/>
                  <a:pt x="30084" y="31220"/>
                  <a:pt x="30225" y="31035"/>
                </a:cubicBezTo>
                <a:close/>
                <a:moveTo>
                  <a:pt x="26377" y="31440"/>
                </a:moveTo>
                <a:cubicBezTo>
                  <a:pt x="27073" y="31440"/>
                  <a:pt x="27768" y="31440"/>
                  <a:pt x="28429" y="31475"/>
                </a:cubicBezTo>
                <a:cubicBezTo>
                  <a:pt x="28834" y="31511"/>
                  <a:pt x="29274" y="31546"/>
                  <a:pt x="29679" y="31625"/>
                </a:cubicBezTo>
                <a:cubicBezTo>
                  <a:pt x="29608" y="31695"/>
                  <a:pt x="29564" y="31766"/>
                  <a:pt x="29494" y="31810"/>
                </a:cubicBezTo>
                <a:cubicBezTo>
                  <a:pt x="29423" y="31880"/>
                  <a:pt x="29344" y="31986"/>
                  <a:pt x="29309" y="32065"/>
                </a:cubicBezTo>
                <a:cubicBezTo>
                  <a:pt x="28798" y="31986"/>
                  <a:pt x="28288" y="31916"/>
                  <a:pt x="27768" y="31880"/>
                </a:cubicBezTo>
                <a:cubicBezTo>
                  <a:pt x="27143" y="31845"/>
                  <a:pt x="26527" y="31845"/>
                  <a:pt x="25902" y="31845"/>
                </a:cubicBezTo>
                <a:cubicBezTo>
                  <a:pt x="25972" y="31731"/>
                  <a:pt x="26043" y="31660"/>
                  <a:pt x="26122" y="31590"/>
                </a:cubicBezTo>
                <a:cubicBezTo>
                  <a:pt x="26157" y="31546"/>
                  <a:pt x="26192" y="31511"/>
                  <a:pt x="26228" y="31440"/>
                </a:cubicBezTo>
                <a:close/>
                <a:moveTo>
                  <a:pt x="11956" y="31000"/>
                </a:moveTo>
                <a:cubicBezTo>
                  <a:pt x="12987" y="31185"/>
                  <a:pt x="14087" y="31370"/>
                  <a:pt x="15188" y="31546"/>
                </a:cubicBezTo>
                <a:cubicBezTo>
                  <a:pt x="14897" y="31731"/>
                  <a:pt x="14562" y="31916"/>
                  <a:pt x="14272" y="32100"/>
                </a:cubicBezTo>
                <a:cubicBezTo>
                  <a:pt x="13171" y="31916"/>
                  <a:pt x="12071" y="31731"/>
                  <a:pt x="11041" y="31546"/>
                </a:cubicBezTo>
                <a:cubicBezTo>
                  <a:pt x="11340" y="31370"/>
                  <a:pt x="11631" y="31185"/>
                  <a:pt x="11956" y="31000"/>
                </a:cubicBezTo>
                <a:close/>
                <a:moveTo>
                  <a:pt x="45676" y="31255"/>
                </a:moveTo>
                <a:lnTo>
                  <a:pt x="45676" y="31255"/>
                </a:lnTo>
                <a:cubicBezTo>
                  <a:pt x="45632" y="31475"/>
                  <a:pt x="45561" y="31695"/>
                  <a:pt x="45526" y="31916"/>
                </a:cubicBezTo>
                <a:cubicBezTo>
                  <a:pt x="44425" y="32030"/>
                  <a:pt x="43325" y="32100"/>
                  <a:pt x="42224" y="32136"/>
                </a:cubicBezTo>
                <a:cubicBezTo>
                  <a:pt x="42295" y="31916"/>
                  <a:pt x="42330" y="31695"/>
                  <a:pt x="42409" y="31511"/>
                </a:cubicBezTo>
                <a:cubicBezTo>
                  <a:pt x="43510" y="31440"/>
                  <a:pt x="44575" y="31370"/>
                  <a:pt x="45676" y="31255"/>
                </a:cubicBezTo>
                <a:close/>
                <a:moveTo>
                  <a:pt x="19149" y="31546"/>
                </a:moveTo>
                <a:cubicBezTo>
                  <a:pt x="20320" y="31660"/>
                  <a:pt x="21465" y="31731"/>
                  <a:pt x="22600" y="31810"/>
                </a:cubicBezTo>
                <a:cubicBezTo>
                  <a:pt x="22451" y="31951"/>
                  <a:pt x="22345" y="32065"/>
                  <a:pt x="22195" y="32206"/>
                </a:cubicBezTo>
                <a:cubicBezTo>
                  <a:pt x="21060" y="32136"/>
                  <a:pt x="19924" y="32030"/>
                  <a:pt x="18780" y="31916"/>
                </a:cubicBezTo>
                <a:cubicBezTo>
                  <a:pt x="18929" y="31810"/>
                  <a:pt x="19044" y="31660"/>
                  <a:pt x="19149" y="31546"/>
                </a:cubicBezTo>
                <a:close/>
                <a:moveTo>
                  <a:pt x="33051" y="31405"/>
                </a:moveTo>
                <a:cubicBezTo>
                  <a:pt x="34151" y="31511"/>
                  <a:pt x="35287" y="31546"/>
                  <a:pt x="36387" y="31590"/>
                </a:cubicBezTo>
                <a:cubicBezTo>
                  <a:pt x="36282" y="31810"/>
                  <a:pt x="36167" y="31986"/>
                  <a:pt x="36026" y="32206"/>
                </a:cubicBezTo>
                <a:cubicBezTo>
                  <a:pt x="34891" y="32171"/>
                  <a:pt x="33746" y="32100"/>
                  <a:pt x="32611" y="32030"/>
                </a:cubicBezTo>
                <a:cubicBezTo>
                  <a:pt x="32760" y="31810"/>
                  <a:pt x="32910" y="31625"/>
                  <a:pt x="33051" y="31405"/>
                </a:cubicBezTo>
                <a:close/>
                <a:moveTo>
                  <a:pt x="42330" y="31511"/>
                </a:moveTo>
                <a:lnTo>
                  <a:pt x="42330" y="31511"/>
                </a:lnTo>
                <a:cubicBezTo>
                  <a:pt x="42295" y="31695"/>
                  <a:pt x="42224" y="31916"/>
                  <a:pt x="42154" y="32136"/>
                </a:cubicBezTo>
                <a:cubicBezTo>
                  <a:pt x="41194" y="32171"/>
                  <a:pt x="40244" y="32206"/>
                  <a:pt x="39328" y="32206"/>
                </a:cubicBezTo>
                <a:cubicBezTo>
                  <a:pt x="39398" y="32030"/>
                  <a:pt x="39513" y="31810"/>
                  <a:pt x="39583" y="31590"/>
                </a:cubicBezTo>
                <a:cubicBezTo>
                  <a:pt x="40499" y="31590"/>
                  <a:pt x="41414" y="31546"/>
                  <a:pt x="42330" y="31511"/>
                </a:cubicBezTo>
                <a:close/>
                <a:moveTo>
                  <a:pt x="51653" y="31405"/>
                </a:moveTo>
                <a:lnTo>
                  <a:pt x="51653" y="31546"/>
                </a:lnTo>
                <a:lnTo>
                  <a:pt x="51653" y="31916"/>
                </a:lnTo>
                <a:cubicBezTo>
                  <a:pt x="50623" y="32030"/>
                  <a:pt x="49558" y="32100"/>
                  <a:pt x="48493" y="32206"/>
                </a:cubicBezTo>
                <a:cubicBezTo>
                  <a:pt x="48493" y="32065"/>
                  <a:pt x="48493" y="31916"/>
                  <a:pt x="48537" y="31766"/>
                </a:cubicBezTo>
                <a:lnTo>
                  <a:pt x="48537" y="31731"/>
                </a:lnTo>
                <a:cubicBezTo>
                  <a:pt x="49558" y="31625"/>
                  <a:pt x="50588" y="31511"/>
                  <a:pt x="51653" y="31405"/>
                </a:cubicBezTo>
                <a:close/>
                <a:moveTo>
                  <a:pt x="67826" y="31035"/>
                </a:moveTo>
                <a:cubicBezTo>
                  <a:pt x="67862" y="31150"/>
                  <a:pt x="67906" y="31220"/>
                  <a:pt x="67941" y="31290"/>
                </a:cubicBezTo>
                <a:cubicBezTo>
                  <a:pt x="68046" y="31511"/>
                  <a:pt x="68126" y="31731"/>
                  <a:pt x="68231" y="31916"/>
                </a:cubicBezTo>
                <a:cubicBezTo>
                  <a:pt x="67096" y="32030"/>
                  <a:pt x="65960" y="32100"/>
                  <a:pt x="64824" y="32206"/>
                </a:cubicBezTo>
                <a:cubicBezTo>
                  <a:pt x="64710" y="31916"/>
                  <a:pt x="64604" y="31625"/>
                  <a:pt x="64490" y="31326"/>
                </a:cubicBezTo>
                <a:cubicBezTo>
                  <a:pt x="65590" y="31220"/>
                  <a:pt x="66726" y="31150"/>
                  <a:pt x="67826" y="31035"/>
                </a:cubicBezTo>
                <a:close/>
                <a:moveTo>
                  <a:pt x="36467" y="31590"/>
                </a:moveTo>
                <a:cubicBezTo>
                  <a:pt x="36977" y="31607"/>
                  <a:pt x="37481" y="31616"/>
                  <a:pt x="37986" y="31616"/>
                </a:cubicBezTo>
                <a:cubicBezTo>
                  <a:pt x="38492" y="31616"/>
                  <a:pt x="38998" y="31607"/>
                  <a:pt x="39513" y="31590"/>
                </a:cubicBezTo>
                <a:lnTo>
                  <a:pt x="39513" y="31590"/>
                </a:lnTo>
                <a:cubicBezTo>
                  <a:pt x="39434" y="31810"/>
                  <a:pt x="39328" y="32030"/>
                  <a:pt x="39249" y="32206"/>
                </a:cubicBezTo>
                <a:cubicBezTo>
                  <a:pt x="38897" y="32221"/>
                  <a:pt x="38547" y="32226"/>
                  <a:pt x="38199" y="32226"/>
                </a:cubicBezTo>
                <a:cubicBezTo>
                  <a:pt x="37502" y="32226"/>
                  <a:pt x="36807" y="32206"/>
                  <a:pt x="36097" y="32206"/>
                </a:cubicBezTo>
                <a:cubicBezTo>
                  <a:pt x="36247" y="31986"/>
                  <a:pt x="36352" y="31810"/>
                  <a:pt x="36467" y="31590"/>
                </a:cubicBezTo>
                <a:close/>
                <a:moveTo>
                  <a:pt x="7079" y="31370"/>
                </a:moveTo>
                <a:cubicBezTo>
                  <a:pt x="8144" y="31590"/>
                  <a:pt x="9210" y="31810"/>
                  <a:pt x="10275" y="31951"/>
                </a:cubicBezTo>
                <a:cubicBezTo>
                  <a:pt x="10125" y="32065"/>
                  <a:pt x="9976" y="32136"/>
                  <a:pt x="9870" y="32250"/>
                </a:cubicBezTo>
                <a:cubicBezTo>
                  <a:pt x="8734" y="32030"/>
                  <a:pt x="7634" y="31810"/>
                  <a:pt x="6568" y="31590"/>
                </a:cubicBezTo>
                <a:cubicBezTo>
                  <a:pt x="6674" y="31546"/>
                  <a:pt x="6789" y="31511"/>
                  <a:pt x="6894" y="31475"/>
                </a:cubicBezTo>
                <a:cubicBezTo>
                  <a:pt x="6938" y="31440"/>
                  <a:pt x="7009" y="31405"/>
                  <a:pt x="7079" y="31370"/>
                </a:cubicBezTo>
                <a:close/>
                <a:moveTo>
                  <a:pt x="58142" y="31220"/>
                </a:moveTo>
                <a:cubicBezTo>
                  <a:pt x="58177" y="31440"/>
                  <a:pt x="58221" y="31695"/>
                  <a:pt x="58292" y="31916"/>
                </a:cubicBezTo>
                <a:cubicBezTo>
                  <a:pt x="57262" y="32030"/>
                  <a:pt x="56240" y="32136"/>
                  <a:pt x="55175" y="32250"/>
                </a:cubicBezTo>
                <a:cubicBezTo>
                  <a:pt x="55175" y="32030"/>
                  <a:pt x="55140" y="31810"/>
                  <a:pt x="55140" y="31590"/>
                </a:cubicBezTo>
                <a:cubicBezTo>
                  <a:pt x="56161" y="31475"/>
                  <a:pt x="57156" y="31326"/>
                  <a:pt x="58142" y="31220"/>
                </a:cubicBezTo>
                <a:close/>
                <a:moveTo>
                  <a:pt x="80627" y="31000"/>
                </a:moveTo>
                <a:lnTo>
                  <a:pt x="80627" y="31000"/>
                </a:lnTo>
                <a:cubicBezTo>
                  <a:pt x="81693" y="31070"/>
                  <a:pt x="82758" y="31185"/>
                  <a:pt x="83788" y="31370"/>
                </a:cubicBezTo>
                <a:cubicBezTo>
                  <a:pt x="84008" y="31660"/>
                  <a:pt x="84228" y="31986"/>
                  <a:pt x="84448" y="32285"/>
                </a:cubicBezTo>
                <a:cubicBezTo>
                  <a:pt x="83418" y="32136"/>
                  <a:pt x="82353" y="32030"/>
                  <a:pt x="81252" y="31916"/>
                </a:cubicBezTo>
                <a:cubicBezTo>
                  <a:pt x="81068" y="31625"/>
                  <a:pt x="80847" y="31290"/>
                  <a:pt x="80627" y="31000"/>
                </a:cubicBezTo>
                <a:close/>
                <a:moveTo>
                  <a:pt x="22671" y="31810"/>
                </a:moveTo>
                <a:cubicBezTo>
                  <a:pt x="23146" y="31845"/>
                  <a:pt x="23622" y="31880"/>
                  <a:pt x="24106" y="31880"/>
                </a:cubicBezTo>
                <a:cubicBezTo>
                  <a:pt x="24652" y="31916"/>
                  <a:pt x="25206" y="31916"/>
                  <a:pt x="25787" y="31916"/>
                </a:cubicBezTo>
                <a:cubicBezTo>
                  <a:pt x="25682" y="32030"/>
                  <a:pt x="25567" y="32171"/>
                  <a:pt x="25497" y="32321"/>
                </a:cubicBezTo>
                <a:lnTo>
                  <a:pt x="25347" y="32321"/>
                </a:lnTo>
                <a:cubicBezTo>
                  <a:pt x="24837" y="32321"/>
                  <a:pt x="24282" y="32321"/>
                  <a:pt x="23736" y="32285"/>
                </a:cubicBezTo>
                <a:cubicBezTo>
                  <a:pt x="23261" y="32285"/>
                  <a:pt x="22785" y="32250"/>
                  <a:pt x="22266" y="32206"/>
                </a:cubicBezTo>
                <a:cubicBezTo>
                  <a:pt x="22416" y="32065"/>
                  <a:pt x="22521" y="31951"/>
                  <a:pt x="22671" y="31810"/>
                </a:cubicBezTo>
                <a:close/>
                <a:moveTo>
                  <a:pt x="10970" y="31590"/>
                </a:moveTo>
                <a:cubicBezTo>
                  <a:pt x="12000" y="31810"/>
                  <a:pt x="13057" y="31986"/>
                  <a:pt x="14201" y="32136"/>
                </a:cubicBezTo>
                <a:cubicBezTo>
                  <a:pt x="14052" y="32250"/>
                  <a:pt x="13867" y="32321"/>
                  <a:pt x="13717" y="32426"/>
                </a:cubicBezTo>
                <a:cubicBezTo>
                  <a:pt x="12617" y="32285"/>
                  <a:pt x="11516" y="32100"/>
                  <a:pt x="10416" y="31951"/>
                </a:cubicBezTo>
                <a:cubicBezTo>
                  <a:pt x="10601" y="31810"/>
                  <a:pt x="10786" y="31695"/>
                  <a:pt x="10970" y="31590"/>
                </a:cubicBezTo>
                <a:close/>
                <a:moveTo>
                  <a:pt x="48458" y="31731"/>
                </a:moveTo>
                <a:lnTo>
                  <a:pt x="48458" y="31766"/>
                </a:lnTo>
                <a:cubicBezTo>
                  <a:pt x="48458" y="31916"/>
                  <a:pt x="48458" y="32065"/>
                  <a:pt x="48422" y="32206"/>
                </a:cubicBezTo>
                <a:cubicBezTo>
                  <a:pt x="47472" y="32285"/>
                  <a:pt x="46477" y="32356"/>
                  <a:pt x="45456" y="32426"/>
                </a:cubicBezTo>
                <a:cubicBezTo>
                  <a:pt x="45491" y="32356"/>
                  <a:pt x="45526" y="32250"/>
                  <a:pt x="45526" y="32136"/>
                </a:cubicBezTo>
                <a:cubicBezTo>
                  <a:pt x="45561" y="32100"/>
                  <a:pt x="45561" y="32030"/>
                  <a:pt x="45561" y="31986"/>
                </a:cubicBezTo>
                <a:cubicBezTo>
                  <a:pt x="46512" y="31916"/>
                  <a:pt x="47507" y="31845"/>
                  <a:pt x="48458" y="31731"/>
                </a:cubicBezTo>
                <a:close/>
                <a:moveTo>
                  <a:pt x="29714" y="31660"/>
                </a:moveTo>
                <a:cubicBezTo>
                  <a:pt x="29934" y="31695"/>
                  <a:pt x="30119" y="31731"/>
                  <a:pt x="30339" y="31766"/>
                </a:cubicBezTo>
                <a:cubicBezTo>
                  <a:pt x="30885" y="31880"/>
                  <a:pt x="31440" y="31986"/>
                  <a:pt x="32029" y="32030"/>
                </a:cubicBezTo>
                <a:cubicBezTo>
                  <a:pt x="32206" y="32030"/>
                  <a:pt x="32355" y="32065"/>
                  <a:pt x="32540" y="32065"/>
                </a:cubicBezTo>
                <a:cubicBezTo>
                  <a:pt x="32426" y="32206"/>
                  <a:pt x="32320" y="32321"/>
                  <a:pt x="32250" y="32470"/>
                </a:cubicBezTo>
                <a:cubicBezTo>
                  <a:pt x="31950" y="32426"/>
                  <a:pt x="31660" y="32426"/>
                  <a:pt x="31369" y="32391"/>
                </a:cubicBezTo>
                <a:cubicBezTo>
                  <a:pt x="30815" y="32356"/>
                  <a:pt x="30269" y="32250"/>
                  <a:pt x="29714" y="32136"/>
                </a:cubicBezTo>
                <a:cubicBezTo>
                  <a:pt x="29608" y="32136"/>
                  <a:pt x="29494" y="32100"/>
                  <a:pt x="29344" y="32065"/>
                </a:cubicBezTo>
                <a:cubicBezTo>
                  <a:pt x="29423" y="31986"/>
                  <a:pt x="29494" y="31916"/>
                  <a:pt x="29529" y="31845"/>
                </a:cubicBezTo>
                <a:cubicBezTo>
                  <a:pt x="29608" y="31810"/>
                  <a:pt x="29679" y="31695"/>
                  <a:pt x="29714" y="31660"/>
                </a:cubicBezTo>
                <a:close/>
                <a:moveTo>
                  <a:pt x="64454" y="31326"/>
                </a:moveTo>
                <a:cubicBezTo>
                  <a:pt x="64525" y="31625"/>
                  <a:pt x="64639" y="31916"/>
                  <a:pt x="64745" y="32206"/>
                </a:cubicBezTo>
                <a:cubicBezTo>
                  <a:pt x="63724" y="32285"/>
                  <a:pt x="62658" y="32391"/>
                  <a:pt x="61628" y="32505"/>
                </a:cubicBezTo>
                <a:cubicBezTo>
                  <a:pt x="61593" y="32426"/>
                  <a:pt x="61558" y="32356"/>
                  <a:pt x="61558" y="32285"/>
                </a:cubicBezTo>
                <a:cubicBezTo>
                  <a:pt x="61479" y="32065"/>
                  <a:pt x="61408" y="31880"/>
                  <a:pt x="61373" y="31660"/>
                </a:cubicBezTo>
                <a:cubicBezTo>
                  <a:pt x="62359" y="31546"/>
                  <a:pt x="63389" y="31440"/>
                  <a:pt x="64454" y="31326"/>
                </a:cubicBezTo>
                <a:close/>
                <a:moveTo>
                  <a:pt x="2017" y="31220"/>
                </a:moveTo>
                <a:cubicBezTo>
                  <a:pt x="3152" y="31511"/>
                  <a:pt x="4297" y="31766"/>
                  <a:pt x="5468" y="32030"/>
                </a:cubicBezTo>
                <a:cubicBezTo>
                  <a:pt x="5213" y="32171"/>
                  <a:pt x="4913" y="32321"/>
                  <a:pt x="4623" y="32541"/>
                </a:cubicBezTo>
                <a:cubicBezTo>
                  <a:pt x="3417" y="32285"/>
                  <a:pt x="2237" y="32030"/>
                  <a:pt x="1101" y="31731"/>
                </a:cubicBezTo>
                <a:cubicBezTo>
                  <a:pt x="1286" y="31625"/>
                  <a:pt x="1471" y="31511"/>
                  <a:pt x="1656" y="31405"/>
                </a:cubicBezTo>
                <a:cubicBezTo>
                  <a:pt x="1761" y="31326"/>
                  <a:pt x="1911" y="31255"/>
                  <a:pt x="2017" y="31220"/>
                </a:cubicBezTo>
                <a:close/>
                <a:moveTo>
                  <a:pt x="15302" y="31546"/>
                </a:moveTo>
                <a:cubicBezTo>
                  <a:pt x="16402" y="31731"/>
                  <a:pt x="17538" y="31845"/>
                  <a:pt x="18674" y="31951"/>
                </a:cubicBezTo>
                <a:cubicBezTo>
                  <a:pt x="18674" y="31986"/>
                  <a:pt x="18639" y="31986"/>
                  <a:pt x="18639" y="32030"/>
                </a:cubicBezTo>
                <a:cubicBezTo>
                  <a:pt x="18454" y="32206"/>
                  <a:pt x="18269" y="32391"/>
                  <a:pt x="18119" y="32576"/>
                </a:cubicBezTo>
                <a:cubicBezTo>
                  <a:pt x="16948" y="32470"/>
                  <a:pt x="15813" y="32321"/>
                  <a:pt x="14712" y="32171"/>
                </a:cubicBezTo>
                <a:cubicBezTo>
                  <a:pt x="14562" y="32136"/>
                  <a:pt x="14492" y="32136"/>
                  <a:pt x="14342" y="32100"/>
                </a:cubicBezTo>
                <a:cubicBezTo>
                  <a:pt x="14677" y="31916"/>
                  <a:pt x="14967" y="31731"/>
                  <a:pt x="15302" y="31546"/>
                </a:cubicBezTo>
                <a:close/>
                <a:moveTo>
                  <a:pt x="55061" y="31590"/>
                </a:moveTo>
                <a:cubicBezTo>
                  <a:pt x="55096" y="31810"/>
                  <a:pt x="55096" y="32030"/>
                  <a:pt x="55140" y="32250"/>
                </a:cubicBezTo>
                <a:cubicBezTo>
                  <a:pt x="54039" y="32356"/>
                  <a:pt x="52895" y="32470"/>
                  <a:pt x="51759" y="32576"/>
                </a:cubicBezTo>
                <a:cubicBezTo>
                  <a:pt x="51759" y="32356"/>
                  <a:pt x="51724" y="32171"/>
                  <a:pt x="51724" y="31951"/>
                </a:cubicBezTo>
                <a:cubicBezTo>
                  <a:pt x="52860" y="31845"/>
                  <a:pt x="53960" y="31731"/>
                  <a:pt x="55061" y="31590"/>
                </a:cubicBezTo>
                <a:close/>
                <a:moveTo>
                  <a:pt x="25823" y="31916"/>
                </a:moveTo>
                <a:cubicBezTo>
                  <a:pt x="26483" y="31916"/>
                  <a:pt x="27108" y="31916"/>
                  <a:pt x="27768" y="31951"/>
                </a:cubicBezTo>
                <a:cubicBezTo>
                  <a:pt x="28288" y="31951"/>
                  <a:pt x="28763" y="32030"/>
                  <a:pt x="29274" y="32136"/>
                </a:cubicBezTo>
                <a:cubicBezTo>
                  <a:pt x="29168" y="32285"/>
                  <a:pt x="29054" y="32426"/>
                  <a:pt x="28948" y="32611"/>
                </a:cubicBezTo>
                <a:lnTo>
                  <a:pt x="28904" y="32611"/>
                </a:lnTo>
                <a:cubicBezTo>
                  <a:pt x="28288" y="32505"/>
                  <a:pt x="27583" y="32391"/>
                  <a:pt x="26888" y="32356"/>
                </a:cubicBezTo>
                <a:cubicBezTo>
                  <a:pt x="26448" y="32356"/>
                  <a:pt x="26008" y="32356"/>
                  <a:pt x="25567" y="32321"/>
                </a:cubicBezTo>
                <a:cubicBezTo>
                  <a:pt x="25647" y="32171"/>
                  <a:pt x="25752" y="32030"/>
                  <a:pt x="25823" y="31916"/>
                </a:cubicBezTo>
                <a:close/>
                <a:moveTo>
                  <a:pt x="45526" y="31986"/>
                </a:moveTo>
                <a:lnTo>
                  <a:pt x="45526" y="31986"/>
                </a:lnTo>
                <a:cubicBezTo>
                  <a:pt x="45491" y="32030"/>
                  <a:pt x="45491" y="32100"/>
                  <a:pt x="45491" y="32136"/>
                </a:cubicBezTo>
                <a:cubicBezTo>
                  <a:pt x="45456" y="32250"/>
                  <a:pt x="45411" y="32356"/>
                  <a:pt x="45411" y="32426"/>
                </a:cubicBezTo>
                <a:cubicBezTo>
                  <a:pt x="44311" y="32505"/>
                  <a:pt x="43175" y="32576"/>
                  <a:pt x="42075" y="32611"/>
                </a:cubicBezTo>
                <a:cubicBezTo>
                  <a:pt x="42110" y="32505"/>
                  <a:pt x="42154" y="32391"/>
                  <a:pt x="42189" y="32285"/>
                </a:cubicBezTo>
                <a:lnTo>
                  <a:pt x="42189" y="32206"/>
                </a:lnTo>
                <a:cubicBezTo>
                  <a:pt x="43290" y="32136"/>
                  <a:pt x="44390" y="32065"/>
                  <a:pt x="45526" y="31986"/>
                </a:cubicBezTo>
                <a:close/>
                <a:moveTo>
                  <a:pt x="6498" y="31625"/>
                </a:moveTo>
                <a:cubicBezTo>
                  <a:pt x="7554" y="31845"/>
                  <a:pt x="8655" y="32065"/>
                  <a:pt x="9799" y="32285"/>
                </a:cubicBezTo>
                <a:cubicBezTo>
                  <a:pt x="9615" y="32391"/>
                  <a:pt x="9394" y="32541"/>
                  <a:pt x="9210" y="32646"/>
                </a:cubicBezTo>
                <a:cubicBezTo>
                  <a:pt x="7959" y="32470"/>
                  <a:pt x="6789" y="32250"/>
                  <a:pt x="5653" y="31986"/>
                </a:cubicBezTo>
                <a:cubicBezTo>
                  <a:pt x="5908" y="31880"/>
                  <a:pt x="6199" y="31766"/>
                  <a:pt x="6498" y="31625"/>
                </a:cubicBezTo>
                <a:close/>
                <a:moveTo>
                  <a:pt x="32575" y="32065"/>
                </a:moveTo>
                <a:cubicBezTo>
                  <a:pt x="33711" y="32171"/>
                  <a:pt x="34847" y="32206"/>
                  <a:pt x="36026" y="32250"/>
                </a:cubicBezTo>
                <a:cubicBezTo>
                  <a:pt x="35947" y="32321"/>
                  <a:pt x="35912" y="32391"/>
                  <a:pt x="35877" y="32470"/>
                </a:cubicBezTo>
                <a:cubicBezTo>
                  <a:pt x="35842" y="32505"/>
                  <a:pt x="35806" y="32576"/>
                  <a:pt x="35771" y="32646"/>
                </a:cubicBezTo>
                <a:cubicBezTo>
                  <a:pt x="34591" y="32611"/>
                  <a:pt x="33456" y="32541"/>
                  <a:pt x="32320" y="32470"/>
                </a:cubicBezTo>
                <a:cubicBezTo>
                  <a:pt x="32390" y="32321"/>
                  <a:pt x="32505" y="32206"/>
                  <a:pt x="32575" y="32065"/>
                </a:cubicBezTo>
                <a:close/>
                <a:moveTo>
                  <a:pt x="36062" y="32250"/>
                </a:moveTo>
                <a:cubicBezTo>
                  <a:pt x="37127" y="32285"/>
                  <a:pt x="38148" y="32285"/>
                  <a:pt x="39213" y="32285"/>
                </a:cubicBezTo>
                <a:cubicBezTo>
                  <a:pt x="39178" y="32356"/>
                  <a:pt x="39143" y="32426"/>
                  <a:pt x="39108" y="32505"/>
                </a:cubicBezTo>
                <a:cubicBezTo>
                  <a:pt x="39073" y="32576"/>
                  <a:pt x="39073" y="32611"/>
                  <a:pt x="39029" y="32690"/>
                </a:cubicBezTo>
                <a:cubicBezTo>
                  <a:pt x="37972" y="32690"/>
                  <a:pt x="36907" y="32690"/>
                  <a:pt x="35842" y="32646"/>
                </a:cubicBezTo>
                <a:cubicBezTo>
                  <a:pt x="35877" y="32576"/>
                  <a:pt x="35912" y="32541"/>
                  <a:pt x="35947" y="32470"/>
                </a:cubicBezTo>
                <a:cubicBezTo>
                  <a:pt x="35991" y="32391"/>
                  <a:pt x="36026" y="32321"/>
                  <a:pt x="36062" y="32250"/>
                </a:cubicBezTo>
                <a:close/>
                <a:moveTo>
                  <a:pt x="42148" y="32206"/>
                </a:moveTo>
                <a:lnTo>
                  <a:pt x="42148" y="32206"/>
                </a:lnTo>
                <a:cubicBezTo>
                  <a:pt x="42110" y="32210"/>
                  <a:pt x="42110" y="32250"/>
                  <a:pt x="42110" y="32250"/>
                </a:cubicBezTo>
                <a:cubicBezTo>
                  <a:pt x="42075" y="32391"/>
                  <a:pt x="42040" y="32505"/>
                  <a:pt x="42004" y="32611"/>
                </a:cubicBezTo>
                <a:cubicBezTo>
                  <a:pt x="41054" y="32646"/>
                  <a:pt x="40059" y="32690"/>
                  <a:pt x="39108" y="32690"/>
                </a:cubicBezTo>
                <a:cubicBezTo>
                  <a:pt x="39108" y="32611"/>
                  <a:pt x="39143" y="32576"/>
                  <a:pt x="39178" y="32541"/>
                </a:cubicBezTo>
                <a:cubicBezTo>
                  <a:pt x="39213" y="32426"/>
                  <a:pt x="39249" y="32356"/>
                  <a:pt x="39293" y="32285"/>
                </a:cubicBezTo>
                <a:cubicBezTo>
                  <a:pt x="40242" y="32285"/>
                  <a:pt x="41191" y="32250"/>
                  <a:pt x="42148" y="32206"/>
                </a:cubicBezTo>
                <a:close/>
                <a:moveTo>
                  <a:pt x="74614" y="31731"/>
                </a:moveTo>
                <a:cubicBezTo>
                  <a:pt x="74799" y="32030"/>
                  <a:pt x="74949" y="32356"/>
                  <a:pt x="75125" y="32690"/>
                </a:cubicBezTo>
                <a:cubicBezTo>
                  <a:pt x="74024" y="32690"/>
                  <a:pt x="72968" y="32690"/>
                  <a:pt x="71867" y="32726"/>
                </a:cubicBezTo>
                <a:cubicBezTo>
                  <a:pt x="71718" y="32426"/>
                  <a:pt x="71568" y="32136"/>
                  <a:pt x="71427" y="31810"/>
                </a:cubicBezTo>
                <a:cubicBezTo>
                  <a:pt x="72484" y="31766"/>
                  <a:pt x="73549" y="31731"/>
                  <a:pt x="74614" y="31731"/>
                </a:cubicBezTo>
                <a:close/>
                <a:moveTo>
                  <a:pt x="74685" y="31731"/>
                </a:moveTo>
                <a:cubicBezTo>
                  <a:pt x="75750" y="31731"/>
                  <a:pt x="76850" y="31731"/>
                  <a:pt x="77916" y="31766"/>
                </a:cubicBezTo>
                <a:cubicBezTo>
                  <a:pt x="78101" y="32100"/>
                  <a:pt x="78285" y="32391"/>
                  <a:pt x="78470" y="32726"/>
                </a:cubicBezTo>
                <a:cubicBezTo>
                  <a:pt x="77699" y="32701"/>
                  <a:pt x="76928" y="32672"/>
                  <a:pt x="76157" y="32672"/>
                </a:cubicBezTo>
                <a:cubicBezTo>
                  <a:pt x="75828" y="32672"/>
                  <a:pt x="75498" y="32677"/>
                  <a:pt x="75169" y="32690"/>
                </a:cubicBezTo>
                <a:cubicBezTo>
                  <a:pt x="75019" y="32356"/>
                  <a:pt x="74834" y="32065"/>
                  <a:pt x="74685" y="31731"/>
                </a:cubicBezTo>
                <a:close/>
                <a:moveTo>
                  <a:pt x="10345" y="31986"/>
                </a:moveTo>
                <a:cubicBezTo>
                  <a:pt x="11446" y="32171"/>
                  <a:pt x="12546" y="32321"/>
                  <a:pt x="13647" y="32470"/>
                </a:cubicBezTo>
                <a:cubicBezTo>
                  <a:pt x="13497" y="32576"/>
                  <a:pt x="13356" y="32646"/>
                  <a:pt x="13207" y="32761"/>
                </a:cubicBezTo>
                <a:cubicBezTo>
                  <a:pt x="12071" y="32611"/>
                  <a:pt x="11006" y="32426"/>
                  <a:pt x="9940" y="32250"/>
                </a:cubicBezTo>
                <a:cubicBezTo>
                  <a:pt x="10090" y="32171"/>
                  <a:pt x="10196" y="32065"/>
                  <a:pt x="10345" y="31986"/>
                </a:cubicBezTo>
                <a:close/>
                <a:moveTo>
                  <a:pt x="61303" y="31660"/>
                </a:moveTo>
                <a:cubicBezTo>
                  <a:pt x="61373" y="31880"/>
                  <a:pt x="61443" y="32065"/>
                  <a:pt x="61479" y="32285"/>
                </a:cubicBezTo>
                <a:cubicBezTo>
                  <a:pt x="61523" y="32356"/>
                  <a:pt x="61523" y="32426"/>
                  <a:pt x="61558" y="32505"/>
                </a:cubicBezTo>
                <a:cubicBezTo>
                  <a:pt x="61188" y="32541"/>
                  <a:pt x="60783" y="32576"/>
                  <a:pt x="60422" y="32611"/>
                </a:cubicBezTo>
                <a:lnTo>
                  <a:pt x="59542" y="32690"/>
                </a:lnTo>
                <a:cubicBezTo>
                  <a:pt x="59172" y="32726"/>
                  <a:pt x="58838" y="32761"/>
                  <a:pt x="58512" y="32796"/>
                </a:cubicBezTo>
                <a:cubicBezTo>
                  <a:pt x="58441" y="32541"/>
                  <a:pt x="58397" y="32250"/>
                  <a:pt x="58327" y="31986"/>
                </a:cubicBezTo>
                <a:cubicBezTo>
                  <a:pt x="58917" y="31916"/>
                  <a:pt x="59427" y="31880"/>
                  <a:pt x="59982" y="31810"/>
                </a:cubicBezTo>
                <a:cubicBezTo>
                  <a:pt x="60422" y="31766"/>
                  <a:pt x="60862" y="31695"/>
                  <a:pt x="61303" y="31660"/>
                </a:cubicBezTo>
                <a:close/>
                <a:moveTo>
                  <a:pt x="51689" y="31951"/>
                </a:moveTo>
                <a:lnTo>
                  <a:pt x="51689" y="32576"/>
                </a:lnTo>
                <a:cubicBezTo>
                  <a:pt x="50623" y="32690"/>
                  <a:pt x="49558" y="32761"/>
                  <a:pt x="48458" y="32831"/>
                </a:cubicBezTo>
                <a:cubicBezTo>
                  <a:pt x="48493" y="32646"/>
                  <a:pt x="48493" y="32470"/>
                  <a:pt x="48493" y="32285"/>
                </a:cubicBezTo>
                <a:cubicBezTo>
                  <a:pt x="49558" y="32171"/>
                  <a:pt x="50623" y="32065"/>
                  <a:pt x="51689" y="31951"/>
                </a:cubicBezTo>
                <a:close/>
                <a:moveTo>
                  <a:pt x="18744" y="31986"/>
                </a:moveTo>
                <a:cubicBezTo>
                  <a:pt x="19880" y="32100"/>
                  <a:pt x="21025" y="32171"/>
                  <a:pt x="22160" y="32250"/>
                </a:cubicBezTo>
                <a:cubicBezTo>
                  <a:pt x="22160" y="32285"/>
                  <a:pt x="22125" y="32285"/>
                  <a:pt x="22125" y="32285"/>
                </a:cubicBezTo>
                <a:cubicBezTo>
                  <a:pt x="21940" y="32505"/>
                  <a:pt x="21720" y="32690"/>
                  <a:pt x="21535" y="32866"/>
                </a:cubicBezTo>
                <a:cubicBezTo>
                  <a:pt x="20399" y="32796"/>
                  <a:pt x="19299" y="32690"/>
                  <a:pt x="18198" y="32576"/>
                </a:cubicBezTo>
                <a:cubicBezTo>
                  <a:pt x="18339" y="32426"/>
                  <a:pt x="18524" y="32250"/>
                  <a:pt x="18674" y="32065"/>
                </a:cubicBezTo>
                <a:cubicBezTo>
                  <a:pt x="18709" y="32030"/>
                  <a:pt x="18709" y="31986"/>
                  <a:pt x="18744" y="31986"/>
                </a:cubicBezTo>
                <a:close/>
                <a:moveTo>
                  <a:pt x="71348" y="31810"/>
                </a:moveTo>
                <a:cubicBezTo>
                  <a:pt x="71498" y="32136"/>
                  <a:pt x="71647" y="32426"/>
                  <a:pt x="71788" y="32726"/>
                </a:cubicBezTo>
                <a:cubicBezTo>
                  <a:pt x="70767" y="32761"/>
                  <a:pt x="69737" y="32831"/>
                  <a:pt x="68672" y="32866"/>
                </a:cubicBezTo>
                <a:cubicBezTo>
                  <a:pt x="68566" y="32576"/>
                  <a:pt x="68451" y="32285"/>
                  <a:pt x="68302" y="31986"/>
                </a:cubicBezTo>
                <a:cubicBezTo>
                  <a:pt x="69332" y="31916"/>
                  <a:pt x="70362" y="31880"/>
                  <a:pt x="71348" y="31810"/>
                </a:cubicBezTo>
                <a:close/>
                <a:moveTo>
                  <a:pt x="14272" y="32136"/>
                </a:moveTo>
                <a:cubicBezTo>
                  <a:pt x="14422" y="32171"/>
                  <a:pt x="14562" y="32206"/>
                  <a:pt x="14677" y="32206"/>
                </a:cubicBezTo>
                <a:cubicBezTo>
                  <a:pt x="15813" y="32356"/>
                  <a:pt x="16913" y="32505"/>
                  <a:pt x="18049" y="32611"/>
                </a:cubicBezTo>
                <a:cubicBezTo>
                  <a:pt x="17943" y="32726"/>
                  <a:pt x="17829" y="32831"/>
                  <a:pt x="17758" y="32910"/>
                </a:cubicBezTo>
                <a:cubicBezTo>
                  <a:pt x="16438" y="32761"/>
                  <a:pt x="15117" y="32611"/>
                  <a:pt x="13832" y="32426"/>
                </a:cubicBezTo>
                <a:cubicBezTo>
                  <a:pt x="13981" y="32356"/>
                  <a:pt x="14122" y="32250"/>
                  <a:pt x="14272" y="32136"/>
                </a:cubicBezTo>
                <a:close/>
                <a:moveTo>
                  <a:pt x="77951" y="31766"/>
                </a:moveTo>
                <a:cubicBezTo>
                  <a:pt x="79051" y="31810"/>
                  <a:pt x="80152" y="31880"/>
                  <a:pt x="81217" y="31951"/>
                </a:cubicBezTo>
                <a:cubicBezTo>
                  <a:pt x="81252" y="32030"/>
                  <a:pt x="81332" y="32100"/>
                  <a:pt x="81367" y="32206"/>
                </a:cubicBezTo>
                <a:cubicBezTo>
                  <a:pt x="81508" y="32426"/>
                  <a:pt x="81693" y="32690"/>
                  <a:pt x="81842" y="32910"/>
                </a:cubicBezTo>
                <a:cubicBezTo>
                  <a:pt x="80742" y="32831"/>
                  <a:pt x="79641" y="32761"/>
                  <a:pt x="78541" y="32726"/>
                </a:cubicBezTo>
                <a:cubicBezTo>
                  <a:pt x="78356" y="32391"/>
                  <a:pt x="78171" y="32100"/>
                  <a:pt x="77951" y="31766"/>
                </a:cubicBezTo>
                <a:close/>
                <a:moveTo>
                  <a:pt x="29309" y="32136"/>
                </a:moveTo>
                <a:cubicBezTo>
                  <a:pt x="29459" y="32171"/>
                  <a:pt x="29608" y="32171"/>
                  <a:pt x="29714" y="32206"/>
                </a:cubicBezTo>
                <a:cubicBezTo>
                  <a:pt x="30269" y="32285"/>
                  <a:pt x="30815" y="32391"/>
                  <a:pt x="31369" y="32470"/>
                </a:cubicBezTo>
                <a:cubicBezTo>
                  <a:pt x="31660" y="32470"/>
                  <a:pt x="31915" y="32505"/>
                  <a:pt x="32206" y="32505"/>
                </a:cubicBezTo>
                <a:cubicBezTo>
                  <a:pt x="32100" y="32690"/>
                  <a:pt x="31985" y="32831"/>
                  <a:pt x="31880" y="32981"/>
                </a:cubicBezTo>
                <a:cubicBezTo>
                  <a:pt x="31624" y="32981"/>
                  <a:pt x="31325" y="32946"/>
                  <a:pt x="31035" y="32910"/>
                </a:cubicBezTo>
                <a:cubicBezTo>
                  <a:pt x="30410" y="32866"/>
                  <a:pt x="29784" y="32761"/>
                  <a:pt x="29203" y="32646"/>
                </a:cubicBezTo>
                <a:cubicBezTo>
                  <a:pt x="29124" y="32646"/>
                  <a:pt x="29054" y="32646"/>
                  <a:pt x="28983" y="32611"/>
                </a:cubicBezTo>
                <a:cubicBezTo>
                  <a:pt x="29089" y="32470"/>
                  <a:pt x="29203" y="32285"/>
                  <a:pt x="29309" y="32136"/>
                </a:cubicBezTo>
                <a:close/>
                <a:moveTo>
                  <a:pt x="48422" y="32285"/>
                </a:moveTo>
                <a:lnTo>
                  <a:pt x="48422" y="32831"/>
                </a:lnTo>
                <a:cubicBezTo>
                  <a:pt x="47392" y="32910"/>
                  <a:pt x="46371" y="32981"/>
                  <a:pt x="45341" y="33051"/>
                </a:cubicBezTo>
                <a:cubicBezTo>
                  <a:pt x="45376" y="32866"/>
                  <a:pt x="45411" y="32690"/>
                  <a:pt x="45456" y="32505"/>
                </a:cubicBezTo>
                <a:cubicBezTo>
                  <a:pt x="46442" y="32426"/>
                  <a:pt x="47472" y="32356"/>
                  <a:pt x="48422" y="32285"/>
                </a:cubicBezTo>
                <a:close/>
                <a:moveTo>
                  <a:pt x="22231" y="32250"/>
                </a:moveTo>
                <a:cubicBezTo>
                  <a:pt x="22741" y="32285"/>
                  <a:pt x="23226" y="32321"/>
                  <a:pt x="23736" y="32356"/>
                </a:cubicBezTo>
                <a:cubicBezTo>
                  <a:pt x="24282" y="32356"/>
                  <a:pt x="24837" y="32391"/>
                  <a:pt x="25347" y="32391"/>
                </a:cubicBezTo>
                <a:lnTo>
                  <a:pt x="25462" y="32391"/>
                </a:lnTo>
                <a:cubicBezTo>
                  <a:pt x="25427" y="32426"/>
                  <a:pt x="25427" y="32470"/>
                  <a:pt x="25382" y="32505"/>
                </a:cubicBezTo>
                <a:cubicBezTo>
                  <a:pt x="25277" y="32690"/>
                  <a:pt x="25127" y="32910"/>
                  <a:pt x="24986" y="33086"/>
                </a:cubicBezTo>
                <a:cubicBezTo>
                  <a:pt x="24396" y="33051"/>
                  <a:pt x="23807" y="33016"/>
                  <a:pt x="23181" y="32981"/>
                </a:cubicBezTo>
                <a:cubicBezTo>
                  <a:pt x="22671" y="32946"/>
                  <a:pt x="22125" y="32910"/>
                  <a:pt x="21606" y="32866"/>
                </a:cubicBezTo>
                <a:cubicBezTo>
                  <a:pt x="21790" y="32726"/>
                  <a:pt x="21975" y="32505"/>
                  <a:pt x="22160" y="32321"/>
                </a:cubicBezTo>
                <a:cubicBezTo>
                  <a:pt x="22195" y="32285"/>
                  <a:pt x="22195" y="32285"/>
                  <a:pt x="22231" y="32250"/>
                </a:cubicBezTo>
                <a:close/>
                <a:moveTo>
                  <a:pt x="58292" y="31986"/>
                </a:moveTo>
                <a:cubicBezTo>
                  <a:pt x="58327" y="32250"/>
                  <a:pt x="58397" y="32541"/>
                  <a:pt x="58441" y="32796"/>
                </a:cubicBezTo>
                <a:cubicBezTo>
                  <a:pt x="57376" y="32910"/>
                  <a:pt x="56346" y="33016"/>
                  <a:pt x="55281" y="33086"/>
                </a:cubicBezTo>
                <a:cubicBezTo>
                  <a:pt x="55246" y="32831"/>
                  <a:pt x="55210" y="32576"/>
                  <a:pt x="55210" y="32321"/>
                </a:cubicBezTo>
                <a:cubicBezTo>
                  <a:pt x="56240" y="32206"/>
                  <a:pt x="57262" y="32100"/>
                  <a:pt x="58292" y="31986"/>
                </a:cubicBezTo>
                <a:close/>
                <a:moveTo>
                  <a:pt x="1031" y="31766"/>
                </a:moveTo>
                <a:cubicBezTo>
                  <a:pt x="2166" y="32065"/>
                  <a:pt x="3337" y="32356"/>
                  <a:pt x="4552" y="32611"/>
                </a:cubicBezTo>
                <a:cubicBezTo>
                  <a:pt x="4517" y="32611"/>
                  <a:pt x="4517" y="32611"/>
                  <a:pt x="4473" y="32646"/>
                </a:cubicBezTo>
                <a:lnTo>
                  <a:pt x="4438" y="32690"/>
                </a:lnTo>
                <a:cubicBezTo>
                  <a:pt x="4253" y="32831"/>
                  <a:pt x="4033" y="32981"/>
                  <a:pt x="3857" y="33130"/>
                </a:cubicBezTo>
                <a:cubicBezTo>
                  <a:pt x="2607" y="32866"/>
                  <a:pt x="1392" y="32611"/>
                  <a:pt x="186" y="32321"/>
                </a:cubicBezTo>
                <a:cubicBezTo>
                  <a:pt x="441" y="32136"/>
                  <a:pt x="731" y="31951"/>
                  <a:pt x="1031" y="31766"/>
                </a:cubicBezTo>
                <a:close/>
                <a:moveTo>
                  <a:pt x="68231" y="31986"/>
                </a:moveTo>
                <a:cubicBezTo>
                  <a:pt x="68381" y="32285"/>
                  <a:pt x="68487" y="32576"/>
                  <a:pt x="68636" y="32910"/>
                </a:cubicBezTo>
                <a:cubicBezTo>
                  <a:pt x="67465" y="32946"/>
                  <a:pt x="66321" y="33051"/>
                  <a:pt x="65150" y="33130"/>
                </a:cubicBezTo>
                <a:cubicBezTo>
                  <a:pt x="65044" y="32831"/>
                  <a:pt x="64930" y="32541"/>
                  <a:pt x="64824" y="32250"/>
                </a:cubicBezTo>
                <a:cubicBezTo>
                  <a:pt x="65995" y="32171"/>
                  <a:pt x="67131" y="32065"/>
                  <a:pt x="68231" y="31986"/>
                </a:cubicBezTo>
                <a:close/>
                <a:moveTo>
                  <a:pt x="32285" y="32541"/>
                </a:moveTo>
                <a:cubicBezTo>
                  <a:pt x="33420" y="32611"/>
                  <a:pt x="34556" y="32690"/>
                  <a:pt x="35727" y="32690"/>
                </a:cubicBezTo>
                <a:cubicBezTo>
                  <a:pt x="35621" y="32866"/>
                  <a:pt x="35507" y="33016"/>
                  <a:pt x="35401" y="33166"/>
                </a:cubicBezTo>
                <a:cubicBezTo>
                  <a:pt x="34266" y="33130"/>
                  <a:pt x="33086" y="33086"/>
                  <a:pt x="31950" y="32981"/>
                </a:cubicBezTo>
                <a:cubicBezTo>
                  <a:pt x="32065" y="32831"/>
                  <a:pt x="32170" y="32690"/>
                  <a:pt x="32285" y="32541"/>
                </a:cubicBezTo>
                <a:close/>
                <a:moveTo>
                  <a:pt x="9870" y="32285"/>
                </a:moveTo>
                <a:cubicBezTo>
                  <a:pt x="10935" y="32470"/>
                  <a:pt x="12000" y="32646"/>
                  <a:pt x="13136" y="32796"/>
                </a:cubicBezTo>
                <a:cubicBezTo>
                  <a:pt x="12916" y="32946"/>
                  <a:pt x="12731" y="33051"/>
                  <a:pt x="12546" y="33201"/>
                </a:cubicBezTo>
                <a:cubicBezTo>
                  <a:pt x="11411" y="33016"/>
                  <a:pt x="10345" y="32866"/>
                  <a:pt x="9280" y="32690"/>
                </a:cubicBezTo>
                <a:cubicBezTo>
                  <a:pt x="9465" y="32541"/>
                  <a:pt x="9685" y="32426"/>
                  <a:pt x="9870" y="32285"/>
                </a:cubicBezTo>
                <a:close/>
                <a:moveTo>
                  <a:pt x="45376" y="32505"/>
                </a:moveTo>
                <a:lnTo>
                  <a:pt x="45376" y="32505"/>
                </a:lnTo>
                <a:cubicBezTo>
                  <a:pt x="45341" y="32690"/>
                  <a:pt x="45306" y="32866"/>
                  <a:pt x="45271" y="33051"/>
                </a:cubicBezTo>
                <a:cubicBezTo>
                  <a:pt x="44170" y="33086"/>
                  <a:pt x="43034" y="33166"/>
                  <a:pt x="41890" y="33201"/>
                </a:cubicBezTo>
                <a:cubicBezTo>
                  <a:pt x="41969" y="33016"/>
                  <a:pt x="42004" y="32831"/>
                  <a:pt x="42040" y="32690"/>
                </a:cubicBezTo>
                <a:cubicBezTo>
                  <a:pt x="43175" y="32611"/>
                  <a:pt x="44276" y="32576"/>
                  <a:pt x="45376" y="32505"/>
                </a:cubicBezTo>
                <a:close/>
                <a:moveTo>
                  <a:pt x="18119" y="32646"/>
                </a:moveTo>
                <a:cubicBezTo>
                  <a:pt x="19220" y="32761"/>
                  <a:pt x="20364" y="32866"/>
                  <a:pt x="21465" y="32946"/>
                </a:cubicBezTo>
                <a:cubicBezTo>
                  <a:pt x="21421" y="32946"/>
                  <a:pt x="21385" y="32981"/>
                  <a:pt x="21350" y="32981"/>
                </a:cubicBezTo>
                <a:cubicBezTo>
                  <a:pt x="21245" y="33086"/>
                  <a:pt x="21130" y="33166"/>
                  <a:pt x="21025" y="33236"/>
                </a:cubicBezTo>
                <a:cubicBezTo>
                  <a:pt x="19959" y="33130"/>
                  <a:pt x="18894" y="33016"/>
                  <a:pt x="17829" y="32910"/>
                </a:cubicBezTo>
                <a:cubicBezTo>
                  <a:pt x="17943" y="32831"/>
                  <a:pt x="18014" y="32726"/>
                  <a:pt x="18119" y="32646"/>
                </a:cubicBezTo>
                <a:close/>
                <a:moveTo>
                  <a:pt x="35806" y="32690"/>
                </a:moveTo>
                <a:cubicBezTo>
                  <a:pt x="36560" y="32715"/>
                  <a:pt x="37308" y="32740"/>
                  <a:pt x="38059" y="32740"/>
                </a:cubicBezTo>
                <a:cubicBezTo>
                  <a:pt x="38370" y="32740"/>
                  <a:pt x="38681" y="32736"/>
                  <a:pt x="38993" y="32726"/>
                </a:cubicBezTo>
                <a:lnTo>
                  <a:pt x="38993" y="32726"/>
                </a:lnTo>
                <a:cubicBezTo>
                  <a:pt x="38923" y="32910"/>
                  <a:pt x="38809" y="33051"/>
                  <a:pt x="38738" y="33236"/>
                </a:cubicBezTo>
                <a:cubicBezTo>
                  <a:pt x="37638" y="33236"/>
                  <a:pt x="36572" y="33201"/>
                  <a:pt x="35472" y="33201"/>
                </a:cubicBezTo>
                <a:cubicBezTo>
                  <a:pt x="35586" y="33016"/>
                  <a:pt x="35692" y="32866"/>
                  <a:pt x="35806" y="32690"/>
                </a:cubicBezTo>
                <a:close/>
                <a:moveTo>
                  <a:pt x="42004" y="32690"/>
                </a:moveTo>
                <a:lnTo>
                  <a:pt x="42004" y="32690"/>
                </a:lnTo>
                <a:cubicBezTo>
                  <a:pt x="41934" y="32831"/>
                  <a:pt x="41890" y="33016"/>
                  <a:pt x="41855" y="33201"/>
                </a:cubicBezTo>
                <a:cubicBezTo>
                  <a:pt x="40833" y="33201"/>
                  <a:pt x="39803" y="33236"/>
                  <a:pt x="38809" y="33236"/>
                </a:cubicBezTo>
                <a:cubicBezTo>
                  <a:pt x="38888" y="33051"/>
                  <a:pt x="38958" y="32910"/>
                  <a:pt x="39073" y="32726"/>
                </a:cubicBezTo>
                <a:cubicBezTo>
                  <a:pt x="40023" y="32726"/>
                  <a:pt x="41010" y="32726"/>
                  <a:pt x="42004" y="32690"/>
                </a:cubicBezTo>
                <a:close/>
                <a:moveTo>
                  <a:pt x="5574" y="32030"/>
                </a:moveTo>
                <a:cubicBezTo>
                  <a:pt x="6718" y="32285"/>
                  <a:pt x="7889" y="32505"/>
                  <a:pt x="9139" y="32726"/>
                </a:cubicBezTo>
                <a:cubicBezTo>
                  <a:pt x="8875" y="32910"/>
                  <a:pt x="8620" y="33086"/>
                  <a:pt x="8364" y="33271"/>
                </a:cubicBezTo>
                <a:cubicBezTo>
                  <a:pt x="7079" y="33051"/>
                  <a:pt x="5873" y="32796"/>
                  <a:pt x="4693" y="32576"/>
                </a:cubicBezTo>
                <a:cubicBezTo>
                  <a:pt x="4993" y="32356"/>
                  <a:pt x="5283" y="32171"/>
                  <a:pt x="5574" y="32030"/>
                </a:cubicBezTo>
                <a:close/>
                <a:moveTo>
                  <a:pt x="13761" y="32505"/>
                </a:moveTo>
                <a:cubicBezTo>
                  <a:pt x="15038" y="32646"/>
                  <a:pt x="16358" y="32796"/>
                  <a:pt x="17679" y="32946"/>
                </a:cubicBezTo>
                <a:cubicBezTo>
                  <a:pt x="17644" y="32946"/>
                  <a:pt x="17644" y="32981"/>
                  <a:pt x="17644" y="32981"/>
                </a:cubicBezTo>
                <a:cubicBezTo>
                  <a:pt x="17459" y="33086"/>
                  <a:pt x="17283" y="33166"/>
                  <a:pt x="17098" y="33271"/>
                </a:cubicBezTo>
                <a:cubicBezTo>
                  <a:pt x="15883" y="33130"/>
                  <a:pt x="14712" y="32981"/>
                  <a:pt x="13541" y="32796"/>
                </a:cubicBezTo>
                <a:cubicBezTo>
                  <a:pt x="13462" y="32796"/>
                  <a:pt x="13356" y="32796"/>
                  <a:pt x="13277" y="32761"/>
                </a:cubicBezTo>
                <a:cubicBezTo>
                  <a:pt x="13427" y="32690"/>
                  <a:pt x="13576" y="32576"/>
                  <a:pt x="13761" y="32505"/>
                </a:cubicBezTo>
                <a:close/>
                <a:moveTo>
                  <a:pt x="81288" y="31951"/>
                </a:moveTo>
                <a:cubicBezTo>
                  <a:pt x="82353" y="32065"/>
                  <a:pt x="83418" y="32171"/>
                  <a:pt x="84483" y="32321"/>
                </a:cubicBezTo>
                <a:cubicBezTo>
                  <a:pt x="84704" y="32646"/>
                  <a:pt x="84924" y="32981"/>
                  <a:pt x="85144" y="33271"/>
                </a:cubicBezTo>
                <a:cubicBezTo>
                  <a:pt x="84078" y="33130"/>
                  <a:pt x="83013" y="33016"/>
                  <a:pt x="81913" y="32910"/>
                </a:cubicBezTo>
                <a:cubicBezTo>
                  <a:pt x="81728" y="32690"/>
                  <a:pt x="81587" y="32426"/>
                  <a:pt x="81402" y="32171"/>
                </a:cubicBezTo>
                <a:cubicBezTo>
                  <a:pt x="81367" y="32100"/>
                  <a:pt x="81332" y="32030"/>
                  <a:pt x="81288" y="31951"/>
                </a:cubicBezTo>
                <a:close/>
                <a:moveTo>
                  <a:pt x="25532" y="32391"/>
                </a:moveTo>
                <a:cubicBezTo>
                  <a:pt x="25972" y="32391"/>
                  <a:pt x="26448" y="32391"/>
                  <a:pt x="26888" y="32426"/>
                </a:cubicBezTo>
                <a:cubicBezTo>
                  <a:pt x="27583" y="32470"/>
                  <a:pt x="28244" y="32541"/>
                  <a:pt x="28904" y="32646"/>
                </a:cubicBezTo>
                <a:cubicBezTo>
                  <a:pt x="28728" y="32946"/>
                  <a:pt x="28543" y="33201"/>
                  <a:pt x="28358" y="33386"/>
                </a:cubicBezTo>
                <a:cubicBezTo>
                  <a:pt x="27258" y="33271"/>
                  <a:pt x="26157" y="33166"/>
                  <a:pt x="25057" y="33086"/>
                </a:cubicBezTo>
                <a:cubicBezTo>
                  <a:pt x="25206" y="32910"/>
                  <a:pt x="25312" y="32726"/>
                  <a:pt x="25427" y="32541"/>
                </a:cubicBezTo>
                <a:cubicBezTo>
                  <a:pt x="25462" y="32470"/>
                  <a:pt x="25497" y="32426"/>
                  <a:pt x="25532" y="32391"/>
                </a:cubicBezTo>
                <a:close/>
                <a:moveTo>
                  <a:pt x="64780" y="32250"/>
                </a:moveTo>
                <a:cubicBezTo>
                  <a:pt x="64895" y="32541"/>
                  <a:pt x="64965" y="32831"/>
                  <a:pt x="65080" y="33130"/>
                </a:cubicBezTo>
                <a:cubicBezTo>
                  <a:pt x="64049" y="33201"/>
                  <a:pt x="62984" y="33307"/>
                  <a:pt x="61884" y="33386"/>
                </a:cubicBezTo>
                <a:cubicBezTo>
                  <a:pt x="61813" y="33086"/>
                  <a:pt x="61743" y="32831"/>
                  <a:pt x="61628" y="32541"/>
                </a:cubicBezTo>
                <a:cubicBezTo>
                  <a:pt x="62694" y="32426"/>
                  <a:pt x="63759" y="32356"/>
                  <a:pt x="64780" y="32250"/>
                </a:cubicBezTo>
                <a:close/>
                <a:moveTo>
                  <a:pt x="55140" y="32321"/>
                </a:moveTo>
                <a:cubicBezTo>
                  <a:pt x="55175" y="32576"/>
                  <a:pt x="55175" y="32831"/>
                  <a:pt x="55210" y="33086"/>
                </a:cubicBezTo>
                <a:cubicBezTo>
                  <a:pt x="54075" y="33201"/>
                  <a:pt x="52974" y="33307"/>
                  <a:pt x="51838" y="33421"/>
                </a:cubicBezTo>
                <a:cubicBezTo>
                  <a:pt x="51794" y="33166"/>
                  <a:pt x="51794" y="32910"/>
                  <a:pt x="51759" y="32611"/>
                </a:cubicBezTo>
                <a:cubicBezTo>
                  <a:pt x="52895" y="32541"/>
                  <a:pt x="54039" y="32426"/>
                  <a:pt x="55140" y="32321"/>
                </a:cubicBezTo>
                <a:close/>
                <a:moveTo>
                  <a:pt x="17758" y="32946"/>
                </a:moveTo>
                <a:cubicBezTo>
                  <a:pt x="18824" y="33086"/>
                  <a:pt x="19880" y="33166"/>
                  <a:pt x="20945" y="33271"/>
                </a:cubicBezTo>
                <a:cubicBezTo>
                  <a:pt x="20804" y="33386"/>
                  <a:pt x="20655" y="33456"/>
                  <a:pt x="20540" y="33527"/>
                </a:cubicBezTo>
                <a:cubicBezTo>
                  <a:pt x="20505" y="33527"/>
                  <a:pt x="20470" y="33571"/>
                  <a:pt x="20435" y="33571"/>
                </a:cubicBezTo>
                <a:cubicBezTo>
                  <a:pt x="19369" y="33491"/>
                  <a:pt x="18269" y="33386"/>
                  <a:pt x="17204" y="33271"/>
                </a:cubicBezTo>
                <a:cubicBezTo>
                  <a:pt x="17353" y="33201"/>
                  <a:pt x="17503" y="33130"/>
                  <a:pt x="17644" y="33016"/>
                </a:cubicBezTo>
                <a:cubicBezTo>
                  <a:pt x="17679" y="33016"/>
                  <a:pt x="17723" y="32981"/>
                  <a:pt x="17758" y="32946"/>
                </a:cubicBezTo>
                <a:close/>
                <a:moveTo>
                  <a:pt x="21535" y="32946"/>
                </a:moveTo>
                <a:cubicBezTo>
                  <a:pt x="22081" y="32981"/>
                  <a:pt x="22636" y="33016"/>
                  <a:pt x="23181" y="33016"/>
                </a:cubicBezTo>
                <a:cubicBezTo>
                  <a:pt x="23771" y="33051"/>
                  <a:pt x="24361" y="33086"/>
                  <a:pt x="24942" y="33130"/>
                </a:cubicBezTo>
                <a:cubicBezTo>
                  <a:pt x="24837" y="33307"/>
                  <a:pt x="24687" y="33456"/>
                  <a:pt x="24581" y="33571"/>
                </a:cubicBezTo>
                <a:lnTo>
                  <a:pt x="24546" y="33571"/>
                </a:lnTo>
                <a:cubicBezTo>
                  <a:pt x="23736" y="33491"/>
                  <a:pt x="22926" y="33421"/>
                  <a:pt x="22160" y="33351"/>
                </a:cubicBezTo>
                <a:cubicBezTo>
                  <a:pt x="21790" y="33307"/>
                  <a:pt x="21465" y="33271"/>
                  <a:pt x="21130" y="33236"/>
                </a:cubicBezTo>
                <a:cubicBezTo>
                  <a:pt x="21201" y="33201"/>
                  <a:pt x="21315" y="33130"/>
                  <a:pt x="21385" y="33051"/>
                </a:cubicBezTo>
                <a:cubicBezTo>
                  <a:pt x="21465" y="33016"/>
                  <a:pt x="21500" y="32981"/>
                  <a:pt x="21535" y="32946"/>
                </a:cubicBezTo>
                <a:close/>
                <a:moveTo>
                  <a:pt x="75125" y="32726"/>
                </a:moveTo>
                <a:cubicBezTo>
                  <a:pt x="75275" y="33016"/>
                  <a:pt x="75459" y="33307"/>
                  <a:pt x="75609" y="33571"/>
                </a:cubicBezTo>
                <a:cubicBezTo>
                  <a:pt x="74465" y="33571"/>
                  <a:pt x="73408" y="33571"/>
                  <a:pt x="72308" y="33606"/>
                </a:cubicBezTo>
                <a:cubicBezTo>
                  <a:pt x="72264" y="33527"/>
                  <a:pt x="72228" y="33456"/>
                  <a:pt x="72193" y="33351"/>
                </a:cubicBezTo>
                <a:cubicBezTo>
                  <a:pt x="72087" y="33166"/>
                  <a:pt x="72008" y="32981"/>
                  <a:pt x="71903" y="32796"/>
                </a:cubicBezTo>
                <a:cubicBezTo>
                  <a:pt x="73003" y="32761"/>
                  <a:pt x="74068" y="32726"/>
                  <a:pt x="75125" y="32726"/>
                </a:cubicBezTo>
                <a:close/>
                <a:moveTo>
                  <a:pt x="13207" y="32831"/>
                </a:moveTo>
                <a:cubicBezTo>
                  <a:pt x="13321" y="32831"/>
                  <a:pt x="13427" y="32866"/>
                  <a:pt x="13541" y="32866"/>
                </a:cubicBezTo>
                <a:cubicBezTo>
                  <a:pt x="14677" y="33016"/>
                  <a:pt x="15813" y="33166"/>
                  <a:pt x="16948" y="33307"/>
                </a:cubicBezTo>
                <a:cubicBezTo>
                  <a:pt x="16948" y="33307"/>
                  <a:pt x="16913" y="33307"/>
                  <a:pt x="16878" y="33351"/>
                </a:cubicBezTo>
                <a:cubicBezTo>
                  <a:pt x="16658" y="33421"/>
                  <a:pt x="16402" y="33527"/>
                  <a:pt x="16182" y="33676"/>
                </a:cubicBezTo>
                <a:cubicBezTo>
                  <a:pt x="15003" y="33527"/>
                  <a:pt x="13796" y="33386"/>
                  <a:pt x="12617" y="33201"/>
                </a:cubicBezTo>
                <a:cubicBezTo>
                  <a:pt x="12802" y="33086"/>
                  <a:pt x="13022" y="32946"/>
                  <a:pt x="13207" y="32831"/>
                </a:cubicBezTo>
                <a:close/>
                <a:moveTo>
                  <a:pt x="51724" y="32646"/>
                </a:moveTo>
                <a:cubicBezTo>
                  <a:pt x="51724" y="32910"/>
                  <a:pt x="51759" y="33166"/>
                  <a:pt x="51759" y="33421"/>
                </a:cubicBezTo>
                <a:cubicBezTo>
                  <a:pt x="50659" y="33491"/>
                  <a:pt x="49558" y="33606"/>
                  <a:pt x="48458" y="33676"/>
                </a:cubicBezTo>
                <a:lnTo>
                  <a:pt x="48458" y="32910"/>
                </a:lnTo>
                <a:cubicBezTo>
                  <a:pt x="49558" y="32831"/>
                  <a:pt x="50623" y="32726"/>
                  <a:pt x="51724" y="32646"/>
                </a:cubicBezTo>
                <a:close/>
                <a:moveTo>
                  <a:pt x="61593" y="32541"/>
                </a:moveTo>
                <a:cubicBezTo>
                  <a:pt x="61664" y="32831"/>
                  <a:pt x="61743" y="33130"/>
                  <a:pt x="61848" y="33386"/>
                </a:cubicBezTo>
                <a:cubicBezTo>
                  <a:pt x="61523" y="33421"/>
                  <a:pt x="61223" y="33456"/>
                  <a:pt x="60898" y="33456"/>
                </a:cubicBezTo>
                <a:cubicBezTo>
                  <a:pt x="60308" y="33527"/>
                  <a:pt x="59718" y="33571"/>
                  <a:pt x="59137" y="33641"/>
                </a:cubicBezTo>
                <a:cubicBezTo>
                  <a:pt x="58987" y="33641"/>
                  <a:pt x="58838" y="33641"/>
                  <a:pt x="58697" y="33676"/>
                </a:cubicBezTo>
                <a:cubicBezTo>
                  <a:pt x="58617" y="33386"/>
                  <a:pt x="58582" y="33130"/>
                  <a:pt x="58512" y="32831"/>
                </a:cubicBezTo>
                <a:cubicBezTo>
                  <a:pt x="58838" y="32831"/>
                  <a:pt x="59207" y="32796"/>
                  <a:pt x="59542" y="32761"/>
                </a:cubicBezTo>
                <a:lnTo>
                  <a:pt x="60422" y="32646"/>
                </a:lnTo>
                <a:cubicBezTo>
                  <a:pt x="60818" y="32611"/>
                  <a:pt x="61188" y="32576"/>
                  <a:pt x="61593" y="32541"/>
                </a:cubicBezTo>
                <a:close/>
                <a:moveTo>
                  <a:pt x="71823" y="32796"/>
                </a:moveTo>
                <a:cubicBezTo>
                  <a:pt x="71938" y="32981"/>
                  <a:pt x="72043" y="33201"/>
                  <a:pt x="72123" y="33386"/>
                </a:cubicBezTo>
                <a:cubicBezTo>
                  <a:pt x="72158" y="33456"/>
                  <a:pt x="72193" y="33527"/>
                  <a:pt x="72228" y="33606"/>
                </a:cubicBezTo>
                <a:cubicBezTo>
                  <a:pt x="71163" y="33606"/>
                  <a:pt x="70063" y="33641"/>
                  <a:pt x="69041" y="33676"/>
                </a:cubicBezTo>
                <a:cubicBezTo>
                  <a:pt x="68927" y="33421"/>
                  <a:pt x="68821" y="33201"/>
                  <a:pt x="68707" y="32946"/>
                </a:cubicBezTo>
                <a:cubicBezTo>
                  <a:pt x="69772" y="32866"/>
                  <a:pt x="70802" y="32831"/>
                  <a:pt x="71823" y="32796"/>
                </a:cubicBezTo>
                <a:close/>
                <a:moveTo>
                  <a:pt x="75204" y="32726"/>
                </a:moveTo>
                <a:cubicBezTo>
                  <a:pt x="76305" y="32726"/>
                  <a:pt x="77405" y="32726"/>
                  <a:pt x="78506" y="32796"/>
                </a:cubicBezTo>
                <a:cubicBezTo>
                  <a:pt x="78690" y="33086"/>
                  <a:pt x="78867" y="33386"/>
                  <a:pt x="79016" y="33676"/>
                </a:cubicBezTo>
                <a:cubicBezTo>
                  <a:pt x="77916" y="33606"/>
                  <a:pt x="76780" y="33606"/>
                  <a:pt x="75644" y="33571"/>
                </a:cubicBezTo>
                <a:cubicBezTo>
                  <a:pt x="75495" y="33307"/>
                  <a:pt x="75345" y="33016"/>
                  <a:pt x="75204" y="32726"/>
                </a:cubicBezTo>
                <a:close/>
                <a:moveTo>
                  <a:pt x="28948" y="32690"/>
                </a:moveTo>
                <a:cubicBezTo>
                  <a:pt x="29019" y="32690"/>
                  <a:pt x="29089" y="32690"/>
                  <a:pt x="29168" y="32726"/>
                </a:cubicBezTo>
                <a:cubicBezTo>
                  <a:pt x="29784" y="32831"/>
                  <a:pt x="30410" y="32946"/>
                  <a:pt x="31035" y="32981"/>
                </a:cubicBezTo>
                <a:cubicBezTo>
                  <a:pt x="31290" y="33016"/>
                  <a:pt x="31589" y="33016"/>
                  <a:pt x="31845" y="33051"/>
                </a:cubicBezTo>
                <a:cubicBezTo>
                  <a:pt x="31730" y="33271"/>
                  <a:pt x="31589" y="33491"/>
                  <a:pt x="31440" y="33712"/>
                </a:cubicBezTo>
                <a:cubicBezTo>
                  <a:pt x="31105" y="33676"/>
                  <a:pt x="30815" y="33641"/>
                  <a:pt x="30489" y="33606"/>
                </a:cubicBezTo>
                <a:lnTo>
                  <a:pt x="29679" y="33527"/>
                </a:lnTo>
                <a:cubicBezTo>
                  <a:pt x="29239" y="33491"/>
                  <a:pt x="28834" y="33456"/>
                  <a:pt x="28429" y="33386"/>
                </a:cubicBezTo>
                <a:cubicBezTo>
                  <a:pt x="28614" y="33201"/>
                  <a:pt x="28798" y="32946"/>
                  <a:pt x="28948" y="32690"/>
                </a:cubicBezTo>
                <a:close/>
                <a:moveTo>
                  <a:pt x="9210" y="32726"/>
                </a:moveTo>
                <a:cubicBezTo>
                  <a:pt x="10275" y="32910"/>
                  <a:pt x="11340" y="33086"/>
                  <a:pt x="12476" y="33236"/>
                </a:cubicBezTo>
                <a:cubicBezTo>
                  <a:pt x="12441" y="33271"/>
                  <a:pt x="12441" y="33271"/>
                  <a:pt x="12397" y="33271"/>
                </a:cubicBezTo>
                <a:cubicBezTo>
                  <a:pt x="12177" y="33456"/>
                  <a:pt x="11956" y="33641"/>
                  <a:pt x="11736" y="33791"/>
                </a:cubicBezTo>
                <a:cubicBezTo>
                  <a:pt x="10601" y="33641"/>
                  <a:pt x="9500" y="33456"/>
                  <a:pt x="8435" y="33271"/>
                </a:cubicBezTo>
                <a:cubicBezTo>
                  <a:pt x="8699" y="33086"/>
                  <a:pt x="8954" y="32910"/>
                  <a:pt x="9210" y="32726"/>
                </a:cubicBezTo>
                <a:close/>
                <a:moveTo>
                  <a:pt x="4623" y="32611"/>
                </a:moveTo>
                <a:cubicBezTo>
                  <a:pt x="5794" y="32866"/>
                  <a:pt x="7009" y="33086"/>
                  <a:pt x="8294" y="33307"/>
                </a:cubicBezTo>
                <a:cubicBezTo>
                  <a:pt x="8039" y="33491"/>
                  <a:pt x="7819" y="33641"/>
                  <a:pt x="7598" y="33826"/>
                </a:cubicBezTo>
                <a:cubicBezTo>
                  <a:pt x="6384" y="33606"/>
                  <a:pt x="5133" y="33386"/>
                  <a:pt x="3927" y="33130"/>
                </a:cubicBezTo>
                <a:cubicBezTo>
                  <a:pt x="4112" y="32981"/>
                  <a:pt x="4297" y="32866"/>
                  <a:pt x="4473" y="32726"/>
                </a:cubicBezTo>
                <a:lnTo>
                  <a:pt x="4517" y="32690"/>
                </a:lnTo>
                <a:cubicBezTo>
                  <a:pt x="4552" y="32646"/>
                  <a:pt x="4588" y="32646"/>
                  <a:pt x="4623" y="32611"/>
                </a:cubicBezTo>
                <a:close/>
                <a:moveTo>
                  <a:pt x="21060" y="33307"/>
                </a:moveTo>
                <a:cubicBezTo>
                  <a:pt x="21421" y="33351"/>
                  <a:pt x="21790" y="33386"/>
                  <a:pt x="22160" y="33421"/>
                </a:cubicBezTo>
                <a:cubicBezTo>
                  <a:pt x="22926" y="33491"/>
                  <a:pt x="23701" y="33571"/>
                  <a:pt x="24502" y="33641"/>
                </a:cubicBezTo>
                <a:cubicBezTo>
                  <a:pt x="24396" y="33712"/>
                  <a:pt x="24282" y="33791"/>
                  <a:pt x="24176" y="33861"/>
                </a:cubicBezTo>
                <a:cubicBezTo>
                  <a:pt x="23481" y="33791"/>
                  <a:pt x="22741" y="33712"/>
                  <a:pt x="22011" y="33676"/>
                </a:cubicBezTo>
                <a:cubicBezTo>
                  <a:pt x="21500" y="33641"/>
                  <a:pt x="21025" y="33606"/>
                  <a:pt x="20540" y="33571"/>
                </a:cubicBezTo>
                <a:lnTo>
                  <a:pt x="20584" y="33571"/>
                </a:lnTo>
                <a:cubicBezTo>
                  <a:pt x="20725" y="33491"/>
                  <a:pt x="20875" y="33421"/>
                  <a:pt x="21060" y="33307"/>
                </a:cubicBezTo>
                <a:close/>
                <a:moveTo>
                  <a:pt x="48422" y="32910"/>
                </a:moveTo>
                <a:cubicBezTo>
                  <a:pt x="48422" y="33166"/>
                  <a:pt x="48387" y="33421"/>
                  <a:pt x="48387" y="33676"/>
                </a:cubicBezTo>
                <a:cubicBezTo>
                  <a:pt x="47322" y="33747"/>
                  <a:pt x="46257" y="33826"/>
                  <a:pt x="45191" y="33861"/>
                </a:cubicBezTo>
                <a:cubicBezTo>
                  <a:pt x="45235" y="33606"/>
                  <a:pt x="45271" y="33351"/>
                  <a:pt x="45341" y="33086"/>
                </a:cubicBezTo>
                <a:cubicBezTo>
                  <a:pt x="46371" y="33051"/>
                  <a:pt x="47392" y="32981"/>
                  <a:pt x="48422" y="32910"/>
                </a:cubicBezTo>
                <a:close/>
                <a:moveTo>
                  <a:pt x="68636" y="32946"/>
                </a:moveTo>
                <a:cubicBezTo>
                  <a:pt x="68742" y="33201"/>
                  <a:pt x="68856" y="33456"/>
                  <a:pt x="68962" y="33676"/>
                </a:cubicBezTo>
                <a:cubicBezTo>
                  <a:pt x="67756" y="33747"/>
                  <a:pt x="66585" y="33791"/>
                  <a:pt x="65440" y="33861"/>
                </a:cubicBezTo>
                <a:cubicBezTo>
                  <a:pt x="65335" y="33641"/>
                  <a:pt x="65264" y="33421"/>
                  <a:pt x="65185" y="33166"/>
                </a:cubicBezTo>
                <a:cubicBezTo>
                  <a:pt x="66365" y="33086"/>
                  <a:pt x="67501" y="33016"/>
                  <a:pt x="68636" y="32946"/>
                </a:cubicBezTo>
                <a:close/>
                <a:moveTo>
                  <a:pt x="78576" y="32796"/>
                </a:moveTo>
                <a:lnTo>
                  <a:pt x="78576" y="32796"/>
                </a:lnTo>
                <a:cubicBezTo>
                  <a:pt x="79676" y="32831"/>
                  <a:pt x="80777" y="32866"/>
                  <a:pt x="81877" y="32981"/>
                </a:cubicBezTo>
                <a:cubicBezTo>
                  <a:pt x="82098" y="33271"/>
                  <a:pt x="82282" y="33606"/>
                  <a:pt x="82503" y="33896"/>
                </a:cubicBezTo>
                <a:cubicBezTo>
                  <a:pt x="81367" y="33791"/>
                  <a:pt x="80231" y="33712"/>
                  <a:pt x="79087" y="33676"/>
                </a:cubicBezTo>
                <a:cubicBezTo>
                  <a:pt x="78946" y="33386"/>
                  <a:pt x="78761" y="33086"/>
                  <a:pt x="78576" y="32796"/>
                </a:cubicBezTo>
                <a:close/>
                <a:moveTo>
                  <a:pt x="25022" y="33166"/>
                </a:moveTo>
                <a:cubicBezTo>
                  <a:pt x="26122" y="33236"/>
                  <a:pt x="27223" y="33351"/>
                  <a:pt x="28323" y="33456"/>
                </a:cubicBezTo>
                <a:lnTo>
                  <a:pt x="28288" y="33456"/>
                </a:lnTo>
                <a:cubicBezTo>
                  <a:pt x="28024" y="33676"/>
                  <a:pt x="27883" y="33826"/>
                  <a:pt x="27733" y="33932"/>
                </a:cubicBezTo>
                <a:cubicBezTo>
                  <a:pt x="26703" y="33791"/>
                  <a:pt x="25682" y="33712"/>
                  <a:pt x="24652" y="33606"/>
                </a:cubicBezTo>
                <a:cubicBezTo>
                  <a:pt x="24766" y="33456"/>
                  <a:pt x="24907" y="33307"/>
                  <a:pt x="25022" y="33166"/>
                </a:cubicBezTo>
                <a:close/>
                <a:moveTo>
                  <a:pt x="31915" y="33051"/>
                </a:moveTo>
                <a:cubicBezTo>
                  <a:pt x="33051" y="33130"/>
                  <a:pt x="34230" y="33201"/>
                  <a:pt x="35366" y="33236"/>
                </a:cubicBezTo>
                <a:cubicBezTo>
                  <a:pt x="35287" y="33351"/>
                  <a:pt x="35217" y="33456"/>
                  <a:pt x="35146" y="33527"/>
                </a:cubicBezTo>
                <a:cubicBezTo>
                  <a:pt x="35067" y="33676"/>
                  <a:pt x="34996" y="33791"/>
                  <a:pt x="34891" y="33932"/>
                </a:cubicBezTo>
                <a:cubicBezTo>
                  <a:pt x="33746" y="33861"/>
                  <a:pt x="32646" y="33791"/>
                  <a:pt x="31510" y="33712"/>
                </a:cubicBezTo>
                <a:cubicBezTo>
                  <a:pt x="31660" y="33491"/>
                  <a:pt x="31765" y="33271"/>
                  <a:pt x="31915" y="33051"/>
                </a:cubicBezTo>
                <a:close/>
                <a:moveTo>
                  <a:pt x="45271" y="33086"/>
                </a:moveTo>
                <a:cubicBezTo>
                  <a:pt x="45235" y="33351"/>
                  <a:pt x="45156" y="33606"/>
                  <a:pt x="45121" y="33861"/>
                </a:cubicBezTo>
                <a:cubicBezTo>
                  <a:pt x="43985" y="33932"/>
                  <a:pt x="42850" y="33967"/>
                  <a:pt x="41670" y="33967"/>
                </a:cubicBezTo>
                <a:cubicBezTo>
                  <a:pt x="41749" y="33747"/>
                  <a:pt x="41819" y="33491"/>
                  <a:pt x="41890" y="33236"/>
                </a:cubicBezTo>
                <a:cubicBezTo>
                  <a:pt x="43034" y="33201"/>
                  <a:pt x="44135" y="33166"/>
                  <a:pt x="45271" y="33086"/>
                </a:cubicBezTo>
                <a:close/>
                <a:moveTo>
                  <a:pt x="58441" y="32866"/>
                </a:moveTo>
                <a:cubicBezTo>
                  <a:pt x="58512" y="33130"/>
                  <a:pt x="58582" y="33421"/>
                  <a:pt x="58617" y="33676"/>
                </a:cubicBezTo>
                <a:cubicBezTo>
                  <a:pt x="57561" y="33791"/>
                  <a:pt x="56460" y="33861"/>
                  <a:pt x="55395" y="33967"/>
                </a:cubicBezTo>
                <a:cubicBezTo>
                  <a:pt x="55360" y="33676"/>
                  <a:pt x="55316" y="33421"/>
                  <a:pt x="55281" y="33166"/>
                </a:cubicBezTo>
                <a:cubicBezTo>
                  <a:pt x="56346" y="33051"/>
                  <a:pt x="57411" y="32946"/>
                  <a:pt x="58441" y="32866"/>
                </a:cubicBezTo>
                <a:close/>
                <a:moveTo>
                  <a:pt x="17098" y="33307"/>
                </a:moveTo>
                <a:cubicBezTo>
                  <a:pt x="18163" y="33421"/>
                  <a:pt x="19264" y="33527"/>
                  <a:pt x="20364" y="33641"/>
                </a:cubicBezTo>
                <a:cubicBezTo>
                  <a:pt x="20179" y="33712"/>
                  <a:pt x="19994" y="33826"/>
                  <a:pt x="19774" y="34011"/>
                </a:cubicBezTo>
                <a:cubicBezTo>
                  <a:pt x="18639" y="33932"/>
                  <a:pt x="17459" y="33826"/>
                  <a:pt x="16288" y="33676"/>
                </a:cubicBezTo>
                <a:cubicBezTo>
                  <a:pt x="16473" y="33571"/>
                  <a:pt x="16693" y="33491"/>
                  <a:pt x="16913" y="33386"/>
                </a:cubicBezTo>
                <a:cubicBezTo>
                  <a:pt x="16948" y="33386"/>
                  <a:pt x="17019" y="33351"/>
                  <a:pt x="17098" y="33307"/>
                </a:cubicBezTo>
                <a:close/>
                <a:moveTo>
                  <a:pt x="35437" y="33236"/>
                </a:moveTo>
                <a:cubicBezTo>
                  <a:pt x="36537" y="33271"/>
                  <a:pt x="37602" y="33271"/>
                  <a:pt x="38703" y="33271"/>
                </a:cubicBezTo>
                <a:cubicBezTo>
                  <a:pt x="38632" y="33421"/>
                  <a:pt x="38553" y="33527"/>
                  <a:pt x="38518" y="33676"/>
                </a:cubicBezTo>
                <a:cubicBezTo>
                  <a:pt x="38448" y="33791"/>
                  <a:pt x="38368" y="33896"/>
                  <a:pt x="38333" y="34011"/>
                </a:cubicBezTo>
                <a:cubicBezTo>
                  <a:pt x="37197" y="34011"/>
                  <a:pt x="36097" y="33967"/>
                  <a:pt x="34961" y="33932"/>
                </a:cubicBezTo>
                <a:cubicBezTo>
                  <a:pt x="35032" y="33826"/>
                  <a:pt x="35146" y="33712"/>
                  <a:pt x="35217" y="33571"/>
                </a:cubicBezTo>
                <a:cubicBezTo>
                  <a:pt x="35287" y="33456"/>
                  <a:pt x="35366" y="33351"/>
                  <a:pt x="35437" y="33236"/>
                </a:cubicBezTo>
                <a:close/>
                <a:moveTo>
                  <a:pt x="41819" y="33236"/>
                </a:moveTo>
                <a:lnTo>
                  <a:pt x="41819" y="33236"/>
                </a:lnTo>
                <a:cubicBezTo>
                  <a:pt x="41749" y="33491"/>
                  <a:pt x="41714" y="33747"/>
                  <a:pt x="41635" y="34011"/>
                </a:cubicBezTo>
                <a:lnTo>
                  <a:pt x="38368" y="34011"/>
                </a:lnTo>
                <a:cubicBezTo>
                  <a:pt x="38448" y="33896"/>
                  <a:pt x="38518" y="33791"/>
                  <a:pt x="38553" y="33712"/>
                </a:cubicBezTo>
                <a:cubicBezTo>
                  <a:pt x="38632" y="33571"/>
                  <a:pt x="38703" y="33421"/>
                  <a:pt x="38773" y="33271"/>
                </a:cubicBezTo>
                <a:cubicBezTo>
                  <a:pt x="39803" y="33271"/>
                  <a:pt x="40789" y="33271"/>
                  <a:pt x="41819" y="33236"/>
                </a:cubicBezTo>
                <a:close/>
                <a:moveTo>
                  <a:pt x="65115" y="33201"/>
                </a:moveTo>
                <a:cubicBezTo>
                  <a:pt x="65185" y="33421"/>
                  <a:pt x="65300" y="33641"/>
                  <a:pt x="65370" y="33861"/>
                </a:cubicBezTo>
                <a:cubicBezTo>
                  <a:pt x="64270" y="33932"/>
                  <a:pt x="63169" y="33967"/>
                  <a:pt x="62069" y="34046"/>
                </a:cubicBezTo>
                <a:cubicBezTo>
                  <a:pt x="62033" y="33861"/>
                  <a:pt x="61963" y="33641"/>
                  <a:pt x="61919" y="33456"/>
                </a:cubicBezTo>
                <a:cubicBezTo>
                  <a:pt x="62984" y="33351"/>
                  <a:pt x="64049" y="33271"/>
                  <a:pt x="65115" y="33201"/>
                </a:cubicBezTo>
                <a:close/>
                <a:moveTo>
                  <a:pt x="24581" y="33641"/>
                </a:moveTo>
                <a:cubicBezTo>
                  <a:pt x="25603" y="33747"/>
                  <a:pt x="26633" y="33861"/>
                  <a:pt x="27663" y="33967"/>
                </a:cubicBezTo>
                <a:cubicBezTo>
                  <a:pt x="27627" y="34011"/>
                  <a:pt x="27583" y="34046"/>
                  <a:pt x="27548" y="34081"/>
                </a:cubicBezTo>
                <a:cubicBezTo>
                  <a:pt x="27478" y="34117"/>
                  <a:pt x="27443" y="34117"/>
                  <a:pt x="27363" y="34187"/>
                </a:cubicBezTo>
                <a:cubicBezTo>
                  <a:pt x="27073" y="34152"/>
                  <a:pt x="26747" y="34117"/>
                  <a:pt x="26448" y="34081"/>
                </a:cubicBezTo>
                <a:cubicBezTo>
                  <a:pt x="25752" y="34011"/>
                  <a:pt x="25022" y="33932"/>
                  <a:pt x="24282" y="33861"/>
                </a:cubicBezTo>
                <a:cubicBezTo>
                  <a:pt x="24396" y="33791"/>
                  <a:pt x="24467" y="33712"/>
                  <a:pt x="24581" y="33641"/>
                </a:cubicBezTo>
                <a:close/>
                <a:moveTo>
                  <a:pt x="55210" y="33166"/>
                </a:moveTo>
                <a:cubicBezTo>
                  <a:pt x="55246" y="33421"/>
                  <a:pt x="55281" y="33712"/>
                  <a:pt x="55316" y="33967"/>
                </a:cubicBezTo>
                <a:cubicBezTo>
                  <a:pt x="54180" y="34046"/>
                  <a:pt x="53045" y="34152"/>
                  <a:pt x="51874" y="34231"/>
                </a:cubicBezTo>
                <a:cubicBezTo>
                  <a:pt x="51874" y="33967"/>
                  <a:pt x="51838" y="33712"/>
                  <a:pt x="51838" y="33456"/>
                </a:cubicBezTo>
                <a:cubicBezTo>
                  <a:pt x="52974" y="33386"/>
                  <a:pt x="54110" y="33271"/>
                  <a:pt x="55210" y="33166"/>
                </a:cubicBezTo>
                <a:close/>
                <a:moveTo>
                  <a:pt x="61848" y="33456"/>
                </a:moveTo>
                <a:cubicBezTo>
                  <a:pt x="61919" y="33641"/>
                  <a:pt x="61963" y="33861"/>
                  <a:pt x="61998" y="34046"/>
                </a:cubicBezTo>
                <a:cubicBezTo>
                  <a:pt x="61558" y="34081"/>
                  <a:pt x="61083" y="34117"/>
                  <a:pt x="60642" y="34152"/>
                </a:cubicBezTo>
                <a:cubicBezTo>
                  <a:pt x="60017" y="34187"/>
                  <a:pt x="59427" y="34231"/>
                  <a:pt x="58802" y="34266"/>
                </a:cubicBezTo>
                <a:cubicBezTo>
                  <a:pt x="58767" y="34081"/>
                  <a:pt x="58732" y="33896"/>
                  <a:pt x="58697" y="33712"/>
                </a:cubicBezTo>
                <a:cubicBezTo>
                  <a:pt x="58838" y="33712"/>
                  <a:pt x="58987" y="33712"/>
                  <a:pt x="59137" y="33676"/>
                </a:cubicBezTo>
                <a:cubicBezTo>
                  <a:pt x="59718" y="33641"/>
                  <a:pt x="60308" y="33571"/>
                  <a:pt x="60898" y="33527"/>
                </a:cubicBezTo>
                <a:cubicBezTo>
                  <a:pt x="61223" y="33491"/>
                  <a:pt x="61523" y="33491"/>
                  <a:pt x="61848" y="33456"/>
                </a:cubicBezTo>
                <a:close/>
                <a:moveTo>
                  <a:pt x="12582" y="33271"/>
                </a:moveTo>
                <a:cubicBezTo>
                  <a:pt x="13761" y="33421"/>
                  <a:pt x="14932" y="33571"/>
                  <a:pt x="16103" y="33712"/>
                </a:cubicBezTo>
                <a:cubicBezTo>
                  <a:pt x="16068" y="33747"/>
                  <a:pt x="15997" y="33791"/>
                  <a:pt x="15918" y="33861"/>
                </a:cubicBezTo>
                <a:cubicBezTo>
                  <a:pt x="15742" y="33967"/>
                  <a:pt x="15592" y="34117"/>
                  <a:pt x="15408" y="34301"/>
                </a:cubicBezTo>
                <a:cubicBezTo>
                  <a:pt x="14272" y="34152"/>
                  <a:pt x="13136" y="34011"/>
                  <a:pt x="11956" y="33826"/>
                </a:cubicBezTo>
                <a:lnTo>
                  <a:pt x="11816" y="33826"/>
                </a:lnTo>
                <a:cubicBezTo>
                  <a:pt x="12000" y="33641"/>
                  <a:pt x="12221" y="33491"/>
                  <a:pt x="12441" y="33351"/>
                </a:cubicBezTo>
                <a:cubicBezTo>
                  <a:pt x="12476" y="33307"/>
                  <a:pt x="12511" y="33271"/>
                  <a:pt x="12546" y="33271"/>
                </a:cubicBezTo>
                <a:close/>
                <a:moveTo>
                  <a:pt x="20435" y="33641"/>
                </a:moveTo>
                <a:cubicBezTo>
                  <a:pt x="20945" y="33676"/>
                  <a:pt x="21465" y="33712"/>
                  <a:pt x="21975" y="33747"/>
                </a:cubicBezTo>
                <a:cubicBezTo>
                  <a:pt x="22706" y="33791"/>
                  <a:pt x="23402" y="33861"/>
                  <a:pt x="24106" y="33896"/>
                </a:cubicBezTo>
                <a:cubicBezTo>
                  <a:pt x="24062" y="33932"/>
                  <a:pt x="23991" y="33967"/>
                  <a:pt x="23921" y="34046"/>
                </a:cubicBezTo>
                <a:cubicBezTo>
                  <a:pt x="23771" y="34117"/>
                  <a:pt x="23622" y="34187"/>
                  <a:pt x="23481" y="34301"/>
                </a:cubicBezTo>
                <a:cubicBezTo>
                  <a:pt x="22856" y="34266"/>
                  <a:pt x="22231" y="34187"/>
                  <a:pt x="21570" y="34152"/>
                </a:cubicBezTo>
                <a:cubicBezTo>
                  <a:pt x="21025" y="34117"/>
                  <a:pt x="20435" y="34081"/>
                  <a:pt x="19880" y="34011"/>
                </a:cubicBezTo>
                <a:cubicBezTo>
                  <a:pt x="20100" y="33826"/>
                  <a:pt x="20250" y="33712"/>
                  <a:pt x="20435" y="33641"/>
                </a:cubicBezTo>
                <a:close/>
                <a:moveTo>
                  <a:pt x="28393" y="33456"/>
                </a:moveTo>
                <a:cubicBezTo>
                  <a:pt x="28798" y="33491"/>
                  <a:pt x="29239" y="33527"/>
                  <a:pt x="29679" y="33571"/>
                </a:cubicBezTo>
                <a:lnTo>
                  <a:pt x="30489" y="33676"/>
                </a:lnTo>
                <a:cubicBezTo>
                  <a:pt x="30779" y="33712"/>
                  <a:pt x="31105" y="33712"/>
                  <a:pt x="31404" y="33747"/>
                </a:cubicBezTo>
                <a:cubicBezTo>
                  <a:pt x="31290" y="33932"/>
                  <a:pt x="31184" y="34117"/>
                  <a:pt x="31070" y="34301"/>
                </a:cubicBezTo>
                <a:cubicBezTo>
                  <a:pt x="30630" y="34266"/>
                  <a:pt x="30225" y="34231"/>
                  <a:pt x="29784" y="34152"/>
                </a:cubicBezTo>
                <a:cubicBezTo>
                  <a:pt x="29124" y="34081"/>
                  <a:pt x="28508" y="34011"/>
                  <a:pt x="27848" y="33932"/>
                </a:cubicBezTo>
                <a:cubicBezTo>
                  <a:pt x="27953" y="33826"/>
                  <a:pt x="28103" y="33712"/>
                  <a:pt x="28323" y="33527"/>
                </a:cubicBezTo>
                <a:cubicBezTo>
                  <a:pt x="28323" y="33491"/>
                  <a:pt x="28358" y="33456"/>
                  <a:pt x="28393" y="33456"/>
                </a:cubicBezTo>
                <a:close/>
                <a:moveTo>
                  <a:pt x="81948" y="32981"/>
                </a:moveTo>
                <a:lnTo>
                  <a:pt x="81948" y="32981"/>
                </a:lnTo>
                <a:cubicBezTo>
                  <a:pt x="83048" y="33086"/>
                  <a:pt x="84114" y="33201"/>
                  <a:pt x="85214" y="33351"/>
                </a:cubicBezTo>
                <a:cubicBezTo>
                  <a:pt x="85249" y="33456"/>
                  <a:pt x="85329" y="33527"/>
                  <a:pt x="85399" y="33641"/>
                </a:cubicBezTo>
                <a:cubicBezTo>
                  <a:pt x="85549" y="33861"/>
                  <a:pt x="85690" y="34081"/>
                  <a:pt x="85874" y="34301"/>
                </a:cubicBezTo>
                <a:cubicBezTo>
                  <a:pt x="84774" y="34117"/>
                  <a:pt x="83673" y="34011"/>
                  <a:pt x="82573" y="33896"/>
                </a:cubicBezTo>
                <a:cubicBezTo>
                  <a:pt x="82353" y="33606"/>
                  <a:pt x="82168" y="33307"/>
                  <a:pt x="81948" y="32981"/>
                </a:cubicBezTo>
                <a:close/>
                <a:moveTo>
                  <a:pt x="8364" y="33307"/>
                </a:moveTo>
                <a:cubicBezTo>
                  <a:pt x="9430" y="33527"/>
                  <a:pt x="10530" y="33676"/>
                  <a:pt x="11666" y="33861"/>
                </a:cubicBezTo>
                <a:cubicBezTo>
                  <a:pt x="11446" y="34011"/>
                  <a:pt x="11261" y="34187"/>
                  <a:pt x="11076" y="34337"/>
                </a:cubicBezTo>
                <a:cubicBezTo>
                  <a:pt x="9940" y="34187"/>
                  <a:pt x="8805" y="34011"/>
                  <a:pt x="7669" y="33826"/>
                </a:cubicBezTo>
                <a:cubicBezTo>
                  <a:pt x="7889" y="33641"/>
                  <a:pt x="8144" y="33491"/>
                  <a:pt x="8364" y="33307"/>
                </a:cubicBezTo>
                <a:close/>
                <a:moveTo>
                  <a:pt x="75609" y="33641"/>
                </a:moveTo>
                <a:cubicBezTo>
                  <a:pt x="75750" y="33861"/>
                  <a:pt x="75864" y="34117"/>
                  <a:pt x="75970" y="34337"/>
                </a:cubicBezTo>
                <a:cubicBezTo>
                  <a:pt x="75236" y="34337"/>
                  <a:pt x="74503" y="34321"/>
                  <a:pt x="73769" y="34321"/>
                </a:cubicBezTo>
                <a:cubicBezTo>
                  <a:pt x="73402" y="34321"/>
                  <a:pt x="73035" y="34325"/>
                  <a:pt x="72669" y="34337"/>
                </a:cubicBezTo>
                <a:cubicBezTo>
                  <a:pt x="72563" y="34081"/>
                  <a:pt x="72448" y="33861"/>
                  <a:pt x="72308" y="33641"/>
                </a:cubicBezTo>
                <a:close/>
                <a:moveTo>
                  <a:pt x="72264" y="33641"/>
                </a:moveTo>
                <a:cubicBezTo>
                  <a:pt x="72378" y="33861"/>
                  <a:pt x="72484" y="34081"/>
                  <a:pt x="72598" y="34337"/>
                </a:cubicBezTo>
                <a:cubicBezTo>
                  <a:pt x="71498" y="34337"/>
                  <a:pt x="70397" y="34337"/>
                  <a:pt x="69297" y="34372"/>
                </a:cubicBezTo>
                <a:cubicBezTo>
                  <a:pt x="69226" y="34152"/>
                  <a:pt x="69147" y="33967"/>
                  <a:pt x="69041" y="33747"/>
                </a:cubicBezTo>
                <a:cubicBezTo>
                  <a:pt x="70107" y="33712"/>
                  <a:pt x="71163" y="33676"/>
                  <a:pt x="72264" y="33641"/>
                </a:cubicBezTo>
                <a:close/>
                <a:moveTo>
                  <a:pt x="3857" y="33201"/>
                </a:moveTo>
                <a:cubicBezTo>
                  <a:pt x="5098" y="33421"/>
                  <a:pt x="6313" y="33641"/>
                  <a:pt x="7519" y="33861"/>
                </a:cubicBezTo>
                <a:cubicBezTo>
                  <a:pt x="7264" y="34046"/>
                  <a:pt x="7044" y="34231"/>
                  <a:pt x="6789" y="34407"/>
                </a:cubicBezTo>
                <a:cubicBezTo>
                  <a:pt x="5538" y="34231"/>
                  <a:pt x="4332" y="34011"/>
                  <a:pt x="3117" y="33747"/>
                </a:cubicBezTo>
                <a:cubicBezTo>
                  <a:pt x="3373" y="33571"/>
                  <a:pt x="3593" y="33386"/>
                  <a:pt x="3857" y="33201"/>
                </a:cubicBezTo>
                <a:close/>
                <a:moveTo>
                  <a:pt x="58617" y="33712"/>
                </a:moveTo>
                <a:cubicBezTo>
                  <a:pt x="58661" y="33896"/>
                  <a:pt x="58732" y="34081"/>
                  <a:pt x="58767" y="34266"/>
                </a:cubicBezTo>
                <a:cubicBezTo>
                  <a:pt x="57667" y="34337"/>
                  <a:pt x="56566" y="34407"/>
                  <a:pt x="55430" y="34451"/>
                </a:cubicBezTo>
                <a:cubicBezTo>
                  <a:pt x="55430" y="34301"/>
                  <a:pt x="55395" y="34152"/>
                  <a:pt x="55395" y="34011"/>
                </a:cubicBezTo>
                <a:cubicBezTo>
                  <a:pt x="56460" y="33932"/>
                  <a:pt x="57561" y="33826"/>
                  <a:pt x="58617" y="33712"/>
                </a:cubicBezTo>
                <a:close/>
                <a:moveTo>
                  <a:pt x="27768" y="33967"/>
                </a:moveTo>
                <a:cubicBezTo>
                  <a:pt x="28429" y="34046"/>
                  <a:pt x="29124" y="34152"/>
                  <a:pt x="29784" y="34231"/>
                </a:cubicBezTo>
                <a:cubicBezTo>
                  <a:pt x="30189" y="34266"/>
                  <a:pt x="30630" y="34337"/>
                  <a:pt x="31035" y="34372"/>
                </a:cubicBezTo>
                <a:cubicBezTo>
                  <a:pt x="30999" y="34407"/>
                  <a:pt x="30999" y="34451"/>
                  <a:pt x="30964" y="34486"/>
                </a:cubicBezTo>
                <a:cubicBezTo>
                  <a:pt x="30559" y="34451"/>
                  <a:pt x="30189" y="34451"/>
                  <a:pt x="29784" y="34407"/>
                </a:cubicBezTo>
                <a:cubicBezTo>
                  <a:pt x="29019" y="34337"/>
                  <a:pt x="28209" y="34266"/>
                  <a:pt x="27443" y="34187"/>
                </a:cubicBezTo>
                <a:cubicBezTo>
                  <a:pt x="27478" y="34152"/>
                  <a:pt x="27513" y="34152"/>
                  <a:pt x="27548" y="34117"/>
                </a:cubicBezTo>
                <a:cubicBezTo>
                  <a:pt x="27627" y="34081"/>
                  <a:pt x="27698" y="34046"/>
                  <a:pt x="27768" y="33967"/>
                </a:cubicBezTo>
                <a:close/>
                <a:moveTo>
                  <a:pt x="51759" y="33456"/>
                </a:moveTo>
                <a:cubicBezTo>
                  <a:pt x="51794" y="33712"/>
                  <a:pt x="51794" y="33967"/>
                  <a:pt x="51838" y="34231"/>
                </a:cubicBezTo>
                <a:cubicBezTo>
                  <a:pt x="50694" y="34337"/>
                  <a:pt x="49558" y="34407"/>
                  <a:pt x="48422" y="34486"/>
                </a:cubicBezTo>
                <a:cubicBezTo>
                  <a:pt x="48422" y="34231"/>
                  <a:pt x="48458" y="33967"/>
                  <a:pt x="48458" y="33712"/>
                </a:cubicBezTo>
                <a:cubicBezTo>
                  <a:pt x="49558" y="33641"/>
                  <a:pt x="50659" y="33571"/>
                  <a:pt x="51759" y="33456"/>
                </a:cubicBezTo>
                <a:close/>
                <a:moveTo>
                  <a:pt x="75679" y="33641"/>
                </a:moveTo>
                <a:cubicBezTo>
                  <a:pt x="76815" y="33641"/>
                  <a:pt x="77951" y="33676"/>
                  <a:pt x="79051" y="33747"/>
                </a:cubicBezTo>
                <a:cubicBezTo>
                  <a:pt x="79201" y="33967"/>
                  <a:pt x="79351" y="34231"/>
                  <a:pt x="79492" y="34486"/>
                </a:cubicBezTo>
                <a:cubicBezTo>
                  <a:pt x="78796" y="34451"/>
                  <a:pt x="78101" y="34407"/>
                  <a:pt x="77370" y="34372"/>
                </a:cubicBezTo>
                <a:cubicBezTo>
                  <a:pt x="76930" y="34372"/>
                  <a:pt x="76489" y="34337"/>
                  <a:pt x="76049" y="34337"/>
                </a:cubicBezTo>
                <a:cubicBezTo>
                  <a:pt x="75935" y="34117"/>
                  <a:pt x="75829" y="33861"/>
                  <a:pt x="75679" y="33641"/>
                </a:cubicBezTo>
                <a:close/>
                <a:moveTo>
                  <a:pt x="68962" y="33747"/>
                </a:moveTo>
                <a:cubicBezTo>
                  <a:pt x="69077" y="33967"/>
                  <a:pt x="69147" y="34152"/>
                  <a:pt x="69261" y="34372"/>
                </a:cubicBezTo>
                <a:cubicBezTo>
                  <a:pt x="68046" y="34407"/>
                  <a:pt x="66876" y="34451"/>
                  <a:pt x="65661" y="34522"/>
                </a:cubicBezTo>
                <a:lnTo>
                  <a:pt x="65661" y="34407"/>
                </a:lnTo>
                <a:cubicBezTo>
                  <a:pt x="65590" y="34266"/>
                  <a:pt x="65520" y="34081"/>
                  <a:pt x="65440" y="33896"/>
                </a:cubicBezTo>
                <a:cubicBezTo>
                  <a:pt x="66620" y="33861"/>
                  <a:pt x="67791" y="33791"/>
                  <a:pt x="68962" y="33747"/>
                </a:cubicBezTo>
                <a:close/>
                <a:moveTo>
                  <a:pt x="31475" y="33747"/>
                </a:moveTo>
                <a:cubicBezTo>
                  <a:pt x="32611" y="33861"/>
                  <a:pt x="33711" y="33932"/>
                  <a:pt x="34847" y="33967"/>
                </a:cubicBezTo>
                <a:cubicBezTo>
                  <a:pt x="34741" y="34187"/>
                  <a:pt x="34591" y="34372"/>
                  <a:pt x="34451" y="34592"/>
                </a:cubicBezTo>
                <a:cubicBezTo>
                  <a:pt x="33350" y="34522"/>
                  <a:pt x="32250" y="34451"/>
                  <a:pt x="31149" y="34301"/>
                </a:cubicBezTo>
                <a:cubicBezTo>
                  <a:pt x="31255" y="34117"/>
                  <a:pt x="31369" y="33932"/>
                  <a:pt x="31475" y="33747"/>
                </a:cubicBezTo>
                <a:close/>
                <a:moveTo>
                  <a:pt x="48387" y="33712"/>
                </a:moveTo>
                <a:lnTo>
                  <a:pt x="48387" y="34486"/>
                </a:lnTo>
                <a:cubicBezTo>
                  <a:pt x="47287" y="34557"/>
                  <a:pt x="46151" y="34592"/>
                  <a:pt x="45051" y="34627"/>
                </a:cubicBezTo>
                <a:cubicBezTo>
                  <a:pt x="45086" y="34407"/>
                  <a:pt x="45121" y="34152"/>
                  <a:pt x="45156" y="33932"/>
                </a:cubicBezTo>
                <a:cubicBezTo>
                  <a:pt x="46257" y="33861"/>
                  <a:pt x="47322" y="33791"/>
                  <a:pt x="48387" y="33712"/>
                </a:cubicBezTo>
                <a:close/>
                <a:moveTo>
                  <a:pt x="55316" y="34011"/>
                </a:moveTo>
                <a:cubicBezTo>
                  <a:pt x="55360" y="34152"/>
                  <a:pt x="55360" y="34301"/>
                  <a:pt x="55395" y="34451"/>
                </a:cubicBezTo>
                <a:cubicBezTo>
                  <a:pt x="54215" y="34522"/>
                  <a:pt x="53080" y="34557"/>
                  <a:pt x="51909" y="34627"/>
                </a:cubicBezTo>
                <a:lnTo>
                  <a:pt x="51909" y="34592"/>
                </a:lnTo>
                <a:cubicBezTo>
                  <a:pt x="51909" y="34522"/>
                  <a:pt x="51909" y="34407"/>
                  <a:pt x="51874" y="34301"/>
                </a:cubicBezTo>
                <a:cubicBezTo>
                  <a:pt x="53045" y="34187"/>
                  <a:pt x="54180" y="34117"/>
                  <a:pt x="55316" y="34011"/>
                </a:cubicBezTo>
                <a:close/>
                <a:moveTo>
                  <a:pt x="16218" y="33712"/>
                </a:moveTo>
                <a:cubicBezTo>
                  <a:pt x="17388" y="33861"/>
                  <a:pt x="18559" y="33967"/>
                  <a:pt x="19739" y="34081"/>
                </a:cubicBezTo>
                <a:cubicBezTo>
                  <a:pt x="19660" y="34117"/>
                  <a:pt x="19589" y="34187"/>
                  <a:pt x="19484" y="34301"/>
                </a:cubicBezTo>
                <a:cubicBezTo>
                  <a:pt x="19369" y="34407"/>
                  <a:pt x="19264" y="34522"/>
                  <a:pt x="19149" y="34671"/>
                </a:cubicBezTo>
                <a:cubicBezTo>
                  <a:pt x="17943" y="34557"/>
                  <a:pt x="16728" y="34451"/>
                  <a:pt x="15478" y="34301"/>
                </a:cubicBezTo>
                <a:cubicBezTo>
                  <a:pt x="15663" y="34152"/>
                  <a:pt x="15813" y="34011"/>
                  <a:pt x="15962" y="33896"/>
                </a:cubicBezTo>
                <a:cubicBezTo>
                  <a:pt x="16033" y="33826"/>
                  <a:pt x="16103" y="33791"/>
                  <a:pt x="16218" y="33712"/>
                </a:cubicBezTo>
                <a:close/>
                <a:moveTo>
                  <a:pt x="24212" y="33932"/>
                </a:moveTo>
                <a:cubicBezTo>
                  <a:pt x="24942" y="33967"/>
                  <a:pt x="25717" y="34081"/>
                  <a:pt x="26448" y="34152"/>
                </a:cubicBezTo>
                <a:cubicBezTo>
                  <a:pt x="26747" y="34152"/>
                  <a:pt x="27038" y="34187"/>
                  <a:pt x="27293" y="34231"/>
                </a:cubicBezTo>
                <a:cubicBezTo>
                  <a:pt x="27223" y="34301"/>
                  <a:pt x="27108" y="34451"/>
                  <a:pt x="26923" y="34671"/>
                </a:cubicBezTo>
                <a:cubicBezTo>
                  <a:pt x="26527" y="34627"/>
                  <a:pt x="26157" y="34592"/>
                  <a:pt x="25752" y="34557"/>
                </a:cubicBezTo>
                <a:cubicBezTo>
                  <a:pt x="25057" y="34486"/>
                  <a:pt x="24326" y="34372"/>
                  <a:pt x="23586" y="34301"/>
                </a:cubicBezTo>
                <a:cubicBezTo>
                  <a:pt x="23701" y="34231"/>
                  <a:pt x="23842" y="34152"/>
                  <a:pt x="23956" y="34081"/>
                </a:cubicBezTo>
                <a:cubicBezTo>
                  <a:pt x="24027" y="34011"/>
                  <a:pt x="24141" y="33967"/>
                  <a:pt x="24212" y="33932"/>
                </a:cubicBezTo>
                <a:close/>
                <a:moveTo>
                  <a:pt x="65405" y="33896"/>
                </a:moveTo>
                <a:cubicBezTo>
                  <a:pt x="65440" y="34081"/>
                  <a:pt x="65520" y="34266"/>
                  <a:pt x="65590" y="34451"/>
                </a:cubicBezTo>
                <a:cubicBezTo>
                  <a:pt x="65590" y="34451"/>
                  <a:pt x="65625" y="34486"/>
                  <a:pt x="65625" y="34522"/>
                </a:cubicBezTo>
                <a:cubicBezTo>
                  <a:pt x="64490" y="34557"/>
                  <a:pt x="63354" y="34592"/>
                  <a:pt x="62218" y="34671"/>
                </a:cubicBezTo>
                <a:cubicBezTo>
                  <a:pt x="62183" y="34486"/>
                  <a:pt x="62139" y="34301"/>
                  <a:pt x="62069" y="34117"/>
                </a:cubicBezTo>
                <a:cubicBezTo>
                  <a:pt x="63169" y="34046"/>
                  <a:pt x="64270" y="33967"/>
                  <a:pt x="65405" y="33896"/>
                </a:cubicBezTo>
                <a:close/>
                <a:moveTo>
                  <a:pt x="31105" y="34372"/>
                </a:moveTo>
                <a:cubicBezTo>
                  <a:pt x="32206" y="34486"/>
                  <a:pt x="33306" y="34592"/>
                  <a:pt x="34407" y="34627"/>
                </a:cubicBezTo>
                <a:lnTo>
                  <a:pt x="34407" y="34706"/>
                </a:lnTo>
                <a:cubicBezTo>
                  <a:pt x="33271" y="34627"/>
                  <a:pt x="32135" y="34557"/>
                  <a:pt x="31035" y="34486"/>
                </a:cubicBezTo>
                <a:cubicBezTo>
                  <a:pt x="31070" y="34451"/>
                  <a:pt x="31070" y="34407"/>
                  <a:pt x="31105" y="34372"/>
                </a:cubicBezTo>
                <a:close/>
                <a:moveTo>
                  <a:pt x="34926" y="33967"/>
                </a:moveTo>
                <a:cubicBezTo>
                  <a:pt x="36062" y="34046"/>
                  <a:pt x="37162" y="34081"/>
                  <a:pt x="38298" y="34081"/>
                </a:cubicBezTo>
                <a:lnTo>
                  <a:pt x="37972" y="34742"/>
                </a:lnTo>
                <a:cubicBezTo>
                  <a:pt x="36792" y="34706"/>
                  <a:pt x="35657" y="34671"/>
                  <a:pt x="34521" y="34592"/>
                </a:cubicBezTo>
                <a:cubicBezTo>
                  <a:pt x="34671" y="34372"/>
                  <a:pt x="34776" y="34187"/>
                  <a:pt x="34926" y="33967"/>
                </a:cubicBezTo>
                <a:close/>
                <a:moveTo>
                  <a:pt x="41599" y="34046"/>
                </a:moveTo>
                <a:lnTo>
                  <a:pt x="41599" y="34046"/>
                </a:lnTo>
                <a:cubicBezTo>
                  <a:pt x="41564" y="34266"/>
                  <a:pt x="41494" y="34522"/>
                  <a:pt x="41450" y="34742"/>
                </a:cubicBezTo>
                <a:lnTo>
                  <a:pt x="38007" y="34742"/>
                </a:lnTo>
                <a:cubicBezTo>
                  <a:pt x="38113" y="34522"/>
                  <a:pt x="38227" y="34301"/>
                  <a:pt x="38368" y="34081"/>
                </a:cubicBezTo>
                <a:cubicBezTo>
                  <a:pt x="39434" y="34081"/>
                  <a:pt x="40534" y="34081"/>
                  <a:pt x="41599" y="34046"/>
                </a:cubicBezTo>
                <a:close/>
                <a:moveTo>
                  <a:pt x="45121" y="33932"/>
                </a:moveTo>
                <a:lnTo>
                  <a:pt x="45121" y="33932"/>
                </a:lnTo>
                <a:cubicBezTo>
                  <a:pt x="45086" y="34152"/>
                  <a:pt x="45051" y="34407"/>
                  <a:pt x="44971" y="34627"/>
                </a:cubicBezTo>
                <a:cubicBezTo>
                  <a:pt x="43836" y="34706"/>
                  <a:pt x="42665" y="34742"/>
                  <a:pt x="41494" y="34742"/>
                </a:cubicBezTo>
                <a:cubicBezTo>
                  <a:pt x="41564" y="34522"/>
                  <a:pt x="41599" y="34266"/>
                  <a:pt x="41670" y="34046"/>
                </a:cubicBezTo>
                <a:cubicBezTo>
                  <a:pt x="42814" y="34011"/>
                  <a:pt x="43985" y="33967"/>
                  <a:pt x="45121" y="33932"/>
                </a:cubicBezTo>
                <a:close/>
                <a:moveTo>
                  <a:pt x="51838" y="34301"/>
                </a:moveTo>
                <a:lnTo>
                  <a:pt x="51838" y="34627"/>
                </a:lnTo>
                <a:cubicBezTo>
                  <a:pt x="50738" y="34671"/>
                  <a:pt x="49558" y="34706"/>
                  <a:pt x="48422" y="34742"/>
                </a:cubicBezTo>
                <a:lnTo>
                  <a:pt x="48422" y="34522"/>
                </a:lnTo>
                <a:cubicBezTo>
                  <a:pt x="49558" y="34451"/>
                  <a:pt x="50694" y="34372"/>
                  <a:pt x="51838" y="34301"/>
                </a:cubicBezTo>
                <a:close/>
                <a:moveTo>
                  <a:pt x="79131" y="33747"/>
                </a:moveTo>
                <a:cubicBezTo>
                  <a:pt x="80266" y="33791"/>
                  <a:pt x="81402" y="33861"/>
                  <a:pt x="82538" y="33967"/>
                </a:cubicBezTo>
                <a:cubicBezTo>
                  <a:pt x="82687" y="34231"/>
                  <a:pt x="82872" y="34486"/>
                  <a:pt x="83013" y="34742"/>
                </a:cubicBezTo>
                <a:cubicBezTo>
                  <a:pt x="81913" y="34627"/>
                  <a:pt x="80742" y="34522"/>
                  <a:pt x="79571" y="34486"/>
                </a:cubicBezTo>
                <a:cubicBezTo>
                  <a:pt x="79421" y="34231"/>
                  <a:pt x="79271" y="33967"/>
                  <a:pt x="79131" y="33747"/>
                </a:cubicBezTo>
                <a:close/>
                <a:moveTo>
                  <a:pt x="34486" y="34671"/>
                </a:moveTo>
                <a:cubicBezTo>
                  <a:pt x="35621" y="34706"/>
                  <a:pt x="36792" y="34777"/>
                  <a:pt x="37928" y="34777"/>
                </a:cubicBezTo>
                <a:lnTo>
                  <a:pt x="37928" y="34812"/>
                </a:lnTo>
                <a:cubicBezTo>
                  <a:pt x="36757" y="34777"/>
                  <a:pt x="35621" y="34742"/>
                  <a:pt x="34486" y="34706"/>
                </a:cubicBezTo>
                <a:lnTo>
                  <a:pt x="34486" y="34671"/>
                </a:lnTo>
                <a:close/>
                <a:moveTo>
                  <a:pt x="48387" y="34522"/>
                </a:moveTo>
                <a:lnTo>
                  <a:pt x="48387" y="34742"/>
                </a:lnTo>
                <a:cubicBezTo>
                  <a:pt x="47252" y="34777"/>
                  <a:pt x="46151" y="34812"/>
                  <a:pt x="45015" y="34812"/>
                </a:cubicBezTo>
                <a:cubicBezTo>
                  <a:pt x="45015" y="34777"/>
                  <a:pt x="45051" y="34742"/>
                  <a:pt x="45051" y="34706"/>
                </a:cubicBezTo>
                <a:cubicBezTo>
                  <a:pt x="46151" y="34671"/>
                  <a:pt x="47252" y="34592"/>
                  <a:pt x="48387" y="34522"/>
                </a:cubicBezTo>
                <a:close/>
                <a:moveTo>
                  <a:pt x="62033" y="34117"/>
                </a:moveTo>
                <a:cubicBezTo>
                  <a:pt x="62069" y="34301"/>
                  <a:pt x="62104" y="34486"/>
                  <a:pt x="62139" y="34671"/>
                </a:cubicBezTo>
                <a:cubicBezTo>
                  <a:pt x="61743" y="34706"/>
                  <a:pt x="61303" y="34706"/>
                  <a:pt x="60898" y="34742"/>
                </a:cubicBezTo>
                <a:cubicBezTo>
                  <a:pt x="60237" y="34777"/>
                  <a:pt x="59577" y="34777"/>
                  <a:pt x="58917" y="34812"/>
                </a:cubicBezTo>
                <a:cubicBezTo>
                  <a:pt x="58882" y="34671"/>
                  <a:pt x="58838" y="34486"/>
                  <a:pt x="58802" y="34301"/>
                </a:cubicBezTo>
                <a:cubicBezTo>
                  <a:pt x="59427" y="34266"/>
                  <a:pt x="60017" y="34231"/>
                  <a:pt x="60642" y="34187"/>
                </a:cubicBezTo>
                <a:cubicBezTo>
                  <a:pt x="61083" y="34187"/>
                  <a:pt x="61558" y="34152"/>
                  <a:pt x="62033" y="34117"/>
                </a:cubicBezTo>
                <a:close/>
                <a:moveTo>
                  <a:pt x="11736" y="33861"/>
                </a:moveTo>
                <a:cubicBezTo>
                  <a:pt x="11816" y="33861"/>
                  <a:pt x="11886" y="33896"/>
                  <a:pt x="11956" y="33896"/>
                </a:cubicBezTo>
                <a:cubicBezTo>
                  <a:pt x="13101" y="34046"/>
                  <a:pt x="14237" y="34187"/>
                  <a:pt x="15372" y="34337"/>
                </a:cubicBezTo>
                <a:cubicBezTo>
                  <a:pt x="15188" y="34522"/>
                  <a:pt x="15003" y="34671"/>
                  <a:pt x="14818" y="34847"/>
                </a:cubicBezTo>
                <a:cubicBezTo>
                  <a:pt x="13612" y="34706"/>
                  <a:pt x="12361" y="34557"/>
                  <a:pt x="11155" y="34372"/>
                </a:cubicBezTo>
                <a:cubicBezTo>
                  <a:pt x="11340" y="34187"/>
                  <a:pt x="11560" y="34046"/>
                  <a:pt x="11736" y="33861"/>
                </a:cubicBezTo>
                <a:close/>
                <a:moveTo>
                  <a:pt x="38007" y="34777"/>
                </a:moveTo>
                <a:cubicBezTo>
                  <a:pt x="39143" y="34812"/>
                  <a:pt x="40279" y="34812"/>
                  <a:pt x="41414" y="34812"/>
                </a:cubicBezTo>
                <a:lnTo>
                  <a:pt x="41414" y="34847"/>
                </a:lnTo>
                <a:cubicBezTo>
                  <a:pt x="40279" y="34847"/>
                  <a:pt x="39143" y="34847"/>
                  <a:pt x="37972" y="34812"/>
                </a:cubicBezTo>
                <a:lnTo>
                  <a:pt x="38007" y="34777"/>
                </a:lnTo>
                <a:close/>
                <a:moveTo>
                  <a:pt x="44971" y="34706"/>
                </a:moveTo>
                <a:lnTo>
                  <a:pt x="44971" y="34812"/>
                </a:lnTo>
                <a:cubicBezTo>
                  <a:pt x="43800" y="34847"/>
                  <a:pt x="42629" y="34847"/>
                  <a:pt x="41494" y="34847"/>
                </a:cubicBezTo>
                <a:lnTo>
                  <a:pt x="41494" y="34812"/>
                </a:lnTo>
                <a:cubicBezTo>
                  <a:pt x="42665" y="34777"/>
                  <a:pt x="43800" y="34742"/>
                  <a:pt x="44971" y="34706"/>
                </a:cubicBezTo>
                <a:close/>
                <a:moveTo>
                  <a:pt x="3047" y="33791"/>
                </a:moveTo>
                <a:cubicBezTo>
                  <a:pt x="4253" y="34046"/>
                  <a:pt x="5503" y="34266"/>
                  <a:pt x="6718" y="34451"/>
                </a:cubicBezTo>
                <a:cubicBezTo>
                  <a:pt x="6498" y="34627"/>
                  <a:pt x="6278" y="34777"/>
                  <a:pt x="6058" y="34962"/>
                </a:cubicBezTo>
                <a:cubicBezTo>
                  <a:pt x="4808" y="34777"/>
                  <a:pt x="3593" y="34557"/>
                  <a:pt x="2351" y="34301"/>
                </a:cubicBezTo>
                <a:cubicBezTo>
                  <a:pt x="2571" y="34152"/>
                  <a:pt x="2827" y="33967"/>
                  <a:pt x="3047" y="33791"/>
                </a:cubicBezTo>
                <a:close/>
                <a:moveTo>
                  <a:pt x="7598" y="33861"/>
                </a:moveTo>
                <a:cubicBezTo>
                  <a:pt x="8734" y="34081"/>
                  <a:pt x="9870" y="34231"/>
                  <a:pt x="11006" y="34407"/>
                </a:cubicBezTo>
                <a:cubicBezTo>
                  <a:pt x="10821" y="34592"/>
                  <a:pt x="10601" y="34777"/>
                  <a:pt x="10416" y="34962"/>
                </a:cubicBezTo>
                <a:cubicBezTo>
                  <a:pt x="9245" y="34812"/>
                  <a:pt x="8039" y="34627"/>
                  <a:pt x="6859" y="34407"/>
                </a:cubicBezTo>
                <a:cubicBezTo>
                  <a:pt x="7114" y="34231"/>
                  <a:pt x="7378" y="34046"/>
                  <a:pt x="7598" y="33861"/>
                </a:cubicBezTo>
                <a:close/>
                <a:moveTo>
                  <a:pt x="19810" y="34081"/>
                </a:moveTo>
                <a:cubicBezTo>
                  <a:pt x="20399" y="34117"/>
                  <a:pt x="20981" y="34152"/>
                  <a:pt x="21570" y="34187"/>
                </a:cubicBezTo>
                <a:cubicBezTo>
                  <a:pt x="22195" y="34266"/>
                  <a:pt x="22821" y="34301"/>
                  <a:pt x="23402" y="34372"/>
                </a:cubicBezTo>
                <a:cubicBezTo>
                  <a:pt x="23296" y="34451"/>
                  <a:pt x="23181" y="34522"/>
                  <a:pt x="23111" y="34627"/>
                </a:cubicBezTo>
                <a:cubicBezTo>
                  <a:pt x="23005" y="34742"/>
                  <a:pt x="22891" y="34847"/>
                  <a:pt x="22821" y="34962"/>
                </a:cubicBezTo>
                <a:cubicBezTo>
                  <a:pt x="22195" y="34926"/>
                  <a:pt x="21570" y="34847"/>
                  <a:pt x="20945" y="34812"/>
                </a:cubicBezTo>
                <a:cubicBezTo>
                  <a:pt x="20399" y="34777"/>
                  <a:pt x="19810" y="34706"/>
                  <a:pt x="19220" y="34671"/>
                </a:cubicBezTo>
                <a:lnTo>
                  <a:pt x="19554" y="34337"/>
                </a:lnTo>
                <a:cubicBezTo>
                  <a:pt x="19625" y="34231"/>
                  <a:pt x="19739" y="34152"/>
                  <a:pt x="19810" y="34081"/>
                </a:cubicBezTo>
                <a:close/>
                <a:moveTo>
                  <a:pt x="27407" y="34231"/>
                </a:moveTo>
                <a:cubicBezTo>
                  <a:pt x="28173" y="34301"/>
                  <a:pt x="28983" y="34407"/>
                  <a:pt x="29784" y="34451"/>
                </a:cubicBezTo>
                <a:cubicBezTo>
                  <a:pt x="30154" y="34486"/>
                  <a:pt x="30559" y="34522"/>
                  <a:pt x="30929" y="34557"/>
                </a:cubicBezTo>
                <a:cubicBezTo>
                  <a:pt x="30850" y="34706"/>
                  <a:pt x="30744" y="34847"/>
                  <a:pt x="30665" y="34997"/>
                </a:cubicBezTo>
                <a:cubicBezTo>
                  <a:pt x="30225" y="34962"/>
                  <a:pt x="29828" y="34962"/>
                  <a:pt x="29388" y="34926"/>
                </a:cubicBezTo>
                <a:cubicBezTo>
                  <a:pt x="28578" y="34847"/>
                  <a:pt x="27804" y="34777"/>
                  <a:pt x="27002" y="34706"/>
                </a:cubicBezTo>
                <a:cubicBezTo>
                  <a:pt x="27187" y="34451"/>
                  <a:pt x="27293" y="34337"/>
                  <a:pt x="27407" y="34231"/>
                </a:cubicBezTo>
                <a:close/>
                <a:moveTo>
                  <a:pt x="58767" y="34337"/>
                </a:moveTo>
                <a:cubicBezTo>
                  <a:pt x="58802" y="34486"/>
                  <a:pt x="58838" y="34671"/>
                  <a:pt x="58882" y="34812"/>
                </a:cubicBezTo>
                <a:cubicBezTo>
                  <a:pt x="57737" y="34891"/>
                  <a:pt x="56637" y="34926"/>
                  <a:pt x="55501" y="34997"/>
                </a:cubicBezTo>
                <a:cubicBezTo>
                  <a:pt x="55501" y="34812"/>
                  <a:pt x="55466" y="34671"/>
                  <a:pt x="55466" y="34522"/>
                </a:cubicBezTo>
                <a:cubicBezTo>
                  <a:pt x="56566" y="34451"/>
                  <a:pt x="57667" y="34372"/>
                  <a:pt x="58767" y="34337"/>
                </a:cubicBezTo>
                <a:close/>
                <a:moveTo>
                  <a:pt x="55395" y="34522"/>
                </a:moveTo>
                <a:cubicBezTo>
                  <a:pt x="55430" y="34671"/>
                  <a:pt x="55430" y="34847"/>
                  <a:pt x="55466" y="34997"/>
                </a:cubicBezTo>
                <a:cubicBezTo>
                  <a:pt x="54295" y="35032"/>
                  <a:pt x="53115" y="35111"/>
                  <a:pt x="51944" y="35147"/>
                </a:cubicBezTo>
                <a:cubicBezTo>
                  <a:pt x="51944" y="34997"/>
                  <a:pt x="51909" y="34847"/>
                  <a:pt x="51909" y="34671"/>
                </a:cubicBezTo>
                <a:cubicBezTo>
                  <a:pt x="53080" y="34627"/>
                  <a:pt x="54259" y="34557"/>
                  <a:pt x="55395" y="34522"/>
                </a:cubicBezTo>
                <a:close/>
                <a:moveTo>
                  <a:pt x="82608" y="33967"/>
                </a:moveTo>
                <a:cubicBezTo>
                  <a:pt x="83709" y="34081"/>
                  <a:pt x="84809" y="34187"/>
                  <a:pt x="85910" y="34337"/>
                </a:cubicBezTo>
                <a:cubicBezTo>
                  <a:pt x="86095" y="34592"/>
                  <a:pt x="86279" y="34891"/>
                  <a:pt x="86464" y="35147"/>
                </a:cubicBezTo>
                <a:cubicBezTo>
                  <a:pt x="85364" y="34997"/>
                  <a:pt x="84263" y="34847"/>
                  <a:pt x="83092" y="34742"/>
                </a:cubicBezTo>
                <a:cubicBezTo>
                  <a:pt x="82943" y="34486"/>
                  <a:pt x="82758" y="34231"/>
                  <a:pt x="82608" y="33967"/>
                </a:cubicBezTo>
                <a:close/>
                <a:moveTo>
                  <a:pt x="30999" y="34557"/>
                </a:moveTo>
                <a:cubicBezTo>
                  <a:pt x="32135" y="34627"/>
                  <a:pt x="33236" y="34706"/>
                  <a:pt x="34371" y="34742"/>
                </a:cubicBezTo>
                <a:cubicBezTo>
                  <a:pt x="34266" y="34891"/>
                  <a:pt x="34186" y="35032"/>
                  <a:pt x="34116" y="35182"/>
                </a:cubicBezTo>
                <a:cubicBezTo>
                  <a:pt x="32980" y="35147"/>
                  <a:pt x="31845" y="35067"/>
                  <a:pt x="30744" y="34997"/>
                </a:cubicBezTo>
                <a:cubicBezTo>
                  <a:pt x="30815" y="34847"/>
                  <a:pt x="30885" y="34706"/>
                  <a:pt x="30999" y="34557"/>
                </a:cubicBezTo>
                <a:close/>
                <a:moveTo>
                  <a:pt x="51874" y="34671"/>
                </a:moveTo>
                <a:cubicBezTo>
                  <a:pt x="51874" y="34847"/>
                  <a:pt x="51874" y="34997"/>
                  <a:pt x="51909" y="35147"/>
                </a:cubicBezTo>
                <a:cubicBezTo>
                  <a:pt x="50738" y="35182"/>
                  <a:pt x="49558" y="35217"/>
                  <a:pt x="48422" y="35252"/>
                </a:cubicBezTo>
                <a:lnTo>
                  <a:pt x="48422" y="34926"/>
                </a:lnTo>
                <a:lnTo>
                  <a:pt x="48422" y="34812"/>
                </a:lnTo>
                <a:cubicBezTo>
                  <a:pt x="49558" y="34777"/>
                  <a:pt x="50738" y="34742"/>
                  <a:pt x="51874" y="34671"/>
                </a:cubicBezTo>
                <a:close/>
                <a:moveTo>
                  <a:pt x="15443" y="34337"/>
                </a:moveTo>
                <a:cubicBezTo>
                  <a:pt x="16658" y="34486"/>
                  <a:pt x="17864" y="34592"/>
                  <a:pt x="19079" y="34706"/>
                </a:cubicBezTo>
                <a:cubicBezTo>
                  <a:pt x="18929" y="34926"/>
                  <a:pt x="18744" y="35111"/>
                  <a:pt x="18559" y="35287"/>
                </a:cubicBezTo>
                <a:cubicBezTo>
                  <a:pt x="17353" y="35147"/>
                  <a:pt x="16103" y="35032"/>
                  <a:pt x="14897" y="34847"/>
                </a:cubicBezTo>
                <a:cubicBezTo>
                  <a:pt x="15082" y="34706"/>
                  <a:pt x="15258" y="34522"/>
                  <a:pt x="15443" y="34337"/>
                </a:cubicBezTo>
                <a:close/>
                <a:moveTo>
                  <a:pt x="34451" y="34742"/>
                </a:moveTo>
                <a:cubicBezTo>
                  <a:pt x="35586" y="34812"/>
                  <a:pt x="36722" y="34847"/>
                  <a:pt x="37893" y="34847"/>
                </a:cubicBezTo>
                <a:cubicBezTo>
                  <a:pt x="37822" y="34997"/>
                  <a:pt x="37752" y="35182"/>
                  <a:pt x="37673" y="35331"/>
                </a:cubicBezTo>
                <a:cubicBezTo>
                  <a:pt x="36502" y="35287"/>
                  <a:pt x="35331" y="35252"/>
                  <a:pt x="34151" y="35217"/>
                </a:cubicBezTo>
                <a:cubicBezTo>
                  <a:pt x="34266" y="35032"/>
                  <a:pt x="34336" y="34891"/>
                  <a:pt x="34451" y="34742"/>
                </a:cubicBezTo>
                <a:close/>
                <a:moveTo>
                  <a:pt x="48387" y="34812"/>
                </a:moveTo>
                <a:cubicBezTo>
                  <a:pt x="48387" y="34847"/>
                  <a:pt x="48387" y="34891"/>
                  <a:pt x="48352" y="34926"/>
                </a:cubicBezTo>
                <a:lnTo>
                  <a:pt x="48352" y="35252"/>
                </a:lnTo>
                <a:cubicBezTo>
                  <a:pt x="47216" y="35287"/>
                  <a:pt x="46072" y="35331"/>
                  <a:pt x="44936" y="35331"/>
                </a:cubicBezTo>
                <a:cubicBezTo>
                  <a:pt x="44971" y="35182"/>
                  <a:pt x="44971" y="35032"/>
                  <a:pt x="45015" y="34891"/>
                </a:cubicBezTo>
                <a:cubicBezTo>
                  <a:pt x="46151" y="34891"/>
                  <a:pt x="47252" y="34847"/>
                  <a:pt x="48387" y="34812"/>
                </a:cubicBezTo>
                <a:close/>
                <a:moveTo>
                  <a:pt x="23516" y="34372"/>
                </a:moveTo>
                <a:cubicBezTo>
                  <a:pt x="24247" y="34451"/>
                  <a:pt x="25022" y="34522"/>
                  <a:pt x="25752" y="34592"/>
                </a:cubicBezTo>
                <a:cubicBezTo>
                  <a:pt x="26122" y="34671"/>
                  <a:pt x="26527" y="34706"/>
                  <a:pt x="26888" y="34742"/>
                </a:cubicBezTo>
                <a:cubicBezTo>
                  <a:pt x="26853" y="34812"/>
                  <a:pt x="26782" y="34926"/>
                  <a:pt x="26703" y="35032"/>
                </a:cubicBezTo>
                <a:cubicBezTo>
                  <a:pt x="26633" y="35147"/>
                  <a:pt x="26562" y="35252"/>
                  <a:pt x="26483" y="35367"/>
                </a:cubicBezTo>
                <a:cubicBezTo>
                  <a:pt x="26122" y="35331"/>
                  <a:pt x="25752" y="35287"/>
                  <a:pt x="25382" y="35217"/>
                </a:cubicBezTo>
                <a:cubicBezTo>
                  <a:pt x="24546" y="35147"/>
                  <a:pt x="23736" y="35067"/>
                  <a:pt x="22891" y="34962"/>
                </a:cubicBezTo>
                <a:cubicBezTo>
                  <a:pt x="22961" y="34891"/>
                  <a:pt x="23041" y="34777"/>
                  <a:pt x="23146" y="34671"/>
                </a:cubicBezTo>
                <a:cubicBezTo>
                  <a:pt x="23261" y="34557"/>
                  <a:pt x="23366" y="34451"/>
                  <a:pt x="23516" y="34372"/>
                </a:cubicBezTo>
                <a:close/>
                <a:moveTo>
                  <a:pt x="37972" y="34891"/>
                </a:moveTo>
                <a:cubicBezTo>
                  <a:pt x="39108" y="34891"/>
                  <a:pt x="40244" y="34926"/>
                  <a:pt x="41414" y="34926"/>
                </a:cubicBezTo>
                <a:cubicBezTo>
                  <a:pt x="41379" y="35067"/>
                  <a:pt x="41344" y="35217"/>
                  <a:pt x="41309" y="35367"/>
                </a:cubicBezTo>
                <a:cubicBezTo>
                  <a:pt x="40094" y="35367"/>
                  <a:pt x="38923" y="35331"/>
                  <a:pt x="37752" y="35331"/>
                </a:cubicBezTo>
                <a:cubicBezTo>
                  <a:pt x="37822" y="35182"/>
                  <a:pt x="37893" y="35032"/>
                  <a:pt x="37972" y="34891"/>
                </a:cubicBezTo>
                <a:close/>
                <a:moveTo>
                  <a:pt x="44936" y="34891"/>
                </a:moveTo>
                <a:cubicBezTo>
                  <a:pt x="44936" y="35032"/>
                  <a:pt x="44901" y="35182"/>
                  <a:pt x="44901" y="35331"/>
                </a:cubicBezTo>
                <a:cubicBezTo>
                  <a:pt x="43695" y="35367"/>
                  <a:pt x="42515" y="35367"/>
                  <a:pt x="41344" y="35367"/>
                </a:cubicBezTo>
                <a:cubicBezTo>
                  <a:pt x="41379" y="35217"/>
                  <a:pt x="41414" y="35067"/>
                  <a:pt x="41450" y="34926"/>
                </a:cubicBezTo>
                <a:cubicBezTo>
                  <a:pt x="42629" y="34926"/>
                  <a:pt x="43800" y="34926"/>
                  <a:pt x="44936" y="34891"/>
                </a:cubicBezTo>
                <a:close/>
                <a:moveTo>
                  <a:pt x="72633" y="34372"/>
                </a:moveTo>
                <a:cubicBezTo>
                  <a:pt x="72783" y="34706"/>
                  <a:pt x="72924" y="34997"/>
                  <a:pt x="73074" y="35331"/>
                </a:cubicBezTo>
                <a:cubicBezTo>
                  <a:pt x="71938" y="35331"/>
                  <a:pt x="70837" y="35331"/>
                  <a:pt x="69702" y="35367"/>
                </a:cubicBezTo>
                <a:cubicBezTo>
                  <a:pt x="69587" y="35032"/>
                  <a:pt x="69446" y="34742"/>
                  <a:pt x="69332" y="34451"/>
                </a:cubicBezTo>
                <a:cubicBezTo>
                  <a:pt x="70432" y="34407"/>
                  <a:pt x="71533" y="34372"/>
                  <a:pt x="72633" y="34372"/>
                </a:cubicBezTo>
                <a:close/>
                <a:moveTo>
                  <a:pt x="72669" y="34372"/>
                </a:moveTo>
                <a:cubicBezTo>
                  <a:pt x="73804" y="34372"/>
                  <a:pt x="74905" y="34372"/>
                  <a:pt x="76005" y="34407"/>
                </a:cubicBezTo>
                <a:cubicBezTo>
                  <a:pt x="76190" y="34706"/>
                  <a:pt x="76340" y="35032"/>
                  <a:pt x="76525" y="35367"/>
                </a:cubicBezTo>
                <a:cubicBezTo>
                  <a:pt x="75389" y="35331"/>
                  <a:pt x="74244" y="35331"/>
                  <a:pt x="73144" y="35331"/>
                </a:cubicBezTo>
                <a:cubicBezTo>
                  <a:pt x="73003" y="34997"/>
                  <a:pt x="72853" y="34706"/>
                  <a:pt x="72669" y="34372"/>
                </a:cubicBezTo>
                <a:close/>
                <a:moveTo>
                  <a:pt x="69261" y="34451"/>
                </a:moveTo>
                <a:cubicBezTo>
                  <a:pt x="69402" y="34742"/>
                  <a:pt x="69517" y="35032"/>
                  <a:pt x="69622" y="35367"/>
                </a:cubicBezTo>
                <a:cubicBezTo>
                  <a:pt x="68416" y="35367"/>
                  <a:pt x="67245" y="35402"/>
                  <a:pt x="66030" y="35437"/>
                </a:cubicBezTo>
                <a:cubicBezTo>
                  <a:pt x="65925" y="35147"/>
                  <a:pt x="65810" y="34847"/>
                  <a:pt x="65705" y="34557"/>
                </a:cubicBezTo>
                <a:cubicBezTo>
                  <a:pt x="66911" y="34522"/>
                  <a:pt x="68082" y="34486"/>
                  <a:pt x="69261" y="34451"/>
                </a:cubicBezTo>
                <a:close/>
                <a:moveTo>
                  <a:pt x="11076" y="34407"/>
                </a:moveTo>
                <a:cubicBezTo>
                  <a:pt x="12326" y="34592"/>
                  <a:pt x="13541" y="34742"/>
                  <a:pt x="14747" y="34926"/>
                </a:cubicBezTo>
                <a:cubicBezTo>
                  <a:pt x="14562" y="35111"/>
                  <a:pt x="14422" y="35287"/>
                  <a:pt x="14237" y="35472"/>
                </a:cubicBezTo>
                <a:cubicBezTo>
                  <a:pt x="12987" y="35331"/>
                  <a:pt x="11736" y="35147"/>
                  <a:pt x="10495" y="34962"/>
                </a:cubicBezTo>
                <a:cubicBezTo>
                  <a:pt x="10680" y="34777"/>
                  <a:pt x="10900" y="34592"/>
                  <a:pt x="11076" y="34407"/>
                </a:cubicBezTo>
                <a:close/>
                <a:moveTo>
                  <a:pt x="2272" y="34372"/>
                </a:moveTo>
                <a:cubicBezTo>
                  <a:pt x="3522" y="34592"/>
                  <a:pt x="4772" y="34812"/>
                  <a:pt x="5979" y="34997"/>
                </a:cubicBezTo>
                <a:cubicBezTo>
                  <a:pt x="5758" y="35182"/>
                  <a:pt x="5538" y="35367"/>
                  <a:pt x="5318" y="35508"/>
                </a:cubicBezTo>
                <a:cubicBezTo>
                  <a:pt x="4077" y="35331"/>
                  <a:pt x="2827" y="35111"/>
                  <a:pt x="1577" y="34847"/>
                </a:cubicBezTo>
                <a:cubicBezTo>
                  <a:pt x="1797" y="34706"/>
                  <a:pt x="2052" y="34522"/>
                  <a:pt x="2272" y="34372"/>
                </a:cubicBezTo>
                <a:close/>
                <a:moveTo>
                  <a:pt x="6789" y="34486"/>
                </a:moveTo>
                <a:cubicBezTo>
                  <a:pt x="7995" y="34671"/>
                  <a:pt x="9174" y="34847"/>
                  <a:pt x="10345" y="34997"/>
                </a:cubicBezTo>
                <a:cubicBezTo>
                  <a:pt x="10240" y="35147"/>
                  <a:pt x="10090" y="35252"/>
                  <a:pt x="9976" y="35367"/>
                </a:cubicBezTo>
                <a:cubicBezTo>
                  <a:pt x="9905" y="35437"/>
                  <a:pt x="9870" y="35472"/>
                  <a:pt x="9835" y="35508"/>
                </a:cubicBezTo>
                <a:cubicBezTo>
                  <a:pt x="8585" y="35367"/>
                  <a:pt x="7378" y="35182"/>
                  <a:pt x="6128" y="34962"/>
                </a:cubicBezTo>
                <a:cubicBezTo>
                  <a:pt x="6348" y="34812"/>
                  <a:pt x="6568" y="34627"/>
                  <a:pt x="6789" y="34486"/>
                </a:cubicBezTo>
                <a:close/>
                <a:moveTo>
                  <a:pt x="76084" y="34407"/>
                </a:moveTo>
                <a:cubicBezTo>
                  <a:pt x="77255" y="34407"/>
                  <a:pt x="78391" y="34451"/>
                  <a:pt x="79527" y="34522"/>
                </a:cubicBezTo>
                <a:cubicBezTo>
                  <a:pt x="79712" y="34847"/>
                  <a:pt x="79897" y="35182"/>
                  <a:pt x="80081" y="35508"/>
                </a:cubicBezTo>
                <a:cubicBezTo>
                  <a:pt x="78911" y="35437"/>
                  <a:pt x="77731" y="35402"/>
                  <a:pt x="76595" y="35367"/>
                </a:cubicBezTo>
                <a:cubicBezTo>
                  <a:pt x="76410" y="35032"/>
                  <a:pt x="76269" y="34706"/>
                  <a:pt x="76084" y="34407"/>
                </a:cubicBezTo>
                <a:close/>
                <a:moveTo>
                  <a:pt x="65625" y="34557"/>
                </a:moveTo>
                <a:cubicBezTo>
                  <a:pt x="65740" y="34847"/>
                  <a:pt x="65845" y="35147"/>
                  <a:pt x="65995" y="35437"/>
                </a:cubicBezTo>
                <a:cubicBezTo>
                  <a:pt x="64780" y="35472"/>
                  <a:pt x="63574" y="35552"/>
                  <a:pt x="62403" y="35587"/>
                </a:cubicBezTo>
                <a:cubicBezTo>
                  <a:pt x="62324" y="35287"/>
                  <a:pt x="62253" y="34997"/>
                  <a:pt x="62218" y="34742"/>
                </a:cubicBezTo>
                <a:lnTo>
                  <a:pt x="62218" y="34706"/>
                </a:lnTo>
                <a:cubicBezTo>
                  <a:pt x="63389" y="34671"/>
                  <a:pt x="64525" y="34592"/>
                  <a:pt x="65625" y="34557"/>
                </a:cubicBezTo>
                <a:close/>
                <a:moveTo>
                  <a:pt x="19149" y="34742"/>
                </a:moveTo>
                <a:cubicBezTo>
                  <a:pt x="19774" y="34777"/>
                  <a:pt x="20364" y="34812"/>
                  <a:pt x="20945" y="34847"/>
                </a:cubicBezTo>
                <a:cubicBezTo>
                  <a:pt x="21570" y="34926"/>
                  <a:pt x="22160" y="34962"/>
                  <a:pt x="22785" y="35032"/>
                </a:cubicBezTo>
                <a:cubicBezTo>
                  <a:pt x="22600" y="35252"/>
                  <a:pt x="22416" y="35472"/>
                  <a:pt x="22231" y="35692"/>
                </a:cubicBezTo>
                <a:cubicBezTo>
                  <a:pt x="21060" y="35552"/>
                  <a:pt x="19845" y="35437"/>
                  <a:pt x="18639" y="35287"/>
                </a:cubicBezTo>
                <a:cubicBezTo>
                  <a:pt x="18824" y="35111"/>
                  <a:pt x="19000" y="34926"/>
                  <a:pt x="19149" y="34742"/>
                </a:cubicBezTo>
                <a:close/>
                <a:moveTo>
                  <a:pt x="26967" y="34742"/>
                </a:moveTo>
                <a:cubicBezTo>
                  <a:pt x="27768" y="34812"/>
                  <a:pt x="28578" y="34926"/>
                  <a:pt x="29388" y="34962"/>
                </a:cubicBezTo>
                <a:cubicBezTo>
                  <a:pt x="29784" y="34997"/>
                  <a:pt x="30225" y="35032"/>
                  <a:pt x="30630" y="35067"/>
                </a:cubicBezTo>
                <a:cubicBezTo>
                  <a:pt x="30524" y="35287"/>
                  <a:pt x="30374" y="35472"/>
                  <a:pt x="30269" y="35692"/>
                </a:cubicBezTo>
                <a:cubicBezTo>
                  <a:pt x="29784" y="35657"/>
                  <a:pt x="29274" y="35622"/>
                  <a:pt x="28763" y="35587"/>
                </a:cubicBezTo>
                <a:lnTo>
                  <a:pt x="26562" y="35367"/>
                </a:lnTo>
                <a:cubicBezTo>
                  <a:pt x="26633" y="35252"/>
                  <a:pt x="26668" y="35147"/>
                  <a:pt x="26747" y="35067"/>
                </a:cubicBezTo>
                <a:cubicBezTo>
                  <a:pt x="26818" y="34926"/>
                  <a:pt x="26888" y="34812"/>
                  <a:pt x="26967" y="34742"/>
                </a:cubicBezTo>
                <a:close/>
                <a:moveTo>
                  <a:pt x="62139" y="34742"/>
                </a:moveTo>
                <a:cubicBezTo>
                  <a:pt x="62218" y="35032"/>
                  <a:pt x="62289" y="35287"/>
                  <a:pt x="62359" y="35587"/>
                </a:cubicBezTo>
                <a:cubicBezTo>
                  <a:pt x="61848" y="35587"/>
                  <a:pt x="61338" y="35622"/>
                  <a:pt x="60818" y="35657"/>
                </a:cubicBezTo>
                <a:cubicBezTo>
                  <a:pt x="60273" y="35657"/>
                  <a:pt x="59683" y="35692"/>
                  <a:pt x="59137" y="35728"/>
                </a:cubicBezTo>
                <a:cubicBezTo>
                  <a:pt x="59058" y="35437"/>
                  <a:pt x="59022" y="35182"/>
                  <a:pt x="58952" y="34926"/>
                </a:cubicBezTo>
                <a:lnTo>
                  <a:pt x="58952" y="34891"/>
                </a:lnTo>
                <a:cubicBezTo>
                  <a:pt x="59577" y="34847"/>
                  <a:pt x="60237" y="34812"/>
                  <a:pt x="60898" y="34777"/>
                </a:cubicBezTo>
                <a:cubicBezTo>
                  <a:pt x="61303" y="34777"/>
                  <a:pt x="61743" y="34742"/>
                  <a:pt x="62139" y="34742"/>
                </a:cubicBezTo>
                <a:close/>
                <a:moveTo>
                  <a:pt x="79606" y="34522"/>
                </a:moveTo>
                <a:lnTo>
                  <a:pt x="79606" y="34522"/>
                </a:lnTo>
                <a:cubicBezTo>
                  <a:pt x="80777" y="34592"/>
                  <a:pt x="81913" y="34671"/>
                  <a:pt x="83048" y="34777"/>
                </a:cubicBezTo>
                <a:cubicBezTo>
                  <a:pt x="83268" y="35111"/>
                  <a:pt x="83489" y="35437"/>
                  <a:pt x="83673" y="35772"/>
                </a:cubicBezTo>
                <a:cubicBezTo>
                  <a:pt x="82503" y="35657"/>
                  <a:pt x="81332" y="35587"/>
                  <a:pt x="80152" y="35508"/>
                </a:cubicBezTo>
                <a:cubicBezTo>
                  <a:pt x="79967" y="35182"/>
                  <a:pt x="79791" y="34847"/>
                  <a:pt x="79606" y="34522"/>
                </a:cubicBezTo>
                <a:close/>
                <a:moveTo>
                  <a:pt x="58882" y="34891"/>
                </a:moveTo>
                <a:lnTo>
                  <a:pt x="58882" y="34926"/>
                </a:lnTo>
                <a:cubicBezTo>
                  <a:pt x="58952" y="35182"/>
                  <a:pt x="59022" y="35437"/>
                  <a:pt x="59058" y="35728"/>
                </a:cubicBezTo>
                <a:cubicBezTo>
                  <a:pt x="57922" y="35772"/>
                  <a:pt x="56786" y="35807"/>
                  <a:pt x="55650" y="35842"/>
                </a:cubicBezTo>
                <a:cubicBezTo>
                  <a:pt x="55615" y="35772"/>
                  <a:pt x="55615" y="35657"/>
                  <a:pt x="55615" y="35587"/>
                </a:cubicBezTo>
                <a:cubicBezTo>
                  <a:pt x="55580" y="35402"/>
                  <a:pt x="55536" y="35217"/>
                  <a:pt x="55536" y="35032"/>
                </a:cubicBezTo>
                <a:cubicBezTo>
                  <a:pt x="56637" y="34997"/>
                  <a:pt x="57737" y="34962"/>
                  <a:pt x="58882" y="34891"/>
                </a:cubicBezTo>
                <a:close/>
                <a:moveTo>
                  <a:pt x="14818" y="34926"/>
                </a:moveTo>
                <a:cubicBezTo>
                  <a:pt x="16068" y="35067"/>
                  <a:pt x="17318" y="35217"/>
                  <a:pt x="18524" y="35367"/>
                </a:cubicBezTo>
                <a:cubicBezTo>
                  <a:pt x="18383" y="35552"/>
                  <a:pt x="18198" y="35728"/>
                  <a:pt x="18049" y="35913"/>
                </a:cubicBezTo>
                <a:cubicBezTo>
                  <a:pt x="16799" y="35772"/>
                  <a:pt x="15557" y="35622"/>
                  <a:pt x="14307" y="35472"/>
                </a:cubicBezTo>
                <a:cubicBezTo>
                  <a:pt x="14492" y="35287"/>
                  <a:pt x="14642" y="35111"/>
                  <a:pt x="14818" y="34926"/>
                </a:cubicBezTo>
                <a:close/>
                <a:moveTo>
                  <a:pt x="30709" y="35067"/>
                </a:moveTo>
                <a:cubicBezTo>
                  <a:pt x="31809" y="35147"/>
                  <a:pt x="32945" y="35217"/>
                  <a:pt x="34081" y="35252"/>
                </a:cubicBezTo>
                <a:cubicBezTo>
                  <a:pt x="34010" y="35367"/>
                  <a:pt x="33966" y="35437"/>
                  <a:pt x="33931" y="35552"/>
                </a:cubicBezTo>
                <a:cubicBezTo>
                  <a:pt x="33861" y="35657"/>
                  <a:pt x="33790" y="35807"/>
                  <a:pt x="33746" y="35913"/>
                </a:cubicBezTo>
                <a:cubicBezTo>
                  <a:pt x="32611" y="35877"/>
                  <a:pt x="31475" y="35807"/>
                  <a:pt x="30339" y="35692"/>
                </a:cubicBezTo>
                <a:cubicBezTo>
                  <a:pt x="30445" y="35508"/>
                  <a:pt x="30559" y="35287"/>
                  <a:pt x="30709" y="35067"/>
                </a:cubicBezTo>
                <a:close/>
                <a:moveTo>
                  <a:pt x="55466" y="35032"/>
                </a:moveTo>
                <a:cubicBezTo>
                  <a:pt x="55501" y="35217"/>
                  <a:pt x="55501" y="35402"/>
                  <a:pt x="55536" y="35587"/>
                </a:cubicBezTo>
                <a:cubicBezTo>
                  <a:pt x="55536" y="35692"/>
                  <a:pt x="55580" y="35772"/>
                  <a:pt x="55580" y="35842"/>
                </a:cubicBezTo>
                <a:cubicBezTo>
                  <a:pt x="54400" y="35877"/>
                  <a:pt x="53194" y="35948"/>
                  <a:pt x="52014" y="35992"/>
                </a:cubicBezTo>
                <a:cubicBezTo>
                  <a:pt x="51979" y="35728"/>
                  <a:pt x="51979" y="35437"/>
                  <a:pt x="51944" y="35182"/>
                </a:cubicBezTo>
                <a:cubicBezTo>
                  <a:pt x="53115" y="35147"/>
                  <a:pt x="54295" y="35111"/>
                  <a:pt x="55466" y="35032"/>
                </a:cubicBezTo>
                <a:close/>
                <a:moveTo>
                  <a:pt x="10416" y="35032"/>
                </a:moveTo>
                <a:cubicBezTo>
                  <a:pt x="11666" y="35217"/>
                  <a:pt x="12916" y="35367"/>
                  <a:pt x="14157" y="35508"/>
                </a:cubicBezTo>
                <a:cubicBezTo>
                  <a:pt x="14052" y="35622"/>
                  <a:pt x="13937" y="35772"/>
                  <a:pt x="13832" y="35877"/>
                </a:cubicBezTo>
                <a:cubicBezTo>
                  <a:pt x="13796" y="35913"/>
                  <a:pt x="13717" y="35992"/>
                  <a:pt x="13682" y="36027"/>
                </a:cubicBezTo>
                <a:cubicBezTo>
                  <a:pt x="12441" y="35877"/>
                  <a:pt x="11155" y="35728"/>
                  <a:pt x="9905" y="35552"/>
                </a:cubicBezTo>
                <a:cubicBezTo>
                  <a:pt x="9940" y="35508"/>
                  <a:pt x="9976" y="35472"/>
                  <a:pt x="10020" y="35437"/>
                </a:cubicBezTo>
                <a:cubicBezTo>
                  <a:pt x="10160" y="35287"/>
                  <a:pt x="10310" y="35147"/>
                  <a:pt x="10416" y="35032"/>
                </a:cubicBezTo>
                <a:close/>
                <a:moveTo>
                  <a:pt x="22856" y="35032"/>
                </a:moveTo>
                <a:cubicBezTo>
                  <a:pt x="23701" y="35111"/>
                  <a:pt x="24546" y="35217"/>
                  <a:pt x="25347" y="35287"/>
                </a:cubicBezTo>
                <a:cubicBezTo>
                  <a:pt x="25717" y="35331"/>
                  <a:pt x="26087" y="35367"/>
                  <a:pt x="26448" y="35402"/>
                </a:cubicBezTo>
                <a:cubicBezTo>
                  <a:pt x="26413" y="35508"/>
                  <a:pt x="26342" y="35622"/>
                  <a:pt x="26263" y="35728"/>
                </a:cubicBezTo>
                <a:cubicBezTo>
                  <a:pt x="26192" y="35842"/>
                  <a:pt x="26122" y="35948"/>
                  <a:pt x="26043" y="36062"/>
                </a:cubicBezTo>
                <a:cubicBezTo>
                  <a:pt x="25867" y="36027"/>
                  <a:pt x="25647" y="36027"/>
                  <a:pt x="25427" y="35992"/>
                </a:cubicBezTo>
                <a:cubicBezTo>
                  <a:pt x="24396" y="35913"/>
                  <a:pt x="23366" y="35807"/>
                  <a:pt x="22301" y="35692"/>
                </a:cubicBezTo>
                <a:cubicBezTo>
                  <a:pt x="22486" y="35472"/>
                  <a:pt x="22671" y="35252"/>
                  <a:pt x="22856" y="35032"/>
                </a:cubicBezTo>
                <a:close/>
                <a:moveTo>
                  <a:pt x="34151" y="35252"/>
                </a:moveTo>
                <a:cubicBezTo>
                  <a:pt x="35287" y="35287"/>
                  <a:pt x="36467" y="35331"/>
                  <a:pt x="37638" y="35367"/>
                </a:cubicBezTo>
                <a:cubicBezTo>
                  <a:pt x="37602" y="35472"/>
                  <a:pt x="37567" y="35622"/>
                  <a:pt x="37488" y="35728"/>
                </a:cubicBezTo>
                <a:cubicBezTo>
                  <a:pt x="37453" y="35842"/>
                  <a:pt x="37417" y="35948"/>
                  <a:pt x="37382" y="36062"/>
                </a:cubicBezTo>
                <a:cubicBezTo>
                  <a:pt x="36211" y="36027"/>
                  <a:pt x="34996" y="35992"/>
                  <a:pt x="33825" y="35913"/>
                </a:cubicBezTo>
                <a:cubicBezTo>
                  <a:pt x="33861" y="35807"/>
                  <a:pt x="33896" y="35692"/>
                  <a:pt x="33966" y="35587"/>
                </a:cubicBezTo>
                <a:cubicBezTo>
                  <a:pt x="34010" y="35472"/>
                  <a:pt x="34081" y="35367"/>
                  <a:pt x="34151" y="35252"/>
                </a:cubicBezTo>
                <a:close/>
                <a:moveTo>
                  <a:pt x="51909" y="35182"/>
                </a:moveTo>
                <a:cubicBezTo>
                  <a:pt x="51909" y="35437"/>
                  <a:pt x="51944" y="35728"/>
                  <a:pt x="51944" y="35992"/>
                </a:cubicBezTo>
                <a:cubicBezTo>
                  <a:pt x="50773" y="36027"/>
                  <a:pt x="49593" y="36027"/>
                  <a:pt x="48387" y="36062"/>
                </a:cubicBezTo>
                <a:cubicBezTo>
                  <a:pt x="48422" y="35807"/>
                  <a:pt x="48422" y="35552"/>
                  <a:pt x="48422" y="35331"/>
                </a:cubicBezTo>
                <a:cubicBezTo>
                  <a:pt x="49558" y="35287"/>
                  <a:pt x="50738" y="35252"/>
                  <a:pt x="51909" y="35182"/>
                </a:cubicBezTo>
                <a:close/>
                <a:moveTo>
                  <a:pt x="6093" y="35032"/>
                </a:moveTo>
                <a:cubicBezTo>
                  <a:pt x="7299" y="35217"/>
                  <a:pt x="8549" y="35402"/>
                  <a:pt x="9755" y="35587"/>
                </a:cubicBezTo>
                <a:cubicBezTo>
                  <a:pt x="9579" y="35772"/>
                  <a:pt x="9394" y="35948"/>
                  <a:pt x="9210" y="36097"/>
                </a:cubicBezTo>
                <a:cubicBezTo>
                  <a:pt x="7924" y="35948"/>
                  <a:pt x="6674" y="35728"/>
                  <a:pt x="5398" y="35552"/>
                </a:cubicBezTo>
                <a:cubicBezTo>
                  <a:pt x="5618" y="35367"/>
                  <a:pt x="5838" y="35182"/>
                  <a:pt x="6093" y="35032"/>
                </a:cubicBezTo>
                <a:close/>
                <a:moveTo>
                  <a:pt x="1506" y="34926"/>
                </a:moveTo>
                <a:cubicBezTo>
                  <a:pt x="2756" y="35147"/>
                  <a:pt x="3998" y="35367"/>
                  <a:pt x="5248" y="35587"/>
                </a:cubicBezTo>
                <a:cubicBezTo>
                  <a:pt x="5098" y="35692"/>
                  <a:pt x="4957" y="35807"/>
                  <a:pt x="4808" y="35913"/>
                </a:cubicBezTo>
                <a:lnTo>
                  <a:pt x="4552" y="36133"/>
                </a:lnTo>
                <a:cubicBezTo>
                  <a:pt x="3267" y="35913"/>
                  <a:pt x="1982" y="35692"/>
                  <a:pt x="696" y="35437"/>
                </a:cubicBezTo>
                <a:cubicBezTo>
                  <a:pt x="952" y="35287"/>
                  <a:pt x="1251" y="35111"/>
                  <a:pt x="1506" y="34926"/>
                </a:cubicBezTo>
                <a:close/>
                <a:moveTo>
                  <a:pt x="37708" y="35367"/>
                </a:moveTo>
                <a:cubicBezTo>
                  <a:pt x="38923" y="35402"/>
                  <a:pt x="40094" y="35402"/>
                  <a:pt x="41274" y="35402"/>
                </a:cubicBezTo>
                <a:cubicBezTo>
                  <a:pt x="41230" y="35657"/>
                  <a:pt x="41194" y="35877"/>
                  <a:pt x="41124" y="36133"/>
                </a:cubicBezTo>
                <a:cubicBezTo>
                  <a:pt x="39909" y="36097"/>
                  <a:pt x="38668" y="36097"/>
                  <a:pt x="37453" y="36062"/>
                </a:cubicBezTo>
                <a:cubicBezTo>
                  <a:pt x="37488" y="35948"/>
                  <a:pt x="37532" y="35842"/>
                  <a:pt x="37567" y="35772"/>
                </a:cubicBezTo>
                <a:cubicBezTo>
                  <a:pt x="37602" y="35622"/>
                  <a:pt x="37673" y="35508"/>
                  <a:pt x="37708" y="35367"/>
                </a:cubicBezTo>
                <a:close/>
                <a:moveTo>
                  <a:pt x="44866" y="35402"/>
                </a:moveTo>
                <a:cubicBezTo>
                  <a:pt x="44830" y="35622"/>
                  <a:pt x="44795" y="35877"/>
                  <a:pt x="44751" y="36133"/>
                </a:cubicBezTo>
                <a:lnTo>
                  <a:pt x="41194" y="36133"/>
                </a:lnTo>
                <a:cubicBezTo>
                  <a:pt x="41230" y="35877"/>
                  <a:pt x="41309" y="35657"/>
                  <a:pt x="41344" y="35402"/>
                </a:cubicBezTo>
                <a:close/>
                <a:moveTo>
                  <a:pt x="48352" y="35331"/>
                </a:moveTo>
                <a:lnTo>
                  <a:pt x="48352" y="36062"/>
                </a:lnTo>
                <a:cubicBezTo>
                  <a:pt x="47172" y="36097"/>
                  <a:pt x="46001" y="36097"/>
                  <a:pt x="44830" y="36133"/>
                </a:cubicBezTo>
                <a:cubicBezTo>
                  <a:pt x="44866" y="35877"/>
                  <a:pt x="44901" y="35622"/>
                  <a:pt x="44936" y="35402"/>
                </a:cubicBezTo>
                <a:cubicBezTo>
                  <a:pt x="46072" y="35367"/>
                  <a:pt x="47216" y="35331"/>
                  <a:pt x="48352" y="35331"/>
                </a:cubicBezTo>
                <a:close/>
                <a:moveTo>
                  <a:pt x="18603" y="35367"/>
                </a:moveTo>
                <a:cubicBezTo>
                  <a:pt x="19810" y="35472"/>
                  <a:pt x="21025" y="35622"/>
                  <a:pt x="22195" y="35728"/>
                </a:cubicBezTo>
                <a:cubicBezTo>
                  <a:pt x="22046" y="35913"/>
                  <a:pt x="21905" y="36133"/>
                  <a:pt x="21790" y="36318"/>
                </a:cubicBezTo>
                <a:cubicBezTo>
                  <a:pt x="20540" y="36168"/>
                  <a:pt x="19334" y="36062"/>
                  <a:pt x="18119" y="35913"/>
                </a:cubicBezTo>
                <a:cubicBezTo>
                  <a:pt x="18269" y="35728"/>
                  <a:pt x="18419" y="35552"/>
                  <a:pt x="18603" y="35367"/>
                </a:cubicBezTo>
                <a:close/>
                <a:moveTo>
                  <a:pt x="73109" y="35367"/>
                </a:moveTo>
                <a:cubicBezTo>
                  <a:pt x="73258" y="35692"/>
                  <a:pt x="73408" y="35992"/>
                  <a:pt x="73549" y="36282"/>
                </a:cubicBezTo>
                <a:cubicBezTo>
                  <a:pt x="72378" y="36282"/>
                  <a:pt x="71242" y="36282"/>
                  <a:pt x="70107" y="36318"/>
                </a:cubicBezTo>
                <a:cubicBezTo>
                  <a:pt x="69957" y="36027"/>
                  <a:pt x="69842" y="35692"/>
                  <a:pt x="69737" y="35402"/>
                </a:cubicBezTo>
                <a:cubicBezTo>
                  <a:pt x="70837" y="35402"/>
                  <a:pt x="71973" y="35367"/>
                  <a:pt x="73109" y="35367"/>
                </a:cubicBezTo>
                <a:close/>
                <a:moveTo>
                  <a:pt x="73188" y="35367"/>
                </a:moveTo>
                <a:cubicBezTo>
                  <a:pt x="74288" y="35367"/>
                  <a:pt x="75424" y="35402"/>
                  <a:pt x="76560" y="35437"/>
                </a:cubicBezTo>
                <a:cubicBezTo>
                  <a:pt x="76710" y="35728"/>
                  <a:pt x="76850" y="36062"/>
                  <a:pt x="77000" y="36353"/>
                </a:cubicBezTo>
                <a:cubicBezTo>
                  <a:pt x="75864" y="36318"/>
                  <a:pt x="74729" y="36318"/>
                  <a:pt x="73628" y="36282"/>
                </a:cubicBezTo>
                <a:cubicBezTo>
                  <a:pt x="73478" y="35992"/>
                  <a:pt x="73329" y="35692"/>
                  <a:pt x="73188" y="35367"/>
                </a:cubicBezTo>
                <a:close/>
                <a:moveTo>
                  <a:pt x="69666" y="35402"/>
                </a:moveTo>
                <a:cubicBezTo>
                  <a:pt x="69772" y="35692"/>
                  <a:pt x="69922" y="36027"/>
                  <a:pt x="70027" y="36318"/>
                </a:cubicBezTo>
                <a:cubicBezTo>
                  <a:pt x="68786" y="36318"/>
                  <a:pt x="67571" y="36353"/>
                  <a:pt x="66400" y="36388"/>
                </a:cubicBezTo>
                <a:cubicBezTo>
                  <a:pt x="66286" y="36097"/>
                  <a:pt x="66180" y="35807"/>
                  <a:pt x="66066" y="35508"/>
                </a:cubicBezTo>
                <a:cubicBezTo>
                  <a:pt x="67245" y="35472"/>
                  <a:pt x="68451" y="35437"/>
                  <a:pt x="69666" y="35402"/>
                </a:cubicBezTo>
                <a:close/>
                <a:moveTo>
                  <a:pt x="26527" y="35402"/>
                </a:moveTo>
                <a:cubicBezTo>
                  <a:pt x="27258" y="35508"/>
                  <a:pt x="28024" y="35587"/>
                  <a:pt x="28763" y="35622"/>
                </a:cubicBezTo>
                <a:cubicBezTo>
                  <a:pt x="29274" y="35692"/>
                  <a:pt x="29749" y="35728"/>
                  <a:pt x="30225" y="35772"/>
                </a:cubicBezTo>
                <a:cubicBezTo>
                  <a:pt x="30119" y="35992"/>
                  <a:pt x="29969" y="36212"/>
                  <a:pt x="29864" y="36432"/>
                </a:cubicBezTo>
                <a:cubicBezTo>
                  <a:pt x="29459" y="36388"/>
                  <a:pt x="29054" y="36353"/>
                  <a:pt x="28684" y="36318"/>
                </a:cubicBezTo>
                <a:cubicBezTo>
                  <a:pt x="27804" y="36247"/>
                  <a:pt x="26967" y="36168"/>
                  <a:pt x="26122" y="36062"/>
                </a:cubicBezTo>
                <a:cubicBezTo>
                  <a:pt x="26192" y="35948"/>
                  <a:pt x="26263" y="35842"/>
                  <a:pt x="26307" y="35772"/>
                </a:cubicBezTo>
                <a:cubicBezTo>
                  <a:pt x="26377" y="35657"/>
                  <a:pt x="26448" y="35552"/>
                  <a:pt x="26527" y="35402"/>
                </a:cubicBezTo>
                <a:close/>
                <a:moveTo>
                  <a:pt x="14237" y="35508"/>
                </a:moveTo>
                <a:cubicBezTo>
                  <a:pt x="15478" y="35692"/>
                  <a:pt x="16763" y="35807"/>
                  <a:pt x="18014" y="35948"/>
                </a:cubicBezTo>
                <a:cubicBezTo>
                  <a:pt x="17943" y="36027"/>
                  <a:pt x="17864" y="36097"/>
                  <a:pt x="17793" y="36168"/>
                </a:cubicBezTo>
                <a:cubicBezTo>
                  <a:pt x="17723" y="36282"/>
                  <a:pt x="17644" y="36388"/>
                  <a:pt x="17538" y="36502"/>
                </a:cubicBezTo>
                <a:cubicBezTo>
                  <a:pt x="16288" y="36353"/>
                  <a:pt x="15003" y="36212"/>
                  <a:pt x="13761" y="36062"/>
                </a:cubicBezTo>
                <a:cubicBezTo>
                  <a:pt x="13796" y="35992"/>
                  <a:pt x="13832" y="35948"/>
                  <a:pt x="13867" y="35913"/>
                </a:cubicBezTo>
                <a:cubicBezTo>
                  <a:pt x="14017" y="35807"/>
                  <a:pt x="14122" y="35657"/>
                  <a:pt x="14237" y="35508"/>
                </a:cubicBezTo>
                <a:close/>
                <a:moveTo>
                  <a:pt x="65995" y="35508"/>
                </a:moveTo>
                <a:cubicBezTo>
                  <a:pt x="66101" y="35807"/>
                  <a:pt x="66215" y="36097"/>
                  <a:pt x="66321" y="36388"/>
                </a:cubicBezTo>
                <a:cubicBezTo>
                  <a:pt x="65080" y="36432"/>
                  <a:pt x="63865" y="36467"/>
                  <a:pt x="62658" y="36502"/>
                </a:cubicBezTo>
                <a:cubicBezTo>
                  <a:pt x="62579" y="36212"/>
                  <a:pt x="62509" y="35913"/>
                  <a:pt x="62438" y="35622"/>
                </a:cubicBezTo>
                <a:cubicBezTo>
                  <a:pt x="63609" y="35587"/>
                  <a:pt x="64780" y="35552"/>
                  <a:pt x="65995" y="35508"/>
                </a:cubicBezTo>
                <a:close/>
                <a:moveTo>
                  <a:pt x="76595" y="35437"/>
                </a:moveTo>
                <a:cubicBezTo>
                  <a:pt x="77766" y="35437"/>
                  <a:pt x="78946" y="35508"/>
                  <a:pt x="80117" y="35552"/>
                </a:cubicBezTo>
                <a:cubicBezTo>
                  <a:pt x="80302" y="35877"/>
                  <a:pt x="80486" y="36212"/>
                  <a:pt x="80671" y="36502"/>
                </a:cubicBezTo>
                <a:cubicBezTo>
                  <a:pt x="79456" y="36432"/>
                  <a:pt x="78285" y="36388"/>
                  <a:pt x="77071" y="36353"/>
                </a:cubicBezTo>
                <a:cubicBezTo>
                  <a:pt x="76930" y="36062"/>
                  <a:pt x="76780" y="35728"/>
                  <a:pt x="76595" y="35437"/>
                </a:cubicBezTo>
                <a:close/>
                <a:moveTo>
                  <a:pt x="16959" y="0"/>
                </a:moveTo>
                <a:cubicBezTo>
                  <a:pt x="16894" y="0"/>
                  <a:pt x="16829" y="0"/>
                  <a:pt x="16763" y="1"/>
                </a:cubicBezTo>
                <a:cubicBezTo>
                  <a:pt x="15663" y="1"/>
                  <a:pt x="14527" y="151"/>
                  <a:pt x="13427" y="406"/>
                </a:cubicBezTo>
                <a:lnTo>
                  <a:pt x="13356" y="371"/>
                </a:lnTo>
                <a:lnTo>
                  <a:pt x="13356" y="406"/>
                </a:lnTo>
                <a:cubicBezTo>
                  <a:pt x="12766" y="556"/>
                  <a:pt x="12141" y="697"/>
                  <a:pt x="11560" y="882"/>
                </a:cubicBezTo>
                <a:lnTo>
                  <a:pt x="11516" y="882"/>
                </a:lnTo>
                <a:lnTo>
                  <a:pt x="11481" y="917"/>
                </a:lnTo>
                <a:cubicBezTo>
                  <a:pt x="10935" y="1102"/>
                  <a:pt x="10381" y="1322"/>
                  <a:pt x="9870" y="1542"/>
                </a:cubicBezTo>
                <a:lnTo>
                  <a:pt x="9870" y="1577"/>
                </a:lnTo>
                <a:lnTo>
                  <a:pt x="9835" y="1577"/>
                </a:lnTo>
                <a:cubicBezTo>
                  <a:pt x="9799" y="1692"/>
                  <a:pt x="9720" y="1797"/>
                  <a:pt x="9685" y="1947"/>
                </a:cubicBezTo>
                <a:cubicBezTo>
                  <a:pt x="9500" y="2352"/>
                  <a:pt x="9315" y="2757"/>
                  <a:pt x="9139" y="3153"/>
                </a:cubicBezTo>
                <a:lnTo>
                  <a:pt x="9095" y="3153"/>
                </a:lnTo>
                <a:cubicBezTo>
                  <a:pt x="8875" y="3673"/>
                  <a:pt x="8620" y="4183"/>
                  <a:pt x="8329" y="4659"/>
                </a:cubicBezTo>
                <a:cubicBezTo>
                  <a:pt x="8294" y="4694"/>
                  <a:pt x="8259" y="4694"/>
                  <a:pt x="8259" y="4694"/>
                </a:cubicBezTo>
                <a:lnTo>
                  <a:pt x="8259" y="4738"/>
                </a:lnTo>
                <a:cubicBezTo>
                  <a:pt x="7704" y="5653"/>
                  <a:pt x="7044" y="6499"/>
                  <a:pt x="6163" y="7115"/>
                </a:cubicBezTo>
                <a:cubicBezTo>
                  <a:pt x="5618" y="7520"/>
                  <a:pt x="5063" y="7890"/>
                  <a:pt x="4473" y="8215"/>
                </a:cubicBezTo>
                <a:cubicBezTo>
                  <a:pt x="4438" y="8215"/>
                  <a:pt x="4438" y="8259"/>
                  <a:pt x="4403" y="8259"/>
                </a:cubicBezTo>
                <a:cubicBezTo>
                  <a:pt x="4112" y="8435"/>
                  <a:pt x="3813" y="8585"/>
                  <a:pt x="3522" y="8770"/>
                </a:cubicBezTo>
                <a:cubicBezTo>
                  <a:pt x="3302" y="8840"/>
                  <a:pt x="3117" y="8955"/>
                  <a:pt x="2932" y="9025"/>
                </a:cubicBezTo>
                <a:lnTo>
                  <a:pt x="2932" y="9061"/>
                </a:lnTo>
                <a:cubicBezTo>
                  <a:pt x="2792" y="9140"/>
                  <a:pt x="2642" y="9175"/>
                  <a:pt x="2492" y="9245"/>
                </a:cubicBezTo>
                <a:cubicBezTo>
                  <a:pt x="2096" y="9430"/>
                  <a:pt x="1691" y="9615"/>
                  <a:pt x="1286" y="9800"/>
                </a:cubicBezTo>
                <a:cubicBezTo>
                  <a:pt x="846" y="9941"/>
                  <a:pt x="441" y="10126"/>
                  <a:pt x="1" y="10311"/>
                </a:cubicBezTo>
                <a:lnTo>
                  <a:pt x="1" y="10416"/>
                </a:lnTo>
                <a:cubicBezTo>
                  <a:pt x="406" y="10311"/>
                  <a:pt x="811" y="10196"/>
                  <a:pt x="1172" y="10126"/>
                </a:cubicBezTo>
                <a:lnTo>
                  <a:pt x="1172" y="10126"/>
                </a:lnTo>
                <a:cubicBezTo>
                  <a:pt x="811" y="10275"/>
                  <a:pt x="406" y="10460"/>
                  <a:pt x="1" y="10601"/>
                </a:cubicBezTo>
                <a:lnTo>
                  <a:pt x="1" y="10636"/>
                </a:lnTo>
                <a:cubicBezTo>
                  <a:pt x="511" y="10460"/>
                  <a:pt x="996" y="10275"/>
                  <a:pt x="1506" y="10091"/>
                </a:cubicBezTo>
                <a:cubicBezTo>
                  <a:pt x="2096" y="9976"/>
                  <a:pt x="2677" y="9906"/>
                  <a:pt x="3302" y="9871"/>
                </a:cubicBezTo>
                <a:lnTo>
                  <a:pt x="3302" y="9871"/>
                </a:lnTo>
                <a:cubicBezTo>
                  <a:pt x="2756" y="10091"/>
                  <a:pt x="2166" y="10311"/>
                  <a:pt x="1612" y="10531"/>
                </a:cubicBezTo>
                <a:cubicBezTo>
                  <a:pt x="1101" y="10566"/>
                  <a:pt x="555" y="10601"/>
                  <a:pt x="1" y="10680"/>
                </a:cubicBezTo>
                <a:lnTo>
                  <a:pt x="1" y="10751"/>
                </a:lnTo>
                <a:cubicBezTo>
                  <a:pt x="476" y="10680"/>
                  <a:pt x="952" y="10601"/>
                  <a:pt x="1471" y="10601"/>
                </a:cubicBezTo>
                <a:cubicBezTo>
                  <a:pt x="996" y="10786"/>
                  <a:pt x="476" y="10971"/>
                  <a:pt x="1" y="11121"/>
                </a:cubicBezTo>
                <a:lnTo>
                  <a:pt x="1" y="11226"/>
                </a:lnTo>
                <a:cubicBezTo>
                  <a:pt x="331" y="11209"/>
                  <a:pt x="652" y="11200"/>
                  <a:pt x="974" y="11200"/>
                </a:cubicBezTo>
                <a:cubicBezTo>
                  <a:pt x="1295" y="11200"/>
                  <a:pt x="1616" y="11209"/>
                  <a:pt x="1946" y="11226"/>
                </a:cubicBezTo>
                <a:cubicBezTo>
                  <a:pt x="1436" y="11411"/>
                  <a:pt x="881" y="11631"/>
                  <a:pt x="370" y="11816"/>
                </a:cubicBezTo>
                <a:lnTo>
                  <a:pt x="1" y="11816"/>
                </a:lnTo>
                <a:lnTo>
                  <a:pt x="1" y="11851"/>
                </a:lnTo>
                <a:lnTo>
                  <a:pt x="256" y="11851"/>
                </a:lnTo>
                <a:cubicBezTo>
                  <a:pt x="150" y="11887"/>
                  <a:pt x="71" y="11922"/>
                  <a:pt x="1" y="11957"/>
                </a:cubicBezTo>
                <a:lnTo>
                  <a:pt x="1" y="12001"/>
                </a:lnTo>
                <a:cubicBezTo>
                  <a:pt x="150" y="11957"/>
                  <a:pt x="256" y="11922"/>
                  <a:pt x="406" y="11851"/>
                </a:cubicBezTo>
                <a:cubicBezTo>
                  <a:pt x="1172" y="11887"/>
                  <a:pt x="1946" y="11957"/>
                  <a:pt x="2712" y="12071"/>
                </a:cubicBezTo>
                <a:cubicBezTo>
                  <a:pt x="2237" y="12256"/>
                  <a:pt x="1726" y="12441"/>
                  <a:pt x="1251" y="12617"/>
                </a:cubicBezTo>
                <a:cubicBezTo>
                  <a:pt x="846" y="12582"/>
                  <a:pt x="406" y="12547"/>
                  <a:pt x="1" y="12512"/>
                </a:cubicBezTo>
                <a:lnTo>
                  <a:pt x="1" y="12547"/>
                </a:lnTo>
                <a:cubicBezTo>
                  <a:pt x="370" y="12582"/>
                  <a:pt x="731" y="12617"/>
                  <a:pt x="1136" y="12661"/>
                </a:cubicBezTo>
                <a:cubicBezTo>
                  <a:pt x="731" y="12802"/>
                  <a:pt x="370" y="12952"/>
                  <a:pt x="1" y="13102"/>
                </a:cubicBezTo>
                <a:lnTo>
                  <a:pt x="1" y="13137"/>
                </a:lnTo>
                <a:cubicBezTo>
                  <a:pt x="406" y="12987"/>
                  <a:pt x="846" y="12837"/>
                  <a:pt x="1251" y="12697"/>
                </a:cubicBezTo>
                <a:cubicBezTo>
                  <a:pt x="2096" y="12767"/>
                  <a:pt x="2932" y="12917"/>
                  <a:pt x="3778" y="13058"/>
                </a:cubicBezTo>
                <a:cubicBezTo>
                  <a:pt x="3373" y="13207"/>
                  <a:pt x="2976" y="13357"/>
                  <a:pt x="2607" y="13542"/>
                </a:cubicBezTo>
                <a:cubicBezTo>
                  <a:pt x="2457" y="13577"/>
                  <a:pt x="2351" y="13612"/>
                  <a:pt x="2237" y="13647"/>
                </a:cubicBezTo>
                <a:cubicBezTo>
                  <a:pt x="1506" y="13542"/>
                  <a:pt x="775" y="13427"/>
                  <a:pt x="1" y="13322"/>
                </a:cubicBezTo>
                <a:lnTo>
                  <a:pt x="1" y="13357"/>
                </a:lnTo>
                <a:cubicBezTo>
                  <a:pt x="731" y="13463"/>
                  <a:pt x="1436" y="13577"/>
                  <a:pt x="2131" y="13683"/>
                </a:cubicBezTo>
                <a:cubicBezTo>
                  <a:pt x="1656" y="13867"/>
                  <a:pt x="1216" y="14052"/>
                  <a:pt x="731" y="14237"/>
                </a:cubicBezTo>
                <a:cubicBezTo>
                  <a:pt x="511" y="14202"/>
                  <a:pt x="256" y="14158"/>
                  <a:pt x="1" y="14123"/>
                </a:cubicBezTo>
                <a:lnTo>
                  <a:pt x="1" y="14158"/>
                </a:lnTo>
                <a:cubicBezTo>
                  <a:pt x="221" y="14202"/>
                  <a:pt x="441" y="14237"/>
                  <a:pt x="661" y="14272"/>
                </a:cubicBezTo>
                <a:cubicBezTo>
                  <a:pt x="441" y="14378"/>
                  <a:pt x="221" y="14457"/>
                  <a:pt x="1" y="14528"/>
                </a:cubicBezTo>
                <a:lnTo>
                  <a:pt x="1" y="14598"/>
                </a:lnTo>
                <a:cubicBezTo>
                  <a:pt x="256" y="14493"/>
                  <a:pt x="511" y="14422"/>
                  <a:pt x="775" y="14308"/>
                </a:cubicBezTo>
                <a:cubicBezTo>
                  <a:pt x="1691" y="14493"/>
                  <a:pt x="2642" y="14677"/>
                  <a:pt x="3557" y="14862"/>
                </a:cubicBezTo>
                <a:cubicBezTo>
                  <a:pt x="3117" y="15038"/>
                  <a:pt x="2642" y="15259"/>
                  <a:pt x="2202" y="15443"/>
                </a:cubicBezTo>
                <a:cubicBezTo>
                  <a:pt x="1471" y="15303"/>
                  <a:pt x="775" y="15153"/>
                  <a:pt x="1" y="15003"/>
                </a:cubicBezTo>
                <a:lnTo>
                  <a:pt x="1" y="15038"/>
                </a:lnTo>
                <a:cubicBezTo>
                  <a:pt x="731" y="15188"/>
                  <a:pt x="1436" y="15338"/>
                  <a:pt x="2096" y="15479"/>
                </a:cubicBezTo>
                <a:cubicBezTo>
                  <a:pt x="1577" y="15699"/>
                  <a:pt x="1101" y="15884"/>
                  <a:pt x="591" y="16104"/>
                </a:cubicBezTo>
                <a:cubicBezTo>
                  <a:pt x="406" y="16068"/>
                  <a:pt x="221" y="16033"/>
                  <a:pt x="1" y="15998"/>
                </a:cubicBezTo>
                <a:lnTo>
                  <a:pt x="1" y="16068"/>
                </a:lnTo>
                <a:cubicBezTo>
                  <a:pt x="186" y="16068"/>
                  <a:pt x="335" y="16104"/>
                  <a:pt x="476" y="16139"/>
                </a:cubicBezTo>
                <a:cubicBezTo>
                  <a:pt x="335" y="16218"/>
                  <a:pt x="186" y="16289"/>
                  <a:pt x="1" y="16359"/>
                </a:cubicBezTo>
                <a:lnTo>
                  <a:pt x="1" y="16403"/>
                </a:lnTo>
                <a:cubicBezTo>
                  <a:pt x="221" y="16324"/>
                  <a:pt x="406" y="16253"/>
                  <a:pt x="591" y="16183"/>
                </a:cubicBezTo>
                <a:cubicBezTo>
                  <a:pt x="916" y="16218"/>
                  <a:pt x="1216" y="16289"/>
                  <a:pt x="1506" y="16359"/>
                </a:cubicBezTo>
                <a:cubicBezTo>
                  <a:pt x="2017" y="16473"/>
                  <a:pt x="2492" y="16579"/>
                  <a:pt x="2976" y="16729"/>
                </a:cubicBezTo>
                <a:cubicBezTo>
                  <a:pt x="2492" y="16949"/>
                  <a:pt x="2052" y="17169"/>
                  <a:pt x="1577" y="17354"/>
                </a:cubicBezTo>
                <a:cubicBezTo>
                  <a:pt x="1066" y="17204"/>
                  <a:pt x="555" y="17063"/>
                  <a:pt x="1" y="16949"/>
                </a:cubicBezTo>
                <a:lnTo>
                  <a:pt x="1" y="16984"/>
                </a:lnTo>
                <a:cubicBezTo>
                  <a:pt x="511" y="17099"/>
                  <a:pt x="1031" y="17239"/>
                  <a:pt x="1506" y="17389"/>
                </a:cubicBezTo>
                <a:cubicBezTo>
                  <a:pt x="1031" y="17609"/>
                  <a:pt x="511" y="17829"/>
                  <a:pt x="36" y="18049"/>
                </a:cubicBezTo>
                <a:lnTo>
                  <a:pt x="1" y="18049"/>
                </a:lnTo>
                <a:lnTo>
                  <a:pt x="1" y="18120"/>
                </a:lnTo>
                <a:lnTo>
                  <a:pt x="36" y="18120"/>
                </a:lnTo>
                <a:cubicBezTo>
                  <a:pt x="775" y="18384"/>
                  <a:pt x="1506" y="18674"/>
                  <a:pt x="2237" y="19000"/>
                </a:cubicBezTo>
                <a:cubicBezTo>
                  <a:pt x="1797" y="19264"/>
                  <a:pt x="1321" y="19484"/>
                  <a:pt x="881" y="19704"/>
                </a:cubicBezTo>
                <a:cubicBezTo>
                  <a:pt x="591" y="19555"/>
                  <a:pt x="291" y="19405"/>
                  <a:pt x="1" y="19300"/>
                </a:cubicBezTo>
                <a:lnTo>
                  <a:pt x="1" y="19335"/>
                </a:lnTo>
                <a:cubicBezTo>
                  <a:pt x="291" y="19484"/>
                  <a:pt x="555" y="19590"/>
                  <a:pt x="811" y="19740"/>
                </a:cubicBezTo>
                <a:cubicBezTo>
                  <a:pt x="555" y="19845"/>
                  <a:pt x="291" y="19995"/>
                  <a:pt x="1" y="20101"/>
                </a:cubicBezTo>
                <a:lnTo>
                  <a:pt x="1" y="20180"/>
                </a:lnTo>
                <a:cubicBezTo>
                  <a:pt x="291" y="20030"/>
                  <a:pt x="591" y="19881"/>
                  <a:pt x="881" y="19775"/>
                </a:cubicBezTo>
                <a:cubicBezTo>
                  <a:pt x="1172" y="19925"/>
                  <a:pt x="1506" y="20065"/>
                  <a:pt x="1797" y="20250"/>
                </a:cubicBezTo>
                <a:cubicBezTo>
                  <a:pt x="2166" y="20470"/>
                  <a:pt x="2571" y="20726"/>
                  <a:pt x="2932" y="20946"/>
                </a:cubicBezTo>
                <a:cubicBezTo>
                  <a:pt x="2536" y="21166"/>
                  <a:pt x="2131" y="21351"/>
                  <a:pt x="1726" y="21571"/>
                </a:cubicBezTo>
                <a:cubicBezTo>
                  <a:pt x="1356" y="21351"/>
                  <a:pt x="996" y="21131"/>
                  <a:pt x="626" y="20911"/>
                </a:cubicBezTo>
                <a:cubicBezTo>
                  <a:pt x="441" y="20805"/>
                  <a:pt x="221" y="20691"/>
                  <a:pt x="1" y="20585"/>
                </a:cubicBezTo>
                <a:lnTo>
                  <a:pt x="1" y="20655"/>
                </a:lnTo>
                <a:cubicBezTo>
                  <a:pt x="221" y="20761"/>
                  <a:pt x="406" y="20875"/>
                  <a:pt x="591" y="20981"/>
                </a:cubicBezTo>
                <a:cubicBezTo>
                  <a:pt x="952" y="21166"/>
                  <a:pt x="1321" y="21386"/>
                  <a:pt x="1691" y="21606"/>
                </a:cubicBezTo>
                <a:cubicBezTo>
                  <a:pt x="1286" y="21791"/>
                  <a:pt x="916" y="21976"/>
                  <a:pt x="511" y="22196"/>
                </a:cubicBezTo>
                <a:cubicBezTo>
                  <a:pt x="370" y="22082"/>
                  <a:pt x="186" y="21976"/>
                  <a:pt x="1" y="21905"/>
                </a:cubicBezTo>
                <a:lnTo>
                  <a:pt x="1" y="21976"/>
                </a:lnTo>
                <a:cubicBezTo>
                  <a:pt x="150" y="22046"/>
                  <a:pt x="335" y="22126"/>
                  <a:pt x="476" y="22196"/>
                </a:cubicBezTo>
                <a:cubicBezTo>
                  <a:pt x="335" y="22266"/>
                  <a:pt x="150" y="22346"/>
                  <a:pt x="1" y="22416"/>
                </a:cubicBezTo>
                <a:lnTo>
                  <a:pt x="1" y="22487"/>
                </a:lnTo>
                <a:cubicBezTo>
                  <a:pt x="186" y="22416"/>
                  <a:pt x="370" y="22346"/>
                  <a:pt x="511" y="22231"/>
                </a:cubicBezTo>
                <a:cubicBezTo>
                  <a:pt x="916" y="22451"/>
                  <a:pt x="1286" y="22671"/>
                  <a:pt x="1691" y="22892"/>
                </a:cubicBezTo>
                <a:cubicBezTo>
                  <a:pt x="2017" y="23112"/>
                  <a:pt x="2387" y="23296"/>
                  <a:pt x="2712" y="23481"/>
                </a:cubicBezTo>
                <a:cubicBezTo>
                  <a:pt x="2351" y="23701"/>
                  <a:pt x="1982" y="23886"/>
                  <a:pt x="1612" y="24062"/>
                </a:cubicBezTo>
                <a:cubicBezTo>
                  <a:pt x="1216" y="23842"/>
                  <a:pt x="811" y="23587"/>
                  <a:pt x="370" y="23367"/>
                </a:cubicBezTo>
                <a:cubicBezTo>
                  <a:pt x="256" y="23332"/>
                  <a:pt x="150" y="23261"/>
                  <a:pt x="1" y="23182"/>
                </a:cubicBezTo>
                <a:lnTo>
                  <a:pt x="1" y="23261"/>
                </a:lnTo>
                <a:cubicBezTo>
                  <a:pt x="115" y="23296"/>
                  <a:pt x="256" y="23367"/>
                  <a:pt x="370" y="23446"/>
                </a:cubicBezTo>
                <a:cubicBezTo>
                  <a:pt x="775" y="23666"/>
                  <a:pt x="1172" y="23886"/>
                  <a:pt x="1577" y="24106"/>
                </a:cubicBezTo>
                <a:cubicBezTo>
                  <a:pt x="1172" y="24283"/>
                  <a:pt x="811" y="24432"/>
                  <a:pt x="406" y="24617"/>
                </a:cubicBezTo>
                <a:cubicBezTo>
                  <a:pt x="256" y="24547"/>
                  <a:pt x="150" y="24503"/>
                  <a:pt x="1" y="24432"/>
                </a:cubicBezTo>
                <a:lnTo>
                  <a:pt x="1" y="24467"/>
                </a:lnTo>
                <a:cubicBezTo>
                  <a:pt x="115" y="24547"/>
                  <a:pt x="221" y="24617"/>
                  <a:pt x="335" y="24652"/>
                </a:cubicBezTo>
                <a:cubicBezTo>
                  <a:pt x="221" y="24688"/>
                  <a:pt x="115" y="24767"/>
                  <a:pt x="1" y="24802"/>
                </a:cubicBezTo>
                <a:lnTo>
                  <a:pt x="1" y="24872"/>
                </a:lnTo>
                <a:cubicBezTo>
                  <a:pt x="150" y="24802"/>
                  <a:pt x="256" y="24767"/>
                  <a:pt x="406" y="24688"/>
                </a:cubicBezTo>
                <a:cubicBezTo>
                  <a:pt x="1251" y="25128"/>
                  <a:pt x="2052" y="25533"/>
                  <a:pt x="2897" y="25938"/>
                </a:cubicBezTo>
                <a:cubicBezTo>
                  <a:pt x="2536" y="26123"/>
                  <a:pt x="2166" y="26263"/>
                  <a:pt x="1832" y="26413"/>
                </a:cubicBezTo>
                <a:cubicBezTo>
                  <a:pt x="1216" y="26123"/>
                  <a:pt x="626" y="25823"/>
                  <a:pt x="1" y="25533"/>
                </a:cubicBezTo>
                <a:lnTo>
                  <a:pt x="1" y="25603"/>
                </a:lnTo>
                <a:cubicBezTo>
                  <a:pt x="591" y="25902"/>
                  <a:pt x="1172" y="26158"/>
                  <a:pt x="1761" y="26448"/>
                </a:cubicBezTo>
                <a:cubicBezTo>
                  <a:pt x="1612" y="26484"/>
                  <a:pt x="1471" y="26563"/>
                  <a:pt x="1356" y="26598"/>
                </a:cubicBezTo>
                <a:cubicBezTo>
                  <a:pt x="1136" y="26668"/>
                  <a:pt x="952" y="26783"/>
                  <a:pt x="775" y="26853"/>
                </a:cubicBezTo>
                <a:cubicBezTo>
                  <a:pt x="511" y="26748"/>
                  <a:pt x="256" y="26633"/>
                  <a:pt x="1" y="26528"/>
                </a:cubicBezTo>
                <a:lnTo>
                  <a:pt x="1" y="26598"/>
                </a:lnTo>
                <a:cubicBezTo>
                  <a:pt x="256" y="26704"/>
                  <a:pt x="476" y="26783"/>
                  <a:pt x="696" y="26888"/>
                </a:cubicBezTo>
                <a:cubicBezTo>
                  <a:pt x="476" y="27038"/>
                  <a:pt x="256" y="27144"/>
                  <a:pt x="1" y="27293"/>
                </a:cubicBezTo>
                <a:lnTo>
                  <a:pt x="1" y="27364"/>
                </a:lnTo>
                <a:cubicBezTo>
                  <a:pt x="256" y="27223"/>
                  <a:pt x="511" y="27073"/>
                  <a:pt x="775" y="26924"/>
                </a:cubicBezTo>
                <a:cubicBezTo>
                  <a:pt x="1031" y="27038"/>
                  <a:pt x="1286" y="27188"/>
                  <a:pt x="1577" y="27293"/>
                </a:cubicBezTo>
                <a:cubicBezTo>
                  <a:pt x="2131" y="27549"/>
                  <a:pt x="2712" y="27769"/>
                  <a:pt x="3337" y="27989"/>
                </a:cubicBezTo>
                <a:cubicBezTo>
                  <a:pt x="3047" y="28139"/>
                  <a:pt x="2756" y="28288"/>
                  <a:pt x="2457" y="28394"/>
                </a:cubicBezTo>
                <a:cubicBezTo>
                  <a:pt x="1797" y="28174"/>
                  <a:pt x="1172" y="27919"/>
                  <a:pt x="511" y="27663"/>
                </a:cubicBezTo>
                <a:cubicBezTo>
                  <a:pt x="370" y="27584"/>
                  <a:pt x="186" y="27514"/>
                  <a:pt x="1" y="27443"/>
                </a:cubicBezTo>
                <a:lnTo>
                  <a:pt x="1" y="27514"/>
                </a:lnTo>
                <a:cubicBezTo>
                  <a:pt x="186" y="27549"/>
                  <a:pt x="335" y="27628"/>
                  <a:pt x="511" y="27698"/>
                </a:cubicBezTo>
                <a:cubicBezTo>
                  <a:pt x="1136" y="27954"/>
                  <a:pt x="1761" y="28209"/>
                  <a:pt x="2387" y="28429"/>
                </a:cubicBezTo>
                <a:cubicBezTo>
                  <a:pt x="2017" y="28614"/>
                  <a:pt x="1656" y="28799"/>
                  <a:pt x="1321" y="28984"/>
                </a:cubicBezTo>
                <a:cubicBezTo>
                  <a:pt x="881" y="28834"/>
                  <a:pt x="441" y="28649"/>
                  <a:pt x="1" y="28508"/>
                </a:cubicBezTo>
                <a:lnTo>
                  <a:pt x="1" y="28544"/>
                </a:lnTo>
                <a:cubicBezTo>
                  <a:pt x="406" y="28729"/>
                  <a:pt x="811" y="28869"/>
                  <a:pt x="1251" y="29019"/>
                </a:cubicBezTo>
                <a:cubicBezTo>
                  <a:pt x="952" y="29169"/>
                  <a:pt x="626" y="29310"/>
                  <a:pt x="335" y="29459"/>
                </a:cubicBezTo>
                <a:cubicBezTo>
                  <a:pt x="221" y="29424"/>
                  <a:pt x="115" y="29389"/>
                  <a:pt x="1" y="29345"/>
                </a:cubicBezTo>
                <a:lnTo>
                  <a:pt x="1" y="29424"/>
                </a:lnTo>
                <a:cubicBezTo>
                  <a:pt x="115" y="29459"/>
                  <a:pt x="186" y="29494"/>
                  <a:pt x="256" y="29494"/>
                </a:cubicBezTo>
                <a:cubicBezTo>
                  <a:pt x="186" y="29565"/>
                  <a:pt x="115" y="29609"/>
                  <a:pt x="1" y="29644"/>
                </a:cubicBezTo>
                <a:lnTo>
                  <a:pt x="1" y="29715"/>
                </a:lnTo>
                <a:cubicBezTo>
                  <a:pt x="115" y="29644"/>
                  <a:pt x="221" y="29609"/>
                  <a:pt x="335" y="29530"/>
                </a:cubicBezTo>
                <a:cubicBezTo>
                  <a:pt x="1436" y="29899"/>
                  <a:pt x="2536" y="30225"/>
                  <a:pt x="3593" y="30525"/>
                </a:cubicBezTo>
                <a:cubicBezTo>
                  <a:pt x="3452" y="30595"/>
                  <a:pt x="3302" y="30630"/>
                  <a:pt x="3152" y="30709"/>
                </a:cubicBezTo>
                <a:cubicBezTo>
                  <a:pt x="3117" y="30709"/>
                  <a:pt x="3082" y="30745"/>
                  <a:pt x="3047" y="30745"/>
                </a:cubicBezTo>
                <a:cubicBezTo>
                  <a:pt x="2017" y="30445"/>
                  <a:pt x="996" y="30155"/>
                  <a:pt x="1" y="29864"/>
                </a:cubicBezTo>
                <a:lnTo>
                  <a:pt x="1" y="29935"/>
                </a:lnTo>
                <a:cubicBezTo>
                  <a:pt x="952" y="30225"/>
                  <a:pt x="1946" y="30525"/>
                  <a:pt x="2932" y="30780"/>
                </a:cubicBezTo>
                <a:cubicBezTo>
                  <a:pt x="2642" y="30885"/>
                  <a:pt x="2351" y="31000"/>
                  <a:pt x="2017" y="31150"/>
                </a:cubicBezTo>
                <a:cubicBezTo>
                  <a:pt x="1356" y="30965"/>
                  <a:pt x="661" y="30780"/>
                  <a:pt x="1" y="30595"/>
                </a:cubicBezTo>
                <a:lnTo>
                  <a:pt x="1" y="30665"/>
                </a:lnTo>
                <a:cubicBezTo>
                  <a:pt x="661" y="30850"/>
                  <a:pt x="1286" y="31035"/>
                  <a:pt x="1946" y="31185"/>
                </a:cubicBezTo>
                <a:cubicBezTo>
                  <a:pt x="1832" y="31255"/>
                  <a:pt x="1726" y="31290"/>
                  <a:pt x="1612" y="31370"/>
                </a:cubicBezTo>
                <a:cubicBezTo>
                  <a:pt x="1392" y="31475"/>
                  <a:pt x="1216" y="31590"/>
                  <a:pt x="996" y="31731"/>
                </a:cubicBezTo>
                <a:cubicBezTo>
                  <a:pt x="661" y="31625"/>
                  <a:pt x="335" y="31546"/>
                  <a:pt x="1" y="31440"/>
                </a:cubicBezTo>
                <a:lnTo>
                  <a:pt x="1" y="31511"/>
                </a:lnTo>
                <a:cubicBezTo>
                  <a:pt x="335" y="31590"/>
                  <a:pt x="626" y="31695"/>
                  <a:pt x="952" y="31766"/>
                </a:cubicBezTo>
                <a:cubicBezTo>
                  <a:pt x="661" y="31916"/>
                  <a:pt x="370" y="32100"/>
                  <a:pt x="115" y="32285"/>
                </a:cubicBezTo>
                <a:lnTo>
                  <a:pt x="1" y="32285"/>
                </a:lnTo>
                <a:lnTo>
                  <a:pt x="1" y="32321"/>
                </a:lnTo>
                <a:lnTo>
                  <a:pt x="36" y="32321"/>
                </a:lnTo>
                <a:cubicBezTo>
                  <a:pt x="36" y="32356"/>
                  <a:pt x="36" y="32356"/>
                  <a:pt x="1" y="32356"/>
                </a:cubicBezTo>
                <a:lnTo>
                  <a:pt x="1" y="32426"/>
                </a:lnTo>
                <a:cubicBezTo>
                  <a:pt x="36" y="32391"/>
                  <a:pt x="71" y="32391"/>
                  <a:pt x="115" y="32356"/>
                </a:cubicBezTo>
                <a:cubicBezTo>
                  <a:pt x="1321" y="32646"/>
                  <a:pt x="2571" y="32910"/>
                  <a:pt x="3778" y="33166"/>
                </a:cubicBezTo>
                <a:cubicBezTo>
                  <a:pt x="3522" y="33351"/>
                  <a:pt x="3302" y="33527"/>
                  <a:pt x="3047" y="33747"/>
                </a:cubicBezTo>
                <a:cubicBezTo>
                  <a:pt x="2017" y="33527"/>
                  <a:pt x="1031" y="33307"/>
                  <a:pt x="1" y="33086"/>
                </a:cubicBezTo>
                <a:lnTo>
                  <a:pt x="1" y="33166"/>
                </a:lnTo>
                <a:cubicBezTo>
                  <a:pt x="996" y="33386"/>
                  <a:pt x="1982" y="33606"/>
                  <a:pt x="2976" y="33791"/>
                </a:cubicBezTo>
                <a:cubicBezTo>
                  <a:pt x="2756" y="33967"/>
                  <a:pt x="2492" y="34117"/>
                  <a:pt x="2272" y="34301"/>
                </a:cubicBezTo>
                <a:cubicBezTo>
                  <a:pt x="1506" y="34152"/>
                  <a:pt x="775" y="34011"/>
                  <a:pt x="1" y="33861"/>
                </a:cubicBezTo>
                <a:lnTo>
                  <a:pt x="1" y="33896"/>
                </a:lnTo>
                <a:cubicBezTo>
                  <a:pt x="731" y="34081"/>
                  <a:pt x="1471" y="34187"/>
                  <a:pt x="2202" y="34337"/>
                </a:cubicBezTo>
                <a:cubicBezTo>
                  <a:pt x="1982" y="34522"/>
                  <a:pt x="1726" y="34671"/>
                  <a:pt x="1471" y="34847"/>
                </a:cubicBezTo>
                <a:cubicBezTo>
                  <a:pt x="996" y="34742"/>
                  <a:pt x="511" y="34671"/>
                  <a:pt x="1" y="34557"/>
                </a:cubicBezTo>
                <a:lnTo>
                  <a:pt x="1" y="34627"/>
                </a:lnTo>
                <a:cubicBezTo>
                  <a:pt x="476" y="34706"/>
                  <a:pt x="952" y="34812"/>
                  <a:pt x="1436" y="34891"/>
                </a:cubicBezTo>
                <a:cubicBezTo>
                  <a:pt x="1136" y="35067"/>
                  <a:pt x="881" y="35252"/>
                  <a:pt x="626" y="35437"/>
                </a:cubicBezTo>
                <a:cubicBezTo>
                  <a:pt x="406" y="35402"/>
                  <a:pt x="221" y="35367"/>
                  <a:pt x="1" y="35331"/>
                </a:cubicBezTo>
                <a:lnTo>
                  <a:pt x="1" y="35367"/>
                </a:lnTo>
                <a:cubicBezTo>
                  <a:pt x="186" y="35402"/>
                  <a:pt x="370" y="35437"/>
                  <a:pt x="555" y="35472"/>
                </a:cubicBezTo>
                <a:cubicBezTo>
                  <a:pt x="370" y="35587"/>
                  <a:pt x="186" y="35728"/>
                  <a:pt x="1" y="35842"/>
                </a:cubicBezTo>
                <a:lnTo>
                  <a:pt x="1" y="35877"/>
                </a:lnTo>
                <a:cubicBezTo>
                  <a:pt x="221" y="35772"/>
                  <a:pt x="441" y="35622"/>
                  <a:pt x="626" y="35508"/>
                </a:cubicBezTo>
                <a:cubicBezTo>
                  <a:pt x="1911" y="35728"/>
                  <a:pt x="3197" y="35948"/>
                  <a:pt x="4473" y="36168"/>
                </a:cubicBezTo>
                <a:lnTo>
                  <a:pt x="4367" y="36247"/>
                </a:lnTo>
                <a:cubicBezTo>
                  <a:pt x="4253" y="36353"/>
                  <a:pt x="4112" y="36432"/>
                  <a:pt x="3998" y="36538"/>
                </a:cubicBezTo>
                <a:lnTo>
                  <a:pt x="4077" y="36538"/>
                </a:lnTo>
                <a:cubicBezTo>
                  <a:pt x="4183" y="36467"/>
                  <a:pt x="4297" y="36388"/>
                  <a:pt x="4403" y="36282"/>
                </a:cubicBezTo>
                <a:lnTo>
                  <a:pt x="4552" y="36168"/>
                </a:lnTo>
                <a:cubicBezTo>
                  <a:pt x="5318" y="36318"/>
                  <a:pt x="6058" y="36432"/>
                  <a:pt x="6824" y="36538"/>
                </a:cubicBezTo>
                <a:lnTo>
                  <a:pt x="7229" y="36538"/>
                </a:lnTo>
                <a:cubicBezTo>
                  <a:pt x="6348" y="36388"/>
                  <a:pt x="5503" y="36282"/>
                  <a:pt x="4623" y="36133"/>
                </a:cubicBezTo>
                <a:lnTo>
                  <a:pt x="4843" y="35948"/>
                </a:lnTo>
                <a:cubicBezTo>
                  <a:pt x="5028" y="35842"/>
                  <a:pt x="5177" y="35692"/>
                  <a:pt x="5353" y="35587"/>
                </a:cubicBezTo>
                <a:cubicBezTo>
                  <a:pt x="6604" y="35807"/>
                  <a:pt x="7889" y="35992"/>
                  <a:pt x="9139" y="36168"/>
                </a:cubicBezTo>
                <a:cubicBezTo>
                  <a:pt x="8990" y="36282"/>
                  <a:pt x="8875" y="36432"/>
                  <a:pt x="8734" y="36538"/>
                </a:cubicBezTo>
                <a:lnTo>
                  <a:pt x="8805" y="36538"/>
                </a:lnTo>
                <a:cubicBezTo>
                  <a:pt x="8954" y="36432"/>
                  <a:pt x="9095" y="36282"/>
                  <a:pt x="9210" y="36168"/>
                </a:cubicBezTo>
                <a:cubicBezTo>
                  <a:pt x="10090" y="36318"/>
                  <a:pt x="10970" y="36432"/>
                  <a:pt x="11851" y="36538"/>
                </a:cubicBezTo>
                <a:lnTo>
                  <a:pt x="12291" y="36538"/>
                </a:lnTo>
                <a:cubicBezTo>
                  <a:pt x="11296" y="36388"/>
                  <a:pt x="10275" y="36282"/>
                  <a:pt x="9280" y="36133"/>
                </a:cubicBezTo>
                <a:cubicBezTo>
                  <a:pt x="9465" y="35948"/>
                  <a:pt x="9650" y="35772"/>
                  <a:pt x="9835" y="35587"/>
                </a:cubicBezTo>
                <a:cubicBezTo>
                  <a:pt x="11120" y="35772"/>
                  <a:pt x="12361" y="35913"/>
                  <a:pt x="13647" y="36097"/>
                </a:cubicBezTo>
                <a:cubicBezTo>
                  <a:pt x="13497" y="36247"/>
                  <a:pt x="13356" y="36388"/>
                  <a:pt x="13207" y="36538"/>
                </a:cubicBezTo>
                <a:lnTo>
                  <a:pt x="13277" y="36538"/>
                </a:lnTo>
                <a:cubicBezTo>
                  <a:pt x="13427" y="36388"/>
                  <a:pt x="13576" y="36247"/>
                  <a:pt x="13717" y="36097"/>
                </a:cubicBezTo>
                <a:cubicBezTo>
                  <a:pt x="14932" y="36247"/>
                  <a:pt x="16182" y="36388"/>
                  <a:pt x="17388" y="36538"/>
                </a:cubicBezTo>
                <a:lnTo>
                  <a:pt x="17899" y="36538"/>
                </a:lnTo>
                <a:cubicBezTo>
                  <a:pt x="17793" y="36538"/>
                  <a:pt x="17723" y="36502"/>
                  <a:pt x="17609" y="36502"/>
                </a:cubicBezTo>
                <a:cubicBezTo>
                  <a:pt x="17679" y="36432"/>
                  <a:pt x="17758" y="36318"/>
                  <a:pt x="17864" y="36212"/>
                </a:cubicBezTo>
                <a:cubicBezTo>
                  <a:pt x="17943" y="36133"/>
                  <a:pt x="18014" y="36062"/>
                  <a:pt x="18049" y="35948"/>
                </a:cubicBezTo>
                <a:cubicBezTo>
                  <a:pt x="19299" y="36097"/>
                  <a:pt x="20505" y="36247"/>
                  <a:pt x="21755" y="36353"/>
                </a:cubicBezTo>
                <a:cubicBezTo>
                  <a:pt x="21685" y="36432"/>
                  <a:pt x="21641" y="36467"/>
                  <a:pt x="21606" y="36538"/>
                </a:cubicBezTo>
                <a:lnTo>
                  <a:pt x="21685" y="36538"/>
                </a:lnTo>
                <a:cubicBezTo>
                  <a:pt x="21720" y="36502"/>
                  <a:pt x="21755" y="36432"/>
                  <a:pt x="21790" y="36388"/>
                </a:cubicBezTo>
                <a:cubicBezTo>
                  <a:pt x="22011" y="36388"/>
                  <a:pt x="22231" y="36432"/>
                  <a:pt x="22451" y="36432"/>
                </a:cubicBezTo>
                <a:cubicBezTo>
                  <a:pt x="22741" y="36467"/>
                  <a:pt x="23041" y="36502"/>
                  <a:pt x="23331" y="36538"/>
                </a:cubicBezTo>
                <a:lnTo>
                  <a:pt x="23886" y="36538"/>
                </a:lnTo>
                <a:cubicBezTo>
                  <a:pt x="23402" y="36502"/>
                  <a:pt x="22926" y="36432"/>
                  <a:pt x="22486" y="36388"/>
                </a:cubicBezTo>
                <a:cubicBezTo>
                  <a:pt x="22266" y="36353"/>
                  <a:pt x="22046" y="36353"/>
                  <a:pt x="21826" y="36318"/>
                </a:cubicBezTo>
                <a:cubicBezTo>
                  <a:pt x="21975" y="36133"/>
                  <a:pt x="22125" y="35913"/>
                  <a:pt x="22266" y="35728"/>
                </a:cubicBezTo>
                <a:cubicBezTo>
                  <a:pt x="23331" y="35842"/>
                  <a:pt x="24396" y="35948"/>
                  <a:pt x="25427" y="36062"/>
                </a:cubicBezTo>
                <a:cubicBezTo>
                  <a:pt x="25647" y="36062"/>
                  <a:pt x="25823" y="36097"/>
                  <a:pt x="26008" y="36133"/>
                </a:cubicBezTo>
                <a:cubicBezTo>
                  <a:pt x="25937" y="36247"/>
                  <a:pt x="25867" y="36388"/>
                  <a:pt x="25752" y="36538"/>
                </a:cubicBezTo>
                <a:lnTo>
                  <a:pt x="25823" y="36538"/>
                </a:lnTo>
                <a:cubicBezTo>
                  <a:pt x="25902" y="36388"/>
                  <a:pt x="26008" y="36247"/>
                  <a:pt x="26087" y="36133"/>
                </a:cubicBezTo>
                <a:cubicBezTo>
                  <a:pt x="26967" y="36212"/>
                  <a:pt x="27804" y="36282"/>
                  <a:pt x="28649" y="36388"/>
                </a:cubicBezTo>
                <a:cubicBezTo>
                  <a:pt x="29054" y="36432"/>
                  <a:pt x="29423" y="36467"/>
                  <a:pt x="29828" y="36502"/>
                </a:cubicBezTo>
                <a:cubicBezTo>
                  <a:pt x="29828" y="36502"/>
                  <a:pt x="29828" y="36538"/>
                  <a:pt x="29784" y="36538"/>
                </a:cubicBezTo>
                <a:lnTo>
                  <a:pt x="29864" y="36538"/>
                </a:lnTo>
                <a:lnTo>
                  <a:pt x="29899" y="36502"/>
                </a:lnTo>
                <a:cubicBezTo>
                  <a:pt x="30049" y="36502"/>
                  <a:pt x="30189" y="36538"/>
                  <a:pt x="30339" y="36538"/>
                </a:cubicBezTo>
                <a:lnTo>
                  <a:pt x="31035" y="36538"/>
                </a:lnTo>
                <a:lnTo>
                  <a:pt x="29934" y="36432"/>
                </a:lnTo>
                <a:cubicBezTo>
                  <a:pt x="30049" y="36212"/>
                  <a:pt x="30154" y="35992"/>
                  <a:pt x="30304" y="35772"/>
                </a:cubicBezTo>
                <a:cubicBezTo>
                  <a:pt x="31440" y="35842"/>
                  <a:pt x="32575" y="35913"/>
                  <a:pt x="33711" y="35992"/>
                </a:cubicBezTo>
                <a:cubicBezTo>
                  <a:pt x="33641" y="36168"/>
                  <a:pt x="33570" y="36353"/>
                  <a:pt x="33491" y="36538"/>
                </a:cubicBezTo>
                <a:lnTo>
                  <a:pt x="33526" y="36538"/>
                </a:lnTo>
                <a:cubicBezTo>
                  <a:pt x="33605" y="36353"/>
                  <a:pt x="33711" y="36168"/>
                  <a:pt x="33790" y="35992"/>
                </a:cubicBezTo>
                <a:cubicBezTo>
                  <a:pt x="34961" y="36027"/>
                  <a:pt x="36167" y="36097"/>
                  <a:pt x="37382" y="36097"/>
                </a:cubicBezTo>
                <a:cubicBezTo>
                  <a:pt x="37312" y="36247"/>
                  <a:pt x="37268" y="36388"/>
                  <a:pt x="37233" y="36538"/>
                </a:cubicBezTo>
                <a:lnTo>
                  <a:pt x="37268" y="36538"/>
                </a:lnTo>
                <a:cubicBezTo>
                  <a:pt x="37347" y="36388"/>
                  <a:pt x="37382" y="36247"/>
                  <a:pt x="37417" y="36133"/>
                </a:cubicBezTo>
                <a:cubicBezTo>
                  <a:pt x="38668" y="36133"/>
                  <a:pt x="39874" y="36168"/>
                  <a:pt x="41124" y="36168"/>
                </a:cubicBezTo>
                <a:cubicBezTo>
                  <a:pt x="41089" y="36247"/>
                  <a:pt x="41089" y="36282"/>
                  <a:pt x="41089" y="36353"/>
                </a:cubicBezTo>
                <a:cubicBezTo>
                  <a:pt x="41054" y="36388"/>
                  <a:pt x="41054" y="36467"/>
                  <a:pt x="41054" y="36538"/>
                </a:cubicBezTo>
                <a:lnTo>
                  <a:pt x="41089" y="36538"/>
                </a:lnTo>
                <a:cubicBezTo>
                  <a:pt x="41124" y="36467"/>
                  <a:pt x="41124" y="36432"/>
                  <a:pt x="41124" y="36353"/>
                </a:cubicBezTo>
                <a:cubicBezTo>
                  <a:pt x="41159" y="36282"/>
                  <a:pt x="41159" y="36247"/>
                  <a:pt x="41159" y="36168"/>
                </a:cubicBezTo>
                <a:cubicBezTo>
                  <a:pt x="41767" y="36190"/>
                  <a:pt x="42372" y="36201"/>
                  <a:pt x="42972" y="36201"/>
                </a:cubicBezTo>
                <a:cubicBezTo>
                  <a:pt x="43571" y="36201"/>
                  <a:pt x="44166" y="36190"/>
                  <a:pt x="44751" y="36168"/>
                </a:cubicBezTo>
                <a:lnTo>
                  <a:pt x="44751" y="36168"/>
                </a:lnTo>
                <a:cubicBezTo>
                  <a:pt x="44751" y="36318"/>
                  <a:pt x="44716" y="36432"/>
                  <a:pt x="44716" y="36538"/>
                </a:cubicBezTo>
                <a:lnTo>
                  <a:pt x="44751" y="36538"/>
                </a:lnTo>
                <a:cubicBezTo>
                  <a:pt x="44795" y="36432"/>
                  <a:pt x="44795" y="36318"/>
                  <a:pt x="44830" y="36168"/>
                </a:cubicBezTo>
                <a:cubicBezTo>
                  <a:pt x="46001" y="36168"/>
                  <a:pt x="47172" y="36133"/>
                  <a:pt x="48352" y="36133"/>
                </a:cubicBezTo>
                <a:lnTo>
                  <a:pt x="48352" y="36538"/>
                </a:lnTo>
                <a:lnTo>
                  <a:pt x="48387" y="36538"/>
                </a:lnTo>
                <a:lnTo>
                  <a:pt x="48387" y="36133"/>
                </a:lnTo>
                <a:cubicBezTo>
                  <a:pt x="49593" y="36097"/>
                  <a:pt x="50773" y="36062"/>
                  <a:pt x="51944" y="36027"/>
                </a:cubicBezTo>
                <a:cubicBezTo>
                  <a:pt x="51979" y="36212"/>
                  <a:pt x="51979" y="36353"/>
                  <a:pt x="51979" y="36538"/>
                </a:cubicBezTo>
                <a:lnTo>
                  <a:pt x="52058" y="36538"/>
                </a:lnTo>
                <a:cubicBezTo>
                  <a:pt x="52014" y="36353"/>
                  <a:pt x="52014" y="36212"/>
                  <a:pt x="52014" y="36027"/>
                </a:cubicBezTo>
                <a:cubicBezTo>
                  <a:pt x="53194" y="35992"/>
                  <a:pt x="54400" y="35948"/>
                  <a:pt x="55580" y="35913"/>
                </a:cubicBezTo>
                <a:cubicBezTo>
                  <a:pt x="55615" y="36133"/>
                  <a:pt x="55650" y="36318"/>
                  <a:pt x="55686" y="36538"/>
                </a:cubicBezTo>
                <a:lnTo>
                  <a:pt x="55721" y="36538"/>
                </a:lnTo>
                <a:cubicBezTo>
                  <a:pt x="55686" y="36318"/>
                  <a:pt x="55686" y="36097"/>
                  <a:pt x="55650" y="35913"/>
                </a:cubicBezTo>
                <a:cubicBezTo>
                  <a:pt x="56786" y="35877"/>
                  <a:pt x="57922" y="35807"/>
                  <a:pt x="59058" y="35772"/>
                </a:cubicBezTo>
                <a:cubicBezTo>
                  <a:pt x="59137" y="36027"/>
                  <a:pt x="59172" y="36282"/>
                  <a:pt x="59242" y="36538"/>
                </a:cubicBezTo>
                <a:lnTo>
                  <a:pt x="59278" y="36538"/>
                </a:lnTo>
                <a:cubicBezTo>
                  <a:pt x="59242" y="36282"/>
                  <a:pt x="59207" y="36027"/>
                  <a:pt x="59137" y="35772"/>
                </a:cubicBezTo>
                <a:cubicBezTo>
                  <a:pt x="59718" y="35728"/>
                  <a:pt x="60273" y="35728"/>
                  <a:pt x="60862" y="35692"/>
                </a:cubicBezTo>
                <a:cubicBezTo>
                  <a:pt x="61338" y="35692"/>
                  <a:pt x="61848" y="35657"/>
                  <a:pt x="62359" y="35657"/>
                </a:cubicBezTo>
                <a:cubicBezTo>
                  <a:pt x="62438" y="35913"/>
                  <a:pt x="62509" y="36212"/>
                  <a:pt x="62623" y="36502"/>
                </a:cubicBezTo>
                <a:cubicBezTo>
                  <a:pt x="62183" y="36502"/>
                  <a:pt x="61743" y="36502"/>
                  <a:pt x="61303" y="36538"/>
                </a:cubicBezTo>
                <a:lnTo>
                  <a:pt x="62949" y="36538"/>
                </a:lnTo>
                <a:cubicBezTo>
                  <a:pt x="64049" y="36502"/>
                  <a:pt x="65185" y="36467"/>
                  <a:pt x="66365" y="36432"/>
                </a:cubicBezTo>
                <a:cubicBezTo>
                  <a:pt x="66365" y="36467"/>
                  <a:pt x="66365" y="36502"/>
                  <a:pt x="66400" y="36538"/>
                </a:cubicBezTo>
                <a:lnTo>
                  <a:pt x="66435" y="36538"/>
                </a:lnTo>
                <a:cubicBezTo>
                  <a:pt x="66435" y="36502"/>
                  <a:pt x="66435" y="36467"/>
                  <a:pt x="66400" y="36432"/>
                </a:cubicBezTo>
                <a:cubicBezTo>
                  <a:pt x="67606" y="36388"/>
                  <a:pt x="68821" y="36388"/>
                  <a:pt x="70027" y="36353"/>
                </a:cubicBezTo>
                <a:cubicBezTo>
                  <a:pt x="70063" y="36432"/>
                  <a:pt x="70107" y="36467"/>
                  <a:pt x="70107" y="36538"/>
                </a:cubicBezTo>
                <a:lnTo>
                  <a:pt x="70177" y="36538"/>
                </a:lnTo>
                <a:cubicBezTo>
                  <a:pt x="70142" y="36467"/>
                  <a:pt x="70142" y="36432"/>
                  <a:pt x="70107" y="36353"/>
                </a:cubicBezTo>
                <a:lnTo>
                  <a:pt x="73584" y="36353"/>
                </a:lnTo>
                <a:cubicBezTo>
                  <a:pt x="73584" y="36432"/>
                  <a:pt x="73628" y="36467"/>
                  <a:pt x="73663" y="36538"/>
                </a:cubicBezTo>
                <a:lnTo>
                  <a:pt x="73734" y="36538"/>
                </a:lnTo>
                <a:cubicBezTo>
                  <a:pt x="73699" y="36467"/>
                  <a:pt x="73663" y="36432"/>
                  <a:pt x="73628" y="36353"/>
                </a:cubicBezTo>
                <a:cubicBezTo>
                  <a:pt x="74764" y="36353"/>
                  <a:pt x="75900" y="36388"/>
                  <a:pt x="77035" y="36432"/>
                </a:cubicBezTo>
                <a:cubicBezTo>
                  <a:pt x="77071" y="36467"/>
                  <a:pt x="77071" y="36502"/>
                  <a:pt x="77106" y="36538"/>
                </a:cubicBezTo>
                <a:lnTo>
                  <a:pt x="77185" y="36538"/>
                </a:lnTo>
                <a:cubicBezTo>
                  <a:pt x="77150" y="36502"/>
                  <a:pt x="77150" y="36467"/>
                  <a:pt x="77106" y="36432"/>
                </a:cubicBezTo>
                <a:lnTo>
                  <a:pt x="77106" y="36432"/>
                </a:lnTo>
                <a:cubicBezTo>
                  <a:pt x="78101" y="36467"/>
                  <a:pt x="79051" y="36502"/>
                  <a:pt x="80046" y="36538"/>
                </a:cubicBezTo>
                <a:lnTo>
                  <a:pt x="81068" y="36538"/>
                </a:lnTo>
                <a:cubicBezTo>
                  <a:pt x="80962" y="36538"/>
                  <a:pt x="80847" y="36538"/>
                  <a:pt x="80742" y="36502"/>
                </a:cubicBezTo>
                <a:cubicBezTo>
                  <a:pt x="80557" y="36212"/>
                  <a:pt x="80372" y="35877"/>
                  <a:pt x="80187" y="35587"/>
                </a:cubicBezTo>
                <a:lnTo>
                  <a:pt x="80187" y="35587"/>
                </a:lnTo>
                <a:cubicBezTo>
                  <a:pt x="81367" y="35622"/>
                  <a:pt x="82538" y="35728"/>
                  <a:pt x="83709" y="35842"/>
                </a:cubicBezTo>
                <a:cubicBezTo>
                  <a:pt x="83858" y="36062"/>
                  <a:pt x="84008" y="36318"/>
                  <a:pt x="84149" y="36538"/>
                </a:cubicBezTo>
                <a:lnTo>
                  <a:pt x="84228" y="36538"/>
                </a:lnTo>
                <a:cubicBezTo>
                  <a:pt x="84078" y="36318"/>
                  <a:pt x="83929" y="36062"/>
                  <a:pt x="83788" y="35842"/>
                </a:cubicBezTo>
                <a:lnTo>
                  <a:pt x="83788" y="35842"/>
                </a:lnTo>
                <a:cubicBezTo>
                  <a:pt x="84888" y="35948"/>
                  <a:pt x="85989" y="36062"/>
                  <a:pt x="87089" y="36212"/>
                </a:cubicBezTo>
                <a:lnTo>
                  <a:pt x="87089" y="36168"/>
                </a:lnTo>
                <a:cubicBezTo>
                  <a:pt x="85989" y="36027"/>
                  <a:pt x="84888" y="35877"/>
                  <a:pt x="83753" y="35772"/>
                </a:cubicBezTo>
                <a:cubicBezTo>
                  <a:pt x="83568" y="35437"/>
                  <a:pt x="83348" y="35111"/>
                  <a:pt x="83128" y="34777"/>
                </a:cubicBezTo>
                <a:lnTo>
                  <a:pt x="83128" y="34777"/>
                </a:lnTo>
                <a:cubicBezTo>
                  <a:pt x="84263" y="34891"/>
                  <a:pt x="85399" y="35032"/>
                  <a:pt x="86500" y="35182"/>
                </a:cubicBezTo>
                <a:cubicBezTo>
                  <a:pt x="86684" y="35472"/>
                  <a:pt x="86905" y="35728"/>
                  <a:pt x="87089" y="36027"/>
                </a:cubicBezTo>
                <a:lnTo>
                  <a:pt x="87089" y="35913"/>
                </a:lnTo>
                <a:cubicBezTo>
                  <a:pt x="86905" y="35692"/>
                  <a:pt x="86755" y="35437"/>
                  <a:pt x="86570" y="35182"/>
                </a:cubicBezTo>
                <a:lnTo>
                  <a:pt x="86570" y="35182"/>
                </a:lnTo>
                <a:cubicBezTo>
                  <a:pt x="86755" y="35217"/>
                  <a:pt x="86905" y="35252"/>
                  <a:pt x="87089" y="35287"/>
                </a:cubicBezTo>
                <a:lnTo>
                  <a:pt x="87089" y="35217"/>
                </a:lnTo>
                <a:cubicBezTo>
                  <a:pt x="86905" y="35182"/>
                  <a:pt x="86720" y="35182"/>
                  <a:pt x="86535" y="35147"/>
                </a:cubicBezTo>
                <a:cubicBezTo>
                  <a:pt x="86350" y="34891"/>
                  <a:pt x="86174" y="34627"/>
                  <a:pt x="85989" y="34372"/>
                </a:cubicBezTo>
                <a:lnTo>
                  <a:pt x="85989" y="34372"/>
                </a:lnTo>
                <a:cubicBezTo>
                  <a:pt x="86350" y="34407"/>
                  <a:pt x="86720" y="34486"/>
                  <a:pt x="87089" y="34522"/>
                </a:cubicBezTo>
                <a:lnTo>
                  <a:pt x="87089" y="34486"/>
                </a:lnTo>
                <a:cubicBezTo>
                  <a:pt x="86720" y="34407"/>
                  <a:pt x="86315" y="34337"/>
                  <a:pt x="85954" y="34301"/>
                </a:cubicBezTo>
                <a:cubicBezTo>
                  <a:pt x="85769" y="34081"/>
                  <a:pt x="85619" y="33826"/>
                  <a:pt x="85434" y="33606"/>
                </a:cubicBezTo>
                <a:cubicBezTo>
                  <a:pt x="85399" y="33527"/>
                  <a:pt x="85329" y="33456"/>
                  <a:pt x="85293" y="33351"/>
                </a:cubicBezTo>
                <a:lnTo>
                  <a:pt x="85293" y="33351"/>
                </a:lnTo>
                <a:cubicBezTo>
                  <a:pt x="85874" y="33456"/>
                  <a:pt x="86500" y="33527"/>
                  <a:pt x="87089" y="33641"/>
                </a:cubicBezTo>
                <a:lnTo>
                  <a:pt x="87089" y="33606"/>
                </a:lnTo>
                <a:cubicBezTo>
                  <a:pt x="86464" y="33491"/>
                  <a:pt x="85839" y="33386"/>
                  <a:pt x="85214" y="33307"/>
                </a:cubicBezTo>
                <a:cubicBezTo>
                  <a:pt x="84994" y="32981"/>
                  <a:pt x="84774" y="32646"/>
                  <a:pt x="84554" y="32356"/>
                </a:cubicBezTo>
                <a:lnTo>
                  <a:pt x="84554" y="32356"/>
                </a:lnTo>
                <a:cubicBezTo>
                  <a:pt x="85399" y="32470"/>
                  <a:pt x="86244" y="32611"/>
                  <a:pt x="87089" y="32796"/>
                </a:cubicBezTo>
                <a:lnTo>
                  <a:pt x="87089" y="32726"/>
                </a:lnTo>
                <a:cubicBezTo>
                  <a:pt x="86244" y="32576"/>
                  <a:pt x="85399" y="32426"/>
                  <a:pt x="84519" y="32285"/>
                </a:cubicBezTo>
                <a:cubicBezTo>
                  <a:pt x="84299" y="31986"/>
                  <a:pt x="84078" y="31660"/>
                  <a:pt x="83858" y="31370"/>
                </a:cubicBezTo>
                <a:lnTo>
                  <a:pt x="83858" y="31370"/>
                </a:lnTo>
                <a:cubicBezTo>
                  <a:pt x="84924" y="31511"/>
                  <a:pt x="85989" y="31695"/>
                  <a:pt x="87010" y="31951"/>
                </a:cubicBezTo>
                <a:cubicBezTo>
                  <a:pt x="87054" y="31951"/>
                  <a:pt x="87054" y="31986"/>
                  <a:pt x="87089" y="32030"/>
                </a:cubicBezTo>
                <a:lnTo>
                  <a:pt x="87089" y="31880"/>
                </a:lnTo>
                <a:lnTo>
                  <a:pt x="87054" y="31880"/>
                </a:lnTo>
                <a:cubicBezTo>
                  <a:pt x="86834" y="31590"/>
                  <a:pt x="86570" y="31290"/>
                  <a:pt x="86350" y="30965"/>
                </a:cubicBezTo>
                <a:lnTo>
                  <a:pt x="86350" y="30965"/>
                </a:lnTo>
                <a:cubicBezTo>
                  <a:pt x="86614" y="31035"/>
                  <a:pt x="86834" y="31106"/>
                  <a:pt x="87089" y="31150"/>
                </a:cubicBezTo>
                <a:lnTo>
                  <a:pt x="87089" y="31106"/>
                </a:lnTo>
                <a:cubicBezTo>
                  <a:pt x="86834" y="31035"/>
                  <a:pt x="86570" y="30965"/>
                  <a:pt x="86279" y="30885"/>
                </a:cubicBezTo>
                <a:cubicBezTo>
                  <a:pt x="86174" y="30745"/>
                  <a:pt x="86024" y="30560"/>
                  <a:pt x="85910" y="30410"/>
                </a:cubicBezTo>
                <a:cubicBezTo>
                  <a:pt x="85804" y="30269"/>
                  <a:pt x="85734" y="30155"/>
                  <a:pt x="85619" y="30005"/>
                </a:cubicBezTo>
                <a:lnTo>
                  <a:pt x="85619" y="30005"/>
                </a:lnTo>
                <a:cubicBezTo>
                  <a:pt x="86130" y="30120"/>
                  <a:pt x="86614" y="30269"/>
                  <a:pt x="87089" y="30410"/>
                </a:cubicBezTo>
                <a:lnTo>
                  <a:pt x="87089" y="30340"/>
                </a:lnTo>
                <a:cubicBezTo>
                  <a:pt x="86570" y="30190"/>
                  <a:pt x="86095" y="30084"/>
                  <a:pt x="85584" y="29935"/>
                </a:cubicBezTo>
                <a:cubicBezTo>
                  <a:pt x="85364" y="29644"/>
                  <a:pt x="85109" y="29310"/>
                  <a:pt x="84888" y="29019"/>
                </a:cubicBezTo>
                <a:lnTo>
                  <a:pt x="84888" y="29019"/>
                </a:lnTo>
                <a:cubicBezTo>
                  <a:pt x="85619" y="29204"/>
                  <a:pt x="86350" y="29424"/>
                  <a:pt x="87089" y="29644"/>
                </a:cubicBezTo>
                <a:lnTo>
                  <a:pt x="87089" y="29565"/>
                </a:lnTo>
                <a:cubicBezTo>
                  <a:pt x="86350" y="29345"/>
                  <a:pt x="85584" y="29125"/>
                  <a:pt x="84853" y="28949"/>
                </a:cubicBezTo>
                <a:cubicBezTo>
                  <a:pt x="84633" y="28649"/>
                  <a:pt x="84413" y="28359"/>
                  <a:pt x="84193" y="28024"/>
                </a:cubicBezTo>
                <a:lnTo>
                  <a:pt x="84193" y="28024"/>
                </a:lnTo>
                <a:cubicBezTo>
                  <a:pt x="85109" y="28288"/>
                  <a:pt x="85989" y="28579"/>
                  <a:pt x="86905" y="28905"/>
                </a:cubicBezTo>
                <a:cubicBezTo>
                  <a:pt x="86975" y="28984"/>
                  <a:pt x="87010" y="29054"/>
                  <a:pt x="87089" y="29125"/>
                </a:cubicBezTo>
                <a:lnTo>
                  <a:pt x="87089" y="29019"/>
                </a:lnTo>
                <a:cubicBezTo>
                  <a:pt x="87054" y="28984"/>
                  <a:pt x="87054" y="28984"/>
                  <a:pt x="87010" y="28949"/>
                </a:cubicBezTo>
                <a:lnTo>
                  <a:pt x="87089" y="28949"/>
                </a:lnTo>
                <a:lnTo>
                  <a:pt x="87089" y="28905"/>
                </a:lnTo>
                <a:cubicBezTo>
                  <a:pt x="87054" y="28869"/>
                  <a:pt x="86975" y="28869"/>
                  <a:pt x="86940" y="28834"/>
                </a:cubicBezTo>
                <a:cubicBezTo>
                  <a:pt x="86720" y="28544"/>
                  <a:pt x="86464" y="28288"/>
                  <a:pt x="86244" y="27989"/>
                </a:cubicBezTo>
                <a:lnTo>
                  <a:pt x="86244" y="27989"/>
                </a:lnTo>
                <a:cubicBezTo>
                  <a:pt x="86500" y="28103"/>
                  <a:pt x="86790" y="28209"/>
                  <a:pt x="87089" y="28324"/>
                </a:cubicBezTo>
                <a:lnTo>
                  <a:pt x="87089" y="28244"/>
                </a:lnTo>
                <a:cubicBezTo>
                  <a:pt x="86790" y="28139"/>
                  <a:pt x="86464" y="27989"/>
                  <a:pt x="86174" y="27883"/>
                </a:cubicBezTo>
                <a:cubicBezTo>
                  <a:pt x="85910" y="27584"/>
                  <a:pt x="85690" y="27293"/>
                  <a:pt x="85434" y="27038"/>
                </a:cubicBezTo>
                <a:lnTo>
                  <a:pt x="85434" y="27038"/>
                </a:lnTo>
                <a:cubicBezTo>
                  <a:pt x="85989" y="27258"/>
                  <a:pt x="86535" y="27514"/>
                  <a:pt x="87089" y="27769"/>
                </a:cubicBezTo>
                <a:lnTo>
                  <a:pt x="87089" y="27698"/>
                </a:lnTo>
                <a:cubicBezTo>
                  <a:pt x="86500" y="27443"/>
                  <a:pt x="85954" y="27188"/>
                  <a:pt x="85364" y="26924"/>
                </a:cubicBezTo>
                <a:cubicBezTo>
                  <a:pt x="85073" y="26633"/>
                  <a:pt x="84809" y="26307"/>
                  <a:pt x="84554" y="26008"/>
                </a:cubicBezTo>
                <a:lnTo>
                  <a:pt x="84554" y="26008"/>
                </a:lnTo>
                <a:cubicBezTo>
                  <a:pt x="85364" y="26378"/>
                  <a:pt x="86174" y="26748"/>
                  <a:pt x="86940" y="27144"/>
                </a:cubicBezTo>
                <a:cubicBezTo>
                  <a:pt x="86975" y="27188"/>
                  <a:pt x="87054" y="27223"/>
                  <a:pt x="87089" y="27293"/>
                </a:cubicBezTo>
                <a:lnTo>
                  <a:pt x="87089" y="27144"/>
                </a:lnTo>
                <a:cubicBezTo>
                  <a:pt x="87054" y="27109"/>
                  <a:pt x="87010" y="27109"/>
                  <a:pt x="86975" y="27109"/>
                </a:cubicBezTo>
                <a:cubicBezTo>
                  <a:pt x="86905" y="27038"/>
                  <a:pt x="86834" y="26968"/>
                  <a:pt x="86790" y="26888"/>
                </a:cubicBezTo>
                <a:cubicBezTo>
                  <a:pt x="86614" y="26704"/>
                  <a:pt x="86429" y="26528"/>
                  <a:pt x="86209" y="26343"/>
                </a:cubicBezTo>
                <a:lnTo>
                  <a:pt x="86209" y="26343"/>
                </a:lnTo>
                <a:cubicBezTo>
                  <a:pt x="86500" y="26484"/>
                  <a:pt x="86790" y="26633"/>
                  <a:pt x="87089" y="26783"/>
                </a:cubicBezTo>
                <a:lnTo>
                  <a:pt x="87089" y="26748"/>
                </a:lnTo>
                <a:cubicBezTo>
                  <a:pt x="86755" y="26563"/>
                  <a:pt x="86429" y="26378"/>
                  <a:pt x="86059" y="26193"/>
                </a:cubicBezTo>
                <a:cubicBezTo>
                  <a:pt x="85804" y="25973"/>
                  <a:pt x="85549" y="25718"/>
                  <a:pt x="85293" y="25497"/>
                </a:cubicBezTo>
                <a:lnTo>
                  <a:pt x="85293" y="25497"/>
                </a:lnTo>
                <a:cubicBezTo>
                  <a:pt x="85910" y="25823"/>
                  <a:pt x="86500" y="26158"/>
                  <a:pt x="87089" y="26484"/>
                </a:cubicBezTo>
                <a:lnTo>
                  <a:pt x="87089" y="26343"/>
                </a:lnTo>
                <a:cubicBezTo>
                  <a:pt x="86869" y="26158"/>
                  <a:pt x="86684" y="25973"/>
                  <a:pt x="86464" y="25788"/>
                </a:cubicBezTo>
                <a:lnTo>
                  <a:pt x="86464" y="25788"/>
                </a:lnTo>
                <a:cubicBezTo>
                  <a:pt x="86614" y="25867"/>
                  <a:pt x="86755" y="25938"/>
                  <a:pt x="86905" y="26043"/>
                </a:cubicBezTo>
                <a:cubicBezTo>
                  <a:pt x="86940" y="26043"/>
                  <a:pt x="87010" y="26087"/>
                  <a:pt x="87089" y="26123"/>
                </a:cubicBezTo>
                <a:lnTo>
                  <a:pt x="87089" y="26087"/>
                </a:lnTo>
                <a:cubicBezTo>
                  <a:pt x="87010" y="26043"/>
                  <a:pt x="86975" y="26008"/>
                  <a:pt x="86905" y="25973"/>
                </a:cubicBezTo>
                <a:cubicBezTo>
                  <a:pt x="86720" y="25867"/>
                  <a:pt x="86500" y="25753"/>
                  <a:pt x="86315" y="25647"/>
                </a:cubicBezTo>
                <a:cubicBezTo>
                  <a:pt x="86024" y="25383"/>
                  <a:pt x="85769" y="25163"/>
                  <a:pt x="85514" y="24908"/>
                </a:cubicBezTo>
                <a:lnTo>
                  <a:pt x="85514" y="24908"/>
                </a:lnTo>
                <a:cubicBezTo>
                  <a:pt x="85804" y="25057"/>
                  <a:pt x="86130" y="25242"/>
                  <a:pt x="86429" y="25383"/>
                </a:cubicBezTo>
                <a:cubicBezTo>
                  <a:pt x="86649" y="25533"/>
                  <a:pt x="86869" y="25647"/>
                  <a:pt x="87089" y="25753"/>
                </a:cubicBezTo>
                <a:lnTo>
                  <a:pt x="87089" y="25682"/>
                </a:lnTo>
                <a:cubicBezTo>
                  <a:pt x="86869" y="25568"/>
                  <a:pt x="86649" y="25462"/>
                  <a:pt x="86464" y="25348"/>
                </a:cubicBezTo>
                <a:cubicBezTo>
                  <a:pt x="86095" y="25163"/>
                  <a:pt x="85690" y="24943"/>
                  <a:pt x="85329" y="24767"/>
                </a:cubicBezTo>
                <a:cubicBezTo>
                  <a:pt x="85109" y="24547"/>
                  <a:pt x="84888" y="24362"/>
                  <a:pt x="84668" y="24142"/>
                </a:cubicBezTo>
                <a:lnTo>
                  <a:pt x="84668" y="24142"/>
                </a:lnTo>
                <a:cubicBezTo>
                  <a:pt x="84994" y="24327"/>
                  <a:pt x="85329" y="24467"/>
                  <a:pt x="85654" y="24652"/>
                </a:cubicBezTo>
                <a:cubicBezTo>
                  <a:pt x="85989" y="24837"/>
                  <a:pt x="86350" y="25022"/>
                  <a:pt x="86720" y="25207"/>
                </a:cubicBezTo>
                <a:cubicBezTo>
                  <a:pt x="86869" y="25313"/>
                  <a:pt x="86975" y="25427"/>
                  <a:pt x="87089" y="25533"/>
                </a:cubicBezTo>
                <a:lnTo>
                  <a:pt x="87089" y="25462"/>
                </a:lnTo>
                <a:cubicBezTo>
                  <a:pt x="87054" y="25383"/>
                  <a:pt x="86975" y="25348"/>
                  <a:pt x="86940" y="25313"/>
                </a:cubicBezTo>
                <a:lnTo>
                  <a:pt x="86940" y="25313"/>
                </a:lnTo>
                <a:cubicBezTo>
                  <a:pt x="86975" y="25348"/>
                  <a:pt x="87054" y="25348"/>
                  <a:pt x="87089" y="25383"/>
                </a:cubicBezTo>
                <a:lnTo>
                  <a:pt x="87089" y="25313"/>
                </a:lnTo>
                <a:cubicBezTo>
                  <a:pt x="86975" y="25277"/>
                  <a:pt x="86869" y="25207"/>
                  <a:pt x="86755" y="25163"/>
                </a:cubicBezTo>
                <a:cubicBezTo>
                  <a:pt x="86500" y="24908"/>
                  <a:pt x="86244" y="24652"/>
                  <a:pt x="85954" y="24432"/>
                </a:cubicBezTo>
                <a:lnTo>
                  <a:pt x="85954" y="24432"/>
                </a:lnTo>
                <a:cubicBezTo>
                  <a:pt x="86350" y="24617"/>
                  <a:pt x="86720" y="24802"/>
                  <a:pt x="87089" y="24987"/>
                </a:cubicBezTo>
                <a:lnTo>
                  <a:pt x="87089" y="24908"/>
                </a:lnTo>
                <a:cubicBezTo>
                  <a:pt x="86649" y="24688"/>
                  <a:pt x="86244" y="24503"/>
                  <a:pt x="85804" y="24283"/>
                </a:cubicBezTo>
                <a:cubicBezTo>
                  <a:pt x="85769" y="24212"/>
                  <a:pt x="85690" y="24177"/>
                  <a:pt x="85619" y="24106"/>
                </a:cubicBezTo>
                <a:cubicBezTo>
                  <a:pt x="85399" y="23886"/>
                  <a:pt x="85179" y="23701"/>
                  <a:pt x="84959" y="23481"/>
                </a:cubicBezTo>
                <a:lnTo>
                  <a:pt x="84959" y="23481"/>
                </a:lnTo>
                <a:cubicBezTo>
                  <a:pt x="85293" y="23622"/>
                  <a:pt x="85619" y="23807"/>
                  <a:pt x="85989" y="23992"/>
                </a:cubicBezTo>
                <a:cubicBezTo>
                  <a:pt x="86315" y="24142"/>
                  <a:pt x="86649" y="24327"/>
                  <a:pt x="86975" y="24467"/>
                </a:cubicBezTo>
                <a:cubicBezTo>
                  <a:pt x="87010" y="24503"/>
                  <a:pt x="87054" y="24503"/>
                  <a:pt x="87089" y="24547"/>
                </a:cubicBezTo>
                <a:lnTo>
                  <a:pt x="87089" y="24432"/>
                </a:lnTo>
                <a:lnTo>
                  <a:pt x="87010" y="24432"/>
                </a:lnTo>
                <a:cubicBezTo>
                  <a:pt x="86720" y="24142"/>
                  <a:pt x="86394" y="23842"/>
                  <a:pt x="86095" y="23517"/>
                </a:cubicBezTo>
                <a:lnTo>
                  <a:pt x="86095" y="23517"/>
                </a:lnTo>
                <a:cubicBezTo>
                  <a:pt x="86429" y="23701"/>
                  <a:pt x="86755" y="23842"/>
                  <a:pt x="87089" y="23957"/>
                </a:cubicBezTo>
                <a:lnTo>
                  <a:pt x="87089" y="23922"/>
                </a:lnTo>
                <a:cubicBezTo>
                  <a:pt x="86684" y="23737"/>
                  <a:pt x="86315" y="23587"/>
                  <a:pt x="85954" y="23402"/>
                </a:cubicBezTo>
                <a:cubicBezTo>
                  <a:pt x="85690" y="23147"/>
                  <a:pt x="85434" y="22892"/>
                  <a:pt x="85179" y="22636"/>
                </a:cubicBezTo>
                <a:lnTo>
                  <a:pt x="85179" y="22636"/>
                </a:lnTo>
                <a:cubicBezTo>
                  <a:pt x="85769" y="22927"/>
                  <a:pt x="86429" y="23226"/>
                  <a:pt x="87089" y="23481"/>
                </a:cubicBezTo>
                <a:lnTo>
                  <a:pt x="87089" y="23402"/>
                </a:lnTo>
                <a:cubicBezTo>
                  <a:pt x="86350" y="23147"/>
                  <a:pt x="85690" y="22856"/>
                  <a:pt x="85073" y="22522"/>
                </a:cubicBezTo>
                <a:cubicBezTo>
                  <a:pt x="84774" y="22231"/>
                  <a:pt x="84483" y="21941"/>
                  <a:pt x="84193" y="21641"/>
                </a:cubicBezTo>
                <a:lnTo>
                  <a:pt x="84193" y="21641"/>
                </a:lnTo>
                <a:cubicBezTo>
                  <a:pt x="84853" y="21976"/>
                  <a:pt x="85549" y="22266"/>
                  <a:pt x="86279" y="22566"/>
                </a:cubicBezTo>
                <a:cubicBezTo>
                  <a:pt x="86535" y="22821"/>
                  <a:pt x="86790" y="23076"/>
                  <a:pt x="87089" y="23332"/>
                </a:cubicBezTo>
                <a:lnTo>
                  <a:pt x="87089" y="23261"/>
                </a:lnTo>
                <a:cubicBezTo>
                  <a:pt x="86869" y="23041"/>
                  <a:pt x="86649" y="22856"/>
                  <a:pt x="86429" y="22636"/>
                </a:cubicBezTo>
                <a:lnTo>
                  <a:pt x="86429" y="22636"/>
                </a:lnTo>
                <a:cubicBezTo>
                  <a:pt x="86649" y="22707"/>
                  <a:pt x="86869" y="22821"/>
                  <a:pt x="87089" y="22892"/>
                </a:cubicBezTo>
                <a:lnTo>
                  <a:pt x="87089" y="22821"/>
                </a:lnTo>
                <a:cubicBezTo>
                  <a:pt x="86834" y="22707"/>
                  <a:pt x="86570" y="22636"/>
                  <a:pt x="86315" y="22522"/>
                </a:cubicBezTo>
                <a:cubicBezTo>
                  <a:pt x="85954" y="22196"/>
                  <a:pt x="85584" y="21826"/>
                  <a:pt x="85249" y="21500"/>
                </a:cubicBezTo>
                <a:lnTo>
                  <a:pt x="85249" y="21500"/>
                </a:lnTo>
                <a:cubicBezTo>
                  <a:pt x="85839" y="21756"/>
                  <a:pt x="86464" y="21976"/>
                  <a:pt x="87089" y="22161"/>
                </a:cubicBezTo>
                <a:lnTo>
                  <a:pt x="87089" y="22126"/>
                </a:lnTo>
                <a:cubicBezTo>
                  <a:pt x="86429" y="21905"/>
                  <a:pt x="85769" y="21641"/>
                  <a:pt x="85144" y="21386"/>
                </a:cubicBezTo>
                <a:cubicBezTo>
                  <a:pt x="84853" y="21096"/>
                  <a:pt x="84554" y="20761"/>
                  <a:pt x="84263" y="20470"/>
                </a:cubicBezTo>
                <a:lnTo>
                  <a:pt x="84263" y="20470"/>
                </a:lnTo>
                <a:cubicBezTo>
                  <a:pt x="84888" y="20726"/>
                  <a:pt x="85549" y="20946"/>
                  <a:pt x="86244" y="21166"/>
                </a:cubicBezTo>
                <a:cubicBezTo>
                  <a:pt x="86535" y="21465"/>
                  <a:pt x="86790" y="21721"/>
                  <a:pt x="87089" y="22011"/>
                </a:cubicBezTo>
                <a:lnTo>
                  <a:pt x="87089" y="21905"/>
                </a:lnTo>
                <a:cubicBezTo>
                  <a:pt x="86834" y="21685"/>
                  <a:pt x="86614" y="21465"/>
                  <a:pt x="86350" y="21201"/>
                </a:cubicBezTo>
                <a:lnTo>
                  <a:pt x="86350" y="21201"/>
                </a:lnTo>
                <a:cubicBezTo>
                  <a:pt x="86614" y="21280"/>
                  <a:pt x="86834" y="21351"/>
                  <a:pt x="87089" y="21421"/>
                </a:cubicBezTo>
                <a:lnTo>
                  <a:pt x="87089" y="21386"/>
                </a:lnTo>
                <a:cubicBezTo>
                  <a:pt x="86790" y="21280"/>
                  <a:pt x="86535" y="21201"/>
                  <a:pt x="86279" y="21131"/>
                </a:cubicBezTo>
                <a:cubicBezTo>
                  <a:pt x="86130" y="20981"/>
                  <a:pt x="85954" y="20805"/>
                  <a:pt x="85804" y="20655"/>
                </a:cubicBezTo>
                <a:cubicBezTo>
                  <a:pt x="85619" y="20470"/>
                  <a:pt x="85469" y="20286"/>
                  <a:pt x="85293" y="20101"/>
                </a:cubicBezTo>
                <a:lnTo>
                  <a:pt x="85293" y="20101"/>
                </a:lnTo>
                <a:cubicBezTo>
                  <a:pt x="85839" y="20286"/>
                  <a:pt x="86464" y="20470"/>
                  <a:pt x="87089" y="20620"/>
                </a:cubicBezTo>
                <a:lnTo>
                  <a:pt x="87089" y="20541"/>
                </a:lnTo>
                <a:cubicBezTo>
                  <a:pt x="86429" y="20400"/>
                  <a:pt x="85804" y="20215"/>
                  <a:pt x="85214" y="20030"/>
                </a:cubicBezTo>
                <a:cubicBezTo>
                  <a:pt x="84888" y="19660"/>
                  <a:pt x="84589" y="19335"/>
                  <a:pt x="84299" y="19000"/>
                </a:cubicBezTo>
                <a:lnTo>
                  <a:pt x="84299" y="19000"/>
                </a:lnTo>
                <a:cubicBezTo>
                  <a:pt x="84888" y="19185"/>
                  <a:pt x="85549" y="19370"/>
                  <a:pt x="86244" y="19555"/>
                </a:cubicBezTo>
                <a:cubicBezTo>
                  <a:pt x="86535" y="19881"/>
                  <a:pt x="86790" y="20180"/>
                  <a:pt x="87089" y="20470"/>
                </a:cubicBezTo>
                <a:lnTo>
                  <a:pt x="87089" y="20365"/>
                </a:lnTo>
                <a:cubicBezTo>
                  <a:pt x="86834" y="20101"/>
                  <a:pt x="86570" y="19845"/>
                  <a:pt x="86350" y="19555"/>
                </a:cubicBezTo>
                <a:lnTo>
                  <a:pt x="86350" y="19555"/>
                </a:lnTo>
                <a:cubicBezTo>
                  <a:pt x="86464" y="19590"/>
                  <a:pt x="86535" y="19625"/>
                  <a:pt x="86649" y="19625"/>
                </a:cubicBezTo>
                <a:cubicBezTo>
                  <a:pt x="86790" y="19660"/>
                  <a:pt x="86940" y="19704"/>
                  <a:pt x="87089" y="19740"/>
                </a:cubicBezTo>
                <a:lnTo>
                  <a:pt x="87089" y="19660"/>
                </a:lnTo>
                <a:cubicBezTo>
                  <a:pt x="86940" y="19625"/>
                  <a:pt x="86790" y="19625"/>
                  <a:pt x="86684" y="19590"/>
                </a:cubicBezTo>
                <a:cubicBezTo>
                  <a:pt x="86535" y="19555"/>
                  <a:pt x="86429" y="19520"/>
                  <a:pt x="86279" y="19484"/>
                </a:cubicBezTo>
                <a:cubicBezTo>
                  <a:pt x="85954" y="19150"/>
                  <a:pt x="85690" y="18780"/>
                  <a:pt x="85399" y="18454"/>
                </a:cubicBezTo>
                <a:cubicBezTo>
                  <a:pt x="85469" y="18454"/>
                  <a:pt x="85549" y="18490"/>
                  <a:pt x="85619" y="18490"/>
                </a:cubicBezTo>
                <a:cubicBezTo>
                  <a:pt x="86059" y="18604"/>
                  <a:pt x="86570" y="18674"/>
                  <a:pt x="87089" y="18745"/>
                </a:cubicBezTo>
                <a:lnTo>
                  <a:pt x="87089" y="18674"/>
                </a:lnTo>
                <a:cubicBezTo>
                  <a:pt x="86570" y="18604"/>
                  <a:pt x="86095" y="18560"/>
                  <a:pt x="85619" y="18454"/>
                </a:cubicBezTo>
                <a:cubicBezTo>
                  <a:pt x="85549" y="18419"/>
                  <a:pt x="85434" y="18419"/>
                  <a:pt x="85364" y="18384"/>
                </a:cubicBezTo>
                <a:cubicBezTo>
                  <a:pt x="85073" y="18014"/>
                  <a:pt x="84853" y="17680"/>
                  <a:pt x="84633" y="17354"/>
                </a:cubicBezTo>
                <a:lnTo>
                  <a:pt x="84633" y="17354"/>
                </a:lnTo>
                <a:cubicBezTo>
                  <a:pt x="84888" y="17389"/>
                  <a:pt x="85144" y="17459"/>
                  <a:pt x="85399" y="17504"/>
                </a:cubicBezTo>
                <a:cubicBezTo>
                  <a:pt x="85769" y="17574"/>
                  <a:pt x="86174" y="17644"/>
                  <a:pt x="86570" y="17680"/>
                </a:cubicBezTo>
                <a:cubicBezTo>
                  <a:pt x="86720" y="17944"/>
                  <a:pt x="86905" y="18199"/>
                  <a:pt x="87089" y="18454"/>
                </a:cubicBezTo>
                <a:lnTo>
                  <a:pt x="87089" y="18340"/>
                </a:lnTo>
                <a:cubicBezTo>
                  <a:pt x="86940" y="18120"/>
                  <a:pt x="86790" y="17900"/>
                  <a:pt x="86649" y="17680"/>
                </a:cubicBezTo>
                <a:cubicBezTo>
                  <a:pt x="86790" y="17680"/>
                  <a:pt x="86940" y="17724"/>
                  <a:pt x="87089" y="17724"/>
                </a:cubicBezTo>
                <a:lnTo>
                  <a:pt x="87089" y="17680"/>
                </a:lnTo>
                <a:cubicBezTo>
                  <a:pt x="86905" y="17644"/>
                  <a:pt x="86755" y="17644"/>
                  <a:pt x="86614" y="17609"/>
                </a:cubicBezTo>
                <a:cubicBezTo>
                  <a:pt x="86350" y="17239"/>
                  <a:pt x="86174" y="16878"/>
                  <a:pt x="85989" y="16509"/>
                </a:cubicBezTo>
                <a:lnTo>
                  <a:pt x="85989" y="16509"/>
                </a:lnTo>
                <a:cubicBezTo>
                  <a:pt x="86350" y="16544"/>
                  <a:pt x="86720" y="16579"/>
                  <a:pt x="87089" y="16579"/>
                </a:cubicBezTo>
                <a:lnTo>
                  <a:pt x="87089" y="16544"/>
                </a:lnTo>
                <a:cubicBezTo>
                  <a:pt x="86684" y="16509"/>
                  <a:pt x="86315" y="16473"/>
                  <a:pt x="85954" y="16438"/>
                </a:cubicBezTo>
                <a:cubicBezTo>
                  <a:pt x="85804" y="16068"/>
                  <a:pt x="85654" y="15663"/>
                  <a:pt x="85584" y="15303"/>
                </a:cubicBezTo>
                <a:lnTo>
                  <a:pt x="85584" y="15303"/>
                </a:lnTo>
                <a:cubicBezTo>
                  <a:pt x="85954" y="15338"/>
                  <a:pt x="86315" y="15373"/>
                  <a:pt x="86684" y="15408"/>
                </a:cubicBezTo>
                <a:cubicBezTo>
                  <a:pt x="86834" y="15408"/>
                  <a:pt x="86940" y="15408"/>
                  <a:pt x="87089" y="15443"/>
                </a:cubicBezTo>
                <a:lnTo>
                  <a:pt x="87089" y="15373"/>
                </a:lnTo>
                <a:cubicBezTo>
                  <a:pt x="86940" y="15373"/>
                  <a:pt x="86834" y="15338"/>
                  <a:pt x="86720" y="15338"/>
                </a:cubicBezTo>
                <a:cubicBezTo>
                  <a:pt x="86315" y="15303"/>
                  <a:pt x="85954" y="15259"/>
                  <a:pt x="85584" y="15223"/>
                </a:cubicBezTo>
                <a:cubicBezTo>
                  <a:pt x="85514" y="14862"/>
                  <a:pt x="85469" y="14493"/>
                  <a:pt x="85469" y="14123"/>
                </a:cubicBezTo>
                <a:lnTo>
                  <a:pt x="85469" y="14123"/>
                </a:lnTo>
                <a:cubicBezTo>
                  <a:pt x="85804" y="14158"/>
                  <a:pt x="86174" y="14202"/>
                  <a:pt x="86500" y="14237"/>
                </a:cubicBezTo>
                <a:cubicBezTo>
                  <a:pt x="86720" y="14272"/>
                  <a:pt x="86905" y="14272"/>
                  <a:pt x="87089" y="14308"/>
                </a:cubicBezTo>
                <a:lnTo>
                  <a:pt x="87089" y="14237"/>
                </a:lnTo>
                <a:cubicBezTo>
                  <a:pt x="86905" y="14237"/>
                  <a:pt x="86720" y="14202"/>
                  <a:pt x="86535" y="14202"/>
                </a:cubicBezTo>
                <a:cubicBezTo>
                  <a:pt x="86174" y="14158"/>
                  <a:pt x="85804" y="14123"/>
                  <a:pt x="85469" y="14088"/>
                </a:cubicBezTo>
                <a:cubicBezTo>
                  <a:pt x="85514" y="13762"/>
                  <a:pt x="85549" y="13427"/>
                  <a:pt x="85654" y="13137"/>
                </a:cubicBezTo>
                <a:lnTo>
                  <a:pt x="85619" y="13102"/>
                </a:lnTo>
                <a:cubicBezTo>
                  <a:pt x="85514" y="13427"/>
                  <a:pt x="85434" y="13762"/>
                  <a:pt x="85434" y="14088"/>
                </a:cubicBezTo>
                <a:cubicBezTo>
                  <a:pt x="84924" y="14017"/>
                  <a:pt x="84483" y="13938"/>
                  <a:pt x="84043" y="13832"/>
                </a:cubicBezTo>
                <a:cubicBezTo>
                  <a:pt x="83858" y="13797"/>
                  <a:pt x="83638" y="13762"/>
                  <a:pt x="83453" y="13683"/>
                </a:cubicBezTo>
                <a:cubicBezTo>
                  <a:pt x="83489" y="13357"/>
                  <a:pt x="83568" y="13022"/>
                  <a:pt x="83709" y="12732"/>
                </a:cubicBezTo>
                <a:cubicBezTo>
                  <a:pt x="83894" y="12767"/>
                  <a:pt x="84043" y="12837"/>
                  <a:pt x="84228" y="12881"/>
                </a:cubicBezTo>
                <a:cubicBezTo>
                  <a:pt x="84739" y="12987"/>
                  <a:pt x="85514" y="13058"/>
                  <a:pt x="86350" y="13137"/>
                </a:cubicBezTo>
                <a:cubicBezTo>
                  <a:pt x="86614" y="13137"/>
                  <a:pt x="86834" y="13172"/>
                  <a:pt x="87089" y="13172"/>
                </a:cubicBezTo>
                <a:lnTo>
                  <a:pt x="87089" y="13137"/>
                </a:lnTo>
                <a:cubicBezTo>
                  <a:pt x="86834" y="13102"/>
                  <a:pt x="86614" y="13102"/>
                  <a:pt x="86350" y="13058"/>
                </a:cubicBezTo>
                <a:cubicBezTo>
                  <a:pt x="85549" y="12987"/>
                  <a:pt x="84739" y="12917"/>
                  <a:pt x="84263" y="12802"/>
                </a:cubicBezTo>
                <a:cubicBezTo>
                  <a:pt x="81728" y="12221"/>
                  <a:pt x="79747" y="11297"/>
                  <a:pt x="78391" y="10020"/>
                </a:cubicBezTo>
                <a:cubicBezTo>
                  <a:pt x="77546" y="9281"/>
                  <a:pt x="76930" y="8365"/>
                  <a:pt x="76340" y="7449"/>
                </a:cubicBezTo>
                <a:cubicBezTo>
                  <a:pt x="76375" y="7414"/>
                  <a:pt x="76375" y="7379"/>
                  <a:pt x="76410" y="7335"/>
                </a:cubicBezTo>
                <a:lnTo>
                  <a:pt x="76340" y="7300"/>
                </a:lnTo>
                <a:cubicBezTo>
                  <a:pt x="76340" y="7335"/>
                  <a:pt x="76340" y="7379"/>
                  <a:pt x="76305" y="7379"/>
                </a:cubicBezTo>
                <a:cubicBezTo>
                  <a:pt x="76155" y="7159"/>
                  <a:pt x="76005" y="6939"/>
                  <a:pt x="75864" y="6675"/>
                </a:cubicBezTo>
                <a:cubicBezTo>
                  <a:pt x="75715" y="6419"/>
                  <a:pt x="75565" y="6164"/>
                  <a:pt x="75389" y="5909"/>
                </a:cubicBezTo>
                <a:cubicBezTo>
                  <a:pt x="75424" y="5838"/>
                  <a:pt x="75459" y="5759"/>
                  <a:pt x="75495" y="5689"/>
                </a:cubicBezTo>
                <a:lnTo>
                  <a:pt x="75459" y="5653"/>
                </a:lnTo>
                <a:cubicBezTo>
                  <a:pt x="75424" y="5724"/>
                  <a:pt x="75389" y="5759"/>
                  <a:pt x="75345" y="5838"/>
                </a:cubicBezTo>
                <a:cubicBezTo>
                  <a:pt x="75019" y="5284"/>
                  <a:pt x="74649" y="4773"/>
                  <a:pt x="74244" y="4298"/>
                </a:cubicBezTo>
                <a:cubicBezTo>
                  <a:pt x="74288" y="4254"/>
                  <a:pt x="74288" y="4218"/>
                  <a:pt x="74324" y="4183"/>
                </a:cubicBezTo>
                <a:lnTo>
                  <a:pt x="74244" y="4148"/>
                </a:lnTo>
                <a:cubicBezTo>
                  <a:pt x="74244" y="4183"/>
                  <a:pt x="74244" y="4218"/>
                  <a:pt x="74209" y="4254"/>
                </a:cubicBezTo>
                <a:cubicBezTo>
                  <a:pt x="73188" y="3012"/>
                  <a:pt x="71823" y="2097"/>
                  <a:pt x="69552" y="1912"/>
                </a:cubicBezTo>
                <a:cubicBezTo>
                  <a:pt x="69292" y="1892"/>
                  <a:pt x="69036" y="1883"/>
                  <a:pt x="68783" y="1883"/>
                </a:cubicBezTo>
                <a:cubicBezTo>
                  <a:pt x="66619" y="1883"/>
                  <a:pt x="64742" y="2569"/>
                  <a:pt x="63134" y="3523"/>
                </a:cubicBezTo>
                <a:lnTo>
                  <a:pt x="63099" y="3488"/>
                </a:lnTo>
                <a:cubicBezTo>
                  <a:pt x="63099" y="3523"/>
                  <a:pt x="63063" y="3558"/>
                  <a:pt x="63063" y="3593"/>
                </a:cubicBezTo>
                <a:cubicBezTo>
                  <a:pt x="62509" y="3928"/>
                  <a:pt x="61963" y="4298"/>
                  <a:pt x="61479" y="4694"/>
                </a:cubicBezTo>
                <a:cubicBezTo>
                  <a:pt x="61479" y="4694"/>
                  <a:pt x="61479" y="4659"/>
                  <a:pt x="61523" y="4623"/>
                </a:cubicBezTo>
                <a:lnTo>
                  <a:pt x="61443" y="4623"/>
                </a:lnTo>
                <a:cubicBezTo>
                  <a:pt x="61443" y="4659"/>
                  <a:pt x="61408" y="4738"/>
                  <a:pt x="61408" y="4773"/>
                </a:cubicBezTo>
                <a:cubicBezTo>
                  <a:pt x="60933" y="5178"/>
                  <a:pt x="60493" y="5574"/>
                  <a:pt x="60052" y="5944"/>
                </a:cubicBezTo>
                <a:lnTo>
                  <a:pt x="60017" y="5944"/>
                </a:lnTo>
                <a:lnTo>
                  <a:pt x="60017" y="6014"/>
                </a:lnTo>
                <a:cubicBezTo>
                  <a:pt x="59683" y="6349"/>
                  <a:pt x="59392" y="6639"/>
                  <a:pt x="59102" y="6974"/>
                </a:cubicBezTo>
                <a:cubicBezTo>
                  <a:pt x="57667" y="8515"/>
                  <a:pt x="55906" y="9800"/>
                  <a:pt x="54110" y="10971"/>
                </a:cubicBezTo>
                <a:lnTo>
                  <a:pt x="54110" y="10936"/>
                </a:lnTo>
                <a:lnTo>
                  <a:pt x="54039" y="10901"/>
                </a:lnTo>
                <a:cubicBezTo>
                  <a:pt x="54039" y="10936"/>
                  <a:pt x="54039" y="10971"/>
                  <a:pt x="53995" y="11041"/>
                </a:cubicBezTo>
                <a:cubicBezTo>
                  <a:pt x="53485" y="11376"/>
                  <a:pt x="52939" y="11702"/>
                  <a:pt x="52384" y="12036"/>
                </a:cubicBezTo>
                <a:lnTo>
                  <a:pt x="52384" y="11957"/>
                </a:lnTo>
                <a:lnTo>
                  <a:pt x="52349" y="11957"/>
                </a:lnTo>
                <a:cubicBezTo>
                  <a:pt x="52314" y="12001"/>
                  <a:pt x="52314" y="12036"/>
                  <a:pt x="52279" y="12107"/>
                </a:cubicBezTo>
                <a:cubicBezTo>
                  <a:pt x="51759" y="12397"/>
                  <a:pt x="51213" y="12732"/>
                  <a:pt x="50694" y="13022"/>
                </a:cubicBezTo>
                <a:lnTo>
                  <a:pt x="50659" y="13022"/>
                </a:lnTo>
                <a:lnTo>
                  <a:pt x="50623" y="13058"/>
                </a:lnTo>
                <a:cubicBezTo>
                  <a:pt x="50518" y="13137"/>
                  <a:pt x="50368" y="13207"/>
                  <a:pt x="50218" y="13322"/>
                </a:cubicBezTo>
                <a:lnTo>
                  <a:pt x="49813" y="13542"/>
                </a:lnTo>
                <a:cubicBezTo>
                  <a:pt x="47833" y="14677"/>
                  <a:pt x="46072" y="15259"/>
                  <a:pt x="44390" y="15303"/>
                </a:cubicBezTo>
                <a:cubicBezTo>
                  <a:pt x="44330" y="15306"/>
                  <a:pt x="44271" y="15308"/>
                  <a:pt x="44212" y="15308"/>
                </a:cubicBezTo>
                <a:cubicBezTo>
                  <a:pt x="43689" y="15308"/>
                  <a:pt x="43198" y="15177"/>
                  <a:pt x="42700" y="15082"/>
                </a:cubicBezTo>
                <a:cubicBezTo>
                  <a:pt x="42330" y="15003"/>
                  <a:pt x="41934" y="14933"/>
                  <a:pt x="41529" y="14898"/>
                </a:cubicBezTo>
                <a:cubicBezTo>
                  <a:pt x="41414" y="14862"/>
                  <a:pt x="41309" y="14862"/>
                  <a:pt x="41159" y="14862"/>
                </a:cubicBezTo>
                <a:cubicBezTo>
                  <a:pt x="41194" y="14862"/>
                  <a:pt x="41194" y="14818"/>
                  <a:pt x="41194" y="14818"/>
                </a:cubicBezTo>
                <a:lnTo>
                  <a:pt x="41159" y="14783"/>
                </a:lnTo>
                <a:cubicBezTo>
                  <a:pt x="41124" y="14818"/>
                  <a:pt x="41124" y="14818"/>
                  <a:pt x="41124" y="14862"/>
                </a:cubicBezTo>
                <a:cubicBezTo>
                  <a:pt x="41016" y="14856"/>
                  <a:pt x="40914" y="14853"/>
                  <a:pt x="40815" y="14853"/>
                </a:cubicBezTo>
                <a:cubicBezTo>
                  <a:pt x="40245" y="14853"/>
                  <a:pt x="39801" y="14955"/>
                  <a:pt x="39178" y="15082"/>
                </a:cubicBezTo>
                <a:cubicBezTo>
                  <a:pt x="39143" y="15082"/>
                  <a:pt x="39073" y="15082"/>
                  <a:pt x="39029" y="15118"/>
                </a:cubicBezTo>
                <a:cubicBezTo>
                  <a:pt x="38923" y="15118"/>
                  <a:pt x="38773" y="15153"/>
                  <a:pt x="38632" y="15188"/>
                </a:cubicBezTo>
                <a:cubicBezTo>
                  <a:pt x="37705" y="15387"/>
                  <a:pt x="36714" y="15489"/>
                  <a:pt x="35705" y="15489"/>
                </a:cubicBezTo>
                <a:cubicBezTo>
                  <a:pt x="34836" y="15489"/>
                  <a:pt x="33953" y="15413"/>
                  <a:pt x="33086" y="15259"/>
                </a:cubicBezTo>
                <a:lnTo>
                  <a:pt x="33051" y="15259"/>
                </a:lnTo>
                <a:cubicBezTo>
                  <a:pt x="32390" y="15153"/>
                  <a:pt x="31730" y="15003"/>
                  <a:pt x="31105" y="14783"/>
                </a:cubicBezTo>
                <a:lnTo>
                  <a:pt x="31070" y="14748"/>
                </a:lnTo>
                <a:cubicBezTo>
                  <a:pt x="29608" y="14272"/>
                  <a:pt x="28288" y="13463"/>
                  <a:pt x="27407" y="12327"/>
                </a:cubicBezTo>
                <a:cubicBezTo>
                  <a:pt x="26263" y="10936"/>
                  <a:pt x="25972" y="9175"/>
                  <a:pt x="25682" y="7485"/>
                </a:cubicBezTo>
                <a:cubicBezTo>
                  <a:pt x="25347" y="5838"/>
                  <a:pt x="25057" y="4113"/>
                  <a:pt x="23991" y="2757"/>
                </a:cubicBezTo>
                <a:lnTo>
                  <a:pt x="23956" y="2757"/>
                </a:lnTo>
                <a:cubicBezTo>
                  <a:pt x="23771" y="2493"/>
                  <a:pt x="23551" y="2273"/>
                  <a:pt x="23296" y="2053"/>
                </a:cubicBezTo>
                <a:cubicBezTo>
                  <a:pt x="21792" y="695"/>
                  <a:pt x="19593" y="0"/>
                  <a:pt x="16959" y="0"/>
                </a:cubicBezTo>
                <a:close/>
              </a:path>
            </a:pathLst>
          </a:custGeom>
          <a:gradFill>
            <a:gsLst>
              <a:gs pos="0">
                <a:srgbClr val="9C1B40"/>
              </a:gs>
              <a:gs pos="100000">
                <a:srgbClr val="24263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011372" y="1031119"/>
            <a:ext cx="5163784" cy="3101528"/>
          </a:xfrm>
          <a:custGeom>
            <a:avLst/>
            <a:gdLst/>
            <a:ahLst/>
            <a:cxnLst/>
            <a:rect l="l" t="t" r="r" b="b"/>
            <a:pathLst>
              <a:path w="87090" h="36538" extrusionOk="0">
                <a:moveTo>
                  <a:pt x="16803" y="58"/>
                </a:moveTo>
                <a:cubicBezTo>
                  <a:pt x="16973" y="58"/>
                  <a:pt x="17144" y="62"/>
                  <a:pt x="17318" y="72"/>
                </a:cubicBezTo>
                <a:cubicBezTo>
                  <a:pt x="17098" y="556"/>
                  <a:pt x="16843" y="1031"/>
                  <a:pt x="16579" y="1507"/>
                </a:cubicBezTo>
                <a:lnTo>
                  <a:pt x="16033" y="1507"/>
                </a:lnTo>
                <a:cubicBezTo>
                  <a:pt x="15592" y="1507"/>
                  <a:pt x="15117" y="1542"/>
                  <a:pt x="14642" y="1612"/>
                </a:cubicBezTo>
                <a:cubicBezTo>
                  <a:pt x="14897" y="1137"/>
                  <a:pt x="15117" y="697"/>
                  <a:pt x="15337" y="221"/>
                </a:cubicBezTo>
                <a:lnTo>
                  <a:pt x="15372" y="151"/>
                </a:lnTo>
                <a:cubicBezTo>
                  <a:pt x="15859" y="93"/>
                  <a:pt x="16327" y="58"/>
                  <a:pt x="16803" y="58"/>
                </a:cubicBezTo>
                <a:close/>
                <a:moveTo>
                  <a:pt x="17353" y="72"/>
                </a:moveTo>
                <a:cubicBezTo>
                  <a:pt x="17986" y="93"/>
                  <a:pt x="18609" y="158"/>
                  <a:pt x="19214" y="270"/>
                </a:cubicBezTo>
                <a:lnTo>
                  <a:pt x="19214" y="270"/>
                </a:lnTo>
                <a:cubicBezTo>
                  <a:pt x="19038" y="707"/>
                  <a:pt x="18777" y="1177"/>
                  <a:pt x="18559" y="1656"/>
                </a:cubicBezTo>
                <a:cubicBezTo>
                  <a:pt x="17943" y="1542"/>
                  <a:pt x="17318" y="1507"/>
                  <a:pt x="16658" y="1507"/>
                </a:cubicBezTo>
                <a:cubicBezTo>
                  <a:pt x="16913" y="1031"/>
                  <a:pt x="17133" y="556"/>
                  <a:pt x="17353" y="72"/>
                </a:cubicBezTo>
                <a:close/>
                <a:moveTo>
                  <a:pt x="15302" y="151"/>
                </a:moveTo>
                <a:lnTo>
                  <a:pt x="15258" y="221"/>
                </a:lnTo>
                <a:cubicBezTo>
                  <a:pt x="15038" y="662"/>
                  <a:pt x="14818" y="1137"/>
                  <a:pt x="14562" y="1612"/>
                </a:cubicBezTo>
                <a:cubicBezTo>
                  <a:pt x="13937" y="1692"/>
                  <a:pt x="13277" y="1797"/>
                  <a:pt x="12661" y="1947"/>
                </a:cubicBezTo>
                <a:cubicBezTo>
                  <a:pt x="12881" y="1507"/>
                  <a:pt x="13101" y="1067"/>
                  <a:pt x="13321" y="662"/>
                </a:cubicBezTo>
                <a:lnTo>
                  <a:pt x="13391" y="477"/>
                </a:lnTo>
                <a:cubicBezTo>
                  <a:pt x="14017" y="336"/>
                  <a:pt x="14677" y="221"/>
                  <a:pt x="15302" y="151"/>
                </a:cubicBezTo>
                <a:close/>
                <a:moveTo>
                  <a:pt x="19277" y="282"/>
                </a:moveTo>
                <a:cubicBezTo>
                  <a:pt x="19879" y="397"/>
                  <a:pt x="20463" y="560"/>
                  <a:pt x="21025" y="776"/>
                </a:cubicBezTo>
                <a:lnTo>
                  <a:pt x="20364" y="2097"/>
                </a:lnTo>
                <a:cubicBezTo>
                  <a:pt x="19810" y="1912"/>
                  <a:pt x="19220" y="1762"/>
                  <a:pt x="18603" y="1656"/>
                </a:cubicBezTo>
                <a:cubicBezTo>
                  <a:pt x="18859" y="1172"/>
                  <a:pt x="19079" y="732"/>
                  <a:pt x="19299" y="292"/>
                </a:cubicBezTo>
                <a:lnTo>
                  <a:pt x="19277" y="282"/>
                </a:lnTo>
                <a:close/>
                <a:moveTo>
                  <a:pt x="13321" y="477"/>
                </a:moveTo>
                <a:lnTo>
                  <a:pt x="13242" y="626"/>
                </a:lnTo>
                <a:cubicBezTo>
                  <a:pt x="13057" y="1067"/>
                  <a:pt x="12837" y="1507"/>
                  <a:pt x="12582" y="1982"/>
                </a:cubicBezTo>
                <a:cubicBezTo>
                  <a:pt x="12000" y="2132"/>
                  <a:pt x="11411" y="2273"/>
                  <a:pt x="10821" y="2493"/>
                </a:cubicBezTo>
                <a:cubicBezTo>
                  <a:pt x="11041" y="2053"/>
                  <a:pt x="11226" y="1612"/>
                  <a:pt x="11411" y="1216"/>
                </a:cubicBezTo>
                <a:lnTo>
                  <a:pt x="11516" y="952"/>
                </a:lnTo>
                <a:cubicBezTo>
                  <a:pt x="12106" y="776"/>
                  <a:pt x="12731" y="626"/>
                  <a:pt x="13321" y="477"/>
                </a:cubicBezTo>
                <a:close/>
                <a:moveTo>
                  <a:pt x="21060" y="776"/>
                </a:moveTo>
                <a:cubicBezTo>
                  <a:pt x="21606" y="996"/>
                  <a:pt x="22081" y="1251"/>
                  <a:pt x="22565" y="1542"/>
                </a:cubicBezTo>
                <a:cubicBezTo>
                  <a:pt x="22380" y="1982"/>
                  <a:pt x="22160" y="2422"/>
                  <a:pt x="21940" y="2863"/>
                </a:cubicBezTo>
                <a:cubicBezTo>
                  <a:pt x="21500" y="2572"/>
                  <a:pt x="20981" y="2317"/>
                  <a:pt x="20435" y="2132"/>
                </a:cubicBezTo>
                <a:cubicBezTo>
                  <a:pt x="20655" y="1692"/>
                  <a:pt x="20840" y="1216"/>
                  <a:pt x="21060" y="776"/>
                </a:cubicBezTo>
                <a:close/>
                <a:moveTo>
                  <a:pt x="16623" y="1542"/>
                </a:moveTo>
                <a:cubicBezTo>
                  <a:pt x="17283" y="1542"/>
                  <a:pt x="17943" y="1612"/>
                  <a:pt x="18524" y="1692"/>
                </a:cubicBezTo>
                <a:cubicBezTo>
                  <a:pt x="18304" y="2167"/>
                  <a:pt x="18049" y="2607"/>
                  <a:pt x="17758" y="3047"/>
                </a:cubicBezTo>
                <a:cubicBezTo>
                  <a:pt x="17133" y="2977"/>
                  <a:pt x="16508" y="2933"/>
                  <a:pt x="15813" y="2933"/>
                </a:cubicBezTo>
                <a:cubicBezTo>
                  <a:pt x="16103" y="2493"/>
                  <a:pt x="16402" y="2017"/>
                  <a:pt x="16623" y="1542"/>
                </a:cubicBezTo>
                <a:close/>
                <a:moveTo>
                  <a:pt x="16543" y="1542"/>
                </a:moveTo>
                <a:cubicBezTo>
                  <a:pt x="16323" y="2017"/>
                  <a:pt x="16068" y="2493"/>
                  <a:pt x="15777" y="2933"/>
                </a:cubicBezTo>
                <a:lnTo>
                  <a:pt x="15188" y="2933"/>
                </a:lnTo>
                <a:cubicBezTo>
                  <a:pt x="14747" y="2977"/>
                  <a:pt x="14272" y="3012"/>
                  <a:pt x="13796" y="3083"/>
                </a:cubicBezTo>
                <a:cubicBezTo>
                  <a:pt x="14087" y="2607"/>
                  <a:pt x="14342" y="2132"/>
                  <a:pt x="14598" y="1692"/>
                </a:cubicBezTo>
                <a:cubicBezTo>
                  <a:pt x="15082" y="1612"/>
                  <a:pt x="15557" y="1577"/>
                  <a:pt x="16033" y="1542"/>
                </a:cubicBezTo>
                <a:close/>
                <a:moveTo>
                  <a:pt x="11446" y="996"/>
                </a:moveTo>
                <a:lnTo>
                  <a:pt x="11375" y="1216"/>
                </a:lnTo>
                <a:cubicBezTo>
                  <a:pt x="11155" y="1612"/>
                  <a:pt x="10970" y="2053"/>
                  <a:pt x="10750" y="2493"/>
                </a:cubicBezTo>
                <a:cubicBezTo>
                  <a:pt x="10196" y="2678"/>
                  <a:pt x="9685" y="2898"/>
                  <a:pt x="9210" y="3118"/>
                </a:cubicBezTo>
                <a:cubicBezTo>
                  <a:pt x="9394" y="2713"/>
                  <a:pt x="9579" y="2352"/>
                  <a:pt x="9720" y="1947"/>
                </a:cubicBezTo>
                <a:cubicBezTo>
                  <a:pt x="9799" y="1833"/>
                  <a:pt x="9835" y="1727"/>
                  <a:pt x="9905" y="1577"/>
                </a:cubicBezTo>
                <a:cubicBezTo>
                  <a:pt x="10381" y="1357"/>
                  <a:pt x="10900" y="1172"/>
                  <a:pt x="11446" y="996"/>
                </a:cubicBezTo>
                <a:close/>
                <a:moveTo>
                  <a:pt x="68892" y="1947"/>
                </a:moveTo>
                <a:cubicBezTo>
                  <a:pt x="68707" y="2317"/>
                  <a:pt x="68566" y="2678"/>
                  <a:pt x="68416" y="3083"/>
                </a:cubicBezTo>
                <a:cubicBezTo>
                  <a:pt x="68262" y="3074"/>
                  <a:pt x="68106" y="3070"/>
                  <a:pt x="67949" y="3070"/>
                </a:cubicBezTo>
                <a:cubicBezTo>
                  <a:pt x="67468" y="3070"/>
                  <a:pt x="66977" y="3111"/>
                  <a:pt x="66506" y="3197"/>
                </a:cubicBezTo>
                <a:cubicBezTo>
                  <a:pt x="66620" y="2827"/>
                  <a:pt x="66761" y="2458"/>
                  <a:pt x="66911" y="2132"/>
                </a:cubicBezTo>
                <a:cubicBezTo>
                  <a:pt x="67536" y="1982"/>
                  <a:pt x="68196" y="1947"/>
                  <a:pt x="68892" y="1947"/>
                </a:cubicBezTo>
                <a:close/>
                <a:moveTo>
                  <a:pt x="68962" y="1947"/>
                </a:moveTo>
                <a:cubicBezTo>
                  <a:pt x="69147" y="1947"/>
                  <a:pt x="69332" y="1947"/>
                  <a:pt x="69552" y="1982"/>
                </a:cubicBezTo>
                <a:cubicBezTo>
                  <a:pt x="70063" y="2017"/>
                  <a:pt x="70503" y="2097"/>
                  <a:pt x="70943" y="2202"/>
                </a:cubicBezTo>
                <a:cubicBezTo>
                  <a:pt x="70767" y="2572"/>
                  <a:pt x="70617" y="2977"/>
                  <a:pt x="70468" y="3373"/>
                </a:cubicBezTo>
                <a:cubicBezTo>
                  <a:pt x="70027" y="3232"/>
                  <a:pt x="69517" y="3153"/>
                  <a:pt x="69006" y="3118"/>
                </a:cubicBezTo>
                <a:cubicBezTo>
                  <a:pt x="68821" y="3083"/>
                  <a:pt x="68672" y="3083"/>
                  <a:pt x="68487" y="3083"/>
                </a:cubicBezTo>
                <a:cubicBezTo>
                  <a:pt x="68636" y="2678"/>
                  <a:pt x="68786" y="2317"/>
                  <a:pt x="68962" y="1947"/>
                </a:cubicBezTo>
                <a:close/>
                <a:moveTo>
                  <a:pt x="14527" y="1692"/>
                </a:moveTo>
                <a:lnTo>
                  <a:pt x="14527" y="1692"/>
                </a:lnTo>
                <a:cubicBezTo>
                  <a:pt x="14272" y="2167"/>
                  <a:pt x="14017" y="2642"/>
                  <a:pt x="13717" y="3083"/>
                </a:cubicBezTo>
                <a:cubicBezTo>
                  <a:pt x="13101" y="3153"/>
                  <a:pt x="12441" y="3303"/>
                  <a:pt x="11816" y="3452"/>
                </a:cubicBezTo>
                <a:cubicBezTo>
                  <a:pt x="12106" y="2977"/>
                  <a:pt x="12361" y="2493"/>
                  <a:pt x="12617" y="2017"/>
                </a:cubicBezTo>
                <a:cubicBezTo>
                  <a:pt x="13277" y="1877"/>
                  <a:pt x="13902" y="1762"/>
                  <a:pt x="14527" y="1692"/>
                </a:cubicBezTo>
                <a:close/>
                <a:moveTo>
                  <a:pt x="18603" y="1727"/>
                </a:moveTo>
                <a:cubicBezTo>
                  <a:pt x="19220" y="1797"/>
                  <a:pt x="19774" y="1947"/>
                  <a:pt x="20320" y="2167"/>
                </a:cubicBezTo>
                <a:cubicBezTo>
                  <a:pt x="20100" y="2607"/>
                  <a:pt x="19845" y="3047"/>
                  <a:pt x="19589" y="3488"/>
                </a:cubicBezTo>
                <a:cubicBezTo>
                  <a:pt x="19044" y="3303"/>
                  <a:pt x="18454" y="3153"/>
                  <a:pt x="17793" y="3083"/>
                </a:cubicBezTo>
                <a:cubicBezTo>
                  <a:pt x="18084" y="2607"/>
                  <a:pt x="18339" y="2167"/>
                  <a:pt x="18603" y="1727"/>
                </a:cubicBezTo>
                <a:close/>
                <a:moveTo>
                  <a:pt x="66840" y="2132"/>
                </a:moveTo>
                <a:lnTo>
                  <a:pt x="66840" y="2132"/>
                </a:lnTo>
                <a:cubicBezTo>
                  <a:pt x="66691" y="2493"/>
                  <a:pt x="66541" y="2827"/>
                  <a:pt x="66435" y="3232"/>
                </a:cubicBezTo>
                <a:cubicBezTo>
                  <a:pt x="65810" y="3303"/>
                  <a:pt x="65185" y="3488"/>
                  <a:pt x="64604" y="3708"/>
                </a:cubicBezTo>
                <a:cubicBezTo>
                  <a:pt x="64710" y="3373"/>
                  <a:pt x="64824" y="3012"/>
                  <a:pt x="64965" y="2678"/>
                </a:cubicBezTo>
                <a:cubicBezTo>
                  <a:pt x="65555" y="2458"/>
                  <a:pt x="66180" y="2238"/>
                  <a:pt x="66840" y="2132"/>
                </a:cubicBezTo>
                <a:close/>
                <a:moveTo>
                  <a:pt x="12546" y="2053"/>
                </a:moveTo>
                <a:cubicBezTo>
                  <a:pt x="12291" y="2537"/>
                  <a:pt x="12036" y="3012"/>
                  <a:pt x="11736" y="3452"/>
                </a:cubicBezTo>
                <a:cubicBezTo>
                  <a:pt x="11155" y="3593"/>
                  <a:pt x="10565" y="3778"/>
                  <a:pt x="9976" y="3998"/>
                </a:cubicBezTo>
                <a:cubicBezTo>
                  <a:pt x="10275" y="3523"/>
                  <a:pt x="10530" y="3047"/>
                  <a:pt x="10786" y="2572"/>
                </a:cubicBezTo>
                <a:cubicBezTo>
                  <a:pt x="11375" y="2352"/>
                  <a:pt x="11956" y="2167"/>
                  <a:pt x="12546" y="2053"/>
                </a:cubicBezTo>
                <a:close/>
                <a:moveTo>
                  <a:pt x="22600" y="1577"/>
                </a:moveTo>
                <a:cubicBezTo>
                  <a:pt x="22856" y="1727"/>
                  <a:pt x="23076" y="1912"/>
                  <a:pt x="23261" y="2097"/>
                </a:cubicBezTo>
                <a:cubicBezTo>
                  <a:pt x="23516" y="2317"/>
                  <a:pt x="23736" y="2537"/>
                  <a:pt x="23921" y="2792"/>
                </a:cubicBezTo>
                <a:lnTo>
                  <a:pt x="23842" y="2933"/>
                </a:lnTo>
                <a:cubicBezTo>
                  <a:pt x="23701" y="3303"/>
                  <a:pt x="23516" y="3673"/>
                  <a:pt x="23331" y="4034"/>
                </a:cubicBezTo>
                <a:cubicBezTo>
                  <a:pt x="23146" y="3813"/>
                  <a:pt x="22926" y="3593"/>
                  <a:pt x="22706" y="3417"/>
                </a:cubicBezTo>
                <a:cubicBezTo>
                  <a:pt x="22486" y="3232"/>
                  <a:pt x="22231" y="3047"/>
                  <a:pt x="22011" y="2898"/>
                </a:cubicBezTo>
                <a:cubicBezTo>
                  <a:pt x="22195" y="2458"/>
                  <a:pt x="22416" y="2017"/>
                  <a:pt x="22600" y="1577"/>
                </a:cubicBezTo>
                <a:close/>
                <a:moveTo>
                  <a:pt x="71022" y="2202"/>
                </a:moveTo>
                <a:cubicBezTo>
                  <a:pt x="71682" y="2387"/>
                  <a:pt x="72264" y="2678"/>
                  <a:pt x="72748" y="3012"/>
                </a:cubicBezTo>
                <a:cubicBezTo>
                  <a:pt x="72563" y="3373"/>
                  <a:pt x="72413" y="3743"/>
                  <a:pt x="72264" y="4148"/>
                </a:cubicBezTo>
                <a:cubicBezTo>
                  <a:pt x="71753" y="3857"/>
                  <a:pt x="71207" y="3558"/>
                  <a:pt x="70503" y="3373"/>
                </a:cubicBezTo>
                <a:cubicBezTo>
                  <a:pt x="70652" y="2977"/>
                  <a:pt x="70837" y="2607"/>
                  <a:pt x="71022" y="2202"/>
                </a:cubicBezTo>
                <a:close/>
                <a:moveTo>
                  <a:pt x="20399" y="2167"/>
                </a:moveTo>
                <a:cubicBezTo>
                  <a:pt x="20945" y="2387"/>
                  <a:pt x="21465" y="2607"/>
                  <a:pt x="21940" y="2933"/>
                </a:cubicBezTo>
                <a:cubicBezTo>
                  <a:pt x="21720" y="3373"/>
                  <a:pt x="21500" y="3778"/>
                  <a:pt x="21245" y="4218"/>
                </a:cubicBezTo>
                <a:cubicBezTo>
                  <a:pt x="20760" y="3928"/>
                  <a:pt x="20215" y="3708"/>
                  <a:pt x="19660" y="3488"/>
                </a:cubicBezTo>
                <a:cubicBezTo>
                  <a:pt x="19924" y="3083"/>
                  <a:pt x="20144" y="2642"/>
                  <a:pt x="20399" y="2167"/>
                </a:cubicBezTo>
                <a:close/>
                <a:moveTo>
                  <a:pt x="15777" y="3012"/>
                </a:moveTo>
                <a:cubicBezTo>
                  <a:pt x="16438" y="3012"/>
                  <a:pt x="17098" y="3047"/>
                  <a:pt x="17723" y="3118"/>
                </a:cubicBezTo>
                <a:cubicBezTo>
                  <a:pt x="17424" y="3558"/>
                  <a:pt x="17098" y="3998"/>
                  <a:pt x="16763" y="4403"/>
                </a:cubicBezTo>
                <a:cubicBezTo>
                  <a:pt x="16138" y="4333"/>
                  <a:pt x="15478" y="4333"/>
                  <a:pt x="14818" y="4333"/>
                </a:cubicBezTo>
                <a:cubicBezTo>
                  <a:pt x="15152" y="3928"/>
                  <a:pt x="15478" y="3452"/>
                  <a:pt x="15777" y="3012"/>
                </a:cubicBezTo>
                <a:close/>
                <a:moveTo>
                  <a:pt x="15742" y="3012"/>
                </a:moveTo>
                <a:cubicBezTo>
                  <a:pt x="15408" y="3452"/>
                  <a:pt x="15082" y="3928"/>
                  <a:pt x="14712" y="4333"/>
                </a:cubicBezTo>
                <a:cubicBezTo>
                  <a:pt x="14562" y="4333"/>
                  <a:pt x="14378" y="4333"/>
                  <a:pt x="14201" y="4368"/>
                </a:cubicBezTo>
                <a:cubicBezTo>
                  <a:pt x="13717" y="4403"/>
                  <a:pt x="13242" y="4438"/>
                  <a:pt x="12731" y="4518"/>
                </a:cubicBezTo>
                <a:cubicBezTo>
                  <a:pt x="13101" y="4078"/>
                  <a:pt x="13462" y="3637"/>
                  <a:pt x="13761" y="3153"/>
                </a:cubicBezTo>
                <a:cubicBezTo>
                  <a:pt x="14422" y="3047"/>
                  <a:pt x="15082" y="3012"/>
                  <a:pt x="15742" y="3012"/>
                </a:cubicBezTo>
                <a:close/>
                <a:moveTo>
                  <a:pt x="64895" y="2713"/>
                </a:moveTo>
                <a:lnTo>
                  <a:pt x="64895" y="2713"/>
                </a:lnTo>
                <a:cubicBezTo>
                  <a:pt x="64745" y="3047"/>
                  <a:pt x="64639" y="3373"/>
                  <a:pt x="64525" y="3743"/>
                </a:cubicBezTo>
                <a:cubicBezTo>
                  <a:pt x="64085" y="3928"/>
                  <a:pt x="63644" y="4113"/>
                  <a:pt x="63204" y="4333"/>
                </a:cubicBezTo>
                <a:cubicBezTo>
                  <a:pt x="63063" y="4403"/>
                  <a:pt x="62914" y="4518"/>
                  <a:pt x="62799" y="4588"/>
                </a:cubicBezTo>
                <a:cubicBezTo>
                  <a:pt x="62879" y="4254"/>
                  <a:pt x="62984" y="3928"/>
                  <a:pt x="63099" y="3637"/>
                </a:cubicBezTo>
                <a:cubicBezTo>
                  <a:pt x="63644" y="3268"/>
                  <a:pt x="64270" y="2977"/>
                  <a:pt x="64895" y="2713"/>
                </a:cubicBezTo>
                <a:close/>
                <a:moveTo>
                  <a:pt x="10715" y="2572"/>
                </a:moveTo>
                <a:cubicBezTo>
                  <a:pt x="10460" y="3083"/>
                  <a:pt x="10196" y="3558"/>
                  <a:pt x="9905" y="3998"/>
                </a:cubicBezTo>
                <a:cubicBezTo>
                  <a:pt x="9394" y="4183"/>
                  <a:pt x="8875" y="4403"/>
                  <a:pt x="8400" y="4623"/>
                </a:cubicBezTo>
                <a:cubicBezTo>
                  <a:pt x="8699" y="4148"/>
                  <a:pt x="8954" y="3673"/>
                  <a:pt x="9174" y="3197"/>
                </a:cubicBezTo>
                <a:cubicBezTo>
                  <a:pt x="9650" y="2977"/>
                  <a:pt x="10160" y="2757"/>
                  <a:pt x="10715" y="2572"/>
                </a:cubicBezTo>
                <a:close/>
                <a:moveTo>
                  <a:pt x="17758" y="3118"/>
                </a:moveTo>
                <a:cubicBezTo>
                  <a:pt x="18383" y="3232"/>
                  <a:pt x="19000" y="3338"/>
                  <a:pt x="19554" y="3523"/>
                </a:cubicBezTo>
                <a:cubicBezTo>
                  <a:pt x="19299" y="3963"/>
                  <a:pt x="19000" y="4403"/>
                  <a:pt x="18674" y="4773"/>
                </a:cubicBezTo>
                <a:cubicBezTo>
                  <a:pt x="18084" y="4623"/>
                  <a:pt x="17459" y="4518"/>
                  <a:pt x="16843" y="4438"/>
                </a:cubicBezTo>
                <a:cubicBezTo>
                  <a:pt x="17168" y="3998"/>
                  <a:pt x="17503" y="3558"/>
                  <a:pt x="17758" y="3118"/>
                </a:cubicBezTo>
                <a:close/>
                <a:moveTo>
                  <a:pt x="67914" y="3140"/>
                </a:moveTo>
                <a:cubicBezTo>
                  <a:pt x="68078" y="3140"/>
                  <a:pt x="68245" y="3144"/>
                  <a:pt x="68416" y="3153"/>
                </a:cubicBezTo>
                <a:cubicBezTo>
                  <a:pt x="68231" y="3637"/>
                  <a:pt x="68126" y="4113"/>
                  <a:pt x="67976" y="4623"/>
                </a:cubicBezTo>
                <a:cubicBezTo>
                  <a:pt x="67316" y="4623"/>
                  <a:pt x="66655" y="4659"/>
                  <a:pt x="66030" y="4773"/>
                </a:cubicBezTo>
                <a:cubicBezTo>
                  <a:pt x="66180" y="4254"/>
                  <a:pt x="66286" y="3743"/>
                  <a:pt x="66471" y="3268"/>
                </a:cubicBezTo>
                <a:cubicBezTo>
                  <a:pt x="66942" y="3181"/>
                  <a:pt x="67413" y="3140"/>
                  <a:pt x="67914" y="3140"/>
                </a:cubicBezTo>
                <a:close/>
                <a:moveTo>
                  <a:pt x="69006" y="3153"/>
                </a:moveTo>
                <a:cubicBezTo>
                  <a:pt x="69517" y="3232"/>
                  <a:pt x="69992" y="3303"/>
                  <a:pt x="70432" y="3417"/>
                </a:cubicBezTo>
                <a:cubicBezTo>
                  <a:pt x="70283" y="3893"/>
                  <a:pt x="70142" y="4403"/>
                  <a:pt x="70027" y="4879"/>
                </a:cubicBezTo>
                <a:cubicBezTo>
                  <a:pt x="69587" y="4773"/>
                  <a:pt x="69112" y="4694"/>
                  <a:pt x="68672" y="4659"/>
                </a:cubicBezTo>
                <a:cubicBezTo>
                  <a:pt x="68451" y="4659"/>
                  <a:pt x="68231" y="4623"/>
                  <a:pt x="68046" y="4623"/>
                </a:cubicBezTo>
                <a:cubicBezTo>
                  <a:pt x="68161" y="4113"/>
                  <a:pt x="68302" y="3637"/>
                  <a:pt x="68487" y="3153"/>
                </a:cubicBezTo>
                <a:close/>
                <a:moveTo>
                  <a:pt x="13682" y="3153"/>
                </a:moveTo>
                <a:lnTo>
                  <a:pt x="13682" y="3153"/>
                </a:lnTo>
                <a:cubicBezTo>
                  <a:pt x="13356" y="3637"/>
                  <a:pt x="13022" y="4113"/>
                  <a:pt x="12661" y="4518"/>
                </a:cubicBezTo>
                <a:cubicBezTo>
                  <a:pt x="12000" y="4623"/>
                  <a:pt x="11340" y="4773"/>
                  <a:pt x="10715" y="4914"/>
                </a:cubicBezTo>
                <a:cubicBezTo>
                  <a:pt x="11120" y="4474"/>
                  <a:pt x="11446" y="3998"/>
                  <a:pt x="11780" y="3523"/>
                </a:cubicBezTo>
                <a:cubicBezTo>
                  <a:pt x="12397" y="3338"/>
                  <a:pt x="13057" y="3232"/>
                  <a:pt x="13682" y="3153"/>
                </a:cubicBezTo>
                <a:close/>
                <a:moveTo>
                  <a:pt x="66400" y="3268"/>
                </a:moveTo>
                <a:lnTo>
                  <a:pt x="66400" y="3268"/>
                </a:lnTo>
                <a:cubicBezTo>
                  <a:pt x="66250" y="3778"/>
                  <a:pt x="66101" y="4254"/>
                  <a:pt x="65995" y="4773"/>
                </a:cubicBezTo>
                <a:cubicBezTo>
                  <a:pt x="65370" y="4879"/>
                  <a:pt x="64745" y="5064"/>
                  <a:pt x="64199" y="5248"/>
                </a:cubicBezTo>
                <a:cubicBezTo>
                  <a:pt x="64305" y="4738"/>
                  <a:pt x="64419" y="4254"/>
                  <a:pt x="64560" y="3778"/>
                </a:cubicBezTo>
                <a:cubicBezTo>
                  <a:pt x="65150" y="3558"/>
                  <a:pt x="65775" y="3373"/>
                  <a:pt x="66400" y="3268"/>
                </a:cubicBezTo>
                <a:close/>
                <a:moveTo>
                  <a:pt x="21975" y="2933"/>
                </a:moveTo>
                <a:cubicBezTo>
                  <a:pt x="22231" y="3118"/>
                  <a:pt x="22451" y="3268"/>
                  <a:pt x="22671" y="3452"/>
                </a:cubicBezTo>
                <a:cubicBezTo>
                  <a:pt x="22891" y="3673"/>
                  <a:pt x="23111" y="3893"/>
                  <a:pt x="23296" y="4113"/>
                </a:cubicBezTo>
                <a:cubicBezTo>
                  <a:pt x="23111" y="4518"/>
                  <a:pt x="22891" y="4914"/>
                  <a:pt x="22636" y="5319"/>
                </a:cubicBezTo>
                <a:cubicBezTo>
                  <a:pt x="22451" y="5099"/>
                  <a:pt x="22231" y="4914"/>
                  <a:pt x="21975" y="4694"/>
                </a:cubicBezTo>
                <a:cubicBezTo>
                  <a:pt x="21755" y="4553"/>
                  <a:pt x="21535" y="4403"/>
                  <a:pt x="21280" y="4254"/>
                </a:cubicBezTo>
                <a:cubicBezTo>
                  <a:pt x="21535" y="3813"/>
                  <a:pt x="21755" y="3373"/>
                  <a:pt x="21975" y="2933"/>
                </a:cubicBezTo>
                <a:close/>
                <a:moveTo>
                  <a:pt x="19625" y="3558"/>
                </a:moveTo>
                <a:cubicBezTo>
                  <a:pt x="20179" y="3743"/>
                  <a:pt x="20725" y="3963"/>
                  <a:pt x="21201" y="4254"/>
                </a:cubicBezTo>
                <a:cubicBezTo>
                  <a:pt x="20945" y="4694"/>
                  <a:pt x="20690" y="5064"/>
                  <a:pt x="20399" y="5469"/>
                </a:cubicBezTo>
                <a:cubicBezTo>
                  <a:pt x="19880" y="5213"/>
                  <a:pt x="19334" y="4993"/>
                  <a:pt x="18744" y="4808"/>
                </a:cubicBezTo>
                <a:cubicBezTo>
                  <a:pt x="19079" y="4403"/>
                  <a:pt x="19334" y="3998"/>
                  <a:pt x="19625" y="3558"/>
                </a:cubicBezTo>
                <a:close/>
                <a:moveTo>
                  <a:pt x="23956" y="2827"/>
                </a:moveTo>
                <a:cubicBezTo>
                  <a:pt x="24326" y="3303"/>
                  <a:pt x="24581" y="3778"/>
                  <a:pt x="24801" y="4298"/>
                </a:cubicBezTo>
                <a:lnTo>
                  <a:pt x="24766" y="4368"/>
                </a:lnTo>
                <a:cubicBezTo>
                  <a:pt x="24617" y="4738"/>
                  <a:pt x="24432" y="5099"/>
                  <a:pt x="24247" y="5469"/>
                </a:cubicBezTo>
                <a:cubicBezTo>
                  <a:pt x="24027" y="4993"/>
                  <a:pt x="23736" y="4518"/>
                  <a:pt x="23366" y="4078"/>
                </a:cubicBezTo>
                <a:cubicBezTo>
                  <a:pt x="23551" y="3708"/>
                  <a:pt x="23736" y="3338"/>
                  <a:pt x="23921" y="2977"/>
                </a:cubicBezTo>
                <a:lnTo>
                  <a:pt x="23956" y="2827"/>
                </a:lnTo>
                <a:close/>
                <a:moveTo>
                  <a:pt x="72818" y="3012"/>
                </a:moveTo>
                <a:cubicBezTo>
                  <a:pt x="73329" y="3373"/>
                  <a:pt x="73804" y="3813"/>
                  <a:pt x="74209" y="4298"/>
                </a:cubicBezTo>
                <a:cubicBezTo>
                  <a:pt x="73989" y="4659"/>
                  <a:pt x="73848" y="5064"/>
                  <a:pt x="73734" y="5469"/>
                </a:cubicBezTo>
                <a:cubicBezTo>
                  <a:pt x="73329" y="4993"/>
                  <a:pt x="72853" y="4553"/>
                  <a:pt x="72308" y="4183"/>
                </a:cubicBezTo>
                <a:cubicBezTo>
                  <a:pt x="72448" y="3778"/>
                  <a:pt x="72598" y="3417"/>
                  <a:pt x="72818" y="3012"/>
                </a:cubicBezTo>
                <a:close/>
                <a:moveTo>
                  <a:pt x="11701" y="3523"/>
                </a:moveTo>
                <a:lnTo>
                  <a:pt x="11701" y="3523"/>
                </a:lnTo>
                <a:cubicBezTo>
                  <a:pt x="11375" y="4034"/>
                  <a:pt x="11006" y="4518"/>
                  <a:pt x="10601" y="4958"/>
                </a:cubicBezTo>
                <a:cubicBezTo>
                  <a:pt x="10020" y="5099"/>
                  <a:pt x="9394" y="5319"/>
                  <a:pt x="8840" y="5539"/>
                </a:cubicBezTo>
                <a:cubicBezTo>
                  <a:pt x="9245" y="5064"/>
                  <a:pt x="9615" y="4588"/>
                  <a:pt x="9940" y="4078"/>
                </a:cubicBezTo>
                <a:cubicBezTo>
                  <a:pt x="10530" y="3857"/>
                  <a:pt x="11120" y="3673"/>
                  <a:pt x="11701" y="3523"/>
                </a:cubicBezTo>
                <a:close/>
                <a:moveTo>
                  <a:pt x="14747" y="4368"/>
                </a:moveTo>
                <a:cubicBezTo>
                  <a:pt x="15408" y="4368"/>
                  <a:pt x="16068" y="4403"/>
                  <a:pt x="16728" y="4438"/>
                </a:cubicBezTo>
                <a:cubicBezTo>
                  <a:pt x="16402" y="4843"/>
                  <a:pt x="16033" y="5213"/>
                  <a:pt x="15628" y="5539"/>
                </a:cubicBezTo>
                <a:cubicBezTo>
                  <a:pt x="15144" y="5487"/>
                  <a:pt x="14661" y="5455"/>
                  <a:pt x="14178" y="5455"/>
                </a:cubicBezTo>
                <a:cubicBezTo>
                  <a:pt x="14001" y="5455"/>
                  <a:pt x="13824" y="5459"/>
                  <a:pt x="13647" y="5469"/>
                </a:cubicBezTo>
                <a:cubicBezTo>
                  <a:pt x="14052" y="5134"/>
                  <a:pt x="14422" y="4773"/>
                  <a:pt x="14747" y="4368"/>
                </a:cubicBezTo>
                <a:close/>
                <a:moveTo>
                  <a:pt x="70503" y="3452"/>
                </a:moveTo>
                <a:cubicBezTo>
                  <a:pt x="71163" y="3637"/>
                  <a:pt x="71753" y="3893"/>
                  <a:pt x="72228" y="4218"/>
                </a:cubicBezTo>
                <a:cubicBezTo>
                  <a:pt x="72087" y="4659"/>
                  <a:pt x="71973" y="5134"/>
                  <a:pt x="71867" y="5574"/>
                </a:cubicBezTo>
                <a:cubicBezTo>
                  <a:pt x="71278" y="5284"/>
                  <a:pt x="70688" y="5064"/>
                  <a:pt x="70063" y="4914"/>
                </a:cubicBezTo>
                <a:cubicBezTo>
                  <a:pt x="70212" y="4403"/>
                  <a:pt x="70327" y="3928"/>
                  <a:pt x="70503" y="3452"/>
                </a:cubicBezTo>
                <a:close/>
                <a:moveTo>
                  <a:pt x="14677" y="4368"/>
                </a:moveTo>
                <a:cubicBezTo>
                  <a:pt x="14342" y="4773"/>
                  <a:pt x="13981" y="5134"/>
                  <a:pt x="13541" y="5469"/>
                </a:cubicBezTo>
                <a:cubicBezTo>
                  <a:pt x="12881" y="5469"/>
                  <a:pt x="12177" y="5539"/>
                  <a:pt x="11516" y="5618"/>
                </a:cubicBezTo>
                <a:cubicBezTo>
                  <a:pt x="11956" y="5319"/>
                  <a:pt x="12326" y="4958"/>
                  <a:pt x="12696" y="4553"/>
                </a:cubicBezTo>
                <a:cubicBezTo>
                  <a:pt x="13356" y="4474"/>
                  <a:pt x="14017" y="4403"/>
                  <a:pt x="14677" y="4368"/>
                </a:cubicBezTo>
                <a:close/>
                <a:moveTo>
                  <a:pt x="63019" y="3673"/>
                </a:moveTo>
                <a:lnTo>
                  <a:pt x="63019" y="3673"/>
                </a:lnTo>
                <a:cubicBezTo>
                  <a:pt x="62914" y="3963"/>
                  <a:pt x="62799" y="4298"/>
                  <a:pt x="62729" y="4623"/>
                </a:cubicBezTo>
                <a:cubicBezTo>
                  <a:pt x="62218" y="4914"/>
                  <a:pt x="61699" y="5284"/>
                  <a:pt x="61188" y="5653"/>
                </a:cubicBezTo>
                <a:cubicBezTo>
                  <a:pt x="61259" y="5398"/>
                  <a:pt x="61338" y="5099"/>
                  <a:pt x="61443" y="4808"/>
                </a:cubicBezTo>
                <a:cubicBezTo>
                  <a:pt x="61919" y="4403"/>
                  <a:pt x="62474" y="4034"/>
                  <a:pt x="63019" y="3673"/>
                </a:cubicBezTo>
                <a:close/>
                <a:moveTo>
                  <a:pt x="16799" y="4474"/>
                </a:moveTo>
                <a:cubicBezTo>
                  <a:pt x="17424" y="4553"/>
                  <a:pt x="18049" y="4659"/>
                  <a:pt x="18639" y="4843"/>
                </a:cubicBezTo>
                <a:cubicBezTo>
                  <a:pt x="18339" y="5213"/>
                  <a:pt x="18014" y="5574"/>
                  <a:pt x="17609" y="5909"/>
                </a:cubicBezTo>
                <a:cubicBezTo>
                  <a:pt x="17019" y="5724"/>
                  <a:pt x="16358" y="5618"/>
                  <a:pt x="15742" y="5539"/>
                </a:cubicBezTo>
                <a:cubicBezTo>
                  <a:pt x="16103" y="5213"/>
                  <a:pt x="16473" y="4843"/>
                  <a:pt x="16799" y="4474"/>
                </a:cubicBezTo>
                <a:close/>
                <a:moveTo>
                  <a:pt x="12582" y="4588"/>
                </a:moveTo>
                <a:lnTo>
                  <a:pt x="12582" y="4588"/>
                </a:lnTo>
                <a:cubicBezTo>
                  <a:pt x="12256" y="4958"/>
                  <a:pt x="11886" y="5319"/>
                  <a:pt x="11446" y="5618"/>
                </a:cubicBezTo>
                <a:lnTo>
                  <a:pt x="11411" y="5653"/>
                </a:lnTo>
                <a:cubicBezTo>
                  <a:pt x="10750" y="5759"/>
                  <a:pt x="10090" y="5874"/>
                  <a:pt x="9465" y="6014"/>
                </a:cubicBezTo>
                <a:cubicBezTo>
                  <a:pt x="9500" y="5979"/>
                  <a:pt x="9579" y="5944"/>
                  <a:pt x="9615" y="5909"/>
                </a:cubicBezTo>
                <a:cubicBezTo>
                  <a:pt x="9976" y="5653"/>
                  <a:pt x="10310" y="5319"/>
                  <a:pt x="10636" y="4993"/>
                </a:cubicBezTo>
                <a:cubicBezTo>
                  <a:pt x="11261" y="4843"/>
                  <a:pt x="11921" y="4694"/>
                  <a:pt x="12582" y="4588"/>
                </a:cubicBezTo>
                <a:close/>
                <a:moveTo>
                  <a:pt x="64490" y="3813"/>
                </a:moveTo>
                <a:lnTo>
                  <a:pt x="64490" y="3813"/>
                </a:lnTo>
                <a:cubicBezTo>
                  <a:pt x="64340" y="4254"/>
                  <a:pt x="64234" y="4773"/>
                  <a:pt x="64120" y="5284"/>
                </a:cubicBezTo>
                <a:cubicBezTo>
                  <a:pt x="63539" y="5504"/>
                  <a:pt x="62984" y="5759"/>
                  <a:pt x="62474" y="6058"/>
                </a:cubicBezTo>
                <a:cubicBezTo>
                  <a:pt x="62544" y="5574"/>
                  <a:pt x="62658" y="5099"/>
                  <a:pt x="62764" y="4659"/>
                </a:cubicBezTo>
                <a:cubicBezTo>
                  <a:pt x="63319" y="4333"/>
                  <a:pt x="63900" y="4034"/>
                  <a:pt x="64490" y="3813"/>
                </a:cubicBezTo>
                <a:close/>
                <a:moveTo>
                  <a:pt x="21280" y="4298"/>
                </a:moveTo>
                <a:cubicBezTo>
                  <a:pt x="21500" y="4438"/>
                  <a:pt x="21720" y="4588"/>
                  <a:pt x="21940" y="4773"/>
                </a:cubicBezTo>
                <a:cubicBezTo>
                  <a:pt x="22195" y="4958"/>
                  <a:pt x="22416" y="5134"/>
                  <a:pt x="22636" y="5354"/>
                </a:cubicBezTo>
                <a:cubicBezTo>
                  <a:pt x="22380" y="5759"/>
                  <a:pt x="22160" y="6094"/>
                  <a:pt x="21861" y="6455"/>
                </a:cubicBezTo>
                <a:cubicBezTo>
                  <a:pt x="21641" y="6234"/>
                  <a:pt x="21385" y="6058"/>
                  <a:pt x="21130" y="5874"/>
                </a:cubicBezTo>
                <a:cubicBezTo>
                  <a:pt x="20910" y="5724"/>
                  <a:pt x="20690" y="5618"/>
                  <a:pt x="20470" y="5469"/>
                </a:cubicBezTo>
                <a:cubicBezTo>
                  <a:pt x="20760" y="5099"/>
                  <a:pt x="21025" y="4694"/>
                  <a:pt x="21280" y="4298"/>
                </a:cubicBezTo>
                <a:close/>
                <a:moveTo>
                  <a:pt x="18709" y="4843"/>
                </a:moveTo>
                <a:cubicBezTo>
                  <a:pt x="19299" y="5028"/>
                  <a:pt x="19845" y="5248"/>
                  <a:pt x="20364" y="5504"/>
                </a:cubicBezTo>
                <a:cubicBezTo>
                  <a:pt x="20065" y="5874"/>
                  <a:pt x="19774" y="6199"/>
                  <a:pt x="19405" y="6534"/>
                </a:cubicBezTo>
                <a:cubicBezTo>
                  <a:pt x="18859" y="6279"/>
                  <a:pt x="18304" y="6094"/>
                  <a:pt x="17679" y="5909"/>
                </a:cubicBezTo>
                <a:cubicBezTo>
                  <a:pt x="18049" y="5574"/>
                  <a:pt x="18383" y="5213"/>
                  <a:pt x="18709" y="4843"/>
                </a:cubicBezTo>
                <a:close/>
                <a:moveTo>
                  <a:pt x="13576" y="5504"/>
                </a:moveTo>
                <a:cubicBezTo>
                  <a:pt x="14237" y="5504"/>
                  <a:pt x="14932" y="5539"/>
                  <a:pt x="15592" y="5574"/>
                </a:cubicBezTo>
                <a:cubicBezTo>
                  <a:pt x="15522" y="5653"/>
                  <a:pt x="15443" y="5724"/>
                  <a:pt x="15372" y="5759"/>
                </a:cubicBezTo>
                <a:cubicBezTo>
                  <a:pt x="15003" y="6058"/>
                  <a:pt x="14598" y="6314"/>
                  <a:pt x="14237" y="6569"/>
                </a:cubicBezTo>
                <a:cubicBezTo>
                  <a:pt x="13759" y="6518"/>
                  <a:pt x="13263" y="6481"/>
                  <a:pt x="12759" y="6481"/>
                </a:cubicBezTo>
                <a:cubicBezTo>
                  <a:pt x="12566" y="6481"/>
                  <a:pt x="12372" y="6486"/>
                  <a:pt x="12177" y="6499"/>
                </a:cubicBezTo>
                <a:cubicBezTo>
                  <a:pt x="12617" y="6199"/>
                  <a:pt x="13022" y="5909"/>
                  <a:pt x="13462" y="5618"/>
                </a:cubicBezTo>
                <a:cubicBezTo>
                  <a:pt x="13497" y="5574"/>
                  <a:pt x="13541" y="5539"/>
                  <a:pt x="13576" y="5504"/>
                </a:cubicBezTo>
                <a:close/>
                <a:moveTo>
                  <a:pt x="10530" y="5028"/>
                </a:moveTo>
                <a:lnTo>
                  <a:pt x="10530" y="5028"/>
                </a:lnTo>
                <a:cubicBezTo>
                  <a:pt x="10240" y="5319"/>
                  <a:pt x="9905" y="5618"/>
                  <a:pt x="9579" y="5874"/>
                </a:cubicBezTo>
                <a:cubicBezTo>
                  <a:pt x="9500" y="5944"/>
                  <a:pt x="9394" y="6014"/>
                  <a:pt x="9315" y="6058"/>
                </a:cubicBezTo>
                <a:cubicBezTo>
                  <a:pt x="8699" y="6234"/>
                  <a:pt x="8144" y="6419"/>
                  <a:pt x="7598" y="6604"/>
                </a:cubicBezTo>
                <a:cubicBezTo>
                  <a:pt x="7669" y="6534"/>
                  <a:pt x="7739" y="6499"/>
                  <a:pt x="7819" y="6419"/>
                </a:cubicBezTo>
                <a:cubicBezTo>
                  <a:pt x="8144" y="6199"/>
                  <a:pt x="8479" y="5909"/>
                  <a:pt x="8769" y="5618"/>
                </a:cubicBezTo>
                <a:cubicBezTo>
                  <a:pt x="9315" y="5398"/>
                  <a:pt x="9905" y="5213"/>
                  <a:pt x="10530" y="5028"/>
                </a:cubicBezTo>
                <a:close/>
                <a:moveTo>
                  <a:pt x="23331" y="4148"/>
                </a:moveTo>
                <a:cubicBezTo>
                  <a:pt x="23701" y="4588"/>
                  <a:pt x="23991" y="5064"/>
                  <a:pt x="24212" y="5539"/>
                </a:cubicBezTo>
                <a:cubicBezTo>
                  <a:pt x="24027" y="5909"/>
                  <a:pt x="23807" y="6279"/>
                  <a:pt x="23586" y="6604"/>
                </a:cubicBezTo>
                <a:cubicBezTo>
                  <a:pt x="23331" y="6164"/>
                  <a:pt x="23041" y="5759"/>
                  <a:pt x="22706" y="5354"/>
                </a:cubicBezTo>
                <a:cubicBezTo>
                  <a:pt x="22926" y="4993"/>
                  <a:pt x="23146" y="4553"/>
                  <a:pt x="23331" y="4148"/>
                </a:cubicBezTo>
                <a:close/>
                <a:moveTo>
                  <a:pt x="67639" y="4685"/>
                </a:moveTo>
                <a:cubicBezTo>
                  <a:pt x="67749" y="4685"/>
                  <a:pt x="67862" y="4688"/>
                  <a:pt x="67976" y="4694"/>
                </a:cubicBezTo>
                <a:cubicBezTo>
                  <a:pt x="67826" y="5248"/>
                  <a:pt x="67721" y="5838"/>
                  <a:pt x="67641" y="6419"/>
                </a:cubicBezTo>
                <a:cubicBezTo>
                  <a:pt x="66981" y="6419"/>
                  <a:pt x="66321" y="6499"/>
                  <a:pt x="65705" y="6604"/>
                </a:cubicBezTo>
                <a:cubicBezTo>
                  <a:pt x="65775" y="5979"/>
                  <a:pt x="65881" y="5398"/>
                  <a:pt x="66030" y="4843"/>
                </a:cubicBezTo>
                <a:cubicBezTo>
                  <a:pt x="66553" y="4755"/>
                  <a:pt x="67075" y="4685"/>
                  <a:pt x="67639" y="4685"/>
                </a:cubicBezTo>
                <a:close/>
                <a:moveTo>
                  <a:pt x="13462" y="5539"/>
                </a:moveTo>
                <a:cubicBezTo>
                  <a:pt x="13462" y="5539"/>
                  <a:pt x="13427" y="5539"/>
                  <a:pt x="13427" y="5574"/>
                </a:cubicBezTo>
                <a:cubicBezTo>
                  <a:pt x="12987" y="5909"/>
                  <a:pt x="12546" y="6199"/>
                  <a:pt x="12071" y="6499"/>
                </a:cubicBezTo>
                <a:lnTo>
                  <a:pt x="11736" y="6499"/>
                </a:lnTo>
                <a:cubicBezTo>
                  <a:pt x="11191" y="6499"/>
                  <a:pt x="10601" y="6569"/>
                  <a:pt x="10055" y="6639"/>
                </a:cubicBezTo>
                <a:cubicBezTo>
                  <a:pt x="10530" y="6349"/>
                  <a:pt x="10970" y="6014"/>
                  <a:pt x="11446" y="5689"/>
                </a:cubicBezTo>
                <a:cubicBezTo>
                  <a:pt x="12106" y="5618"/>
                  <a:pt x="12802" y="5539"/>
                  <a:pt x="13462" y="5539"/>
                </a:cubicBezTo>
                <a:close/>
                <a:moveTo>
                  <a:pt x="68011" y="4694"/>
                </a:moveTo>
                <a:cubicBezTo>
                  <a:pt x="68231" y="4694"/>
                  <a:pt x="68451" y="4694"/>
                  <a:pt x="68672" y="4738"/>
                </a:cubicBezTo>
                <a:cubicBezTo>
                  <a:pt x="69112" y="4773"/>
                  <a:pt x="69587" y="4843"/>
                  <a:pt x="70027" y="4958"/>
                </a:cubicBezTo>
                <a:cubicBezTo>
                  <a:pt x="69886" y="5504"/>
                  <a:pt x="69807" y="6094"/>
                  <a:pt x="69737" y="6639"/>
                </a:cubicBezTo>
                <a:cubicBezTo>
                  <a:pt x="69402" y="6569"/>
                  <a:pt x="69077" y="6534"/>
                  <a:pt x="68742" y="6499"/>
                </a:cubicBezTo>
                <a:cubicBezTo>
                  <a:pt x="68381" y="6455"/>
                  <a:pt x="68046" y="6455"/>
                  <a:pt x="67721" y="6419"/>
                </a:cubicBezTo>
                <a:cubicBezTo>
                  <a:pt x="67791" y="5838"/>
                  <a:pt x="67906" y="5248"/>
                  <a:pt x="68011" y="4694"/>
                </a:cubicBezTo>
                <a:close/>
                <a:moveTo>
                  <a:pt x="72308" y="4254"/>
                </a:moveTo>
                <a:cubicBezTo>
                  <a:pt x="72818" y="4623"/>
                  <a:pt x="73294" y="5028"/>
                  <a:pt x="73699" y="5504"/>
                </a:cubicBezTo>
                <a:cubicBezTo>
                  <a:pt x="73584" y="5874"/>
                  <a:pt x="73514" y="6234"/>
                  <a:pt x="73443" y="6639"/>
                </a:cubicBezTo>
                <a:cubicBezTo>
                  <a:pt x="72968" y="6234"/>
                  <a:pt x="72448" y="5909"/>
                  <a:pt x="71903" y="5618"/>
                </a:cubicBezTo>
                <a:cubicBezTo>
                  <a:pt x="72008" y="5134"/>
                  <a:pt x="72123" y="4694"/>
                  <a:pt x="72308" y="4254"/>
                </a:cubicBezTo>
                <a:close/>
                <a:moveTo>
                  <a:pt x="61373" y="4879"/>
                </a:moveTo>
                <a:cubicBezTo>
                  <a:pt x="61259" y="5134"/>
                  <a:pt x="61188" y="5433"/>
                  <a:pt x="61118" y="5724"/>
                </a:cubicBezTo>
                <a:cubicBezTo>
                  <a:pt x="60678" y="6058"/>
                  <a:pt x="60273" y="6419"/>
                  <a:pt x="59832" y="6824"/>
                </a:cubicBezTo>
                <a:cubicBezTo>
                  <a:pt x="59903" y="6569"/>
                  <a:pt x="59982" y="6314"/>
                  <a:pt x="60052" y="6058"/>
                </a:cubicBezTo>
                <a:cubicBezTo>
                  <a:pt x="60457" y="5653"/>
                  <a:pt x="60898" y="5248"/>
                  <a:pt x="61373" y="4879"/>
                </a:cubicBezTo>
                <a:close/>
                <a:moveTo>
                  <a:pt x="15663" y="5618"/>
                </a:moveTo>
                <a:cubicBezTo>
                  <a:pt x="16323" y="5689"/>
                  <a:pt x="16948" y="5794"/>
                  <a:pt x="17573" y="5944"/>
                </a:cubicBezTo>
                <a:cubicBezTo>
                  <a:pt x="17168" y="6314"/>
                  <a:pt x="16728" y="6639"/>
                  <a:pt x="16288" y="6939"/>
                </a:cubicBezTo>
                <a:cubicBezTo>
                  <a:pt x="15663" y="6789"/>
                  <a:pt x="15003" y="6675"/>
                  <a:pt x="14307" y="6604"/>
                </a:cubicBezTo>
                <a:cubicBezTo>
                  <a:pt x="14677" y="6349"/>
                  <a:pt x="15038" y="6094"/>
                  <a:pt x="15408" y="5794"/>
                </a:cubicBezTo>
                <a:cubicBezTo>
                  <a:pt x="15478" y="5724"/>
                  <a:pt x="15592" y="5689"/>
                  <a:pt x="15663" y="5618"/>
                </a:cubicBezTo>
                <a:close/>
                <a:moveTo>
                  <a:pt x="11296" y="5724"/>
                </a:moveTo>
                <a:lnTo>
                  <a:pt x="11296" y="5724"/>
                </a:lnTo>
                <a:cubicBezTo>
                  <a:pt x="10856" y="6058"/>
                  <a:pt x="10381" y="6349"/>
                  <a:pt x="9905" y="6639"/>
                </a:cubicBezTo>
                <a:cubicBezTo>
                  <a:pt x="9280" y="6719"/>
                  <a:pt x="8620" y="6860"/>
                  <a:pt x="7995" y="7009"/>
                </a:cubicBezTo>
                <a:cubicBezTo>
                  <a:pt x="8435" y="6719"/>
                  <a:pt x="8875" y="6419"/>
                  <a:pt x="9315" y="6129"/>
                </a:cubicBezTo>
                <a:cubicBezTo>
                  <a:pt x="9976" y="5944"/>
                  <a:pt x="10636" y="5838"/>
                  <a:pt x="11296" y="5724"/>
                </a:cubicBezTo>
                <a:close/>
                <a:moveTo>
                  <a:pt x="65960" y="4843"/>
                </a:moveTo>
                <a:lnTo>
                  <a:pt x="65625" y="6604"/>
                </a:lnTo>
                <a:cubicBezTo>
                  <a:pt x="65044" y="6719"/>
                  <a:pt x="64490" y="6860"/>
                  <a:pt x="63944" y="7044"/>
                </a:cubicBezTo>
                <a:cubicBezTo>
                  <a:pt x="63979" y="6455"/>
                  <a:pt x="64085" y="5874"/>
                  <a:pt x="64199" y="5319"/>
                </a:cubicBezTo>
                <a:cubicBezTo>
                  <a:pt x="64745" y="5099"/>
                  <a:pt x="65335" y="4958"/>
                  <a:pt x="65960" y="4843"/>
                </a:cubicBezTo>
                <a:close/>
                <a:moveTo>
                  <a:pt x="74244" y="4333"/>
                </a:moveTo>
                <a:cubicBezTo>
                  <a:pt x="74649" y="4843"/>
                  <a:pt x="74984" y="5354"/>
                  <a:pt x="75345" y="5909"/>
                </a:cubicBezTo>
                <a:cubicBezTo>
                  <a:pt x="75169" y="6279"/>
                  <a:pt x="75019" y="6639"/>
                  <a:pt x="74905" y="7044"/>
                </a:cubicBezTo>
                <a:cubicBezTo>
                  <a:pt x="74579" y="6499"/>
                  <a:pt x="74209" y="5979"/>
                  <a:pt x="73769" y="5504"/>
                </a:cubicBezTo>
                <a:cubicBezTo>
                  <a:pt x="73883" y="5099"/>
                  <a:pt x="74068" y="4738"/>
                  <a:pt x="74244" y="4333"/>
                </a:cubicBezTo>
                <a:close/>
                <a:moveTo>
                  <a:pt x="62694" y="4694"/>
                </a:moveTo>
                <a:lnTo>
                  <a:pt x="62694" y="4694"/>
                </a:lnTo>
                <a:cubicBezTo>
                  <a:pt x="62579" y="5134"/>
                  <a:pt x="62474" y="5618"/>
                  <a:pt x="62403" y="6094"/>
                </a:cubicBezTo>
                <a:cubicBezTo>
                  <a:pt x="61848" y="6419"/>
                  <a:pt x="61373" y="6754"/>
                  <a:pt x="60898" y="7115"/>
                </a:cubicBezTo>
                <a:cubicBezTo>
                  <a:pt x="60968" y="6639"/>
                  <a:pt x="61039" y="6199"/>
                  <a:pt x="61153" y="5759"/>
                </a:cubicBezTo>
                <a:cubicBezTo>
                  <a:pt x="61628" y="5354"/>
                  <a:pt x="62139" y="5028"/>
                  <a:pt x="62694" y="4694"/>
                </a:cubicBezTo>
                <a:close/>
                <a:moveTo>
                  <a:pt x="9870" y="4113"/>
                </a:moveTo>
                <a:lnTo>
                  <a:pt x="9870" y="4113"/>
                </a:lnTo>
                <a:cubicBezTo>
                  <a:pt x="9500" y="4623"/>
                  <a:pt x="9139" y="5134"/>
                  <a:pt x="8734" y="5574"/>
                </a:cubicBezTo>
                <a:cubicBezTo>
                  <a:pt x="8215" y="5759"/>
                  <a:pt x="7739" y="5979"/>
                  <a:pt x="7299" y="6199"/>
                </a:cubicBezTo>
                <a:lnTo>
                  <a:pt x="7334" y="6234"/>
                </a:lnTo>
                <a:cubicBezTo>
                  <a:pt x="7739" y="6058"/>
                  <a:pt x="8180" y="5838"/>
                  <a:pt x="8620" y="5653"/>
                </a:cubicBezTo>
                <a:lnTo>
                  <a:pt x="8620" y="5653"/>
                </a:lnTo>
                <a:cubicBezTo>
                  <a:pt x="8364" y="5944"/>
                  <a:pt x="8074" y="6164"/>
                  <a:pt x="7775" y="6384"/>
                </a:cubicBezTo>
                <a:cubicBezTo>
                  <a:pt x="7634" y="6499"/>
                  <a:pt x="7519" y="6604"/>
                  <a:pt x="7378" y="6675"/>
                </a:cubicBezTo>
                <a:cubicBezTo>
                  <a:pt x="6973" y="6824"/>
                  <a:pt x="6568" y="7009"/>
                  <a:pt x="6199" y="7159"/>
                </a:cubicBezTo>
                <a:cubicBezTo>
                  <a:pt x="7114" y="6534"/>
                  <a:pt x="7819" y="5653"/>
                  <a:pt x="8364" y="4694"/>
                </a:cubicBezTo>
                <a:cubicBezTo>
                  <a:pt x="8840" y="4474"/>
                  <a:pt x="9315" y="4298"/>
                  <a:pt x="9870" y="4113"/>
                </a:cubicBezTo>
                <a:close/>
                <a:moveTo>
                  <a:pt x="70063" y="4958"/>
                </a:moveTo>
                <a:cubicBezTo>
                  <a:pt x="70688" y="5134"/>
                  <a:pt x="71278" y="5354"/>
                  <a:pt x="71867" y="5653"/>
                </a:cubicBezTo>
                <a:cubicBezTo>
                  <a:pt x="71753" y="6164"/>
                  <a:pt x="71647" y="6719"/>
                  <a:pt x="71603" y="7229"/>
                </a:cubicBezTo>
                <a:cubicBezTo>
                  <a:pt x="71022" y="6974"/>
                  <a:pt x="70397" y="6789"/>
                  <a:pt x="69772" y="6639"/>
                </a:cubicBezTo>
                <a:cubicBezTo>
                  <a:pt x="69842" y="6094"/>
                  <a:pt x="69957" y="5539"/>
                  <a:pt x="70063" y="4958"/>
                </a:cubicBezTo>
                <a:close/>
                <a:moveTo>
                  <a:pt x="12000" y="6534"/>
                </a:moveTo>
                <a:cubicBezTo>
                  <a:pt x="11516" y="6824"/>
                  <a:pt x="11041" y="7115"/>
                  <a:pt x="10601" y="7379"/>
                </a:cubicBezTo>
                <a:cubicBezTo>
                  <a:pt x="10460" y="7379"/>
                  <a:pt x="10345" y="7335"/>
                  <a:pt x="10240" y="7335"/>
                </a:cubicBezTo>
                <a:lnTo>
                  <a:pt x="10196" y="7335"/>
                </a:lnTo>
                <a:cubicBezTo>
                  <a:pt x="9685" y="7335"/>
                  <a:pt x="9174" y="7379"/>
                  <a:pt x="8699" y="7414"/>
                </a:cubicBezTo>
                <a:cubicBezTo>
                  <a:pt x="9095" y="7194"/>
                  <a:pt x="9535" y="6939"/>
                  <a:pt x="9940" y="6675"/>
                </a:cubicBezTo>
                <a:cubicBezTo>
                  <a:pt x="10636" y="6604"/>
                  <a:pt x="11296" y="6534"/>
                  <a:pt x="12000" y="6534"/>
                </a:cubicBezTo>
                <a:close/>
                <a:moveTo>
                  <a:pt x="20435" y="5539"/>
                </a:moveTo>
                <a:cubicBezTo>
                  <a:pt x="20655" y="5653"/>
                  <a:pt x="20875" y="5794"/>
                  <a:pt x="21095" y="5909"/>
                </a:cubicBezTo>
                <a:cubicBezTo>
                  <a:pt x="21350" y="6094"/>
                  <a:pt x="21606" y="6279"/>
                  <a:pt x="21826" y="6499"/>
                </a:cubicBezTo>
                <a:cubicBezTo>
                  <a:pt x="21570" y="6789"/>
                  <a:pt x="21315" y="7080"/>
                  <a:pt x="20981" y="7335"/>
                </a:cubicBezTo>
                <a:cubicBezTo>
                  <a:pt x="20945" y="7379"/>
                  <a:pt x="20945" y="7379"/>
                  <a:pt x="20910" y="7414"/>
                </a:cubicBezTo>
                <a:cubicBezTo>
                  <a:pt x="20760" y="7300"/>
                  <a:pt x="20584" y="7194"/>
                  <a:pt x="20435" y="7080"/>
                </a:cubicBezTo>
                <a:cubicBezTo>
                  <a:pt x="20144" y="6895"/>
                  <a:pt x="19810" y="6719"/>
                  <a:pt x="19484" y="6569"/>
                </a:cubicBezTo>
                <a:cubicBezTo>
                  <a:pt x="19810" y="6234"/>
                  <a:pt x="20144" y="5909"/>
                  <a:pt x="20435" y="5539"/>
                </a:cubicBezTo>
                <a:close/>
                <a:moveTo>
                  <a:pt x="12106" y="6534"/>
                </a:moveTo>
                <a:cubicBezTo>
                  <a:pt x="12802" y="6534"/>
                  <a:pt x="13462" y="6569"/>
                  <a:pt x="14122" y="6639"/>
                </a:cubicBezTo>
                <a:cubicBezTo>
                  <a:pt x="13647" y="6939"/>
                  <a:pt x="13171" y="7229"/>
                  <a:pt x="12696" y="7520"/>
                </a:cubicBezTo>
                <a:cubicBezTo>
                  <a:pt x="12036" y="7414"/>
                  <a:pt x="11375" y="7379"/>
                  <a:pt x="10715" y="7379"/>
                </a:cubicBezTo>
                <a:cubicBezTo>
                  <a:pt x="11191" y="7115"/>
                  <a:pt x="11631" y="6824"/>
                  <a:pt x="12106" y="6534"/>
                </a:cubicBezTo>
                <a:close/>
                <a:moveTo>
                  <a:pt x="9174" y="6164"/>
                </a:moveTo>
                <a:lnTo>
                  <a:pt x="9174" y="6164"/>
                </a:lnTo>
                <a:cubicBezTo>
                  <a:pt x="8734" y="6499"/>
                  <a:pt x="8259" y="6789"/>
                  <a:pt x="7775" y="7044"/>
                </a:cubicBezTo>
                <a:cubicBezTo>
                  <a:pt x="7229" y="7194"/>
                  <a:pt x="6674" y="7335"/>
                  <a:pt x="6128" y="7555"/>
                </a:cubicBezTo>
                <a:cubicBezTo>
                  <a:pt x="6568" y="7300"/>
                  <a:pt x="6973" y="7009"/>
                  <a:pt x="7414" y="6754"/>
                </a:cubicBezTo>
                <a:cubicBezTo>
                  <a:pt x="7959" y="6534"/>
                  <a:pt x="8549" y="6349"/>
                  <a:pt x="9174" y="6164"/>
                </a:cubicBezTo>
                <a:close/>
                <a:moveTo>
                  <a:pt x="17644" y="5944"/>
                </a:moveTo>
                <a:cubicBezTo>
                  <a:pt x="18234" y="6129"/>
                  <a:pt x="18824" y="6314"/>
                  <a:pt x="19369" y="6569"/>
                </a:cubicBezTo>
                <a:cubicBezTo>
                  <a:pt x="19334" y="6639"/>
                  <a:pt x="19264" y="6675"/>
                  <a:pt x="19220" y="6719"/>
                </a:cubicBezTo>
                <a:cubicBezTo>
                  <a:pt x="18894" y="7009"/>
                  <a:pt x="18524" y="7265"/>
                  <a:pt x="18163" y="7555"/>
                </a:cubicBezTo>
                <a:cubicBezTo>
                  <a:pt x="17609" y="7300"/>
                  <a:pt x="16984" y="7115"/>
                  <a:pt x="16358" y="6974"/>
                </a:cubicBezTo>
                <a:cubicBezTo>
                  <a:pt x="16799" y="6639"/>
                  <a:pt x="17239" y="6314"/>
                  <a:pt x="17644" y="5944"/>
                </a:cubicBezTo>
                <a:close/>
                <a:moveTo>
                  <a:pt x="22671" y="5433"/>
                </a:moveTo>
                <a:cubicBezTo>
                  <a:pt x="23005" y="5794"/>
                  <a:pt x="23296" y="6234"/>
                  <a:pt x="23551" y="6675"/>
                </a:cubicBezTo>
                <a:cubicBezTo>
                  <a:pt x="23331" y="7009"/>
                  <a:pt x="23111" y="7300"/>
                  <a:pt x="22891" y="7599"/>
                </a:cubicBezTo>
                <a:cubicBezTo>
                  <a:pt x="22600" y="7194"/>
                  <a:pt x="22266" y="6824"/>
                  <a:pt x="21905" y="6499"/>
                </a:cubicBezTo>
                <a:cubicBezTo>
                  <a:pt x="22195" y="6164"/>
                  <a:pt x="22451" y="5794"/>
                  <a:pt x="22671" y="5433"/>
                </a:cubicBezTo>
                <a:close/>
                <a:moveTo>
                  <a:pt x="9799" y="6719"/>
                </a:moveTo>
                <a:lnTo>
                  <a:pt x="9799" y="6719"/>
                </a:lnTo>
                <a:cubicBezTo>
                  <a:pt x="9394" y="6974"/>
                  <a:pt x="8954" y="7194"/>
                  <a:pt x="8549" y="7449"/>
                </a:cubicBezTo>
                <a:cubicBezTo>
                  <a:pt x="7924" y="7485"/>
                  <a:pt x="7334" y="7599"/>
                  <a:pt x="6753" y="7705"/>
                </a:cubicBezTo>
                <a:cubicBezTo>
                  <a:pt x="7114" y="7485"/>
                  <a:pt x="7484" y="7300"/>
                  <a:pt x="7854" y="7080"/>
                </a:cubicBezTo>
                <a:cubicBezTo>
                  <a:pt x="8479" y="6939"/>
                  <a:pt x="9139" y="6789"/>
                  <a:pt x="9799" y="6719"/>
                </a:cubicBezTo>
                <a:close/>
                <a:moveTo>
                  <a:pt x="64120" y="5354"/>
                </a:moveTo>
                <a:lnTo>
                  <a:pt x="64120" y="5354"/>
                </a:lnTo>
                <a:cubicBezTo>
                  <a:pt x="64014" y="5909"/>
                  <a:pt x="63944" y="6455"/>
                  <a:pt x="63865" y="7080"/>
                </a:cubicBezTo>
                <a:cubicBezTo>
                  <a:pt x="63319" y="7265"/>
                  <a:pt x="62764" y="7520"/>
                  <a:pt x="62253" y="7819"/>
                </a:cubicBezTo>
                <a:cubicBezTo>
                  <a:pt x="62289" y="7229"/>
                  <a:pt x="62359" y="6675"/>
                  <a:pt x="62438" y="6129"/>
                </a:cubicBezTo>
                <a:cubicBezTo>
                  <a:pt x="62984" y="5838"/>
                  <a:pt x="63539" y="5574"/>
                  <a:pt x="64120" y="5354"/>
                </a:cubicBezTo>
                <a:close/>
                <a:moveTo>
                  <a:pt x="14237" y="6639"/>
                </a:moveTo>
                <a:cubicBezTo>
                  <a:pt x="14932" y="6719"/>
                  <a:pt x="15592" y="6824"/>
                  <a:pt x="16218" y="6974"/>
                </a:cubicBezTo>
                <a:cubicBezTo>
                  <a:pt x="15777" y="7300"/>
                  <a:pt x="15302" y="7599"/>
                  <a:pt x="14818" y="7890"/>
                </a:cubicBezTo>
                <a:cubicBezTo>
                  <a:pt x="14157" y="7740"/>
                  <a:pt x="13462" y="7599"/>
                  <a:pt x="12802" y="7520"/>
                </a:cubicBezTo>
                <a:cubicBezTo>
                  <a:pt x="13277" y="7229"/>
                  <a:pt x="13761" y="6939"/>
                  <a:pt x="14237" y="6639"/>
                </a:cubicBezTo>
                <a:close/>
                <a:moveTo>
                  <a:pt x="73769" y="5574"/>
                </a:moveTo>
                <a:cubicBezTo>
                  <a:pt x="74174" y="6058"/>
                  <a:pt x="74544" y="6569"/>
                  <a:pt x="74905" y="7115"/>
                </a:cubicBezTo>
                <a:cubicBezTo>
                  <a:pt x="74834" y="7414"/>
                  <a:pt x="74799" y="7670"/>
                  <a:pt x="74764" y="7960"/>
                </a:cubicBezTo>
                <a:cubicBezTo>
                  <a:pt x="74579" y="7740"/>
                  <a:pt x="74394" y="7520"/>
                  <a:pt x="74174" y="7300"/>
                </a:cubicBezTo>
                <a:cubicBezTo>
                  <a:pt x="73954" y="7080"/>
                  <a:pt x="73734" y="6860"/>
                  <a:pt x="73514" y="6675"/>
                </a:cubicBezTo>
                <a:cubicBezTo>
                  <a:pt x="73584" y="6314"/>
                  <a:pt x="73663" y="5944"/>
                  <a:pt x="73769" y="5574"/>
                </a:cubicBezTo>
                <a:close/>
                <a:moveTo>
                  <a:pt x="7158" y="6824"/>
                </a:moveTo>
                <a:lnTo>
                  <a:pt x="7158" y="6824"/>
                </a:lnTo>
                <a:cubicBezTo>
                  <a:pt x="6718" y="7115"/>
                  <a:pt x="6278" y="7414"/>
                  <a:pt x="5794" y="7670"/>
                </a:cubicBezTo>
                <a:cubicBezTo>
                  <a:pt x="5503" y="7775"/>
                  <a:pt x="5248" y="7890"/>
                  <a:pt x="4957" y="7995"/>
                </a:cubicBezTo>
                <a:cubicBezTo>
                  <a:pt x="5283" y="7819"/>
                  <a:pt x="5618" y="7599"/>
                  <a:pt x="5943" y="7379"/>
                </a:cubicBezTo>
                <a:cubicBezTo>
                  <a:pt x="6313" y="7194"/>
                  <a:pt x="6753" y="7009"/>
                  <a:pt x="7158" y="6824"/>
                </a:cubicBezTo>
                <a:close/>
                <a:moveTo>
                  <a:pt x="24247" y="5618"/>
                </a:moveTo>
                <a:cubicBezTo>
                  <a:pt x="24432" y="6094"/>
                  <a:pt x="24617" y="6569"/>
                  <a:pt x="24766" y="7044"/>
                </a:cubicBezTo>
                <a:cubicBezTo>
                  <a:pt x="24581" y="7379"/>
                  <a:pt x="24432" y="7705"/>
                  <a:pt x="24247" y="8039"/>
                </a:cubicBezTo>
                <a:cubicBezTo>
                  <a:pt x="24062" y="7555"/>
                  <a:pt x="23842" y="7115"/>
                  <a:pt x="23622" y="6675"/>
                </a:cubicBezTo>
                <a:cubicBezTo>
                  <a:pt x="23842" y="6349"/>
                  <a:pt x="24027" y="5979"/>
                  <a:pt x="24247" y="5618"/>
                </a:cubicBezTo>
                <a:close/>
                <a:moveTo>
                  <a:pt x="59982" y="6129"/>
                </a:moveTo>
                <a:lnTo>
                  <a:pt x="59982" y="6129"/>
                </a:lnTo>
                <a:cubicBezTo>
                  <a:pt x="59868" y="6384"/>
                  <a:pt x="59797" y="6639"/>
                  <a:pt x="59762" y="6895"/>
                </a:cubicBezTo>
                <a:cubicBezTo>
                  <a:pt x="59427" y="7229"/>
                  <a:pt x="59058" y="7555"/>
                  <a:pt x="58732" y="7925"/>
                </a:cubicBezTo>
                <a:cubicBezTo>
                  <a:pt x="58661" y="7960"/>
                  <a:pt x="58617" y="8039"/>
                  <a:pt x="58582" y="8075"/>
                </a:cubicBezTo>
                <a:cubicBezTo>
                  <a:pt x="58617" y="7854"/>
                  <a:pt x="58697" y="7599"/>
                  <a:pt x="58767" y="7379"/>
                </a:cubicBezTo>
                <a:cubicBezTo>
                  <a:pt x="58882" y="7265"/>
                  <a:pt x="59022" y="7115"/>
                  <a:pt x="59137" y="7009"/>
                </a:cubicBezTo>
                <a:cubicBezTo>
                  <a:pt x="59392" y="6719"/>
                  <a:pt x="59683" y="6419"/>
                  <a:pt x="59982" y="6129"/>
                </a:cubicBezTo>
                <a:close/>
                <a:moveTo>
                  <a:pt x="7634" y="7115"/>
                </a:moveTo>
                <a:lnTo>
                  <a:pt x="7634" y="7115"/>
                </a:lnTo>
                <a:cubicBezTo>
                  <a:pt x="7264" y="7335"/>
                  <a:pt x="6894" y="7555"/>
                  <a:pt x="6533" y="7740"/>
                </a:cubicBezTo>
                <a:cubicBezTo>
                  <a:pt x="6014" y="7854"/>
                  <a:pt x="5538" y="7995"/>
                  <a:pt x="5028" y="8145"/>
                </a:cubicBezTo>
                <a:cubicBezTo>
                  <a:pt x="5318" y="7995"/>
                  <a:pt x="5574" y="7854"/>
                  <a:pt x="5838" y="7705"/>
                </a:cubicBezTo>
                <a:cubicBezTo>
                  <a:pt x="6419" y="7485"/>
                  <a:pt x="7044" y="7300"/>
                  <a:pt x="7634" y="7115"/>
                </a:cubicBezTo>
                <a:close/>
                <a:moveTo>
                  <a:pt x="71903" y="5689"/>
                </a:moveTo>
                <a:cubicBezTo>
                  <a:pt x="72448" y="5944"/>
                  <a:pt x="72968" y="6314"/>
                  <a:pt x="73443" y="6675"/>
                </a:cubicBezTo>
                <a:cubicBezTo>
                  <a:pt x="73364" y="7194"/>
                  <a:pt x="73294" y="7670"/>
                  <a:pt x="73294" y="8145"/>
                </a:cubicBezTo>
                <a:cubicBezTo>
                  <a:pt x="72783" y="7819"/>
                  <a:pt x="72228" y="7520"/>
                  <a:pt x="71682" y="7265"/>
                </a:cubicBezTo>
                <a:cubicBezTo>
                  <a:pt x="71718" y="6719"/>
                  <a:pt x="71788" y="6199"/>
                  <a:pt x="71903" y="5689"/>
                </a:cubicBezTo>
                <a:close/>
                <a:moveTo>
                  <a:pt x="61083" y="5794"/>
                </a:moveTo>
                <a:lnTo>
                  <a:pt x="61083" y="5794"/>
                </a:lnTo>
                <a:cubicBezTo>
                  <a:pt x="60968" y="6234"/>
                  <a:pt x="60898" y="6719"/>
                  <a:pt x="60818" y="7159"/>
                </a:cubicBezTo>
                <a:cubicBezTo>
                  <a:pt x="60378" y="7485"/>
                  <a:pt x="59982" y="7854"/>
                  <a:pt x="59577" y="8215"/>
                </a:cubicBezTo>
                <a:cubicBezTo>
                  <a:pt x="59612" y="7775"/>
                  <a:pt x="59683" y="7335"/>
                  <a:pt x="59797" y="6939"/>
                </a:cubicBezTo>
                <a:cubicBezTo>
                  <a:pt x="60202" y="6534"/>
                  <a:pt x="60642" y="6164"/>
                  <a:pt x="61083" y="5794"/>
                </a:cubicBezTo>
                <a:close/>
                <a:moveTo>
                  <a:pt x="10495" y="7414"/>
                </a:moveTo>
                <a:cubicBezTo>
                  <a:pt x="9976" y="7705"/>
                  <a:pt x="9465" y="7960"/>
                  <a:pt x="8990" y="8215"/>
                </a:cubicBezTo>
                <a:cubicBezTo>
                  <a:pt x="8801" y="8205"/>
                  <a:pt x="8615" y="8201"/>
                  <a:pt x="8431" y="8201"/>
                </a:cubicBezTo>
                <a:cubicBezTo>
                  <a:pt x="7972" y="8201"/>
                  <a:pt x="7526" y="8228"/>
                  <a:pt x="7079" y="8259"/>
                </a:cubicBezTo>
                <a:cubicBezTo>
                  <a:pt x="7554" y="7995"/>
                  <a:pt x="8074" y="7740"/>
                  <a:pt x="8585" y="7485"/>
                </a:cubicBezTo>
                <a:cubicBezTo>
                  <a:pt x="9210" y="7414"/>
                  <a:pt x="9870" y="7414"/>
                  <a:pt x="10495" y="7414"/>
                </a:cubicBezTo>
                <a:close/>
                <a:moveTo>
                  <a:pt x="19405" y="6604"/>
                </a:moveTo>
                <a:cubicBezTo>
                  <a:pt x="19774" y="6754"/>
                  <a:pt x="20100" y="6939"/>
                  <a:pt x="20399" y="7159"/>
                </a:cubicBezTo>
                <a:cubicBezTo>
                  <a:pt x="20540" y="7229"/>
                  <a:pt x="20690" y="7335"/>
                  <a:pt x="20840" y="7449"/>
                </a:cubicBezTo>
                <a:cubicBezTo>
                  <a:pt x="20505" y="7740"/>
                  <a:pt x="20100" y="8039"/>
                  <a:pt x="19704" y="8295"/>
                </a:cubicBezTo>
                <a:cubicBezTo>
                  <a:pt x="19519" y="8180"/>
                  <a:pt x="19334" y="8075"/>
                  <a:pt x="19149" y="7995"/>
                </a:cubicBezTo>
                <a:cubicBezTo>
                  <a:pt x="18859" y="7854"/>
                  <a:pt x="18559" y="7705"/>
                  <a:pt x="18234" y="7555"/>
                </a:cubicBezTo>
                <a:cubicBezTo>
                  <a:pt x="18603" y="7300"/>
                  <a:pt x="18929" y="7044"/>
                  <a:pt x="19264" y="6754"/>
                </a:cubicBezTo>
                <a:cubicBezTo>
                  <a:pt x="19299" y="6719"/>
                  <a:pt x="19369" y="6675"/>
                  <a:pt x="19405" y="6604"/>
                </a:cubicBezTo>
                <a:close/>
                <a:moveTo>
                  <a:pt x="67641" y="6499"/>
                </a:moveTo>
                <a:cubicBezTo>
                  <a:pt x="67571" y="7044"/>
                  <a:pt x="67501" y="7599"/>
                  <a:pt x="67465" y="8145"/>
                </a:cubicBezTo>
                <a:cubicBezTo>
                  <a:pt x="66761" y="8145"/>
                  <a:pt x="66145" y="8180"/>
                  <a:pt x="65520" y="8295"/>
                </a:cubicBezTo>
                <a:cubicBezTo>
                  <a:pt x="65555" y="7740"/>
                  <a:pt x="65625" y="7194"/>
                  <a:pt x="65705" y="6639"/>
                </a:cubicBezTo>
                <a:cubicBezTo>
                  <a:pt x="66321" y="6534"/>
                  <a:pt x="66981" y="6499"/>
                  <a:pt x="67641" y="6499"/>
                </a:cubicBezTo>
                <a:close/>
                <a:moveTo>
                  <a:pt x="67685" y="6499"/>
                </a:moveTo>
                <a:cubicBezTo>
                  <a:pt x="68046" y="6499"/>
                  <a:pt x="68381" y="6534"/>
                  <a:pt x="68707" y="6569"/>
                </a:cubicBezTo>
                <a:cubicBezTo>
                  <a:pt x="69077" y="6569"/>
                  <a:pt x="69402" y="6639"/>
                  <a:pt x="69737" y="6719"/>
                </a:cubicBezTo>
                <a:cubicBezTo>
                  <a:pt x="69666" y="7265"/>
                  <a:pt x="69622" y="7775"/>
                  <a:pt x="69587" y="8330"/>
                </a:cubicBezTo>
                <a:cubicBezTo>
                  <a:pt x="69147" y="8259"/>
                  <a:pt x="68742" y="8215"/>
                  <a:pt x="68302" y="8180"/>
                </a:cubicBezTo>
                <a:cubicBezTo>
                  <a:pt x="68046" y="8145"/>
                  <a:pt x="67756" y="8145"/>
                  <a:pt x="67536" y="8145"/>
                </a:cubicBezTo>
                <a:cubicBezTo>
                  <a:pt x="67571" y="7599"/>
                  <a:pt x="67606" y="7044"/>
                  <a:pt x="67685" y="6499"/>
                </a:cubicBezTo>
                <a:close/>
                <a:moveTo>
                  <a:pt x="10601" y="7414"/>
                </a:moveTo>
                <a:cubicBezTo>
                  <a:pt x="11296" y="7414"/>
                  <a:pt x="11956" y="7485"/>
                  <a:pt x="12617" y="7555"/>
                </a:cubicBezTo>
                <a:cubicBezTo>
                  <a:pt x="12106" y="7854"/>
                  <a:pt x="11595" y="8110"/>
                  <a:pt x="11120" y="8365"/>
                </a:cubicBezTo>
                <a:cubicBezTo>
                  <a:pt x="10416" y="8295"/>
                  <a:pt x="9755" y="8215"/>
                  <a:pt x="9095" y="8215"/>
                </a:cubicBezTo>
                <a:cubicBezTo>
                  <a:pt x="9579" y="7960"/>
                  <a:pt x="10090" y="7705"/>
                  <a:pt x="10601" y="7414"/>
                </a:cubicBezTo>
                <a:close/>
                <a:moveTo>
                  <a:pt x="21861" y="6534"/>
                </a:moveTo>
                <a:cubicBezTo>
                  <a:pt x="22231" y="6860"/>
                  <a:pt x="22565" y="7229"/>
                  <a:pt x="22856" y="7634"/>
                </a:cubicBezTo>
                <a:cubicBezTo>
                  <a:pt x="22600" y="7925"/>
                  <a:pt x="22301" y="8180"/>
                  <a:pt x="22011" y="8400"/>
                </a:cubicBezTo>
                <a:cubicBezTo>
                  <a:pt x="21685" y="8075"/>
                  <a:pt x="21315" y="7740"/>
                  <a:pt x="20945" y="7449"/>
                </a:cubicBezTo>
                <a:cubicBezTo>
                  <a:pt x="20981" y="7414"/>
                  <a:pt x="21025" y="7414"/>
                  <a:pt x="21025" y="7379"/>
                </a:cubicBezTo>
                <a:cubicBezTo>
                  <a:pt x="21350" y="7115"/>
                  <a:pt x="21606" y="6824"/>
                  <a:pt x="21861" y="6534"/>
                </a:cubicBezTo>
                <a:close/>
                <a:moveTo>
                  <a:pt x="16288" y="7009"/>
                </a:moveTo>
                <a:cubicBezTo>
                  <a:pt x="16913" y="7159"/>
                  <a:pt x="17538" y="7335"/>
                  <a:pt x="18119" y="7599"/>
                </a:cubicBezTo>
                <a:cubicBezTo>
                  <a:pt x="17723" y="7890"/>
                  <a:pt x="17283" y="8180"/>
                  <a:pt x="16843" y="8435"/>
                </a:cubicBezTo>
                <a:cubicBezTo>
                  <a:pt x="16182" y="8259"/>
                  <a:pt x="15557" y="8039"/>
                  <a:pt x="14897" y="7890"/>
                </a:cubicBezTo>
                <a:cubicBezTo>
                  <a:pt x="15372" y="7634"/>
                  <a:pt x="15848" y="7300"/>
                  <a:pt x="16288" y="7009"/>
                </a:cubicBezTo>
                <a:close/>
                <a:moveTo>
                  <a:pt x="5468" y="7854"/>
                </a:moveTo>
                <a:lnTo>
                  <a:pt x="5468" y="7854"/>
                </a:lnTo>
                <a:cubicBezTo>
                  <a:pt x="5177" y="7995"/>
                  <a:pt x="4913" y="8145"/>
                  <a:pt x="4658" y="8295"/>
                </a:cubicBezTo>
                <a:cubicBezTo>
                  <a:pt x="4517" y="8330"/>
                  <a:pt x="4332" y="8400"/>
                  <a:pt x="4183" y="8479"/>
                </a:cubicBezTo>
                <a:cubicBezTo>
                  <a:pt x="4297" y="8400"/>
                  <a:pt x="4367" y="8330"/>
                  <a:pt x="4473" y="8295"/>
                </a:cubicBezTo>
                <a:cubicBezTo>
                  <a:pt x="4808" y="8145"/>
                  <a:pt x="5133" y="7995"/>
                  <a:pt x="5468" y="7854"/>
                </a:cubicBezTo>
                <a:close/>
                <a:moveTo>
                  <a:pt x="8435" y="7485"/>
                </a:moveTo>
                <a:cubicBezTo>
                  <a:pt x="7924" y="7775"/>
                  <a:pt x="7414" y="8039"/>
                  <a:pt x="6894" y="8259"/>
                </a:cubicBezTo>
                <a:cubicBezTo>
                  <a:pt x="6313" y="8295"/>
                  <a:pt x="5723" y="8400"/>
                  <a:pt x="5133" y="8515"/>
                </a:cubicBezTo>
                <a:cubicBezTo>
                  <a:pt x="5618" y="8295"/>
                  <a:pt x="6093" y="8039"/>
                  <a:pt x="6604" y="7775"/>
                </a:cubicBezTo>
                <a:cubicBezTo>
                  <a:pt x="7194" y="7634"/>
                  <a:pt x="7819" y="7555"/>
                  <a:pt x="8435" y="7485"/>
                </a:cubicBezTo>
                <a:close/>
                <a:moveTo>
                  <a:pt x="75345" y="5944"/>
                </a:moveTo>
                <a:cubicBezTo>
                  <a:pt x="75530" y="6199"/>
                  <a:pt x="75679" y="6455"/>
                  <a:pt x="75829" y="6719"/>
                </a:cubicBezTo>
                <a:cubicBezTo>
                  <a:pt x="75970" y="6974"/>
                  <a:pt x="76120" y="7194"/>
                  <a:pt x="76269" y="7449"/>
                </a:cubicBezTo>
                <a:cubicBezTo>
                  <a:pt x="76120" y="7819"/>
                  <a:pt x="75970" y="8180"/>
                  <a:pt x="75900" y="8550"/>
                </a:cubicBezTo>
                <a:cubicBezTo>
                  <a:pt x="75715" y="8295"/>
                  <a:pt x="75565" y="8039"/>
                  <a:pt x="75389" y="7775"/>
                </a:cubicBezTo>
                <a:cubicBezTo>
                  <a:pt x="75239" y="7555"/>
                  <a:pt x="75125" y="7335"/>
                  <a:pt x="74984" y="7115"/>
                </a:cubicBezTo>
                <a:cubicBezTo>
                  <a:pt x="75054" y="6719"/>
                  <a:pt x="75204" y="6314"/>
                  <a:pt x="75345" y="5944"/>
                </a:cubicBezTo>
                <a:close/>
                <a:moveTo>
                  <a:pt x="12696" y="7555"/>
                </a:moveTo>
                <a:cubicBezTo>
                  <a:pt x="13391" y="7670"/>
                  <a:pt x="14087" y="7775"/>
                  <a:pt x="14747" y="7925"/>
                </a:cubicBezTo>
                <a:cubicBezTo>
                  <a:pt x="14237" y="8215"/>
                  <a:pt x="13761" y="8479"/>
                  <a:pt x="13242" y="8735"/>
                </a:cubicBezTo>
                <a:cubicBezTo>
                  <a:pt x="12546" y="8585"/>
                  <a:pt x="11886" y="8479"/>
                  <a:pt x="11191" y="8365"/>
                </a:cubicBezTo>
                <a:cubicBezTo>
                  <a:pt x="11701" y="8145"/>
                  <a:pt x="12177" y="7854"/>
                  <a:pt x="12696" y="7555"/>
                </a:cubicBezTo>
                <a:close/>
                <a:moveTo>
                  <a:pt x="65625" y="6639"/>
                </a:moveTo>
                <a:cubicBezTo>
                  <a:pt x="65555" y="7194"/>
                  <a:pt x="65485" y="7740"/>
                  <a:pt x="65440" y="8295"/>
                </a:cubicBezTo>
                <a:cubicBezTo>
                  <a:pt x="64895" y="8400"/>
                  <a:pt x="64340" y="8550"/>
                  <a:pt x="63794" y="8735"/>
                </a:cubicBezTo>
                <a:cubicBezTo>
                  <a:pt x="63829" y="8180"/>
                  <a:pt x="63865" y="7634"/>
                  <a:pt x="63900" y="7115"/>
                </a:cubicBezTo>
                <a:cubicBezTo>
                  <a:pt x="64490" y="6895"/>
                  <a:pt x="65044" y="6754"/>
                  <a:pt x="65625" y="6639"/>
                </a:cubicBezTo>
                <a:close/>
                <a:moveTo>
                  <a:pt x="62359" y="6164"/>
                </a:moveTo>
                <a:lnTo>
                  <a:pt x="62359" y="6164"/>
                </a:lnTo>
                <a:cubicBezTo>
                  <a:pt x="62289" y="6719"/>
                  <a:pt x="62218" y="7265"/>
                  <a:pt x="62183" y="7854"/>
                </a:cubicBezTo>
                <a:cubicBezTo>
                  <a:pt x="61699" y="8110"/>
                  <a:pt x="61223" y="8435"/>
                  <a:pt x="60748" y="8770"/>
                </a:cubicBezTo>
                <a:cubicBezTo>
                  <a:pt x="60783" y="8215"/>
                  <a:pt x="60818" y="7705"/>
                  <a:pt x="60898" y="7194"/>
                </a:cubicBezTo>
                <a:cubicBezTo>
                  <a:pt x="61373" y="6824"/>
                  <a:pt x="61848" y="6499"/>
                  <a:pt x="62359" y="6164"/>
                </a:cubicBezTo>
                <a:close/>
                <a:moveTo>
                  <a:pt x="23586" y="6754"/>
                </a:moveTo>
                <a:cubicBezTo>
                  <a:pt x="23807" y="7159"/>
                  <a:pt x="24027" y="7634"/>
                  <a:pt x="24212" y="8075"/>
                </a:cubicBezTo>
                <a:cubicBezTo>
                  <a:pt x="24027" y="8330"/>
                  <a:pt x="23842" y="8585"/>
                  <a:pt x="23666" y="8805"/>
                </a:cubicBezTo>
                <a:cubicBezTo>
                  <a:pt x="23446" y="8400"/>
                  <a:pt x="23181" y="7995"/>
                  <a:pt x="22926" y="7634"/>
                </a:cubicBezTo>
                <a:cubicBezTo>
                  <a:pt x="23146" y="7335"/>
                  <a:pt x="23366" y="7044"/>
                  <a:pt x="23586" y="6754"/>
                </a:cubicBezTo>
                <a:close/>
                <a:moveTo>
                  <a:pt x="69772" y="6719"/>
                </a:moveTo>
                <a:cubicBezTo>
                  <a:pt x="70397" y="6860"/>
                  <a:pt x="71022" y="7044"/>
                  <a:pt x="71603" y="7300"/>
                </a:cubicBezTo>
                <a:cubicBezTo>
                  <a:pt x="71568" y="7819"/>
                  <a:pt x="71533" y="8330"/>
                  <a:pt x="71533" y="8840"/>
                </a:cubicBezTo>
                <a:cubicBezTo>
                  <a:pt x="70908" y="8620"/>
                  <a:pt x="70283" y="8435"/>
                  <a:pt x="69622" y="8330"/>
                </a:cubicBezTo>
                <a:cubicBezTo>
                  <a:pt x="69666" y="7819"/>
                  <a:pt x="69702" y="7265"/>
                  <a:pt x="69772" y="6719"/>
                </a:cubicBezTo>
                <a:close/>
                <a:moveTo>
                  <a:pt x="6384" y="7819"/>
                </a:moveTo>
                <a:lnTo>
                  <a:pt x="6384" y="7819"/>
                </a:lnTo>
                <a:cubicBezTo>
                  <a:pt x="5873" y="8075"/>
                  <a:pt x="5398" y="8330"/>
                  <a:pt x="4913" y="8550"/>
                </a:cubicBezTo>
                <a:cubicBezTo>
                  <a:pt x="4438" y="8620"/>
                  <a:pt x="3998" y="8770"/>
                  <a:pt x="3522" y="8876"/>
                </a:cubicBezTo>
                <a:cubicBezTo>
                  <a:pt x="3927" y="8700"/>
                  <a:pt x="4332" y="8515"/>
                  <a:pt x="4737" y="8295"/>
                </a:cubicBezTo>
                <a:cubicBezTo>
                  <a:pt x="5283" y="8110"/>
                  <a:pt x="5838" y="7960"/>
                  <a:pt x="6384" y="7819"/>
                </a:cubicBezTo>
                <a:close/>
                <a:moveTo>
                  <a:pt x="8840" y="8259"/>
                </a:moveTo>
                <a:cubicBezTo>
                  <a:pt x="8620" y="8365"/>
                  <a:pt x="8364" y="8515"/>
                  <a:pt x="8144" y="8620"/>
                </a:cubicBezTo>
                <a:cubicBezTo>
                  <a:pt x="7854" y="8735"/>
                  <a:pt x="7598" y="8876"/>
                  <a:pt x="7299" y="8990"/>
                </a:cubicBezTo>
                <a:lnTo>
                  <a:pt x="7114" y="8990"/>
                </a:lnTo>
                <a:cubicBezTo>
                  <a:pt x="6533" y="8990"/>
                  <a:pt x="5943" y="8990"/>
                  <a:pt x="5398" y="9025"/>
                </a:cubicBezTo>
                <a:cubicBezTo>
                  <a:pt x="5503" y="8990"/>
                  <a:pt x="5618" y="8920"/>
                  <a:pt x="5723" y="8876"/>
                </a:cubicBezTo>
                <a:cubicBezTo>
                  <a:pt x="6093" y="8700"/>
                  <a:pt x="6498" y="8515"/>
                  <a:pt x="6938" y="8330"/>
                </a:cubicBezTo>
                <a:cubicBezTo>
                  <a:pt x="7554" y="8259"/>
                  <a:pt x="8215" y="8259"/>
                  <a:pt x="8840" y="8259"/>
                </a:cubicBezTo>
                <a:close/>
                <a:moveTo>
                  <a:pt x="4046" y="8577"/>
                </a:moveTo>
                <a:cubicBezTo>
                  <a:pt x="3696" y="8740"/>
                  <a:pt x="3375" y="8897"/>
                  <a:pt x="3047" y="9061"/>
                </a:cubicBezTo>
                <a:cubicBezTo>
                  <a:pt x="3232" y="8955"/>
                  <a:pt x="3373" y="8876"/>
                  <a:pt x="3557" y="8805"/>
                </a:cubicBezTo>
                <a:cubicBezTo>
                  <a:pt x="3704" y="8721"/>
                  <a:pt x="3873" y="8654"/>
                  <a:pt x="4046" y="8577"/>
                </a:cubicBezTo>
                <a:close/>
                <a:moveTo>
                  <a:pt x="18198" y="7599"/>
                </a:moveTo>
                <a:cubicBezTo>
                  <a:pt x="18489" y="7740"/>
                  <a:pt x="18824" y="7890"/>
                  <a:pt x="19114" y="8039"/>
                </a:cubicBezTo>
                <a:cubicBezTo>
                  <a:pt x="19299" y="8145"/>
                  <a:pt x="19484" y="8215"/>
                  <a:pt x="19660" y="8330"/>
                </a:cubicBezTo>
                <a:cubicBezTo>
                  <a:pt x="19264" y="8585"/>
                  <a:pt x="18859" y="8840"/>
                  <a:pt x="18454" y="9096"/>
                </a:cubicBezTo>
                <a:cubicBezTo>
                  <a:pt x="18163" y="8955"/>
                  <a:pt x="17899" y="8840"/>
                  <a:pt x="17609" y="8735"/>
                </a:cubicBezTo>
                <a:cubicBezTo>
                  <a:pt x="17353" y="8656"/>
                  <a:pt x="17133" y="8550"/>
                  <a:pt x="16878" y="8479"/>
                </a:cubicBezTo>
                <a:cubicBezTo>
                  <a:pt x="17353" y="8180"/>
                  <a:pt x="17758" y="7890"/>
                  <a:pt x="18198" y="7599"/>
                </a:cubicBezTo>
                <a:close/>
                <a:moveTo>
                  <a:pt x="20910" y="7485"/>
                </a:moveTo>
                <a:cubicBezTo>
                  <a:pt x="21280" y="7775"/>
                  <a:pt x="21641" y="8110"/>
                  <a:pt x="21975" y="8435"/>
                </a:cubicBezTo>
                <a:cubicBezTo>
                  <a:pt x="21940" y="8479"/>
                  <a:pt x="21905" y="8515"/>
                  <a:pt x="21826" y="8550"/>
                </a:cubicBezTo>
                <a:cubicBezTo>
                  <a:pt x="21570" y="8770"/>
                  <a:pt x="21280" y="8955"/>
                  <a:pt x="20945" y="9140"/>
                </a:cubicBezTo>
                <a:cubicBezTo>
                  <a:pt x="20584" y="8840"/>
                  <a:pt x="20179" y="8585"/>
                  <a:pt x="19774" y="8330"/>
                </a:cubicBezTo>
                <a:cubicBezTo>
                  <a:pt x="20179" y="8075"/>
                  <a:pt x="20540" y="7775"/>
                  <a:pt x="20910" y="7485"/>
                </a:cubicBezTo>
                <a:close/>
                <a:moveTo>
                  <a:pt x="8990" y="8259"/>
                </a:moveTo>
                <a:cubicBezTo>
                  <a:pt x="9650" y="8295"/>
                  <a:pt x="10310" y="8330"/>
                  <a:pt x="11006" y="8400"/>
                </a:cubicBezTo>
                <a:cubicBezTo>
                  <a:pt x="10900" y="8479"/>
                  <a:pt x="10750" y="8550"/>
                  <a:pt x="10636" y="8620"/>
                </a:cubicBezTo>
                <a:cubicBezTo>
                  <a:pt x="10240" y="8805"/>
                  <a:pt x="9870" y="8990"/>
                  <a:pt x="9500" y="9175"/>
                </a:cubicBezTo>
                <a:cubicBezTo>
                  <a:pt x="8805" y="9061"/>
                  <a:pt x="8109" y="9025"/>
                  <a:pt x="7449" y="8990"/>
                </a:cubicBezTo>
                <a:cubicBezTo>
                  <a:pt x="7669" y="8876"/>
                  <a:pt x="7924" y="8770"/>
                  <a:pt x="8144" y="8656"/>
                </a:cubicBezTo>
                <a:cubicBezTo>
                  <a:pt x="8435" y="8550"/>
                  <a:pt x="8699" y="8400"/>
                  <a:pt x="8990" y="8259"/>
                </a:cubicBezTo>
                <a:close/>
                <a:moveTo>
                  <a:pt x="6753" y="8330"/>
                </a:moveTo>
                <a:cubicBezTo>
                  <a:pt x="6384" y="8515"/>
                  <a:pt x="6014" y="8656"/>
                  <a:pt x="5688" y="8840"/>
                </a:cubicBezTo>
                <a:cubicBezTo>
                  <a:pt x="5538" y="8920"/>
                  <a:pt x="5398" y="8955"/>
                  <a:pt x="5213" y="9025"/>
                </a:cubicBezTo>
                <a:cubicBezTo>
                  <a:pt x="4623" y="9096"/>
                  <a:pt x="4033" y="9140"/>
                  <a:pt x="3487" y="9245"/>
                </a:cubicBezTo>
                <a:cubicBezTo>
                  <a:pt x="3637" y="9175"/>
                  <a:pt x="3742" y="9140"/>
                  <a:pt x="3892" y="9061"/>
                </a:cubicBezTo>
                <a:cubicBezTo>
                  <a:pt x="4218" y="8920"/>
                  <a:pt x="4588" y="8770"/>
                  <a:pt x="4957" y="8585"/>
                </a:cubicBezTo>
                <a:cubicBezTo>
                  <a:pt x="5538" y="8479"/>
                  <a:pt x="6128" y="8400"/>
                  <a:pt x="6753" y="8330"/>
                </a:cubicBezTo>
                <a:close/>
                <a:moveTo>
                  <a:pt x="14818" y="7960"/>
                </a:moveTo>
                <a:cubicBezTo>
                  <a:pt x="15478" y="8110"/>
                  <a:pt x="16138" y="8295"/>
                  <a:pt x="16763" y="8479"/>
                </a:cubicBezTo>
                <a:cubicBezTo>
                  <a:pt x="16323" y="8770"/>
                  <a:pt x="15848" y="9025"/>
                  <a:pt x="15372" y="9316"/>
                </a:cubicBezTo>
                <a:cubicBezTo>
                  <a:pt x="14712" y="9096"/>
                  <a:pt x="14017" y="8920"/>
                  <a:pt x="13356" y="8770"/>
                </a:cubicBezTo>
                <a:cubicBezTo>
                  <a:pt x="13832" y="8515"/>
                  <a:pt x="14342" y="8215"/>
                  <a:pt x="14818" y="7960"/>
                </a:cubicBezTo>
                <a:close/>
                <a:moveTo>
                  <a:pt x="73514" y="6754"/>
                </a:moveTo>
                <a:cubicBezTo>
                  <a:pt x="73734" y="6939"/>
                  <a:pt x="73919" y="7115"/>
                  <a:pt x="74139" y="7335"/>
                </a:cubicBezTo>
                <a:cubicBezTo>
                  <a:pt x="74359" y="7555"/>
                  <a:pt x="74544" y="7819"/>
                  <a:pt x="74764" y="8039"/>
                </a:cubicBezTo>
                <a:cubicBezTo>
                  <a:pt x="74685" y="8479"/>
                  <a:pt x="74685" y="8920"/>
                  <a:pt x="74729" y="9360"/>
                </a:cubicBezTo>
                <a:cubicBezTo>
                  <a:pt x="74579" y="9210"/>
                  <a:pt x="74465" y="9096"/>
                  <a:pt x="74324" y="8990"/>
                </a:cubicBezTo>
                <a:cubicBezTo>
                  <a:pt x="74024" y="8700"/>
                  <a:pt x="73699" y="8435"/>
                  <a:pt x="73364" y="8215"/>
                </a:cubicBezTo>
                <a:cubicBezTo>
                  <a:pt x="73364" y="7705"/>
                  <a:pt x="73408" y="7229"/>
                  <a:pt x="73514" y="6754"/>
                </a:cubicBezTo>
                <a:close/>
                <a:moveTo>
                  <a:pt x="74949" y="7194"/>
                </a:moveTo>
                <a:cubicBezTo>
                  <a:pt x="75090" y="7414"/>
                  <a:pt x="75204" y="7599"/>
                  <a:pt x="75345" y="7819"/>
                </a:cubicBezTo>
                <a:cubicBezTo>
                  <a:pt x="75530" y="8075"/>
                  <a:pt x="75715" y="8365"/>
                  <a:pt x="75864" y="8620"/>
                </a:cubicBezTo>
                <a:cubicBezTo>
                  <a:pt x="75829" y="8876"/>
                  <a:pt x="75785" y="9140"/>
                  <a:pt x="75750" y="9395"/>
                </a:cubicBezTo>
                <a:cubicBezTo>
                  <a:pt x="75459" y="8955"/>
                  <a:pt x="75169" y="8479"/>
                  <a:pt x="74799" y="8039"/>
                </a:cubicBezTo>
                <a:cubicBezTo>
                  <a:pt x="74834" y="7740"/>
                  <a:pt x="74870" y="7485"/>
                  <a:pt x="74949" y="7194"/>
                </a:cubicBezTo>
                <a:close/>
                <a:moveTo>
                  <a:pt x="59718" y="7009"/>
                </a:moveTo>
                <a:lnTo>
                  <a:pt x="59718" y="7009"/>
                </a:lnTo>
                <a:cubicBezTo>
                  <a:pt x="59647" y="7414"/>
                  <a:pt x="59577" y="7854"/>
                  <a:pt x="59498" y="8259"/>
                </a:cubicBezTo>
                <a:cubicBezTo>
                  <a:pt x="59172" y="8585"/>
                  <a:pt x="58882" y="8876"/>
                  <a:pt x="58582" y="9175"/>
                </a:cubicBezTo>
                <a:cubicBezTo>
                  <a:pt x="58477" y="9245"/>
                  <a:pt x="58397" y="9360"/>
                  <a:pt x="58292" y="9430"/>
                </a:cubicBezTo>
                <a:cubicBezTo>
                  <a:pt x="58362" y="9025"/>
                  <a:pt x="58441" y="8585"/>
                  <a:pt x="58547" y="8180"/>
                </a:cubicBezTo>
                <a:cubicBezTo>
                  <a:pt x="58617" y="8110"/>
                  <a:pt x="58697" y="8039"/>
                  <a:pt x="58767" y="7960"/>
                </a:cubicBezTo>
                <a:cubicBezTo>
                  <a:pt x="59058" y="7634"/>
                  <a:pt x="59392" y="7300"/>
                  <a:pt x="59718" y="7009"/>
                </a:cubicBezTo>
                <a:close/>
                <a:moveTo>
                  <a:pt x="22856" y="7670"/>
                </a:moveTo>
                <a:cubicBezTo>
                  <a:pt x="23146" y="8039"/>
                  <a:pt x="23366" y="8435"/>
                  <a:pt x="23622" y="8840"/>
                </a:cubicBezTo>
                <a:cubicBezTo>
                  <a:pt x="23402" y="9096"/>
                  <a:pt x="23181" y="9281"/>
                  <a:pt x="22926" y="9466"/>
                </a:cubicBezTo>
                <a:cubicBezTo>
                  <a:pt x="22636" y="9140"/>
                  <a:pt x="22345" y="8770"/>
                  <a:pt x="22046" y="8479"/>
                </a:cubicBezTo>
                <a:cubicBezTo>
                  <a:pt x="22345" y="8215"/>
                  <a:pt x="22636" y="7960"/>
                  <a:pt x="22856" y="7670"/>
                </a:cubicBezTo>
                <a:close/>
                <a:moveTo>
                  <a:pt x="11120" y="8435"/>
                </a:moveTo>
                <a:cubicBezTo>
                  <a:pt x="11780" y="8515"/>
                  <a:pt x="12476" y="8620"/>
                  <a:pt x="13171" y="8770"/>
                </a:cubicBezTo>
                <a:cubicBezTo>
                  <a:pt x="12951" y="8920"/>
                  <a:pt x="12696" y="9025"/>
                  <a:pt x="12476" y="9175"/>
                </a:cubicBezTo>
                <a:cubicBezTo>
                  <a:pt x="12221" y="9281"/>
                  <a:pt x="12000" y="9395"/>
                  <a:pt x="11736" y="9501"/>
                </a:cubicBezTo>
                <a:cubicBezTo>
                  <a:pt x="11006" y="9395"/>
                  <a:pt x="10310" y="9245"/>
                  <a:pt x="9615" y="9175"/>
                </a:cubicBezTo>
                <a:cubicBezTo>
                  <a:pt x="9940" y="9025"/>
                  <a:pt x="10310" y="8840"/>
                  <a:pt x="10636" y="8656"/>
                </a:cubicBezTo>
                <a:cubicBezTo>
                  <a:pt x="10786" y="8585"/>
                  <a:pt x="10970" y="8515"/>
                  <a:pt x="11120" y="8435"/>
                </a:cubicBezTo>
                <a:close/>
                <a:moveTo>
                  <a:pt x="24766" y="7159"/>
                </a:moveTo>
                <a:cubicBezTo>
                  <a:pt x="24907" y="7634"/>
                  <a:pt x="25022" y="8110"/>
                  <a:pt x="25127" y="8585"/>
                </a:cubicBezTo>
                <a:cubicBezTo>
                  <a:pt x="25127" y="8620"/>
                  <a:pt x="25162" y="8656"/>
                  <a:pt x="25162" y="8735"/>
                </a:cubicBezTo>
                <a:cubicBezTo>
                  <a:pt x="25057" y="8990"/>
                  <a:pt x="24907" y="9245"/>
                  <a:pt x="24766" y="9501"/>
                </a:cubicBezTo>
                <a:cubicBezTo>
                  <a:pt x="24766" y="9466"/>
                  <a:pt x="24722" y="9430"/>
                  <a:pt x="24722" y="9395"/>
                </a:cubicBezTo>
                <a:cubicBezTo>
                  <a:pt x="24581" y="8955"/>
                  <a:pt x="24432" y="8515"/>
                  <a:pt x="24247" y="8075"/>
                </a:cubicBezTo>
                <a:cubicBezTo>
                  <a:pt x="24467" y="7775"/>
                  <a:pt x="24617" y="7449"/>
                  <a:pt x="24766" y="7159"/>
                </a:cubicBezTo>
                <a:close/>
                <a:moveTo>
                  <a:pt x="63865" y="7159"/>
                </a:moveTo>
                <a:lnTo>
                  <a:pt x="63865" y="7159"/>
                </a:lnTo>
                <a:cubicBezTo>
                  <a:pt x="63794" y="7670"/>
                  <a:pt x="63759" y="8215"/>
                  <a:pt x="63759" y="8770"/>
                </a:cubicBezTo>
                <a:cubicBezTo>
                  <a:pt x="63204" y="8955"/>
                  <a:pt x="62694" y="9210"/>
                  <a:pt x="62183" y="9501"/>
                </a:cubicBezTo>
                <a:cubicBezTo>
                  <a:pt x="62183" y="8955"/>
                  <a:pt x="62218" y="8400"/>
                  <a:pt x="62253" y="7890"/>
                </a:cubicBezTo>
                <a:cubicBezTo>
                  <a:pt x="62764" y="7599"/>
                  <a:pt x="63319" y="7335"/>
                  <a:pt x="63865" y="7159"/>
                </a:cubicBezTo>
                <a:close/>
                <a:moveTo>
                  <a:pt x="4693" y="8656"/>
                </a:moveTo>
                <a:cubicBezTo>
                  <a:pt x="4403" y="8770"/>
                  <a:pt x="4147" y="8920"/>
                  <a:pt x="3892" y="9025"/>
                </a:cubicBezTo>
                <a:cubicBezTo>
                  <a:pt x="3672" y="9096"/>
                  <a:pt x="3452" y="9210"/>
                  <a:pt x="3232" y="9281"/>
                </a:cubicBezTo>
                <a:lnTo>
                  <a:pt x="1911" y="9615"/>
                </a:lnTo>
                <a:cubicBezTo>
                  <a:pt x="1982" y="9580"/>
                  <a:pt x="2052" y="9536"/>
                  <a:pt x="2166" y="9501"/>
                </a:cubicBezTo>
                <a:cubicBezTo>
                  <a:pt x="2457" y="9395"/>
                  <a:pt x="2756" y="9245"/>
                  <a:pt x="3082" y="9096"/>
                </a:cubicBezTo>
                <a:cubicBezTo>
                  <a:pt x="3593" y="8920"/>
                  <a:pt x="4147" y="8770"/>
                  <a:pt x="4693" y="8656"/>
                </a:cubicBezTo>
                <a:close/>
                <a:moveTo>
                  <a:pt x="71647" y="7335"/>
                </a:moveTo>
                <a:cubicBezTo>
                  <a:pt x="72228" y="7555"/>
                  <a:pt x="72783" y="7890"/>
                  <a:pt x="73294" y="8215"/>
                </a:cubicBezTo>
                <a:cubicBezTo>
                  <a:pt x="73258" y="8700"/>
                  <a:pt x="73294" y="9175"/>
                  <a:pt x="73294" y="9650"/>
                </a:cubicBezTo>
                <a:cubicBezTo>
                  <a:pt x="72783" y="9360"/>
                  <a:pt x="72193" y="9061"/>
                  <a:pt x="71603" y="8840"/>
                </a:cubicBezTo>
                <a:cubicBezTo>
                  <a:pt x="71603" y="8365"/>
                  <a:pt x="71603" y="7854"/>
                  <a:pt x="71647" y="7335"/>
                </a:cubicBezTo>
                <a:close/>
                <a:moveTo>
                  <a:pt x="19704" y="8365"/>
                </a:moveTo>
                <a:cubicBezTo>
                  <a:pt x="20144" y="8620"/>
                  <a:pt x="20505" y="8876"/>
                  <a:pt x="20910" y="9175"/>
                </a:cubicBezTo>
                <a:cubicBezTo>
                  <a:pt x="20540" y="9395"/>
                  <a:pt x="20215" y="9580"/>
                  <a:pt x="19845" y="9756"/>
                </a:cubicBezTo>
                <a:cubicBezTo>
                  <a:pt x="19405" y="9536"/>
                  <a:pt x="18964" y="9316"/>
                  <a:pt x="18524" y="9140"/>
                </a:cubicBezTo>
                <a:cubicBezTo>
                  <a:pt x="18929" y="8876"/>
                  <a:pt x="19334" y="8620"/>
                  <a:pt x="19704" y="8365"/>
                </a:cubicBezTo>
                <a:close/>
                <a:moveTo>
                  <a:pt x="6579" y="9046"/>
                </a:moveTo>
                <a:cubicBezTo>
                  <a:pt x="6772" y="9046"/>
                  <a:pt x="6965" y="9050"/>
                  <a:pt x="7158" y="9061"/>
                </a:cubicBezTo>
                <a:cubicBezTo>
                  <a:pt x="6639" y="9316"/>
                  <a:pt x="6093" y="9536"/>
                  <a:pt x="5574" y="9756"/>
                </a:cubicBezTo>
                <a:cubicBezTo>
                  <a:pt x="4913" y="9756"/>
                  <a:pt x="4253" y="9756"/>
                  <a:pt x="3637" y="9800"/>
                </a:cubicBezTo>
                <a:cubicBezTo>
                  <a:pt x="4147" y="9580"/>
                  <a:pt x="4693" y="9316"/>
                  <a:pt x="5213" y="9096"/>
                </a:cubicBezTo>
                <a:cubicBezTo>
                  <a:pt x="5655" y="9071"/>
                  <a:pt x="6114" y="9046"/>
                  <a:pt x="6579" y="9046"/>
                </a:cubicBezTo>
                <a:close/>
                <a:moveTo>
                  <a:pt x="60818" y="7229"/>
                </a:moveTo>
                <a:lnTo>
                  <a:pt x="60818" y="7229"/>
                </a:lnTo>
                <a:cubicBezTo>
                  <a:pt x="60748" y="7740"/>
                  <a:pt x="60713" y="8295"/>
                  <a:pt x="60678" y="8805"/>
                </a:cubicBezTo>
                <a:cubicBezTo>
                  <a:pt x="60273" y="9140"/>
                  <a:pt x="59868" y="9466"/>
                  <a:pt x="59463" y="9835"/>
                </a:cubicBezTo>
                <a:cubicBezTo>
                  <a:pt x="59463" y="9316"/>
                  <a:pt x="59498" y="8805"/>
                  <a:pt x="59577" y="8295"/>
                </a:cubicBezTo>
                <a:cubicBezTo>
                  <a:pt x="59938" y="7925"/>
                  <a:pt x="60378" y="7599"/>
                  <a:pt x="60818" y="7229"/>
                </a:cubicBezTo>
                <a:close/>
                <a:moveTo>
                  <a:pt x="16843" y="8515"/>
                </a:moveTo>
                <a:cubicBezTo>
                  <a:pt x="17098" y="8620"/>
                  <a:pt x="17353" y="8700"/>
                  <a:pt x="17573" y="8805"/>
                </a:cubicBezTo>
                <a:cubicBezTo>
                  <a:pt x="17864" y="8876"/>
                  <a:pt x="18119" y="9025"/>
                  <a:pt x="18383" y="9140"/>
                </a:cubicBezTo>
                <a:cubicBezTo>
                  <a:pt x="17978" y="9395"/>
                  <a:pt x="17538" y="9650"/>
                  <a:pt x="17098" y="9871"/>
                </a:cubicBezTo>
                <a:cubicBezTo>
                  <a:pt x="16693" y="9756"/>
                  <a:pt x="16323" y="9615"/>
                  <a:pt x="15962" y="9501"/>
                </a:cubicBezTo>
                <a:cubicBezTo>
                  <a:pt x="15813" y="9430"/>
                  <a:pt x="15628" y="9395"/>
                  <a:pt x="15443" y="9316"/>
                </a:cubicBezTo>
                <a:cubicBezTo>
                  <a:pt x="15918" y="9061"/>
                  <a:pt x="16402" y="8805"/>
                  <a:pt x="16843" y="8515"/>
                </a:cubicBezTo>
                <a:close/>
                <a:moveTo>
                  <a:pt x="67465" y="8180"/>
                </a:moveTo>
                <a:cubicBezTo>
                  <a:pt x="67421" y="8735"/>
                  <a:pt x="67386" y="9245"/>
                  <a:pt x="67386" y="9721"/>
                </a:cubicBezTo>
                <a:cubicBezTo>
                  <a:pt x="66691" y="9721"/>
                  <a:pt x="66030" y="9800"/>
                  <a:pt x="65440" y="9871"/>
                </a:cubicBezTo>
                <a:cubicBezTo>
                  <a:pt x="65440" y="9395"/>
                  <a:pt x="65485" y="8876"/>
                  <a:pt x="65520" y="8365"/>
                </a:cubicBezTo>
                <a:cubicBezTo>
                  <a:pt x="66101" y="8259"/>
                  <a:pt x="66761" y="8180"/>
                  <a:pt x="67465" y="8180"/>
                </a:cubicBezTo>
                <a:close/>
                <a:moveTo>
                  <a:pt x="76305" y="7520"/>
                </a:moveTo>
                <a:cubicBezTo>
                  <a:pt x="76630" y="7995"/>
                  <a:pt x="76965" y="8479"/>
                  <a:pt x="77291" y="8955"/>
                </a:cubicBezTo>
                <a:cubicBezTo>
                  <a:pt x="77071" y="9245"/>
                  <a:pt x="76930" y="9536"/>
                  <a:pt x="76850" y="9871"/>
                </a:cubicBezTo>
                <a:cubicBezTo>
                  <a:pt x="76525" y="9466"/>
                  <a:pt x="76225" y="9025"/>
                  <a:pt x="75935" y="8620"/>
                </a:cubicBezTo>
                <a:cubicBezTo>
                  <a:pt x="76005" y="8259"/>
                  <a:pt x="76155" y="7890"/>
                  <a:pt x="76305" y="7520"/>
                </a:cubicBezTo>
                <a:close/>
                <a:moveTo>
                  <a:pt x="67501" y="8180"/>
                </a:moveTo>
                <a:cubicBezTo>
                  <a:pt x="67756" y="8215"/>
                  <a:pt x="68011" y="8215"/>
                  <a:pt x="68302" y="8215"/>
                </a:cubicBezTo>
                <a:cubicBezTo>
                  <a:pt x="68742" y="8259"/>
                  <a:pt x="69147" y="8330"/>
                  <a:pt x="69587" y="8400"/>
                </a:cubicBezTo>
                <a:cubicBezTo>
                  <a:pt x="69552" y="8876"/>
                  <a:pt x="69552" y="9395"/>
                  <a:pt x="69552" y="9906"/>
                </a:cubicBezTo>
                <a:cubicBezTo>
                  <a:pt x="69006" y="9800"/>
                  <a:pt x="68451" y="9756"/>
                  <a:pt x="67906" y="9756"/>
                </a:cubicBezTo>
                <a:cubicBezTo>
                  <a:pt x="67756" y="9721"/>
                  <a:pt x="67606" y="9721"/>
                  <a:pt x="67421" y="9721"/>
                </a:cubicBezTo>
                <a:cubicBezTo>
                  <a:pt x="67465" y="9245"/>
                  <a:pt x="67465" y="8735"/>
                  <a:pt x="67501" y="8180"/>
                </a:cubicBezTo>
                <a:close/>
                <a:moveTo>
                  <a:pt x="7299" y="9061"/>
                </a:moveTo>
                <a:cubicBezTo>
                  <a:pt x="7959" y="9096"/>
                  <a:pt x="8655" y="9140"/>
                  <a:pt x="9394" y="9210"/>
                </a:cubicBezTo>
                <a:cubicBezTo>
                  <a:pt x="8875" y="9466"/>
                  <a:pt x="8329" y="9721"/>
                  <a:pt x="7819" y="9941"/>
                </a:cubicBezTo>
                <a:cubicBezTo>
                  <a:pt x="7114" y="9871"/>
                  <a:pt x="6384" y="9800"/>
                  <a:pt x="5688" y="9756"/>
                </a:cubicBezTo>
                <a:cubicBezTo>
                  <a:pt x="6234" y="9536"/>
                  <a:pt x="6753" y="9316"/>
                  <a:pt x="7299" y="9061"/>
                </a:cubicBezTo>
                <a:close/>
                <a:moveTo>
                  <a:pt x="5028" y="9096"/>
                </a:moveTo>
                <a:cubicBezTo>
                  <a:pt x="4517" y="9360"/>
                  <a:pt x="3998" y="9580"/>
                  <a:pt x="3452" y="9800"/>
                </a:cubicBezTo>
                <a:cubicBezTo>
                  <a:pt x="2897" y="9835"/>
                  <a:pt x="2316" y="9871"/>
                  <a:pt x="1761" y="9976"/>
                </a:cubicBezTo>
                <a:cubicBezTo>
                  <a:pt x="2237" y="9756"/>
                  <a:pt x="2756" y="9580"/>
                  <a:pt x="3232" y="9360"/>
                </a:cubicBezTo>
                <a:cubicBezTo>
                  <a:pt x="3813" y="9245"/>
                  <a:pt x="4438" y="9175"/>
                  <a:pt x="5028" y="9096"/>
                </a:cubicBezTo>
                <a:close/>
                <a:moveTo>
                  <a:pt x="22011" y="8479"/>
                </a:moveTo>
                <a:cubicBezTo>
                  <a:pt x="22301" y="8805"/>
                  <a:pt x="22600" y="9175"/>
                  <a:pt x="22856" y="9501"/>
                </a:cubicBezTo>
                <a:cubicBezTo>
                  <a:pt x="22856" y="9501"/>
                  <a:pt x="22856" y="9536"/>
                  <a:pt x="22821" y="9536"/>
                </a:cubicBezTo>
                <a:cubicBezTo>
                  <a:pt x="22600" y="9721"/>
                  <a:pt x="22301" y="9871"/>
                  <a:pt x="22011" y="10020"/>
                </a:cubicBezTo>
                <a:cubicBezTo>
                  <a:pt x="21685" y="9721"/>
                  <a:pt x="21350" y="9466"/>
                  <a:pt x="20981" y="9175"/>
                </a:cubicBezTo>
                <a:cubicBezTo>
                  <a:pt x="21315" y="8990"/>
                  <a:pt x="21606" y="8805"/>
                  <a:pt x="21861" y="8585"/>
                </a:cubicBezTo>
                <a:cubicBezTo>
                  <a:pt x="21940" y="8550"/>
                  <a:pt x="21975" y="8515"/>
                  <a:pt x="22011" y="8479"/>
                </a:cubicBezTo>
                <a:close/>
                <a:moveTo>
                  <a:pt x="13277" y="8805"/>
                </a:moveTo>
                <a:cubicBezTo>
                  <a:pt x="13937" y="8955"/>
                  <a:pt x="14642" y="9140"/>
                  <a:pt x="15302" y="9360"/>
                </a:cubicBezTo>
                <a:cubicBezTo>
                  <a:pt x="15223" y="9395"/>
                  <a:pt x="15117" y="9466"/>
                  <a:pt x="15003" y="9536"/>
                </a:cubicBezTo>
                <a:cubicBezTo>
                  <a:pt x="14677" y="9686"/>
                  <a:pt x="14378" y="9871"/>
                  <a:pt x="14052" y="10055"/>
                </a:cubicBezTo>
                <a:cubicBezTo>
                  <a:pt x="13277" y="9835"/>
                  <a:pt x="12546" y="9686"/>
                  <a:pt x="11851" y="9536"/>
                </a:cubicBezTo>
                <a:cubicBezTo>
                  <a:pt x="12071" y="9430"/>
                  <a:pt x="12291" y="9316"/>
                  <a:pt x="12476" y="9210"/>
                </a:cubicBezTo>
                <a:cubicBezTo>
                  <a:pt x="12766" y="9061"/>
                  <a:pt x="13022" y="8955"/>
                  <a:pt x="13277" y="8805"/>
                </a:cubicBezTo>
                <a:close/>
                <a:moveTo>
                  <a:pt x="24212" y="8145"/>
                </a:moveTo>
                <a:cubicBezTo>
                  <a:pt x="24396" y="8585"/>
                  <a:pt x="24546" y="8990"/>
                  <a:pt x="24687" y="9430"/>
                </a:cubicBezTo>
                <a:cubicBezTo>
                  <a:pt x="24687" y="9466"/>
                  <a:pt x="24722" y="9501"/>
                  <a:pt x="24722" y="9580"/>
                </a:cubicBezTo>
                <a:cubicBezTo>
                  <a:pt x="24617" y="9756"/>
                  <a:pt x="24467" y="9906"/>
                  <a:pt x="24326" y="10091"/>
                </a:cubicBezTo>
                <a:cubicBezTo>
                  <a:pt x="24106" y="9686"/>
                  <a:pt x="23921" y="9245"/>
                  <a:pt x="23701" y="8876"/>
                </a:cubicBezTo>
                <a:cubicBezTo>
                  <a:pt x="23886" y="8620"/>
                  <a:pt x="24062" y="8400"/>
                  <a:pt x="24212" y="8145"/>
                </a:cubicBezTo>
                <a:close/>
                <a:moveTo>
                  <a:pt x="2976" y="9430"/>
                </a:moveTo>
                <a:lnTo>
                  <a:pt x="2976" y="9430"/>
                </a:lnTo>
                <a:cubicBezTo>
                  <a:pt x="2457" y="9615"/>
                  <a:pt x="1982" y="9835"/>
                  <a:pt x="1471" y="10020"/>
                </a:cubicBezTo>
                <a:cubicBezTo>
                  <a:pt x="1101" y="10091"/>
                  <a:pt x="731" y="10161"/>
                  <a:pt x="406" y="10275"/>
                </a:cubicBezTo>
                <a:cubicBezTo>
                  <a:pt x="441" y="10240"/>
                  <a:pt x="476" y="10196"/>
                  <a:pt x="555" y="10196"/>
                </a:cubicBezTo>
                <a:cubicBezTo>
                  <a:pt x="696" y="10126"/>
                  <a:pt x="881" y="10055"/>
                  <a:pt x="1031" y="9976"/>
                </a:cubicBezTo>
                <a:cubicBezTo>
                  <a:pt x="1172" y="9941"/>
                  <a:pt x="1286" y="9871"/>
                  <a:pt x="1436" y="9835"/>
                </a:cubicBezTo>
                <a:cubicBezTo>
                  <a:pt x="1911" y="9650"/>
                  <a:pt x="2422" y="9536"/>
                  <a:pt x="2976" y="9430"/>
                </a:cubicBezTo>
                <a:close/>
                <a:moveTo>
                  <a:pt x="65440" y="8365"/>
                </a:moveTo>
                <a:lnTo>
                  <a:pt x="65440" y="8365"/>
                </a:lnTo>
                <a:cubicBezTo>
                  <a:pt x="65405" y="8876"/>
                  <a:pt x="65405" y="9395"/>
                  <a:pt x="65370" y="9906"/>
                </a:cubicBezTo>
                <a:cubicBezTo>
                  <a:pt x="64824" y="9976"/>
                  <a:pt x="64270" y="10126"/>
                  <a:pt x="63794" y="10275"/>
                </a:cubicBezTo>
                <a:lnTo>
                  <a:pt x="63794" y="8805"/>
                </a:lnTo>
                <a:cubicBezTo>
                  <a:pt x="64340" y="8620"/>
                  <a:pt x="64859" y="8479"/>
                  <a:pt x="65440" y="8365"/>
                </a:cubicBezTo>
                <a:close/>
                <a:moveTo>
                  <a:pt x="9500" y="9245"/>
                </a:moveTo>
                <a:cubicBezTo>
                  <a:pt x="10196" y="9316"/>
                  <a:pt x="10935" y="9430"/>
                  <a:pt x="11666" y="9580"/>
                </a:cubicBezTo>
                <a:cubicBezTo>
                  <a:pt x="11155" y="9835"/>
                  <a:pt x="10636" y="10055"/>
                  <a:pt x="10160" y="10311"/>
                </a:cubicBezTo>
                <a:cubicBezTo>
                  <a:pt x="9394" y="10161"/>
                  <a:pt x="8655" y="10055"/>
                  <a:pt x="7924" y="9976"/>
                </a:cubicBezTo>
                <a:cubicBezTo>
                  <a:pt x="8435" y="9721"/>
                  <a:pt x="8990" y="9466"/>
                  <a:pt x="9500" y="9245"/>
                </a:cubicBezTo>
                <a:close/>
                <a:moveTo>
                  <a:pt x="69622" y="8400"/>
                </a:moveTo>
                <a:cubicBezTo>
                  <a:pt x="70283" y="8515"/>
                  <a:pt x="70908" y="8700"/>
                  <a:pt x="71533" y="8876"/>
                </a:cubicBezTo>
                <a:cubicBezTo>
                  <a:pt x="71533" y="9395"/>
                  <a:pt x="71533" y="9871"/>
                  <a:pt x="71568" y="10346"/>
                </a:cubicBezTo>
                <a:cubicBezTo>
                  <a:pt x="70943" y="10126"/>
                  <a:pt x="70283" y="10020"/>
                  <a:pt x="69622" y="9906"/>
                </a:cubicBezTo>
                <a:lnTo>
                  <a:pt x="69622" y="8400"/>
                </a:lnTo>
                <a:close/>
                <a:moveTo>
                  <a:pt x="18454" y="9175"/>
                </a:moveTo>
                <a:cubicBezTo>
                  <a:pt x="18894" y="9360"/>
                  <a:pt x="19334" y="9580"/>
                  <a:pt x="19774" y="9800"/>
                </a:cubicBezTo>
                <a:cubicBezTo>
                  <a:pt x="19405" y="10020"/>
                  <a:pt x="19000" y="10196"/>
                  <a:pt x="18603" y="10416"/>
                </a:cubicBezTo>
                <a:cubicBezTo>
                  <a:pt x="18119" y="10240"/>
                  <a:pt x="17644" y="10055"/>
                  <a:pt x="17168" y="9906"/>
                </a:cubicBezTo>
                <a:cubicBezTo>
                  <a:pt x="17609" y="9650"/>
                  <a:pt x="18049" y="9430"/>
                  <a:pt x="18454" y="9175"/>
                </a:cubicBezTo>
                <a:close/>
                <a:moveTo>
                  <a:pt x="62183" y="7925"/>
                </a:moveTo>
                <a:lnTo>
                  <a:pt x="62183" y="7925"/>
                </a:lnTo>
                <a:cubicBezTo>
                  <a:pt x="62139" y="8435"/>
                  <a:pt x="62104" y="8955"/>
                  <a:pt x="62104" y="9536"/>
                </a:cubicBezTo>
                <a:cubicBezTo>
                  <a:pt x="61664" y="9800"/>
                  <a:pt x="61188" y="10091"/>
                  <a:pt x="60748" y="10416"/>
                </a:cubicBezTo>
                <a:cubicBezTo>
                  <a:pt x="60713" y="9906"/>
                  <a:pt x="60713" y="9360"/>
                  <a:pt x="60748" y="8840"/>
                </a:cubicBezTo>
                <a:cubicBezTo>
                  <a:pt x="61223" y="8515"/>
                  <a:pt x="61699" y="8180"/>
                  <a:pt x="62183" y="7925"/>
                </a:cubicBezTo>
                <a:close/>
                <a:moveTo>
                  <a:pt x="20945" y="9210"/>
                </a:moveTo>
                <a:cubicBezTo>
                  <a:pt x="21315" y="9466"/>
                  <a:pt x="21641" y="9756"/>
                  <a:pt x="21975" y="10055"/>
                </a:cubicBezTo>
                <a:cubicBezTo>
                  <a:pt x="21685" y="10196"/>
                  <a:pt x="21385" y="10346"/>
                  <a:pt x="21095" y="10460"/>
                </a:cubicBezTo>
                <a:cubicBezTo>
                  <a:pt x="20725" y="10240"/>
                  <a:pt x="20320" y="10020"/>
                  <a:pt x="19924" y="9800"/>
                </a:cubicBezTo>
                <a:cubicBezTo>
                  <a:pt x="20250" y="9615"/>
                  <a:pt x="20620" y="9430"/>
                  <a:pt x="20945" y="9210"/>
                </a:cubicBezTo>
                <a:close/>
                <a:moveTo>
                  <a:pt x="4447" y="9809"/>
                </a:moveTo>
                <a:cubicBezTo>
                  <a:pt x="4772" y="9809"/>
                  <a:pt x="5103" y="9818"/>
                  <a:pt x="5433" y="9835"/>
                </a:cubicBezTo>
                <a:lnTo>
                  <a:pt x="3778" y="10496"/>
                </a:lnTo>
                <a:lnTo>
                  <a:pt x="1797" y="10496"/>
                </a:lnTo>
                <a:cubicBezTo>
                  <a:pt x="2387" y="10311"/>
                  <a:pt x="2932" y="10091"/>
                  <a:pt x="3487" y="9835"/>
                </a:cubicBezTo>
                <a:cubicBezTo>
                  <a:pt x="3800" y="9818"/>
                  <a:pt x="4121" y="9809"/>
                  <a:pt x="4447" y="9809"/>
                </a:cubicBezTo>
                <a:close/>
                <a:moveTo>
                  <a:pt x="23622" y="8920"/>
                </a:moveTo>
                <a:cubicBezTo>
                  <a:pt x="23842" y="9316"/>
                  <a:pt x="24062" y="9721"/>
                  <a:pt x="24282" y="10126"/>
                </a:cubicBezTo>
                <a:cubicBezTo>
                  <a:pt x="24141" y="10275"/>
                  <a:pt x="23956" y="10416"/>
                  <a:pt x="23736" y="10531"/>
                </a:cubicBezTo>
                <a:cubicBezTo>
                  <a:pt x="23701" y="10531"/>
                  <a:pt x="23701" y="10496"/>
                  <a:pt x="23666" y="10460"/>
                </a:cubicBezTo>
                <a:cubicBezTo>
                  <a:pt x="23446" y="10161"/>
                  <a:pt x="23181" y="9835"/>
                  <a:pt x="22961" y="9536"/>
                </a:cubicBezTo>
                <a:cubicBezTo>
                  <a:pt x="23226" y="9316"/>
                  <a:pt x="23446" y="9140"/>
                  <a:pt x="23622" y="8920"/>
                </a:cubicBezTo>
                <a:close/>
                <a:moveTo>
                  <a:pt x="15372" y="9395"/>
                </a:moveTo>
                <a:cubicBezTo>
                  <a:pt x="15592" y="9430"/>
                  <a:pt x="15777" y="9501"/>
                  <a:pt x="15962" y="9580"/>
                </a:cubicBezTo>
                <a:cubicBezTo>
                  <a:pt x="16288" y="9686"/>
                  <a:pt x="16658" y="9800"/>
                  <a:pt x="17019" y="9906"/>
                </a:cubicBezTo>
                <a:cubicBezTo>
                  <a:pt x="16843" y="10020"/>
                  <a:pt x="16658" y="10126"/>
                  <a:pt x="16438" y="10240"/>
                </a:cubicBezTo>
                <a:cubicBezTo>
                  <a:pt x="16253" y="10346"/>
                  <a:pt x="16033" y="10460"/>
                  <a:pt x="15848" y="10566"/>
                </a:cubicBezTo>
                <a:cubicBezTo>
                  <a:pt x="15522" y="10460"/>
                  <a:pt x="15223" y="10346"/>
                  <a:pt x="14897" y="10275"/>
                </a:cubicBezTo>
                <a:cubicBezTo>
                  <a:pt x="14642" y="10196"/>
                  <a:pt x="14378" y="10126"/>
                  <a:pt x="14122" y="10055"/>
                </a:cubicBezTo>
                <a:cubicBezTo>
                  <a:pt x="14457" y="9906"/>
                  <a:pt x="14747" y="9756"/>
                  <a:pt x="15038" y="9580"/>
                </a:cubicBezTo>
                <a:cubicBezTo>
                  <a:pt x="15152" y="9501"/>
                  <a:pt x="15258" y="9430"/>
                  <a:pt x="15372" y="9395"/>
                </a:cubicBezTo>
                <a:close/>
                <a:moveTo>
                  <a:pt x="58477" y="8259"/>
                </a:moveTo>
                <a:lnTo>
                  <a:pt x="58477" y="8259"/>
                </a:lnTo>
                <a:cubicBezTo>
                  <a:pt x="58362" y="8656"/>
                  <a:pt x="58292" y="9096"/>
                  <a:pt x="58221" y="9501"/>
                </a:cubicBezTo>
                <a:cubicBezTo>
                  <a:pt x="57851" y="9871"/>
                  <a:pt x="57446" y="10240"/>
                  <a:pt x="57042" y="10566"/>
                </a:cubicBezTo>
                <a:cubicBezTo>
                  <a:pt x="57077" y="10161"/>
                  <a:pt x="57156" y="9756"/>
                  <a:pt x="57226" y="9395"/>
                </a:cubicBezTo>
                <a:cubicBezTo>
                  <a:pt x="57667" y="9025"/>
                  <a:pt x="58072" y="8656"/>
                  <a:pt x="58477" y="8259"/>
                </a:cubicBezTo>
                <a:close/>
                <a:moveTo>
                  <a:pt x="74799" y="8110"/>
                </a:moveTo>
                <a:cubicBezTo>
                  <a:pt x="75125" y="8550"/>
                  <a:pt x="75459" y="9025"/>
                  <a:pt x="75750" y="9501"/>
                </a:cubicBezTo>
                <a:cubicBezTo>
                  <a:pt x="75715" y="9835"/>
                  <a:pt x="75715" y="10196"/>
                  <a:pt x="75750" y="10601"/>
                </a:cubicBezTo>
                <a:cubicBezTo>
                  <a:pt x="75424" y="10196"/>
                  <a:pt x="75125" y="9800"/>
                  <a:pt x="74764" y="9430"/>
                </a:cubicBezTo>
                <a:cubicBezTo>
                  <a:pt x="74764" y="8990"/>
                  <a:pt x="74764" y="8550"/>
                  <a:pt x="74799" y="8110"/>
                </a:cubicBezTo>
                <a:close/>
                <a:moveTo>
                  <a:pt x="5574" y="9835"/>
                </a:moveTo>
                <a:cubicBezTo>
                  <a:pt x="6278" y="9871"/>
                  <a:pt x="7009" y="9906"/>
                  <a:pt x="7704" y="9976"/>
                </a:cubicBezTo>
                <a:cubicBezTo>
                  <a:pt x="7194" y="10240"/>
                  <a:pt x="6639" y="10460"/>
                  <a:pt x="6128" y="10680"/>
                </a:cubicBezTo>
                <a:cubicBezTo>
                  <a:pt x="5398" y="10601"/>
                  <a:pt x="4658" y="10531"/>
                  <a:pt x="3927" y="10496"/>
                </a:cubicBezTo>
                <a:lnTo>
                  <a:pt x="5574" y="9835"/>
                </a:lnTo>
                <a:close/>
                <a:moveTo>
                  <a:pt x="73364" y="8295"/>
                </a:moveTo>
                <a:cubicBezTo>
                  <a:pt x="73699" y="8515"/>
                  <a:pt x="73989" y="8735"/>
                  <a:pt x="74288" y="9025"/>
                </a:cubicBezTo>
                <a:cubicBezTo>
                  <a:pt x="74429" y="9140"/>
                  <a:pt x="74579" y="9281"/>
                  <a:pt x="74729" y="9430"/>
                </a:cubicBezTo>
                <a:cubicBezTo>
                  <a:pt x="74729" y="9871"/>
                  <a:pt x="74764" y="10346"/>
                  <a:pt x="74834" y="10751"/>
                </a:cubicBezTo>
                <a:cubicBezTo>
                  <a:pt x="74614" y="10566"/>
                  <a:pt x="74394" y="10381"/>
                  <a:pt x="74174" y="10196"/>
                </a:cubicBezTo>
                <a:cubicBezTo>
                  <a:pt x="73919" y="10055"/>
                  <a:pt x="73663" y="9871"/>
                  <a:pt x="73364" y="9721"/>
                </a:cubicBezTo>
                <a:cubicBezTo>
                  <a:pt x="73364" y="9245"/>
                  <a:pt x="73329" y="8770"/>
                  <a:pt x="73364" y="8295"/>
                </a:cubicBezTo>
                <a:close/>
                <a:moveTo>
                  <a:pt x="11736" y="9580"/>
                </a:moveTo>
                <a:cubicBezTo>
                  <a:pt x="12476" y="9721"/>
                  <a:pt x="13207" y="9906"/>
                  <a:pt x="13981" y="10091"/>
                </a:cubicBezTo>
                <a:cubicBezTo>
                  <a:pt x="13541" y="10346"/>
                  <a:pt x="13057" y="10566"/>
                  <a:pt x="12617" y="10786"/>
                </a:cubicBezTo>
                <a:cubicBezTo>
                  <a:pt x="11816" y="10636"/>
                  <a:pt x="11041" y="10460"/>
                  <a:pt x="10240" y="10311"/>
                </a:cubicBezTo>
                <a:cubicBezTo>
                  <a:pt x="10750" y="10091"/>
                  <a:pt x="11261" y="9835"/>
                  <a:pt x="11736" y="9580"/>
                </a:cubicBezTo>
                <a:close/>
                <a:moveTo>
                  <a:pt x="75935" y="8700"/>
                </a:moveTo>
                <a:cubicBezTo>
                  <a:pt x="76190" y="9140"/>
                  <a:pt x="76489" y="9536"/>
                  <a:pt x="76815" y="9941"/>
                </a:cubicBezTo>
                <a:cubicBezTo>
                  <a:pt x="76745" y="10240"/>
                  <a:pt x="76710" y="10531"/>
                  <a:pt x="76710" y="10857"/>
                </a:cubicBezTo>
                <a:cubicBezTo>
                  <a:pt x="76410" y="10460"/>
                  <a:pt x="76155" y="10020"/>
                  <a:pt x="75864" y="9580"/>
                </a:cubicBezTo>
                <a:cubicBezTo>
                  <a:pt x="75864" y="9536"/>
                  <a:pt x="75829" y="9501"/>
                  <a:pt x="75785" y="9466"/>
                </a:cubicBezTo>
                <a:cubicBezTo>
                  <a:pt x="75829" y="9210"/>
                  <a:pt x="75864" y="8955"/>
                  <a:pt x="75935" y="8700"/>
                </a:cubicBezTo>
                <a:close/>
                <a:moveTo>
                  <a:pt x="22891" y="9536"/>
                </a:moveTo>
                <a:cubicBezTo>
                  <a:pt x="23146" y="9871"/>
                  <a:pt x="23366" y="10196"/>
                  <a:pt x="23622" y="10496"/>
                </a:cubicBezTo>
                <a:cubicBezTo>
                  <a:pt x="23622" y="10531"/>
                  <a:pt x="23666" y="10566"/>
                  <a:pt x="23666" y="10566"/>
                </a:cubicBezTo>
                <a:cubicBezTo>
                  <a:pt x="23481" y="10680"/>
                  <a:pt x="23261" y="10786"/>
                  <a:pt x="23005" y="10901"/>
                </a:cubicBezTo>
                <a:cubicBezTo>
                  <a:pt x="23005" y="10857"/>
                  <a:pt x="22961" y="10821"/>
                  <a:pt x="22926" y="10821"/>
                </a:cubicBezTo>
                <a:cubicBezTo>
                  <a:pt x="22636" y="10566"/>
                  <a:pt x="22380" y="10311"/>
                  <a:pt x="22081" y="10055"/>
                </a:cubicBezTo>
                <a:cubicBezTo>
                  <a:pt x="22345" y="9906"/>
                  <a:pt x="22636" y="9756"/>
                  <a:pt x="22856" y="9580"/>
                </a:cubicBezTo>
                <a:cubicBezTo>
                  <a:pt x="22891" y="9580"/>
                  <a:pt x="22891" y="9580"/>
                  <a:pt x="22891" y="9536"/>
                </a:cubicBezTo>
                <a:close/>
                <a:moveTo>
                  <a:pt x="19845" y="9835"/>
                </a:moveTo>
                <a:cubicBezTo>
                  <a:pt x="20250" y="10055"/>
                  <a:pt x="20655" y="10275"/>
                  <a:pt x="21060" y="10496"/>
                </a:cubicBezTo>
                <a:cubicBezTo>
                  <a:pt x="20804" y="10601"/>
                  <a:pt x="20540" y="10716"/>
                  <a:pt x="20285" y="10821"/>
                </a:cubicBezTo>
                <a:cubicBezTo>
                  <a:pt x="20215" y="10857"/>
                  <a:pt x="20144" y="10901"/>
                  <a:pt x="20065" y="10936"/>
                </a:cubicBezTo>
                <a:cubicBezTo>
                  <a:pt x="19589" y="10751"/>
                  <a:pt x="19149" y="10601"/>
                  <a:pt x="18674" y="10460"/>
                </a:cubicBezTo>
                <a:cubicBezTo>
                  <a:pt x="19079" y="10240"/>
                  <a:pt x="19440" y="10055"/>
                  <a:pt x="19845" y="9835"/>
                </a:cubicBezTo>
                <a:close/>
                <a:moveTo>
                  <a:pt x="63759" y="8840"/>
                </a:moveTo>
                <a:lnTo>
                  <a:pt x="63759" y="8840"/>
                </a:lnTo>
                <a:cubicBezTo>
                  <a:pt x="63724" y="9316"/>
                  <a:pt x="63724" y="9800"/>
                  <a:pt x="63724" y="10311"/>
                </a:cubicBezTo>
                <a:cubicBezTo>
                  <a:pt x="63204" y="10460"/>
                  <a:pt x="62694" y="10680"/>
                  <a:pt x="62218" y="10936"/>
                </a:cubicBezTo>
                <a:cubicBezTo>
                  <a:pt x="62183" y="10460"/>
                  <a:pt x="62183" y="10020"/>
                  <a:pt x="62183" y="9580"/>
                </a:cubicBezTo>
                <a:cubicBezTo>
                  <a:pt x="62694" y="9281"/>
                  <a:pt x="63204" y="9025"/>
                  <a:pt x="63759" y="8840"/>
                </a:cubicBezTo>
                <a:close/>
                <a:moveTo>
                  <a:pt x="25206" y="8805"/>
                </a:moveTo>
                <a:cubicBezTo>
                  <a:pt x="25312" y="9360"/>
                  <a:pt x="25462" y="9906"/>
                  <a:pt x="25647" y="10460"/>
                </a:cubicBezTo>
                <a:cubicBezTo>
                  <a:pt x="25532" y="10680"/>
                  <a:pt x="25462" y="10857"/>
                  <a:pt x="25312" y="11006"/>
                </a:cubicBezTo>
                <a:cubicBezTo>
                  <a:pt x="25127" y="10531"/>
                  <a:pt x="24942" y="10055"/>
                  <a:pt x="24801" y="9580"/>
                </a:cubicBezTo>
                <a:cubicBezTo>
                  <a:pt x="24942" y="9316"/>
                  <a:pt x="25057" y="9061"/>
                  <a:pt x="25206" y="8805"/>
                </a:cubicBezTo>
                <a:close/>
                <a:moveTo>
                  <a:pt x="59498" y="8365"/>
                </a:moveTo>
                <a:lnTo>
                  <a:pt x="59498" y="8365"/>
                </a:lnTo>
                <a:cubicBezTo>
                  <a:pt x="59427" y="8840"/>
                  <a:pt x="59392" y="9360"/>
                  <a:pt x="59392" y="9871"/>
                </a:cubicBezTo>
                <a:cubicBezTo>
                  <a:pt x="59207" y="10055"/>
                  <a:pt x="59022" y="10196"/>
                  <a:pt x="58838" y="10381"/>
                </a:cubicBezTo>
                <a:cubicBezTo>
                  <a:pt x="58617" y="10601"/>
                  <a:pt x="58397" y="10786"/>
                  <a:pt x="58177" y="11006"/>
                </a:cubicBezTo>
                <a:cubicBezTo>
                  <a:pt x="58177" y="10496"/>
                  <a:pt x="58221" y="10020"/>
                  <a:pt x="58292" y="9536"/>
                </a:cubicBezTo>
                <a:lnTo>
                  <a:pt x="58617" y="9210"/>
                </a:lnTo>
                <a:cubicBezTo>
                  <a:pt x="58917" y="8920"/>
                  <a:pt x="59207" y="8656"/>
                  <a:pt x="59498" y="8365"/>
                </a:cubicBezTo>
                <a:close/>
                <a:moveTo>
                  <a:pt x="7819" y="10020"/>
                </a:moveTo>
                <a:cubicBezTo>
                  <a:pt x="8549" y="10091"/>
                  <a:pt x="9315" y="10196"/>
                  <a:pt x="10055" y="10346"/>
                </a:cubicBezTo>
                <a:cubicBezTo>
                  <a:pt x="9535" y="10566"/>
                  <a:pt x="9060" y="10821"/>
                  <a:pt x="8549" y="11041"/>
                </a:cubicBezTo>
                <a:cubicBezTo>
                  <a:pt x="7775" y="10901"/>
                  <a:pt x="7009" y="10786"/>
                  <a:pt x="6234" y="10716"/>
                </a:cubicBezTo>
                <a:cubicBezTo>
                  <a:pt x="6753" y="10460"/>
                  <a:pt x="7299" y="10240"/>
                  <a:pt x="7819" y="10020"/>
                </a:cubicBezTo>
                <a:close/>
                <a:moveTo>
                  <a:pt x="17098" y="9941"/>
                </a:moveTo>
                <a:cubicBezTo>
                  <a:pt x="17573" y="10126"/>
                  <a:pt x="18049" y="10275"/>
                  <a:pt x="18524" y="10460"/>
                </a:cubicBezTo>
                <a:lnTo>
                  <a:pt x="17864" y="10786"/>
                </a:lnTo>
                <a:cubicBezTo>
                  <a:pt x="17723" y="10857"/>
                  <a:pt x="17538" y="10971"/>
                  <a:pt x="17388" y="11041"/>
                </a:cubicBezTo>
                <a:cubicBezTo>
                  <a:pt x="17168" y="10971"/>
                  <a:pt x="16984" y="10901"/>
                  <a:pt x="16763" y="10857"/>
                </a:cubicBezTo>
                <a:cubicBezTo>
                  <a:pt x="16508" y="10751"/>
                  <a:pt x="16218" y="10680"/>
                  <a:pt x="15918" y="10566"/>
                </a:cubicBezTo>
                <a:cubicBezTo>
                  <a:pt x="16103" y="10496"/>
                  <a:pt x="16288" y="10381"/>
                  <a:pt x="16473" y="10275"/>
                </a:cubicBezTo>
                <a:cubicBezTo>
                  <a:pt x="16693" y="10161"/>
                  <a:pt x="16878" y="10055"/>
                  <a:pt x="17098" y="9941"/>
                </a:cubicBezTo>
                <a:close/>
                <a:moveTo>
                  <a:pt x="71568" y="8920"/>
                </a:moveTo>
                <a:cubicBezTo>
                  <a:pt x="72193" y="9140"/>
                  <a:pt x="72783" y="9430"/>
                  <a:pt x="73329" y="9721"/>
                </a:cubicBezTo>
                <a:cubicBezTo>
                  <a:pt x="73329" y="10196"/>
                  <a:pt x="73408" y="10636"/>
                  <a:pt x="73443" y="11077"/>
                </a:cubicBezTo>
                <a:cubicBezTo>
                  <a:pt x="72889" y="10786"/>
                  <a:pt x="72264" y="10531"/>
                  <a:pt x="71647" y="10346"/>
                </a:cubicBezTo>
                <a:cubicBezTo>
                  <a:pt x="71603" y="9871"/>
                  <a:pt x="71568" y="9395"/>
                  <a:pt x="71568" y="8920"/>
                </a:cubicBezTo>
                <a:close/>
                <a:moveTo>
                  <a:pt x="22011" y="10091"/>
                </a:moveTo>
                <a:cubicBezTo>
                  <a:pt x="22301" y="10346"/>
                  <a:pt x="22600" y="10601"/>
                  <a:pt x="22891" y="10857"/>
                </a:cubicBezTo>
                <a:cubicBezTo>
                  <a:pt x="22926" y="10857"/>
                  <a:pt x="22926" y="10901"/>
                  <a:pt x="22961" y="10901"/>
                </a:cubicBezTo>
                <a:cubicBezTo>
                  <a:pt x="22706" y="10971"/>
                  <a:pt x="22486" y="11041"/>
                  <a:pt x="22231" y="11121"/>
                </a:cubicBezTo>
                <a:cubicBezTo>
                  <a:pt x="21905" y="10936"/>
                  <a:pt x="21535" y="10716"/>
                  <a:pt x="21165" y="10496"/>
                </a:cubicBezTo>
                <a:cubicBezTo>
                  <a:pt x="21465" y="10381"/>
                  <a:pt x="21755" y="10240"/>
                  <a:pt x="22011" y="10091"/>
                </a:cubicBezTo>
                <a:close/>
                <a:moveTo>
                  <a:pt x="2651" y="10540"/>
                </a:moveTo>
                <a:cubicBezTo>
                  <a:pt x="2985" y="10540"/>
                  <a:pt x="3324" y="10548"/>
                  <a:pt x="3672" y="10566"/>
                </a:cubicBezTo>
                <a:cubicBezTo>
                  <a:pt x="3117" y="10751"/>
                  <a:pt x="2607" y="10971"/>
                  <a:pt x="2052" y="11191"/>
                </a:cubicBezTo>
                <a:cubicBezTo>
                  <a:pt x="1392" y="11156"/>
                  <a:pt x="731" y="11156"/>
                  <a:pt x="71" y="11156"/>
                </a:cubicBezTo>
                <a:cubicBezTo>
                  <a:pt x="591" y="10971"/>
                  <a:pt x="1136" y="10786"/>
                  <a:pt x="1656" y="10566"/>
                </a:cubicBezTo>
                <a:cubicBezTo>
                  <a:pt x="1986" y="10548"/>
                  <a:pt x="2316" y="10540"/>
                  <a:pt x="2651" y="10540"/>
                </a:cubicBezTo>
                <a:close/>
                <a:moveTo>
                  <a:pt x="14052" y="10126"/>
                </a:moveTo>
                <a:cubicBezTo>
                  <a:pt x="14342" y="10161"/>
                  <a:pt x="14598" y="10240"/>
                  <a:pt x="14862" y="10311"/>
                </a:cubicBezTo>
                <a:cubicBezTo>
                  <a:pt x="15188" y="10416"/>
                  <a:pt x="15478" y="10496"/>
                  <a:pt x="15777" y="10601"/>
                </a:cubicBezTo>
                <a:cubicBezTo>
                  <a:pt x="15372" y="10821"/>
                  <a:pt x="14932" y="11041"/>
                  <a:pt x="14527" y="11226"/>
                </a:cubicBezTo>
                <a:cubicBezTo>
                  <a:pt x="14272" y="11191"/>
                  <a:pt x="14017" y="11121"/>
                  <a:pt x="13717" y="11041"/>
                </a:cubicBezTo>
                <a:cubicBezTo>
                  <a:pt x="13391" y="10971"/>
                  <a:pt x="13057" y="10901"/>
                  <a:pt x="12696" y="10821"/>
                </a:cubicBezTo>
                <a:cubicBezTo>
                  <a:pt x="13171" y="10601"/>
                  <a:pt x="13612" y="10346"/>
                  <a:pt x="14052" y="10126"/>
                </a:cubicBezTo>
                <a:close/>
                <a:moveTo>
                  <a:pt x="77326" y="8990"/>
                </a:moveTo>
                <a:cubicBezTo>
                  <a:pt x="77660" y="9395"/>
                  <a:pt x="77986" y="9756"/>
                  <a:pt x="78321" y="10091"/>
                </a:cubicBezTo>
                <a:cubicBezTo>
                  <a:pt x="78426" y="10161"/>
                  <a:pt x="78506" y="10240"/>
                  <a:pt x="78611" y="10311"/>
                </a:cubicBezTo>
                <a:cubicBezTo>
                  <a:pt x="78391" y="10601"/>
                  <a:pt x="78250" y="10901"/>
                  <a:pt x="78171" y="11226"/>
                </a:cubicBezTo>
                <a:cubicBezTo>
                  <a:pt x="78101" y="11156"/>
                  <a:pt x="78030" y="11121"/>
                  <a:pt x="77951" y="11041"/>
                </a:cubicBezTo>
                <a:cubicBezTo>
                  <a:pt x="77546" y="10716"/>
                  <a:pt x="77220" y="10311"/>
                  <a:pt x="76886" y="9906"/>
                </a:cubicBezTo>
                <a:cubicBezTo>
                  <a:pt x="76965" y="9580"/>
                  <a:pt x="77150" y="9281"/>
                  <a:pt x="77326" y="8990"/>
                </a:cubicBezTo>
                <a:close/>
                <a:moveTo>
                  <a:pt x="24766" y="9615"/>
                </a:moveTo>
                <a:cubicBezTo>
                  <a:pt x="24907" y="10091"/>
                  <a:pt x="25092" y="10601"/>
                  <a:pt x="25277" y="11077"/>
                </a:cubicBezTo>
                <a:cubicBezTo>
                  <a:pt x="25206" y="11156"/>
                  <a:pt x="25092" y="11262"/>
                  <a:pt x="24986" y="11341"/>
                </a:cubicBezTo>
                <a:cubicBezTo>
                  <a:pt x="24766" y="10936"/>
                  <a:pt x="24546" y="10531"/>
                  <a:pt x="24361" y="10126"/>
                </a:cubicBezTo>
                <a:cubicBezTo>
                  <a:pt x="24502" y="9976"/>
                  <a:pt x="24617" y="9800"/>
                  <a:pt x="24766" y="9615"/>
                </a:cubicBezTo>
                <a:close/>
                <a:moveTo>
                  <a:pt x="3813" y="10566"/>
                </a:moveTo>
                <a:cubicBezTo>
                  <a:pt x="4552" y="10601"/>
                  <a:pt x="5283" y="10636"/>
                  <a:pt x="6014" y="10716"/>
                </a:cubicBezTo>
                <a:cubicBezTo>
                  <a:pt x="5468" y="10936"/>
                  <a:pt x="4957" y="11156"/>
                  <a:pt x="4438" y="11376"/>
                </a:cubicBezTo>
                <a:cubicBezTo>
                  <a:pt x="3707" y="11297"/>
                  <a:pt x="2932" y="11226"/>
                  <a:pt x="2202" y="11191"/>
                </a:cubicBezTo>
                <a:cubicBezTo>
                  <a:pt x="2756" y="10971"/>
                  <a:pt x="3267" y="10786"/>
                  <a:pt x="3813" y="10566"/>
                </a:cubicBezTo>
                <a:close/>
                <a:moveTo>
                  <a:pt x="21095" y="10531"/>
                </a:moveTo>
                <a:cubicBezTo>
                  <a:pt x="21465" y="10751"/>
                  <a:pt x="21826" y="10936"/>
                  <a:pt x="22160" y="11156"/>
                </a:cubicBezTo>
                <a:cubicBezTo>
                  <a:pt x="22081" y="11191"/>
                  <a:pt x="22046" y="11191"/>
                  <a:pt x="21975" y="11226"/>
                </a:cubicBezTo>
                <a:cubicBezTo>
                  <a:pt x="21755" y="11262"/>
                  <a:pt x="21535" y="11341"/>
                  <a:pt x="21350" y="11411"/>
                </a:cubicBezTo>
                <a:cubicBezTo>
                  <a:pt x="20945" y="11262"/>
                  <a:pt x="20540" y="11121"/>
                  <a:pt x="20144" y="10971"/>
                </a:cubicBezTo>
                <a:cubicBezTo>
                  <a:pt x="20215" y="10936"/>
                  <a:pt x="20250" y="10901"/>
                  <a:pt x="20320" y="10901"/>
                </a:cubicBezTo>
                <a:cubicBezTo>
                  <a:pt x="20584" y="10751"/>
                  <a:pt x="20840" y="10636"/>
                  <a:pt x="21095" y="10531"/>
                </a:cubicBezTo>
                <a:close/>
                <a:moveTo>
                  <a:pt x="60678" y="8876"/>
                </a:moveTo>
                <a:lnTo>
                  <a:pt x="60678" y="10460"/>
                </a:lnTo>
                <a:cubicBezTo>
                  <a:pt x="60273" y="10786"/>
                  <a:pt x="59868" y="11121"/>
                  <a:pt x="59498" y="11446"/>
                </a:cubicBezTo>
                <a:cubicBezTo>
                  <a:pt x="59463" y="10936"/>
                  <a:pt x="59463" y="10416"/>
                  <a:pt x="59463" y="9906"/>
                </a:cubicBezTo>
                <a:cubicBezTo>
                  <a:pt x="59868" y="9536"/>
                  <a:pt x="60273" y="9210"/>
                  <a:pt x="60678" y="8876"/>
                </a:cubicBezTo>
                <a:close/>
                <a:moveTo>
                  <a:pt x="18603" y="10496"/>
                </a:moveTo>
                <a:cubicBezTo>
                  <a:pt x="19079" y="10636"/>
                  <a:pt x="19519" y="10786"/>
                  <a:pt x="19994" y="10971"/>
                </a:cubicBezTo>
                <a:cubicBezTo>
                  <a:pt x="19739" y="11077"/>
                  <a:pt x="19484" y="11191"/>
                  <a:pt x="19264" y="11297"/>
                </a:cubicBezTo>
                <a:cubicBezTo>
                  <a:pt x="19114" y="11376"/>
                  <a:pt x="19000" y="11411"/>
                  <a:pt x="18894" y="11482"/>
                </a:cubicBezTo>
                <a:cubicBezTo>
                  <a:pt x="18383" y="11341"/>
                  <a:pt x="17943" y="11226"/>
                  <a:pt x="17459" y="11077"/>
                </a:cubicBezTo>
                <a:cubicBezTo>
                  <a:pt x="17609" y="11006"/>
                  <a:pt x="17758" y="10936"/>
                  <a:pt x="17899" y="10857"/>
                </a:cubicBezTo>
                <a:cubicBezTo>
                  <a:pt x="18119" y="10716"/>
                  <a:pt x="18383" y="10601"/>
                  <a:pt x="18603" y="10496"/>
                </a:cubicBezTo>
                <a:close/>
                <a:moveTo>
                  <a:pt x="10160" y="10346"/>
                </a:moveTo>
                <a:cubicBezTo>
                  <a:pt x="10970" y="10496"/>
                  <a:pt x="11736" y="10680"/>
                  <a:pt x="12546" y="10857"/>
                </a:cubicBezTo>
                <a:cubicBezTo>
                  <a:pt x="12071" y="11077"/>
                  <a:pt x="11560" y="11341"/>
                  <a:pt x="11076" y="11561"/>
                </a:cubicBezTo>
                <a:cubicBezTo>
                  <a:pt x="10275" y="11376"/>
                  <a:pt x="9465" y="11191"/>
                  <a:pt x="8655" y="11041"/>
                </a:cubicBezTo>
                <a:cubicBezTo>
                  <a:pt x="9139" y="10821"/>
                  <a:pt x="9650" y="10601"/>
                  <a:pt x="10160" y="10346"/>
                </a:cubicBezTo>
                <a:close/>
                <a:moveTo>
                  <a:pt x="67906" y="9800"/>
                </a:moveTo>
                <a:cubicBezTo>
                  <a:pt x="68451" y="9835"/>
                  <a:pt x="69006" y="9871"/>
                  <a:pt x="69552" y="9941"/>
                </a:cubicBezTo>
                <a:cubicBezTo>
                  <a:pt x="69552" y="10496"/>
                  <a:pt x="69587" y="11041"/>
                  <a:pt x="69622" y="11561"/>
                </a:cubicBezTo>
                <a:cubicBezTo>
                  <a:pt x="69226" y="11517"/>
                  <a:pt x="68821" y="11482"/>
                  <a:pt x="68416" y="11482"/>
                </a:cubicBezTo>
                <a:cubicBezTo>
                  <a:pt x="68082" y="11446"/>
                  <a:pt x="67756" y="11446"/>
                  <a:pt x="67465" y="11446"/>
                </a:cubicBezTo>
                <a:cubicBezTo>
                  <a:pt x="67421" y="10936"/>
                  <a:pt x="67421" y="10346"/>
                  <a:pt x="67421" y="9800"/>
                </a:cubicBezTo>
                <a:close/>
                <a:moveTo>
                  <a:pt x="24282" y="10161"/>
                </a:moveTo>
                <a:cubicBezTo>
                  <a:pt x="24502" y="10566"/>
                  <a:pt x="24722" y="10971"/>
                  <a:pt x="24942" y="11376"/>
                </a:cubicBezTo>
                <a:cubicBezTo>
                  <a:pt x="24837" y="11446"/>
                  <a:pt x="24687" y="11517"/>
                  <a:pt x="24546" y="11596"/>
                </a:cubicBezTo>
                <a:cubicBezTo>
                  <a:pt x="24247" y="11262"/>
                  <a:pt x="24027" y="10936"/>
                  <a:pt x="23771" y="10601"/>
                </a:cubicBezTo>
                <a:lnTo>
                  <a:pt x="23771" y="10566"/>
                </a:lnTo>
                <a:cubicBezTo>
                  <a:pt x="23991" y="10460"/>
                  <a:pt x="24141" y="10311"/>
                  <a:pt x="24282" y="10161"/>
                </a:cubicBezTo>
                <a:close/>
                <a:moveTo>
                  <a:pt x="67386" y="9800"/>
                </a:moveTo>
                <a:lnTo>
                  <a:pt x="67386" y="11446"/>
                </a:lnTo>
                <a:cubicBezTo>
                  <a:pt x="66691" y="11482"/>
                  <a:pt x="66066" y="11517"/>
                  <a:pt x="65440" y="11596"/>
                </a:cubicBezTo>
                <a:cubicBezTo>
                  <a:pt x="65440" y="11077"/>
                  <a:pt x="65405" y="10496"/>
                  <a:pt x="65440" y="9941"/>
                </a:cubicBezTo>
                <a:cubicBezTo>
                  <a:pt x="66030" y="9835"/>
                  <a:pt x="66691" y="9800"/>
                  <a:pt x="67386" y="9800"/>
                </a:cubicBezTo>
                <a:close/>
                <a:moveTo>
                  <a:pt x="15848" y="10601"/>
                </a:moveTo>
                <a:cubicBezTo>
                  <a:pt x="16138" y="10716"/>
                  <a:pt x="16473" y="10821"/>
                  <a:pt x="16763" y="10901"/>
                </a:cubicBezTo>
                <a:cubicBezTo>
                  <a:pt x="16948" y="10971"/>
                  <a:pt x="17133" y="11006"/>
                  <a:pt x="17318" y="11077"/>
                </a:cubicBezTo>
                <a:cubicBezTo>
                  <a:pt x="16948" y="11262"/>
                  <a:pt x="16543" y="11482"/>
                  <a:pt x="16182" y="11667"/>
                </a:cubicBezTo>
                <a:cubicBezTo>
                  <a:pt x="15848" y="11596"/>
                  <a:pt x="15478" y="11482"/>
                  <a:pt x="15152" y="11411"/>
                </a:cubicBezTo>
                <a:cubicBezTo>
                  <a:pt x="14967" y="11376"/>
                  <a:pt x="14783" y="11297"/>
                  <a:pt x="14598" y="11262"/>
                </a:cubicBezTo>
                <a:cubicBezTo>
                  <a:pt x="15003" y="11041"/>
                  <a:pt x="15443" y="10821"/>
                  <a:pt x="15848" y="10601"/>
                </a:cubicBezTo>
                <a:close/>
                <a:moveTo>
                  <a:pt x="57156" y="9430"/>
                </a:moveTo>
                <a:cubicBezTo>
                  <a:pt x="57077" y="9835"/>
                  <a:pt x="57006" y="10196"/>
                  <a:pt x="56971" y="10601"/>
                </a:cubicBezTo>
                <a:cubicBezTo>
                  <a:pt x="56496" y="10971"/>
                  <a:pt x="56020" y="11341"/>
                  <a:pt x="55501" y="11702"/>
                </a:cubicBezTo>
                <a:cubicBezTo>
                  <a:pt x="55536" y="11341"/>
                  <a:pt x="55580" y="10971"/>
                  <a:pt x="55650" y="10601"/>
                </a:cubicBezTo>
                <a:cubicBezTo>
                  <a:pt x="56161" y="10240"/>
                  <a:pt x="56681" y="9835"/>
                  <a:pt x="57156" y="9430"/>
                </a:cubicBezTo>
                <a:close/>
                <a:moveTo>
                  <a:pt x="6128" y="10751"/>
                </a:moveTo>
                <a:cubicBezTo>
                  <a:pt x="6894" y="10821"/>
                  <a:pt x="7669" y="10936"/>
                  <a:pt x="8435" y="11077"/>
                </a:cubicBezTo>
                <a:cubicBezTo>
                  <a:pt x="7924" y="11297"/>
                  <a:pt x="7449" y="11517"/>
                  <a:pt x="6938" y="11737"/>
                </a:cubicBezTo>
                <a:cubicBezTo>
                  <a:pt x="6128" y="11596"/>
                  <a:pt x="5353" y="11482"/>
                  <a:pt x="4552" y="11376"/>
                </a:cubicBezTo>
                <a:cubicBezTo>
                  <a:pt x="5063" y="11191"/>
                  <a:pt x="5618" y="10971"/>
                  <a:pt x="6128" y="10751"/>
                </a:cubicBezTo>
                <a:close/>
                <a:moveTo>
                  <a:pt x="23701" y="10636"/>
                </a:moveTo>
                <a:cubicBezTo>
                  <a:pt x="23956" y="10971"/>
                  <a:pt x="24212" y="11297"/>
                  <a:pt x="24467" y="11631"/>
                </a:cubicBezTo>
                <a:cubicBezTo>
                  <a:pt x="24326" y="11667"/>
                  <a:pt x="24141" y="11702"/>
                  <a:pt x="23991" y="11737"/>
                </a:cubicBezTo>
                <a:cubicBezTo>
                  <a:pt x="23666" y="11482"/>
                  <a:pt x="23366" y="11191"/>
                  <a:pt x="23076" y="10936"/>
                </a:cubicBezTo>
                <a:cubicBezTo>
                  <a:pt x="23296" y="10821"/>
                  <a:pt x="23516" y="10751"/>
                  <a:pt x="23701" y="10636"/>
                </a:cubicBezTo>
                <a:close/>
                <a:moveTo>
                  <a:pt x="58697" y="7449"/>
                </a:moveTo>
                <a:lnTo>
                  <a:pt x="58697" y="7449"/>
                </a:lnTo>
                <a:cubicBezTo>
                  <a:pt x="58617" y="7670"/>
                  <a:pt x="58547" y="7925"/>
                  <a:pt x="58477" y="8145"/>
                </a:cubicBezTo>
                <a:cubicBezTo>
                  <a:pt x="58107" y="8550"/>
                  <a:pt x="57702" y="8920"/>
                  <a:pt x="57262" y="9281"/>
                </a:cubicBezTo>
                <a:cubicBezTo>
                  <a:pt x="57297" y="9096"/>
                  <a:pt x="57376" y="8920"/>
                  <a:pt x="57446" y="8735"/>
                </a:cubicBezTo>
                <a:lnTo>
                  <a:pt x="57376" y="8735"/>
                </a:lnTo>
                <a:cubicBezTo>
                  <a:pt x="57297" y="8920"/>
                  <a:pt x="57262" y="9140"/>
                  <a:pt x="57191" y="9360"/>
                </a:cubicBezTo>
                <a:cubicBezTo>
                  <a:pt x="56716" y="9756"/>
                  <a:pt x="56196" y="10126"/>
                  <a:pt x="55686" y="10531"/>
                </a:cubicBezTo>
                <a:cubicBezTo>
                  <a:pt x="55721" y="10311"/>
                  <a:pt x="55800" y="10126"/>
                  <a:pt x="55871" y="9941"/>
                </a:cubicBezTo>
                <a:lnTo>
                  <a:pt x="55800" y="9906"/>
                </a:lnTo>
                <a:cubicBezTo>
                  <a:pt x="55721" y="10126"/>
                  <a:pt x="55650" y="10346"/>
                  <a:pt x="55615" y="10566"/>
                </a:cubicBezTo>
                <a:cubicBezTo>
                  <a:pt x="55061" y="10971"/>
                  <a:pt x="54480" y="11376"/>
                  <a:pt x="53890" y="11737"/>
                </a:cubicBezTo>
                <a:cubicBezTo>
                  <a:pt x="53925" y="11517"/>
                  <a:pt x="53995" y="11262"/>
                  <a:pt x="54075" y="11077"/>
                </a:cubicBezTo>
                <a:cubicBezTo>
                  <a:pt x="55721" y="9976"/>
                  <a:pt x="57341" y="8805"/>
                  <a:pt x="58697" y="7449"/>
                </a:cubicBezTo>
                <a:close/>
                <a:moveTo>
                  <a:pt x="20065" y="11006"/>
                </a:moveTo>
                <a:cubicBezTo>
                  <a:pt x="20470" y="11156"/>
                  <a:pt x="20840" y="11262"/>
                  <a:pt x="21245" y="11411"/>
                </a:cubicBezTo>
                <a:cubicBezTo>
                  <a:pt x="21130" y="11446"/>
                  <a:pt x="21025" y="11482"/>
                  <a:pt x="20945" y="11517"/>
                </a:cubicBezTo>
                <a:cubicBezTo>
                  <a:pt x="20690" y="11631"/>
                  <a:pt x="20505" y="11702"/>
                  <a:pt x="20285" y="11816"/>
                </a:cubicBezTo>
                <a:cubicBezTo>
                  <a:pt x="20144" y="11781"/>
                  <a:pt x="19994" y="11737"/>
                  <a:pt x="19845" y="11702"/>
                </a:cubicBezTo>
                <a:cubicBezTo>
                  <a:pt x="19554" y="11667"/>
                  <a:pt x="19264" y="11596"/>
                  <a:pt x="18964" y="11517"/>
                </a:cubicBezTo>
                <a:cubicBezTo>
                  <a:pt x="19079" y="11446"/>
                  <a:pt x="19149" y="11411"/>
                  <a:pt x="19264" y="11376"/>
                </a:cubicBezTo>
                <a:cubicBezTo>
                  <a:pt x="19519" y="11226"/>
                  <a:pt x="19810" y="11121"/>
                  <a:pt x="20065" y="11006"/>
                </a:cubicBezTo>
                <a:close/>
                <a:moveTo>
                  <a:pt x="23005" y="10936"/>
                </a:moveTo>
                <a:cubicBezTo>
                  <a:pt x="23296" y="11226"/>
                  <a:pt x="23586" y="11482"/>
                  <a:pt x="23921" y="11737"/>
                </a:cubicBezTo>
                <a:cubicBezTo>
                  <a:pt x="23736" y="11781"/>
                  <a:pt x="23551" y="11781"/>
                  <a:pt x="23402" y="11816"/>
                </a:cubicBezTo>
                <a:cubicBezTo>
                  <a:pt x="23111" y="11631"/>
                  <a:pt x="22821" y="11446"/>
                  <a:pt x="22521" y="11297"/>
                </a:cubicBezTo>
                <a:cubicBezTo>
                  <a:pt x="22451" y="11262"/>
                  <a:pt x="22380" y="11226"/>
                  <a:pt x="22301" y="11156"/>
                </a:cubicBezTo>
                <a:cubicBezTo>
                  <a:pt x="22521" y="11121"/>
                  <a:pt x="22785" y="11041"/>
                  <a:pt x="23005" y="10936"/>
                </a:cubicBezTo>
                <a:close/>
                <a:moveTo>
                  <a:pt x="62104" y="9615"/>
                </a:moveTo>
                <a:cubicBezTo>
                  <a:pt x="62104" y="10055"/>
                  <a:pt x="62139" y="10496"/>
                  <a:pt x="62139" y="10971"/>
                </a:cubicBezTo>
                <a:cubicBezTo>
                  <a:pt x="61699" y="11226"/>
                  <a:pt x="61259" y="11482"/>
                  <a:pt x="60818" y="11816"/>
                </a:cubicBezTo>
                <a:cubicBezTo>
                  <a:pt x="60783" y="11376"/>
                  <a:pt x="60748" y="10936"/>
                  <a:pt x="60748" y="10496"/>
                </a:cubicBezTo>
                <a:cubicBezTo>
                  <a:pt x="61188" y="10161"/>
                  <a:pt x="61664" y="9871"/>
                  <a:pt x="62104" y="9615"/>
                </a:cubicBezTo>
                <a:close/>
                <a:moveTo>
                  <a:pt x="74764" y="9501"/>
                </a:moveTo>
                <a:lnTo>
                  <a:pt x="74764" y="9501"/>
                </a:lnTo>
                <a:cubicBezTo>
                  <a:pt x="75125" y="9906"/>
                  <a:pt x="75459" y="10311"/>
                  <a:pt x="75750" y="10716"/>
                </a:cubicBezTo>
                <a:cubicBezTo>
                  <a:pt x="75785" y="11077"/>
                  <a:pt x="75864" y="11446"/>
                  <a:pt x="75935" y="11851"/>
                </a:cubicBezTo>
                <a:cubicBezTo>
                  <a:pt x="75609" y="11517"/>
                  <a:pt x="75275" y="11156"/>
                  <a:pt x="74905" y="10821"/>
                </a:cubicBezTo>
                <a:cubicBezTo>
                  <a:pt x="74834" y="10381"/>
                  <a:pt x="74799" y="9941"/>
                  <a:pt x="74764" y="9501"/>
                </a:cubicBezTo>
                <a:close/>
                <a:moveTo>
                  <a:pt x="22231" y="11191"/>
                </a:moveTo>
                <a:cubicBezTo>
                  <a:pt x="22301" y="11226"/>
                  <a:pt x="22416" y="11297"/>
                  <a:pt x="22486" y="11341"/>
                </a:cubicBezTo>
                <a:cubicBezTo>
                  <a:pt x="22741" y="11482"/>
                  <a:pt x="23041" y="11667"/>
                  <a:pt x="23296" y="11816"/>
                </a:cubicBezTo>
                <a:lnTo>
                  <a:pt x="23226" y="11816"/>
                </a:lnTo>
                <a:cubicBezTo>
                  <a:pt x="23041" y="11851"/>
                  <a:pt x="22821" y="11851"/>
                  <a:pt x="22636" y="11887"/>
                </a:cubicBezTo>
                <a:cubicBezTo>
                  <a:pt x="22231" y="11737"/>
                  <a:pt x="21826" y="11596"/>
                  <a:pt x="21421" y="11446"/>
                </a:cubicBezTo>
                <a:cubicBezTo>
                  <a:pt x="21606" y="11376"/>
                  <a:pt x="21790" y="11341"/>
                  <a:pt x="21975" y="11262"/>
                </a:cubicBezTo>
                <a:cubicBezTo>
                  <a:pt x="22046" y="11226"/>
                  <a:pt x="22160" y="11226"/>
                  <a:pt x="22231" y="11191"/>
                </a:cubicBezTo>
                <a:close/>
                <a:moveTo>
                  <a:pt x="69622" y="9941"/>
                </a:moveTo>
                <a:lnTo>
                  <a:pt x="69622" y="9941"/>
                </a:lnTo>
                <a:cubicBezTo>
                  <a:pt x="70283" y="10055"/>
                  <a:pt x="70943" y="10196"/>
                  <a:pt x="71568" y="10381"/>
                </a:cubicBezTo>
                <a:cubicBezTo>
                  <a:pt x="71603" y="10936"/>
                  <a:pt x="71647" y="11411"/>
                  <a:pt x="71718" y="11887"/>
                </a:cubicBezTo>
                <a:cubicBezTo>
                  <a:pt x="71057" y="11737"/>
                  <a:pt x="70397" y="11631"/>
                  <a:pt x="69702" y="11561"/>
                </a:cubicBezTo>
                <a:cubicBezTo>
                  <a:pt x="69666" y="11041"/>
                  <a:pt x="69622" y="10531"/>
                  <a:pt x="69622" y="9941"/>
                </a:cubicBezTo>
                <a:close/>
                <a:moveTo>
                  <a:pt x="24837" y="4368"/>
                </a:moveTo>
                <a:cubicBezTo>
                  <a:pt x="25206" y="5354"/>
                  <a:pt x="25427" y="6419"/>
                  <a:pt x="25603" y="7485"/>
                </a:cubicBezTo>
                <a:cubicBezTo>
                  <a:pt x="25823" y="8770"/>
                  <a:pt x="26087" y="10091"/>
                  <a:pt x="26668" y="11262"/>
                </a:cubicBezTo>
                <a:cubicBezTo>
                  <a:pt x="26527" y="11561"/>
                  <a:pt x="26413" y="11781"/>
                  <a:pt x="26307" y="11957"/>
                </a:cubicBezTo>
                <a:cubicBezTo>
                  <a:pt x="26043" y="11482"/>
                  <a:pt x="25867" y="10971"/>
                  <a:pt x="25682" y="10460"/>
                </a:cubicBezTo>
                <a:cubicBezTo>
                  <a:pt x="25752" y="10346"/>
                  <a:pt x="25787" y="10196"/>
                  <a:pt x="25867" y="10055"/>
                </a:cubicBezTo>
                <a:cubicBezTo>
                  <a:pt x="25902" y="9906"/>
                  <a:pt x="25972" y="9756"/>
                  <a:pt x="26043" y="9615"/>
                </a:cubicBezTo>
                <a:lnTo>
                  <a:pt x="25972" y="9580"/>
                </a:lnTo>
                <a:cubicBezTo>
                  <a:pt x="25937" y="9756"/>
                  <a:pt x="25867" y="9906"/>
                  <a:pt x="25787" y="10055"/>
                </a:cubicBezTo>
                <a:cubicBezTo>
                  <a:pt x="25752" y="10161"/>
                  <a:pt x="25717" y="10275"/>
                  <a:pt x="25682" y="10381"/>
                </a:cubicBezTo>
                <a:cubicBezTo>
                  <a:pt x="25497" y="9835"/>
                  <a:pt x="25347" y="9281"/>
                  <a:pt x="25242" y="8735"/>
                </a:cubicBezTo>
                <a:cubicBezTo>
                  <a:pt x="25277" y="8585"/>
                  <a:pt x="25347" y="8435"/>
                  <a:pt x="25427" y="8330"/>
                </a:cubicBezTo>
                <a:cubicBezTo>
                  <a:pt x="25462" y="8180"/>
                  <a:pt x="25532" y="8039"/>
                  <a:pt x="25603" y="7890"/>
                </a:cubicBezTo>
                <a:lnTo>
                  <a:pt x="25567" y="7854"/>
                </a:lnTo>
                <a:cubicBezTo>
                  <a:pt x="25497" y="7995"/>
                  <a:pt x="25427" y="8145"/>
                  <a:pt x="25347" y="8295"/>
                </a:cubicBezTo>
                <a:cubicBezTo>
                  <a:pt x="25312" y="8400"/>
                  <a:pt x="25277" y="8515"/>
                  <a:pt x="25206" y="8620"/>
                </a:cubicBezTo>
                <a:lnTo>
                  <a:pt x="25206" y="8550"/>
                </a:lnTo>
                <a:cubicBezTo>
                  <a:pt x="25057" y="8075"/>
                  <a:pt x="24942" y="7555"/>
                  <a:pt x="24801" y="7080"/>
                </a:cubicBezTo>
                <a:lnTo>
                  <a:pt x="25127" y="6419"/>
                </a:lnTo>
                <a:cubicBezTo>
                  <a:pt x="25162" y="6314"/>
                  <a:pt x="25206" y="6199"/>
                  <a:pt x="25277" y="6094"/>
                </a:cubicBezTo>
                <a:lnTo>
                  <a:pt x="25206" y="6094"/>
                </a:lnTo>
                <a:cubicBezTo>
                  <a:pt x="25162" y="6199"/>
                  <a:pt x="25092" y="6314"/>
                  <a:pt x="25057" y="6419"/>
                </a:cubicBezTo>
                <a:cubicBezTo>
                  <a:pt x="24986" y="6604"/>
                  <a:pt x="24872" y="6789"/>
                  <a:pt x="24801" y="6974"/>
                </a:cubicBezTo>
                <a:cubicBezTo>
                  <a:pt x="24652" y="6499"/>
                  <a:pt x="24467" y="6014"/>
                  <a:pt x="24282" y="5539"/>
                </a:cubicBezTo>
                <a:cubicBezTo>
                  <a:pt x="24467" y="5178"/>
                  <a:pt x="24652" y="4773"/>
                  <a:pt x="24837" y="4403"/>
                </a:cubicBezTo>
                <a:lnTo>
                  <a:pt x="24837" y="4368"/>
                </a:lnTo>
                <a:close/>
                <a:moveTo>
                  <a:pt x="65370" y="9941"/>
                </a:moveTo>
                <a:lnTo>
                  <a:pt x="65370" y="11631"/>
                </a:lnTo>
                <a:cubicBezTo>
                  <a:pt x="64859" y="11702"/>
                  <a:pt x="64340" y="11816"/>
                  <a:pt x="63865" y="11957"/>
                </a:cubicBezTo>
                <a:cubicBezTo>
                  <a:pt x="63829" y="11411"/>
                  <a:pt x="63794" y="10857"/>
                  <a:pt x="63794" y="10346"/>
                </a:cubicBezTo>
                <a:cubicBezTo>
                  <a:pt x="64270" y="10161"/>
                  <a:pt x="64824" y="10055"/>
                  <a:pt x="65370" y="9941"/>
                </a:cubicBezTo>
                <a:close/>
                <a:moveTo>
                  <a:pt x="2096" y="11226"/>
                </a:moveTo>
                <a:cubicBezTo>
                  <a:pt x="2827" y="11262"/>
                  <a:pt x="3557" y="11341"/>
                  <a:pt x="4332" y="11411"/>
                </a:cubicBezTo>
                <a:cubicBezTo>
                  <a:pt x="3813" y="11631"/>
                  <a:pt x="3337" y="11816"/>
                  <a:pt x="2827" y="12001"/>
                </a:cubicBezTo>
                <a:cubicBezTo>
                  <a:pt x="2096" y="11922"/>
                  <a:pt x="1321" y="11851"/>
                  <a:pt x="511" y="11816"/>
                </a:cubicBezTo>
                <a:cubicBezTo>
                  <a:pt x="1031" y="11631"/>
                  <a:pt x="1577" y="11446"/>
                  <a:pt x="2096" y="11226"/>
                </a:cubicBezTo>
                <a:close/>
                <a:moveTo>
                  <a:pt x="12617" y="10857"/>
                </a:moveTo>
                <a:cubicBezTo>
                  <a:pt x="12987" y="10936"/>
                  <a:pt x="13356" y="11041"/>
                  <a:pt x="13717" y="11121"/>
                </a:cubicBezTo>
                <a:cubicBezTo>
                  <a:pt x="13981" y="11156"/>
                  <a:pt x="14201" y="11226"/>
                  <a:pt x="14422" y="11297"/>
                </a:cubicBezTo>
                <a:cubicBezTo>
                  <a:pt x="13981" y="11517"/>
                  <a:pt x="13497" y="11737"/>
                  <a:pt x="13022" y="12001"/>
                </a:cubicBezTo>
                <a:cubicBezTo>
                  <a:pt x="12617" y="11887"/>
                  <a:pt x="12221" y="11816"/>
                  <a:pt x="11851" y="11737"/>
                </a:cubicBezTo>
                <a:cubicBezTo>
                  <a:pt x="11631" y="11667"/>
                  <a:pt x="11411" y="11631"/>
                  <a:pt x="11191" y="11596"/>
                </a:cubicBezTo>
                <a:cubicBezTo>
                  <a:pt x="11666" y="11341"/>
                  <a:pt x="12141" y="11121"/>
                  <a:pt x="12617" y="10857"/>
                </a:cubicBezTo>
                <a:close/>
                <a:moveTo>
                  <a:pt x="17388" y="11121"/>
                </a:moveTo>
                <a:cubicBezTo>
                  <a:pt x="17864" y="11262"/>
                  <a:pt x="18304" y="11376"/>
                  <a:pt x="18780" y="11517"/>
                </a:cubicBezTo>
                <a:cubicBezTo>
                  <a:pt x="18454" y="11667"/>
                  <a:pt x="18163" y="11851"/>
                  <a:pt x="17829" y="12001"/>
                </a:cubicBezTo>
                <a:cubicBezTo>
                  <a:pt x="17318" y="11922"/>
                  <a:pt x="16763" y="11816"/>
                  <a:pt x="16253" y="11667"/>
                </a:cubicBezTo>
                <a:cubicBezTo>
                  <a:pt x="16658" y="11482"/>
                  <a:pt x="17019" y="11297"/>
                  <a:pt x="17388" y="11121"/>
                </a:cubicBezTo>
                <a:close/>
                <a:moveTo>
                  <a:pt x="58221" y="9615"/>
                </a:moveTo>
                <a:lnTo>
                  <a:pt x="58221" y="9615"/>
                </a:lnTo>
                <a:cubicBezTo>
                  <a:pt x="58142" y="10091"/>
                  <a:pt x="58142" y="10566"/>
                  <a:pt x="58107" y="11041"/>
                </a:cubicBezTo>
                <a:cubicBezTo>
                  <a:pt x="57737" y="11376"/>
                  <a:pt x="57341" y="11702"/>
                  <a:pt x="56971" y="12001"/>
                </a:cubicBezTo>
                <a:cubicBezTo>
                  <a:pt x="56971" y="11517"/>
                  <a:pt x="56971" y="11077"/>
                  <a:pt x="57006" y="10636"/>
                </a:cubicBezTo>
                <a:cubicBezTo>
                  <a:pt x="57446" y="10311"/>
                  <a:pt x="57851" y="9976"/>
                  <a:pt x="58221" y="9615"/>
                </a:cubicBezTo>
                <a:close/>
                <a:moveTo>
                  <a:pt x="73408" y="9800"/>
                </a:moveTo>
                <a:lnTo>
                  <a:pt x="73408" y="9800"/>
                </a:lnTo>
                <a:cubicBezTo>
                  <a:pt x="73628" y="9941"/>
                  <a:pt x="73883" y="10091"/>
                  <a:pt x="74139" y="10275"/>
                </a:cubicBezTo>
                <a:cubicBezTo>
                  <a:pt x="74394" y="10460"/>
                  <a:pt x="74614" y="10636"/>
                  <a:pt x="74870" y="10857"/>
                </a:cubicBezTo>
                <a:cubicBezTo>
                  <a:pt x="74905" y="11262"/>
                  <a:pt x="75019" y="11702"/>
                  <a:pt x="75090" y="12071"/>
                </a:cubicBezTo>
                <a:cubicBezTo>
                  <a:pt x="74764" y="11816"/>
                  <a:pt x="74394" y="11596"/>
                  <a:pt x="74024" y="11376"/>
                </a:cubicBezTo>
                <a:cubicBezTo>
                  <a:pt x="73883" y="11262"/>
                  <a:pt x="73699" y="11191"/>
                  <a:pt x="73514" y="11121"/>
                </a:cubicBezTo>
                <a:cubicBezTo>
                  <a:pt x="73478" y="10680"/>
                  <a:pt x="73408" y="10240"/>
                  <a:pt x="73408" y="9800"/>
                </a:cubicBezTo>
                <a:close/>
                <a:moveTo>
                  <a:pt x="21315" y="11446"/>
                </a:moveTo>
                <a:cubicBezTo>
                  <a:pt x="21720" y="11596"/>
                  <a:pt x="22125" y="11737"/>
                  <a:pt x="22486" y="11887"/>
                </a:cubicBezTo>
                <a:cubicBezTo>
                  <a:pt x="22345" y="11922"/>
                  <a:pt x="22195" y="11957"/>
                  <a:pt x="22046" y="12001"/>
                </a:cubicBezTo>
                <a:cubicBezTo>
                  <a:pt x="21940" y="12036"/>
                  <a:pt x="21826" y="12071"/>
                  <a:pt x="21755" y="12107"/>
                </a:cubicBezTo>
                <a:cubicBezTo>
                  <a:pt x="21421" y="12036"/>
                  <a:pt x="21130" y="11957"/>
                  <a:pt x="20804" y="11922"/>
                </a:cubicBezTo>
                <a:cubicBezTo>
                  <a:pt x="20655" y="11887"/>
                  <a:pt x="20505" y="11851"/>
                  <a:pt x="20364" y="11816"/>
                </a:cubicBezTo>
                <a:cubicBezTo>
                  <a:pt x="20584" y="11737"/>
                  <a:pt x="20760" y="11667"/>
                  <a:pt x="20945" y="11596"/>
                </a:cubicBezTo>
                <a:cubicBezTo>
                  <a:pt x="21060" y="11561"/>
                  <a:pt x="21201" y="11482"/>
                  <a:pt x="21315" y="11446"/>
                </a:cubicBezTo>
                <a:close/>
                <a:moveTo>
                  <a:pt x="75785" y="9580"/>
                </a:moveTo>
                <a:lnTo>
                  <a:pt x="75829" y="9615"/>
                </a:lnTo>
                <a:cubicBezTo>
                  <a:pt x="76120" y="10055"/>
                  <a:pt x="76410" y="10531"/>
                  <a:pt x="76710" y="10971"/>
                </a:cubicBezTo>
                <a:cubicBezTo>
                  <a:pt x="76745" y="11341"/>
                  <a:pt x="76780" y="11702"/>
                  <a:pt x="76886" y="12107"/>
                </a:cubicBezTo>
                <a:cubicBezTo>
                  <a:pt x="76630" y="11816"/>
                  <a:pt x="76410" y="11482"/>
                  <a:pt x="76155" y="11156"/>
                </a:cubicBezTo>
                <a:cubicBezTo>
                  <a:pt x="76049" y="11006"/>
                  <a:pt x="75935" y="10821"/>
                  <a:pt x="75785" y="10680"/>
                </a:cubicBezTo>
                <a:cubicBezTo>
                  <a:pt x="75785" y="10311"/>
                  <a:pt x="75750" y="9941"/>
                  <a:pt x="75785" y="9580"/>
                </a:cubicBezTo>
                <a:close/>
                <a:moveTo>
                  <a:pt x="18894" y="11561"/>
                </a:moveTo>
                <a:cubicBezTo>
                  <a:pt x="19184" y="11631"/>
                  <a:pt x="19519" y="11702"/>
                  <a:pt x="19810" y="11781"/>
                </a:cubicBezTo>
                <a:cubicBezTo>
                  <a:pt x="19959" y="11781"/>
                  <a:pt x="20065" y="11816"/>
                  <a:pt x="20179" y="11851"/>
                </a:cubicBezTo>
                <a:cubicBezTo>
                  <a:pt x="19924" y="11957"/>
                  <a:pt x="19660" y="12071"/>
                  <a:pt x="19405" y="12221"/>
                </a:cubicBezTo>
                <a:cubicBezTo>
                  <a:pt x="19114" y="12177"/>
                  <a:pt x="18824" y="12142"/>
                  <a:pt x="18524" y="12107"/>
                </a:cubicBezTo>
                <a:cubicBezTo>
                  <a:pt x="18339" y="12107"/>
                  <a:pt x="18119" y="12071"/>
                  <a:pt x="17943" y="12036"/>
                </a:cubicBezTo>
                <a:cubicBezTo>
                  <a:pt x="18234" y="11851"/>
                  <a:pt x="18559" y="11702"/>
                  <a:pt x="18894" y="11561"/>
                </a:cubicBezTo>
                <a:close/>
                <a:moveTo>
                  <a:pt x="8549" y="11121"/>
                </a:moveTo>
                <a:cubicBezTo>
                  <a:pt x="9359" y="11262"/>
                  <a:pt x="10196" y="11411"/>
                  <a:pt x="11006" y="11596"/>
                </a:cubicBezTo>
                <a:cubicBezTo>
                  <a:pt x="10530" y="11816"/>
                  <a:pt x="10055" y="12036"/>
                  <a:pt x="9579" y="12256"/>
                </a:cubicBezTo>
                <a:cubicBezTo>
                  <a:pt x="8734" y="12071"/>
                  <a:pt x="7889" y="11922"/>
                  <a:pt x="7044" y="11781"/>
                </a:cubicBezTo>
                <a:cubicBezTo>
                  <a:pt x="7519" y="11561"/>
                  <a:pt x="8039" y="11341"/>
                  <a:pt x="8549" y="11121"/>
                </a:cubicBezTo>
                <a:close/>
                <a:moveTo>
                  <a:pt x="78646" y="10346"/>
                </a:moveTo>
                <a:cubicBezTo>
                  <a:pt x="79087" y="10716"/>
                  <a:pt x="79571" y="11041"/>
                  <a:pt x="80117" y="11341"/>
                </a:cubicBezTo>
                <a:cubicBezTo>
                  <a:pt x="79932" y="11631"/>
                  <a:pt x="79826" y="11922"/>
                  <a:pt x="79747" y="12292"/>
                </a:cubicBezTo>
                <a:cubicBezTo>
                  <a:pt x="79166" y="11957"/>
                  <a:pt x="78646" y="11631"/>
                  <a:pt x="78206" y="11262"/>
                </a:cubicBezTo>
                <a:cubicBezTo>
                  <a:pt x="78285" y="10936"/>
                  <a:pt x="78426" y="10636"/>
                  <a:pt x="78646" y="10346"/>
                </a:cubicBezTo>
                <a:close/>
                <a:moveTo>
                  <a:pt x="14527" y="11297"/>
                </a:moveTo>
                <a:cubicBezTo>
                  <a:pt x="14712" y="11376"/>
                  <a:pt x="14932" y="11411"/>
                  <a:pt x="15117" y="11446"/>
                </a:cubicBezTo>
                <a:cubicBezTo>
                  <a:pt x="15443" y="11561"/>
                  <a:pt x="15777" y="11631"/>
                  <a:pt x="16103" y="11702"/>
                </a:cubicBezTo>
                <a:cubicBezTo>
                  <a:pt x="15698" y="11922"/>
                  <a:pt x="15302" y="12142"/>
                  <a:pt x="14897" y="12327"/>
                </a:cubicBezTo>
                <a:cubicBezTo>
                  <a:pt x="14272" y="12256"/>
                  <a:pt x="13682" y="12142"/>
                  <a:pt x="13136" y="12001"/>
                </a:cubicBezTo>
                <a:cubicBezTo>
                  <a:pt x="13576" y="11781"/>
                  <a:pt x="14052" y="11561"/>
                  <a:pt x="14527" y="11297"/>
                </a:cubicBezTo>
                <a:close/>
                <a:moveTo>
                  <a:pt x="4438" y="11446"/>
                </a:moveTo>
                <a:cubicBezTo>
                  <a:pt x="5248" y="11517"/>
                  <a:pt x="6014" y="11667"/>
                  <a:pt x="6824" y="11781"/>
                </a:cubicBezTo>
                <a:cubicBezTo>
                  <a:pt x="6348" y="12001"/>
                  <a:pt x="5908" y="12177"/>
                  <a:pt x="5433" y="12362"/>
                </a:cubicBezTo>
                <a:cubicBezTo>
                  <a:pt x="4623" y="12256"/>
                  <a:pt x="3778" y="12107"/>
                  <a:pt x="2976" y="12036"/>
                </a:cubicBezTo>
                <a:cubicBezTo>
                  <a:pt x="3452" y="11816"/>
                  <a:pt x="3962" y="11631"/>
                  <a:pt x="4438" y="11446"/>
                </a:cubicBezTo>
                <a:close/>
                <a:moveTo>
                  <a:pt x="23366" y="11851"/>
                </a:moveTo>
                <a:cubicBezTo>
                  <a:pt x="23666" y="12036"/>
                  <a:pt x="23956" y="12221"/>
                  <a:pt x="24282" y="12362"/>
                </a:cubicBezTo>
                <a:lnTo>
                  <a:pt x="23842" y="12362"/>
                </a:lnTo>
                <a:cubicBezTo>
                  <a:pt x="23481" y="12221"/>
                  <a:pt x="23111" y="12071"/>
                  <a:pt x="22741" y="11922"/>
                </a:cubicBezTo>
                <a:cubicBezTo>
                  <a:pt x="22891" y="11922"/>
                  <a:pt x="23076" y="11887"/>
                  <a:pt x="23226" y="11887"/>
                </a:cubicBezTo>
                <a:cubicBezTo>
                  <a:pt x="23296" y="11887"/>
                  <a:pt x="23331" y="11887"/>
                  <a:pt x="23366" y="11851"/>
                </a:cubicBezTo>
                <a:close/>
                <a:moveTo>
                  <a:pt x="25647" y="10531"/>
                </a:moveTo>
                <a:cubicBezTo>
                  <a:pt x="25823" y="11041"/>
                  <a:pt x="26008" y="11561"/>
                  <a:pt x="26263" y="12036"/>
                </a:cubicBezTo>
                <a:cubicBezTo>
                  <a:pt x="26157" y="12177"/>
                  <a:pt x="26087" y="12292"/>
                  <a:pt x="25972" y="12362"/>
                </a:cubicBezTo>
                <a:cubicBezTo>
                  <a:pt x="25717" y="11957"/>
                  <a:pt x="25532" y="11517"/>
                  <a:pt x="25347" y="11077"/>
                </a:cubicBezTo>
                <a:cubicBezTo>
                  <a:pt x="25462" y="10936"/>
                  <a:pt x="25567" y="10751"/>
                  <a:pt x="25647" y="10531"/>
                </a:cubicBezTo>
                <a:close/>
                <a:moveTo>
                  <a:pt x="76886" y="9976"/>
                </a:moveTo>
                <a:cubicBezTo>
                  <a:pt x="77185" y="10381"/>
                  <a:pt x="77511" y="10751"/>
                  <a:pt x="77916" y="11077"/>
                </a:cubicBezTo>
                <a:cubicBezTo>
                  <a:pt x="77986" y="11156"/>
                  <a:pt x="78065" y="11226"/>
                  <a:pt x="78136" y="11297"/>
                </a:cubicBezTo>
                <a:cubicBezTo>
                  <a:pt x="78065" y="11631"/>
                  <a:pt x="78065" y="12001"/>
                  <a:pt x="78101" y="12362"/>
                </a:cubicBezTo>
                <a:cubicBezTo>
                  <a:pt x="78065" y="12327"/>
                  <a:pt x="78065" y="12327"/>
                  <a:pt x="78030" y="12292"/>
                </a:cubicBezTo>
                <a:cubicBezTo>
                  <a:pt x="77546" y="11887"/>
                  <a:pt x="77150" y="11411"/>
                  <a:pt x="76780" y="10936"/>
                </a:cubicBezTo>
                <a:cubicBezTo>
                  <a:pt x="76780" y="10601"/>
                  <a:pt x="76815" y="10275"/>
                  <a:pt x="76886" y="9976"/>
                </a:cubicBezTo>
                <a:close/>
                <a:moveTo>
                  <a:pt x="20285" y="11851"/>
                </a:moveTo>
                <a:cubicBezTo>
                  <a:pt x="20470" y="11887"/>
                  <a:pt x="20620" y="11922"/>
                  <a:pt x="20804" y="11957"/>
                </a:cubicBezTo>
                <a:cubicBezTo>
                  <a:pt x="21060" y="12036"/>
                  <a:pt x="21350" y="12071"/>
                  <a:pt x="21641" y="12142"/>
                </a:cubicBezTo>
                <a:cubicBezTo>
                  <a:pt x="21421" y="12221"/>
                  <a:pt x="21201" y="12292"/>
                  <a:pt x="21025" y="12397"/>
                </a:cubicBezTo>
                <a:cubicBezTo>
                  <a:pt x="20655" y="12327"/>
                  <a:pt x="20285" y="12292"/>
                  <a:pt x="19924" y="12256"/>
                </a:cubicBezTo>
                <a:cubicBezTo>
                  <a:pt x="19774" y="12256"/>
                  <a:pt x="19625" y="12256"/>
                  <a:pt x="19519" y="12221"/>
                </a:cubicBezTo>
                <a:cubicBezTo>
                  <a:pt x="19774" y="12107"/>
                  <a:pt x="20030" y="12001"/>
                  <a:pt x="20285" y="11851"/>
                </a:cubicBezTo>
                <a:close/>
                <a:moveTo>
                  <a:pt x="22600" y="11957"/>
                </a:moveTo>
                <a:cubicBezTo>
                  <a:pt x="22961" y="12107"/>
                  <a:pt x="23331" y="12221"/>
                  <a:pt x="23701" y="12362"/>
                </a:cubicBezTo>
                <a:lnTo>
                  <a:pt x="23666" y="12362"/>
                </a:lnTo>
                <a:cubicBezTo>
                  <a:pt x="23516" y="12397"/>
                  <a:pt x="23366" y="12397"/>
                  <a:pt x="23181" y="12441"/>
                </a:cubicBezTo>
                <a:lnTo>
                  <a:pt x="21861" y="12107"/>
                </a:lnTo>
                <a:cubicBezTo>
                  <a:pt x="21940" y="12107"/>
                  <a:pt x="22011" y="12071"/>
                  <a:pt x="22081" y="12071"/>
                </a:cubicBezTo>
                <a:cubicBezTo>
                  <a:pt x="22231" y="12001"/>
                  <a:pt x="22416" y="11957"/>
                  <a:pt x="22600" y="11957"/>
                </a:cubicBezTo>
                <a:close/>
                <a:moveTo>
                  <a:pt x="23956" y="11781"/>
                </a:moveTo>
                <a:cubicBezTo>
                  <a:pt x="24212" y="12001"/>
                  <a:pt x="24467" y="12221"/>
                  <a:pt x="24722" y="12441"/>
                </a:cubicBezTo>
                <a:cubicBezTo>
                  <a:pt x="24652" y="12397"/>
                  <a:pt x="24546" y="12397"/>
                  <a:pt x="24396" y="12397"/>
                </a:cubicBezTo>
                <a:cubicBezTo>
                  <a:pt x="24106" y="12221"/>
                  <a:pt x="23771" y="12036"/>
                  <a:pt x="23481" y="11851"/>
                </a:cubicBezTo>
                <a:cubicBezTo>
                  <a:pt x="23622" y="11851"/>
                  <a:pt x="23807" y="11816"/>
                  <a:pt x="23956" y="11781"/>
                </a:cubicBezTo>
                <a:close/>
                <a:moveTo>
                  <a:pt x="24502" y="11667"/>
                </a:moveTo>
                <a:cubicBezTo>
                  <a:pt x="24722" y="11957"/>
                  <a:pt x="24986" y="12221"/>
                  <a:pt x="25242" y="12512"/>
                </a:cubicBezTo>
                <a:cubicBezTo>
                  <a:pt x="25162" y="12512"/>
                  <a:pt x="25127" y="12476"/>
                  <a:pt x="25092" y="12476"/>
                </a:cubicBezTo>
                <a:cubicBezTo>
                  <a:pt x="25022" y="12476"/>
                  <a:pt x="24942" y="12441"/>
                  <a:pt x="24872" y="12441"/>
                </a:cubicBezTo>
                <a:cubicBezTo>
                  <a:pt x="24581" y="12221"/>
                  <a:pt x="24326" y="12001"/>
                  <a:pt x="24027" y="11781"/>
                </a:cubicBezTo>
                <a:cubicBezTo>
                  <a:pt x="24176" y="11737"/>
                  <a:pt x="24326" y="11702"/>
                  <a:pt x="24467" y="11667"/>
                </a:cubicBezTo>
                <a:close/>
                <a:moveTo>
                  <a:pt x="25312" y="11121"/>
                </a:moveTo>
                <a:cubicBezTo>
                  <a:pt x="25497" y="11561"/>
                  <a:pt x="25682" y="12001"/>
                  <a:pt x="25937" y="12397"/>
                </a:cubicBezTo>
                <a:cubicBezTo>
                  <a:pt x="25867" y="12476"/>
                  <a:pt x="25787" y="12512"/>
                  <a:pt x="25717" y="12512"/>
                </a:cubicBezTo>
                <a:cubicBezTo>
                  <a:pt x="25462" y="12142"/>
                  <a:pt x="25242" y="11781"/>
                  <a:pt x="25022" y="11411"/>
                </a:cubicBezTo>
                <a:cubicBezTo>
                  <a:pt x="25127" y="11341"/>
                  <a:pt x="25206" y="11226"/>
                  <a:pt x="25312" y="11121"/>
                </a:cubicBezTo>
                <a:close/>
                <a:moveTo>
                  <a:pt x="71647" y="10416"/>
                </a:moveTo>
                <a:cubicBezTo>
                  <a:pt x="72264" y="10601"/>
                  <a:pt x="72889" y="10857"/>
                  <a:pt x="73478" y="11121"/>
                </a:cubicBezTo>
                <a:cubicBezTo>
                  <a:pt x="73514" y="11631"/>
                  <a:pt x="73628" y="12071"/>
                  <a:pt x="73699" y="12512"/>
                </a:cubicBezTo>
                <a:cubicBezTo>
                  <a:pt x="73109" y="12292"/>
                  <a:pt x="72448" y="12071"/>
                  <a:pt x="71753" y="11922"/>
                </a:cubicBezTo>
                <a:cubicBezTo>
                  <a:pt x="71718" y="11446"/>
                  <a:pt x="71682" y="10936"/>
                  <a:pt x="71647" y="10416"/>
                </a:cubicBezTo>
                <a:close/>
                <a:moveTo>
                  <a:pt x="24986" y="11446"/>
                </a:moveTo>
                <a:cubicBezTo>
                  <a:pt x="25162" y="11816"/>
                  <a:pt x="25382" y="12177"/>
                  <a:pt x="25647" y="12547"/>
                </a:cubicBezTo>
                <a:cubicBezTo>
                  <a:pt x="25532" y="12547"/>
                  <a:pt x="25462" y="12547"/>
                  <a:pt x="25312" y="12512"/>
                </a:cubicBezTo>
                <a:cubicBezTo>
                  <a:pt x="25057" y="12256"/>
                  <a:pt x="24801" y="11957"/>
                  <a:pt x="24581" y="11631"/>
                </a:cubicBezTo>
                <a:cubicBezTo>
                  <a:pt x="24722" y="11596"/>
                  <a:pt x="24837" y="11517"/>
                  <a:pt x="24986" y="11446"/>
                </a:cubicBezTo>
                <a:close/>
                <a:moveTo>
                  <a:pt x="63724" y="10346"/>
                </a:moveTo>
                <a:cubicBezTo>
                  <a:pt x="63724" y="10857"/>
                  <a:pt x="63759" y="11411"/>
                  <a:pt x="63794" y="11957"/>
                </a:cubicBezTo>
                <a:cubicBezTo>
                  <a:pt x="63284" y="12107"/>
                  <a:pt x="62799" y="12327"/>
                  <a:pt x="62324" y="12547"/>
                </a:cubicBezTo>
                <a:cubicBezTo>
                  <a:pt x="62253" y="12001"/>
                  <a:pt x="62218" y="11482"/>
                  <a:pt x="62218" y="11006"/>
                </a:cubicBezTo>
                <a:cubicBezTo>
                  <a:pt x="62694" y="10751"/>
                  <a:pt x="63204" y="10531"/>
                  <a:pt x="63724" y="10346"/>
                </a:cubicBezTo>
                <a:close/>
                <a:moveTo>
                  <a:pt x="16182" y="11737"/>
                </a:moveTo>
                <a:cubicBezTo>
                  <a:pt x="16693" y="11851"/>
                  <a:pt x="17204" y="11957"/>
                  <a:pt x="17758" y="12071"/>
                </a:cubicBezTo>
                <a:cubicBezTo>
                  <a:pt x="17424" y="12221"/>
                  <a:pt x="17098" y="12397"/>
                  <a:pt x="16763" y="12582"/>
                </a:cubicBezTo>
                <a:cubicBezTo>
                  <a:pt x="16138" y="12512"/>
                  <a:pt x="15557" y="12441"/>
                  <a:pt x="15003" y="12362"/>
                </a:cubicBezTo>
                <a:cubicBezTo>
                  <a:pt x="15372" y="12142"/>
                  <a:pt x="15777" y="11922"/>
                  <a:pt x="16182" y="11737"/>
                </a:cubicBezTo>
                <a:close/>
                <a:moveTo>
                  <a:pt x="21755" y="12142"/>
                </a:moveTo>
                <a:lnTo>
                  <a:pt x="23076" y="12476"/>
                </a:lnTo>
                <a:cubicBezTo>
                  <a:pt x="22891" y="12512"/>
                  <a:pt x="22706" y="12547"/>
                  <a:pt x="22521" y="12617"/>
                </a:cubicBezTo>
                <a:cubicBezTo>
                  <a:pt x="22081" y="12512"/>
                  <a:pt x="21606" y="12441"/>
                  <a:pt x="21130" y="12397"/>
                </a:cubicBezTo>
                <a:cubicBezTo>
                  <a:pt x="21315" y="12327"/>
                  <a:pt x="21535" y="12221"/>
                  <a:pt x="21755" y="12142"/>
                </a:cubicBezTo>
                <a:close/>
                <a:moveTo>
                  <a:pt x="59392" y="9941"/>
                </a:moveTo>
                <a:cubicBezTo>
                  <a:pt x="59392" y="10460"/>
                  <a:pt x="59392" y="10971"/>
                  <a:pt x="59427" y="11517"/>
                </a:cubicBezTo>
                <a:cubicBezTo>
                  <a:pt x="59172" y="11737"/>
                  <a:pt x="58882" y="12001"/>
                  <a:pt x="58617" y="12256"/>
                </a:cubicBezTo>
                <a:cubicBezTo>
                  <a:pt x="58477" y="12362"/>
                  <a:pt x="58362" y="12512"/>
                  <a:pt x="58221" y="12617"/>
                </a:cubicBezTo>
                <a:cubicBezTo>
                  <a:pt x="58177" y="12107"/>
                  <a:pt x="58177" y="11596"/>
                  <a:pt x="58177" y="11077"/>
                </a:cubicBezTo>
                <a:cubicBezTo>
                  <a:pt x="58441" y="10857"/>
                  <a:pt x="58661" y="10636"/>
                  <a:pt x="58882" y="10416"/>
                </a:cubicBezTo>
                <a:cubicBezTo>
                  <a:pt x="59058" y="10275"/>
                  <a:pt x="59242" y="10091"/>
                  <a:pt x="59392" y="9941"/>
                </a:cubicBezTo>
                <a:close/>
                <a:moveTo>
                  <a:pt x="11076" y="11631"/>
                </a:moveTo>
                <a:cubicBezTo>
                  <a:pt x="11340" y="11667"/>
                  <a:pt x="11595" y="11737"/>
                  <a:pt x="11851" y="11781"/>
                </a:cubicBezTo>
                <a:cubicBezTo>
                  <a:pt x="12177" y="11851"/>
                  <a:pt x="12546" y="11957"/>
                  <a:pt x="12951" y="12036"/>
                </a:cubicBezTo>
                <a:lnTo>
                  <a:pt x="11631" y="12697"/>
                </a:lnTo>
                <a:cubicBezTo>
                  <a:pt x="11481" y="12661"/>
                  <a:pt x="11375" y="12617"/>
                  <a:pt x="11226" y="12617"/>
                </a:cubicBezTo>
                <a:cubicBezTo>
                  <a:pt x="10856" y="12512"/>
                  <a:pt x="10495" y="12441"/>
                  <a:pt x="10125" y="12362"/>
                </a:cubicBezTo>
                <a:cubicBezTo>
                  <a:pt x="9976" y="12327"/>
                  <a:pt x="9835" y="12292"/>
                  <a:pt x="9685" y="12292"/>
                </a:cubicBezTo>
                <a:cubicBezTo>
                  <a:pt x="10160" y="12071"/>
                  <a:pt x="10636" y="11851"/>
                  <a:pt x="11076" y="11631"/>
                </a:cubicBezTo>
                <a:close/>
                <a:moveTo>
                  <a:pt x="17829" y="12071"/>
                </a:moveTo>
                <a:cubicBezTo>
                  <a:pt x="18049" y="12107"/>
                  <a:pt x="18304" y="12142"/>
                  <a:pt x="18524" y="12177"/>
                </a:cubicBezTo>
                <a:cubicBezTo>
                  <a:pt x="18780" y="12221"/>
                  <a:pt x="19044" y="12221"/>
                  <a:pt x="19299" y="12256"/>
                </a:cubicBezTo>
                <a:cubicBezTo>
                  <a:pt x="19044" y="12397"/>
                  <a:pt x="18744" y="12547"/>
                  <a:pt x="18489" y="12697"/>
                </a:cubicBezTo>
                <a:cubicBezTo>
                  <a:pt x="18269" y="12697"/>
                  <a:pt x="18049" y="12661"/>
                  <a:pt x="17793" y="12661"/>
                </a:cubicBezTo>
                <a:cubicBezTo>
                  <a:pt x="17503" y="12661"/>
                  <a:pt x="17168" y="12617"/>
                  <a:pt x="16878" y="12582"/>
                </a:cubicBezTo>
                <a:cubicBezTo>
                  <a:pt x="17168" y="12397"/>
                  <a:pt x="17503" y="12256"/>
                  <a:pt x="17829" y="12071"/>
                </a:cubicBezTo>
                <a:close/>
                <a:moveTo>
                  <a:pt x="19405" y="12256"/>
                </a:moveTo>
                <a:cubicBezTo>
                  <a:pt x="19589" y="12292"/>
                  <a:pt x="19739" y="12292"/>
                  <a:pt x="19924" y="12327"/>
                </a:cubicBezTo>
                <a:cubicBezTo>
                  <a:pt x="20250" y="12362"/>
                  <a:pt x="20584" y="12397"/>
                  <a:pt x="20910" y="12441"/>
                </a:cubicBezTo>
                <a:cubicBezTo>
                  <a:pt x="20690" y="12547"/>
                  <a:pt x="20435" y="12661"/>
                  <a:pt x="20250" y="12767"/>
                </a:cubicBezTo>
                <a:cubicBezTo>
                  <a:pt x="19774" y="12732"/>
                  <a:pt x="19299" y="12732"/>
                  <a:pt x="18824" y="12697"/>
                </a:cubicBezTo>
                <a:lnTo>
                  <a:pt x="18603" y="12697"/>
                </a:lnTo>
                <a:cubicBezTo>
                  <a:pt x="18859" y="12547"/>
                  <a:pt x="19149" y="12397"/>
                  <a:pt x="19405" y="12256"/>
                </a:cubicBezTo>
                <a:close/>
                <a:moveTo>
                  <a:pt x="53995" y="11121"/>
                </a:moveTo>
                <a:lnTo>
                  <a:pt x="53995" y="11121"/>
                </a:lnTo>
                <a:cubicBezTo>
                  <a:pt x="53925" y="11341"/>
                  <a:pt x="53854" y="11561"/>
                  <a:pt x="53819" y="11781"/>
                </a:cubicBezTo>
                <a:lnTo>
                  <a:pt x="52164" y="12767"/>
                </a:lnTo>
                <a:cubicBezTo>
                  <a:pt x="52199" y="12547"/>
                  <a:pt x="52279" y="12327"/>
                  <a:pt x="52349" y="12142"/>
                </a:cubicBezTo>
                <a:cubicBezTo>
                  <a:pt x="52895" y="11816"/>
                  <a:pt x="53449" y="11446"/>
                  <a:pt x="53995" y="11121"/>
                </a:cubicBezTo>
                <a:close/>
                <a:moveTo>
                  <a:pt x="55615" y="10636"/>
                </a:moveTo>
                <a:lnTo>
                  <a:pt x="55615" y="10636"/>
                </a:lnTo>
                <a:cubicBezTo>
                  <a:pt x="55501" y="11006"/>
                  <a:pt x="55466" y="11376"/>
                  <a:pt x="55430" y="11737"/>
                </a:cubicBezTo>
                <a:cubicBezTo>
                  <a:pt x="54876" y="12107"/>
                  <a:pt x="54295" y="12476"/>
                  <a:pt x="53705" y="12802"/>
                </a:cubicBezTo>
                <a:cubicBezTo>
                  <a:pt x="53740" y="12476"/>
                  <a:pt x="53775" y="12142"/>
                  <a:pt x="53854" y="11816"/>
                </a:cubicBezTo>
                <a:cubicBezTo>
                  <a:pt x="54436" y="11446"/>
                  <a:pt x="55025" y="11041"/>
                  <a:pt x="55615" y="10636"/>
                </a:cubicBezTo>
                <a:close/>
                <a:moveTo>
                  <a:pt x="60678" y="10531"/>
                </a:moveTo>
                <a:cubicBezTo>
                  <a:pt x="60713" y="10971"/>
                  <a:pt x="60713" y="11411"/>
                  <a:pt x="60748" y="11851"/>
                </a:cubicBezTo>
                <a:cubicBezTo>
                  <a:pt x="60343" y="12142"/>
                  <a:pt x="59982" y="12441"/>
                  <a:pt x="59577" y="12802"/>
                </a:cubicBezTo>
                <a:cubicBezTo>
                  <a:pt x="59542" y="12362"/>
                  <a:pt x="59498" y="11957"/>
                  <a:pt x="59498" y="11517"/>
                </a:cubicBezTo>
                <a:cubicBezTo>
                  <a:pt x="59903" y="11191"/>
                  <a:pt x="60273" y="10857"/>
                  <a:pt x="60678" y="10531"/>
                </a:cubicBezTo>
                <a:close/>
                <a:moveTo>
                  <a:pt x="6938" y="11816"/>
                </a:moveTo>
                <a:cubicBezTo>
                  <a:pt x="7775" y="11957"/>
                  <a:pt x="8655" y="12107"/>
                  <a:pt x="9500" y="12292"/>
                </a:cubicBezTo>
                <a:cubicBezTo>
                  <a:pt x="9060" y="12512"/>
                  <a:pt x="8620" y="12697"/>
                  <a:pt x="8180" y="12881"/>
                </a:cubicBezTo>
                <a:cubicBezTo>
                  <a:pt x="7334" y="12732"/>
                  <a:pt x="6419" y="12547"/>
                  <a:pt x="5538" y="12397"/>
                </a:cubicBezTo>
                <a:cubicBezTo>
                  <a:pt x="6014" y="12221"/>
                  <a:pt x="6454" y="12001"/>
                  <a:pt x="6938" y="11816"/>
                </a:cubicBezTo>
                <a:close/>
                <a:moveTo>
                  <a:pt x="21025" y="12441"/>
                </a:moveTo>
                <a:cubicBezTo>
                  <a:pt x="21500" y="12512"/>
                  <a:pt x="21975" y="12547"/>
                  <a:pt x="22416" y="12661"/>
                </a:cubicBezTo>
                <a:cubicBezTo>
                  <a:pt x="22231" y="12732"/>
                  <a:pt x="22011" y="12802"/>
                  <a:pt x="21790" y="12917"/>
                </a:cubicBezTo>
                <a:cubicBezTo>
                  <a:pt x="21315" y="12837"/>
                  <a:pt x="20840" y="12802"/>
                  <a:pt x="20364" y="12767"/>
                </a:cubicBezTo>
                <a:cubicBezTo>
                  <a:pt x="20540" y="12661"/>
                  <a:pt x="20804" y="12547"/>
                  <a:pt x="21025" y="12441"/>
                </a:cubicBezTo>
                <a:close/>
                <a:moveTo>
                  <a:pt x="23842" y="12441"/>
                </a:moveTo>
                <a:cubicBezTo>
                  <a:pt x="24212" y="12582"/>
                  <a:pt x="24617" y="12732"/>
                  <a:pt x="24986" y="12917"/>
                </a:cubicBezTo>
                <a:cubicBezTo>
                  <a:pt x="25022" y="12917"/>
                  <a:pt x="25057" y="12952"/>
                  <a:pt x="25092" y="12952"/>
                </a:cubicBezTo>
                <a:lnTo>
                  <a:pt x="24801" y="12952"/>
                </a:lnTo>
                <a:cubicBezTo>
                  <a:pt x="24687" y="12917"/>
                  <a:pt x="24617" y="12881"/>
                  <a:pt x="24546" y="12837"/>
                </a:cubicBezTo>
                <a:cubicBezTo>
                  <a:pt x="24141" y="12697"/>
                  <a:pt x="23736" y="12582"/>
                  <a:pt x="23331" y="12476"/>
                </a:cubicBezTo>
                <a:cubicBezTo>
                  <a:pt x="23446" y="12476"/>
                  <a:pt x="23551" y="12441"/>
                  <a:pt x="23666" y="12441"/>
                </a:cubicBezTo>
                <a:close/>
                <a:moveTo>
                  <a:pt x="24546" y="12476"/>
                </a:moveTo>
                <a:cubicBezTo>
                  <a:pt x="24652" y="12476"/>
                  <a:pt x="24766" y="12476"/>
                  <a:pt x="24837" y="12512"/>
                </a:cubicBezTo>
                <a:cubicBezTo>
                  <a:pt x="25057" y="12661"/>
                  <a:pt x="25242" y="12802"/>
                  <a:pt x="25462" y="12952"/>
                </a:cubicBezTo>
                <a:cubicBezTo>
                  <a:pt x="25162" y="12802"/>
                  <a:pt x="24837" y="12617"/>
                  <a:pt x="24546" y="12476"/>
                </a:cubicBezTo>
                <a:close/>
                <a:moveTo>
                  <a:pt x="24396" y="12441"/>
                </a:moveTo>
                <a:cubicBezTo>
                  <a:pt x="24704" y="12608"/>
                  <a:pt x="25052" y="12813"/>
                  <a:pt x="25371" y="12992"/>
                </a:cubicBezTo>
                <a:lnTo>
                  <a:pt x="25371" y="12992"/>
                </a:lnTo>
                <a:cubicBezTo>
                  <a:pt x="25348" y="12987"/>
                  <a:pt x="25330" y="12987"/>
                  <a:pt x="25312" y="12987"/>
                </a:cubicBezTo>
                <a:cubicBezTo>
                  <a:pt x="25206" y="12952"/>
                  <a:pt x="25092" y="12881"/>
                  <a:pt x="25022" y="12837"/>
                </a:cubicBezTo>
                <a:cubicBezTo>
                  <a:pt x="24687" y="12697"/>
                  <a:pt x="24326" y="12582"/>
                  <a:pt x="23991" y="12441"/>
                </a:cubicBezTo>
                <a:close/>
                <a:moveTo>
                  <a:pt x="2862" y="12071"/>
                </a:moveTo>
                <a:cubicBezTo>
                  <a:pt x="3672" y="12177"/>
                  <a:pt x="4517" y="12292"/>
                  <a:pt x="5318" y="12441"/>
                </a:cubicBezTo>
                <a:cubicBezTo>
                  <a:pt x="4843" y="12617"/>
                  <a:pt x="4367" y="12802"/>
                  <a:pt x="3857" y="13022"/>
                </a:cubicBezTo>
                <a:cubicBezTo>
                  <a:pt x="3047" y="12881"/>
                  <a:pt x="2202" y="12732"/>
                  <a:pt x="1356" y="12617"/>
                </a:cubicBezTo>
                <a:cubicBezTo>
                  <a:pt x="1832" y="12441"/>
                  <a:pt x="2351" y="12256"/>
                  <a:pt x="2862" y="12071"/>
                </a:cubicBezTo>
                <a:close/>
                <a:moveTo>
                  <a:pt x="23181" y="12512"/>
                </a:moveTo>
                <a:cubicBezTo>
                  <a:pt x="23622" y="12617"/>
                  <a:pt x="24062" y="12732"/>
                  <a:pt x="24502" y="12917"/>
                </a:cubicBezTo>
                <a:cubicBezTo>
                  <a:pt x="24546" y="12917"/>
                  <a:pt x="24617" y="12952"/>
                  <a:pt x="24652" y="12952"/>
                </a:cubicBezTo>
                <a:cubicBezTo>
                  <a:pt x="24502" y="12952"/>
                  <a:pt x="24326" y="12987"/>
                  <a:pt x="24176" y="13022"/>
                </a:cubicBezTo>
                <a:cubicBezTo>
                  <a:pt x="24106" y="13022"/>
                  <a:pt x="24027" y="12987"/>
                  <a:pt x="23956" y="12952"/>
                </a:cubicBezTo>
                <a:cubicBezTo>
                  <a:pt x="23516" y="12802"/>
                  <a:pt x="23111" y="12732"/>
                  <a:pt x="22636" y="12617"/>
                </a:cubicBezTo>
                <a:cubicBezTo>
                  <a:pt x="22821" y="12582"/>
                  <a:pt x="23005" y="12547"/>
                  <a:pt x="23181" y="12512"/>
                </a:cubicBezTo>
                <a:close/>
                <a:moveTo>
                  <a:pt x="56971" y="10680"/>
                </a:moveTo>
                <a:lnTo>
                  <a:pt x="56971" y="10680"/>
                </a:lnTo>
                <a:cubicBezTo>
                  <a:pt x="56936" y="11121"/>
                  <a:pt x="56901" y="11561"/>
                  <a:pt x="56901" y="12036"/>
                </a:cubicBezTo>
                <a:cubicBezTo>
                  <a:pt x="56416" y="12362"/>
                  <a:pt x="55941" y="12697"/>
                  <a:pt x="55430" y="13022"/>
                </a:cubicBezTo>
                <a:cubicBezTo>
                  <a:pt x="55430" y="12582"/>
                  <a:pt x="55430" y="12177"/>
                  <a:pt x="55466" y="11781"/>
                </a:cubicBezTo>
                <a:cubicBezTo>
                  <a:pt x="55976" y="11411"/>
                  <a:pt x="56496" y="11041"/>
                  <a:pt x="56971" y="10680"/>
                </a:cubicBezTo>
                <a:close/>
                <a:moveTo>
                  <a:pt x="13022" y="12036"/>
                </a:moveTo>
                <a:cubicBezTo>
                  <a:pt x="13612" y="12177"/>
                  <a:pt x="14201" y="12292"/>
                  <a:pt x="14818" y="12397"/>
                </a:cubicBezTo>
                <a:lnTo>
                  <a:pt x="13497" y="13058"/>
                </a:lnTo>
                <a:cubicBezTo>
                  <a:pt x="12916" y="12952"/>
                  <a:pt x="12291" y="12837"/>
                  <a:pt x="11701" y="12697"/>
                </a:cubicBezTo>
                <a:lnTo>
                  <a:pt x="13022" y="12036"/>
                </a:lnTo>
                <a:close/>
                <a:moveTo>
                  <a:pt x="80152" y="11376"/>
                </a:moveTo>
                <a:cubicBezTo>
                  <a:pt x="80671" y="11631"/>
                  <a:pt x="81217" y="11887"/>
                  <a:pt x="81807" y="12142"/>
                </a:cubicBezTo>
                <a:cubicBezTo>
                  <a:pt x="81657" y="12441"/>
                  <a:pt x="81552" y="12732"/>
                  <a:pt x="81508" y="13058"/>
                </a:cubicBezTo>
                <a:cubicBezTo>
                  <a:pt x="80891" y="12837"/>
                  <a:pt x="80302" y="12582"/>
                  <a:pt x="79791" y="12292"/>
                </a:cubicBezTo>
                <a:cubicBezTo>
                  <a:pt x="79861" y="11957"/>
                  <a:pt x="79967" y="11667"/>
                  <a:pt x="80152" y="11376"/>
                </a:cubicBezTo>
                <a:close/>
                <a:moveTo>
                  <a:pt x="74905" y="10936"/>
                </a:moveTo>
                <a:lnTo>
                  <a:pt x="74905" y="10936"/>
                </a:lnTo>
                <a:cubicBezTo>
                  <a:pt x="75275" y="11262"/>
                  <a:pt x="75644" y="11631"/>
                  <a:pt x="75970" y="11957"/>
                </a:cubicBezTo>
                <a:cubicBezTo>
                  <a:pt x="76049" y="12362"/>
                  <a:pt x="76155" y="12732"/>
                  <a:pt x="76305" y="13102"/>
                </a:cubicBezTo>
                <a:cubicBezTo>
                  <a:pt x="75935" y="12767"/>
                  <a:pt x="75565" y="12441"/>
                  <a:pt x="75169" y="12142"/>
                </a:cubicBezTo>
                <a:cubicBezTo>
                  <a:pt x="75090" y="11737"/>
                  <a:pt x="74984" y="11341"/>
                  <a:pt x="74905" y="10936"/>
                </a:cubicBezTo>
                <a:close/>
                <a:moveTo>
                  <a:pt x="24942" y="12512"/>
                </a:moveTo>
                <a:cubicBezTo>
                  <a:pt x="24986" y="12512"/>
                  <a:pt x="25022" y="12547"/>
                  <a:pt x="25057" y="12547"/>
                </a:cubicBezTo>
                <a:cubicBezTo>
                  <a:pt x="25162" y="12547"/>
                  <a:pt x="25242" y="12547"/>
                  <a:pt x="25312" y="12582"/>
                </a:cubicBezTo>
                <a:cubicBezTo>
                  <a:pt x="25497" y="12802"/>
                  <a:pt x="25717" y="12987"/>
                  <a:pt x="25937" y="13207"/>
                </a:cubicBezTo>
                <a:cubicBezTo>
                  <a:pt x="25603" y="12987"/>
                  <a:pt x="25277" y="12767"/>
                  <a:pt x="24942" y="12512"/>
                </a:cubicBezTo>
                <a:close/>
                <a:moveTo>
                  <a:pt x="68381" y="11517"/>
                </a:moveTo>
                <a:cubicBezTo>
                  <a:pt x="68821" y="11561"/>
                  <a:pt x="69226" y="11561"/>
                  <a:pt x="69622" y="11596"/>
                </a:cubicBezTo>
                <a:cubicBezTo>
                  <a:pt x="69666" y="12177"/>
                  <a:pt x="69737" y="12732"/>
                  <a:pt x="69772" y="13207"/>
                </a:cubicBezTo>
                <a:cubicBezTo>
                  <a:pt x="69182" y="13172"/>
                  <a:pt x="68566" y="13172"/>
                  <a:pt x="67906" y="13172"/>
                </a:cubicBezTo>
                <a:lnTo>
                  <a:pt x="67536" y="13172"/>
                </a:lnTo>
                <a:cubicBezTo>
                  <a:pt x="67501" y="12661"/>
                  <a:pt x="67465" y="12107"/>
                  <a:pt x="67465" y="11517"/>
                </a:cubicBezTo>
                <a:close/>
                <a:moveTo>
                  <a:pt x="22521" y="12661"/>
                </a:moveTo>
                <a:cubicBezTo>
                  <a:pt x="23005" y="12767"/>
                  <a:pt x="23481" y="12881"/>
                  <a:pt x="23956" y="13022"/>
                </a:cubicBezTo>
                <a:cubicBezTo>
                  <a:pt x="23991" y="13022"/>
                  <a:pt x="24027" y="13058"/>
                  <a:pt x="24106" y="13058"/>
                </a:cubicBezTo>
                <a:cubicBezTo>
                  <a:pt x="23886" y="13137"/>
                  <a:pt x="23701" y="13207"/>
                  <a:pt x="23516" y="13278"/>
                </a:cubicBezTo>
                <a:cubicBezTo>
                  <a:pt x="22961" y="13137"/>
                  <a:pt x="22451" y="13022"/>
                  <a:pt x="21905" y="12952"/>
                </a:cubicBezTo>
                <a:cubicBezTo>
                  <a:pt x="22125" y="12837"/>
                  <a:pt x="22345" y="12732"/>
                  <a:pt x="22521" y="12661"/>
                </a:cubicBezTo>
                <a:close/>
                <a:moveTo>
                  <a:pt x="9615" y="12327"/>
                </a:moveTo>
                <a:cubicBezTo>
                  <a:pt x="9755" y="12362"/>
                  <a:pt x="9940" y="12397"/>
                  <a:pt x="10090" y="12397"/>
                </a:cubicBezTo>
                <a:cubicBezTo>
                  <a:pt x="10460" y="12512"/>
                  <a:pt x="10856" y="12582"/>
                  <a:pt x="11226" y="12661"/>
                </a:cubicBezTo>
                <a:cubicBezTo>
                  <a:pt x="11340" y="12697"/>
                  <a:pt x="11446" y="12697"/>
                  <a:pt x="11516" y="12732"/>
                </a:cubicBezTo>
                <a:cubicBezTo>
                  <a:pt x="11120" y="12917"/>
                  <a:pt x="10680" y="13137"/>
                  <a:pt x="10275" y="13322"/>
                </a:cubicBezTo>
                <a:cubicBezTo>
                  <a:pt x="10020" y="13278"/>
                  <a:pt x="9720" y="13207"/>
                  <a:pt x="9465" y="13172"/>
                </a:cubicBezTo>
                <a:cubicBezTo>
                  <a:pt x="9095" y="13058"/>
                  <a:pt x="8699" y="12987"/>
                  <a:pt x="8294" y="12917"/>
                </a:cubicBezTo>
                <a:cubicBezTo>
                  <a:pt x="8734" y="12732"/>
                  <a:pt x="9174" y="12512"/>
                  <a:pt x="9615" y="12327"/>
                </a:cubicBezTo>
                <a:close/>
                <a:moveTo>
                  <a:pt x="25682" y="13137"/>
                </a:moveTo>
                <a:cubicBezTo>
                  <a:pt x="25788" y="13207"/>
                  <a:pt x="25937" y="13242"/>
                  <a:pt x="26043" y="13322"/>
                </a:cubicBezTo>
                <a:cubicBezTo>
                  <a:pt x="25902" y="13278"/>
                  <a:pt x="25788" y="13207"/>
                  <a:pt x="25682" y="13137"/>
                </a:cubicBezTo>
                <a:close/>
                <a:moveTo>
                  <a:pt x="62139" y="11041"/>
                </a:moveTo>
                <a:cubicBezTo>
                  <a:pt x="62183" y="11517"/>
                  <a:pt x="62218" y="12036"/>
                  <a:pt x="62253" y="12582"/>
                </a:cubicBezTo>
                <a:cubicBezTo>
                  <a:pt x="61813" y="12767"/>
                  <a:pt x="61373" y="13022"/>
                  <a:pt x="60968" y="13322"/>
                </a:cubicBezTo>
                <a:cubicBezTo>
                  <a:pt x="60898" y="12837"/>
                  <a:pt x="60862" y="12362"/>
                  <a:pt x="60818" y="11887"/>
                </a:cubicBezTo>
                <a:cubicBezTo>
                  <a:pt x="61259" y="11561"/>
                  <a:pt x="61699" y="11297"/>
                  <a:pt x="62139" y="11041"/>
                </a:cubicBezTo>
                <a:close/>
                <a:moveTo>
                  <a:pt x="67386" y="11517"/>
                </a:moveTo>
                <a:cubicBezTo>
                  <a:pt x="67421" y="12107"/>
                  <a:pt x="67421" y="12661"/>
                  <a:pt x="67501" y="13172"/>
                </a:cubicBezTo>
                <a:cubicBezTo>
                  <a:pt x="66761" y="13207"/>
                  <a:pt x="66145" y="13242"/>
                  <a:pt x="65520" y="13322"/>
                </a:cubicBezTo>
                <a:cubicBezTo>
                  <a:pt x="65485" y="12802"/>
                  <a:pt x="65440" y="12256"/>
                  <a:pt x="65440" y="11667"/>
                </a:cubicBezTo>
                <a:cubicBezTo>
                  <a:pt x="66066" y="11561"/>
                  <a:pt x="66691" y="11517"/>
                  <a:pt x="67386" y="11517"/>
                </a:cubicBezTo>
                <a:close/>
                <a:moveTo>
                  <a:pt x="14897" y="12397"/>
                </a:moveTo>
                <a:cubicBezTo>
                  <a:pt x="15478" y="12512"/>
                  <a:pt x="16068" y="12582"/>
                  <a:pt x="16658" y="12617"/>
                </a:cubicBezTo>
                <a:cubicBezTo>
                  <a:pt x="16253" y="12881"/>
                  <a:pt x="15813" y="13137"/>
                  <a:pt x="15372" y="13357"/>
                </a:cubicBezTo>
                <a:cubicBezTo>
                  <a:pt x="14783" y="13278"/>
                  <a:pt x="14201" y="13207"/>
                  <a:pt x="13612" y="13102"/>
                </a:cubicBezTo>
                <a:cubicBezTo>
                  <a:pt x="14052" y="12837"/>
                  <a:pt x="14457" y="12617"/>
                  <a:pt x="14897" y="12397"/>
                </a:cubicBezTo>
                <a:close/>
                <a:moveTo>
                  <a:pt x="73549" y="11156"/>
                </a:moveTo>
                <a:lnTo>
                  <a:pt x="73549" y="11156"/>
                </a:lnTo>
                <a:cubicBezTo>
                  <a:pt x="73699" y="11262"/>
                  <a:pt x="73848" y="11341"/>
                  <a:pt x="73989" y="11411"/>
                </a:cubicBezTo>
                <a:cubicBezTo>
                  <a:pt x="74394" y="11631"/>
                  <a:pt x="74764" y="11887"/>
                  <a:pt x="75125" y="12177"/>
                </a:cubicBezTo>
                <a:cubicBezTo>
                  <a:pt x="75239" y="12617"/>
                  <a:pt x="75345" y="13022"/>
                  <a:pt x="75459" y="13427"/>
                </a:cubicBezTo>
                <a:cubicBezTo>
                  <a:pt x="75204" y="13242"/>
                  <a:pt x="74905" y="13058"/>
                  <a:pt x="74614" y="12917"/>
                </a:cubicBezTo>
                <a:cubicBezTo>
                  <a:pt x="74324" y="12802"/>
                  <a:pt x="74068" y="12661"/>
                  <a:pt x="73769" y="12547"/>
                </a:cubicBezTo>
                <a:cubicBezTo>
                  <a:pt x="73699" y="12107"/>
                  <a:pt x="73584" y="11667"/>
                  <a:pt x="73549" y="11156"/>
                </a:cubicBezTo>
                <a:close/>
                <a:moveTo>
                  <a:pt x="75829" y="10786"/>
                </a:moveTo>
                <a:cubicBezTo>
                  <a:pt x="75900" y="10936"/>
                  <a:pt x="76005" y="11041"/>
                  <a:pt x="76120" y="11191"/>
                </a:cubicBezTo>
                <a:cubicBezTo>
                  <a:pt x="76375" y="11561"/>
                  <a:pt x="76630" y="11887"/>
                  <a:pt x="76930" y="12256"/>
                </a:cubicBezTo>
                <a:cubicBezTo>
                  <a:pt x="77035" y="12661"/>
                  <a:pt x="77185" y="13022"/>
                  <a:pt x="77326" y="13427"/>
                </a:cubicBezTo>
                <a:cubicBezTo>
                  <a:pt x="77071" y="13137"/>
                  <a:pt x="76815" y="12837"/>
                  <a:pt x="76560" y="12547"/>
                </a:cubicBezTo>
                <a:cubicBezTo>
                  <a:pt x="76375" y="12362"/>
                  <a:pt x="76190" y="12142"/>
                  <a:pt x="76005" y="11922"/>
                </a:cubicBezTo>
                <a:cubicBezTo>
                  <a:pt x="75900" y="11561"/>
                  <a:pt x="75864" y="11156"/>
                  <a:pt x="75829" y="10786"/>
                </a:cubicBezTo>
                <a:close/>
                <a:moveTo>
                  <a:pt x="78206" y="11341"/>
                </a:moveTo>
                <a:cubicBezTo>
                  <a:pt x="78646" y="11702"/>
                  <a:pt x="79166" y="12036"/>
                  <a:pt x="79712" y="12327"/>
                </a:cubicBezTo>
                <a:cubicBezTo>
                  <a:pt x="79676" y="12697"/>
                  <a:pt x="79676" y="13058"/>
                  <a:pt x="79747" y="13427"/>
                </a:cubicBezTo>
                <a:cubicBezTo>
                  <a:pt x="79131" y="13137"/>
                  <a:pt x="78611" y="12767"/>
                  <a:pt x="78136" y="12397"/>
                </a:cubicBezTo>
                <a:cubicBezTo>
                  <a:pt x="78101" y="12036"/>
                  <a:pt x="78136" y="11667"/>
                  <a:pt x="78206" y="11341"/>
                </a:cubicBezTo>
                <a:close/>
                <a:moveTo>
                  <a:pt x="25682" y="12582"/>
                </a:moveTo>
                <a:cubicBezTo>
                  <a:pt x="25902" y="12881"/>
                  <a:pt x="26122" y="13172"/>
                  <a:pt x="26377" y="13463"/>
                </a:cubicBezTo>
                <a:cubicBezTo>
                  <a:pt x="26342" y="13427"/>
                  <a:pt x="26263" y="13392"/>
                  <a:pt x="26192" y="13357"/>
                </a:cubicBezTo>
                <a:cubicBezTo>
                  <a:pt x="25902" y="13102"/>
                  <a:pt x="25647" y="12837"/>
                  <a:pt x="25382" y="12582"/>
                </a:cubicBezTo>
                <a:close/>
                <a:moveTo>
                  <a:pt x="26703" y="11341"/>
                </a:moveTo>
                <a:cubicBezTo>
                  <a:pt x="26888" y="11702"/>
                  <a:pt x="27073" y="12036"/>
                  <a:pt x="27363" y="12362"/>
                </a:cubicBezTo>
                <a:cubicBezTo>
                  <a:pt x="27443" y="12512"/>
                  <a:pt x="27583" y="12617"/>
                  <a:pt x="27698" y="12767"/>
                </a:cubicBezTo>
                <a:cubicBezTo>
                  <a:pt x="27548" y="13058"/>
                  <a:pt x="27443" y="13278"/>
                  <a:pt x="27363" y="13463"/>
                </a:cubicBezTo>
                <a:cubicBezTo>
                  <a:pt x="27223" y="13322"/>
                  <a:pt x="27108" y="13207"/>
                  <a:pt x="27038" y="13102"/>
                </a:cubicBezTo>
                <a:cubicBezTo>
                  <a:pt x="26747" y="12767"/>
                  <a:pt x="26527" y="12397"/>
                  <a:pt x="26342" y="12036"/>
                </a:cubicBezTo>
                <a:cubicBezTo>
                  <a:pt x="26448" y="11851"/>
                  <a:pt x="26562" y="11631"/>
                  <a:pt x="26703" y="11341"/>
                </a:cubicBezTo>
                <a:close/>
                <a:moveTo>
                  <a:pt x="69702" y="11631"/>
                </a:moveTo>
                <a:lnTo>
                  <a:pt x="69702" y="11631"/>
                </a:lnTo>
                <a:cubicBezTo>
                  <a:pt x="70397" y="11702"/>
                  <a:pt x="71057" y="11816"/>
                  <a:pt x="71718" y="11957"/>
                </a:cubicBezTo>
                <a:cubicBezTo>
                  <a:pt x="71788" y="12512"/>
                  <a:pt x="71867" y="13022"/>
                  <a:pt x="71938" y="13463"/>
                </a:cubicBezTo>
                <a:cubicBezTo>
                  <a:pt x="71278" y="13357"/>
                  <a:pt x="70582" y="13278"/>
                  <a:pt x="69842" y="13207"/>
                </a:cubicBezTo>
                <a:cubicBezTo>
                  <a:pt x="69772" y="12732"/>
                  <a:pt x="69737" y="12177"/>
                  <a:pt x="69702" y="11631"/>
                </a:cubicBezTo>
                <a:close/>
                <a:moveTo>
                  <a:pt x="16763" y="12661"/>
                </a:moveTo>
                <a:cubicBezTo>
                  <a:pt x="17133" y="12697"/>
                  <a:pt x="17459" y="12697"/>
                  <a:pt x="17793" y="12732"/>
                </a:cubicBezTo>
                <a:lnTo>
                  <a:pt x="18419" y="12732"/>
                </a:lnTo>
                <a:cubicBezTo>
                  <a:pt x="17978" y="12987"/>
                  <a:pt x="17538" y="13242"/>
                  <a:pt x="17133" y="13542"/>
                </a:cubicBezTo>
                <a:cubicBezTo>
                  <a:pt x="16799" y="13498"/>
                  <a:pt x="16473" y="13498"/>
                  <a:pt x="16182" y="13463"/>
                </a:cubicBezTo>
                <a:cubicBezTo>
                  <a:pt x="15918" y="13427"/>
                  <a:pt x="15698" y="13427"/>
                  <a:pt x="15478" y="13392"/>
                </a:cubicBezTo>
                <a:cubicBezTo>
                  <a:pt x="15918" y="13137"/>
                  <a:pt x="16323" y="12881"/>
                  <a:pt x="16763" y="12661"/>
                </a:cubicBezTo>
                <a:close/>
                <a:moveTo>
                  <a:pt x="5433" y="12441"/>
                </a:moveTo>
                <a:cubicBezTo>
                  <a:pt x="6348" y="12582"/>
                  <a:pt x="7229" y="12767"/>
                  <a:pt x="8074" y="12952"/>
                </a:cubicBezTo>
                <a:cubicBezTo>
                  <a:pt x="7598" y="13137"/>
                  <a:pt x="7114" y="13357"/>
                  <a:pt x="6639" y="13577"/>
                </a:cubicBezTo>
                <a:cubicBezTo>
                  <a:pt x="5758" y="13357"/>
                  <a:pt x="4878" y="13207"/>
                  <a:pt x="3962" y="13022"/>
                </a:cubicBezTo>
                <a:cubicBezTo>
                  <a:pt x="4438" y="12837"/>
                  <a:pt x="4957" y="12661"/>
                  <a:pt x="5433" y="12441"/>
                </a:cubicBezTo>
                <a:close/>
                <a:moveTo>
                  <a:pt x="58107" y="11121"/>
                </a:moveTo>
                <a:cubicBezTo>
                  <a:pt x="58107" y="11631"/>
                  <a:pt x="58142" y="12142"/>
                  <a:pt x="58177" y="12661"/>
                </a:cubicBezTo>
                <a:cubicBezTo>
                  <a:pt x="57816" y="12987"/>
                  <a:pt x="57411" y="13278"/>
                  <a:pt x="57042" y="13577"/>
                </a:cubicBezTo>
                <a:cubicBezTo>
                  <a:pt x="56971" y="13058"/>
                  <a:pt x="56971" y="12547"/>
                  <a:pt x="56971" y="12071"/>
                </a:cubicBezTo>
                <a:cubicBezTo>
                  <a:pt x="57341" y="11781"/>
                  <a:pt x="57737" y="11446"/>
                  <a:pt x="58107" y="11121"/>
                </a:cubicBezTo>
                <a:close/>
                <a:moveTo>
                  <a:pt x="18824" y="12767"/>
                </a:moveTo>
                <a:cubicBezTo>
                  <a:pt x="19264" y="12767"/>
                  <a:pt x="19704" y="12802"/>
                  <a:pt x="20144" y="12802"/>
                </a:cubicBezTo>
                <a:cubicBezTo>
                  <a:pt x="19704" y="13058"/>
                  <a:pt x="19264" y="13357"/>
                  <a:pt x="18859" y="13647"/>
                </a:cubicBezTo>
                <a:cubicBezTo>
                  <a:pt x="18454" y="13612"/>
                  <a:pt x="18014" y="13612"/>
                  <a:pt x="17573" y="13577"/>
                </a:cubicBezTo>
                <a:cubicBezTo>
                  <a:pt x="17459" y="13577"/>
                  <a:pt x="17353" y="13542"/>
                  <a:pt x="17239" y="13542"/>
                </a:cubicBezTo>
                <a:cubicBezTo>
                  <a:pt x="17644" y="13278"/>
                  <a:pt x="18084" y="12987"/>
                  <a:pt x="18524" y="12767"/>
                </a:cubicBezTo>
                <a:close/>
                <a:moveTo>
                  <a:pt x="65370" y="11667"/>
                </a:moveTo>
                <a:cubicBezTo>
                  <a:pt x="65405" y="12256"/>
                  <a:pt x="65440" y="12802"/>
                  <a:pt x="65485" y="13357"/>
                </a:cubicBezTo>
                <a:cubicBezTo>
                  <a:pt x="64965" y="13427"/>
                  <a:pt x="64454" y="13498"/>
                  <a:pt x="63979" y="13647"/>
                </a:cubicBezTo>
                <a:cubicBezTo>
                  <a:pt x="63944" y="13102"/>
                  <a:pt x="63900" y="12547"/>
                  <a:pt x="63865" y="12001"/>
                </a:cubicBezTo>
                <a:cubicBezTo>
                  <a:pt x="64340" y="11851"/>
                  <a:pt x="64859" y="11737"/>
                  <a:pt x="65370" y="11667"/>
                </a:cubicBezTo>
                <a:close/>
                <a:moveTo>
                  <a:pt x="76780" y="11041"/>
                </a:moveTo>
                <a:cubicBezTo>
                  <a:pt x="77150" y="11517"/>
                  <a:pt x="77511" y="11957"/>
                  <a:pt x="77986" y="12327"/>
                </a:cubicBezTo>
                <a:cubicBezTo>
                  <a:pt x="78030" y="12362"/>
                  <a:pt x="78065" y="12397"/>
                  <a:pt x="78101" y="12441"/>
                </a:cubicBezTo>
                <a:cubicBezTo>
                  <a:pt x="78136" y="12837"/>
                  <a:pt x="78250" y="13242"/>
                  <a:pt x="78391" y="13647"/>
                </a:cubicBezTo>
                <a:cubicBezTo>
                  <a:pt x="77845" y="13207"/>
                  <a:pt x="77405" y="12732"/>
                  <a:pt x="76965" y="12221"/>
                </a:cubicBezTo>
                <a:cubicBezTo>
                  <a:pt x="76850" y="11816"/>
                  <a:pt x="76815" y="11411"/>
                  <a:pt x="76780" y="11041"/>
                </a:cubicBezTo>
                <a:close/>
                <a:moveTo>
                  <a:pt x="81877" y="12142"/>
                </a:moveTo>
                <a:cubicBezTo>
                  <a:pt x="82432" y="12362"/>
                  <a:pt x="83013" y="12547"/>
                  <a:pt x="83638" y="12732"/>
                </a:cubicBezTo>
                <a:cubicBezTo>
                  <a:pt x="83533" y="13022"/>
                  <a:pt x="83418" y="13357"/>
                  <a:pt x="83383" y="13683"/>
                </a:cubicBezTo>
                <a:cubicBezTo>
                  <a:pt x="82758" y="13498"/>
                  <a:pt x="82133" y="13322"/>
                  <a:pt x="81552" y="13102"/>
                </a:cubicBezTo>
                <a:cubicBezTo>
                  <a:pt x="81587" y="12767"/>
                  <a:pt x="81693" y="12441"/>
                  <a:pt x="81877" y="12142"/>
                </a:cubicBezTo>
                <a:close/>
                <a:moveTo>
                  <a:pt x="26307" y="12071"/>
                </a:moveTo>
                <a:cubicBezTo>
                  <a:pt x="26483" y="12441"/>
                  <a:pt x="26703" y="12802"/>
                  <a:pt x="26967" y="13137"/>
                </a:cubicBezTo>
                <a:cubicBezTo>
                  <a:pt x="27073" y="13242"/>
                  <a:pt x="27187" y="13392"/>
                  <a:pt x="27328" y="13498"/>
                </a:cubicBezTo>
                <a:cubicBezTo>
                  <a:pt x="27223" y="13647"/>
                  <a:pt x="27108" y="13718"/>
                  <a:pt x="27038" y="13718"/>
                </a:cubicBezTo>
                <a:cubicBezTo>
                  <a:pt x="26923" y="13647"/>
                  <a:pt x="26853" y="13577"/>
                  <a:pt x="26782" y="13498"/>
                </a:cubicBezTo>
                <a:cubicBezTo>
                  <a:pt x="26483" y="13172"/>
                  <a:pt x="26228" y="12802"/>
                  <a:pt x="26008" y="12441"/>
                </a:cubicBezTo>
                <a:cubicBezTo>
                  <a:pt x="26087" y="12362"/>
                  <a:pt x="26192" y="12256"/>
                  <a:pt x="26307" y="12071"/>
                </a:cubicBezTo>
                <a:close/>
                <a:moveTo>
                  <a:pt x="52279" y="12177"/>
                </a:moveTo>
                <a:lnTo>
                  <a:pt x="52279" y="12177"/>
                </a:lnTo>
                <a:cubicBezTo>
                  <a:pt x="52199" y="12362"/>
                  <a:pt x="52129" y="12582"/>
                  <a:pt x="52094" y="12802"/>
                </a:cubicBezTo>
                <a:cubicBezTo>
                  <a:pt x="51539" y="13137"/>
                  <a:pt x="50993" y="13427"/>
                  <a:pt x="50439" y="13718"/>
                </a:cubicBezTo>
                <a:cubicBezTo>
                  <a:pt x="50518" y="13498"/>
                  <a:pt x="50588" y="13322"/>
                  <a:pt x="50659" y="13102"/>
                </a:cubicBezTo>
                <a:cubicBezTo>
                  <a:pt x="51213" y="12802"/>
                  <a:pt x="51724" y="12476"/>
                  <a:pt x="52279" y="12177"/>
                </a:cubicBezTo>
                <a:close/>
                <a:moveTo>
                  <a:pt x="25972" y="12476"/>
                </a:moveTo>
                <a:cubicBezTo>
                  <a:pt x="26192" y="12837"/>
                  <a:pt x="26448" y="13207"/>
                  <a:pt x="26747" y="13542"/>
                </a:cubicBezTo>
                <a:cubicBezTo>
                  <a:pt x="26818" y="13612"/>
                  <a:pt x="26888" y="13683"/>
                  <a:pt x="26967" y="13762"/>
                </a:cubicBezTo>
                <a:lnTo>
                  <a:pt x="26888" y="13762"/>
                </a:lnTo>
                <a:cubicBezTo>
                  <a:pt x="26782" y="13683"/>
                  <a:pt x="26668" y="13612"/>
                  <a:pt x="26562" y="13542"/>
                </a:cubicBezTo>
                <a:cubicBezTo>
                  <a:pt x="26263" y="13242"/>
                  <a:pt x="26008" y="12917"/>
                  <a:pt x="25752" y="12582"/>
                </a:cubicBezTo>
                <a:cubicBezTo>
                  <a:pt x="25823" y="12547"/>
                  <a:pt x="25902" y="12512"/>
                  <a:pt x="25972" y="12476"/>
                </a:cubicBezTo>
                <a:close/>
                <a:moveTo>
                  <a:pt x="53775" y="11851"/>
                </a:moveTo>
                <a:lnTo>
                  <a:pt x="53775" y="11851"/>
                </a:lnTo>
                <a:cubicBezTo>
                  <a:pt x="53705" y="12177"/>
                  <a:pt x="53670" y="12512"/>
                  <a:pt x="53634" y="12837"/>
                </a:cubicBezTo>
                <a:cubicBezTo>
                  <a:pt x="53080" y="13172"/>
                  <a:pt x="52534" y="13463"/>
                  <a:pt x="51979" y="13762"/>
                </a:cubicBezTo>
                <a:cubicBezTo>
                  <a:pt x="52014" y="13427"/>
                  <a:pt x="52058" y="13137"/>
                  <a:pt x="52129" y="12837"/>
                </a:cubicBezTo>
                <a:lnTo>
                  <a:pt x="53775" y="11851"/>
                </a:lnTo>
                <a:close/>
                <a:moveTo>
                  <a:pt x="11631" y="12732"/>
                </a:moveTo>
                <a:cubicBezTo>
                  <a:pt x="12221" y="12881"/>
                  <a:pt x="12802" y="12987"/>
                  <a:pt x="13427" y="13102"/>
                </a:cubicBezTo>
                <a:cubicBezTo>
                  <a:pt x="12987" y="13357"/>
                  <a:pt x="12582" y="13577"/>
                  <a:pt x="12177" y="13797"/>
                </a:cubicBezTo>
                <a:cubicBezTo>
                  <a:pt x="12000" y="13762"/>
                  <a:pt x="11851" y="13718"/>
                  <a:pt x="11701" y="13683"/>
                </a:cubicBezTo>
                <a:cubicBezTo>
                  <a:pt x="11261" y="13577"/>
                  <a:pt x="10821" y="13463"/>
                  <a:pt x="10345" y="13357"/>
                </a:cubicBezTo>
                <a:cubicBezTo>
                  <a:pt x="10786" y="13137"/>
                  <a:pt x="11191" y="12952"/>
                  <a:pt x="11631" y="12732"/>
                </a:cubicBezTo>
                <a:close/>
                <a:moveTo>
                  <a:pt x="20250" y="12837"/>
                </a:moveTo>
                <a:cubicBezTo>
                  <a:pt x="20725" y="12837"/>
                  <a:pt x="21245" y="12917"/>
                  <a:pt x="21720" y="12952"/>
                </a:cubicBezTo>
                <a:cubicBezTo>
                  <a:pt x="21280" y="13207"/>
                  <a:pt x="20840" y="13498"/>
                  <a:pt x="20470" y="13832"/>
                </a:cubicBezTo>
                <a:cubicBezTo>
                  <a:pt x="19959" y="13762"/>
                  <a:pt x="19440" y="13718"/>
                  <a:pt x="18964" y="13683"/>
                </a:cubicBezTo>
                <a:cubicBezTo>
                  <a:pt x="19369" y="13357"/>
                  <a:pt x="19810" y="13058"/>
                  <a:pt x="20250" y="12837"/>
                </a:cubicBezTo>
                <a:close/>
                <a:moveTo>
                  <a:pt x="27002" y="13797"/>
                </a:moveTo>
                <a:cubicBezTo>
                  <a:pt x="27002" y="13797"/>
                  <a:pt x="27038" y="13797"/>
                  <a:pt x="27038" y="13832"/>
                </a:cubicBezTo>
                <a:lnTo>
                  <a:pt x="27002" y="13797"/>
                </a:lnTo>
                <a:close/>
                <a:moveTo>
                  <a:pt x="24942" y="12987"/>
                </a:moveTo>
                <a:cubicBezTo>
                  <a:pt x="25057" y="12987"/>
                  <a:pt x="25162" y="13022"/>
                  <a:pt x="25277" y="13022"/>
                </a:cubicBezTo>
                <a:cubicBezTo>
                  <a:pt x="25682" y="13207"/>
                  <a:pt x="26087" y="13427"/>
                  <a:pt x="26448" y="13612"/>
                </a:cubicBezTo>
                <a:lnTo>
                  <a:pt x="26483" y="13647"/>
                </a:lnTo>
                <a:cubicBezTo>
                  <a:pt x="26597" y="13718"/>
                  <a:pt x="26703" y="13797"/>
                  <a:pt x="26818" y="13867"/>
                </a:cubicBezTo>
                <a:lnTo>
                  <a:pt x="26703" y="13867"/>
                </a:lnTo>
                <a:cubicBezTo>
                  <a:pt x="26122" y="13542"/>
                  <a:pt x="25532" y="13242"/>
                  <a:pt x="24942" y="12987"/>
                </a:cubicBezTo>
                <a:close/>
                <a:moveTo>
                  <a:pt x="24766" y="12987"/>
                </a:moveTo>
                <a:cubicBezTo>
                  <a:pt x="25382" y="13242"/>
                  <a:pt x="26008" y="13542"/>
                  <a:pt x="26562" y="13867"/>
                </a:cubicBezTo>
                <a:cubicBezTo>
                  <a:pt x="26448" y="13867"/>
                  <a:pt x="26307" y="13867"/>
                  <a:pt x="26157" y="13903"/>
                </a:cubicBezTo>
                <a:cubicBezTo>
                  <a:pt x="25567" y="13577"/>
                  <a:pt x="24942" y="13278"/>
                  <a:pt x="24282" y="13058"/>
                </a:cubicBezTo>
                <a:cubicBezTo>
                  <a:pt x="24432" y="13022"/>
                  <a:pt x="24617" y="13022"/>
                  <a:pt x="24766" y="12987"/>
                </a:cubicBezTo>
                <a:close/>
                <a:moveTo>
                  <a:pt x="59427" y="11596"/>
                </a:moveTo>
                <a:cubicBezTo>
                  <a:pt x="59463" y="12001"/>
                  <a:pt x="59498" y="12441"/>
                  <a:pt x="59542" y="12837"/>
                </a:cubicBezTo>
                <a:cubicBezTo>
                  <a:pt x="59322" y="13022"/>
                  <a:pt x="59102" y="13207"/>
                  <a:pt x="58917" y="13427"/>
                </a:cubicBezTo>
                <a:cubicBezTo>
                  <a:pt x="58732" y="13612"/>
                  <a:pt x="58547" y="13762"/>
                  <a:pt x="58362" y="13903"/>
                </a:cubicBezTo>
                <a:cubicBezTo>
                  <a:pt x="58292" y="13498"/>
                  <a:pt x="58256" y="13102"/>
                  <a:pt x="58221" y="12697"/>
                </a:cubicBezTo>
                <a:cubicBezTo>
                  <a:pt x="58362" y="12547"/>
                  <a:pt x="58512" y="12441"/>
                  <a:pt x="58661" y="12292"/>
                </a:cubicBezTo>
                <a:cubicBezTo>
                  <a:pt x="58917" y="12071"/>
                  <a:pt x="59172" y="11816"/>
                  <a:pt x="59427" y="11596"/>
                </a:cubicBezTo>
                <a:close/>
                <a:moveTo>
                  <a:pt x="71788" y="11957"/>
                </a:moveTo>
                <a:lnTo>
                  <a:pt x="71788" y="11957"/>
                </a:lnTo>
                <a:cubicBezTo>
                  <a:pt x="72448" y="12142"/>
                  <a:pt x="73109" y="12362"/>
                  <a:pt x="73734" y="12582"/>
                </a:cubicBezTo>
                <a:cubicBezTo>
                  <a:pt x="73804" y="13102"/>
                  <a:pt x="73954" y="13542"/>
                  <a:pt x="74068" y="13982"/>
                </a:cubicBezTo>
                <a:cubicBezTo>
                  <a:pt x="73408" y="13762"/>
                  <a:pt x="72704" y="13612"/>
                  <a:pt x="72008" y="13463"/>
                </a:cubicBezTo>
                <a:cubicBezTo>
                  <a:pt x="71938" y="13022"/>
                  <a:pt x="71867" y="12512"/>
                  <a:pt x="71788" y="11957"/>
                </a:cubicBezTo>
                <a:close/>
                <a:moveTo>
                  <a:pt x="26888" y="13938"/>
                </a:moveTo>
                <a:cubicBezTo>
                  <a:pt x="26936" y="13965"/>
                  <a:pt x="26968" y="14001"/>
                  <a:pt x="27001" y="14033"/>
                </a:cubicBezTo>
                <a:lnTo>
                  <a:pt x="27001" y="14033"/>
                </a:lnTo>
                <a:cubicBezTo>
                  <a:pt x="26938" y="13996"/>
                  <a:pt x="26867" y="13969"/>
                  <a:pt x="26818" y="13938"/>
                </a:cubicBezTo>
                <a:close/>
                <a:moveTo>
                  <a:pt x="8180" y="12952"/>
                </a:moveTo>
                <a:cubicBezTo>
                  <a:pt x="8620" y="13022"/>
                  <a:pt x="9060" y="13137"/>
                  <a:pt x="9465" y="13207"/>
                </a:cubicBezTo>
                <a:cubicBezTo>
                  <a:pt x="9720" y="13242"/>
                  <a:pt x="9940" y="13322"/>
                  <a:pt x="10196" y="13357"/>
                </a:cubicBezTo>
                <a:cubicBezTo>
                  <a:pt x="9685" y="13612"/>
                  <a:pt x="9245" y="13832"/>
                  <a:pt x="8769" y="14052"/>
                </a:cubicBezTo>
                <a:cubicBezTo>
                  <a:pt x="8435" y="13938"/>
                  <a:pt x="8109" y="13867"/>
                  <a:pt x="7739" y="13797"/>
                </a:cubicBezTo>
                <a:cubicBezTo>
                  <a:pt x="7414" y="13718"/>
                  <a:pt x="7079" y="13647"/>
                  <a:pt x="6753" y="13577"/>
                </a:cubicBezTo>
                <a:cubicBezTo>
                  <a:pt x="7229" y="13357"/>
                  <a:pt x="7704" y="13172"/>
                  <a:pt x="8180" y="12952"/>
                </a:cubicBezTo>
                <a:close/>
                <a:moveTo>
                  <a:pt x="55430" y="11816"/>
                </a:moveTo>
                <a:lnTo>
                  <a:pt x="55430" y="11816"/>
                </a:lnTo>
                <a:cubicBezTo>
                  <a:pt x="55395" y="12221"/>
                  <a:pt x="55360" y="12617"/>
                  <a:pt x="55395" y="13058"/>
                </a:cubicBezTo>
                <a:cubicBezTo>
                  <a:pt x="54805" y="13392"/>
                  <a:pt x="54215" y="13718"/>
                  <a:pt x="53634" y="14052"/>
                </a:cubicBezTo>
                <a:cubicBezTo>
                  <a:pt x="53634" y="13647"/>
                  <a:pt x="53634" y="13278"/>
                  <a:pt x="53705" y="12881"/>
                </a:cubicBezTo>
                <a:cubicBezTo>
                  <a:pt x="54295" y="12547"/>
                  <a:pt x="54841" y="12177"/>
                  <a:pt x="55430" y="11816"/>
                </a:cubicBezTo>
                <a:close/>
                <a:moveTo>
                  <a:pt x="24176" y="13102"/>
                </a:moveTo>
                <a:cubicBezTo>
                  <a:pt x="24837" y="13322"/>
                  <a:pt x="25462" y="13612"/>
                  <a:pt x="26043" y="13938"/>
                </a:cubicBezTo>
                <a:lnTo>
                  <a:pt x="26008" y="13938"/>
                </a:lnTo>
                <a:cubicBezTo>
                  <a:pt x="25823" y="13982"/>
                  <a:pt x="25647" y="14052"/>
                  <a:pt x="25497" y="14123"/>
                </a:cubicBezTo>
                <a:cubicBezTo>
                  <a:pt x="24907" y="13797"/>
                  <a:pt x="24247" y="13542"/>
                  <a:pt x="23586" y="13322"/>
                </a:cubicBezTo>
                <a:cubicBezTo>
                  <a:pt x="23771" y="13207"/>
                  <a:pt x="23991" y="13137"/>
                  <a:pt x="24176" y="13102"/>
                </a:cubicBezTo>
                <a:close/>
                <a:moveTo>
                  <a:pt x="60748" y="11922"/>
                </a:moveTo>
                <a:cubicBezTo>
                  <a:pt x="60783" y="12397"/>
                  <a:pt x="60862" y="12881"/>
                  <a:pt x="60898" y="13357"/>
                </a:cubicBezTo>
                <a:cubicBezTo>
                  <a:pt x="60528" y="13577"/>
                  <a:pt x="60123" y="13867"/>
                  <a:pt x="59762" y="14158"/>
                </a:cubicBezTo>
                <a:cubicBezTo>
                  <a:pt x="59683" y="13762"/>
                  <a:pt x="59647" y="13322"/>
                  <a:pt x="59577" y="12881"/>
                </a:cubicBezTo>
                <a:cubicBezTo>
                  <a:pt x="59982" y="12512"/>
                  <a:pt x="60378" y="12221"/>
                  <a:pt x="60748" y="11922"/>
                </a:cubicBezTo>
                <a:close/>
                <a:moveTo>
                  <a:pt x="63794" y="12036"/>
                </a:moveTo>
                <a:cubicBezTo>
                  <a:pt x="63829" y="12547"/>
                  <a:pt x="63865" y="13102"/>
                  <a:pt x="63944" y="13647"/>
                </a:cubicBezTo>
                <a:cubicBezTo>
                  <a:pt x="63424" y="13797"/>
                  <a:pt x="62949" y="13982"/>
                  <a:pt x="62474" y="14158"/>
                </a:cubicBezTo>
                <a:cubicBezTo>
                  <a:pt x="62438" y="13647"/>
                  <a:pt x="62359" y="13102"/>
                  <a:pt x="62324" y="12582"/>
                </a:cubicBezTo>
                <a:cubicBezTo>
                  <a:pt x="62799" y="12362"/>
                  <a:pt x="63284" y="12177"/>
                  <a:pt x="63794" y="12036"/>
                </a:cubicBezTo>
                <a:close/>
                <a:moveTo>
                  <a:pt x="13541" y="13137"/>
                </a:moveTo>
                <a:cubicBezTo>
                  <a:pt x="14122" y="13242"/>
                  <a:pt x="14712" y="13357"/>
                  <a:pt x="15302" y="13427"/>
                </a:cubicBezTo>
                <a:cubicBezTo>
                  <a:pt x="14862" y="13683"/>
                  <a:pt x="14422" y="13938"/>
                  <a:pt x="14017" y="14202"/>
                </a:cubicBezTo>
                <a:cubicBezTo>
                  <a:pt x="13391" y="14088"/>
                  <a:pt x="12802" y="13938"/>
                  <a:pt x="12256" y="13797"/>
                </a:cubicBezTo>
                <a:cubicBezTo>
                  <a:pt x="12661" y="13577"/>
                  <a:pt x="13101" y="13357"/>
                  <a:pt x="13541" y="13137"/>
                </a:cubicBezTo>
                <a:close/>
                <a:moveTo>
                  <a:pt x="3892" y="13058"/>
                </a:moveTo>
                <a:cubicBezTo>
                  <a:pt x="4772" y="13242"/>
                  <a:pt x="5688" y="13427"/>
                  <a:pt x="6568" y="13612"/>
                </a:cubicBezTo>
                <a:cubicBezTo>
                  <a:pt x="6128" y="13797"/>
                  <a:pt x="5723" y="13938"/>
                  <a:pt x="5318" y="14123"/>
                </a:cubicBezTo>
                <a:cubicBezTo>
                  <a:pt x="5248" y="14158"/>
                  <a:pt x="5133" y="14202"/>
                  <a:pt x="5063" y="14237"/>
                </a:cubicBezTo>
                <a:cubicBezTo>
                  <a:pt x="4218" y="14052"/>
                  <a:pt x="3302" y="13867"/>
                  <a:pt x="2351" y="13683"/>
                </a:cubicBezTo>
                <a:cubicBezTo>
                  <a:pt x="2422" y="13647"/>
                  <a:pt x="2536" y="13612"/>
                  <a:pt x="2607" y="13577"/>
                </a:cubicBezTo>
                <a:cubicBezTo>
                  <a:pt x="3012" y="13427"/>
                  <a:pt x="3452" y="13242"/>
                  <a:pt x="3892" y="13058"/>
                </a:cubicBezTo>
                <a:close/>
                <a:moveTo>
                  <a:pt x="21826" y="12987"/>
                </a:moveTo>
                <a:cubicBezTo>
                  <a:pt x="22380" y="13058"/>
                  <a:pt x="22891" y="13172"/>
                  <a:pt x="23446" y="13322"/>
                </a:cubicBezTo>
                <a:cubicBezTo>
                  <a:pt x="23005" y="13577"/>
                  <a:pt x="22600" y="13867"/>
                  <a:pt x="22195" y="14237"/>
                </a:cubicBezTo>
                <a:cubicBezTo>
                  <a:pt x="22081" y="14202"/>
                  <a:pt x="21975" y="14158"/>
                  <a:pt x="21861" y="14123"/>
                </a:cubicBezTo>
                <a:cubicBezTo>
                  <a:pt x="21421" y="14017"/>
                  <a:pt x="20981" y="13938"/>
                  <a:pt x="20540" y="13867"/>
                </a:cubicBezTo>
                <a:cubicBezTo>
                  <a:pt x="20945" y="13542"/>
                  <a:pt x="21350" y="13207"/>
                  <a:pt x="21826" y="12987"/>
                </a:cubicBezTo>
                <a:close/>
                <a:moveTo>
                  <a:pt x="79791" y="12362"/>
                </a:moveTo>
                <a:cubicBezTo>
                  <a:pt x="80302" y="12661"/>
                  <a:pt x="80891" y="12917"/>
                  <a:pt x="81472" y="13137"/>
                </a:cubicBezTo>
                <a:cubicBezTo>
                  <a:pt x="81437" y="13463"/>
                  <a:pt x="81472" y="13832"/>
                  <a:pt x="81508" y="14237"/>
                </a:cubicBezTo>
                <a:cubicBezTo>
                  <a:pt x="80891" y="14017"/>
                  <a:pt x="80302" y="13762"/>
                  <a:pt x="79791" y="13463"/>
                </a:cubicBezTo>
                <a:cubicBezTo>
                  <a:pt x="79747" y="13058"/>
                  <a:pt x="79712" y="12697"/>
                  <a:pt x="79791" y="12362"/>
                </a:cubicBezTo>
                <a:close/>
                <a:moveTo>
                  <a:pt x="75204" y="12221"/>
                </a:moveTo>
                <a:lnTo>
                  <a:pt x="75204" y="12221"/>
                </a:lnTo>
                <a:cubicBezTo>
                  <a:pt x="75609" y="12547"/>
                  <a:pt x="75970" y="12881"/>
                  <a:pt x="76340" y="13242"/>
                </a:cubicBezTo>
                <a:cubicBezTo>
                  <a:pt x="76445" y="13612"/>
                  <a:pt x="76630" y="13982"/>
                  <a:pt x="76780" y="14378"/>
                </a:cubicBezTo>
                <a:cubicBezTo>
                  <a:pt x="76410" y="14052"/>
                  <a:pt x="75970" y="13762"/>
                  <a:pt x="75565" y="13463"/>
                </a:cubicBezTo>
                <a:cubicBezTo>
                  <a:pt x="75424" y="13058"/>
                  <a:pt x="75310" y="12661"/>
                  <a:pt x="75204" y="12221"/>
                </a:cubicBezTo>
                <a:close/>
                <a:moveTo>
                  <a:pt x="27073" y="13982"/>
                </a:moveTo>
                <a:cubicBezTo>
                  <a:pt x="27223" y="14052"/>
                  <a:pt x="27363" y="14158"/>
                  <a:pt x="27478" y="14237"/>
                </a:cubicBezTo>
                <a:cubicBezTo>
                  <a:pt x="27583" y="14308"/>
                  <a:pt x="27663" y="14343"/>
                  <a:pt x="27733" y="14422"/>
                </a:cubicBezTo>
                <a:cubicBezTo>
                  <a:pt x="27513" y="14272"/>
                  <a:pt x="27258" y="14123"/>
                  <a:pt x="27038" y="13982"/>
                </a:cubicBezTo>
                <a:close/>
                <a:moveTo>
                  <a:pt x="15408" y="13427"/>
                </a:moveTo>
                <a:cubicBezTo>
                  <a:pt x="15663" y="13463"/>
                  <a:pt x="15883" y="13498"/>
                  <a:pt x="16138" y="13498"/>
                </a:cubicBezTo>
                <a:cubicBezTo>
                  <a:pt x="16473" y="13542"/>
                  <a:pt x="16763" y="13577"/>
                  <a:pt x="17063" y="13577"/>
                </a:cubicBezTo>
                <a:cubicBezTo>
                  <a:pt x="16623" y="13867"/>
                  <a:pt x="16182" y="14158"/>
                  <a:pt x="15777" y="14493"/>
                </a:cubicBezTo>
                <a:cubicBezTo>
                  <a:pt x="15628" y="14457"/>
                  <a:pt x="15478" y="14457"/>
                  <a:pt x="15337" y="14422"/>
                </a:cubicBezTo>
                <a:cubicBezTo>
                  <a:pt x="14932" y="14378"/>
                  <a:pt x="14492" y="14308"/>
                  <a:pt x="14087" y="14237"/>
                </a:cubicBezTo>
                <a:cubicBezTo>
                  <a:pt x="14527" y="13938"/>
                  <a:pt x="14967" y="13683"/>
                  <a:pt x="15408" y="13427"/>
                </a:cubicBezTo>
                <a:close/>
                <a:moveTo>
                  <a:pt x="56901" y="12107"/>
                </a:moveTo>
                <a:cubicBezTo>
                  <a:pt x="56901" y="12582"/>
                  <a:pt x="56936" y="13102"/>
                  <a:pt x="56971" y="13612"/>
                </a:cubicBezTo>
                <a:cubicBezTo>
                  <a:pt x="56531" y="13938"/>
                  <a:pt x="56020" y="14237"/>
                  <a:pt x="55536" y="14493"/>
                </a:cubicBezTo>
                <a:cubicBezTo>
                  <a:pt x="55501" y="14017"/>
                  <a:pt x="55466" y="13542"/>
                  <a:pt x="55430" y="13102"/>
                </a:cubicBezTo>
                <a:cubicBezTo>
                  <a:pt x="55941" y="12767"/>
                  <a:pt x="56416" y="12441"/>
                  <a:pt x="56901" y="12107"/>
                </a:cubicBezTo>
                <a:close/>
                <a:moveTo>
                  <a:pt x="10275" y="13392"/>
                </a:moveTo>
                <a:cubicBezTo>
                  <a:pt x="10750" y="13498"/>
                  <a:pt x="11226" y="13612"/>
                  <a:pt x="11701" y="13718"/>
                </a:cubicBezTo>
                <a:cubicBezTo>
                  <a:pt x="11816" y="13762"/>
                  <a:pt x="11956" y="13797"/>
                  <a:pt x="12071" y="13832"/>
                </a:cubicBezTo>
                <a:cubicBezTo>
                  <a:pt x="11631" y="14088"/>
                  <a:pt x="11155" y="14308"/>
                  <a:pt x="10715" y="14563"/>
                </a:cubicBezTo>
                <a:cubicBezTo>
                  <a:pt x="10680" y="14563"/>
                  <a:pt x="10601" y="14528"/>
                  <a:pt x="10565" y="14528"/>
                </a:cubicBezTo>
                <a:cubicBezTo>
                  <a:pt x="10020" y="14378"/>
                  <a:pt x="9430" y="14202"/>
                  <a:pt x="8840" y="14052"/>
                </a:cubicBezTo>
                <a:cubicBezTo>
                  <a:pt x="9315" y="13832"/>
                  <a:pt x="9799" y="13612"/>
                  <a:pt x="10275" y="13392"/>
                </a:cubicBezTo>
                <a:close/>
                <a:moveTo>
                  <a:pt x="27733" y="12802"/>
                </a:moveTo>
                <a:cubicBezTo>
                  <a:pt x="28138" y="13242"/>
                  <a:pt x="28614" y="13612"/>
                  <a:pt x="29168" y="13938"/>
                </a:cubicBezTo>
                <a:cubicBezTo>
                  <a:pt x="29089" y="14202"/>
                  <a:pt x="28983" y="14378"/>
                  <a:pt x="28834" y="14598"/>
                </a:cubicBezTo>
                <a:cubicBezTo>
                  <a:pt x="28323" y="14272"/>
                  <a:pt x="27804" y="13903"/>
                  <a:pt x="27407" y="13498"/>
                </a:cubicBezTo>
                <a:cubicBezTo>
                  <a:pt x="27513" y="13322"/>
                  <a:pt x="27627" y="13102"/>
                  <a:pt x="27733" y="12802"/>
                </a:cubicBezTo>
                <a:close/>
                <a:moveTo>
                  <a:pt x="50588" y="13172"/>
                </a:moveTo>
                <a:cubicBezTo>
                  <a:pt x="50518" y="13357"/>
                  <a:pt x="50439" y="13542"/>
                  <a:pt x="50368" y="13762"/>
                </a:cubicBezTo>
                <a:cubicBezTo>
                  <a:pt x="50034" y="13938"/>
                  <a:pt x="49743" y="14123"/>
                  <a:pt x="49417" y="14272"/>
                </a:cubicBezTo>
                <a:cubicBezTo>
                  <a:pt x="49197" y="14422"/>
                  <a:pt x="48933" y="14528"/>
                  <a:pt x="48713" y="14642"/>
                </a:cubicBezTo>
                <a:cubicBezTo>
                  <a:pt x="48792" y="14457"/>
                  <a:pt x="48898" y="14237"/>
                  <a:pt x="48977" y="14052"/>
                </a:cubicBezTo>
                <a:cubicBezTo>
                  <a:pt x="49268" y="13903"/>
                  <a:pt x="49558" y="13762"/>
                  <a:pt x="49857" y="13577"/>
                </a:cubicBezTo>
                <a:lnTo>
                  <a:pt x="50254" y="13357"/>
                </a:lnTo>
                <a:cubicBezTo>
                  <a:pt x="50368" y="13278"/>
                  <a:pt x="50474" y="13207"/>
                  <a:pt x="50588" y="13172"/>
                </a:cubicBezTo>
                <a:close/>
                <a:moveTo>
                  <a:pt x="52058" y="12881"/>
                </a:moveTo>
                <a:cubicBezTo>
                  <a:pt x="51979" y="13172"/>
                  <a:pt x="51944" y="13463"/>
                  <a:pt x="51909" y="13797"/>
                </a:cubicBezTo>
                <a:cubicBezTo>
                  <a:pt x="51354" y="14088"/>
                  <a:pt x="50773" y="14378"/>
                  <a:pt x="50183" y="14677"/>
                </a:cubicBezTo>
                <a:cubicBezTo>
                  <a:pt x="50254" y="14378"/>
                  <a:pt x="50333" y="14088"/>
                  <a:pt x="50403" y="13797"/>
                </a:cubicBezTo>
                <a:cubicBezTo>
                  <a:pt x="50958" y="13498"/>
                  <a:pt x="51504" y="13207"/>
                  <a:pt x="52058" y="12881"/>
                </a:cubicBezTo>
                <a:close/>
                <a:moveTo>
                  <a:pt x="76049" y="12071"/>
                </a:moveTo>
                <a:lnTo>
                  <a:pt x="76049" y="12071"/>
                </a:lnTo>
                <a:cubicBezTo>
                  <a:pt x="76190" y="12256"/>
                  <a:pt x="76340" y="12441"/>
                  <a:pt x="76525" y="12582"/>
                </a:cubicBezTo>
                <a:cubicBezTo>
                  <a:pt x="76780" y="12917"/>
                  <a:pt x="77071" y="13278"/>
                  <a:pt x="77405" y="13577"/>
                </a:cubicBezTo>
                <a:cubicBezTo>
                  <a:pt x="77546" y="13982"/>
                  <a:pt x="77731" y="14343"/>
                  <a:pt x="77916" y="14713"/>
                </a:cubicBezTo>
                <a:cubicBezTo>
                  <a:pt x="77625" y="14422"/>
                  <a:pt x="77370" y="14158"/>
                  <a:pt x="77071" y="13867"/>
                </a:cubicBezTo>
                <a:cubicBezTo>
                  <a:pt x="76850" y="13647"/>
                  <a:pt x="76595" y="13427"/>
                  <a:pt x="76375" y="13172"/>
                </a:cubicBezTo>
                <a:cubicBezTo>
                  <a:pt x="76225" y="12802"/>
                  <a:pt x="76120" y="12441"/>
                  <a:pt x="76049" y="12071"/>
                </a:cubicBezTo>
                <a:close/>
                <a:moveTo>
                  <a:pt x="6674" y="13612"/>
                </a:moveTo>
                <a:cubicBezTo>
                  <a:pt x="7009" y="13683"/>
                  <a:pt x="7378" y="13762"/>
                  <a:pt x="7739" y="13867"/>
                </a:cubicBezTo>
                <a:cubicBezTo>
                  <a:pt x="8074" y="13903"/>
                  <a:pt x="8364" y="14017"/>
                  <a:pt x="8699" y="14088"/>
                </a:cubicBezTo>
                <a:cubicBezTo>
                  <a:pt x="8215" y="14272"/>
                  <a:pt x="7775" y="14493"/>
                  <a:pt x="7334" y="14713"/>
                </a:cubicBezTo>
                <a:lnTo>
                  <a:pt x="7264" y="14748"/>
                </a:lnTo>
                <a:cubicBezTo>
                  <a:pt x="6824" y="14642"/>
                  <a:pt x="6419" y="14528"/>
                  <a:pt x="6014" y="14457"/>
                </a:cubicBezTo>
                <a:cubicBezTo>
                  <a:pt x="5723" y="14378"/>
                  <a:pt x="5468" y="14308"/>
                  <a:pt x="5177" y="14272"/>
                </a:cubicBezTo>
                <a:cubicBezTo>
                  <a:pt x="5213" y="14237"/>
                  <a:pt x="5283" y="14202"/>
                  <a:pt x="5318" y="14202"/>
                </a:cubicBezTo>
                <a:cubicBezTo>
                  <a:pt x="5758" y="14017"/>
                  <a:pt x="6199" y="13797"/>
                  <a:pt x="6674" y="13612"/>
                </a:cubicBezTo>
                <a:close/>
                <a:moveTo>
                  <a:pt x="17133" y="13577"/>
                </a:moveTo>
                <a:cubicBezTo>
                  <a:pt x="17283" y="13612"/>
                  <a:pt x="17424" y="13612"/>
                  <a:pt x="17573" y="13612"/>
                </a:cubicBezTo>
                <a:cubicBezTo>
                  <a:pt x="17978" y="13647"/>
                  <a:pt x="18383" y="13683"/>
                  <a:pt x="18824" y="13718"/>
                </a:cubicBezTo>
                <a:cubicBezTo>
                  <a:pt x="18383" y="14052"/>
                  <a:pt x="17978" y="14378"/>
                  <a:pt x="17573" y="14748"/>
                </a:cubicBezTo>
                <a:cubicBezTo>
                  <a:pt x="17098" y="14677"/>
                  <a:pt x="16623" y="14598"/>
                  <a:pt x="16103" y="14528"/>
                </a:cubicBezTo>
                <a:cubicBezTo>
                  <a:pt x="16033" y="14528"/>
                  <a:pt x="15918" y="14528"/>
                  <a:pt x="15848" y="14493"/>
                </a:cubicBezTo>
                <a:cubicBezTo>
                  <a:pt x="16288" y="14202"/>
                  <a:pt x="16693" y="13867"/>
                  <a:pt x="17133" y="13577"/>
                </a:cubicBezTo>
                <a:close/>
                <a:moveTo>
                  <a:pt x="73804" y="12617"/>
                </a:moveTo>
                <a:lnTo>
                  <a:pt x="73804" y="12617"/>
                </a:lnTo>
                <a:cubicBezTo>
                  <a:pt x="74068" y="12732"/>
                  <a:pt x="74324" y="12837"/>
                  <a:pt x="74579" y="12987"/>
                </a:cubicBezTo>
                <a:cubicBezTo>
                  <a:pt x="74905" y="13137"/>
                  <a:pt x="75204" y="13322"/>
                  <a:pt x="75495" y="13498"/>
                </a:cubicBezTo>
                <a:cubicBezTo>
                  <a:pt x="75644" y="13938"/>
                  <a:pt x="75785" y="14378"/>
                  <a:pt x="75935" y="14748"/>
                </a:cubicBezTo>
                <a:cubicBezTo>
                  <a:pt x="75609" y="14563"/>
                  <a:pt x="75239" y="14422"/>
                  <a:pt x="74834" y="14272"/>
                </a:cubicBezTo>
                <a:cubicBezTo>
                  <a:pt x="74614" y="14158"/>
                  <a:pt x="74359" y="14088"/>
                  <a:pt x="74139" y="14017"/>
                </a:cubicBezTo>
                <a:cubicBezTo>
                  <a:pt x="74024" y="13612"/>
                  <a:pt x="73883" y="13137"/>
                  <a:pt x="73804" y="12617"/>
                </a:cubicBezTo>
                <a:close/>
                <a:moveTo>
                  <a:pt x="78171" y="12476"/>
                </a:moveTo>
                <a:cubicBezTo>
                  <a:pt x="78611" y="12837"/>
                  <a:pt x="79166" y="13207"/>
                  <a:pt x="79747" y="13498"/>
                </a:cubicBezTo>
                <a:cubicBezTo>
                  <a:pt x="79791" y="13903"/>
                  <a:pt x="79932" y="14308"/>
                  <a:pt x="80081" y="14748"/>
                </a:cubicBezTo>
                <a:cubicBezTo>
                  <a:pt x="79492" y="14422"/>
                  <a:pt x="78946" y="14088"/>
                  <a:pt x="78470" y="13718"/>
                </a:cubicBezTo>
                <a:cubicBezTo>
                  <a:pt x="78321" y="13322"/>
                  <a:pt x="78206" y="12881"/>
                  <a:pt x="78171" y="12476"/>
                </a:cubicBezTo>
                <a:close/>
                <a:moveTo>
                  <a:pt x="2237" y="13718"/>
                </a:moveTo>
                <a:cubicBezTo>
                  <a:pt x="3152" y="13867"/>
                  <a:pt x="4077" y="14088"/>
                  <a:pt x="4993" y="14272"/>
                </a:cubicBezTo>
                <a:cubicBezTo>
                  <a:pt x="4552" y="14457"/>
                  <a:pt x="4112" y="14642"/>
                  <a:pt x="3672" y="14818"/>
                </a:cubicBezTo>
                <a:cubicBezTo>
                  <a:pt x="2756" y="14642"/>
                  <a:pt x="1797" y="14422"/>
                  <a:pt x="846" y="14272"/>
                </a:cubicBezTo>
                <a:cubicBezTo>
                  <a:pt x="1321" y="14088"/>
                  <a:pt x="1761" y="13903"/>
                  <a:pt x="2237" y="13718"/>
                </a:cubicBezTo>
                <a:close/>
                <a:moveTo>
                  <a:pt x="27363" y="13542"/>
                </a:moveTo>
                <a:cubicBezTo>
                  <a:pt x="27768" y="13982"/>
                  <a:pt x="28288" y="14343"/>
                  <a:pt x="28834" y="14642"/>
                </a:cubicBezTo>
                <a:cubicBezTo>
                  <a:pt x="28763" y="14713"/>
                  <a:pt x="28728" y="14783"/>
                  <a:pt x="28684" y="14818"/>
                </a:cubicBezTo>
                <a:cubicBezTo>
                  <a:pt x="28358" y="14642"/>
                  <a:pt x="28024" y="14422"/>
                  <a:pt x="27698" y="14237"/>
                </a:cubicBezTo>
                <a:cubicBezTo>
                  <a:pt x="27583" y="14158"/>
                  <a:pt x="27513" y="14088"/>
                  <a:pt x="27407" y="14052"/>
                </a:cubicBezTo>
                <a:cubicBezTo>
                  <a:pt x="27328" y="14017"/>
                  <a:pt x="27293" y="13982"/>
                  <a:pt x="27258" y="13938"/>
                </a:cubicBezTo>
                <a:cubicBezTo>
                  <a:pt x="27187" y="13903"/>
                  <a:pt x="27143" y="13832"/>
                  <a:pt x="27073" y="13797"/>
                </a:cubicBezTo>
                <a:cubicBezTo>
                  <a:pt x="27187" y="13762"/>
                  <a:pt x="27258" y="13683"/>
                  <a:pt x="27363" y="13542"/>
                </a:cubicBezTo>
                <a:close/>
                <a:moveTo>
                  <a:pt x="58177" y="12732"/>
                </a:moveTo>
                <a:cubicBezTo>
                  <a:pt x="58221" y="13137"/>
                  <a:pt x="58256" y="13542"/>
                  <a:pt x="58292" y="13938"/>
                </a:cubicBezTo>
                <a:cubicBezTo>
                  <a:pt x="57922" y="14272"/>
                  <a:pt x="57561" y="14563"/>
                  <a:pt x="57156" y="14818"/>
                </a:cubicBezTo>
                <a:cubicBezTo>
                  <a:pt x="57121" y="14422"/>
                  <a:pt x="57077" y="14017"/>
                  <a:pt x="57042" y="13612"/>
                </a:cubicBezTo>
                <a:cubicBezTo>
                  <a:pt x="57446" y="13357"/>
                  <a:pt x="57816" y="13058"/>
                  <a:pt x="58177" y="12732"/>
                </a:cubicBezTo>
                <a:close/>
                <a:moveTo>
                  <a:pt x="68475" y="13228"/>
                </a:moveTo>
                <a:cubicBezTo>
                  <a:pt x="68925" y="13228"/>
                  <a:pt x="69355" y="13253"/>
                  <a:pt x="69772" y="13278"/>
                </a:cubicBezTo>
                <a:cubicBezTo>
                  <a:pt x="69807" y="13498"/>
                  <a:pt x="69842" y="13718"/>
                  <a:pt x="69842" y="13903"/>
                </a:cubicBezTo>
                <a:cubicBezTo>
                  <a:pt x="69922" y="14202"/>
                  <a:pt x="69957" y="14493"/>
                  <a:pt x="69992" y="14818"/>
                </a:cubicBezTo>
                <a:cubicBezTo>
                  <a:pt x="69552" y="14783"/>
                  <a:pt x="69112" y="14783"/>
                  <a:pt x="68672" y="14783"/>
                </a:cubicBezTo>
                <a:cubicBezTo>
                  <a:pt x="68346" y="14783"/>
                  <a:pt x="68011" y="14818"/>
                  <a:pt x="67685" y="14818"/>
                </a:cubicBezTo>
                <a:cubicBezTo>
                  <a:pt x="67641" y="14378"/>
                  <a:pt x="67606" y="13982"/>
                  <a:pt x="67571" y="13577"/>
                </a:cubicBezTo>
                <a:cubicBezTo>
                  <a:pt x="67571" y="13463"/>
                  <a:pt x="67536" y="13357"/>
                  <a:pt x="67536" y="13242"/>
                </a:cubicBezTo>
                <a:lnTo>
                  <a:pt x="67906" y="13242"/>
                </a:lnTo>
                <a:cubicBezTo>
                  <a:pt x="68099" y="13232"/>
                  <a:pt x="68289" y="13228"/>
                  <a:pt x="68475" y="13228"/>
                </a:cubicBezTo>
                <a:close/>
                <a:moveTo>
                  <a:pt x="81552" y="13172"/>
                </a:moveTo>
                <a:cubicBezTo>
                  <a:pt x="82133" y="13357"/>
                  <a:pt x="82723" y="13577"/>
                  <a:pt x="83383" y="13718"/>
                </a:cubicBezTo>
                <a:cubicBezTo>
                  <a:pt x="83383" y="14088"/>
                  <a:pt x="83383" y="14457"/>
                  <a:pt x="83453" y="14818"/>
                </a:cubicBezTo>
                <a:cubicBezTo>
                  <a:pt x="82793" y="14642"/>
                  <a:pt x="82168" y="14457"/>
                  <a:pt x="81587" y="14272"/>
                </a:cubicBezTo>
                <a:cubicBezTo>
                  <a:pt x="81508" y="13867"/>
                  <a:pt x="81508" y="13498"/>
                  <a:pt x="81552" y="13172"/>
                </a:cubicBezTo>
                <a:close/>
                <a:moveTo>
                  <a:pt x="62253" y="12617"/>
                </a:moveTo>
                <a:cubicBezTo>
                  <a:pt x="62289" y="13137"/>
                  <a:pt x="62359" y="13647"/>
                  <a:pt x="62438" y="14202"/>
                </a:cubicBezTo>
                <a:cubicBezTo>
                  <a:pt x="61998" y="14378"/>
                  <a:pt x="61558" y="14598"/>
                  <a:pt x="61153" y="14862"/>
                </a:cubicBezTo>
                <a:cubicBezTo>
                  <a:pt x="61083" y="14378"/>
                  <a:pt x="61003" y="13867"/>
                  <a:pt x="60968" y="13357"/>
                </a:cubicBezTo>
                <a:cubicBezTo>
                  <a:pt x="61408" y="13102"/>
                  <a:pt x="61813" y="12837"/>
                  <a:pt x="62253" y="12617"/>
                </a:cubicBezTo>
                <a:close/>
                <a:moveTo>
                  <a:pt x="77000" y="12362"/>
                </a:moveTo>
                <a:cubicBezTo>
                  <a:pt x="77440" y="12837"/>
                  <a:pt x="77880" y="13357"/>
                  <a:pt x="78426" y="13762"/>
                </a:cubicBezTo>
                <a:cubicBezTo>
                  <a:pt x="78541" y="14123"/>
                  <a:pt x="78726" y="14493"/>
                  <a:pt x="78911" y="14862"/>
                </a:cubicBezTo>
                <a:cubicBezTo>
                  <a:pt x="78796" y="14818"/>
                  <a:pt x="78726" y="14748"/>
                  <a:pt x="78611" y="14677"/>
                </a:cubicBezTo>
                <a:cubicBezTo>
                  <a:pt x="78206" y="14308"/>
                  <a:pt x="77810" y="13938"/>
                  <a:pt x="77440" y="13577"/>
                </a:cubicBezTo>
                <a:cubicBezTo>
                  <a:pt x="77255" y="13172"/>
                  <a:pt x="77106" y="12767"/>
                  <a:pt x="77000" y="12362"/>
                </a:cubicBezTo>
                <a:close/>
                <a:moveTo>
                  <a:pt x="53634" y="12917"/>
                </a:moveTo>
                <a:lnTo>
                  <a:pt x="53634" y="12917"/>
                </a:lnTo>
                <a:cubicBezTo>
                  <a:pt x="53599" y="13322"/>
                  <a:pt x="53555" y="13683"/>
                  <a:pt x="53555" y="14088"/>
                </a:cubicBezTo>
                <a:cubicBezTo>
                  <a:pt x="53009" y="14378"/>
                  <a:pt x="52455" y="14642"/>
                  <a:pt x="51874" y="14898"/>
                </a:cubicBezTo>
                <a:cubicBezTo>
                  <a:pt x="51909" y="14528"/>
                  <a:pt x="51909" y="14202"/>
                  <a:pt x="51979" y="13832"/>
                </a:cubicBezTo>
                <a:cubicBezTo>
                  <a:pt x="52534" y="13542"/>
                  <a:pt x="53080" y="13242"/>
                  <a:pt x="53634" y="12917"/>
                </a:cubicBezTo>
                <a:close/>
                <a:moveTo>
                  <a:pt x="67501" y="13242"/>
                </a:moveTo>
                <a:lnTo>
                  <a:pt x="67501" y="13577"/>
                </a:lnTo>
                <a:cubicBezTo>
                  <a:pt x="67536" y="13982"/>
                  <a:pt x="67571" y="14422"/>
                  <a:pt x="67641" y="14818"/>
                </a:cubicBezTo>
                <a:cubicBezTo>
                  <a:pt x="66946" y="14862"/>
                  <a:pt x="66286" y="14898"/>
                  <a:pt x="65661" y="14968"/>
                </a:cubicBezTo>
                <a:cubicBezTo>
                  <a:pt x="65625" y="14642"/>
                  <a:pt x="65590" y="14308"/>
                  <a:pt x="65590" y="13982"/>
                </a:cubicBezTo>
                <a:cubicBezTo>
                  <a:pt x="65555" y="13797"/>
                  <a:pt x="65555" y="13612"/>
                  <a:pt x="65520" y="13392"/>
                </a:cubicBezTo>
                <a:cubicBezTo>
                  <a:pt x="66145" y="13322"/>
                  <a:pt x="66761" y="13242"/>
                  <a:pt x="67501" y="13242"/>
                </a:cubicBezTo>
                <a:close/>
                <a:moveTo>
                  <a:pt x="69842" y="13278"/>
                </a:moveTo>
                <a:cubicBezTo>
                  <a:pt x="70582" y="13322"/>
                  <a:pt x="71278" y="13427"/>
                  <a:pt x="71938" y="13542"/>
                </a:cubicBezTo>
                <a:cubicBezTo>
                  <a:pt x="72008" y="13938"/>
                  <a:pt x="72087" y="14308"/>
                  <a:pt x="72158" y="14598"/>
                </a:cubicBezTo>
                <a:cubicBezTo>
                  <a:pt x="72193" y="14713"/>
                  <a:pt x="72228" y="14862"/>
                  <a:pt x="72264" y="14968"/>
                </a:cubicBezTo>
                <a:cubicBezTo>
                  <a:pt x="71568" y="14898"/>
                  <a:pt x="70837" y="14818"/>
                  <a:pt x="70063" y="14818"/>
                </a:cubicBezTo>
                <a:cubicBezTo>
                  <a:pt x="69992" y="14493"/>
                  <a:pt x="69957" y="14202"/>
                  <a:pt x="69922" y="13903"/>
                </a:cubicBezTo>
                <a:cubicBezTo>
                  <a:pt x="69886" y="13718"/>
                  <a:pt x="69886" y="13498"/>
                  <a:pt x="69842" y="13278"/>
                </a:cubicBezTo>
                <a:close/>
                <a:moveTo>
                  <a:pt x="18894" y="13718"/>
                </a:moveTo>
                <a:cubicBezTo>
                  <a:pt x="19405" y="13762"/>
                  <a:pt x="19880" y="13832"/>
                  <a:pt x="20399" y="13903"/>
                </a:cubicBezTo>
                <a:cubicBezTo>
                  <a:pt x="19994" y="14237"/>
                  <a:pt x="19625" y="14642"/>
                  <a:pt x="19264" y="15003"/>
                </a:cubicBezTo>
                <a:cubicBezTo>
                  <a:pt x="18709" y="14898"/>
                  <a:pt x="18198" y="14818"/>
                  <a:pt x="17644" y="14748"/>
                </a:cubicBezTo>
                <a:cubicBezTo>
                  <a:pt x="18049" y="14378"/>
                  <a:pt x="18454" y="14052"/>
                  <a:pt x="18894" y="13718"/>
                </a:cubicBezTo>
                <a:close/>
                <a:moveTo>
                  <a:pt x="27407" y="14272"/>
                </a:moveTo>
                <a:cubicBezTo>
                  <a:pt x="27733" y="14493"/>
                  <a:pt x="28024" y="14677"/>
                  <a:pt x="28358" y="14862"/>
                </a:cubicBezTo>
                <a:cubicBezTo>
                  <a:pt x="28393" y="14898"/>
                  <a:pt x="28464" y="14968"/>
                  <a:pt x="28508" y="15003"/>
                </a:cubicBezTo>
                <a:cubicBezTo>
                  <a:pt x="28358" y="14933"/>
                  <a:pt x="28209" y="14818"/>
                  <a:pt x="28103" y="14748"/>
                </a:cubicBezTo>
                <a:cubicBezTo>
                  <a:pt x="27953" y="14642"/>
                  <a:pt x="27804" y="14528"/>
                  <a:pt x="27627" y="14457"/>
                </a:cubicBezTo>
                <a:cubicBezTo>
                  <a:pt x="27548" y="14378"/>
                  <a:pt x="27478" y="14343"/>
                  <a:pt x="27407" y="14272"/>
                </a:cubicBezTo>
                <a:close/>
                <a:moveTo>
                  <a:pt x="12177" y="13832"/>
                </a:moveTo>
                <a:cubicBezTo>
                  <a:pt x="12731" y="13982"/>
                  <a:pt x="13321" y="14123"/>
                  <a:pt x="13937" y="14237"/>
                </a:cubicBezTo>
                <a:cubicBezTo>
                  <a:pt x="13462" y="14528"/>
                  <a:pt x="13022" y="14783"/>
                  <a:pt x="12582" y="15082"/>
                </a:cubicBezTo>
                <a:cubicBezTo>
                  <a:pt x="12000" y="14933"/>
                  <a:pt x="11375" y="14748"/>
                  <a:pt x="10786" y="14598"/>
                </a:cubicBezTo>
                <a:cubicBezTo>
                  <a:pt x="11226" y="14343"/>
                  <a:pt x="11701" y="14088"/>
                  <a:pt x="12177" y="13832"/>
                </a:cubicBezTo>
                <a:close/>
                <a:moveTo>
                  <a:pt x="23516" y="13357"/>
                </a:moveTo>
                <a:cubicBezTo>
                  <a:pt x="24212" y="13577"/>
                  <a:pt x="24837" y="13832"/>
                  <a:pt x="25427" y="14158"/>
                </a:cubicBezTo>
                <a:cubicBezTo>
                  <a:pt x="25022" y="14378"/>
                  <a:pt x="24652" y="14713"/>
                  <a:pt x="24282" y="15082"/>
                </a:cubicBezTo>
                <a:cubicBezTo>
                  <a:pt x="23666" y="14748"/>
                  <a:pt x="22961" y="14493"/>
                  <a:pt x="22266" y="14272"/>
                </a:cubicBezTo>
                <a:cubicBezTo>
                  <a:pt x="22636" y="13903"/>
                  <a:pt x="23076" y="13577"/>
                  <a:pt x="23516" y="13357"/>
                </a:cubicBezTo>
                <a:close/>
                <a:moveTo>
                  <a:pt x="26668" y="13903"/>
                </a:moveTo>
                <a:cubicBezTo>
                  <a:pt x="27002" y="14088"/>
                  <a:pt x="27293" y="14308"/>
                  <a:pt x="27627" y="14493"/>
                </a:cubicBezTo>
                <a:cubicBezTo>
                  <a:pt x="27733" y="14598"/>
                  <a:pt x="27918" y="14713"/>
                  <a:pt x="28068" y="14783"/>
                </a:cubicBezTo>
                <a:cubicBezTo>
                  <a:pt x="28173" y="14862"/>
                  <a:pt x="28244" y="14933"/>
                  <a:pt x="28358" y="15003"/>
                </a:cubicBezTo>
                <a:cubicBezTo>
                  <a:pt x="28244" y="15038"/>
                  <a:pt x="28103" y="15082"/>
                  <a:pt x="27988" y="15118"/>
                </a:cubicBezTo>
                <a:cubicBezTo>
                  <a:pt x="27443" y="14713"/>
                  <a:pt x="26853" y="14308"/>
                  <a:pt x="26228" y="13938"/>
                </a:cubicBezTo>
                <a:cubicBezTo>
                  <a:pt x="26377" y="13938"/>
                  <a:pt x="26562" y="13903"/>
                  <a:pt x="26668" y="13903"/>
                </a:cubicBezTo>
                <a:close/>
                <a:moveTo>
                  <a:pt x="59542" y="12917"/>
                </a:moveTo>
                <a:cubicBezTo>
                  <a:pt x="59577" y="13357"/>
                  <a:pt x="59647" y="13797"/>
                  <a:pt x="59683" y="14237"/>
                </a:cubicBezTo>
                <a:cubicBezTo>
                  <a:pt x="59392" y="14457"/>
                  <a:pt x="59137" y="14677"/>
                  <a:pt x="58838" y="14933"/>
                </a:cubicBezTo>
                <a:cubicBezTo>
                  <a:pt x="58732" y="15038"/>
                  <a:pt x="58617" y="15118"/>
                  <a:pt x="58512" y="15188"/>
                </a:cubicBezTo>
                <a:cubicBezTo>
                  <a:pt x="58477" y="14783"/>
                  <a:pt x="58397" y="14378"/>
                  <a:pt x="58362" y="13982"/>
                </a:cubicBezTo>
                <a:cubicBezTo>
                  <a:pt x="58547" y="13832"/>
                  <a:pt x="58732" y="13647"/>
                  <a:pt x="58952" y="13463"/>
                </a:cubicBezTo>
                <a:cubicBezTo>
                  <a:pt x="59137" y="13278"/>
                  <a:pt x="59357" y="13102"/>
                  <a:pt x="59542" y="12917"/>
                </a:cubicBezTo>
                <a:close/>
                <a:moveTo>
                  <a:pt x="65485" y="13392"/>
                </a:moveTo>
                <a:cubicBezTo>
                  <a:pt x="65485" y="13612"/>
                  <a:pt x="65520" y="13797"/>
                  <a:pt x="65520" y="14017"/>
                </a:cubicBezTo>
                <a:cubicBezTo>
                  <a:pt x="65555" y="14308"/>
                  <a:pt x="65590" y="14642"/>
                  <a:pt x="65625" y="14968"/>
                </a:cubicBezTo>
                <a:cubicBezTo>
                  <a:pt x="65115" y="15038"/>
                  <a:pt x="64639" y="15118"/>
                  <a:pt x="64164" y="15223"/>
                </a:cubicBezTo>
                <a:cubicBezTo>
                  <a:pt x="64164" y="15003"/>
                  <a:pt x="64120" y="14783"/>
                  <a:pt x="64085" y="14563"/>
                </a:cubicBezTo>
                <a:cubicBezTo>
                  <a:pt x="64049" y="14272"/>
                  <a:pt x="64014" y="13982"/>
                  <a:pt x="63979" y="13683"/>
                </a:cubicBezTo>
                <a:cubicBezTo>
                  <a:pt x="64454" y="13577"/>
                  <a:pt x="64965" y="13463"/>
                  <a:pt x="65485" y="13392"/>
                </a:cubicBezTo>
                <a:close/>
                <a:moveTo>
                  <a:pt x="83453" y="13762"/>
                </a:moveTo>
                <a:lnTo>
                  <a:pt x="83453" y="13762"/>
                </a:lnTo>
                <a:cubicBezTo>
                  <a:pt x="83638" y="13797"/>
                  <a:pt x="83858" y="13867"/>
                  <a:pt x="84043" y="13903"/>
                </a:cubicBezTo>
                <a:cubicBezTo>
                  <a:pt x="84483" y="14017"/>
                  <a:pt x="84924" y="14088"/>
                  <a:pt x="85434" y="14123"/>
                </a:cubicBezTo>
                <a:cubicBezTo>
                  <a:pt x="85399" y="14493"/>
                  <a:pt x="85434" y="14862"/>
                  <a:pt x="85514" y="15223"/>
                </a:cubicBezTo>
                <a:cubicBezTo>
                  <a:pt x="85073" y="15153"/>
                  <a:pt x="84633" y="15118"/>
                  <a:pt x="84228" y="15003"/>
                </a:cubicBezTo>
                <a:cubicBezTo>
                  <a:pt x="84008" y="14968"/>
                  <a:pt x="83753" y="14898"/>
                  <a:pt x="83533" y="14862"/>
                </a:cubicBezTo>
                <a:cubicBezTo>
                  <a:pt x="83453" y="14457"/>
                  <a:pt x="83418" y="14088"/>
                  <a:pt x="83453" y="13762"/>
                </a:cubicBezTo>
                <a:close/>
                <a:moveTo>
                  <a:pt x="8769" y="14088"/>
                </a:moveTo>
                <a:cubicBezTo>
                  <a:pt x="9359" y="14272"/>
                  <a:pt x="9976" y="14422"/>
                  <a:pt x="10565" y="14598"/>
                </a:cubicBezTo>
                <a:lnTo>
                  <a:pt x="10636" y="14598"/>
                </a:lnTo>
                <a:cubicBezTo>
                  <a:pt x="10275" y="14783"/>
                  <a:pt x="9940" y="14968"/>
                  <a:pt x="9579" y="15153"/>
                </a:cubicBezTo>
                <a:lnTo>
                  <a:pt x="9394" y="15259"/>
                </a:lnTo>
                <a:cubicBezTo>
                  <a:pt x="8699" y="15082"/>
                  <a:pt x="8039" y="14933"/>
                  <a:pt x="7334" y="14748"/>
                </a:cubicBezTo>
                <a:lnTo>
                  <a:pt x="7378" y="14748"/>
                </a:lnTo>
                <a:cubicBezTo>
                  <a:pt x="7819" y="14528"/>
                  <a:pt x="8294" y="14308"/>
                  <a:pt x="8769" y="14088"/>
                </a:cubicBezTo>
                <a:close/>
                <a:moveTo>
                  <a:pt x="28869" y="15038"/>
                </a:moveTo>
                <a:lnTo>
                  <a:pt x="28869" y="15038"/>
                </a:lnTo>
                <a:cubicBezTo>
                  <a:pt x="29054" y="15153"/>
                  <a:pt x="29203" y="15223"/>
                  <a:pt x="29344" y="15303"/>
                </a:cubicBezTo>
                <a:cubicBezTo>
                  <a:pt x="29239" y="15259"/>
                  <a:pt x="29089" y="15188"/>
                  <a:pt x="28983" y="15118"/>
                </a:cubicBezTo>
                <a:cubicBezTo>
                  <a:pt x="28948" y="15118"/>
                  <a:pt x="28904" y="15082"/>
                  <a:pt x="28869" y="15038"/>
                </a:cubicBezTo>
                <a:close/>
                <a:moveTo>
                  <a:pt x="5063" y="14308"/>
                </a:moveTo>
                <a:cubicBezTo>
                  <a:pt x="5398" y="14343"/>
                  <a:pt x="5688" y="14422"/>
                  <a:pt x="5979" y="14493"/>
                </a:cubicBezTo>
                <a:cubicBezTo>
                  <a:pt x="6384" y="14598"/>
                  <a:pt x="6789" y="14677"/>
                  <a:pt x="7194" y="14783"/>
                </a:cubicBezTo>
                <a:lnTo>
                  <a:pt x="6568" y="15038"/>
                </a:lnTo>
                <a:lnTo>
                  <a:pt x="5908" y="15373"/>
                </a:lnTo>
                <a:cubicBezTo>
                  <a:pt x="5503" y="15259"/>
                  <a:pt x="5063" y="15153"/>
                  <a:pt x="4623" y="15038"/>
                </a:cubicBezTo>
                <a:cubicBezTo>
                  <a:pt x="4332" y="14968"/>
                  <a:pt x="4033" y="14898"/>
                  <a:pt x="3742" y="14862"/>
                </a:cubicBezTo>
                <a:cubicBezTo>
                  <a:pt x="4183" y="14677"/>
                  <a:pt x="4623" y="14493"/>
                  <a:pt x="5063" y="14308"/>
                </a:cubicBezTo>
                <a:close/>
                <a:moveTo>
                  <a:pt x="26157" y="13982"/>
                </a:moveTo>
                <a:cubicBezTo>
                  <a:pt x="26782" y="14308"/>
                  <a:pt x="27363" y="14713"/>
                  <a:pt x="27918" y="15153"/>
                </a:cubicBezTo>
                <a:cubicBezTo>
                  <a:pt x="27733" y="15188"/>
                  <a:pt x="27583" y="15303"/>
                  <a:pt x="27407" y="15373"/>
                </a:cubicBezTo>
                <a:cubicBezTo>
                  <a:pt x="26818" y="14933"/>
                  <a:pt x="26228" y="14528"/>
                  <a:pt x="25567" y="14158"/>
                </a:cubicBezTo>
                <a:cubicBezTo>
                  <a:pt x="25717" y="14088"/>
                  <a:pt x="25867" y="14052"/>
                  <a:pt x="26008" y="14017"/>
                </a:cubicBezTo>
                <a:cubicBezTo>
                  <a:pt x="26043" y="13982"/>
                  <a:pt x="26087" y="13982"/>
                  <a:pt x="26157" y="13982"/>
                </a:cubicBezTo>
                <a:close/>
                <a:moveTo>
                  <a:pt x="72008" y="13542"/>
                </a:moveTo>
                <a:lnTo>
                  <a:pt x="72008" y="13542"/>
                </a:lnTo>
                <a:cubicBezTo>
                  <a:pt x="72748" y="13683"/>
                  <a:pt x="73408" y="13832"/>
                  <a:pt x="74068" y="14052"/>
                </a:cubicBezTo>
                <a:cubicBezTo>
                  <a:pt x="74139" y="14343"/>
                  <a:pt x="74244" y="14642"/>
                  <a:pt x="74324" y="14898"/>
                </a:cubicBezTo>
                <a:cubicBezTo>
                  <a:pt x="74359" y="15038"/>
                  <a:pt x="74429" y="15188"/>
                  <a:pt x="74465" y="15373"/>
                </a:cubicBezTo>
                <a:cubicBezTo>
                  <a:pt x="73804" y="15188"/>
                  <a:pt x="73074" y="15082"/>
                  <a:pt x="72308" y="14968"/>
                </a:cubicBezTo>
                <a:cubicBezTo>
                  <a:pt x="72264" y="14862"/>
                  <a:pt x="72264" y="14713"/>
                  <a:pt x="72228" y="14598"/>
                </a:cubicBezTo>
                <a:cubicBezTo>
                  <a:pt x="72158" y="14308"/>
                  <a:pt x="72087" y="13938"/>
                  <a:pt x="72008" y="13542"/>
                </a:cubicBezTo>
                <a:close/>
                <a:moveTo>
                  <a:pt x="48898" y="14088"/>
                </a:moveTo>
                <a:lnTo>
                  <a:pt x="48898" y="14088"/>
                </a:lnTo>
                <a:cubicBezTo>
                  <a:pt x="48792" y="14308"/>
                  <a:pt x="48713" y="14493"/>
                  <a:pt x="48643" y="14677"/>
                </a:cubicBezTo>
                <a:cubicBezTo>
                  <a:pt x="48017" y="14968"/>
                  <a:pt x="47392" y="15223"/>
                  <a:pt x="46811" y="15408"/>
                </a:cubicBezTo>
                <a:cubicBezTo>
                  <a:pt x="46917" y="15223"/>
                  <a:pt x="46996" y="15038"/>
                  <a:pt x="47102" y="14862"/>
                </a:cubicBezTo>
                <a:cubicBezTo>
                  <a:pt x="47692" y="14677"/>
                  <a:pt x="48273" y="14422"/>
                  <a:pt x="48898" y="14088"/>
                </a:cubicBezTo>
                <a:close/>
                <a:moveTo>
                  <a:pt x="28684" y="15038"/>
                </a:moveTo>
                <a:cubicBezTo>
                  <a:pt x="28798" y="15118"/>
                  <a:pt x="28904" y="15188"/>
                  <a:pt x="29054" y="15223"/>
                </a:cubicBezTo>
                <a:cubicBezTo>
                  <a:pt x="29168" y="15303"/>
                  <a:pt x="29239" y="15373"/>
                  <a:pt x="29344" y="15443"/>
                </a:cubicBezTo>
                <a:cubicBezTo>
                  <a:pt x="29089" y="15338"/>
                  <a:pt x="28834" y="15188"/>
                  <a:pt x="28614" y="15038"/>
                </a:cubicBezTo>
                <a:close/>
                <a:moveTo>
                  <a:pt x="29239" y="13982"/>
                </a:moveTo>
                <a:cubicBezTo>
                  <a:pt x="29784" y="14308"/>
                  <a:pt x="30374" y="14598"/>
                  <a:pt x="31035" y="14818"/>
                </a:cubicBezTo>
                <a:cubicBezTo>
                  <a:pt x="30929" y="15118"/>
                  <a:pt x="30815" y="15303"/>
                  <a:pt x="30709" y="15443"/>
                </a:cubicBezTo>
                <a:cubicBezTo>
                  <a:pt x="30049" y="15223"/>
                  <a:pt x="29459" y="14968"/>
                  <a:pt x="28904" y="14642"/>
                </a:cubicBezTo>
                <a:lnTo>
                  <a:pt x="29239" y="13982"/>
                </a:lnTo>
                <a:close/>
                <a:moveTo>
                  <a:pt x="55395" y="13137"/>
                </a:moveTo>
                <a:cubicBezTo>
                  <a:pt x="55395" y="13577"/>
                  <a:pt x="55430" y="14052"/>
                  <a:pt x="55466" y="14528"/>
                </a:cubicBezTo>
                <a:cubicBezTo>
                  <a:pt x="54876" y="14862"/>
                  <a:pt x="54295" y="15188"/>
                  <a:pt x="53670" y="15443"/>
                </a:cubicBezTo>
                <a:cubicBezTo>
                  <a:pt x="53634" y="15003"/>
                  <a:pt x="53599" y="14563"/>
                  <a:pt x="53634" y="14123"/>
                </a:cubicBezTo>
                <a:cubicBezTo>
                  <a:pt x="54215" y="13797"/>
                  <a:pt x="54805" y="13463"/>
                  <a:pt x="55395" y="13137"/>
                </a:cubicBezTo>
                <a:close/>
                <a:moveTo>
                  <a:pt x="14017" y="14272"/>
                </a:moveTo>
                <a:cubicBezTo>
                  <a:pt x="14457" y="14343"/>
                  <a:pt x="14897" y="14422"/>
                  <a:pt x="15337" y="14493"/>
                </a:cubicBezTo>
                <a:cubicBezTo>
                  <a:pt x="15443" y="14493"/>
                  <a:pt x="15592" y="14528"/>
                  <a:pt x="15698" y="14528"/>
                </a:cubicBezTo>
                <a:cubicBezTo>
                  <a:pt x="15258" y="14862"/>
                  <a:pt x="14862" y="15153"/>
                  <a:pt x="14422" y="15479"/>
                </a:cubicBezTo>
                <a:cubicBezTo>
                  <a:pt x="14201" y="15443"/>
                  <a:pt x="13981" y="15408"/>
                  <a:pt x="13761" y="15338"/>
                </a:cubicBezTo>
                <a:cubicBezTo>
                  <a:pt x="13391" y="15259"/>
                  <a:pt x="13022" y="15188"/>
                  <a:pt x="12661" y="15118"/>
                </a:cubicBezTo>
                <a:cubicBezTo>
                  <a:pt x="13136" y="14818"/>
                  <a:pt x="13576" y="14528"/>
                  <a:pt x="14017" y="14272"/>
                </a:cubicBezTo>
                <a:close/>
                <a:moveTo>
                  <a:pt x="20470" y="13903"/>
                </a:moveTo>
                <a:cubicBezTo>
                  <a:pt x="20945" y="13982"/>
                  <a:pt x="21385" y="14088"/>
                  <a:pt x="21861" y="14202"/>
                </a:cubicBezTo>
                <a:cubicBezTo>
                  <a:pt x="21940" y="14237"/>
                  <a:pt x="22046" y="14272"/>
                  <a:pt x="22160" y="14272"/>
                </a:cubicBezTo>
                <a:cubicBezTo>
                  <a:pt x="21755" y="14642"/>
                  <a:pt x="21385" y="15038"/>
                  <a:pt x="21060" y="15479"/>
                </a:cubicBezTo>
                <a:cubicBezTo>
                  <a:pt x="20470" y="15303"/>
                  <a:pt x="19924" y="15153"/>
                  <a:pt x="19334" y="15038"/>
                </a:cubicBezTo>
                <a:cubicBezTo>
                  <a:pt x="19704" y="14642"/>
                  <a:pt x="20065" y="14272"/>
                  <a:pt x="20470" y="13903"/>
                </a:cubicBezTo>
                <a:close/>
                <a:moveTo>
                  <a:pt x="79826" y="13542"/>
                </a:moveTo>
                <a:cubicBezTo>
                  <a:pt x="80337" y="13832"/>
                  <a:pt x="80927" y="14052"/>
                  <a:pt x="81552" y="14308"/>
                </a:cubicBezTo>
                <a:cubicBezTo>
                  <a:pt x="81622" y="14677"/>
                  <a:pt x="81728" y="15082"/>
                  <a:pt x="81913" y="15479"/>
                </a:cubicBezTo>
                <a:cubicBezTo>
                  <a:pt x="81288" y="15259"/>
                  <a:pt x="80707" y="15038"/>
                  <a:pt x="80152" y="14783"/>
                </a:cubicBezTo>
                <a:cubicBezTo>
                  <a:pt x="80011" y="14343"/>
                  <a:pt x="79861" y="13938"/>
                  <a:pt x="79826" y="13542"/>
                </a:cubicBezTo>
                <a:close/>
                <a:moveTo>
                  <a:pt x="50333" y="13832"/>
                </a:moveTo>
                <a:cubicBezTo>
                  <a:pt x="50254" y="14123"/>
                  <a:pt x="50183" y="14422"/>
                  <a:pt x="50113" y="14713"/>
                </a:cubicBezTo>
                <a:cubicBezTo>
                  <a:pt x="49778" y="14862"/>
                  <a:pt x="49488" y="15003"/>
                  <a:pt x="49153" y="15153"/>
                </a:cubicBezTo>
                <a:cubicBezTo>
                  <a:pt x="48898" y="15303"/>
                  <a:pt x="48643" y="15408"/>
                  <a:pt x="48352" y="15523"/>
                </a:cubicBezTo>
                <a:cubicBezTo>
                  <a:pt x="48458" y="15259"/>
                  <a:pt x="48572" y="15003"/>
                  <a:pt x="48678" y="14713"/>
                </a:cubicBezTo>
                <a:cubicBezTo>
                  <a:pt x="48933" y="14598"/>
                  <a:pt x="49197" y="14457"/>
                  <a:pt x="49452" y="14343"/>
                </a:cubicBezTo>
                <a:cubicBezTo>
                  <a:pt x="49743" y="14158"/>
                  <a:pt x="50034" y="14017"/>
                  <a:pt x="50333" y="13832"/>
                </a:cubicBezTo>
                <a:close/>
                <a:moveTo>
                  <a:pt x="28869" y="14677"/>
                </a:moveTo>
                <a:cubicBezTo>
                  <a:pt x="29423" y="15003"/>
                  <a:pt x="30005" y="15259"/>
                  <a:pt x="30665" y="15479"/>
                </a:cubicBezTo>
                <a:cubicBezTo>
                  <a:pt x="30594" y="15558"/>
                  <a:pt x="30524" y="15628"/>
                  <a:pt x="30445" y="15628"/>
                </a:cubicBezTo>
                <a:cubicBezTo>
                  <a:pt x="30426" y="15633"/>
                  <a:pt x="30407" y="15635"/>
                  <a:pt x="30388" y="15635"/>
                </a:cubicBezTo>
                <a:cubicBezTo>
                  <a:pt x="30263" y="15635"/>
                  <a:pt x="30130" y="15543"/>
                  <a:pt x="29969" y="15443"/>
                </a:cubicBezTo>
                <a:cubicBezTo>
                  <a:pt x="29714" y="15259"/>
                  <a:pt x="29423" y="15082"/>
                  <a:pt x="28983" y="15003"/>
                </a:cubicBezTo>
                <a:cubicBezTo>
                  <a:pt x="28904" y="14968"/>
                  <a:pt x="28834" y="14933"/>
                  <a:pt x="28798" y="14898"/>
                </a:cubicBezTo>
                <a:lnTo>
                  <a:pt x="28763" y="14862"/>
                </a:lnTo>
                <a:cubicBezTo>
                  <a:pt x="28798" y="14783"/>
                  <a:pt x="28834" y="14748"/>
                  <a:pt x="28869" y="14677"/>
                </a:cubicBezTo>
                <a:close/>
                <a:moveTo>
                  <a:pt x="60898" y="13392"/>
                </a:moveTo>
                <a:cubicBezTo>
                  <a:pt x="60968" y="13903"/>
                  <a:pt x="61003" y="14422"/>
                  <a:pt x="61083" y="14898"/>
                </a:cubicBezTo>
                <a:cubicBezTo>
                  <a:pt x="60713" y="15118"/>
                  <a:pt x="60343" y="15373"/>
                  <a:pt x="59938" y="15663"/>
                </a:cubicBezTo>
                <a:cubicBezTo>
                  <a:pt x="59868" y="15188"/>
                  <a:pt x="59797" y="14713"/>
                  <a:pt x="59762" y="14237"/>
                </a:cubicBezTo>
                <a:cubicBezTo>
                  <a:pt x="60123" y="13938"/>
                  <a:pt x="60528" y="13647"/>
                  <a:pt x="60898" y="13392"/>
                </a:cubicBezTo>
                <a:close/>
                <a:moveTo>
                  <a:pt x="75565" y="13577"/>
                </a:moveTo>
                <a:lnTo>
                  <a:pt x="75565" y="13577"/>
                </a:lnTo>
                <a:cubicBezTo>
                  <a:pt x="76005" y="13832"/>
                  <a:pt x="76445" y="14158"/>
                  <a:pt x="76850" y="14493"/>
                </a:cubicBezTo>
                <a:cubicBezTo>
                  <a:pt x="77035" y="14862"/>
                  <a:pt x="77220" y="15259"/>
                  <a:pt x="77440" y="15663"/>
                </a:cubicBezTo>
                <a:cubicBezTo>
                  <a:pt x="77000" y="15373"/>
                  <a:pt x="76525" y="15082"/>
                  <a:pt x="76049" y="14783"/>
                </a:cubicBezTo>
                <a:cubicBezTo>
                  <a:pt x="75864" y="14422"/>
                  <a:pt x="75715" y="14017"/>
                  <a:pt x="75565" y="13577"/>
                </a:cubicBezTo>
                <a:close/>
                <a:moveTo>
                  <a:pt x="56971" y="13647"/>
                </a:moveTo>
                <a:cubicBezTo>
                  <a:pt x="57006" y="14052"/>
                  <a:pt x="57077" y="14457"/>
                  <a:pt x="57121" y="14862"/>
                </a:cubicBezTo>
                <a:cubicBezTo>
                  <a:pt x="56637" y="15153"/>
                  <a:pt x="56161" y="15443"/>
                  <a:pt x="55686" y="15699"/>
                </a:cubicBezTo>
                <a:cubicBezTo>
                  <a:pt x="55615" y="15338"/>
                  <a:pt x="55580" y="14933"/>
                  <a:pt x="55536" y="14563"/>
                </a:cubicBezTo>
                <a:cubicBezTo>
                  <a:pt x="56055" y="14308"/>
                  <a:pt x="56531" y="13982"/>
                  <a:pt x="56971" y="13647"/>
                </a:cubicBezTo>
                <a:close/>
                <a:moveTo>
                  <a:pt x="63944" y="13718"/>
                </a:moveTo>
                <a:cubicBezTo>
                  <a:pt x="63979" y="14017"/>
                  <a:pt x="64014" y="14308"/>
                  <a:pt x="64049" y="14598"/>
                </a:cubicBezTo>
                <a:cubicBezTo>
                  <a:pt x="64049" y="14818"/>
                  <a:pt x="64085" y="15038"/>
                  <a:pt x="64120" y="15223"/>
                </a:cubicBezTo>
                <a:cubicBezTo>
                  <a:pt x="63644" y="15373"/>
                  <a:pt x="63169" y="15523"/>
                  <a:pt x="62694" y="15699"/>
                </a:cubicBezTo>
                <a:cubicBezTo>
                  <a:pt x="62694" y="15593"/>
                  <a:pt x="62658" y="15523"/>
                  <a:pt x="62658" y="15408"/>
                </a:cubicBezTo>
                <a:cubicBezTo>
                  <a:pt x="62579" y="15003"/>
                  <a:pt x="62544" y="14598"/>
                  <a:pt x="62509" y="14237"/>
                </a:cubicBezTo>
                <a:cubicBezTo>
                  <a:pt x="62949" y="14017"/>
                  <a:pt x="63424" y="13832"/>
                  <a:pt x="63944" y="13718"/>
                </a:cubicBezTo>
                <a:close/>
                <a:moveTo>
                  <a:pt x="51909" y="13867"/>
                </a:moveTo>
                <a:cubicBezTo>
                  <a:pt x="51874" y="14202"/>
                  <a:pt x="51838" y="14563"/>
                  <a:pt x="51838" y="14933"/>
                </a:cubicBezTo>
                <a:cubicBezTo>
                  <a:pt x="51213" y="15223"/>
                  <a:pt x="50588" y="15479"/>
                  <a:pt x="49963" y="15743"/>
                </a:cubicBezTo>
                <a:cubicBezTo>
                  <a:pt x="50034" y="15408"/>
                  <a:pt x="50078" y="15082"/>
                  <a:pt x="50148" y="14748"/>
                </a:cubicBezTo>
                <a:cubicBezTo>
                  <a:pt x="50738" y="14457"/>
                  <a:pt x="51319" y="14158"/>
                  <a:pt x="51909" y="13867"/>
                </a:cubicBezTo>
                <a:close/>
                <a:moveTo>
                  <a:pt x="10715" y="14642"/>
                </a:moveTo>
                <a:cubicBezTo>
                  <a:pt x="11296" y="14783"/>
                  <a:pt x="11921" y="14968"/>
                  <a:pt x="12511" y="15118"/>
                </a:cubicBezTo>
                <a:cubicBezTo>
                  <a:pt x="12256" y="15303"/>
                  <a:pt x="11956" y="15479"/>
                  <a:pt x="11666" y="15663"/>
                </a:cubicBezTo>
                <a:lnTo>
                  <a:pt x="11446" y="15813"/>
                </a:lnTo>
                <a:cubicBezTo>
                  <a:pt x="10786" y="15628"/>
                  <a:pt x="10125" y="15443"/>
                  <a:pt x="9465" y="15303"/>
                </a:cubicBezTo>
                <a:lnTo>
                  <a:pt x="9615" y="15223"/>
                </a:lnTo>
                <a:cubicBezTo>
                  <a:pt x="9976" y="15003"/>
                  <a:pt x="10345" y="14818"/>
                  <a:pt x="10715" y="14642"/>
                </a:cubicBezTo>
                <a:close/>
                <a:moveTo>
                  <a:pt x="41089" y="14898"/>
                </a:moveTo>
                <a:cubicBezTo>
                  <a:pt x="41010" y="15082"/>
                  <a:pt x="40904" y="15223"/>
                  <a:pt x="40833" y="15373"/>
                </a:cubicBezTo>
                <a:cubicBezTo>
                  <a:pt x="40789" y="15443"/>
                  <a:pt x="40754" y="15523"/>
                  <a:pt x="40719" y="15593"/>
                </a:cubicBezTo>
                <a:cubicBezTo>
                  <a:pt x="39988" y="15593"/>
                  <a:pt x="39513" y="15663"/>
                  <a:pt x="38809" y="15813"/>
                </a:cubicBezTo>
                <a:cubicBezTo>
                  <a:pt x="38958" y="15593"/>
                  <a:pt x="39073" y="15338"/>
                  <a:pt x="39213" y="15118"/>
                </a:cubicBezTo>
                <a:cubicBezTo>
                  <a:pt x="39909" y="14968"/>
                  <a:pt x="40393" y="14898"/>
                  <a:pt x="41089" y="14898"/>
                </a:cubicBezTo>
                <a:close/>
                <a:moveTo>
                  <a:pt x="15777" y="14563"/>
                </a:moveTo>
                <a:cubicBezTo>
                  <a:pt x="15883" y="14563"/>
                  <a:pt x="15997" y="14563"/>
                  <a:pt x="16103" y="14598"/>
                </a:cubicBezTo>
                <a:cubicBezTo>
                  <a:pt x="16579" y="14642"/>
                  <a:pt x="17063" y="14713"/>
                  <a:pt x="17538" y="14783"/>
                </a:cubicBezTo>
                <a:cubicBezTo>
                  <a:pt x="17204" y="15038"/>
                  <a:pt x="16913" y="15338"/>
                  <a:pt x="16623" y="15593"/>
                </a:cubicBezTo>
                <a:cubicBezTo>
                  <a:pt x="16543" y="15699"/>
                  <a:pt x="16438" y="15778"/>
                  <a:pt x="16358" y="15848"/>
                </a:cubicBezTo>
                <a:cubicBezTo>
                  <a:pt x="15962" y="15778"/>
                  <a:pt x="15557" y="15699"/>
                  <a:pt x="15188" y="15628"/>
                </a:cubicBezTo>
                <a:cubicBezTo>
                  <a:pt x="14967" y="15593"/>
                  <a:pt x="14747" y="15558"/>
                  <a:pt x="14492" y="15479"/>
                </a:cubicBezTo>
                <a:cubicBezTo>
                  <a:pt x="14932" y="15188"/>
                  <a:pt x="15372" y="14862"/>
                  <a:pt x="15777" y="14563"/>
                </a:cubicBezTo>
                <a:close/>
                <a:moveTo>
                  <a:pt x="29494" y="15443"/>
                </a:moveTo>
                <a:cubicBezTo>
                  <a:pt x="29714" y="15593"/>
                  <a:pt x="29934" y="15699"/>
                  <a:pt x="30189" y="15813"/>
                </a:cubicBezTo>
                <a:cubicBezTo>
                  <a:pt x="30225" y="15813"/>
                  <a:pt x="30269" y="15848"/>
                  <a:pt x="30304" y="15884"/>
                </a:cubicBezTo>
                <a:cubicBezTo>
                  <a:pt x="30084" y="15778"/>
                  <a:pt x="29899" y="15699"/>
                  <a:pt x="29679" y="15593"/>
                </a:cubicBezTo>
                <a:cubicBezTo>
                  <a:pt x="29608" y="15558"/>
                  <a:pt x="29529" y="15523"/>
                  <a:pt x="29494" y="15443"/>
                </a:cubicBezTo>
                <a:close/>
                <a:moveTo>
                  <a:pt x="47031" y="14898"/>
                </a:moveTo>
                <a:lnTo>
                  <a:pt x="47031" y="14898"/>
                </a:lnTo>
                <a:cubicBezTo>
                  <a:pt x="46917" y="15082"/>
                  <a:pt x="46847" y="15259"/>
                  <a:pt x="46732" y="15443"/>
                </a:cubicBezTo>
                <a:cubicBezTo>
                  <a:pt x="46072" y="15663"/>
                  <a:pt x="45456" y="15813"/>
                  <a:pt x="44830" y="15884"/>
                </a:cubicBezTo>
                <a:cubicBezTo>
                  <a:pt x="44936" y="15699"/>
                  <a:pt x="45051" y="15479"/>
                  <a:pt x="45156" y="15303"/>
                </a:cubicBezTo>
                <a:cubicBezTo>
                  <a:pt x="45746" y="15223"/>
                  <a:pt x="46371" y="15082"/>
                  <a:pt x="47031" y="14898"/>
                </a:cubicBezTo>
                <a:close/>
                <a:moveTo>
                  <a:pt x="76410" y="13322"/>
                </a:moveTo>
                <a:lnTo>
                  <a:pt x="76410" y="13322"/>
                </a:lnTo>
                <a:cubicBezTo>
                  <a:pt x="76630" y="13498"/>
                  <a:pt x="76815" y="13718"/>
                  <a:pt x="77035" y="13903"/>
                </a:cubicBezTo>
                <a:cubicBezTo>
                  <a:pt x="77370" y="14237"/>
                  <a:pt x="77660" y="14563"/>
                  <a:pt x="78030" y="14862"/>
                </a:cubicBezTo>
                <a:cubicBezTo>
                  <a:pt x="78206" y="15223"/>
                  <a:pt x="78391" y="15558"/>
                  <a:pt x="78611" y="15884"/>
                </a:cubicBezTo>
                <a:cubicBezTo>
                  <a:pt x="78356" y="15699"/>
                  <a:pt x="78136" y="15479"/>
                  <a:pt x="77916" y="15303"/>
                </a:cubicBezTo>
                <a:cubicBezTo>
                  <a:pt x="77546" y="15003"/>
                  <a:pt x="77220" y="14713"/>
                  <a:pt x="76886" y="14457"/>
                </a:cubicBezTo>
                <a:cubicBezTo>
                  <a:pt x="76710" y="14052"/>
                  <a:pt x="76560" y="13683"/>
                  <a:pt x="76410" y="13322"/>
                </a:cubicBezTo>
                <a:close/>
                <a:moveTo>
                  <a:pt x="31105" y="14862"/>
                </a:moveTo>
                <a:cubicBezTo>
                  <a:pt x="31545" y="15003"/>
                  <a:pt x="31985" y="15118"/>
                  <a:pt x="32470" y="15223"/>
                </a:cubicBezTo>
                <a:cubicBezTo>
                  <a:pt x="32646" y="15259"/>
                  <a:pt x="32831" y="15303"/>
                  <a:pt x="33016" y="15338"/>
                </a:cubicBezTo>
                <a:cubicBezTo>
                  <a:pt x="32866" y="15593"/>
                  <a:pt x="32760" y="15778"/>
                  <a:pt x="32646" y="15919"/>
                </a:cubicBezTo>
                <a:cubicBezTo>
                  <a:pt x="31985" y="15813"/>
                  <a:pt x="31369" y="15663"/>
                  <a:pt x="30779" y="15443"/>
                </a:cubicBezTo>
                <a:cubicBezTo>
                  <a:pt x="30850" y="15338"/>
                  <a:pt x="30964" y="15118"/>
                  <a:pt x="31105" y="14862"/>
                </a:cubicBezTo>
                <a:close/>
                <a:moveTo>
                  <a:pt x="78506" y="13832"/>
                </a:moveTo>
                <a:lnTo>
                  <a:pt x="78506" y="13832"/>
                </a:lnTo>
                <a:cubicBezTo>
                  <a:pt x="78981" y="14202"/>
                  <a:pt x="79527" y="14528"/>
                  <a:pt x="80117" y="14818"/>
                </a:cubicBezTo>
                <a:cubicBezTo>
                  <a:pt x="80266" y="15188"/>
                  <a:pt x="80451" y="15558"/>
                  <a:pt x="80671" y="15919"/>
                </a:cubicBezTo>
                <a:cubicBezTo>
                  <a:pt x="80046" y="15628"/>
                  <a:pt x="79492" y="15303"/>
                  <a:pt x="78981" y="14933"/>
                </a:cubicBezTo>
                <a:cubicBezTo>
                  <a:pt x="78796" y="14563"/>
                  <a:pt x="78646" y="14202"/>
                  <a:pt x="78506" y="13832"/>
                </a:cubicBezTo>
                <a:close/>
                <a:moveTo>
                  <a:pt x="7264" y="14783"/>
                </a:moveTo>
                <a:cubicBezTo>
                  <a:pt x="7924" y="14968"/>
                  <a:pt x="8620" y="15153"/>
                  <a:pt x="9315" y="15303"/>
                </a:cubicBezTo>
                <a:lnTo>
                  <a:pt x="8840" y="15558"/>
                </a:lnTo>
                <a:cubicBezTo>
                  <a:pt x="8585" y="15699"/>
                  <a:pt x="8329" y="15848"/>
                  <a:pt x="8074" y="15963"/>
                </a:cubicBezTo>
                <a:cubicBezTo>
                  <a:pt x="7378" y="15778"/>
                  <a:pt x="6718" y="15558"/>
                  <a:pt x="6014" y="15373"/>
                </a:cubicBezTo>
                <a:cubicBezTo>
                  <a:pt x="6199" y="15303"/>
                  <a:pt x="6419" y="15188"/>
                  <a:pt x="6604" y="15118"/>
                </a:cubicBezTo>
                <a:lnTo>
                  <a:pt x="7264" y="14783"/>
                </a:lnTo>
                <a:close/>
                <a:moveTo>
                  <a:pt x="41529" y="14933"/>
                </a:moveTo>
                <a:cubicBezTo>
                  <a:pt x="41934" y="14968"/>
                  <a:pt x="42295" y="15082"/>
                  <a:pt x="42700" y="15153"/>
                </a:cubicBezTo>
                <a:cubicBezTo>
                  <a:pt x="43210" y="15259"/>
                  <a:pt x="43800" y="15373"/>
                  <a:pt x="44390" y="15373"/>
                </a:cubicBezTo>
                <a:cubicBezTo>
                  <a:pt x="44610" y="15373"/>
                  <a:pt x="44830" y="15338"/>
                  <a:pt x="45086" y="15303"/>
                </a:cubicBezTo>
                <a:lnTo>
                  <a:pt x="45086" y="15303"/>
                </a:lnTo>
                <a:cubicBezTo>
                  <a:pt x="44971" y="15523"/>
                  <a:pt x="44866" y="15699"/>
                  <a:pt x="44751" y="15884"/>
                </a:cubicBezTo>
                <a:cubicBezTo>
                  <a:pt x="44496" y="15919"/>
                  <a:pt x="44241" y="15963"/>
                  <a:pt x="43985" y="15963"/>
                </a:cubicBezTo>
                <a:cubicBezTo>
                  <a:pt x="43580" y="15963"/>
                  <a:pt x="43210" y="15919"/>
                  <a:pt x="42850" y="15884"/>
                </a:cubicBezTo>
                <a:cubicBezTo>
                  <a:pt x="42955" y="15699"/>
                  <a:pt x="43070" y="15479"/>
                  <a:pt x="43175" y="15303"/>
                </a:cubicBezTo>
                <a:lnTo>
                  <a:pt x="43140" y="15259"/>
                </a:lnTo>
                <a:cubicBezTo>
                  <a:pt x="42990" y="15479"/>
                  <a:pt x="42885" y="15663"/>
                  <a:pt x="42770" y="15884"/>
                </a:cubicBezTo>
                <a:cubicBezTo>
                  <a:pt x="42629" y="15848"/>
                  <a:pt x="42445" y="15813"/>
                  <a:pt x="42295" y="15778"/>
                </a:cubicBezTo>
                <a:cubicBezTo>
                  <a:pt x="41890" y="15743"/>
                  <a:pt x="41529" y="15663"/>
                  <a:pt x="41124" y="15628"/>
                </a:cubicBezTo>
                <a:cubicBezTo>
                  <a:pt x="41010" y="15628"/>
                  <a:pt x="40869" y="15628"/>
                  <a:pt x="40754" y="15593"/>
                </a:cubicBezTo>
                <a:cubicBezTo>
                  <a:pt x="40833" y="15523"/>
                  <a:pt x="40869" y="15443"/>
                  <a:pt x="40904" y="15373"/>
                </a:cubicBezTo>
                <a:cubicBezTo>
                  <a:pt x="40974" y="15223"/>
                  <a:pt x="41054" y="15082"/>
                  <a:pt x="41159" y="14933"/>
                </a:cubicBezTo>
                <a:close/>
                <a:moveTo>
                  <a:pt x="3672" y="14898"/>
                </a:moveTo>
                <a:cubicBezTo>
                  <a:pt x="3962" y="14968"/>
                  <a:pt x="4297" y="15038"/>
                  <a:pt x="4588" y="15082"/>
                </a:cubicBezTo>
                <a:cubicBezTo>
                  <a:pt x="5028" y="15188"/>
                  <a:pt x="5433" y="15303"/>
                  <a:pt x="5838" y="15408"/>
                </a:cubicBezTo>
                <a:cubicBezTo>
                  <a:pt x="5398" y="15593"/>
                  <a:pt x="4957" y="15813"/>
                  <a:pt x="4473" y="16033"/>
                </a:cubicBezTo>
                <a:cubicBezTo>
                  <a:pt x="4147" y="15919"/>
                  <a:pt x="3813" y="15813"/>
                  <a:pt x="3452" y="15743"/>
                </a:cubicBezTo>
                <a:cubicBezTo>
                  <a:pt x="3047" y="15628"/>
                  <a:pt x="2677" y="15558"/>
                  <a:pt x="2272" y="15479"/>
                </a:cubicBezTo>
                <a:cubicBezTo>
                  <a:pt x="2756" y="15259"/>
                  <a:pt x="3197" y="15082"/>
                  <a:pt x="3672" y="14898"/>
                </a:cubicBezTo>
                <a:close/>
                <a:moveTo>
                  <a:pt x="74139" y="14088"/>
                </a:moveTo>
                <a:cubicBezTo>
                  <a:pt x="74359" y="14158"/>
                  <a:pt x="74614" y="14237"/>
                  <a:pt x="74834" y="14308"/>
                </a:cubicBezTo>
                <a:cubicBezTo>
                  <a:pt x="75239" y="14457"/>
                  <a:pt x="75609" y="14642"/>
                  <a:pt x="75970" y="14818"/>
                </a:cubicBezTo>
                <a:cubicBezTo>
                  <a:pt x="76084" y="15038"/>
                  <a:pt x="76155" y="15259"/>
                  <a:pt x="76225" y="15443"/>
                </a:cubicBezTo>
                <a:cubicBezTo>
                  <a:pt x="76305" y="15628"/>
                  <a:pt x="76410" y="15848"/>
                  <a:pt x="76489" y="16033"/>
                </a:cubicBezTo>
                <a:cubicBezTo>
                  <a:pt x="76084" y="15848"/>
                  <a:pt x="75644" y="15699"/>
                  <a:pt x="75204" y="15558"/>
                </a:cubicBezTo>
                <a:cubicBezTo>
                  <a:pt x="74984" y="15479"/>
                  <a:pt x="74764" y="15443"/>
                  <a:pt x="74544" y="15373"/>
                </a:cubicBezTo>
                <a:cubicBezTo>
                  <a:pt x="74465" y="15223"/>
                  <a:pt x="74429" y="15038"/>
                  <a:pt x="74359" y="14862"/>
                </a:cubicBezTo>
                <a:cubicBezTo>
                  <a:pt x="74288" y="14642"/>
                  <a:pt x="74209" y="14378"/>
                  <a:pt x="74139" y="14088"/>
                </a:cubicBezTo>
                <a:close/>
                <a:moveTo>
                  <a:pt x="77511" y="13718"/>
                </a:moveTo>
                <a:lnTo>
                  <a:pt x="77511" y="13718"/>
                </a:lnTo>
                <a:cubicBezTo>
                  <a:pt x="77845" y="14052"/>
                  <a:pt x="78206" y="14422"/>
                  <a:pt x="78576" y="14713"/>
                </a:cubicBezTo>
                <a:cubicBezTo>
                  <a:pt x="78726" y="14818"/>
                  <a:pt x="78831" y="14898"/>
                  <a:pt x="78946" y="15003"/>
                </a:cubicBezTo>
                <a:cubicBezTo>
                  <a:pt x="79131" y="15338"/>
                  <a:pt x="79351" y="15699"/>
                  <a:pt x="79527" y="16033"/>
                </a:cubicBezTo>
                <a:cubicBezTo>
                  <a:pt x="79456" y="15963"/>
                  <a:pt x="79351" y="15884"/>
                  <a:pt x="79271" y="15848"/>
                </a:cubicBezTo>
                <a:cubicBezTo>
                  <a:pt x="78831" y="15523"/>
                  <a:pt x="78426" y="15188"/>
                  <a:pt x="78065" y="14818"/>
                </a:cubicBezTo>
                <a:cubicBezTo>
                  <a:pt x="77845" y="14457"/>
                  <a:pt x="77660" y="14088"/>
                  <a:pt x="77511" y="13718"/>
                </a:cubicBezTo>
                <a:close/>
                <a:moveTo>
                  <a:pt x="58292" y="14017"/>
                </a:moveTo>
                <a:cubicBezTo>
                  <a:pt x="58362" y="14422"/>
                  <a:pt x="58397" y="14818"/>
                  <a:pt x="58477" y="15223"/>
                </a:cubicBezTo>
                <a:cubicBezTo>
                  <a:pt x="58107" y="15523"/>
                  <a:pt x="57737" y="15813"/>
                  <a:pt x="57341" y="16068"/>
                </a:cubicBezTo>
                <a:cubicBezTo>
                  <a:pt x="57297" y="15663"/>
                  <a:pt x="57226" y="15259"/>
                  <a:pt x="57191" y="14862"/>
                </a:cubicBezTo>
                <a:cubicBezTo>
                  <a:pt x="57561" y="14598"/>
                  <a:pt x="57922" y="14343"/>
                  <a:pt x="58292" y="14017"/>
                </a:cubicBezTo>
                <a:close/>
                <a:moveTo>
                  <a:pt x="81587" y="14308"/>
                </a:moveTo>
                <a:lnTo>
                  <a:pt x="81587" y="14308"/>
                </a:lnTo>
                <a:cubicBezTo>
                  <a:pt x="82168" y="14528"/>
                  <a:pt x="82793" y="14713"/>
                  <a:pt x="83489" y="14898"/>
                </a:cubicBezTo>
                <a:cubicBezTo>
                  <a:pt x="83568" y="15259"/>
                  <a:pt x="83673" y="15663"/>
                  <a:pt x="83858" y="16068"/>
                </a:cubicBezTo>
                <a:cubicBezTo>
                  <a:pt x="83198" y="15884"/>
                  <a:pt x="82573" y="15699"/>
                  <a:pt x="81992" y="15523"/>
                </a:cubicBezTo>
                <a:cubicBezTo>
                  <a:pt x="81807" y="15118"/>
                  <a:pt x="81657" y="14713"/>
                  <a:pt x="81587" y="14308"/>
                </a:cubicBezTo>
                <a:close/>
                <a:moveTo>
                  <a:pt x="39143" y="15153"/>
                </a:moveTo>
                <a:cubicBezTo>
                  <a:pt x="38993" y="15373"/>
                  <a:pt x="38853" y="15593"/>
                  <a:pt x="38738" y="15813"/>
                </a:cubicBezTo>
                <a:cubicBezTo>
                  <a:pt x="38668" y="15848"/>
                  <a:pt x="38632" y="15848"/>
                  <a:pt x="38588" y="15848"/>
                </a:cubicBezTo>
                <a:cubicBezTo>
                  <a:pt x="38448" y="15884"/>
                  <a:pt x="38333" y="15884"/>
                  <a:pt x="38192" y="15919"/>
                </a:cubicBezTo>
                <a:cubicBezTo>
                  <a:pt x="37752" y="15998"/>
                  <a:pt x="37268" y="16068"/>
                  <a:pt x="36757" y="16104"/>
                </a:cubicBezTo>
                <a:cubicBezTo>
                  <a:pt x="36907" y="15919"/>
                  <a:pt x="37048" y="15699"/>
                  <a:pt x="37197" y="15443"/>
                </a:cubicBezTo>
                <a:cubicBezTo>
                  <a:pt x="37673" y="15408"/>
                  <a:pt x="38192" y="15338"/>
                  <a:pt x="38668" y="15223"/>
                </a:cubicBezTo>
                <a:cubicBezTo>
                  <a:pt x="38773" y="15223"/>
                  <a:pt x="38923" y="15188"/>
                  <a:pt x="39029" y="15153"/>
                </a:cubicBezTo>
                <a:close/>
                <a:moveTo>
                  <a:pt x="33086" y="15338"/>
                </a:moveTo>
                <a:cubicBezTo>
                  <a:pt x="33746" y="15443"/>
                  <a:pt x="34407" y="15523"/>
                  <a:pt x="35067" y="15523"/>
                </a:cubicBezTo>
                <a:cubicBezTo>
                  <a:pt x="34996" y="15663"/>
                  <a:pt x="34926" y="15778"/>
                  <a:pt x="34891" y="15848"/>
                </a:cubicBezTo>
                <a:cubicBezTo>
                  <a:pt x="34812" y="15963"/>
                  <a:pt x="34776" y="16068"/>
                  <a:pt x="34706" y="16139"/>
                </a:cubicBezTo>
                <a:cubicBezTo>
                  <a:pt x="34046" y="16139"/>
                  <a:pt x="33385" y="16068"/>
                  <a:pt x="32725" y="15963"/>
                </a:cubicBezTo>
                <a:cubicBezTo>
                  <a:pt x="32831" y="15813"/>
                  <a:pt x="32945" y="15593"/>
                  <a:pt x="33086" y="15338"/>
                </a:cubicBezTo>
                <a:close/>
                <a:moveTo>
                  <a:pt x="37127" y="15479"/>
                </a:moveTo>
                <a:cubicBezTo>
                  <a:pt x="36977" y="15699"/>
                  <a:pt x="36828" y="15919"/>
                  <a:pt x="36687" y="16104"/>
                </a:cubicBezTo>
                <a:cubicBezTo>
                  <a:pt x="36329" y="16149"/>
                  <a:pt x="35970" y="16168"/>
                  <a:pt x="35606" y="16168"/>
                </a:cubicBezTo>
                <a:cubicBezTo>
                  <a:pt x="35334" y="16168"/>
                  <a:pt x="35058" y="16158"/>
                  <a:pt x="34776" y="16139"/>
                </a:cubicBezTo>
                <a:cubicBezTo>
                  <a:pt x="34812" y="16068"/>
                  <a:pt x="34891" y="15998"/>
                  <a:pt x="34926" y="15884"/>
                </a:cubicBezTo>
                <a:cubicBezTo>
                  <a:pt x="34996" y="15778"/>
                  <a:pt x="35067" y="15663"/>
                  <a:pt x="35146" y="15558"/>
                </a:cubicBezTo>
                <a:lnTo>
                  <a:pt x="35586" y="15558"/>
                </a:lnTo>
                <a:cubicBezTo>
                  <a:pt x="36097" y="15558"/>
                  <a:pt x="36608" y="15523"/>
                  <a:pt x="37127" y="15479"/>
                </a:cubicBezTo>
                <a:close/>
                <a:moveTo>
                  <a:pt x="53555" y="14158"/>
                </a:moveTo>
                <a:cubicBezTo>
                  <a:pt x="53555" y="14598"/>
                  <a:pt x="53555" y="15038"/>
                  <a:pt x="53599" y="15479"/>
                </a:cubicBezTo>
                <a:cubicBezTo>
                  <a:pt x="53045" y="15743"/>
                  <a:pt x="52455" y="15963"/>
                  <a:pt x="51874" y="16183"/>
                </a:cubicBezTo>
                <a:lnTo>
                  <a:pt x="51874" y="14968"/>
                </a:lnTo>
                <a:cubicBezTo>
                  <a:pt x="52455" y="14713"/>
                  <a:pt x="53009" y="14422"/>
                  <a:pt x="53555" y="14158"/>
                </a:cubicBezTo>
                <a:close/>
                <a:moveTo>
                  <a:pt x="29969" y="15778"/>
                </a:moveTo>
                <a:cubicBezTo>
                  <a:pt x="30189" y="15884"/>
                  <a:pt x="30374" y="15963"/>
                  <a:pt x="30630" y="16068"/>
                </a:cubicBezTo>
                <a:cubicBezTo>
                  <a:pt x="30665" y="16104"/>
                  <a:pt x="30744" y="16139"/>
                  <a:pt x="30815" y="16183"/>
                </a:cubicBezTo>
                <a:cubicBezTo>
                  <a:pt x="30744" y="16183"/>
                  <a:pt x="30665" y="16183"/>
                  <a:pt x="30594" y="16218"/>
                </a:cubicBezTo>
                <a:cubicBezTo>
                  <a:pt x="30374" y="16068"/>
                  <a:pt x="30154" y="15919"/>
                  <a:pt x="29969" y="15778"/>
                </a:cubicBezTo>
                <a:close/>
                <a:moveTo>
                  <a:pt x="30410" y="15813"/>
                </a:moveTo>
                <a:lnTo>
                  <a:pt x="30410" y="15813"/>
                </a:lnTo>
                <a:cubicBezTo>
                  <a:pt x="30850" y="15963"/>
                  <a:pt x="31255" y="16104"/>
                  <a:pt x="31695" y="16218"/>
                </a:cubicBezTo>
                <a:cubicBezTo>
                  <a:pt x="31545" y="16183"/>
                  <a:pt x="31369" y="16183"/>
                  <a:pt x="31149" y="16183"/>
                </a:cubicBezTo>
                <a:cubicBezTo>
                  <a:pt x="31070" y="16139"/>
                  <a:pt x="30964" y="16104"/>
                  <a:pt x="30885" y="16068"/>
                </a:cubicBezTo>
                <a:cubicBezTo>
                  <a:pt x="30744" y="15963"/>
                  <a:pt x="30594" y="15884"/>
                  <a:pt x="30410" y="15813"/>
                </a:cubicBezTo>
                <a:close/>
                <a:moveTo>
                  <a:pt x="48607" y="14748"/>
                </a:moveTo>
                <a:cubicBezTo>
                  <a:pt x="48493" y="15003"/>
                  <a:pt x="48387" y="15303"/>
                  <a:pt x="48317" y="15558"/>
                </a:cubicBezTo>
                <a:cubicBezTo>
                  <a:pt x="47692" y="15813"/>
                  <a:pt x="47067" y="16033"/>
                  <a:pt x="46477" y="16218"/>
                </a:cubicBezTo>
                <a:cubicBezTo>
                  <a:pt x="46556" y="15963"/>
                  <a:pt x="46662" y="15743"/>
                  <a:pt x="46776" y="15479"/>
                </a:cubicBezTo>
                <a:cubicBezTo>
                  <a:pt x="47357" y="15303"/>
                  <a:pt x="47982" y="15038"/>
                  <a:pt x="48607" y="14748"/>
                </a:cubicBezTo>
                <a:close/>
                <a:moveTo>
                  <a:pt x="17609" y="14783"/>
                </a:moveTo>
                <a:cubicBezTo>
                  <a:pt x="18119" y="14862"/>
                  <a:pt x="18674" y="14968"/>
                  <a:pt x="19184" y="15082"/>
                </a:cubicBezTo>
                <a:cubicBezTo>
                  <a:pt x="18929" y="15373"/>
                  <a:pt x="18639" y="15663"/>
                  <a:pt x="18383" y="15963"/>
                </a:cubicBezTo>
                <a:cubicBezTo>
                  <a:pt x="18304" y="16068"/>
                  <a:pt x="18234" y="16183"/>
                  <a:pt x="18119" y="16253"/>
                </a:cubicBezTo>
                <a:cubicBezTo>
                  <a:pt x="17573" y="16104"/>
                  <a:pt x="16984" y="15998"/>
                  <a:pt x="16438" y="15884"/>
                </a:cubicBezTo>
                <a:cubicBezTo>
                  <a:pt x="16508" y="15813"/>
                  <a:pt x="16579" y="15743"/>
                  <a:pt x="16658" y="15663"/>
                </a:cubicBezTo>
                <a:cubicBezTo>
                  <a:pt x="16984" y="15373"/>
                  <a:pt x="17283" y="15082"/>
                  <a:pt x="17609" y="14783"/>
                </a:cubicBezTo>
                <a:close/>
                <a:moveTo>
                  <a:pt x="25497" y="14202"/>
                </a:moveTo>
                <a:cubicBezTo>
                  <a:pt x="26157" y="14563"/>
                  <a:pt x="26782" y="14968"/>
                  <a:pt x="27363" y="15408"/>
                </a:cubicBezTo>
                <a:cubicBezTo>
                  <a:pt x="27002" y="15628"/>
                  <a:pt x="26633" y="15919"/>
                  <a:pt x="26263" y="16253"/>
                </a:cubicBezTo>
                <a:cubicBezTo>
                  <a:pt x="25647" y="15848"/>
                  <a:pt x="25022" y="15443"/>
                  <a:pt x="24361" y="15118"/>
                </a:cubicBezTo>
                <a:cubicBezTo>
                  <a:pt x="24687" y="14748"/>
                  <a:pt x="25092" y="14422"/>
                  <a:pt x="25497" y="14202"/>
                </a:cubicBezTo>
                <a:close/>
                <a:moveTo>
                  <a:pt x="29124" y="15082"/>
                </a:moveTo>
                <a:cubicBezTo>
                  <a:pt x="29459" y="15153"/>
                  <a:pt x="29714" y="15338"/>
                  <a:pt x="29934" y="15479"/>
                </a:cubicBezTo>
                <a:cubicBezTo>
                  <a:pt x="30122" y="15606"/>
                  <a:pt x="30258" y="15708"/>
                  <a:pt x="30409" y="15708"/>
                </a:cubicBezTo>
                <a:cubicBezTo>
                  <a:pt x="30435" y="15708"/>
                  <a:pt x="30462" y="15705"/>
                  <a:pt x="30489" y="15699"/>
                </a:cubicBezTo>
                <a:cubicBezTo>
                  <a:pt x="30559" y="15663"/>
                  <a:pt x="30630" y="15593"/>
                  <a:pt x="30744" y="15523"/>
                </a:cubicBezTo>
                <a:cubicBezTo>
                  <a:pt x="31325" y="15699"/>
                  <a:pt x="31950" y="15848"/>
                  <a:pt x="32611" y="15998"/>
                </a:cubicBezTo>
                <a:cubicBezTo>
                  <a:pt x="32426" y="16183"/>
                  <a:pt x="32285" y="16253"/>
                  <a:pt x="32100" y="16253"/>
                </a:cubicBezTo>
                <a:cubicBezTo>
                  <a:pt x="31369" y="16068"/>
                  <a:pt x="30665" y="15848"/>
                  <a:pt x="29969" y="15593"/>
                </a:cubicBezTo>
                <a:cubicBezTo>
                  <a:pt x="29864" y="15523"/>
                  <a:pt x="29714" y="15443"/>
                  <a:pt x="29608" y="15373"/>
                </a:cubicBezTo>
                <a:cubicBezTo>
                  <a:pt x="29423" y="15303"/>
                  <a:pt x="29274" y="15188"/>
                  <a:pt x="29124" y="15082"/>
                </a:cubicBezTo>
                <a:close/>
                <a:moveTo>
                  <a:pt x="28684" y="15153"/>
                </a:moveTo>
                <a:lnTo>
                  <a:pt x="28684" y="15153"/>
                </a:lnTo>
                <a:cubicBezTo>
                  <a:pt x="28983" y="15338"/>
                  <a:pt x="29309" y="15523"/>
                  <a:pt x="29679" y="15663"/>
                </a:cubicBezTo>
                <a:cubicBezTo>
                  <a:pt x="29934" y="15848"/>
                  <a:pt x="30225" y="16033"/>
                  <a:pt x="30489" y="16218"/>
                </a:cubicBezTo>
                <a:cubicBezTo>
                  <a:pt x="30374" y="16253"/>
                  <a:pt x="30304" y="16289"/>
                  <a:pt x="30189" y="16289"/>
                </a:cubicBezTo>
                <a:cubicBezTo>
                  <a:pt x="30119" y="16253"/>
                  <a:pt x="30049" y="16183"/>
                  <a:pt x="29969" y="16104"/>
                </a:cubicBezTo>
                <a:cubicBezTo>
                  <a:pt x="29529" y="15813"/>
                  <a:pt x="29124" y="15479"/>
                  <a:pt x="28684" y="15153"/>
                </a:cubicBezTo>
                <a:close/>
                <a:moveTo>
                  <a:pt x="12617" y="15153"/>
                </a:moveTo>
                <a:cubicBezTo>
                  <a:pt x="12987" y="15223"/>
                  <a:pt x="13356" y="15338"/>
                  <a:pt x="13717" y="15408"/>
                </a:cubicBezTo>
                <a:cubicBezTo>
                  <a:pt x="13937" y="15443"/>
                  <a:pt x="14157" y="15479"/>
                  <a:pt x="14378" y="15523"/>
                </a:cubicBezTo>
                <a:cubicBezTo>
                  <a:pt x="14342" y="15558"/>
                  <a:pt x="14307" y="15593"/>
                  <a:pt x="14237" y="15628"/>
                </a:cubicBezTo>
                <a:cubicBezTo>
                  <a:pt x="14017" y="15813"/>
                  <a:pt x="13761" y="15998"/>
                  <a:pt x="13497" y="16218"/>
                </a:cubicBezTo>
                <a:lnTo>
                  <a:pt x="13277" y="16324"/>
                </a:lnTo>
                <a:cubicBezTo>
                  <a:pt x="12696" y="16183"/>
                  <a:pt x="12106" y="15998"/>
                  <a:pt x="11516" y="15848"/>
                </a:cubicBezTo>
                <a:lnTo>
                  <a:pt x="11701" y="15699"/>
                </a:lnTo>
                <a:cubicBezTo>
                  <a:pt x="12000" y="15523"/>
                  <a:pt x="12291" y="15338"/>
                  <a:pt x="12617" y="15153"/>
                </a:cubicBezTo>
                <a:close/>
                <a:moveTo>
                  <a:pt x="62438" y="14272"/>
                </a:moveTo>
                <a:cubicBezTo>
                  <a:pt x="62474" y="14642"/>
                  <a:pt x="62544" y="15038"/>
                  <a:pt x="62579" y="15408"/>
                </a:cubicBezTo>
                <a:cubicBezTo>
                  <a:pt x="62623" y="15523"/>
                  <a:pt x="62623" y="15628"/>
                  <a:pt x="62658" y="15699"/>
                </a:cubicBezTo>
                <a:cubicBezTo>
                  <a:pt x="62218" y="15884"/>
                  <a:pt x="61778" y="16104"/>
                  <a:pt x="61338" y="16324"/>
                </a:cubicBezTo>
                <a:cubicBezTo>
                  <a:pt x="61303" y="16033"/>
                  <a:pt x="61259" y="15743"/>
                  <a:pt x="61223" y="15479"/>
                </a:cubicBezTo>
                <a:lnTo>
                  <a:pt x="61188" y="15223"/>
                </a:lnTo>
                <a:cubicBezTo>
                  <a:pt x="61153" y="15118"/>
                  <a:pt x="61153" y="15038"/>
                  <a:pt x="61153" y="14933"/>
                </a:cubicBezTo>
                <a:cubicBezTo>
                  <a:pt x="61593" y="14677"/>
                  <a:pt x="61998" y="14457"/>
                  <a:pt x="62438" y="14272"/>
                </a:cubicBezTo>
                <a:close/>
                <a:moveTo>
                  <a:pt x="70027" y="14862"/>
                </a:moveTo>
                <a:cubicBezTo>
                  <a:pt x="70107" y="15338"/>
                  <a:pt x="70212" y="15813"/>
                  <a:pt x="70362" y="16289"/>
                </a:cubicBezTo>
                <a:cubicBezTo>
                  <a:pt x="69702" y="16289"/>
                  <a:pt x="69041" y="16289"/>
                  <a:pt x="68381" y="16324"/>
                </a:cubicBezTo>
                <a:lnTo>
                  <a:pt x="67976" y="16324"/>
                </a:lnTo>
                <a:cubicBezTo>
                  <a:pt x="67862" y="15848"/>
                  <a:pt x="67756" y="15373"/>
                  <a:pt x="67721" y="14898"/>
                </a:cubicBezTo>
                <a:cubicBezTo>
                  <a:pt x="68011" y="14862"/>
                  <a:pt x="68346" y="14862"/>
                  <a:pt x="68672" y="14862"/>
                </a:cubicBezTo>
                <a:close/>
                <a:moveTo>
                  <a:pt x="22195" y="14308"/>
                </a:moveTo>
                <a:cubicBezTo>
                  <a:pt x="22926" y="14528"/>
                  <a:pt x="23622" y="14783"/>
                  <a:pt x="24247" y="15118"/>
                </a:cubicBezTo>
                <a:cubicBezTo>
                  <a:pt x="23886" y="15523"/>
                  <a:pt x="23551" y="15919"/>
                  <a:pt x="23261" y="16289"/>
                </a:cubicBezTo>
                <a:cubicBezTo>
                  <a:pt x="23261" y="16324"/>
                  <a:pt x="23226" y="16324"/>
                  <a:pt x="23226" y="16359"/>
                </a:cubicBezTo>
                <a:cubicBezTo>
                  <a:pt x="22565" y="16033"/>
                  <a:pt x="21861" y="15743"/>
                  <a:pt x="21130" y="15479"/>
                </a:cubicBezTo>
                <a:cubicBezTo>
                  <a:pt x="21465" y="15082"/>
                  <a:pt x="21826" y="14677"/>
                  <a:pt x="22195" y="14308"/>
                </a:cubicBezTo>
                <a:close/>
                <a:moveTo>
                  <a:pt x="70063" y="14862"/>
                </a:moveTo>
                <a:cubicBezTo>
                  <a:pt x="70837" y="14898"/>
                  <a:pt x="71568" y="14933"/>
                  <a:pt x="72264" y="15038"/>
                </a:cubicBezTo>
                <a:cubicBezTo>
                  <a:pt x="72378" y="15523"/>
                  <a:pt x="72528" y="15963"/>
                  <a:pt x="72669" y="16403"/>
                </a:cubicBezTo>
                <a:cubicBezTo>
                  <a:pt x="71938" y="16324"/>
                  <a:pt x="71163" y="16289"/>
                  <a:pt x="70432" y="16289"/>
                </a:cubicBezTo>
                <a:cubicBezTo>
                  <a:pt x="70283" y="15813"/>
                  <a:pt x="70177" y="15338"/>
                  <a:pt x="70063" y="14862"/>
                </a:cubicBezTo>
                <a:close/>
                <a:moveTo>
                  <a:pt x="83533" y="14898"/>
                </a:moveTo>
                <a:lnTo>
                  <a:pt x="83533" y="14898"/>
                </a:lnTo>
                <a:cubicBezTo>
                  <a:pt x="83753" y="14968"/>
                  <a:pt x="84008" y="15003"/>
                  <a:pt x="84228" y="15082"/>
                </a:cubicBezTo>
                <a:cubicBezTo>
                  <a:pt x="84633" y="15153"/>
                  <a:pt x="85073" y="15223"/>
                  <a:pt x="85514" y="15259"/>
                </a:cubicBezTo>
                <a:cubicBezTo>
                  <a:pt x="85619" y="15663"/>
                  <a:pt x="85734" y="16033"/>
                  <a:pt x="85910" y="16438"/>
                </a:cubicBezTo>
                <a:cubicBezTo>
                  <a:pt x="85514" y="16403"/>
                  <a:pt x="85109" y="16324"/>
                  <a:pt x="84739" y="16253"/>
                </a:cubicBezTo>
                <a:cubicBezTo>
                  <a:pt x="84448" y="16218"/>
                  <a:pt x="84193" y="16139"/>
                  <a:pt x="83929" y="16068"/>
                </a:cubicBezTo>
                <a:cubicBezTo>
                  <a:pt x="83753" y="15663"/>
                  <a:pt x="83603" y="15259"/>
                  <a:pt x="83533" y="14898"/>
                </a:cubicBezTo>
                <a:close/>
                <a:moveTo>
                  <a:pt x="28429" y="15082"/>
                </a:moveTo>
                <a:cubicBezTo>
                  <a:pt x="28948" y="15408"/>
                  <a:pt x="29459" y="15813"/>
                  <a:pt x="29934" y="16183"/>
                </a:cubicBezTo>
                <a:cubicBezTo>
                  <a:pt x="30005" y="16218"/>
                  <a:pt x="30084" y="16253"/>
                  <a:pt x="30154" y="16324"/>
                </a:cubicBezTo>
                <a:cubicBezTo>
                  <a:pt x="30005" y="16359"/>
                  <a:pt x="29864" y="16438"/>
                  <a:pt x="29714" y="16473"/>
                </a:cubicBezTo>
                <a:cubicBezTo>
                  <a:pt x="29168" y="16033"/>
                  <a:pt x="28614" y="15593"/>
                  <a:pt x="28024" y="15153"/>
                </a:cubicBezTo>
                <a:cubicBezTo>
                  <a:pt x="28173" y="15118"/>
                  <a:pt x="28323" y="15082"/>
                  <a:pt x="28429" y="15082"/>
                </a:cubicBezTo>
                <a:close/>
                <a:moveTo>
                  <a:pt x="67641" y="14898"/>
                </a:moveTo>
                <a:cubicBezTo>
                  <a:pt x="67721" y="15373"/>
                  <a:pt x="67791" y="15848"/>
                  <a:pt x="67941" y="16324"/>
                </a:cubicBezTo>
                <a:cubicBezTo>
                  <a:pt x="67201" y="16359"/>
                  <a:pt x="66541" y="16403"/>
                  <a:pt x="65960" y="16473"/>
                </a:cubicBezTo>
                <a:cubicBezTo>
                  <a:pt x="65810" y="15998"/>
                  <a:pt x="65740" y="15523"/>
                  <a:pt x="65661" y="15038"/>
                </a:cubicBezTo>
                <a:cubicBezTo>
                  <a:pt x="66286" y="14968"/>
                  <a:pt x="66946" y="14898"/>
                  <a:pt x="67641" y="14898"/>
                </a:cubicBezTo>
                <a:close/>
                <a:moveTo>
                  <a:pt x="40684" y="15663"/>
                </a:moveTo>
                <a:cubicBezTo>
                  <a:pt x="40569" y="15884"/>
                  <a:pt x="40428" y="16104"/>
                  <a:pt x="40314" y="16324"/>
                </a:cubicBezTo>
                <a:cubicBezTo>
                  <a:pt x="39618" y="16324"/>
                  <a:pt x="39108" y="16403"/>
                  <a:pt x="38333" y="16509"/>
                </a:cubicBezTo>
                <a:cubicBezTo>
                  <a:pt x="38483" y="16289"/>
                  <a:pt x="38632" y="16068"/>
                  <a:pt x="38738" y="15884"/>
                </a:cubicBezTo>
                <a:cubicBezTo>
                  <a:pt x="39469" y="15743"/>
                  <a:pt x="39988" y="15663"/>
                  <a:pt x="40684" y="15663"/>
                </a:cubicBezTo>
                <a:close/>
                <a:moveTo>
                  <a:pt x="50113" y="14783"/>
                </a:moveTo>
                <a:cubicBezTo>
                  <a:pt x="50034" y="15118"/>
                  <a:pt x="49963" y="15443"/>
                  <a:pt x="49928" y="15778"/>
                </a:cubicBezTo>
                <a:cubicBezTo>
                  <a:pt x="49637" y="15884"/>
                  <a:pt x="49338" y="15998"/>
                  <a:pt x="49012" y="16139"/>
                </a:cubicBezTo>
                <a:cubicBezTo>
                  <a:pt x="48713" y="16253"/>
                  <a:pt x="48387" y="16403"/>
                  <a:pt x="48053" y="16509"/>
                </a:cubicBezTo>
                <a:cubicBezTo>
                  <a:pt x="48132" y="16183"/>
                  <a:pt x="48238" y="15884"/>
                  <a:pt x="48352" y="15593"/>
                </a:cubicBezTo>
                <a:cubicBezTo>
                  <a:pt x="48607" y="15479"/>
                  <a:pt x="48898" y="15338"/>
                  <a:pt x="49197" y="15223"/>
                </a:cubicBezTo>
                <a:cubicBezTo>
                  <a:pt x="49488" y="15082"/>
                  <a:pt x="49778" y="14933"/>
                  <a:pt x="50113" y="14783"/>
                </a:cubicBezTo>
                <a:close/>
                <a:moveTo>
                  <a:pt x="41124" y="15663"/>
                </a:moveTo>
                <a:cubicBezTo>
                  <a:pt x="41494" y="15699"/>
                  <a:pt x="41890" y="15778"/>
                  <a:pt x="42260" y="15848"/>
                </a:cubicBezTo>
                <a:cubicBezTo>
                  <a:pt x="42445" y="15884"/>
                  <a:pt x="42594" y="15884"/>
                  <a:pt x="42770" y="15919"/>
                </a:cubicBezTo>
                <a:cubicBezTo>
                  <a:pt x="42629" y="16139"/>
                  <a:pt x="42515" y="16359"/>
                  <a:pt x="42409" y="16579"/>
                </a:cubicBezTo>
                <a:cubicBezTo>
                  <a:pt x="42224" y="16544"/>
                  <a:pt x="42075" y="16509"/>
                  <a:pt x="41934" y="16509"/>
                </a:cubicBezTo>
                <a:cubicBezTo>
                  <a:pt x="41529" y="16438"/>
                  <a:pt x="41159" y="16359"/>
                  <a:pt x="40754" y="16359"/>
                </a:cubicBezTo>
                <a:cubicBezTo>
                  <a:pt x="40649" y="16324"/>
                  <a:pt x="40499" y="16324"/>
                  <a:pt x="40393" y="16324"/>
                </a:cubicBezTo>
                <a:cubicBezTo>
                  <a:pt x="40499" y="16104"/>
                  <a:pt x="40613" y="15884"/>
                  <a:pt x="40754" y="15663"/>
                </a:cubicBezTo>
                <a:close/>
                <a:moveTo>
                  <a:pt x="46697" y="15523"/>
                </a:moveTo>
                <a:lnTo>
                  <a:pt x="46697" y="15523"/>
                </a:lnTo>
                <a:cubicBezTo>
                  <a:pt x="46591" y="15743"/>
                  <a:pt x="46477" y="15998"/>
                  <a:pt x="46406" y="16218"/>
                </a:cubicBezTo>
                <a:cubicBezTo>
                  <a:pt x="45746" y="16403"/>
                  <a:pt x="45086" y="16544"/>
                  <a:pt x="44461" y="16579"/>
                </a:cubicBezTo>
                <a:cubicBezTo>
                  <a:pt x="44575" y="16359"/>
                  <a:pt x="44681" y="16183"/>
                  <a:pt x="44795" y="15963"/>
                </a:cubicBezTo>
                <a:cubicBezTo>
                  <a:pt x="45411" y="15884"/>
                  <a:pt x="46037" y="15743"/>
                  <a:pt x="46697" y="15523"/>
                </a:cubicBezTo>
                <a:close/>
                <a:moveTo>
                  <a:pt x="55501" y="14598"/>
                </a:moveTo>
                <a:cubicBezTo>
                  <a:pt x="55536" y="14968"/>
                  <a:pt x="55580" y="15338"/>
                  <a:pt x="55615" y="15743"/>
                </a:cubicBezTo>
                <a:cubicBezTo>
                  <a:pt x="55025" y="16033"/>
                  <a:pt x="54400" y="16324"/>
                  <a:pt x="53740" y="16579"/>
                </a:cubicBezTo>
                <a:cubicBezTo>
                  <a:pt x="53705" y="16218"/>
                  <a:pt x="53670" y="15884"/>
                  <a:pt x="53670" y="15523"/>
                </a:cubicBezTo>
                <a:cubicBezTo>
                  <a:pt x="54295" y="15223"/>
                  <a:pt x="54876" y="14933"/>
                  <a:pt x="55501" y="14598"/>
                </a:cubicBezTo>
                <a:close/>
                <a:moveTo>
                  <a:pt x="32690" y="15998"/>
                </a:moveTo>
                <a:cubicBezTo>
                  <a:pt x="33350" y="16104"/>
                  <a:pt x="34010" y="16183"/>
                  <a:pt x="34671" y="16218"/>
                </a:cubicBezTo>
                <a:cubicBezTo>
                  <a:pt x="34591" y="16359"/>
                  <a:pt x="34486" y="16509"/>
                  <a:pt x="34371" y="16623"/>
                </a:cubicBezTo>
                <a:cubicBezTo>
                  <a:pt x="33676" y="16544"/>
                  <a:pt x="32945" y="16438"/>
                  <a:pt x="32250" y="16289"/>
                </a:cubicBezTo>
                <a:cubicBezTo>
                  <a:pt x="32390" y="16253"/>
                  <a:pt x="32540" y="16183"/>
                  <a:pt x="32690" y="15998"/>
                </a:cubicBezTo>
                <a:close/>
                <a:moveTo>
                  <a:pt x="59683" y="14272"/>
                </a:moveTo>
                <a:cubicBezTo>
                  <a:pt x="59762" y="14783"/>
                  <a:pt x="59832" y="15223"/>
                  <a:pt x="59903" y="15699"/>
                </a:cubicBezTo>
                <a:cubicBezTo>
                  <a:pt x="59577" y="15963"/>
                  <a:pt x="59207" y="16218"/>
                  <a:pt x="58838" y="16509"/>
                </a:cubicBezTo>
                <a:cubicBezTo>
                  <a:pt x="58802" y="16544"/>
                  <a:pt x="58802" y="16579"/>
                  <a:pt x="58767" y="16623"/>
                </a:cubicBezTo>
                <a:cubicBezTo>
                  <a:pt x="58697" y="16139"/>
                  <a:pt x="58617" y="15699"/>
                  <a:pt x="58547" y="15259"/>
                </a:cubicBezTo>
                <a:cubicBezTo>
                  <a:pt x="58661" y="15188"/>
                  <a:pt x="58767" y="15082"/>
                  <a:pt x="58882" y="14968"/>
                </a:cubicBezTo>
                <a:cubicBezTo>
                  <a:pt x="59137" y="14748"/>
                  <a:pt x="59427" y="14493"/>
                  <a:pt x="59683" y="14272"/>
                </a:cubicBezTo>
                <a:close/>
                <a:moveTo>
                  <a:pt x="9394" y="15338"/>
                </a:moveTo>
                <a:cubicBezTo>
                  <a:pt x="10055" y="15523"/>
                  <a:pt x="10715" y="15663"/>
                  <a:pt x="11375" y="15848"/>
                </a:cubicBezTo>
                <a:lnTo>
                  <a:pt x="10970" y="16104"/>
                </a:lnTo>
                <a:cubicBezTo>
                  <a:pt x="10680" y="16289"/>
                  <a:pt x="10416" y="16473"/>
                  <a:pt x="10125" y="16658"/>
                </a:cubicBezTo>
                <a:lnTo>
                  <a:pt x="8144" y="15998"/>
                </a:lnTo>
                <a:cubicBezTo>
                  <a:pt x="8400" y="15884"/>
                  <a:pt x="8655" y="15743"/>
                  <a:pt x="8875" y="15593"/>
                </a:cubicBezTo>
                <a:lnTo>
                  <a:pt x="9394" y="15338"/>
                </a:lnTo>
                <a:close/>
                <a:moveTo>
                  <a:pt x="42814" y="15919"/>
                </a:moveTo>
                <a:cubicBezTo>
                  <a:pt x="43175" y="15998"/>
                  <a:pt x="43580" y="16033"/>
                  <a:pt x="43985" y="16033"/>
                </a:cubicBezTo>
                <a:cubicBezTo>
                  <a:pt x="44241" y="15998"/>
                  <a:pt x="44461" y="15998"/>
                  <a:pt x="44716" y="15963"/>
                </a:cubicBezTo>
                <a:lnTo>
                  <a:pt x="44716" y="15963"/>
                </a:lnTo>
                <a:lnTo>
                  <a:pt x="44390" y="16623"/>
                </a:lnTo>
                <a:cubicBezTo>
                  <a:pt x="44135" y="16623"/>
                  <a:pt x="43871" y="16658"/>
                  <a:pt x="43651" y="16658"/>
                </a:cubicBezTo>
                <a:cubicBezTo>
                  <a:pt x="43255" y="16658"/>
                  <a:pt x="42850" y="16623"/>
                  <a:pt x="42480" y="16579"/>
                </a:cubicBezTo>
                <a:lnTo>
                  <a:pt x="42814" y="15919"/>
                </a:lnTo>
                <a:close/>
                <a:moveTo>
                  <a:pt x="2202" y="15523"/>
                </a:moveTo>
                <a:cubicBezTo>
                  <a:pt x="2607" y="15593"/>
                  <a:pt x="3012" y="15699"/>
                  <a:pt x="3417" y="15778"/>
                </a:cubicBezTo>
                <a:cubicBezTo>
                  <a:pt x="3778" y="15884"/>
                  <a:pt x="4077" y="15963"/>
                  <a:pt x="4403" y="16068"/>
                </a:cubicBezTo>
                <a:cubicBezTo>
                  <a:pt x="3962" y="16289"/>
                  <a:pt x="3522" y="16473"/>
                  <a:pt x="3047" y="16694"/>
                </a:cubicBezTo>
                <a:cubicBezTo>
                  <a:pt x="2536" y="16544"/>
                  <a:pt x="2017" y="16403"/>
                  <a:pt x="1506" y="16289"/>
                </a:cubicBezTo>
                <a:cubicBezTo>
                  <a:pt x="1251" y="16253"/>
                  <a:pt x="952" y="16183"/>
                  <a:pt x="696" y="16139"/>
                </a:cubicBezTo>
                <a:cubicBezTo>
                  <a:pt x="1216" y="15919"/>
                  <a:pt x="1691" y="15699"/>
                  <a:pt x="2202" y="15523"/>
                </a:cubicBezTo>
                <a:close/>
                <a:moveTo>
                  <a:pt x="36652" y="16183"/>
                </a:moveTo>
                <a:cubicBezTo>
                  <a:pt x="36537" y="16359"/>
                  <a:pt x="36387" y="16544"/>
                  <a:pt x="36247" y="16694"/>
                </a:cubicBezTo>
                <a:cubicBezTo>
                  <a:pt x="35657" y="16694"/>
                  <a:pt x="35067" y="16694"/>
                  <a:pt x="34451" y="16623"/>
                </a:cubicBezTo>
                <a:cubicBezTo>
                  <a:pt x="34556" y="16509"/>
                  <a:pt x="34671" y="16359"/>
                  <a:pt x="34741" y="16218"/>
                </a:cubicBezTo>
                <a:lnTo>
                  <a:pt x="35437" y="16218"/>
                </a:lnTo>
                <a:cubicBezTo>
                  <a:pt x="35842" y="16218"/>
                  <a:pt x="36247" y="16218"/>
                  <a:pt x="36652" y="16183"/>
                </a:cubicBezTo>
                <a:close/>
                <a:moveTo>
                  <a:pt x="38668" y="15884"/>
                </a:moveTo>
                <a:lnTo>
                  <a:pt x="38668" y="15884"/>
                </a:lnTo>
                <a:cubicBezTo>
                  <a:pt x="38553" y="16104"/>
                  <a:pt x="38412" y="16289"/>
                  <a:pt x="38263" y="16509"/>
                </a:cubicBezTo>
                <a:lnTo>
                  <a:pt x="38192" y="16509"/>
                </a:lnTo>
                <a:cubicBezTo>
                  <a:pt x="38078" y="16544"/>
                  <a:pt x="37972" y="16544"/>
                  <a:pt x="37858" y="16579"/>
                </a:cubicBezTo>
                <a:cubicBezTo>
                  <a:pt x="37382" y="16623"/>
                  <a:pt x="36872" y="16694"/>
                  <a:pt x="36317" y="16694"/>
                </a:cubicBezTo>
                <a:cubicBezTo>
                  <a:pt x="36467" y="16544"/>
                  <a:pt x="36608" y="16359"/>
                  <a:pt x="36722" y="16183"/>
                </a:cubicBezTo>
                <a:cubicBezTo>
                  <a:pt x="37233" y="16139"/>
                  <a:pt x="37752" y="16068"/>
                  <a:pt x="38227" y="15998"/>
                </a:cubicBezTo>
                <a:cubicBezTo>
                  <a:pt x="38333" y="15963"/>
                  <a:pt x="38483" y="15919"/>
                  <a:pt x="38588" y="15919"/>
                </a:cubicBezTo>
                <a:cubicBezTo>
                  <a:pt x="38632" y="15884"/>
                  <a:pt x="38668" y="15884"/>
                  <a:pt x="38668" y="15884"/>
                </a:cubicBezTo>
                <a:close/>
                <a:moveTo>
                  <a:pt x="72343" y="15038"/>
                </a:moveTo>
                <a:cubicBezTo>
                  <a:pt x="73074" y="15118"/>
                  <a:pt x="73804" y="15259"/>
                  <a:pt x="74509" y="15443"/>
                </a:cubicBezTo>
                <a:cubicBezTo>
                  <a:pt x="74649" y="15848"/>
                  <a:pt x="74799" y="16289"/>
                  <a:pt x="74984" y="16694"/>
                </a:cubicBezTo>
                <a:cubicBezTo>
                  <a:pt x="74244" y="16544"/>
                  <a:pt x="73514" y="16438"/>
                  <a:pt x="72748" y="16403"/>
                </a:cubicBezTo>
                <a:cubicBezTo>
                  <a:pt x="72598" y="15963"/>
                  <a:pt x="72448" y="15523"/>
                  <a:pt x="72343" y="15038"/>
                </a:cubicBezTo>
                <a:close/>
                <a:moveTo>
                  <a:pt x="80187" y="14862"/>
                </a:moveTo>
                <a:cubicBezTo>
                  <a:pt x="80742" y="15118"/>
                  <a:pt x="81288" y="15338"/>
                  <a:pt x="81948" y="15558"/>
                </a:cubicBezTo>
                <a:cubicBezTo>
                  <a:pt x="82098" y="15919"/>
                  <a:pt x="82282" y="16289"/>
                  <a:pt x="82538" y="16694"/>
                </a:cubicBezTo>
                <a:cubicBezTo>
                  <a:pt x="81877" y="16473"/>
                  <a:pt x="81288" y="16253"/>
                  <a:pt x="80742" y="15998"/>
                </a:cubicBezTo>
                <a:cubicBezTo>
                  <a:pt x="80522" y="15593"/>
                  <a:pt x="80337" y="15223"/>
                  <a:pt x="80187" y="14862"/>
                </a:cubicBezTo>
                <a:close/>
                <a:moveTo>
                  <a:pt x="65625" y="15038"/>
                </a:moveTo>
                <a:cubicBezTo>
                  <a:pt x="65705" y="15523"/>
                  <a:pt x="65775" y="15998"/>
                  <a:pt x="65881" y="16473"/>
                </a:cubicBezTo>
                <a:cubicBezTo>
                  <a:pt x="65370" y="16544"/>
                  <a:pt x="64895" y="16623"/>
                  <a:pt x="64454" y="16729"/>
                </a:cubicBezTo>
                <a:cubicBezTo>
                  <a:pt x="64340" y="16253"/>
                  <a:pt x="64270" y="15778"/>
                  <a:pt x="64199" y="15303"/>
                </a:cubicBezTo>
                <a:cubicBezTo>
                  <a:pt x="64639" y="15188"/>
                  <a:pt x="65115" y="15082"/>
                  <a:pt x="65625" y="15038"/>
                </a:cubicBezTo>
                <a:close/>
                <a:moveTo>
                  <a:pt x="5943" y="15408"/>
                </a:moveTo>
                <a:cubicBezTo>
                  <a:pt x="6604" y="15593"/>
                  <a:pt x="7299" y="15813"/>
                  <a:pt x="7995" y="16033"/>
                </a:cubicBezTo>
                <a:cubicBezTo>
                  <a:pt x="7519" y="16289"/>
                  <a:pt x="7044" y="16544"/>
                  <a:pt x="6568" y="16799"/>
                </a:cubicBezTo>
                <a:cubicBezTo>
                  <a:pt x="5908" y="16509"/>
                  <a:pt x="5248" y="16253"/>
                  <a:pt x="4588" y="16068"/>
                </a:cubicBezTo>
                <a:cubicBezTo>
                  <a:pt x="5028" y="15848"/>
                  <a:pt x="5468" y="15628"/>
                  <a:pt x="5943" y="15408"/>
                </a:cubicBezTo>
                <a:close/>
                <a:moveTo>
                  <a:pt x="19264" y="15082"/>
                </a:moveTo>
                <a:cubicBezTo>
                  <a:pt x="19845" y="15188"/>
                  <a:pt x="20435" y="15338"/>
                  <a:pt x="21025" y="15523"/>
                </a:cubicBezTo>
                <a:cubicBezTo>
                  <a:pt x="20725" y="15884"/>
                  <a:pt x="20470" y="16253"/>
                  <a:pt x="20179" y="16579"/>
                </a:cubicBezTo>
                <a:cubicBezTo>
                  <a:pt x="20144" y="16658"/>
                  <a:pt x="20065" y="16729"/>
                  <a:pt x="20030" y="16799"/>
                </a:cubicBezTo>
                <a:cubicBezTo>
                  <a:pt x="19845" y="16729"/>
                  <a:pt x="19660" y="16694"/>
                  <a:pt x="19484" y="16623"/>
                </a:cubicBezTo>
                <a:cubicBezTo>
                  <a:pt x="19079" y="16509"/>
                  <a:pt x="18639" y="16359"/>
                  <a:pt x="18198" y="16253"/>
                </a:cubicBezTo>
                <a:cubicBezTo>
                  <a:pt x="18269" y="16183"/>
                  <a:pt x="18339" y="16104"/>
                  <a:pt x="18419" y="15998"/>
                </a:cubicBezTo>
                <a:cubicBezTo>
                  <a:pt x="18709" y="15699"/>
                  <a:pt x="18964" y="15408"/>
                  <a:pt x="19264" y="15082"/>
                </a:cubicBezTo>
                <a:close/>
                <a:moveTo>
                  <a:pt x="27988" y="15188"/>
                </a:moveTo>
                <a:cubicBezTo>
                  <a:pt x="28543" y="15628"/>
                  <a:pt x="29124" y="16068"/>
                  <a:pt x="29679" y="16509"/>
                </a:cubicBezTo>
                <a:cubicBezTo>
                  <a:pt x="29494" y="16579"/>
                  <a:pt x="29344" y="16694"/>
                  <a:pt x="29168" y="16799"/>
                </a:cubicBezTo>
                <a:cubicBezTo>
                  <a:pt x="28614" y="16324"/>
                  <a:pt x="28068" y="15848"/>
                  <a:pt x="27478" y="15408"/>
                </a:cubicBezTo>
                <a:cubicBezTo>
                  <a:pt x="27627" y="15338"/>
                  <a:pt x="27804" y="15223"/>
                  <a:pt x="27988" y="15188"/>
                </a:cubicBezTo>
                <a:close/>
                <a:moveTo>
                  <a:pt x="51838" y="15003"/>
                </a:moveTo>
                <a:lnTo>
                  <a:pt x="51838" y="15003"/>
                </a:lnTo>
                <a:cubicBezTo>
                  <a:pt x="51794" y="15408"/>
                  <a:pt x="51794" y="15813"/>
                  <a:pt x="51838" y="16218"/>
                </a:cubicBezTo>
                <a:cubicBezTo>
                  <a:pt x="51178" y="16438"/>
                  <a:pt x="50518" y="16694"/>
                  <a:pt x="49857" y="16878"/>
                </a:cubicBezTo>
                <a:cubicBezTo>
                  <a:pt x="49893" y="16544"/>
                  <a:pt x="49928" y="16183"/>
                  <a:pt x="49963" y="15813"/>
                </a:cubicBezTo>
                <a:cubicBezTo>
                  <a:pt x="50588" y="15558"/>
                  <a:pt x="51213" y="15259"/>
                  <a:pt x="51838" y="15003"/>
                </a:cubicBezTo>
                <a:close/>
                <a:moveTo>
                  <a:pt x="57121" y="14898"/>
                </a:moveTo>
                <a:cubicBezTo>
                  <a:pt x="57191" y="15303"/>
                  <a:pt x="57226" y="15699"/>
                  <a:pt x="57297" y="16104"/>
                </a:cubicBezTo>
                <a:cubicBezTo>
                  <a:pt x="56821" y="16403"/>
                  <a:pt x="56346" y="16658"/>
                  <a:pt x="55871" y="16878"/>
                </a:cubicBezTo>
                <a:cubicBezTo>
                  <a:pt x="55800" y="16509"/>
                  <a:pt x="55756" y="16139"/>
                  <a:pt x="55686" y="15778"/>
                </a:cubicBezTo>
                <a:cubicBezTo>
                  <a:pt x="56196" y="15523"/>
                  <a:pt x="56681" y="15223"/>
                  <a:pt x="57121" y="14898"/>
                </a:cubicBezTo>
                <a:close/>
                <a:moveTo>
                  <a:pt x="76049" y="14898"/>
                </a:moveTo>
                <a:lnTo>
                  <a:pt x="76049" y="14898"/>
                </a:lnTo>
                <a:cubicBezTo>
                  <a:pt x="76560" y="15153"/>
                  <a:pt x="77035" y="15443"/>
                  <a:pt x="77511" y="15778"/>
                </a:cubicBezTo>
                <a:cubicBezTo>
                  <a:pt x="77731" y="16139"/>
                  <a:pt x="77951" y="16509"/>
                  <a:pt x="78171" y="16878"/>
                </a:cubicBezTo>
                <a:cubicBezTo>
                  <a:pt x="77660" y="16579"/>
                  <a:pt x="77150" y="16289"/>
                  <a:pt x="76560" y="16068"/>
                </a:cubicBezTo>
                <a:cubicBezTo>
                  <a:pt x="76489" y="15848"/>
                  <a:pt x="76375" y="15628"/>
                  <a:pt x="76305" y="15408"/>
                </a:cubicBezTo>
                <a:cubicBezTo>
                  <a:pt x="76225" y="15259"/>
                  <a:pt x="76120" y="15082"/>
                  <a:pt x="76049" y="14898"/>
                </a:cubicBezTo>
                <a:close/>
                <a:moveTo>
                  <a:pt x="14457" y="15558"/>
                </a:moveTo>
                <a:cubicBezTo>
                  <a:pt x="14677" y="15593"/>
                  <a:pt x="14932" y="15628"/>
                  <a:pt x="15152" y="15699"/>
                </a:cubicBezTo>
                <a:cubicBezTo>
                  <a:pt x="15557" y="15778"/>
                  <a:pt x="15918" y="15848"/>
                  <a:pt x="16288" y="15919"/>
                </a:cubicBezTo>
                <a:cubicBezTo>
                  <a:pt x="16033" y="16183"/>
                  <a:pt x="15777" y="16403"/>
                  <a:pt x="15478" y="16658"/>
                </a:cubicBezTo>
                <a:cubicBezTo>
                  <a:pt x="15408" y="16729"/>
                  <a:pt x="15302" y="16843"/>
                  <a:pt x="15188" y="16914"/>
                </a:cubicBezTo>
                <a:cubicBezTo>
                  <a:pt x="14598" y="16729"/>
                  <a:pt x="13981" y="16544"/>
                  <a:pt x="13356" y="16359"/>
                </a:cubicBezTo>
                <a:lnTo>
                  <a:pt x="13541" y="16253"/>
                </a:lnTo>
                <a:cubicBezTo>
                  <a:pt x="13796" y="16068"/>
                  <a:pt x="14052" y="15848"/>
                  <a:pt x="14272" y="15663"/>
                </a:cubicBezTo>
                <a:cubicBezTo>
                  <a:pt x="14342" y="15628"/>
                  <a:pt x="14378" y="15593"/>
                  <a:pt x="14457" y="15558"/>
                </a:cubicBezTo>
                <a:close/>
                <a:moveTo>
                  <a:pt x="31290" y="16218"/>
                </a:moveTo>
                <a:lnTo>
                  <a:pt x="31290" y="16218"/>
                </a:lnTo>
                <a:cubicBezTo>
                  <a:pt x="31475" y="16253"/>
                  <a:pt x="31589" y="16253"/>
                  <a:pt x="31730" y="16289"/>
                </a:cubicBezTo>
                <a:cubicBezTo>
                  <a:pt x="31880" y="16289"/>
                  <a:pt x="31985" y="16324"/>
                  <a:pt x="32100" y="16324"/>
                </a:cubicBezTo>
                <a:cubicBezTo>
                  <a:pt x="32831" y="16473"/>
                  <a:pt x="33570" y="16623"/>
                  <a:pt x="34301" y="16694"/>
                </a:cubicBezTo>
                <a:cubicBezTo>
                  <a:pt x="34230" y="16764"/>
                  <a:pt x="34116" y="16843"/>
                  <a:pt x="34010" y="16914"/>
                </a:cubicBezTo>
                <a:cubicBezTo>
                  <a:pt x="33165" y="16764"/>
                  <a:pt x="32355" y="16579"/>
                  <a:pt x="31545" y="16324"/>
                </a:cubicBezTo>
                <a:cubicBezTo>
                  <a:pt x="31475" y="16289"/>
                  <a:pt x="31404" y="16253"/>
                  <a:pt x="31290" y="16218"/>
                </a:cubicBezTo>
                <a:close/>
                <a:moveTo>
                  <a:pt x="32355" y="16623"/>
                </a:moveTo>
                <a:lnTo>
                  <a:pt x="32355" y="16623"/>
                </a:lnTo>
                <a:cubicBezTo>
                  <a:pt x="32866" y="16764"/>
                  <a:pt x="33385" y="16878"/>
                  <a:pt x="33931" y="16949"/>
                </a:cubicBezTo>
                <a:cubicBezTo>
                  <a:pt x="33896" y="16984"/>
                  <a:pt x="33861" y="16984"/>
                  <a:pt x="33861" y="16984"/>
                </a:cubicBezTo>
                <a:cubicBezTo>
                  <a:pt x="33825" y="17019"/>
                  <a:pt x="33790" y="17019"/>
                  <a:pt x="33746" y="17063"/>
                </a:cubicBezTo>
                <a:cubicBezTo>
                  <a:pt x="33271" y="16914"/>
                  <a:pt x="32831" y="16764"/>
                  <a:pt x="32355" y="16623"/>
                </a:cubicBezTo>
                <a:close/>
                <a:moveTo>
                  <a:pt x="48273" y="15628"/>
                </a:moveTo>
                <a:lnTo>
                  <a:pt x="48273" y="15628"/>
                </a:lnTo>
                <a:cubicBezTo>
                  <a:pt x="48167" y="15919"/>
                  <a:pt x="48097" y="16218"/>
                  <a:pt x="47982" y="16509"/>
                </a:cubicBezTo>
                <a:cubicBezTo>
                  <a:pt x="47357" y="16729"/>
                  <a:pt x="46732" y="16914"/>
                  <a:pt x="46151" y="17063"/>
                </a:cubicBezTo>
                <a:cubicBezTo>
                  <a:pt x="46221" y="16799"/>
                  <a:pt x="46336" y="16544"/>
                  <a:pt x="46442" y="16253"/>
                </a:cubicBezTo>
                <a:cubicBezTo>
                  <a:pt x="47031" y="16104"/>
                  <a:pt x="47656" y="15884"/>
                  <a:pt x="48273" y="15628"/>
                </a:cubicBezTo>
                <a:close/>
                <a:moveTo>
                  <a:pt x="76930" y="14563"/>
                </a:moveTo>
                <a:lnTo>
                  <a:pt x="76930" y="14563"/>
                </a:lnTo>
                <a:cubicBezTo>
                  <a:pt x="77255" y="14818"/>
                  <a:pt x="77546" y="15082"/>
                  <a:pt x="77845" y="15338"/>
                </a:cubicBezTo>
                <a:cubicBezTo>
                  <a:pt x="78136" y="15593"/>
                  <a:pt x="78426" y="15813"/>
                  <a:pt x="78690" y="16033"/>
                </a:cubicBezTo>
                <a:cubicBezTo>
                  <a:pt x="78946" y="16403"/>
                  <a:pt x="79166" y="16729"/>
                  <a:pt x="79386" y="17063"/>
                </a:cubicBezTo>
                <a:cubicBezTo>
                  <a:pt x="79201" y="16914"/>
                  <a:pt x="79051" y="16799"/>
                  <a:pt x="78911" y="16694"/>
                </a:cubicBezTo>
                <a:cubicBezTo>
                  <a:pt x="78470" y="16359"/>
                  <a:pt x="78030" y="16033"/>
                  <a:pt x="77546" y="15743"/>
                </a:cubicBezTo>
                <a:cubicBezTo>
                  <a:pt x="77326" y="15338"/>
                  <a:pt x="77150" y="14968"/>
                  <a:pt x="76930" y="14563"/>
                </a:cubicBezTo>
                <a:close/>
                <a:moveTo>
                  <a:pt x="79051" y="15038"/>
                </a:moveTo>
                <a:cubicBezTo>
                  <a:pt x="79571" y="15408"/>
                  <a:pt x="80117" y="15743"/>
                  <a:pt x="80707" y="16033"/>
                </a:cubicBezTo>
                <a:cubicBezTo>
                  <a:pt x="80927" y="16359"/>
                  <a:pt x="81112" y="16694"/>
                  <a:pt x="81367" y="17063"/>
                </a:cubicBezTo>
                <a:cubicBezTo>
                  <a:pt x="80742" y="16764"/>
                  <a:pt x="80187" y="16473"/>
                  <a:pt x="79676" y="16104"/>
                </a:cubicBezTo>
                <a:cubicBezTo>
                  <a:pt x="79456" y="15778"/>
                  <a:pt x="79236" y="15408"/>
                  <a:pt x="79051" y="15038"/>
                </a:cubicBezTo>
                <a:close/>
                <a:moveTo>
                  <a:pt x="61083" y="14968"/>
                </a:moveTo>
                <a:cubicBezTo>
                  <a:pt x="61118" y="15038"/>
                  <a:pt x="61118" y="15153"/>
                  <a:pt x="61118" y="15223"/>
                </a:cubicBezTo>
                <a:lnTo>
                  <a:pt x="61153" y="15479"/>
                </a:lnTo>
                <a:cubicBezTo>
                  <a:pt x="61188" y="15778"/>
                  <a:pt x="61223" y="16068"/>
                  <a:pt x="61259" y="16359"/>
                </a:cubicBezTo>
                <a:cubicBezTo>
                  <a:pt x="60898" y="16579"/>
                  <a:pt x="60528" y="16843"/>
                  <a:pt x="60158" y="17099"/>
                </a:cubicBezTo>
                <a:cubicBezTo>
                  <a:pt x="60158" y="16984"/>
                  <a:pt x="60123" y="16843"/>
                  <a:pt x="60123" y="16694"/>
                </a:cubicBezTo>
                <a:lnTo>
                  <a:pt x="60088" y="16658"/>
                </a:lnTo>
                <a:cubicBezTo>
                  <a:pt x="60052" y="16359"/>
                  <a:pt x="60017" y="16033"/>
                  <a:pt x="59938" y="15743"/>
                </a:cubicBezTo>
                <a:cubicBezTo>
                  <a:pt x="60343" y="15443"/>
                  <a:pt x="60713" y="15188"/>
                  <a:pt x="61083" y="14968"/>
                </a:cubicBezTo>
                <a:close/>
                <a:moveTo>
                  <a:pt x="34371" y="16694"/>
                </a:moveTo>
                <a:cubicBezTo>
                  <a:pt x="34891" y="16729"/>
                  <a:pt x="35401" y="16764"/>
                  <a:pt x="35912" y="16764"/>
                </a:cubicBezTo>
                <a:lnTo>
                  <a:pt x="36211" y="16764"/>
                </a:lnTo>
                <a:cubicBezTo>
                  <a:pt x="36097" y="16878"/>
                  <a:pt x="35991" y="17019"/>
                  <a:pt x="35842" y="17134"/>
                </a:cubicBezTo>
                <a:cubicBezTo>
                  <a:pt x="35252" y="17099"/>
                  <a:pt x="34671" y="17019"/>
                  <a:pt x="34081" y="16914"/>
                </a:cubicBezTo>
                <a:cubicBezTo>
                  <a:pt x="34186" y="16843"/>
                  <a:pt x="34301" y="16764"/>
                  <a:pt x="34371" y="16694"/>
                </a:cubicBezTo>
                <a:close/>
                <a:moveTo>
                  <a:pt x="39893" y="16391"/>
                </a:moveTo>
                <a:cubicBezTo>
                  <a:pt x="40017" y="16391"/>
                  <a:pt x="40144" y="16395"/>
                  <a:pt x="40279" y="16403"/>
                </a:cubicBezTo>
                <a:cubicBezTo>
                  <a:pt x="40173" y="16623"/>
                  <a:pt x="40023" y="16878"/>
                  <a:pt x="39874" y="17134"/>
                </a:cubicBezTo>
                <a:cubicBezTo>
                  <a:pt x="39508" y="17092"/>
                  <a:pt x="39129" y="17075"/>
                  <a:pt x="38746" y="17075"/>
                </a:cubicBezTo>
                <a:cubicBezTo>
                  <a:pt x="38475" y="17075"/>
                  <a:pt x="38202" y="17084"/>
                  <a:pt x="37928" y="17099"/>
                </a:cubicBezTo>
                <a:cubicBezTo>
                  <a:pt x="38043" y="16914"/>
                  <a:pt x="38192" y="16729"/>
                  <a:pt x="38298" y="16544"/>
                </a:cubicBezTo>
                <a:cubicBezTo>
                  <a:pt x="38923" y="16459"/>
                  <a:pt x="39376" y="16391"/>
                  <a:pt x="39893" y="16391"/>
                </a:cubicBezTo>
                <a:close/>
                <a:moveTo>
                  <a:pt x="64120" y="15303"/>
                </a:moveTo>
                <a:cubicBezTo>
                  <a:pt x="64199" y="15778"/>
                  <a:pt x="64270" y="16253"/>
                  <a:pt x="64384" y="16729"/>
                </a:cubicBezTo>
                <a:cubicBezTo>
                  <a:pt x="63900" y="16843"/>
                  <a:pt x="63424" y="16984"/>
                  <a:pt x="62949" y="17134"/>
                </a:cubicBezTo>
                <a:cubicBezTo>
                  <a:pt x="62879" y="16694"/>
                  <a:pt x="62764" y="16218"/>
                  <a:pt x="62694" y="15743"/>
                </a:cubicBezTo>
                <a:cubicBezTo>
                  <a:pt x="63169" y="15558"/>
                  <a:pt x="63644" y="15408"/>
                  <a:pt x="64120" y="15303"/>
                </a:cubicBezTo>
                <a:close/>
                <a:moveTo>
                  <a:pt x="78136" y="14968"/>
                </a:moveTo>
                <a:cubicBezTo>
                  <a:pt x="78470" y="15303"/>
                  <a:pt x="78831" y="15593"/>
                  <a:pt x="79236" y="15884"/>
                </a:cubicBezTo>
                <a:cubicBezTo>
                  <a:pt x="79351" y="15963"/>
                  <a:pt x="79492" y="16068"/>
                  <a:pt x="79606" y="16139"/>
                </a:cubicBezTo>
                <a:cubicBezTo>
                  <a:pt x="79826" y="16509"/>
                  <a:pt x="80046" y="16843"/>
                  <a:pt x="80302" y="17134"/>
                </a:cubicBezTo>
                <a:cubicBezTo>
                  <a:pt x="80081" y="17019"/>
                  <a:pt x="79897" y="16878"/>
                  <a:pt x="79676" y="16729"/>
                </a:cubicBezTo>
                <a:cubicBezTo>
                  <a:pt x="79386" y="16509"/>
                  <a:pt x="79051" y="16253"/>
                  <a:pt x="78761" y="15998"/>
                </a:cubicBezTo>
                <a:cubicBezTo>
                  <a:pt x="78541" y="15699"/>
                  <a:pt x="78321" y="15338"/>
                  <a:pt x="78136" y="14968"/>
                </a:cubicBezTo>
                <a:close/>
                <a:moveTo>
                  <a:pt x="38227" y="16579"/>
                </a:moveTo>
                <a:cubicBezTo>
                  <a:pt x="38113" y="16729"/>
                  <a:pt x="37972" y="16914"/>
                  <a:pt x="37858" y="17099"/>
                </a:cubicBezTo>
                <a:lnTo>
                  <a:pt x="37673" y="17099"/>
                </a:lnTo>
                <a:cubicBezTo>
                  <a:pt x="37353" y="17140"/>
                  <a:pt x="37018" y="17157"/>
                  <a:pt x="36677" y="17157"/>
                </a:cubicBezTo>
                <a:cubicBezTo>
                  <a:pt x="36436" y="17157"/>
                  <a:pt x="36192" y="17148"/>
                  <a:pt x="35947" y="17134"/>
                </a:cubicBezTo>
                <a:cubicBezTo>
                  <a:pt x="36062" y="17019"/>
                  <a:pt x="36167" y="16878"/>
                  <a:pt x="36282" y="16764"/>
                </a:cubicBezTo>
                <a:cubicBezTo>
                  <a:pt x="36828" y="16729"/>
                  <a:pt x="37382" y="16694"/>
                  <a:pt x="37858" y="16623"/>
                </a:cubicBezTo>
                <a:cubicBezTo>
                  <a:pt x="37972" y="16623"/>
                  <a:pt x="38078" y="16579"/>
                  <a:pt x="38192" y="16579"/>
                </a:cubicBezTo>
                <a:close/>
                <a:moveTo>
                  <a:pt x="31730" y="16438"/>
                </a:moveTo>
                <a:lnTo>
                  <a:pt x="31730" y="16438"/>
                </a:lnTo>
                <a:cubicBezTo>
                  <a:pt x="32355" y="16694"/>
                  <a:pt x="33016" y="16914"/>
                  <a:pt x="33676" y="17099"/>
                </a:cubicBezTo>
                <a:cubicBezTo>
                  <a:pt x="33605" y="17099"/>
                  <a:pt x="33526" y="17134"/>
                  <a:pt x="33456" y="17169"/>
                </a:cubicBezTo>
                <a:cubicBezTo>
                  <a:pt x="32866" y="16949"/>
                  <a:pt x="32285" y="16694"/>
                  <a:pt x="31730" y="16438"/>
                </a:cubicBezTo>
                <a:close/>
                <a:moveTo>
                  <a:pt x="53599" y="15558"/>
                </a:moveTo>
                <a:cubicBezTo>
                  <a:pt x="53634" y="15884"/>
                  <a:pt x="53634" y="16253"/>
                  <a:pt x="53670" y="16623"/>
                </a:cubicBezTo>
                <a:cubicBezTo>
                  <a:pt x="53115" y="16843"/>
                  <a:pt x="52534" y="17063"/>
                  <a:pt x="51909" y="17239"/>
                </a:cubicBezTo>
                <a:cubicBezTo>
                  <a:pt x="51909" y="16914"/>
                  <a:pt x="51909" y="16579"/>
                  <a:pt x="51874" y="16253"/>
                </a:cubicBezTo>
                <a:cubicBezTo>
                  <a:pt x="52455" y="16033"/>
                  <a:pt x="53045" y="15778"/>
                  <a:pt x="53599" y="15558"/>
                </a:cubicBezTo>
                <a:close/>
                <a:moveTo>
                  <a:pt x="74579" y="15443"/>
                </a:moveTo>
                <a:lnTo>
                  <a:pt x="74579" y="15443"/>
                </a:lnTo>
                <a:cubicBezTo>
                  <a:pt x="74764" y="15479"/>
                  <a:pt x="74984" y="15558"/>
                  <a:pt x="75169" y="15593"/>
                </a:cubicBezTo>
                <a:cubicBezTo>
                  <a:pt x="75644" y="15743"/>
                  <a:pt x="76084" y="15919"/>
                  <a:pt x="76525" y="16104"/>
                </a:cubicBezTo>
                <a:cubicBezTo>
                  <a:pt x="76710" y="16509"/>
                  <a:pt x="76886" y="16878"/>
                  <a:pt x="77106" y="17239"/>
                </a:cubicBezTo>
                <a:cubicBezTo>
                  <a:pt x="76780" y="17134"/>
                  <a:pt x="76489" y="17019"/>
                  <a:pt x="76120" y="16949"/>
                </a:cubicBezTo>
                <a:cubicBezTo>
                  <a:pt x="75785" y="16843"/>
                  <a:pt x="75424" y="16764"/>
                  <a:pt x="75054" y="16694"/>
                </a:cubicBezTo>
                <a:cubicBezTo>
                  <a:pt x="74870" y="16289"/>
                  <a:pt x="74729" y="15884"/>
                  <a:pt x="74579" y="15443"/>
                </a:cubicBezTo>
                <a:close/>
                <a:moveTo>
                  <a:pt x="82027" y="15593"/>
                </a:moveTo>
                <a:lnTo>
                  <a:pt x="82027" y="15593"/>
                </a:lnTo>
                <a:cubicBezTo>
                  <a:pt x="82608" y="15778"/>
                  <a:pt x="83233" y="15963"/>
                  <a:pt x="83894" y="16139"/>
                </a:cubicBezTo>
                <a:cubicBezTo>
                  <a:pt x="84078" y="16473"/>
                  <a:pt x="84263" y="16878"/>
                  <a:pt x="84519" y="17239"/>
                </a:cubicBezTo>
                <a:cubicBezTo>
                  <a:pt x="83823" y="17099"/>
                  <a:pt x="83198" y="16914"/>
                  <a:pt x="82608" y="16729"/>
                </a:cubicBezTo>
                <a:cubicBezTo>
                  <a:pt x="82353" y="16324"/>
                  <a:pt x="82168" y="15963"/>
                  <a:pt x="82027" y="15593"/>
                </a:cubicBezTo>
                <a:close/>
                <a:moveTo>
                  <a:pt x="31070" y="16218"/>
                </a:moveTo>
                <a:cubicBezTo>
                  <a:pt x="31105" y="16218"/>
                  <a:pt x="31149" y="16253"/>
                  <a:pt x="31184" y="16253"/>
                </a:cubicBezTo>
                <a:cubicBezTo>
                  <a:pt x="31880" y="16579"/>
                  <a:pt x="32611" y="16914"/>
                  <a:pt x="33350" y="17169"/>
                </a:cubicBezTo>
                <a:cubicBezTo>
                  <a:pt x="33236" y="17204"/>
                  <a:pt x="33165" y="17239"/>
                  <a:pt x="33051" y="17283"/>
                </a:cubicBezTo>
                <a:lnTo>
                  <a:pt x="33016" y="17283"/>
                </a:lnTo>
                <a:cubicBezTo>
                  <a:pt x="32355" y="16949"/>
                  <a:pt x="31660" y="16579"/>
                  <a:pt x="30999" y="16218"/>
                </a:cubicBezTo>
                <a:close/>
                <a:moveTo>
                  <a:pt x="11446" y="15884"/>
                </a:moveTo>
                <a:cubicBezTo>
                  <a:pt x="12036" y="16033"/>
                  <a:pt x="12617" y="16218"/>
                  <a:pt x="13242" y="16403"/>
                </a:cubicBezTo>
                <a:lnTo>
                  <a:pt x="12916" y="16623"/>
                </a:lnTo>
                <a:cubicBezTo>
                  <a:pt x="12617" y="16843"/>
                  <a:pt x="12326" y="17099"/>
                  <a:pt x="12036" y="17319"/>
                </a:cubicBezTo>
                <a:cubicBezTo>
                  <a:pt x="11411" y="17099"/>
                  <a:pt x="10821" y="16878"/>
                  <a:pt x="10196" y="16658"/>
                </a:cubicBezTo>
                <a:cubicBezTo>
                  <a:pt x="10460" y="16509"/>
                  <a:pt x="10715" y="16324"/>
                  <a:pt x="11006" y="16139"/>
                </a:cubicBezTo>
                <a:lnTo>
                  <a:pt x="11446" y="15884"/>
                </a:lnTo>
                <a:close/>
                <a:moveTo>
                  <a:pt x="40754" y="16403"/>
                </a:moveTo>
                <a:cubicBezTo>
                  <a:pt x="41159" y="16438"/>
                  <a:pt x="41529" y="16509"/>
                  <a:pt x="41890" y="16544"/>
                </a:cubicBezTo>
                <a:cubicBezTo>
                  <a:pt x="42075" y="16579"/>
                  <a:pt x="42224" y="16623"/>
                  <a:pt x="42374" y="16623"/>
                </a:cubicBezTo>
                <a:cubicBezTo>
                  <a:pt x="42260" y="16799"/>
                  <a:pt x="42189" y="16984"/>
                  <a:pt x="42075" y="17169"/>
                </a:cubicBezTo>
                <a:cubicBezTo>
                  <a:pt x="42040" y="17239"/>
                  <a:pt x="42040" y="17283"/>
                  <a:pt x="42004" y="17319"/>
                </a:cubicBezTo>
                <a:cubicBezTo>
                  <a:pt x="41635" y="17283"/>
                  <a:pt x="41274" y="17239"/>
                  <a:pt x="40939" y="17204"/>
                </a:cubicBezTo>
                <a:cubicBezTo>
                  <a:pt x="40613" y="17204"/>
                  <a:pt x="40279" y="17169"/>
                  <a:pt x="39953" y="17134"/>
                </a:cubicBezTo>
                <a:cubicBezTo>
                  <a:pt x="40094" y="16878"/>
                  <a:pt x="40208" y="16658"/>
                  <a:pt x="40349" y="16403"/>
                </a:cubicBezTo>
                <a:close/>
                <a:moveTo>
                  <a:pt x="46371" y="16289"/>
                </a:moveTo>
                <a:cubicBezTo>
                  <a:pt x="46257" y="16544"/>
                  <a:pt x="46186" y="16799"/>
                  <a:pt x="46072" y="17063"/>
                </a:cubicBezTo>
                <a:cubicBezTo>
                  <a:pt x="45411" y="17204"/>
                  <a:pt x="44751" y="17319"/>
                  <a:pt x="44135" y="17354"/>
                </a:cubicBezTo>
                <a:cubicBezTo>
                  <a:pt x="44241" y="17134"/>
                  <a:pt x="44311" y="16878"/>
                  <a:pt x="44425" y="16658"/>
                </a:cubicBezTo>
                <a:cubicBezTo>
                  <a:pt x="45086" y="16579"/>
                  <a:pt x="45711" y="16473"/>
                  <a:pt x="46371" y="16289"/>
                </a:cubicBezTo>
                <a:close/>
                <a:moveTo>
                  <a:pt x="42445" y="16623"/>
                </a:moveTo>
                <a:cubicBezTo>
                  <a:pt x="42850" y="16694"/>
                  <a:pt x="43210" y="16729"/>
                  <a:pt x="43651" y="16729"/>
                </a:cubicBezTo>
                <a:cubicBezTo>
                  <a:pt x="43871" y="16694"/>
                  <a:pt x="44135" y="16694"/>
                  <a:pt x="44390" y="16658"/>
                </a:cubicBezTo>
                <a:lnTo>
                  <a:pt x="44390" y="16658"/>
                </a:lnTo>
                <a:cubicBezTo>
                  <a:pt x="44276" y="16914"/>
                  <a:pt x="44170" y="17134"/>
                  <a:pt x="44056" y="17354"/>
                </a:cubicBezTo>
                <a:cubicBezTo>
                  <a:pt x="43836" y="17389"/>
                  <a:pt x="43651" y="17389"/>
                  <a:pt x="43431" y="17389"/>
                </a:cubicBezTo>
                <a:cubicBezTo>
                  <a:pt x="42955" y="17389"/>
                  <a:pt x="42515" y="17354"/>
                  <a:pt x="42075" y="17319"/>
                </a:cubicBezTo>
                <a:cubicBezTo>
                  <a:pt x="42075" y="17283"/>
                  <a:pt x="42110" y="17239"/>
                  <a:pt x="42154" y="17204"/>
                </a:cubicBezTo>
                <a:cubicBezTo>
                  <a:pt x="42224" y="17019"/>
                  <a:pt x="42330" y="16843"/>
                  <a:pt x="42445" y="16623"/>
                </a:cubicBezTo>
                <a:close/>
                <a:moveTo>
                  <a:pt x="30929" y="16218"/>
                </a:moveTo>
                <a:cubicBezTo>
                  <a:pt x="31589" y="16623"/>
                  <a:pt x="32250" y="16984"/>
                  <a:pt x="32945" y="17283"/>
                </a:cubicBezTo>
                <a:cubicBezTo>
                  <a:pt x="32795" y="17319"/>
                  <a:pt x="32646" y="17389"/>
                  <a:pt x="32505" y="17424"/>
                </a:cubicBezTo>
                <a:cubicBezTo>
                  <a:pt x="31880" y="17063"/>
                  <a:pt x="31255" y="16658"/>
                  <a:pt x="30665" y="16253"/>
                </a:cubicBezTo>
                <a:cubicBezTo>
                  <a:pt x="30744" y="16253"/>
                  <a:pt x="30815" y="16218"/>
                  <a:pt x="30929" y="16218"/>
                </a:cubicBezTo>
                <a:close/>
                <a:moveTo>
                  <a:pt x="34010" y="16984"/>
                </a:moveTo>
                <a:cubicBezTo>
                  <a:pt x="34591" y="17099"/>
                  <a:pt x="35217" y="17134"/>
                  <a:pt x="35806" y="17169"/>
                </a:cubicBezTo>
                <a:cubicBezTo>
                  <a:pt x="35727" y="17283"/>
                  <a:pt x="35621" y="17354"/>
                  <a:pt x="35551" y="17424"/>
                </a:cubicBezTo>
                <a:cubicBezTo>
                  <a:pt x="34996" y="17319"/>
                  <a:pt x="34407" y="17204"/>
                  <a:pt x="33861" y="17063"/>
                </a:cubicBezTo>
                <a:cubicBezTo>
                  <a:pt x="33931" y="17019"/>
                  <a:pt x="33966" y="16984"/>
                  <a:pt x="34010" y="16984"/>
                </a:cubicBezTo>
                <a:close/>
                <a:moveTo>
                  <a:pt x="4517" y="16104"/>
                </a:moveTo>
                <a:cubicBezTo>
                  <a:pt x="5177" y="16289"/>
                  <a:pt x="5838" y="16544"/>
                  <a:pt x="6498" y="16843"/>
                </a:cubicBezTo>
                <a:cubicBezTo>
                  <a:pt x="6093" y="17019"/>
                  <a:pt x="5688" y="17239"/>
                  <a:pt x="5283" y="17459"/>
                </a:cubicBezTo>
                <a:cubicBezTo>
                  <a:pt x="4588" y="17169"/>
                  <a:pt x="3857" y="16914"/>
                  <a:pt x="3152" y="16729"/>
                </a:cubicBezTo>
                <a:cubicBezTo>
                  <a:pt x="3593" y="16509"/>
                  <a:pt x="4033" y="16289"/>
                  <a:pt x="4517" y="16104"/>
                </a:cubicBezTo>
                <a:close/>
                <a:moveTo>
                  <a:pt x="16358" y="15919"/>
                </a:moveTo>
                <a:cubicBezTo>
                  <a:pt x="16948" y="16033"/>
                  <a:pt x="17538" y="16183"/>
                  <a:pt x="18084" y="16289"/>
                </a:cubicBezTo>
                <a:cubicBezTo>
                  <a:pt x="17829" y="16623"/>
                  <a:pt x="17573" y="16914"/>
                  <a:pt x="17318" y="17169"/>
                </a:cubicBezTo>
                <a:cubicBezTo>
                  <a:pt x="17204" y="17239"/>
                  <a:pt x="17098" y="17354"/>
                  <a:pt x="16984" y="17459"/>
                </a:cubicBezTo>
                <a:cubicBezTo>
                  <a:pt x="16438" y="17283"/>
                  <a:pt x="15848" y="17099"/>
                  <a:pt x="15258" y="16914"/>
                </a:cubicBezTo>
                <a:cubicBezTo>
                  <a:pt x="15337" y="16843"/>
                  <a:pt x="15443" y="16764"/>
                  <a:pt x="15522" y="16694"/>
                </a:cubicBezTo>
                <a:cubicBezTo>
                  <a:pt x="15813" y="16438"/>
                  <a:pt x="16103" y="16183"/>
                  <a:pt x="16358" y="15919"/>
                </a:cubicBezTo>
                <a:close/>
                <a:moveTo>
                  <a:pt x="24282" y="15153"/>
                </a:moveTo>
                <a:cubicBezTo>
                  <a:pt x="24986" y="15479"/>
                  <a:pt x="25603" y="15884"/>
                  <a:pt x="26228" y="16324"/>
                </a:cubicBezTo>
                <a:cubicBezTo>
                  <a:pt x="25867" y="16658"/>
                  <a:pt x="25532" y="17063"/>
                  <a:pt x="25206" y="17459"/>
                </a:cubicBezTo>
                <a:cubicBezTo>
                  <a:pt x="24581" y="17099"/>
                  <a:pt x="23956" y="16729"/>
                  <a:pt x="23261" y="16403"/>
                </a:cubicBezTo>
                <a:cubicBezTo>
                  <a:pt x="23296" y="16359"/>
                  <a:pt x="23296" y="16359"/>
                  <a:pt x="23296" y="16324"/>
                </a:cubicBezTo>
                <a:cubicBezTo>
                  <a:pt x="23622" y="15963"/>
                  <a:pt x="23956" y="15523"/>
                  <a:pt x="24282" y="15153"/>
                </a:cubicBezTo>
                <a:close/>
                <a:moveTo>
                  <a:pt x="58477" y="15303"/>
                </a:moveTo>
                <a:cubicBezTo>
                  <a:pt x="58547" y="15743"/>
                  <a:pt x="58617" y="16218"/>
                  <a:pt x="58697" y="16658"/>
                </a:cubicBezTo>
                <a:cubicBezTo>
                  <a:pt x="58327" y="16949"/>
                  <a:pt x="57957" y="17204"/>
                  <a:pt x="57561" y="17459"/>
                </a:cubicBezTo>
                <a:cubicBezTo>
                  <a:pt x="57517" y="17204"/>
                  <a:pt x="57482" y="16984"/>
                  <a:pt x="57446" y="16729"/>
                </a:cubicBezTo>
                <a:cubicBezTo>
                  <a:pt x="57411" y="16544"/>
                  <a:pt x="57376" y="16324"/>
                  <a:pt x="57341" y="16104"/>
                </a:cubicBezTo>
                <a:cubicBezTo>
                  <a:pt x="57737" y="15884"/>
                  <a:pt x="58107" y="15593"/>
                  <a:pt x="58477" y="15303"/>
                </a:cubicBezTo>
                <a:close/>
                <a:moveTo>
                  <a:pt x="49893" y="15813"/>
                </a:moveTo>
                <a:lnTo>
                  <a:pt x="49893" y="15813"/>
                </a:lnTo>
                <a:cubicBezTo>
                  <a:pt x="49857" y="16183"/>
                  <a:pt x="49813" y="16544"/>
                  <a:pt x="49778" y="16914"/>
                </a:cubicBezTo>
                <a:cubicBezTo>
                  <a:pt x="49523" y="16984"/>
                  <a:pt x="49232" y="17099"/>
                  <a:pt x="48977" y="17169"/>
                </a:cubicBezTo>
                <a:cubicBezTo>
                  <a:pt x="48572" y="17319"/>
                  <a:pt x="48167" y="17424"/>
                  <a:pt x="47797" y="17539"/>
                </a:cubicBezTo>
                <a:cubicBezTo>
                  <a:pt x="47877" y="17204"/>
                  <a:pt x="47947" y="16878"/>
                  <a:pt x="48053" y="16579"/>
                </a:cubicBezTo>
                <a:cubicBezTo>
                  <a:pt x="48387" y="16438"/>
                  <a:pt x="48713" y="16324"/>
                  <a:pt x="49048" y="16183"/>
                </a:cubicBezTo>
                <a:cubicBezTo>
                  <a:pt x="49338" y="16068"/>
                  <a:pt x="49637" y="15963"/>
                  <a:pt x="49893" y="15813"/>
                </a:cubicBezTo>
                <a:close/>
                <a:moveTo>
                  <a:pt x="37787" y="17169"/>
                </a:moveTo>
                <a:cubicBezTo>
                  <a:pt x="37708" y="17283"/>
                  <a:pt x="37602" y="17424"/>
                  <a:pt x="37488" y="17574"/>
                </a:cubicBezTo>
                <a:lnTo>
                  <a:pt x="37453" y="17574"/>
                </a:lnTo>
                <a:cubicBezTo>
                  <a:pt x="36828" y="17574"/>
                  <a:pt x="36247" y="17539"/>
                  <a:pt x="35621" y="17424"/>
                </a:cubicBezTo>
                <a:cubicBezTo>
                  <a:pt x="35692" y="17354"/>
                  <a:pt x="35806" y="17283"/>
                  <a:pt x="35877" y="17169"/>
                </a:cubicBezTo>
                <a:cubicBezTo>
                  <a:pt x="36189" y="17187"/>
                  <a:pt x="36493" y="17195"/>
                  <a:pt x="36791" y="17195"/>
                </a:cubicBezTo>
                <a:cubicBezTo>
                  <a:pt x="37090" y="17195"/>
                  <a:pt x="37382" y="17187"/>
                  <a:pt x="37673" y="17169"/>
                </a:cubicBezTo>
                <a:close/>
                <a:moveTo>
                  <a:pt x="83973" y="16139"/>
                </a:moveTo>
                <a:lnTo>
                  <a:pt x="83973" y="16139"/>
                </a:lnTo>
                <a:cubicBezTo>
                  <a:pt x="84228" y="16218"/>
                  <a:pt x="84483" y="16253"/>
                  <a:pt x="84739" y="16324"/>
                </a:cubicBezTo>
                <a:cubicBezTo>
                  <a:pt x="85109" y="16403"/>
                  <a:pt x="85514" y="16438"/>
                  <a:pt x="85910" y="16509"/>
                </a:cubicBezTo>
                <a:cubicBezTo>
                  <a:pt x="86095" y="16878"/>
                  <a:pt x="86315" y="17239"/>
                  <a:pt x="86535" y="17609"/>
                </a:cubicBezTo>
                <a:cubicBezTo>
                  <a:pt x="86130" y="17574"/>
                  <a:pt x="85769" y="17539"/>
                  <a:pt x="85399" y="17459"/>
                </a:cubicBezTo>
                <a:cubicBezTo>
                  <a:pt x="85144" y="17389"/>
                  <a:pt x="84853" y="17319"/>
                  <a:pt x="84589" y="17283"/>
                </a:cubicBezTo>
                <a:cubicBezTo>
                  <a:pt x="84334" y="16878"/>
                  <a:pt x="84114" y="16509"/>
                  <a:pt x="83973" y="16139"/>
                </a:cubicBezTo>
                <a:close/>
                <a:moveTo>
                  <a:pt x="8074" y="16033"/>
                </a:moveTo>
                <a:lnTo>
                  <a:pt x="10055" y="16694"/>
                </a:lnTo>
                <a:cubicBezTo>
                  <a:pt x="9535" y="16984"/>
                  <a:pt x="9060" y="17319"/>
                  <a:pt x="8549" y="17644"/>
                </a:cubicBezTo>
                <a:cubicBezTo>
                  <a:pt x="8259" y="17539"/>
                  <a:pt x="7995" y="17389"/>
                  <a:pt x="7739" y="17283"/>
                </a:cubicBezTo>
                <a:cubicBezTo>
                  <a:pt x="7378" y="17134"/>
                  <a:pt x="7009" y="16984"/>
                  <a:pt x="6604" y="16799"/>
                </a:cubicBezTo>
                <a:cubicBezTo>
                  <a:pt x="7114" y="16544"/>
                  <a:pt x="7598" y="16289"/>
                  <a:pt x="8074" y="16033"/>
                </a:cubicBezTo>
                <a:close/>
                <a:moveTo>
                  <a:pt x="30559" y="16289"/>
                </a:moveTo>
                <a:cubicBezTo>
                  <a:pt x="31184" y="16694"/>
                  <a:pt x="31809" y="17099"/>
                  <a:pt x="32426" y="17459"/>
                </a:cubicBezTo>
                <a:cubicBezTo>
                  <a:pt x="32355" y="17459"/>
                  <a:pt x="32285" y="17504"/>
                  <a:pt x="32206" y="17539"/>
                </a:cubicBezTo>
                <a:cubicBezTo>
                  <a:pt x="32170" y="17574"/>
                  <a:pt x="32100" y="17609"/>
                  <a:pt x="32065" y="17644"/>
                </a:cubicBezTo>
                <a:cubicBezTo>
                  <a:pt x="31440" y="17204"/>
                  <a:pt x="30850" y="16764"/>
                  <a:pt x="30269" y="16324"/>
                </a:cubicBezTo>
                <a:cubicBezTo>
                  <a:pt x="30339" y="16324"/>
                  <a:pt x="30410" y="16289"/>
                  <a:pt x="30489" y="16289"/>
                </a:cubicBezTo>
                <a:close/>
                <a:moveTo>
                  <a:pt x="21095" y="15558"/>
                </a:moveTo>
                <a:cubicBezTo>
                  <a:pt x="21826" y="15778"/>
                  <a:pt x="22521" y="16068"/>
                  <a:pt x="23181" y="16403"/>
                </a:cubicBezTo>
                <a:cubicBezTo>
                  <a:pt x="23041" y="16579"/>
                  <a:pt x="22926" y="16729"/>
                  <a:pt x="22785" y="16914"/>
                </a:cubicBezTo>
                <a:cubicBezTo>
                  <a:pt x="22565" y="17169"/>
                  <a:pt x="22345" y="17424"/>
                  <a:pt x="22125" y="17680"/>
                </a:cubicBezTo>
                <a:cubicBezTo>
                  <a:pt x="21465" y="17354"/>
                  <a:pt x="20804" y="17063"/>
                  <a:pt x="20100" y="16799"/>
                </a:cubicBezTo>
                <a:cubicBezTo>
                  <a:pt x="20144" y="16764"/>
                  <a:pt x="20179" y="16694"/>
                  <a:pt x="20250" y="16623"/>
                </a:cubicBezTo>
                <a:cubicBezTo>
                  <a:pt x="20505" y="16253"/>
                  <a:pt x="20804" y="15884"/>
                  <a:pt x="21095" y="15558"/>
                </a:cubicBezTo>
                <a:close/>
                <a:moveTo>
                  <a:pt x="27407" y="15443"/>
                </a:moveTo>
                <a:cubicBezTo>
                  <a:pt x="27988" y="15884"/>
                  <a:pt x="28578" y="16359"/>
                  <a:pt x="29124" y="16843"/>
                </a:cubicBezTo>
                <a:cubicBezTo>
                  <a:pt x="28798" y="17063"/>
                  <a:pt x="28464" y="17354"/>
                  <a:pt x="28173" y="17680"/>
                </a:cubicBezTo>
                <a:cubicBezTo>
                  <a:pt x="27583" y="17204"/>
                  <a:pt x="26967" y="16729"/>
                  <a:pt x="26307" y="16289"/>
                </a:cubicBezTo>
                <a:cubicBezTo>
                  <a:pt x="26668" y="15963"/>
                  <a:pt x="27038" y="15663"/>
                  <a:pt x="27407" y="15443"/>
                </a:cubicBezTo>
                <a:close/>
                <a:moveTo>
                  <a:pt x="38460" y="17119"/>
                </a:moveTo>
                <a:cubicBezTo>
                  <a:pt x="38937" y="17119"/>
                  <a:pt x="39397" y="17144"/>
                  <a:pt x="39839" y="17169"/>
                </a:cubicBezTo>
                <a:cubicBezTo>
                  <a:pt x="39768" y="17354"/>
                  <a:pt x="39654" y="17504"/>
                  <a:pt x="39583" y="17680"/>
                </a:cubicBezTo>
                <a:cubicBezTo>
                  <a:pt x="38958" y="17574"/>
                  <a:pt x="38588" y="17574"/>
                  <a:pt x="37858" y="17574"/>
                </a:cubicBezTo>
                <a:lnTo>
                  <a:pt x="37567" y="17574"/>
                </a:lnTo>
                <a:cubicBezTo>
                  <a:pt x="37673" y="17424"/>
                  <a:pt x="37787" y="17283"/>
                  <a:pt x="37858" y="17134"/>
                </a:cubicBezTo>
                <a:cubicBezTo>
                  <a:pt x="38061" y="17123"/>
                  <a:pt x="38262" y="17119"/>
                  <a:pt x="38460" y="17119"/>
                </a:cubicBezTo>
                <a:close/>
                <a:moveTo>
                  <a:pt x="70397" y="16359"/>
                </a:moveTo>
                <a:cubicBezTo>
                  <a:pt x="70503" y="16799"/>
                  <a:pt x="70688" y="17204"/>
                  <a:pt x="70873" y="17644"/>
                </a:cubicBezTo>
                <a:cubicBezTo>
                  <a:pt x="70107" y="17644"/>
                  <a:pt x="69332" y="17644"/>
                  <a:pt x="68566" y="17680"/>
                </a:cubicBezTo>
                <a:lnTo>
                  <a:pt x="68451" y="17680"/>
                </a:lnTo>
                <a:cubicBezTo>
                  <a:pt x="68267" y="17239"/>
                  <a:pt x="68126" y="16843"/>
                  <a:pt x="68011" y="16403"/>
                </a:cubicBezTo>
                <a:lnTo>
                  <a:pt x="68381" y="16403"/>
                </a:lnTo>
                <a:cubicBezTo>
                  <a:pt x="69041" y="16359"/>
                  <a:pt x="69702" y="16359"/>
                  <a:pt x="70397" y="16359"/>
                </a:cubicBezTo>
                <a:close/>
                <a:moveTo>
                  <a:pt x="70432" y="16359"/>
                </a:moveTo>
                <a:cubicBezTo>
                  <a:pt x="71207" y="16359"/>
                  <a:pt x="71938" y="16403"/>
                  <a:pt x="72704" y="16438"/>
                </a:cubicBezTo>
                <a:cubicBezTo>
                  <a:pt x="72853" y="16878"/>
                  <a:pt x="73038" y="17319"/>
                  <a:pt x="73258" y="17680"/>
                </a:cubicBezTo>
                <a:cubicBezTo>
                  <a:pt x="72484" y="17644"/>
                  <a:pt x="71718" y="17644"/>
                  <a:pt x="70943" y="17644"/>
                </a:cubicBezTo>
                <a:cubicBezTo>
                  <a:pt x="70723" y="17204"/>
                  <a:pt x="70582" y="16799"/>
                  <a:pt x="70432" y="16359"/>
                </a:cubicBezTo>
                <a:close/>
                <a:moveTo>
                  <a:pt x="33746" y="17099"/>
                </a:moveTo>
                <a:cubicBezTo>
                  <a:pt x="34336" y="17239"/>
                  <a:pt x="34926" y="17389"/>
                  <a:pt x="35507" y="17459"/>
                </a:cubicBezTo>
                <a:cubicBezTo>
                  <a:pt x="35401" y="17539"/>
                  <a:pt x="35331" y="17644"/>
                  <a:pt x="35217" y="17724"/>
                </a:cubicBezTo>
                <a:cubicBezTo>
                  <a:pt x="34671" y="17574"/>
                  <a:pt x="34081" y="17389"/>
                  <a:pt x="33526" y="17204"/>
                </a:cubicBezTo>
                <a:cubicBezTo>
                  <a:pt x="33605" y="17169"/>
                  <a:pt x="33676" y="17134"/>
                  <a:pt x="33746" y="17099"/>
                </a:cubicBezTo>
                <a:close/>
                <a:moveTo>
                  <a:pt x="55650" y="15778"/>
                </a:moveTo>
                <a:cubicBezTo>
                  <a:pt x="55686" y="16183"/>
                  <a:pt x="55756" y="16544"/>
                  <a:pt x="55835" y="16914"/>
                </a:cubicBezTo>
                <a:cubicBezTo>
                  <a:pt x="55175" y="17204"/>
                  <a:pt x="54515" y="17459"/>
                  <a:pt x="53854" y="17724"/>
                </a:cubicBezTo>
                <a:cubicBezTo>
                  <a:pt x="53819" y="17354"/>
                  <a:pt x="53775" y="17019"/>
                  <a:pt x="53740" y="16658"/>
                </a:cubicBezTo>
                <a:cubicBezTo>
                  <a:pt x="54400" y="16403"/>
                  <a:pt x="55025" y="16104"/>
                  <a:pt x="55650" y="15778"/>
                </a:cubicBezTo>
                <a:close/>
                <a:moveTo>
                  <a:pt x="62658" y="15778"/>
                </a:moveTo>
                <a:cubicBezTo>
                  <a:pt x="62729" y="16253"/>
                  <a:pt x="62799" y="16694"/>
                  <a:pt x="62914" y="17169"/>
                </a:cubicBezTo>
                <a:cubicBezTo>
                  <a:pt x="62474" y="17319"/>
                  <a:pt x="62033" y="17539"/>
                  <a:pt x="61558" y="17759"/>
                </a:cubicBezTo>
                <a:cubicBezTo>
                  <a:pt x="61479" y="17319"/>
                  <a:pt x="61408" y="16843"/>
                  <a:pt x="61338" y="16403"/>
                </a:cubicBezTo>
                <a:cubicBezTo>
                  <a:pt x="61778" y="16139"/>
                  <a:pt x="62218" y="15963"/>
                  <a:pt x="62658" y="15778"/>
                </a:cubicBezTo>
                <a:close/>
                <a:moveTo>
                  <a:pt x="67941" y="16403"/>
                </a:moveTo>
                <a:cubicBezTo>
                  <a:pt x="68046" y="16843"/>
                  <a:pt x="68196" y="17239"/>
                  <a:pt x="68381" y="17680"/>
                </a:cubicBezTo>
                <a:cubicBezTo>
                  <a:pt x="67641" y="17680"/>
                  <a:pt x="66981" y="17724"/>
                  <a:pt x="66365" y="17759"/>
                </a:cubicBezTo>
                <a:cubicBezTo>
                  <a:pt x="66180" y="17389"/>
                  <a:pt x="66066" y="16949"/>
                  <a:pt x="65960" y="16544"/>
                </a:cubicBezTo>
                <a:cubicBezTo>
                  <a:pt x="66585" y="16473"/>
                  <a:pt x="67245" y="16438"/>
                  <a:pt x="67941" y="16403"/>
                </a:cubicBezTo>
                <a:close/>
                <a:moveTo>
                  <a:pt x="80812" y="16068"/>
                </a:moveTo>
                <a:cubicBezTo>
                  <a:pt x="81367" y="16324"/>
                  <a:pt x="81948" y="16544"/>
                  <a:pt x="82573" y="16764"/>
                </a:cubicBezTo>
                <a:cubicBezTo>
                  <a:pt x="82758" y="17099"/>
                  <a:pt x="83013" y="17459"/>
                  <a:pt x="83268" y="17794"/>
                </a:cubicBezTo>
                <a:cubicBezTo>
                  <a:pt x="82608" y="17574"/>
                  <a:pt x="82027" y="17354"/>
                  <a:pt x="81472" y="17099"/>
                </a:cubicBezTo>
                <a:cubicBezTo>
                  <a:pt x="81217" y="16764"/>
                  <a:pt x="80997" y="16403"/>
                  <a:pt x="80812" y="16068"/>
                </a:cubicBezTo>
                <a:close/>
                <a:moveTo>
                  <a:pt x="51838" y="16253"/>
                </a:moveTo>
                <a:cubicBezTo>
                  <a:pt x="51838" y="16579"/>
                  <a:pt x="51838" y="16914"/>
                  <a:pt x="51874" y="17239"/>
                </a:cubicBezTo>
                <a:cubicBezTo>
                  <a:pt x="51178" y="17459"/>
                  <a:pt x="50474" y="17680"/>
                  <a:pt x="49778" y="17864"/>
                </a:cubicBezTo>
                <a:cubicBezTo>
                  <a:pt x="49778" y="17574"/>
                  <a:pt x="49813" y="17283"/>
                  <a:pt x="49857" y="16949"/>
                </a:cubicBezTo>
                <a:cubicBezTo>
                  <a:pt x="50518" y="16729"/>
                  <a:pt x="51178" y="16509"/>
                  <a:pt x="51838" y="16253"/>
                </a:cubicBezTo>
                <a:close/>
                <a:moveTo>
                  <a:pt x="30189" y="16359"/>
                </a:moveTo>
                <a:cubicBezTo>
                  <a:pt x="30779" y="16799"/>
                  <a:pt x="31369" y="17239"/>
                  <a:pt x="31985" y="17680"/>
                </a:cubicBezTo>
                <a:cubicBezTo>
                  <a:pt x="31845" y="17759"/>
                  <a:pt x="31695" y="17864"/>
                  <a:pt x="31545" y="17944"/>
                </a:cubicBezTo>
                <a:cubicBezTo>
                  <a:pt x="30964" y="17504"/>
                  <a:pt x="30410" y="17063"/>
                  <a:pt x="29864" y="16623"/>
                </a:cubicBezTo>
                <a:cubicBezTo>
                  <a:pt x="29828" y="16579"/>
                  <a:pt x="29784" y="16544"/>
                  <a:pt x="29784" y="16544"/>
                </a:cubicBezTo>
                <a:cubicBezTo>
                  <a:pt x="29899" y="16473"/>
                  <a:pt x="30049" y="16403"/>
                  <a:pt x="30189" y="16359"/>
                </a:cubicBezTo>
                <a:close/>
                <a:moveTo>
                  <a:pt x="47982" y="16579"/>
                </a:moveTo>
                <a:cubicBezTo>
                  <a:pt x="47877" y="16914"/>
                  <a:pt x="47797" y="17239"/>
                  <a:pt x="47727" y="17539"/>
                </a:cubicBezTo>
                <a:cubicBezTo>
                  <a:pt x="47102" y="17724"/>
                  <a:pt x="46477" y="17829"/>
                  <a:pt x="45852" y="17944"/>
                </a:cubicBezTo>
                <a:cubicBezTo>
                  <a:pt x="45931" y="17680"/>
                  <a:pt x="46037" y="17389"/>
                  <a:pt x="46116" y="17134"/>
                </a:cubicBezTo>
                <a:cubicBezTo>
                  <a:pt x="46732" y="16984"/>
                  <a:pt x="47322" y="16799"/>
                  <a:pt x="47982" y="16579"/>
                </a:cubicBezTo>
                <a:close/>
                <a:moveTo>
                  <a:pt x="72783" y="16438"/>
                </a:moveTo>
                <a:cubicBezTo>
                  <a:pt x="73514" y="16509"/>
                  <a:pt x="74288" y="16623"/>
                  <a:pt x="75019" y="16764"/>
                </a:cubicBezTo>
                <a:cubicBezTo>
                  <a:pt x="75204" y="17169"/>
                  <a:pt x="75424" y="17539"/>
                  <a:pt x="75644" y="17944"/>
                </a:cubicBezTo>
                <a:cubicBezTo>
                  <a:pt x="74870" y="17794"/>
                  <a:pt x="74104" y="17724"/>
                  <a:pt x="73329" y="17680"/>
                </a:cubicBezTo>
                <a:cubicBezTo>
                  <a:pt x="73109" y="17319"/>
                  <a:pt x="72924" y="16878"/>
                  <a:pt x="72783" y="16438"/>
                </a:cubicBezTo>
                <a:close/>
                <a:moveTo>
                  <a:pt x="65881" y="16544"/>
                </a:moveTo>
                <a:cubicBezTo>
                  <a:pt x="65995" y="16949"/>
                  <a:pt x="66145" y="17389"/>
                  <a:pt x="66286" y="17794"/>
                </a:cubicBezTo>
                <a:cubicBezTo>
                  <a:pt x="65775" y="17829"/>
                  <a:pt x="65300" y="17900"/>
                  <a:pt x="64824" y="17979"/>
                </a:cubicBezTo>
                <a:cubicBezTo>
                  <a:pt x="64675" y="17574"/>
                  <a:pt x="64560" y="17204"/>
                  <a:pt x="64454" y="16764"/>
                </a:cubicBezTo>
                <a:cubicBezTo>
                  <a:pt x="64930" y="16694"/>
                  <a:pt x="65405" y="16623"/>
                  <a:pt x="65881" y="16544"/>
                </a:cubicBezTo>
                <a:close/>
                <a:moveTo>
                  <a:pt x="13321" y="16403"/>
                </a:moveTo>
                <a:cubicBezTo>
                  <a:pt x="13937" y="16579"/>
                  <a:pt x="14527" y="16764"/>
                  <a:pt x="15152" y="16949"/>
                </a:cubicBezTo>
                <a:cubicBezTo>
                  <a:pt x="14747" y="17319"/>
                  <a:pt x="14378" y="17644"/>
                  <a:pt x="13981" y="18014"/>
                </a:cubicBezTo>
                <a:cubicBezTo>
                  <a:pt x="13356" y="17794"/>
                  <a:pt x="12731" y="17539"/>
                  <a:pt x="12071" y="17319"/>
                </a:cubicBezTo>
                <a:cubicBezTo>
                  <a:pt x="12361" y="17099"/>
                  <a:pt x="12661" y="16878"/>
                  <a:pt x="12951" y="16658"/>
                </a:cubicBezTo>
                <a:lnTo>
                  <a:pt x="13321" y="16403"/>
                </a:lnTo>
                <a:close/>
                <a:moveTo>
                  <a:pt x="33420" y="17204"/>
                </a:moveTo>
                <a:cubicBezTo>
                  <a:pt x="34010" y="17424"/>
                  <a:pt x="34591" y="17609"/>
                  <a:pt x="35181" y="17759"/>
                </a:cubicBezTo>
                <a:cubicBezTo>
                  <a:pt x="35067" y="17829"/>
                  <a:pt x="34961" y="17944"/>
                  <a:pt x="34847" y="18014"/>
                </a:cubicBezTo>
                <a:cubicBezTo>
                  <a:pt x="34266" y="17829"/>
                  <a:pt x="33676" y="17574"/>
                  <a:pt x="33086" y="17319"/>
                </a:cubicBezTo>
                <a:cubicBezTo>
                  <a:pt x="33200" y="17283"/>
                  <a:pt x="33306" y="17239"/>
                  <a:pt x="33420" y="17204"/>
                </a:cubicBezTo>
                <a:close/>
                <a:moveTo>
                  <a:pt x="39909" y="17169"/>
                </a:moveTo>
                <a:cubicBezTo>
                  <a:pt x="40244" y="17204"/>
                  <a:pt x="40569" y="17239"/>
                  <a:pt x="40939" y="17283"/>
                </a:cubicBezTo>
                <a:cubicBezTo>
                  <a:pt x="41274" y="17319"/>
                  <a:pt x="41635" y="17354"/>
                  <a:pt x="41969" y="17389"/>
                </a:cubicBezTo>
                <a:cubicBezTo>
                  <a:pt x="41855" y="17609"/>
                  <a:pt x="41749" y="17829"/>
                  <a:pt x="41635" y="18014"/>
                </a:cubicBezTo>
                <a:cubicBezTo>
                  <a:pt x="41159" y="17979"/>
                  <a:pt x="40754" y="17900"/>
                  <a:pt x="40349" y="17794"/>
                </a:cubicBezTo>
                <a:cubicBezTo>
                  <a:pt x="40059" y="17759"/>
                  <a:pt x="39839" y="17724"/>
                  <a:pt x="39618" y="17680"/>
                </a:cubicBezTo>
                <a:cubicBezTo>
                  <a:pt x="39733" y="17504"/>
                  <a:pt x="39839" y="17354"/>
                  <a:pt x="39909" y="17169"/>
                </a:cubicBezTo>
                <a:close/>
                <a:moveTo>
                  <a:pt x="59903" y="15778"/>
                </a:moveTo>
                <a:cubicBezTo>
                  <a:pt x="59938" y="16068"/>
                  <a:pt x="60017" y="16359"/>
                  <a:pt x="60052" y="16658"/>
                </a:cubicBezTo>
                <a:lnTo>
                  <a:pt x="60052" y="16729"/>
                </a:lnTo>
                <a:cubicBezTo>
                  <a:pt x="60088" y="16878"/>
                  <a:pt x="60088" y="16984"/>
                  <a:pt x="60123" y="17134"/>
                </a:cubicBezTo>
                <a:cubicBezTo>
                  <a:pt x="59903" y="17283"/>
                  <a:pt x="59683" y="17459"/>
                  <a:pt x="59498" y="17609"/>
                </a:cubicBezTo>
                <a:cubicBezTo>
                  <a:pt x="59322" y="17759"/>
                  <a:pt x="59172" y="17864"/>
                  <a:pt x="58987" y="18014"/>
                </a:cubicBezTo>
                <a:cubicBezTo>
                  <a:pt x="58952" y="17680"/>
                  <a:pt x="58882" y="17354"/>
                  <a:pt x="58838" y="17019"/>
                </a:cubicBezTo>
                <a:cubicBezTo>
                  <a:pt x="58802" y="16914"/>
                  <a:pt x="58767" y="16764"/>
                  <a:pt x="58767" y="16658"/>
                </a:cubicBezTo>
                <a:cubicBezTo>
                  <a:pt x="58802" y="16623"/>
                  <a:pt x="58838" y="16579"/>
                  <a:pt x="58882" y="16579"/>
                </a:cubicBezTo>
                <a:cubicBezTo>
                  <a:pt x="59242" y="16289"/>
                  <a:pt x="59577" y="16033"/>
                  <a:pt x="59903" y="15778"/>
                </a:cubicBezTo>
                <a:close/>
                <a:moveTo>
                  <a:pt x="35586" y="17459"/>
                </a:moveTo>
                <a:cubicBezTo>
                  <a:pt x="36211" y="17574"/>
                  <a:pt x="36828" y="17609"/>
                  <a:pt x="37453" y="17644"/>
                </a:cubicBezTo>
                <a:cubicBezTo>
                  <a:pt x="37347" y="17759"/>
                  <a:pt x="37233" y="17900"/>
                  <a:pt x="37127" y="18049"/>
                </a:cubicBezTo>
                <a:cubicBezTo>
                  <a:pt x="36977" y="18014"/>
                  <a:pt x="36828" y="18014"/>
                  <a:pt x="36687" y="17979"/>
                </a:cubicBezTo>
                <a:cubicBezTo>
                  <a:pt x="36247" y="17944"/>
                  <a:pt x="35771" y="17829"/>
                  <a:pt x="35287" y="17724"/>
                </a:cubicBezTo>
                <a:cubicBezTo>
                  <a:pt x="35401" y="17644"/>
                  <a:pt x="35472" y="17574"/>
                  <a:pt x="35586" y="17459"/>
                </a:cubicBezTo>
                <a:close/>
                <a:moveTo>
                  <a:pt x="76595" y="16139"/>
                </a:moveTo>
                <a:cubicBezTo>
                  <a:pt x="77185" y="16403"/>
                  <a:pt x="77731" y="16694"/>
                  <a:pt x="78250" y="16984"/>
                </a:cubicBezTo>
                <a:cubicBezTo>
                  <a:pt x="78470" y="17354"/>
                  <a:pt x="78726" y="17680"/>
                  <a:pt x="78946" y="18049"/>
                </a:cubicBezTo>
                <a:cubicBezTo>
                  <a:pt x="78391" y="17759"/>
                  <a:pt x="77810" y="17504"/>
                  <a:pt x="77185" y="17283"/>
                </a:cubicBezTo>
                <a:cubicBezTo>
                  <a:pt x="77000" y="16914"/>
                  <a:pt x="76780" y="16509"/>
                  <a:pt x="76595" y="16139"/>
                </a:cubicBezTo>
                <a:close/>
                <a:moveTo>
                  <a:pt x="18163" y="16324"/>
                </a:moveTo>
                <a:cubicBezTo>
                  <a:pt x="18603" y="16438"/>
                  <a:pt x="19044" y="16544"/>
                  <a:pt x="19484" y="16694"/>
                </a:cubicBezTo>
                <a:cubicBezTo>
                  <a:pt x="19625" y="16729"/>
                  <a:pt x="19810" y="16799"/>
                  <a:pt x="19994" y="16843"/>
                </a:cubicBezTo>
                <a:cubicBezTo>
                  <a:pt x="19739" y="17204"/>
                  <a:pt x="19484" y="17504"/>
                  <a:pt x="19264" y="17759"/>
                </a:cubicBezTo>
                <a:cubicBezTo>
                  <a:pt x="19149" y="17864"/>
                  <a:pt x="19044" y="17979"/>
                  <a:pt x="18964" y="18085"/>
                </a:cubicBezTo>
                <a:cubicBezTo>
                  <a:pt x="18894" y="18085"/>
                  <a:pt x="18780" y="18049"/>
                  <a:pt x="18709" y="18014"/>
                </a:cubicBezTo>
                <a:cubicBezTo>
                  <a:pt x="18163" y="17829"/>
                  <a:pt x="17609" y="17644"/>
                  <a:pt x="17063" y="17504"/>
                </a:cubicBezTo>
                <a:cubicBezTo>
                  <a:pt x="17168" y="17389"/>
                  <a:pt x="17239" y="17283"/>
                  <a:pt x="17353" y="17204"/>
                </a:cubicBezTo>
                <a:cubicBezTo>
                  <a:pt x="17609" y="16914"/>
                  <a:pt x="17864" y="16623"/>
                  <a:pt x="18163" y="16324"/>
                </a:cubicBezTo>
                <a:close/>
                <a:moveTo>
                  <a:pt x="46037" y="17134"/>
                </a:moveTo>
                <a:lnTo>
                  <a:pt x="46037" y="17134"/>
                </a:lnTo>
                <a:cubicBezTo>
                  <a:pt x="45966" y="17424"/>
                  <a:pt x="45852" y="17680"/>
                  <a:pt x="45781" y="17944"/>
                </a:cubicBezTo>
                <a:cubicBezTo>
                  <a:pt x="45086" y="18049"/>
                  <a:pt x="44425" y="18120"/>
                  <a:pt x="43800" y="18120"/>
                </a:cubicBezTo>
                <a:lnTo>
                  <a:pt x="43800" y="18049"/>
                </a:lnTo>
                <a:cubicBezTo>
                  <a:pt x="43915" y="17864"/>
                  <a:pt x="43985" y="17644"/>
                  <a:pt x="44091" y="17424"/>
                </a:cubicBezTo>
                <a:cubicBezTo>
                  <a:pt x="44716" y="17389"/>
                  <a:pt x="45376" y="17283"/>
                  <a:pt x="46037" y="17134"/>
                </a:cubicBezTo>
                <a:close/>
                <a:moveTo>
                  <a:pt x="42040" y="17389"/>
                </a:moveTo>
                <a:cubicBezTo>
                  <a:pt x="42351" y="17414"/>
                  <a:pt x="42680" y="17439"/>
                  <a:pt x="43014" y="17439"/>
                </a:cubicBezTo>
                <a:cubicBezTo>
                  <a:pt x="43152" y="17439"/>
                  <a:pt x="43291" y="17435"/>
                  <a:pt x="43431" y="17424"/>
                </a:cubicBezTo>
                <a:lnTo>
                  <a:pt x="44020" y="17424"/>
                </a:lnTo>
                <a:cubicBezTo>
                  <a:pt x="43950" y="17644"/>
                  <a:pt x="43836" y="17829"/>
                  <a:pt x="43765" y="18049"/>
                </a:cubicBezTo>
                <a:cubicBezTo>
                  <a:pt x="43765" y="18085"/>
                  <a:pt x="43730" y="18120"/>
                  <a:pt x="43730" y="18120"/>
                </a:cubicBezTo>
                <a:cubicBezTo>
                  <a:pt x="43545" y="18164"/>
                  <a:pt x="43395" y="18164"/>
                  <a:pt x="43210" y="18164"/>
                </a:cubicBezTo>
                <a:cubicBezTo>
                  <a:pt x="42665" y="18120"/>
                  <a:pt x="42189" y="18085"/>
                  <a:pt x="41714" y="18049"/>
                </a:cubicBezTo>
                <a:lnTo>
                  <a:pt x="42040" y="17389"/>
                </a:lnTo>
                <a:close/>
                <a:moveTo>
                  <a:pt x="77625" y="15848"/>
                </a:moveTo>
                <a:lnTo>
                  <a:pt x="77625" y="15848"/>
                </a:lnTo>
                <a:cubicBezTo>
                  <a:pt x="78030" y="16139"/>
                  <a:pt x="78426" y="16438"/>
                  <a:pt x="78867" y="16729"/>
                </a:cubicBezTo>
                <a:cubicBezTo>
                  <a:pt x="79051" y="16878"/>
                  <a:pt x="79271" y="17063"/>
                  <a:pt x="79456" y="17204"/>
                </a:cubicBezTo>
                <a:cubicBezTo>
                  <a:pt x="79641" y="17459"/>
                  <a:pt x="79826" y="17680"/>
                  <a:pt x="79967" y="17864"/>
                </a:cubicBezTo>
                <a:cubicBezTo>
                  <a:pt x="80046" y="17979"/>
                  <a:pt x="80117" y="18049"/>
                  <a:pt x="80187" y="18164"/>
                </a:cubicBezTo>
                <a:cubicBezTo>
                  <a:pt x="80152" y="18120"/>
                  <a:pt x="80081" y="18085"/>
                  <a:pt x="80046" y="18049"/>
                </a:cubicBezTo>
                <a:cubicBezTo>
                  <a:pt x="79456" y="17680"/>
                  <a:pt x="78867" y="17319"/>
                  <a:pt x="78285" y="16949"/>
                </a:cubicBezTo>
                <a:cubicBezTo>
                  <a:pt x="78065" y="16579"/>
                  <a:pt x="77845" y="16218"/>
                  <a:pt x="77625" y="15848"/>
                </a:cubicBezTo>
                <a:close/>
                <a:moveTo>
                  <a:pt x="79747" y="16218"/>
                </a:moveTo>
                <a:lnTo>
                  <a:pt x="79747" y="16218"/>
                </a:lnTo>
                <a:cubicBezTo>
                  <a:pt x="80266" y="16579"/>
                  <a:pt x="80812" y="16878"/>
                  <a:pt x="81437" y="17169"/>
                </a:cubicBezTo>
                <a:cubicBezTo>
                  <a:pt x="81657" y="17459"/>
                  <a:pt x="81913" y="17794"/>
                  <a:pt x="82168" y="18164"/>
                </a:cubicBezTo>
                <a:cubicBezTo>
                  <a:pt x="81552" y="17864"/>
                  <a:pt x="80962" y="17574"/>
                  <a:pt x="80407" y="17239"/>
                </a:cubicBezTo>
                <a:cubicBezTo>
                  <a:pt x="80187" y="16914"/>
                  <a:pt x="79967" y="16579"/>
                  <a:pt x="79747" y="16218"/>
                </a:cubicBezTo>
                <a:close/>
                <a:moveTo>
                  <a:pt x="3047" y="16764"/>
                </a:moveTo>
                <a:cubicBezTo>
                  <a:pt x="3778" y="16949"/>
                  <a:pt x="4517" y="17204"/>
                  <a:pt x="5213" y="17504"/>
                </a:cubicBezTo>
                <a:cubicBezTo>
                  <a:pt x="4772" y="17724"/>
                  <a:pt x="4297" y="17979"/>
                  <a:pt x="3857" y="18199"/>
                </a:cubicBezTo>
                <a:cubicBezTo>
                  <a:pt x="3117" y="17900"/>
                  <a:pt x="2387" y="17644"/>
                  <a:pt x="1656" y="17389"/>
                </a:cubicBezTo>
                <a:cubicBezTo>
                  <a:pt x="2131" y="17169"/>
                  <a:pt x="2607" y="16949"/>
                  <a:pt x="3047" y="16764"/>
                </a:cubicBezTo>
                <a:close/>
                <a:moveTo>
                  <a:pt x="57297" y="16139"/>
                </a:moveTo>
                <a:cubicBezTo>
                  <a:pt x="57341" y="16359"/>
                  <a:pt x="57376" y="16544"/>
                  <a:pt x="57376" y="16729"/>
                </a:cubicBezTo>
                <a:cubicBezTo>
                  <a:pt x="57411" y="16984"/>
                  <a:pt x="57446" y="17239"/>
                  <a:pt x="57482" y="17459"/>
                </a:cubicBezTo>
                <a:cubicBezTo>
                  <a:pt x="57042" y="17759"/>
                  <a:pt x="56566" y="17979"/>
                  <a:pt x="56091" y="18199"/>
                </a:cubicBezTo>
                <a:cubicBezTo>
                  <a:pt x="56055" y="17944"/>
                  <a:pt x="55976" y="17644"/>
                  <a:pt x="55941" y="17354"/>
                </a:cubicBezTo>
                <a:cubicBezTo>
                  <a:pt x="55941" y="17239"/>
                  <a:pt x="55906" y="17099"/>
                  <a:pt x="55871" y="16949"/>
                </a:cubicBezTo>
                <a:cubicBezTo>
                  <a:pt x="56381" y="16694"/>
                  <a:pt x="56821" y="16438"/>
                  <a:pt x="57297" y="16139"/>
                </a:cubicBezTo>
                <a:close/>
                <a:moveTo>
                  <a:pt x="78831" y="16183"/>
                </a:moveTo>
                <a:cubicBezTo>
                  <a:pt x="79131" y="16359"/>
                  <a:pt x="79386" y="16579"/>
                  <a:pt x="79676" y="16799"/>
                </a:cubicBezTo>
                <a:cubicBezTo>
                  <a:pt x="79897" y="16949"/>
                  <a:pt x="80117" y="17134"/>
                  <a:pt x="80372" y="17283"/>
                </a:cubicBezTo>
                <a:cubicBezTo>
                  <a:pt x="80627" y="17609"/>
                  <a:pt x="80847" y="17944"/>
                  <a:pt x="81112" y="18234"/>
                </a:cubicBezTo>
                <a:cubicBezTo>
                  <a:pt x="80962" y="18164"/>
                  <a:pt x="80847" y="18049"/>
                  <a:pt x="80707" y="17979"/>
                </a:cubicBezTo>
                <a:cubicBezTo>
                  <a:pt x="80302" y="17724"/>
                  <a:pt x="79897" y="17424"/>
                  <a:pt x="79492" y="17134"/>
                </a:cubicBezTo>
                <a:cubicBezTo>
                  <a:pt x="79307" y="16843"/>
                  <a:pt x="79087" y="16509"/>
                  <a:pt x="78831" y="16183"/>
                </a:cubicBezTo>
                <a:close/>
                <a:moveTo>
                  <a:pt x="53670" y="16694"/>
                </a:moveTo>
                <a:cubicBezTo>
                  <a:pt x="53705" y="17019"/>
                  <a:pt x="53740" y="17389"/>
                  <a:pt x="53775" y="17724"/>
                </a:cubicBezTo>
                <a:cubicBezTo>
                  <a:pt x="53194" y="17944"/>
                  <a:pt x="52569" y="18120"/>
                  <a:pt x="51944" y="18269"/>
                </a:cubicBezTo>
                <a:lnTo>
                  <a:pt x="51944" y="17539"/>
                </a:lnTo>
                <a:cubicBezTo>
                  <a:pt x="51909" y="17459"/>
                  <a:pt x="51909" y="17389"/>
                  <a:pt x="51909" y="17319"/>
                </a:cubicBezTo>
                <a:cubicBezTo>
                  <a:pt x="52534" y="17099"/>
                  <a:pt x="53115" y="16914"/>
                  <a:pt x="53670" y="16694"/>
                </a:cubicBezTo>
                <a:close/>
                <a:moveTo>
                  <a:pt x="37858" y="17644"/>
                </a:moveTo>
                <a:cubicBezTo>
                  <a:pt x="38553" y="17644"/>
                  <a:pt x="38958" y="17644"/>
                  <a:pt x="39548" y="17724"/>
                </a:cubicBezTo>
                <a:cubicBezTo>
                  <a:pt x="39434" y="17900"/>
                  <a:pt x="39293" y="18120"/>
                  <a:pt x="39178" y="18305"/>
                </a:cubicBezTo>
                <a:cubicBezTo>
                  <a:pt x="38853" y="18269"/>
                  <a:pt x="38553" y="18234"/>
                  <a:pt x="38263" y="18199"/>
                </a:cubicBezTo>
                <a:cubicBezTo>
                  <a:pt x="37893" y="18164"/>
                  <a:pt x="37532" y="18085"/>
                  <a:pt x="37197" y="18049"/>
                </a:cubicBezTo>
                <a:cubicBezTo>
                  <a:pt x="37312" y="17900"/>
                  <a:pt x="37417" y="17759"/>
                  <a:pt x="37532" y="17644"/>
                </a:cubicBezTo>
                <a:close/>
                <a:moveTo>
                  <a:pt x="6568" y="16843"/>
                </a:moveTo>
                <a:cubicBezTo>
                  <a:pt x="6938" y="17019"/>
                  <a:pt x="7334" y="17169"/>
                  <a:pt x="7704" y="17354"/>
                </a:cubicBezTo>
                <a:cubicBezTo>
                  <a:pt x="7959" y="17459"/>
                  <a:pt x="8215" y="17574"/>
                  <a:pt x="8479" y="17680"/>
                </a:cubicBezTo>
                <a:cubicBezTo>
                  <a:pt x="8109" y="17900"/>
                  <a:pt x="7739" y="18120"/>
                  <a:pt x="7414" y="18340"/>
                </a:cubicBezTo>
                <a:cubicBezTo>
                  <a:pt x="6718" y="18049"/>
                  <a:pt x="6058" y="17759"/>
                  <a:pt x="5353" y="17504"/>
                </a:cubicBezTo>
                <a:cubicBezTo>
                  <a:pt x="5758" y="17283"/>
                  <a:pt x="6163" y="17063"/>
                  <a:pt x="6568" y="16843"/>
                </a:cubicBezTo>
                <a:close/>
                <a:moveTo>
                  <a:pt x="64419" y="16799"/>
                </a:moveTo>
                <a:cubicBezTo>
                  <a:pt x="64490" y="17204"/>
                  <a:pt x="64604" y="17609"/>
                  <a:pt x="64745" y="17979"/>
                </a:cubicBezTo>
                <a:cubicBezTo>
                  <a:pt x="64270" y="18085"/>
                  <a:pt x="63759" y="18199"/>
                  <a:pt x="63284" y="18340"/>
                </a:cubicBezTo>
                <a:cubicBezTo>
                  <a:pt x="63169" y="17979"/>
                  <a:pt x="63063" y="17609"/>
                  <a:pt x="62984" y="17204"/>
                </a:cubicBezTo>
                <a:cubicBezTo>
                  <a:pt x="63424" y="17019"/>
                  <a:pt x="63900" y="16914"/>
                  <a:pt x="64419" y="16799"/>
                </a:cubicBezTo>
                <a:close/>
                <a:moveTo>
                  <a:pt x="82652" y="16799"/>
                </a:moveTo>
                <a:lnTo>
                  <a:pt x="82652" y="16799"/>
                </a:lnTo>
                <a:cubicBezTo>
                  <a:pt x="83233" y="16984"/>
                  <a:pt x="83858" y="17169"/>
                  <a:pt x="84554" y="17319"/>
                </a:cubicBezTo>
                <a:cubicBezTo>
                  <a:pt x="84774" y="17680"/>
                  <a:pt x="84994" y="18014"/>
                  <a:pt x="85249" y="18340"/>
                </a:cubicBezTo>
                <a:cubicBezTo>
                  <a:pt x="84589" y="18199"/>
                  <a:pt x="83973" y="18014"/>
                  <a:pt x="83348" y="17829"/>
                </a:cubicBezTo>
                <a:cubicBezTo>
                  <a:pt x="83092" y="17459"/>
                  <a:pt x="82872" y="17134"/>
                  <a:pt x="82652" y="16799"/>
                </a:cubicBezTo>
                <a:close/>
                <a:moveTo>
                  <a:pt x="29714" y="16544"/>
                </a:moveTo>
                <a:cubicBezTo>
                  <a:pt x="29749" y="16579"/>
                  <a:pt x="29784" y="16623"/>
                  <a:pt x="29828" y="16658"/>
                </a:cubicBezTo>
                <a:cubicBezTo>
                  <a:pt x="30374" y="17099"/>
                  <a:pt x="30929" y="17539"/>
                  <a:pt x="31510" y="17979"/>
                </a:cubicBezTo>
                <a:cubicBezTo>
                  <a:pt x="31325" y="18120"/>
                  <a:pt x="31184" y="18234"/>
                  <a:pt x="30999" y="18384"/>
                </a:cubicBezTo>
                <a:cubicBezTo>
                  <a:pt x="30524" y="17979"/>
                  <a:pt x="30049" y="17574"/>
                  <a:pt x="29564" y="17134"/>
                </a:cubicBezTo>
                <a:cubicBezTo>
                  <a:pt x="29459" y="17063"/>
                  <a:pt x="29344" y="16949"/>
                  <a:pt x="29203" y="16843"/>
                </a:cubicBezTo>
                <a:cubicBezTo>
                  <a:pt x="29388" y="16729"/>
                  <a:pt x="29529" y="16658"/>
                  <a:pt x="29714" y="16544"/>
                </a:cubicBezTo>
                <a:close/>
                <a:moveTo>
                  <a:pt x="33016" y="17354"/>
                </a:moveTo>
                <a:cubicBezTo>
                  <a:pt x="33605" y="17609"/>
                  <a:pt x="34186" y="17864"/>
                  <a:pt x="34812" y="18049"/>
                </a:cubicBezTo>
                <a:cubicBezTo>
                  <a:pt x="34706" y="18164"/>
                  <a:pt x="34556" y="18269"/>
                  <a:pt x="34451" y="18384"/>
                </a:cubicBezTo>
                <a:lnTo>
                  <a:pt x="34407" y="18384"/>
                </a:lnTo>
                <a:cubicBezTo>
                  <a:pt x="33790" y="18120"/>
                  <a:pt x="33165" y="17794"/>
                  <a:pt x="32575" y="17459"/>
                </a:cubicBezTo>
                <a:cubicBezTo>
                  <a:pt x="32725" y="17424"/>
                  <a:pt x="32866" y="17389"/>
                  <a:pt x="33016" y="17354"/>
                </a:cubicBezTo>
                <a:close/>
                <a:moveTo>
                  <a:pt x="10125" y="16694"/>
                </a:moveTo>
                <a:cubicBezTo>
                  <a:pt x="10750" y="16914"/>
                  <a:pt x="11375" y="17134"/>
                  <a:pt x="11956" y="17354"/>
                </a:cubicBezTo>
                <a:cubicBezTo>
                  <a:pt x="11481" y="17724"/>
                  <a:pt x="11006" y="18049"/>
                  <a:pt x="10530" y="18419"/>
                </a:cubicBezTo>
                <a:cubicBezTo>
                  <a:pt x="10196" y="18305"/>
                  <a:pt x="9870" y="18199"/>
                  <a:pt x="9579" y="18049"/>
                </a:cubicBezTo>
                <a:cubicBezTo>
                  <a:pt x="9245" y="17944"/>
                  <a:pt x="8919" y="17794"/>
                  <a:pt x="8620" y="17644"/>
                </a:cubicBezTo>
                <a:cubicBezTo>
                  <a:pt x="9095" y="17354"/>
                  <a:pt x="9615" y="17019"/>
                  <a:pt x="10125" y="16694"/>
                </a:cubicBezTo>
                <a:close/>
                <a:moveTo>
                  <a:pt x="49778" y="16984"/>
                </a:moveTo>
                <a:lnTo>
                  <a:pt x="49778" y="16984"/>
                </a:lnTo>
                <a:cubicBezTo>
                  <a:pt x="49743" y="17283"/>
                  <a:pt x="49743" y="17574"/>
                  <a:pt x="49708" y="17900"/>
                </a:cubicBezTo>
                <a:cubicBezTo>
                  <a:pt x="49417" y="17979"/>
                  <a:pt x="49118" y="18049"/>
                  <a:pt x="48792" y="18120"/>
                </a:cubicBezTo>
                <a:cubicBezTo>
                  <a:pt x="48387" y="18234"/>
                  <a:pt x="47982" y="18340"/>
                  <a:pt x="47612" y="18419"/>
                </a:cubicBezTo>
                <a:cubicBezTo>
                  <a:pt x="47656" y="18120"/>
                  <a:pt x="47727" y="17864"/>
                  <a:pt x="47797" y="17574"/>
                </a:cubicBezTo>
                <a:cubicBezTo>
                  <a:pt x="48167" y="17504"/>
                  <a:pt x="48572" y="17354"/>
                  <a:pt x="48977" y="17239"/>
                </a:cubicBezTo>
                <a:cubicBezTo>
                  <a:pt x="49268" y="17134"/>
                  <a:pt x="49523" y="17063"/>
                  <a:pt x="49778" y="16984"/>
                </a:cubicBezTo>
                <a:close/>
                <a:moveTo>
                  <a:pt x="75090" y="16764"/>
                </a:moveTo>
                <a:cubicBezTo>
                  <a:pt x="75424" y="16843"/>
                  <a:pt x="75785" y="16914"/>
                  <a:pt x="76120" y="16984"/>
                </a:cubicBezTo>
                <a:cubicBezTo>
                  <a:pt x="76489" y="17099"/>
                  <a:pt x="76815" y="17204"/>
                  <a:pt x="77150" y="17319"/>
                </a:cubicBezTo>
                <a:cubicBezTo>
                  <a:pt x="77370" y="17680"/>
                  <a:pt x="77590" y="18049"/>
                  <a:pt x="77845" y="18419"/>
                </a:cubicBezTo>
                <a:cubicBezTo>
                  <a:pt x="77370" y="18269"/>
                  <a:pt x="76850" y="18120"/>
                  <a:pt x="76305" y="18049"/>
                </a:cubicBezTo>
                <a:cubicBezTo>
                  <a:pt x="76120" y="18014"/>
                  <a:pt x="75900" y="17979"/>
                  <a:pt x="75715" y="17944"/>
                </a:cubicBezTo>
                <a:cubicBezTo>
                  <a:pt x="75495" y="17574"/>
                  <a:pt x="75275" y="17169"/>
                  <a:pt x="75090" y="16764"/>
                </a:cubicBezTo>
                <a:close/>
                <a:moveTo>
                  <a:pt x="61303" y="16438"/>
                </a:moveTo>
                <a:cubicBezTo>
                  <a:pt x="61338" y="16878"/>
                  <a:pt x="61408" y="17354"/>
                  <a:pt x="61523" y="17794"/>
                </a:cubicBezTo>
                <a:cubicBezTo>
                  <a:pt x="61153" y="17979"/>
                  <a:pt x="60783" y="18199"/>
                  <a:pt x="60378" y="18454"/>
                </a:cubicBezTo>
                <a:cubicBezTo>
                  <a:pt x="60308" y="18049"/>
                  <a:pt x="60237" y="17609"/>
                  <a:pt x="60158" y="17169"/>
                </a:cubicBezTo>
                <a:cubicBezTo>
                  <a:pt x="60563" y="16878"/>
                  <a:pt x="60933" y="16658"/>
                  <a:pt x="61303" y="16438"/>
                </a:cubicBezTo>
                <a:close/>
                <a:moveTo>
                  <a:pt x="35252" y="17794"/>
                </a:moveTo>
                <a:cubicBezTo>
                  <a:pt x="35727" y="17900"/>
                  <a:pt x="36211" y="17979"/>
                  <a:pt x="36687" y="18049"/>
                </a:cubicBezTo>
                <a:cubicBezTo>
                  <a:pt x="36828" y="18049"/>
                  <a:pt x="36942" y="18085"/>
                  <a:pt x="37092" y="18085"/>
                </a:cubicBezTo>
                <a:cubicBezTo>
                  <a:pt x="36977" y="18234"/>
                  <a:pt x="36872" y="18384"/>
                  <a:pt x="36757" y="18490"/>
                </a:cubicBezTo>
                <a:cubicBezTo>
                  <a:pt x="36652" y="18490"/>
                  <a:pt x="36537" y="18454"/>
                  <a:pt x="36431" y="18419"/>
                </a:cubicBezTo>
                <a:cubicBezTo>
                  <a:pt x="35912" y="18340"/>
                  <a:pt x="35401" y="18199"/>
                  <a:pt x="34926" y="18049"/>
                </a:cubicBezTo>
                <a:cubicBezTo>
                  <a:pt x="35032" y="17944"/>
                  <a:pt x="35146" y="17864"/>
                  <a:pt x="35252" y="17794"/>
                </a:cubicBezTo>
                <a:close/>
                <a:moveTo>
                  <a:pt x="39583" y="17724"/>
                </a:moveTo>
                <a:cubicBezTo>
                  <a:pt x="39803" y="17759"/>
                  <a:pt x="40059" y="17794"/>
                  <a:pt x="40314" y="17864"/>
                </a:cubicBezTo>
                <a:cubicBezTo>
                  <a:pt x="40719" y="17944"/>
                  <a:pt x="41159" y="18014"/>
                  <a:pt x="41599" y="18085"/>
                </a:cubicBezTo>
                <a:cubicBezTo>
                  <a:pt x="41529" y="18234"/>
                  <a:pt x="41414" y="18419"/>
                  <a:pt x="41344" y="18560"/>
                </a:cubicBezTo>
                <a:cubicBezTo>
                  <a:pt x="40649" y="18490"/>
                  <a:pt x="39953" y="18419"/>
                  <a:pt x="39249" y="18340"/>
                </a:cubicBezTo>
                <a:cubicBezTo>
                  <a:pt x="39363" y="18120"/>
                  <a:pt x="39469" y="17944"/>
                  <a:pt x="39583" y="17724"/>
                </a:cubicBezTo>
                <a:close/>
                <a:moveTo>
                  <a:pt x="68381" y="17724"/>
                </a:moveTo>
                <a:cubicBezTo>
                  <a:pt x="68522" y="18014"/>
                  <a:pt x="68672" y="18305"/>
                  <a:pt x="68856" y="18604"/>
                </a:cubicBezTo>
                <a:lnTo>
                  <a:pt x="66805" y="18604"/>
                </a:lnTo>
                <a:cubicBezTo>
                  <a:pt x="66620" y="18340"/>
                  <a:pt x="66506" y="18085"/>
                  <a:pt x="66400" y="17829"/>
                </a:cubicBezTo>
                <a:cubicBezTo>
                  <a:pt x="67025" y="17759"/>
                  <a:pt x="67685" y="17759"/>
                  <a:pt x="68381" y="17724"/>
                </a:cubicBezTo>
                <a:close/>
                <a:moveTo>
                  <a:pt x="70908" y="17680"/>
                </a:moveTo>
                <a:cubicBezTo>
                  <a:pt x="71057" y="17979"/>
                  <a:pt x="71242" y="18269"/>
                  <a:pt x="71427" y="18560"/>
                </a:cubicBezTo>
                <a:cubicBezTo>
                  <a:pt x="70802" y="18560"/>
                  <a:pt x="70212" y="18560"/>
                  <a:pt x="69587" y="18604"/>
                </a:cubicBezTo>
                <a:lnTo>
                  <a:pt x="68927" y="18604"/>
                </a:lnTo>
                <a:cubicBezTo>
                  <a:pt x="68742" y="18305"/>
                  <a:pt x="68601" y="18014"/>
                  <a:pt x="68451" y="17724"/>
                </a:cubicBezTo>
                <a:lnTo>
                  <a:pt x="68566" y="17724"/>
                </a:lnTo>
                <a:cubicBezTo>
                  <a:pt x="69332" y="17724"/>
                  <a:pt x="70142" y="17680"/>
                  <a:pt x="70908" y="17680"/>
                </a:cubicBezTo>
                <a:close/>
                <a:moveTo>
                  <a:pt x="70987" y="17680"/>
                </a:moveTo>
                <a:cubicBezTo>
                  <a:pt x="71753" y="17680"/>
                  <a:pt x="72528" y="17724"/>
                  <a:pt x="73294" y="17759"/>
                </a:cubicBezTo>
                <a:cubicBezTo>
                  <a:pt x="73478" y="18049"/>
                  <a:pt x="73663" y="18384"/>
                  <a:pt x="73848" y="18639"/>
                </a:cubicBezTo>
                <a:cubicBezTo>
                  <a:pt x="73074" y="18604"/>
                  <a:pt x="72264" y="18560"/>
                  <a:pt x="71498" y="18560"/>
                </a:cubicBezTo>
                <a:cubicBezTo>
                  <a:pt x="71278" y="18305"/>
                  <a:pt x="71128" y="17979"/>
                  <a:pt x="70987" y="17680"/>
                </a:cubicBezTo>
                <a:close/>
                <a:moveTo>
                  <a:pt x="15223" y="16984"/>
                </a:moveTo>
                <a:cubicBezTo>
                  <a:pt x="15813" y="17134"/>
                  <a:pt x="16358" y="17319"/>
                  <a:pt x="16948" y="17504"/>
                </a:cubicBezTo>
                <a:cubicBezTo>
                  <a:pt x="16579" y="17900"/>
                  <a:pt x="16218" y="18305"/>
                  <a:pt x="15813" y="18674"/>
                </a:cubicBezTo>
                <a:cubicBezTo>
                  <a:pt x="15337" y="18490"/>
                  <a:pt x="14818" y="18305"/>
                  <a:pt x="14342" y="18120"/>
                </a:cubicBezTo>
                <a:cubicBezTo>
                  <a:pt x="14237" y="18085"/>
                  <a:pt x="14157" y="18085"/>
                  <a:pt x="14052" y="18049"/>
                </a:cubicBezTo>
                <a:cubicBezTo>
                  <a:pt x="14457" y="17680"/>
                  <a:pt x="14818" y="17319"/>
                  <a:pt x="15223" y="16984"/>
                </a:cubicBezTo>
                <a:close/>
                <a:moveTo>
                  <a:pt x="47727" y="17609"/>
                </a:moveTo>
                <a:cubicBezTo>
                  <a:pt x="47656" y="17864"/>
                  <a:pt x="47577" y="18164"/>
                  <a:pt x="47542" y="18419"/>
                </a:cubicBezTo>
                <a:cubicBezTo>
                  <a:pt x="46882" y="18525"/>
                  <a:pt x="46257" y="18604"/>
                  <a:pt x="45632" y="18674"/>
                </a:cubicBezTo>
                <a:cubicBezTo>
                  <a:pt x="45632" y="18604"/>
                  <a:pt x="45676" y="18525"/>
                  <a:pt x="45676" y="18454"/>
                </a:cubicBezTo>
                <a:cubicBezTo>
                  <a:pt x="45746" y="18305"/>
                  <a:pt x="45781" y="18164"/>
                  <a:pt x="45816" y="18014"/>
                </a:cubicBezTo>
                <a:cubicBezTo>
                  <a:pt x="46442" y="17900"/>
                  <a:pt x="47067" y="17759"/>
                  <a:pt x="47727" y="17609"/>
                </a:cubicBezTo>
                <a:close/>
                <a:moveTo>
                  <a:pt x="41670" y="18085"/>
                </a:moveTo>
                <a:cubicBezTo>
                  <a:pt x="42154" y="18164"/>
                  <a:pt x="42665" y="18199"/>
                  <a:pt x="43210" y="18199"/>
                </a:cubicBezTo>
                <a:lnTo>
                  <a:pt x="43695" y="18199"/>
                </a:lnTo>
                <a:cubicBezTo>
                  <a:pt x="43615" y="18384"/>
                  <a:pt x="43545" y="18525"/>
                  <a:pt x="43475" y="18710"/>
                </a:cubicBezTo>
                <a:cubicBezTo>
                  <a:pt x="42770" y="18674"/>
                  <a:pt x="42075" y="18639"/>
                  <a:pt x="41379" y="18560"/>
                </a:cubicBezTo>
                <a:cubicBezTo>
                  <a:pt x="41494" y="18419"/>
                  <a:pt x="41564" y="18269"/>
                  <a:pt x="41670" y="18085"/>
                </a:cubicBezTo>
                <a:close/>
                <a:moveTo>
                  <a:pt x="45781" y="18014"/>
                </a:moveTo>
                <a:lnTo>
                  <a:pt x="45781" y="18014"/>
                </a:lnTo>
                <a:cubicBezTo>
                  <a:pt x="45711" y="18164"/>
                  <a:pt x="45676" y="18305"/>
                  <a:pt x="45632" y="18454"/>
                </a:cubicBezTo>
                <a:cubicBezTo>
                  <a:pt x="45596" y="18525"/>
                  <a:pt x="45561" y="18604"/>
                  <a:pt x="45561" y="18674"/>
                </a:cubicBezTo>
                <a:cubicBezTo>
                  <a:pt x="44866" y="18710"/>
                  <a:pt x="44205" y="18710"/>
                  <a:pt x="43545" y="18710"/>
                </a:cubicBezTo>
                <a:cubicBezTo>
                  <a:pt x="43615" y="18525"/>
                  <a:pt x="43695" y="18384"/>
                  <a:pt x="43765" y="18199"/>
                </a:cubicBezTo>
                <a:cubicBezTo>
                  <a:pt x="44425" y="18164"/>
                  <a:pt x="45086" y="18120"/>
                  <a:pt x="45781" y="18014"/>
                </a:cubicBezTo>
                <a:close/>
                <a:moveTo>
                  <a:pt x="66321" y="17829"/>
                </a:moveTo>
                <a:cubicBezTo>
                  <a:pt x="66435" y="18085"/>
                  <a:pt x="66585" y="18340"/>
                  <a:pt x="66726" y="18604"/>
                </a:cubicBezTo>
                <a:cubicBezTo>
                  <a:pt x="66215" y="18639"/>
                  <a:pt x="65661" y="18674"/>
                  <a:pt x="65150" y="18710"/>
                </a:cubicBezTo>
                <a:cubicBezTo>
                  <a:pt x="65044" y="18490"/>
                  <a:pt x="64930" y="18269"/>
                  <a:pt x="64824" y="18014"/>
                </a:cubicBezTo>
                <a:cubicBezTo>
                  <a:pt x="65300" y="17944"/>
                  <a:pt x="65810" y="17864"/>
                  <a:pt x="66321" y="17829"/>
                </a:cubicBezTo>
                <a:close/>
                <a:moveTo>
                  <a:pt x="23226" y="16438"/>
                </a:moveTo>
                <a:cubicBezTo>
                  <a:pt x="23921" y="16764"/>
                  <a:pt x="24546" y="17134"/>
                  <a:pt x="25162" y="17504"/>
                </a:cubicBezTo>
                <a:cubicBezTo>
                  <a:pt x="24837" y="17944"/>
                  <a:pt x="24502" y="18384"/>
                  <a:pt x="24247" y="18745"/>
                </a:cubicBezTo>
                <a:cubicBezTo>
                  <a:pt x="23551" y="18384"/>
                  <a:pt x="22891" y="18014"/>
                  <a:pt x="22195" y="17680"/>
                </a:cubicBezTo>
                <a:cubicBezTo>
                  <a:pt x="22416" y="17459"/>
                  <a:pt x="22600" y="17204"/>
                  <a:pt x="22821" y="16949"/>
                </a:cubicBezTo>
                <a:cubicBezTo>
                  <a:pt x="22961" y="16764"/>
                  <a:pt x="23111" y="16623"/>
                  <a:pt x="23226" y="16438"/>
                </a:cubicBezTo>
                <a:close/>
                <a:moveTo>
                  <a:pt x="32505" y="17504"/>
                </a:moveTo>
                <a:cubicBezTo>
                  <a:pt x="33086" y="17829"/>
                  <a:pt x="33711" y="18164"/>
                  <a:pt x="34371" y="18419"/>
                </a:cubicBezTo>
                <a:cubicBezTo>
                  <a:pt x="34230" y="18525"/>
                  <a:pt x="34116" y="18639"/>
                  <a:pt x="33966" y="18745"/>
                </a:cubicBezTo>
                <a:lnTo>
                  <a:pt x="33931" y="18745"/>
                </a:lnTo>
                <a:cubicBezTo>
                  <a:pt x="33306" y="18454"/>
                  <a:pt x="32690" y="18049"/>
                  <a:pt x="32100" y="17680"/>
                </a:cubicBezTo>
                <a:cubicBezTo>
                  <a:pt x="32170" y="17644"/>
                  <a:pt x="32206" y="17609"/>
                  <a:pt x="32250" y="17609"/>
                </a:cubicBezTo>
                <a:cubicBezTo>
                  <a:pt x="32320" y="17574"/>
                  <a:pt x="32426" y="17539"/>
                  <a:pt x="32505" y="17504"/>
                </a:cubicBezTo>
                <a:close/>
                <a:moveTo>
                  <a:pt x="26263" y="16359"/>
                </a:moveTo>
                <a:cubicBezTo>
                  <a:pt x="26923" y="16764"/>
                  <a:pt x="27513" y="17239"/>
                  <a:pt x="28138" y="17724"/>
                </a:cubicBezTo>
                <a:cubicBezTo>
                  <a:pt x="27804" y="18049"/>
                  <a:pt x="27513" y="18419"/>
                  <a:pt x="27223" y="18780"/>
                </a:cubicBezTo>
                <a:cubicBezTo>
                  <a:pt x="26597" y="18340"/>
                  <a:pt x="25937" y="17900"/>
                  <a:pt x="25242" y="17504"/>
                </a:cubicBezTo>
                <a:cubicBezTo>
                  <a:pt x="25567" y="17099"/>
                  <a:pt x="25937" y="16694"/>
                  <a:pt x="26263" y="16359"/>
                </a:cubicBezTo>
                <a:close/>
                <a:moveTo>
                  <a:pt x="58732" y="16694"/>
                </a:moveTo>
                <a:cubicBezTo>
                  <a:pt x="58732" y="16799"/>
                  <a:pt x="58767" y="16914"/>
                  <a:pt x="58767" y="17019"/>
                </a:cubicBezTo>
                <a:cubicBezTo>
                  <a:pt x="58838" y="17354"/>
                  <a:pt x="58882" y="17680"/>
                  <a:pt x="58952" y="18049"/>
                </a:cubicBezTo>
                <a:cubicBezTo>
                  <a:pt x="58547" y="18305"/>
                  <a:pt x="58142" y="18560"/>
                  <a:pt x="57737" y="18780"/>
                </a:cubicBezTo>
                <a:cubicBezTo>
                  <a:pt x="57702" y="18525"/>
                  <a:pt x="57667" y="18305"/>
                  <a:pt x="57631" y="18049"/>
                </a:cubicBezTo>
                <a:cubicBezTo>
                  <a:pt x="57631" y="17864"/>
                  <a:pt x="57596" y="17680"/>
                  <a:pt x="57561" y="17504"/>
                </a:cubicBezTo>
                <a:cubicBezTo>
                  <a:pt x="57957" y="17283"/>
                  <a:pt x="58327" y="16984"/>
                  <a:pt x="58732" y="16694"/>
                </a:cubicBezTo>
                <a:close/>
                <a:moveTo>
                  <a:pt x="51874" y="17319"/>
                </a:moveTo>
                <a:lnTo>
                  <a:pt x="51874" y="17539"/>
                </a:lnTo>
                <a:cubicBezTo>
                  <a:pt x="51874" y="17794"/>
                  <a:pt x="51909" y="18049"/>
                  <a:pt x="51909" y="18305"/>
                </a:cubicBezTo>
                <a:cubicBezTo>
                  <a:pt x="51178" y="18490"/>
                  <a:pt x="50439" y="18639"/>
                  <a:pt x="49708" y="18824"/>
                </a:cubicBezTo>
                <a:cubicBezTo>
                  <a:pt x="49708" y="18604"/>
                  <a:pt x="49743" y="18419"/>
                  <a:pt x="49743" y="18234"/>
                </a:cubicBezTo>
                <a:cubicBezTo>
                  <a:pt x="49743" y="18120"/>
                  <a:pt x="49743" y="18049"/>
                  <a:pt x="49778" y="17944"/>
                </a:cubicBezTo>
                <a:cubicBezTo>
                  <a:pt x="50474" y="17759"/>
                  <a:pt x="51178" y="17539"/>
                  <a:pt x="51874" y="17319"/>
                </a:cubicBezTo>
                <a:close/>
                <a:moveTo>
                  <a:pt x="37127" y="18120"/>
                </a:moveTo>
                <a:cubicBezTo>
                  <a:pt x="37488" y="18164"/>
                  <a:pt x="37893" y="18199"/>
                  <a:pt x="38227" y="18269"/>
                </a:cubicBezTo>
                <a:cubicBezTo>
                  <a:pt x="38553" y="18305"/>
                  <a:pt x="38853" y="18340"/>
                  <a:pt x="39143" y="18384"/>
                </a:cubicBezTo>
                <a:cubicBezTo>
                  <a:pt x="39029" y="18525"/>
                  <a:pt x="38923" y="18710"/>
                  <a:pt x="38809" y="18895"/>
                </a:cubicBezTo>
                <a:cubicBezTo>
                  <a:pt x="38148" y="18780"/>
                  <a:pt x="37488" y="18639"/>
                  <a:pt x="36792" y="18525"/>
                </a:cubicBezTo>
                <a:cubicBezTo>
                  <a:pt x="36907" y="18384"/>
                  <a:pt x="37013" y="18234"/>
                  <a:pt x="37127" y="18120"/>
                </a:cubicBezTo>
                <a:close/>
                <a:moveTo>
                  <a:pt x="81552" y="17204"/>
                </a:moveTo>
                <a:cubicBezTo>
                  <a:pt x="82098" y="17459"/>
                  <a:pt x="82687" y="17680"/>
                  <a:pt x="83313" y="17864"/>
                </a:cubicBezTo>
                <a:cubicBezTo>
                  <a:pt x="83568" y="18199"/>
                  <a:pt x="83823" y="18560"/>
                  <a:pt x="84114" y="18895"/>
                </a:cubicBezTo>
                <a:cubicBezTo>
                  <a:pt x="83453" y="18674"/>
                  <a:pt x="82828" y="18454"/>
                  <a:pt x="82282" y="18199"/>
                </a:cubicBezTo>
                <a:cubicBezTo>
                  <a:pt x="82027" y="17864"/>
                  <a:pt x="81772" y="17539"/>
                  <a:pt x="81552" y="17204"/>
                </a:cubicBezTo>
                <a:close/>
                <a:moveTo>
                  <a:pt x="20065" y="16878"/>
                </a:moveTo>
                <a:cubicBezTo>
                  <a:pt x="20760" y="17099"/>
                  <a:pt x="21421" y="17389"/>
                  <a:pt x="22081" y="17724"/>
                </a:cubicBezTo>
                <a:cubicBezTo>
                  <a:pt x="21755" y="18120"/>
                  <a:pt x="21421" y="18525"/>
                  <a:pt x="21095" y="18930"/>
                </a:cubicBezTo>
                <a:cubicBezTo>
                  <a:pt x="20399" y="18639"/>
                  <a:pt x="19704" y="18384"/>
                  <a:pt x="19000" y="18120"/>
                </a:cubicBezTo>
                <a:cubicBezTo>
                  <a:pt x="19114" y="18014"/>
                  <a:pt x="19184" y="17900"/>
                  <a:pt x="19299" y="17794"/>
                </a:cubicBezTo>
                <a:cubicBezTo>
                  <a:pt x="19519" y="17539"/>
                  <a:pt x="19774" y="17204"/>
                  <a:pt x="20065" y="16878"/>
                </a:cubicBezTo>
                <a:close/>
                <a:moveTo>
                  <a:pt x="62914" y="17204"/>
                </a:moveTo>
                <a:cubicBezTo>
                  <a:pt x="63019" y="17609"/>
                  <a:pt x="63099" y="18014"/>
                  <a:pt x="63239" y="18384"/>
                </a:cubicBezTo>
                <a:cubicBezTo>
                  <a:pt x="62764" y="18525"/>
                  <a:pt x="62324" y="18710"/>
                  <a:pt x="61848" y="18930"/>
                </a:cubicBezTo>
                <a:cubicBezTo>
                  <a:pt x="61743" y="18560"/>
                  <a:pt x="61664" y="18199"/>
                  <a:pt x="61593" y="17829"/>
                </a:cubicBezTo>
                <a:cubicBezTo>
                  <a:pt x="62033" y="17574"/>
                  <a:pt x="62474" y="17389"/>
                  <a:pt x="62914" y="17204"/>
                </a:cubicBezTo>
                <a:close/>
                <a:moveTo>
                  <a:pt x="73364" y="17759"/>
                </a:moveTo>
                <a:lnTo>
                  <a:pt x="73364" y="17759"/>
                </a:lnTo>
                <a:cubicBezTo>
                  <a:pt x="74139" y="17794"/>
                  <a:pt x="74905" y="17864"/>
                  <a:pt x="75679" y="17979"/>
                </a:cubicBezTo>
                <a:cubicBezTo>
                  <a:pt x="75864" y="18305"/>
                  <a:pt x="76084" y="18604"/>
                  <a:pt x="76305" y="18930"/>
                </a:cubicBezTo>
                <a:cubicBezTo>
                  <a:pt x="75495" y="18780"/>
                  <a:pt x="74729" y="18710"/>
                  <a:pt x="73919" y="18674"/>
                </a:cubicBezTo>
                <a:cubicBezTo>
                  <a:pt x="73734" y="18384"/>
                  <a:pt x="73514" y="18085"/>
                  <a:pt x="73364" y="17759"/>
                </a:cubicBezTo>
                <a:close/>
                <a:moveTo>
                  <a:pt x="1577" y="17424"/>
                </a:moveTo>
                <a:cubicBezTo>
                  <a:pt x="2316" y="17644"/>
                  <a:pt x="3047" y="17944"/>
                  <a:pt x="3778" y="18234"/>
                </a:cubicBezTo>
                <a:cubicBezTo>
                  <a:pt x="3302" y="18490"/>
                  <a:pt x="2792" y="18745"/>
                  <a:pt x="2316" y="18965"/>
                </a:cubicBezTo>
                <a:cubicBezTo>
                  <a:pt x="1577" y="18639"/>
                  <a:pt x="846" y="18340"/>
                  <a:pt x="115" y="18085"/>
                </a:cubicBezTo>
                <a:cubicBezTo>
                  <a:pt x="626" y="17864"/>
                  <a:pt x="1101" y="17644"/>
                  <a:pt x="1577" y="17424"/>
                </a:cubicBezTo>
                <a:close/>
                <a:moveTo>
                  <a:pt x="55835" y="16984"/>
                </a:moveTo>
                <a:cubicBezTo>
                  <a:pt x="55835" y="17099"/>
                  <a:pt x="55871" y="17239"/>
                  <a:pt x="55906" y="17389"/>
                </a:cubicBezTo>
                <a:cubicBezTo>
                  <a:pt x="55941" y="17680"/>
                  <a:pt x="55976" y="17944"/>
                  <a:pt x="56020" y="18234"/>
                </a:cubicBezTo>
                <a:cubicBezTo>
                  <a:pt x="55360" y="18525"/>
                  <a:pt x="54700" y="18745"/>
                  <a:pt x="53960" y="18965"/>
                </a:cubicBezTo>
                <a:cubicBezTo>
                  <a:pt x="53925" y="18639"/>
                  <a:pt x="53925" y="18305"/>
                  <a:pt x="53890" y="17979"/>
                </a:cubicBezTo>
                <a:cubicBezTo>
                  <a:pt x="53854" y="17900"/>
                  <a:pt x="53854" y="17829"/>
                  <a:pt x="53854" y="17759"/>
                </a:cubicBezTo>
                <a:cubicBezTo>
                  <a:pt x="54515" y="17539"/>
                  <a:pt x="55175" y="17283"/>
                  <a:pt x="55835" y="16984"/>
                </a:cubicBezTo>
                <a:close/>
                <a:moveTo>
                  <a:pt x="34891" y="18085"/>
                </a:moveTo>
                <a:cubicBezTo>
                  <a:pt x="35366" y="18234"/>
                  <a:pt x="35877" y="18384"/>
                  <a:pt x="36387" y="18490"/>
                </a:cubicBezTo>
                <a:cubicBezTo>
                  <a:pt x="36502" y="18525"/>
                  <a:pt x="36608" y="18525"/>
                  <a:pt x="36722" y="18560"/>
                </a:cubicBezTo>
                <a:cubicBezTo>
                  <a:pt x="36572" y="18710"/>
                  <a:pt x="36467" y="18859"/>
                  <a:pt x="36317" y="19000"/>
                </a:cubicBezTo>
                <a:cubicBezTo>
                  <a:pt x="36247" y="19000"/>
                  <a:pt x="36211" y="18965"/>
                  <a:pt x="36132" y="18965"/>
                </a:cubicBezTo>
                <a:cubicBezTo>
                  <a:pt x="35551" y="18824"/>
                  <a:pt x="34996" y="18639"/>
                  <a:pt x="34486" y="18419"/>
                </a:cubicBezTo>
                <a:cubicBezTo>
                  <a:pt x="34627" y="18305"/>
                  <a:pt x="34741" y="18199"/>
                  <a:pt x="34891" y="18085"/>
                </a:cubicBezTo>
                <a:close/>
                <a:moveTo>
                  <a:pt x="64780" y="18049"/>
                </a:moveTo>
                <a:cubicBezTo>
                  <a:pt x="64859" y="18269"/>
                  <a:pt x="64965" y="18490"/>
                  <a:pt x="65080" y="18745"/>
                </a:cubicBezTo>
                <a:cubicBezTo>
                  <a:pt x="64675" y="18780"/>
                  <a:pt x="64270" y="18859"/>
                  <a:pt x="63900" y="18965"/>
                </a:cubicBezTo>
                <a:cubicBezTo>
                  <a:pt x="63794" y="18965"/>
                  <a:pt x="63680" y="19000"/>
                  <a:pt x="63574" y="19044"/>
                </a:cubicBezTo>
                <a:cubicBezTo>
                  <a:pt x="63460" y="18824"/>
                  <a:pt x="63389" y="18639"/>
                  <a:pt x="63319" y="18419"/>
                </a:cubicBezTo>
                <a:cubicBezTo>
                  <a:pt x="63794" y="18269"/>
                  <a:pt x="64270" y="18120"/>
                  <a:pt x="64780" y="18049"/>
                </a:cubicBezTo>
                <a:close/>
                <a:moveTo>
                  <a:pt x="5283" y="17539"/>
                </a:moveTo>
                <a:cubicBezTo>
                  <a:pt x="5979" y="17794"/>
                  <a:pt x="6674" y="18085"/>
                  <a:pt x="7334" y="18384"/>
                </a:cubicBezTo>
                <a:cubicBezTo>
                  <a:pt x="6894" y="18639"/>
                  <a:pt x="6419" y="18930"/>
                  <a:pt x="5979" y="19185"/>
                </a:cubicBezTo>
                <a:cubicBezTo>
                  <a:pt x="5283" y="18859"/>
                  <a:pt x="4623" y="18525"/>
                  <a:pt x="3927" y="18234"/>
                </a:cubicBezTo>
                <a:cubicBezTo>
                  <a:pt x="4367" y="18014"/>
                  <a:pt x="4843" y="17759"/>
                  <a:pt x="5283" y="17539"/>
                </a:cubicBezTo>
                <a:close/>
                <a:moveTo>
                  <a:pt x="29168" y="16878"/>
                </a:moveTo>
                <a:cubicBezTo>
                  <a:pt x="29274" y="16984"/>
                  <a:pt x="29423" y="17099"/>
                  <a:pt x="29529" y="17204"/>
                </a:cubicBezTo>
                <a:cubicBezTo>
                  <a:pt x="30005" y="17609"/>
                  <a:pt x="30489" y="18014"/>
                  <a:pt x="30964" y="18419"/>
                </a:cubicBezTo>
                <a:cubicBezTo>
                  <a:pt x="30709" y="18639"/>
                  <a:pt x="30410" y="18930"/>
                  <a:pt x="30189" y="19185"/>
                </a:cubicBezTo>
                <a:cubicBezTo>
                  <a:pt x="29608" y="18780"/>
                  <a:pt x="29054" y="18340"/>
                  <a:pt x="28508" y="17944"/>
                </a:cubicBezTo>
                <a:cubicBezTo>
                  <a:pt x="28429" y="17864"/>
                  <a:pt x="28323" y="17794"/>
                  <a:pt x="28209" y="17724"/>
                </a:cubicBezTo>
                <a:cubicBezTo>
                  <a:pt x="28508" y="17389"/>
                  <a:pt x="28834" y="17099"/>
                  <a:pt x="29168" y="16878"/>
                </a:cubicBezTo>
                <a:close/>
                <a:moveTo>
                  <a:pt x="78356" y="17063"/>
                </a:moveTo>
                <a:lnTo>
                  <a:pt x="78356" y="17063"/>
                </a:lnTo>
                <a:cubicBezTo>
                  <a:pt x="78911" y="17389"/>
                  <a:pt x="79456" y="17759"/>
                  <a:pt x="80011" y="18120"/>
                </a:cubicBezTo>
                <a:cubicBezTo>
                  <a:pt x="80117" y="18164"/>
                  <a:pt x="80187" y="18234"/>
                  <a:pt x="80302" y="18305"/>
                </a:cubicBezTo>
                <a:cubicBezTo>
                  <a:pt x="80522" y="18604"/>
                  <a:pt x="80742" y="18895"/>
                  <a:pt x="80997" y="19185"/>
                </a:cubicBezTo>
                <a:cubicBezTo>
                  <a:pt x="80372" y="18780"/>
                  <a:pt x="79712" y="18419"/>
                  <a:pt x="79087" y="18085"/>
                </a:cubicBezTo>
                <a:cubicBezTo>
                  <a:pt x="78831" y="17759"/>
                  <a:pt x="78611" y="17424"/>
                  <a:pt x="78356" y="17063"/>
                </a:cubicBezTo>
                <a:close/>
                <a:moveTo>
                  <a:pt x="12036" y="17354"/>
                </a:moveTo>
                <a:cubicBezTo>
                  <a:pt x="12661" y="17609"/>
                  <a:pt x="13321" y="17829"/>
                  <a:pt x="13937" y="18049"/>
                </a:cubicBezTo>
                <a:cubicBezTo>
                  <a:pt x="13682" y="18305"/>
                  <a:pt x="13391" y="18560"/>
                  <a:pt x="13136" y="18824"/>
                </a:cubicBezTo>
                <a:cubicBezTo>
                  <a:pt x="12987" y="18965"/>
                  <a:pt x="12837" y="19079"/>
                  <a:pt x="12696" y="19220"/>
                </a:cubicBezTo>
                <a:cubicBezTo>
                  <a:pt x="12000" y="18965"/>
                  <a:pt x="11296" y="18710"/>
                  <a:pt x="10601" y="18454"/>
                </a:cubicBezTo>
                <a:cubicBezTo>
                  <a:pt x="11076" y="18085"/>
                  <a:pt x="11560" y="17724"/>
                  <a:pt x="12036" y="17354"/>
                </a:cubicBezTo>
                <a:close/>
                <a:moveTo>
                  <a:pt x="32065" y="17724"/>
                </a:moveTo>
                <a:cubicBezTo>
                  <a:pt x="32646" y="18085"/>
                  <a:pt x="33271" y="18490"/>
                  <a:pt x="33896" y="18780"/>
                </a:cubicBezTo>
                <a:cubicBezTo>
                  <a:pt x="33746" y="18930"/>
                  <a:pt x="33570" y="19079"/>
                  <a:pt x="33420" y="19220"/>
                </a:cubicBezTo>
                <a:cubicBezTo>
                  <a:pt x="32795" y="18859"/>
                  <a:pt x="32170" y="18419"/>
                  <a:pt x="31589" y="17979"/>
                </a:cubicBezTo>
                <a:cubicBezTo>
                  <a:pt x="31730" y="17900"/>
                  <a:pt x="31915" y="17794"/>
                  <a:pt x="32065" y="17724"/>
                </a:cubicBezTo>
                <a:close/>
                <a:moveTo>
                  <a:pt x="39213" y="18384"/>
                </a:moveTo>
                <a:cubicBezTo>
                  <a:pt x="39909" y="18490"/>
                  <a:pt x="40613" y="18560"/>
                  <a:pt x="41309" y="18639"/>
                </a:cubicBezTo>
                <a:cubicBezTo>
                  <a:pt x="41194" y="18824"/>
                  <a:pt x="41089" y="19000"/>
                  <a:pt x="40974" y="19220"/>
                </a:cubicBezTo>
                <a:cubicBezTo>
                  <a:pt x="40279" y="19115"/>
                  <a:pt x="39583" y="19000"/>
                  <a:pt x="38888" y="18895"/>
                </a:cubicBezTo>
                <a:cubicBezTo>
                  <a:pt x="38993" y="18710"/>
                  <a:pt x="39108" y="18560"/>
                  <a:pt x="39213" y="18384"/>
                </a:cubicBezTo>
                <a:close/>
                <a:moveTo>
                  <a:pt x="49708" y="17944"/>
                </a:moveTo>
                <a:cubicBezTo>
                  <a:pt x="49708" y="18049"/>
                  <a:pt x="49708" y="18120"/>
                  <a:pt x="49673" y="18234"/>
                </a:cubicBezTo>
                <a:cubicBezTo>
                  <a:pt x="49673" y="18419"/>
                  <a:pt x="49673" y="18639"/>
                  <a:pt x="49637" y="18824"/>
                </a:cubicBezTo>
                <a:cubicBezTo>
                  <a:pt x="49303" y="18895"/>
                  <a:pt x="48933" y="18965"/>
                  <a:pt x="48572" y="19044"/>
                </a:cubicBezTo>
                <a:cubicBezTo>
                  <a:pt x="48202" y="19115"/>
                  <a:pt x="47797" y="19185"/>
                  <a:pt x="47436" y="19220"/>
                </a:cubicBezTo>
                <a:cubicBezTo>
                  <a:pt x="47436" y="19150"/>
                  <a:pt x="47472" y="19044"/>
                  <a:pt x="47472" y="18965"/>
                </a:cubicBezTo>
                <a:cubicBezTo>
                  <a:pt x="47507" y="18780"/>
                  <a:pt x="47542" y="18639"/>
                  <a:pt x="47577" y="18454"/>
                </a:cubicBezTo>
                <a:cubicBezTo>
                  <a:pt x="47982" y="18384"/>
                  <a:pt x="48387" y="18305"/>
                  <a:pt x="48827" y="18199"/>
                </a:cubicBezTo>
                <a:cubicBezTo>
                  <a:pt x="49118" y="18120"/>
                  <a:pt x="49417" y="18049"/>
                  <a:pt x="49708" y="17944"/>
                </a:cubicBezTo>
                <a:close/>
                <a:moveTo>
                  <a:pt x="77255" y="17354"/>
                </a:moveTo>
                <a:cubicBezTo>
                  <a:pt x="77845" y="17574"/>
                  <a:pt x="78470" y="17829"/>
                  <a:pt x="79016" y="18120"/>
                </a:cubicBezTo>
                <a:cubicBezTo>
                  <a:pt x="79307" y="18490"/>
                  <a:pt x="79571" y="18859"/>
                  <a:pt x="79826" y="19220"/>
                </a:cubicBezTo>
                <a:cubicBezTo>
                  <a:pt x="79236" y="18930"/>
                  <a:pt x="78576" y="18674"/>
                  <a:pt x="77916" y="18454"/>
                </a:cubicBezTo>
                <a:cubicBezTo>
                  <a:pt x="77696" y="18085"/>
                  <a:pt x="77440" y="17724"/>
                  <a:pt x="77255" y="17354"/>
                </a:cubicBezTo>
                <a:close/>
                <a:moveTo>
                  <a:pt x="80522" y="17354"/>
                </a:moveTo>
                <a:lnTo>
                  <a:pt x="80522" y="17354"/>
                </a:lnTo>
                <a:cubicBezTo>
                  <a:pt x="81032" y="17680"/>
                  <a:pt x="81622" y="17979"/>
                  <a:pt x="82247" y="18234"/>
                </a:cubicBezTo>
                <a:cubicBezTo>
                  <a:pt x="82503" y="18560"/>
                  <a:pt x="82758" y="18895"/>
                  <a:pt x="83048" y="19220"/>
                </a:cubicBezTo>
                <a:cubicBezTo>
                  <a:pt x="82388" y="18930"/>
                  <a:pt x="81807" y="18639"/>
                  <a:pt x="81252" y="18305"/>
                </a:cubicBezTo>
                <a:cubicBezTo>
                  <a:pt x="80997" y="18014"/>
                  <a:pt x="80742" y="17680"/>
                  <a:pt x="80522" y="17354"/>
                </a:cubicBezTo>
                <a:close/>
                <a:moveTo>
                  <a:pt x="8549" y="17680"/>
                </a:moveTo>
                <a:cubicBezTo>
                  <a:pt x="8875" y="17829"/>
                  <a:pt x="9210" y="17979"/>
                  <a:pt x="9535" y="18120"/>
                </a:cubicBezTo>
                <a:cubicBezTo>
                  <a:pt x="9870" y="18234"/>
                  <a:pt x="10160" y="18340"/>
                  <a:pt x="10460" y="18454"/>
                </a:cubicBezTo>
                <a:cubicBezTo>
                  <a:pt x="10090" y="18745"/>
                  <a:pt x="9755" y="19000"/>
                  <a:pt x="9394" y="19264"/>
                </a:cubicBezTo>
                <a:cubicBezTo>
                  <a:pt x="8734" y="18965"/>
                  <a:pt x="8109" y="18674"/>
                  <a:pt x="7449" y="18384"/>
                </a:cubicBezTo>
                <a:cubicBezTo>
                  <a:pt x="7819" y="18164"/>
                  <a:pt x="8180" y="17944"/>
                  <a:pt x="8549" y="17680"/>
                </a:cubicBezTo>
                <a:close/>
                <a:moveTo>
                  <a:pt x="68892" y="18674"/>
                </a:moveTo>
                <a:cubicBezTo>
                  <a:pt x="69041" y="18859"/>
                  <a:pt x="69182" y="19079"/>
                  <a:pt x="69367" y="19264"/>
                </a:cubicBezTo>
                <a:lnTo>
                  <a:pt x="67245" y="19264"/>
                </a:lnTo>
                <a:cubicBezTo>
                  <a:pt x="67096" y="19079"/>
                  <a:pt x="66946" y="18859"/>
                  <a:pt x="66840" y="18674"/>
                </a:cubicBezTo>
                <a:close/>
                <a:moveTo>
                  <a:pt x="60123" y="17204"/>
                </a:moveTo>
                <a:cubicBezTo>
                  <a:pt x="60202" y="17644"/>
                  <a:pt x="60273" y="18085"/>
                  <a:pt x="60343" y="18490"/>
                </a:cubicBezTo>
                <a:cubicBezTo>
                  <a:pt x="60088" y="18674"/>
                  <a:pt x="59832" y="18859"/>
                  <a:pt x="59577" y="19044"/>
                </a:cubicBezTo>
                <a:cubicBezTo>
                  <a:pt x="59427" y="19150"/>
                  <a:pt x="59322" y="19220"/>
                  <a:pt x="59207" y="19300"/>
                </a:cubicBezTo>
                <a:cubicBezTo>
                  <a:pt x="59137" y="18895"/>
                  <a:pt x="59058" y="18490"/>
                  <a:pt x="58987" y="18049"/>
                </a:cubicBezTo>
                <a:cubicBezTo>
                  <a:pt x="59172" y="17944"/>
                  <a:pt x="59357" y="17794"/>
                  <a:pt x="59542" y="17644"/>
                </a:cubicBezTo>
                <a:cubicBezTo>
                  <a:pt x="59718" y="17504"/>
                  <a:pt x="59938" y="17354"/>
                  <a:pt x="60123" y="17204"/>
                </a:cubicBezTo>
                <a:close/>
                <a:moveTo>
                  <a:pt x="71462" y="18639"/>
                </a:moveTo>
                <a:cubicBezTo>
                  <a:pt x="71647" y="18859"/>
                  <a:pt x="71788" y="19079"/>
                  <a:pt x="71973" y="19300"/>
                </a:cubicBezTo>
                <a:cubicBezTo>
                  <a:pt x="71163" y="19264"/>
                  <a:pt x="70362" y="19264"/>
                  <a:pt x="69552" y="19264"/>
                </a:cubicBezTo>
                <a:lnTo>
                  <a:pt x="69446" y="19264"/>
                </a:lnTo>
                <a:cubicBezTo>
                  <a:pt x="69261" y="19079"/>
                  <a:pt x="69112" y="18859"/>
                  <a:pt x="68962" y="18674"/>
                </a:cubicBezTo>
                <a:cubicBezTo>
                  <a:pt x="69182" y="18674"/>
                  <a:pt x="69402" y="18639"/>
                  <a:pt x="69587" y="18639"/>
                </a:cubicBezTo>
                <a:close/>
                <a:moveTo>
                  <a:pt x="79606" y="17319"/>
                </a:moveTo>
                <a:lnTo>
                  <a:pt x="79606" y="17319"/>
                </a:lnTo>
                <a:cubicBezTo>
                  <a:pt x="79967" y="17539"/>
                  <a:pt x="80302" y="17794"/>
                  <a:pt x="80671" y="18014"/>
                </a:cubicBezTo>
                <a:cubicBezTo>
                  <a:pt x="80847" y="18120"/>
                  <a:pt x="81032" y="18234"/>
                  <a:pt x="81217" y="18340"/>
                </a:cubicBezTo>
                <a:cubicBezTo>
                  <a:pt x="81367" y="18560"/>
                  <a:pt x="81552" y="18780"/>
                  <a:pt x="81693" y="18965"/>
                </a:cubicBezTo>
                <a:cubicBezTo>
                  <a:pt x="81807" y="19079"/>
                  <a:pt x="81877" y="19185"/>
                  <a:pt x="81992" y="19300"/>
                </a:cubicBezTo>
                <a:cubicBezTo>
                  <a:pt x="81948" y="19264"/>
                  <a:pt x="81877" y="19220"/>
                  <a:pt x="81842" y="19185"/>
                </a:cubicBezTo>
                <a:cubicBezTo>
                  <a:pt x="81332" y="18895"/>
                  <a:pt x="80812" y="18560"/>
                  <a:pt x="80337" y="18234"/>
                </a:cubicBezTo>
                <a:cubicBezTo>
                  <a:pt x="80231" y="18120"/>
                  <a:pt x="80117" y="17979"/>
                  <a:pt x="80011" y="17829"/>
                </a:cubicBezTo>
                <a:cubicBezTo>
                  <a:pt x="79897" y="17680"/>
                  <a:pt x="79747" y="17504"/>
                  <a:pt x="79606" y="17319"/>
                </a:cubicBezTo>
                <a:close/>
                <a:moveTo>
                  <a:pt x="66761" y="18674"/>
                </a:moveTo>
                <a:cubicBezTo>
                  <a:pt x="66876" y="18895"/>
                  <a:pt x="67025" y="19079"/>
                  <a:pt x="67166" y="19264"/>
                </a:cubicBezTo>
                <a:cubicBezTo>
                  <a:pt x="66655" y="19264"/>
                  <a:pt x="66101" y="19300"/>
                  <a:pt x="65555" y="19370"/>
                </a:cubicBezTo>
                <a:cubicBezTo>
                  <a:pt x="65405" y="19185"/>
                  <a:pt x="65300" y="18965"/>
                  <a:pt x="65185" y="18780"/>
                </a:cubicBezTo>
                <a:cubicBezTo>
                  <a:pt x="65705" y="18710"/>
                  <a:pt x="66215" y="18674"/>
                  <a:pt x="66761" y="18674"/>
                </a:cubicBezTo>
                <a:close/>
                <a:moveTo>
                  <a:pt x="17019" y="17539"/>
                </a:moveTo>
                <a:cubicBezTo>
                  <a:pt x="17573" y="17724"/>
                  <a:pt x="18119" y="17900"/>
                  <a:pt x="18709" y="18085"/>
                </a:cubicBezTo>
                <a:cubicBezTo>
                  <a:pt x="18780" y="18085"/>
                  <a:pt x="18859" y="18120"/>
                  <a:pt x="18929" y="18164"/>
                </a:cubicBezTo>
                <a:cubicBezTo>
                  <a:pt x="18559" y="18560"/>
                  <a:pt x="18198" y="18965"/>
                  <a:pt x="17864" y="19405"/>
                </a:cubicBezTo>
                <a:cubicBezTo>
                  <a:pt x="17723" y="19335"/>
                  <a:pt x="17538" y="19300"/>
                  <a:pt x="17388" y="19220"/>
                </a:cubicBezTo>
                <a:cubicBezTo>
                  <a:pt x="16913" y="19079"/>
                  <a:pt x="16402" y="18895"/>
                  <a:pt x="15883" y="18710"/>
                </a:cubicBezTo>
                <a:cubicBezTo>
                  <a:pt x="16253" y="18305"/>
                  <a:pt x="16623" y="17900"/>
                  <a:pt x="17019" y="17539"/>
                </a:cubicBezTo>
                <a:close/>
                <a:moveTo>
                  <a:pt x="41379" y="18639"/>
                </a:moveTo>
                <a:cubicBezTo>
                  <a:pt x="42040" y="18710"/>
                  <a:pt x="42735" y="18745"/>
                  <a:pt x="43431" y="18780"/>
                </a:cubicBezTo>
                <a:cubicBezTo>
                  <a:pt x="43360" y="18965"/>
                  <a:pt x="43255" y="19185"/>
                  <a:pt x="43140" y="19405"/>
                </a:cubicBezTo>
                <a:cubicBezTo>
                  <a:pt x="42445" y="19370"/>
                  <a:pt x="41749" y="19300"/>
                  <a:pt x="41054" y="19220"/>
                </a:cubicBezTo>
                <a:cubicBezTo>
                  <a:pt x="41159" y="19044"/>
                  <a:pt x="41274" y="18824"/>
                  <a:pt x="41379" y="18639"/>
                </a:cubicBezTo>
                <a:close/>
                <a:moveTo>
                  <a:pt x="71533" y="18639"/>
                </a:moveTo>
                <a:cubicBezTo>
                  <a:pt x="72308" y="18639"/>
                  <a:pt x="73109" y="18674"/>
                  <a:pt x="73883" y="18710"/>
                </a:cubicBezTo>
                <a:cubicBezTo>
                  <a:pt x="74068" y="18965"/>
                  <a:pt x="74244" y="19185"/>
                  <a:pt x="74465" y="19405"/>
                </a:cubicBezTo>
                <a:cubicBezTo>
                  <a:pt x="73663" y="19335"/>
                  <a:pt x="72853" y="19300"/>
                  <a:pt x="72043" y="19300"/>
                </a:cubicBezTo>
                <a:cubicBezTo>
                  <a:pt x="71867" y="19079"/>
                  <a:pt x="71682" y="18859"/>
                  <a:pt x="71533" y="18639"/>
                </a:cubicBezTo>
                <a:close/>
                <a:moveTo>
                  <a:pt x="75750" y="18014"/>
                </a:moveTo>
                <a:cubicBezTo>
                  <a:pt x="75935" y="18014"/>
                  <a:pt x="76120" y="18049"/>
                  <a:pt x="76305" y="18085"/>
                </a:cubicBezTo>
                <a:cubicBezTo>
                  <a:pt x="76850" y="18199"/>
                  <a:pt x="77370" y="18340"/>
                  <a:pt x="77880" y="18490"/>
                </a:cubicBezTo>
                <a:cubicBezTo>
                  <a:pt x="78101" y="18824"/>
                  <a:pt x="78321" y="19115"/>
                  <a:pt x="78541" y="19405"/>
                </a:cubicBezTo>
                <a:cubicBezTo>
                  <a:pt x="78171" y="19300"/>
                  <a:pt x="77810" y="19185"/>
                  <a:pt x="77405" y="19115"/>
                </a:cubicBezTo>
                <a:cubicBezTo>
                  <a:pt x="77071" y="19044"/>
                  <a:pt x="76710" y="18965"/>
                  <a:pt x="76375" y="18930"/>
                </a:cubicBezTo>
                <a:cubicBezTo>
                  <a:pt x="76155" y="18639"/>
                  <a:pt x="75935" y="18305"/>
                  <a:pt x="75750" y="18014"/>
                </a:cubicBezTo>
                <a:close/>
                <a:moveTo>
                  <a:pt x="45526" y="18710"/>
                </a:moveTo>
                <a:cubicBezTo>
                  <a:pt x="45456" y="18965"/>
                  <a:pt x="45376" y="19185"/>
                  <a:pt x="45306" y="19440"/>
                </a:cubicBezTo>
                <a:cubicBezTo>
                  <a:pt x="44610" y="19440"/>
                  <a:pt x="43915" y="19440"/>
                  <a:pt x="43210" y="19405"/>
                </a:cubicBezTo>
                <a:cubicBezTo>
                  <a:pt x="43325" y="19185"/>
                  <a:pt x="43395" y="18965"/>
                  <a:pt x="43510" y="18780"/>
                </a:cubicBezTo>
                <a:cubicBezTo>
                  <a:pt x="44170" y="18780"/>
                  <a:pt x="44866" y="18780"/>
                  <a:pt x="45526" y="18710"/>
                </a:cubicBezTo>
                <a:close/>
                <a:moveTo>
                  <a:pt x="47507" y="18490"/>
                </a:moveTo>
                <a:cubicBezTo>
                  <a:pt x="47507" y="18639"/>
                  <a:pt x="47472" y="18780"/>
                  <a:pt x="47436" y="18930"/>
                </a:cubicBezTo>
                <a:cubicBezTo>
                  <a:pt x="47392" y="19044"/>
                  <a:pt x="47392" y="19150"/>
                  <a:pt x="47357" y="19264"/>
                </a:cubicBezTo>
                <a:cubicBezTo>
                  <a:pt x="46697" y="19335"/>
                  <a:pt x="46037" y="19405"/>
                  <a:pt x="45376" y="19440"/>
                </a:cubicBezTo>
                <a:cubicBezTo>
                  <a:pt x="45456" y="19185"/>
                  <a:pt x="45526" y="18965"/>
                  <a:pt x="45596" y="18710"/>
                </a:cubicBezTo>
                <a:cubicBezTo>
                  <a:pt x="46221" y="18674"/>
                  <a:pt x="46882" y="18604"/>
                  <a:pt x="47507" y="18490"/>
                </a:cubicBezTo>
                <a:close/>
                <a:moveTo>
                  <a:pt x="53775" y="17794"/>
                </a:moveTo>
                <a:cubicBezTo>
                  <a:pt x="53819" y="17864"/>
                  <a:pt x="53819" y="17900"/>
                  <a:pt x="53819" y="17979"/>
                </a:cubicBezTo>
                <a:cubicBezTo>
                  <a:pt x="53854" y="18305"/>
                  <a:pt x="53890" y="18639"/>
                  <a:pt x="53925" y="18965"/>
                </a:cubicBezTo>
                <a:cubicBezTo>
                  <a:pt x="53300" y="19150"/>
                  <a:pt x="52640" y="19300"/>
                  <a:pt x="51979" y="19440"/>
                </a:cubicBezTo>
                <a:cubicBezTo>
                  <a:pt x="51979" y="19079"/>
                  <a:pt x="51979" y="18710"/>
                  <a:pt x="51944" y="18340"/>
                </a:cubicBezTo>
                <a:cubicBezTo>
                  <a:pt x="52569" y="18164"/>
                  <a:pt x="53194" y="17979"/>
                  <a:pt x="53775" y="17794"/>
                </a:cubicBezTo>
                <a:close/>
                <a:moveTo>
                  <a:pt x="57517" y="17539"/>
                </a:moveTo>
                <a:cubicBezTo>
                  <a:pt x="57517" y="17724"/>
                  <a:pt x="57561" y="17900"/>
                  <a:pt x="57596" y="18049"/>
                </a:cubicBezTo>
                <a:cubicBezTo>
                  <a:pt x="57631" y="18305"/>
                  <a:pt x="57667" y="18560"/>
                  <a:pt x="57702" y="18824"/>
                </a:cubicBezTo>
                <a:cubicBezTo>
                  <a:pt x="57226" y="19079"/>
                  <a:pt x="56751" y="19300"/>
                  <a:pt x="56276" y="19484"/>
                </a:cubicBezTo>
                <a:cubicBezTo>
                  <a:pt x="56276" y="19405"/>
                  <a:pt x="56240" y="19335"/>
                  <a:pt x="56240" y="19264"/>
                </a:cubicBezTo>
                <a:cubicBezTo>
                  <a:pt x="56196" y="18930"/>
                  <a:pt x="56161" y="18604"/>
                  <a:pt x="56091" y="18269"/>
                </a:cubicBezTo>
                <a:cubicBezTo>
                  <a:pt x="56566" y="18049"/>
                  <a:pt x="57042" y="17829"/>
                  <a:pt x="57517" y="17539"/>
                </a:cubicBezTo>
                <a:close/>
                <a:moveTo>
                  <a:pt x="83418" y="17900"/>
                </a:moveTo>
                <a:lnTo>
                  <a:pt x="83418" y="17900"/>
                </a:lnTo>
                <a:cubicBezTo>
                  <a:pt x="84008" y="18085"/>
                  <a:pt x="84633" y="18269"/>
                  <a:pt x="85329" y="18419"/>
                </a:cubicBezTo>
                <a:cubicBezTo>
                  <a:pt x="85584" y="18780"/>
                  <a:pt x="85874" y="19150"/>
                  <a:pt x="86174" y="19484"/>
                </a:cubicBezTo>
                <a:cubicBezTo>
                  <a:pt x="85469" y="19300"/>
                  <a:pt x="84853" y="19115"/>
                  <a:pt x="84228" y="18930"/>
                </a:cubicBezTo>
                <a:cubicBezTo>
                  <a:pt x="83929" y="18560"/>
                  <a:pt x="83673" y="18234"/>
                  <a:pt x="83418" y="17900"/>
                </a:cubicBezTo>
                <a:close/>
                <a:moveTo>
                  <a:pt x="36757" y="18560"/>
                </a:moveTo>
                <a:cubicBezTo>
                  <a:pt x="37453" y="18710"/>
                  <a:pt x="38113" y="18824"/>
                  <a:pt x="38773" y="18930"/>
                </a:cubicBezTo>
                <a:cubicBezTo>
                  <a:pt x="38632" y="19115"/>
                  <a:pt x="38483" y="19335"/>
                  <a:pt x="38333" y="19520"/>
                </a:cubicBezTo>
                <a:cubicBezTo>
                  <a:pt x="38078" y="19440"/>
                  <a:pt x="37787" y="19370"/>
                  <a:pt x="37488" y="19300"/>
                </a:cubicBezTo>
                <a:cubicBezTo>
                  <a:pt x="37127" y="19220"/>
                  <a:pt x="36757" y="19115"/>
                  <a:pt x="36387" y="19000"/>
                </a:cubicBezTo>
                <a:cubicBezTo>
                  <a:pt x="36502" y="18859"/>
                  <a:pt x="36652" y="18710"/>
                  <a:pt x="36757" y="18560"/>
                </a:cubicBezTo>
                <a:close/>
                <a:moveTo>
                  <a:pt x="34407" y="18454"/>
                </a:moveTo>
                <a:cubicBezTo>
                  <a:pt x="34961" y="18674"/>
                  <a:pt x="35551" y="18859"/>
                  <a:pt x="36132" y="19000"/>
                </a:cubicBezTo>
                <a:cubicBezTo>
                  <a:pt x="36167" y="19044"/>
                  <a:pt x="36247" y="19044"/>
                  <a:pt x="36282" y="19044"/>
                </a:cubicBezTo>
                <a:cubicBezTo>
                  <a:pt x="36132" y="19220"/>
                  <a:pt x="36026" y="19370"/>
                  <a:pt x="35877" y="19555"/>
                </a:cubicBezTo>
                <a:cubicBezTo>
                  <a:pt x="35727" y="19484"/>
                  <a:pt x="35586" y="19440"/>
                  <a:pt x="35437" y="19405"/>
                </a:cubicBezTo>
                <a:cubicBezTo>
                  <a:pt x="34926" y="19220"/>
                  <a:pt x="34486" y="19000"/>
                  <a:pt x="34010" y="18780"/>
                </a:cubicBezTo>
                <a:cubicBezTo>
                  <a:pt x="34151" y="18674"/>
                  <a:pt x="34301" y="18560"/>
                  <a:pt x="34407" y="18454"/>
                </a:cubicBezTo>
                <a:close/>
                <a:moveTo>
                  <a:pt x="61523" y="17864"/>
                </a:moveTo>
                <a:cubicBezTo>
                  <a:pt x="61593" y="18234"/>
                  <a:pt x="61699" y="18604"/>
                  <a:pt x="61813" y="18965"/>
                </a:cubicBezTo>
                <a:cubicBezTo>
                  <a:pt x="61408" y="19150"/>
                  <a:pt x="61039" y="19370"/>
                  <a:pt x="60642" y="19590"/>
                </a:cubicBezTo>
                <a:cubicBezTo>
                  <a:pt x="60563" y="19264"/>
                  <a:pt x="60493" y="18895"/>
                  <a:pt x="60422" y="18525"/>
                </a:cubicBezTo>
                <a:cubicBezTo>
                  <a:pt x="60783" y="18269"/>
                  <a:pt x="61153" y="18049"/>
                  <a:pt x="61523" y="17864"/>
                </a:cubicBezTo>
                <a:close/>
                <a:moveTo>
                  <a:pt x="63239" y="18419"/>
                </a:moveTo>
                <a:cubicBezTo>
                  <a:pt x="63319" y="18639"/>
                  <a:pt x="63424" y="18859"/>
                  <a:pt x="63504" y="19044"/>
                </a:cubicBezTo>
                <a:cubicBezTo>
                  <a:pt x="62984" y="19220"/>
                  <a:pt x="62509" y="19405"/>
                  <a:pt x="62069" y="19625"/>
                </a:cubicBezTo>
                <a:cubicBezTo>
                  <a:pt x="61998" y="19405"/>
                  <a:pt x="61919" y="19185"/>
                  <a:pt x="61884" y="19000"/>
                </a:cubicBezTo>
                <a:cubicBezTo>
                  <a:pt x="62324" y="18780"/>
                  <a:pt x="62799" y="18560"/>
                  <a:pt x="63239" y="18419"/>
                </a:cubicBezTo>
                <a:close/>
                <a:moveTo>
                  <a:pt x="65115" y="18780"/>
                </a:moveTo>
                <a:cubicBezTo>
                  <a:pt x="65220" y="19000"/>
                  <a:pt x="65335" y="19185"/>
                  <a:pt x="65485" y="19370"/>
                </a:cubicBezTo>
                <a:cubicBezTo>
                  <a:pt x="64965" y="19405"/>
                  <a:pt x="64454" y="19520"/>
                  <a:pt x="63944" y="19625"/>
                </a:cubicBezTo>
                <a:cubicBezTo>
                  <a:pt x="63900" y="19625"/>
                  <a:pt x="63900" y="19660"/>
                  <a:pt x="63865" y="19660"/>
                </a:cubicBezTo>
                <a:cubicBezTo>
                  <a:pt x="63759" y="19484"/>
                  <a:pt x="63680" y="19300"/>
                  <a:pt x="63574" y="19079"/>
                </a:cubicBezTo>
                <a:cubicBezTo>
                  <a:pt x="63680" y="19079"/>
                  <a:pt x="63794" y="19044"/>
                  <a:pt x="63900" y="19000"/>
                </a:cubicBezTo>
                <a:cubicBezTo>
                  <a:pt x="64305" y="18895"/>
                  <a:pt x="64710" y="18824"/>
                  <a:pt x="65115" y="18780"/>
                </a:cubicBezTo>
                <a:close/>
                <a:moveTo>
                  <a:pt x="31545" y="18014"/>
                </a:moveTo>
                <a:cubicBezTo>
                  <a:pt x="32135" y="18454"/>
                  <a:pt x="32760" y="18895"/>
                  <a:pt x="33385" y="19264"/>
                </a:cubicBezTo>
                <a:cubicBezTo>
                  <a:pt x="33200" y="19405"/>
                  <a:pt x="33051" y="19555"/>
                  <a:pt x="32866" y="19740"/>
                </a:cubicBezTo>
                <a:cubicBezTo>
                  <a:pt x="32250" y="19335"/>
                  <a:pt x="31624" y="18859"/>
                  <a:pt x="31070" y="18419"/>
                </a:cubicBezTo>
                <a:cubicBezTo>
                  <a:pt x="31220" y="18269"/>
                  <a:pt x="31369" y="18164"/>
                  <a:pt x="31545" y="18014"/>
                </a:cubicBezTo>
                <a:close/>
                <a:moveTo>
                  <a:pt x="73954" y="18710"/>
                </a:moveTo>
                <a:lnTo>
                  <a:pt x="73954" y="18710"/>
                </a:lnTo>
                <a:cubicBezTo>
                  <a:pt x="74764" y="18780"/>
                  <a:pt x="75565" y="18859"/>
                  <a:pt x="76340" y="18965"/>
                </a:cubicBezTo>
                <a:cubicBezTo>
                  <a:pt x="76525" y="19264"/>
                  <a:pt x="76745" y="19484"/>
                  <a:pt x="76965" y="19740"/>
                </a:cubicBezTo>
                <a:cubicBezTo>
                  <a:pt x="76155" y="19590"/>
                  <a:pt x="75345" y="19520"/>
                  <a:pt x="74544" y="19440"/>
                </a:cubicBezTo>
                <a:cubicBezTo>
                  <a:pt x="74324" y="19185"/>
                  <a:pt x="74139" y="18965"/>
                  <a:pt x="73954" y="18710"/>
                </a:cubicBezTo>
                <a:close/>
                <a:moveTo>
                  <a:pt x="51909" y="18340"/>
                </a:moveTo>
                <a:cubicBezTo>
                  <a:pt x="51909" y="18710"/>
                  <a:pt x="51944" y="19079"/>
                  <a:pt x="51944" y="19440"/>
                </a:cubicBezTo>
                <a:cubicBezTo>
                  <a:pt x="51178" y="19590"/>
                  <a:pt x="50403" y="19740"/>
                  <a:pt x="49637" y="19845"/>
                </a:cubicBezTo>
                <a:cubicBezTo>
                  <a:pt x="49637" y="19520"/>
                  <a:pt x="49673" y="19185"/>
                  <a:pt x="49708" y="18859"/>
                </a:cubicBezTo>
                <a:cubicBezTo>
                  <a:pt x="50439" y="18710"/>
                  <a:pt x="51178" y="18525"/>
                  <a:pt x="51909" y="18340"/>
                </a:cubicBezTo>
                <a:close/>
                <a:moveTo>
                  <a:pt x="14017" y="18085"/>
                </a:moveTo>
                <a:cubicBezTo>
                  <a:pt x="14122" y="18120"/>
                  <a:pt x="14201" y="18164"/>
                  <a:pt x="14307" y="18199"/>
                </a:cubicBezTo>
                <a:cubicBezTo>
                  <a:pt x="14783" y="18384"/>
                  <a:pt x="15302" y="18560"/>
                  <a:pt x="15777" y="18710"/>
                </a:cubicBezTo>
                <a:cubicBezTo>
                  <a:pt x="15557" y="18965"/>
                  <a:pt x="15337" y="19220"/>
                  <a:pt x="15117" y="19440"/>
                </a:cubicBezTo>
                <a:cubicBezTo>
                  <a:pt x="14932" y="19625"/>
                  <a:pt x="14783" y="19775"/>
                  <a:pt x="14642" y="19960"/>
                </a:cubicBezTo>
                <a:cubicBezTo>
                  <a:pt x="14017" y="19704"/>
                  <a:pt x="13391" y="19484"/>
                  <a:pt x="12766" y="19264"/>
                </a:cubicBezTo>
                <a:cubicBezTo>
                  <a:pt x="12881" y="19115"/>
                  <a:pt x="13022" y="19000"/>
                  <a:pt x="13171" y="18859"/>
                </a:cubicBezTo>
                <a:cubicBezTo>
                  <a:pt x="13462" y="18604"/>
                  <a:pt x="13717" y="18340"/>
                  <a:pt x="14017" y="18085"/>
                </a:cubicBezTo>
                <a:close/>
                <a:moveTo>
                  <a:pt x="69402" y="19335"/>
                </a:moveTo>
                <a:cubicBezTo>
                  <a:pt x="69622" y="19555"/>
                  <a:pt x="69807" y="19740"/>
                  <a:pt x="70063" y="19960"/>
                </a:cubicBezTo>
                <a:lnTo>
                  <a:pt x="69886" y="19960"/>
                </a:lnTo>
                <a:cubicBezTo>
                  <a:pt x="69226" y="19925"/>
                  <a:pt x="68566" y="19925"/>
                  <a:pt x="67906" y="19925"/>
                </a:cubicBezTo>
                <a:cubicBezTo>
                  <a:pt x="67685" y="19740"/>
                  <a:pt x="67501" y="19520"/>
                  <a:pt x="67316" y="19335"/>
                </a:cubicBezTo>
                <a:close/>
                <a:moveTo>
                  <a:pt x="22160" y="17759"/>
                </a:moveTo>
                <a:cubicBezTo>
                  <a:pt x="22856" y="18085"/>
                  <a:pt x="23516" y="18454"/>
                  <a:pt x="24212" y="18824"/>
                </a:cubicBezTo>
                <a:cubicBezTo>
                  <a:pt x="24176" y="18859"/>
                  <a:pt x="24141" y="18895"/>
                  <a:pt x="24106" y="18930"/>
                </a:cubicBezTo>
                <a:cubicBezTo>
                  <a:pt x="23842" y="19300"/>
                  <a:pt x="23622" y="19625"/>
                  <a:pt x="23402" y="19881"/>
                </a:cubicBezTo>
                <a:cubicBezTo>
                  <a:pt x="23402" y="19925"/>
                  <a:pt x="23366" y="19960"/>
                  <a:pt x="23331" y="19995"/>
                </a:cubicBezTo>
                <a:cubicBezTo>
                  <a:pt x="22636" y="19625"/>
                  <a:pt x="21905" y="19300"/>
                  <a:pt x="21130" y="18965"/>
                </a:cubicBezTo>
                <a:cubicBezTo>
                  <a:pt x="21465" y="18560"/>
                  <a:pt x="21790" y="18164"/>
                  <a:pt x="22160" y="17759"/>
                </a:cubicBezTo>
                <a:close/>
                <a:moveTo>
                  <a:pt x="25206" y="17539"/>
                </a:moveTo>
                <a:cubicBezTo>
                  <a:pt x="25902" y="17979"/>
                  <a:pt x="26562" y="18419"/>
                  <a:pt x="27187" y="18824"/>
                </a:cubicBezTo>
                <a:cubicBezTo>
                  <a:pt x="26888" y="19220"/>
                  <a:pt x="26633" y="19590"/>
                  <a:pt x="26377" y="19995"/>
                </a:cubicBezTo>
                <a:cubicBezTo>
                  <a:pt x="26192" y="19881"/>
                  <a:pt x="26008" y="19775"/>
                  <a:pt x="25823" y="19660"/>
                </a:cubicBezTo>
                <a:cubicBezTo>
                  <a:pt x="25312" y="19370"/>
                  <a:pt x="24801" y="19079"/>
                  <a:pt x="24282" y="18780"/>
                </a:cubicBezTo>
                <a:cubicBezTo>
                  <a:pt x="24581" y="18419"/>
                  <a:pt x="24872" y="17979"/>
                  <a:pt x="25206" y="17539"/>
                </a:cubicBezTo>
                <a:close/>
                <a:moveTo>
                  <a:pt x="38853" y="18930"/>
                </a:moveTo>
                <a:cubicBezTo>
                  <a:pt x="39548" y="19079"/>
                  <a:pt x="40244" y="19185"/>
                  <a:pt x="40939" y="19264"/>
                </a:cubicBezTo>
                <a:cubicBezTo>
                  <a:pt x="40789" y="19520"/>
                  <a:pt x="40649" y="19775"/>
                  <a:pt x="40464" y="19995"/>
                </a:cubicBezTo>
                <a:cubicBezTo>
                  <a:pt x="39768" y="19881"/>
                  <a:pt x="39108" y="19740"/>
                  <a:pt x="38412" y="19555"/>
                </a:cubicBezTo>
                <a:cubicBezTo>
                  <a:pt x="38553" y="19335"/>
                  <a:pt x="38703" y="19150"/>
                  <a:pt x="38853" y="18930"/>
                </a:cubicBezTo>
                <a:close/>
                <a:moveTo>
                  <a:pt x="70372" y="19319"/>
                </a:moveTo>
                <a:cubicBezTo>
                  <a:pt x="70924" y="19319"/>
                  <a:pt x="71486" y="19335"/>
                  <a:pt x="72043" y="19335"/>
                </a:cubicBezTo>
                <a:cubicBezTo>
                  <a:pt x="72228" y="19555"/>
                  <a:pt x="72448" y="19775"/>
                  <a:pt x="72704" y="19995"/>
                </a:cubicBezTo>
                <a:cubicBezTo>
                  <a:pt x="72123" y="19960"/>
                  <a:pt x="71533" y="19960"/>
                  <a:pt x="70908" y="19960"/>
                </a:cubicBezTo>
                <a:lnTo>
                  <a:pt x="70142" y="19960"/>
                </a:lnTo>
                <a:cubicBezTo>
                  <a:pt x="69922" y="19740"/>
                  <a:pt x="69702" y="19555"/>
                  <a:pt x="69481" y="19335"/>
                </a:cubicBezTo>
                <a:lnTo>
                  <a:pt x="69552" y="19335"/>
                </a:lnTo>
                <a:cubicBezTo>
                  <a:pt x="69822" y="19323"/>
                  <a:pt x="70096" y="19319"/>
                  <a:pt x="70372" y="19319"/>
                </a:cubicBezTo>
                <a:close/>
                <a:moveTo>
                  <a:pt x="82353" y="18305"/>
                </a:moveTo>
                <a:lnTo>
                  <a:pt x="82353" y="18305"/>
                </a:lnTo>
                <a:cubicBezTo>
                  <a:pt x="82908" y="18525"/>
                  <a:pt x="83533" y="18745"/>
                  <a:pt x="84193" y="18965"/>
                </a:cubicBezTo>
                <a:cubicBezTo>
                  <a:pt x="84483" y="19300"/>
                  <a:pt x="84774" y="19625"/>
                  <a:pt x="85109" y="19995"/>
                </a:cubicBezTo>
                <a:cubicBezTo>
                  <a:pt x="84413" y="19775"/>
                  <a:pt x="83788" y="19555"/>
                  <a:pt x="83198" y="19300"/>
                </a:cubicBezTo>
                <a:cubicBezTo>
                  <a:pt x="82872" y="18930"/>
                  <a:pt x="82608" y="18604"/>
                  <a:pt x="82353" y="18305"/>
                </a:cubicBezTo>
                <a:close/>
                <a:moveTo>
                  <a:pt x="58952" y="18085"/>
                </a:moveTo>
                <a:cubicBezTo>
                  <a:pt x="59022" y="18525"/>
                  <a:pt x="59058" y="18930"/>
                  <a:pt x="59137" y="19335"/>
                </a:cubicBezTo>
                <a:cubicBezTo>
                  <a:pt x="58767" y="19590"/>
                  <a:pt x="58362" y="19845"/>
                  <a:pt x="57957" y="20030"/>
                </a:cubicBezTo>
                <a:cubicBezTo>
                  <a:pt x="57887" y="19660"/>
                  <a:pt x="57851" y="19300"/>
                  <a:pt x="57781" y="18965"/>
                </a:cubicBezTo>
                <a:lnTo>
                  <a:pt x="57781" y="18859"/>
                </a:lnTo>
                <a:cubicBezTo>
                  <a:pt x="58177" y="18639"/>
                  <a:pt x="58547" y="18384"/>
                  <a:pt x="58952" y="18085"/>
                </a:cubicBezTo>
                <a:close/>
                <a:moveTo>
                  <a:pt x="67245" y="19335"/>
                </a:moveTo>
                <a:cubicBezTo>
                  <a:pt x="67386" y="19555"/>
                  <a:pt x="67606" y="19740"/>
                  <a:pt x="67826" y="19925"/>
                </a:cubicBezTo>
                <a:cubicBezTo>
                  <a:pt x="67245" y="19960"/>
                  <a:pt x="66655" y="19960"/>
                  <a:pt x="66101" y="20030"/>
                </a:cubicBezTo>
                <a:cubicBezTo>
                  <a:pt x="65925" y="19845"/>
                  <a:pt x="65740" y="19625"/>
                  <a:pt x="65590" y="19405"/>
                </a:cubicBezTo>
                <a:cubicBezTo>
                  <a:pt x="66145" y="19370"/>
                  <a:pt x="66691" y="19335"/>
                  <a:pt x="67245" y="19335"/>
                </a:cubicBezTo>
                <a:close/>
                <a:moveTo>
                  <a:pt x="3857" y="18269"/>
                </a:moveTo>
                <a:cubicBezTo>
                  <a:pt x="4552" y="18560"/>
                  <a:pt x="5248" y="18895"/>
                  <a:pt x="5908" y="19220"/>
                </a:cubicBezTo>
                <a:cubicBezTo>
                  <a:pt x="5433" y="19520"/>
                  <a:pt x="4913" y="19810"/>
                  <a:pt x="4438" y="20101"/>
                </a:cubicBezTo>
                <a:cubicBezTo>
                  <a:pt x="4033" y="19881"/>
                  <a:pt x="3637" y="19660"/>
                  <a:pt x="3232" y="19440"/>
                </a:cubicBezTo>
                <a:cubicBezTo>
                  <a:pt x="2976" y="19300"/>
                  <a:pt x="2677" y="19150"/>
                  <a:pt x="2387" y="19000"/>
                </a:cubicBezTo>
                <a:cubicBezTo>
                  <a:pt x="2862" y="18780"/>
                  <a:pt x="3337" y="18525"/>
                  <a:pt x="3857" y="18269"/>
                </a:cubicBezTo>
                <a:close/>
                <a:moveTo>
                  <a:pt x="33966" y="18824"/>
                </a:moveTo>
                <a:cubicBezTo>
                  <a:pt x="34407" y="19079"/>
                  <a:pt x="34926" y="19264"/>
                  <a:pt x="35401" y="19440"/>
                </a:cubicBezTo>
                <a:cubicBezTo>
                  <a:pt x="35551" y="19484"/>
                  <a:pt x="35692" y="19555"/>
                  <a:pt x="35842" y="19590"/>
                </a:cubicBezTo>
                <a:cubicBezTo>
                  <a:pt x="35657" y="19775"/>
                  <a:pt x="35507" y="19960"/>
                  <a:pt x="35366" y="20101"/>
                </a:cubicBezTo>
                <a:cubicBezTo>
                  <a:pt x="35146" y="20030"/>
                  <a:pt x="34926" y="19960"/>
                  <a:pt x="34706" y="19845"/>
                </a:cubicBezTo>
                <a:cubicBezTo>
                  <a:pt x="34301" y="19660"/>
                  <a:pt x="33896" y="19484"/>
                  <a:pt x="33491" y="19220"/>
                </a:cubicBezTo>
                <a:cubicBezTo>
                  <a:pt x="33641" y="19115"/>
                  <a:pt x="33790" y="18965"/>
                  <a:pt x="33966" y="18824"/>
                </a:cubicBezTo>
                <a:close/>
                <a:moveTo>
                  <a:pt x="36352" y="19079"/>
                </a:moveTo>
                <a:cubicBezTo>
                  <a:pt x="36722" y="19150"/>
                  <a:pt x="37127" y="19264"/>
                  <a:pt x="37488" y="19370"/>
                </a:cubicBezTo>
                <a:cubicBezTo>
                  <a:pt x="37752" y="19440"/>
                  <a:pt x="38043" y="19520"/>
                  <a:pt x="38298" y="19590"/>
                </a:cubicBezTo>
                <a:cubicBezTo>
                  <a:pt x="38227" y="19704"/>
                  <a:pt x="38148" y="19810"/>
                  <a:pt x="38078" y="19925"/>
                </a:cubicBezTo>
                <a:cubicBezTo>
                  <a:pt x="38007" y="19995"/>
                  <a:pt x="37972" y="20065"/>
                  <a:pt x="37893" y="20145"/>
                </a:cubicBezTo>
                <a:cubicBezTo>
                  <a:pt x="37233" y="19960"/>
                  <a:pt x="36572" y="19775"/>
                  <a:pt x="35912" y="19555"/>
                </a:cubicBezTo>
                <a:cubicBezTo>
                  <a:pt x="36062" y="19405"/>
                  <a:pt x="36211" y="19220"/>
                  <a:pt x="36352" y="19079"/>
                </a:cubicBezTo>
                <a:close/>
                <a:moveTo>
                  <a:pt x="49637" y="18895"/>
                </a:moveTo>
                <a:cubicBezTo>
                  <a:pt x="49637" y="19185"/>
                  <a:pt x="49593" y="19520"/>
                  <a:pt x="49558" y="19845"/>
                </a:cubicBezTo>
                <a:cubicBezTo>
                  <a:pt x="49197" y="19925"/>
                  <a:pt x="48792" y="19960"/>
                  <a:pt x="48387" y="19995"/>
                </a:cubicBezTo>
                <a:cubicBezTo>
                  <a:pt x="48017" y="20065"/>
                  <a:pt x="47612" y="20101"/>
                  <a:pt x="47216" y="20145"/>
                </a:cubicBezTo>
                <a:cubicBezTo>
                  <a:pt x="47287" y="19845"/>
                  <a:pt x="47357" y="19590"/>
                  <a:pt x="47392" y="19300"/>
                </a:cubicBezTo>
                <a:cubicBezTo>
                  <a:pt x="47797" y="19264"/>
                  <a:pt x="48202" y="19185"/>
                  <a:pt x="48607" y="19115"/>
                </a:cubicBezTo>
                <a:cubicBezTo>
                  <a:pt x="48933" y="19044"/>
                  <a:pt x="49303" y="18965"/>
                  <a:pt x="49637" y="18895"/>
                </a:cubicBezTo>
                <a:close/>
                <a:moveTo>
                  <a:pt x="28173" y="17759"/>
                </a:moveTo>
                <a:cubicBezTo>
                  <a:pt x="28288" y="17829"/>
                  <a:pt x="28393" y="17900"/>
                  <a:pt x="28464" y="17979"/>
                </a:cubicBezTo>
                <a:cubicBezTo>
                  <a:pt x="29019" y="18419"/>
                  <a:pt x="29564" y="18824"/>
                  <a:pt x="30154" y="19220"/>
                </a:cubicBezTo>
                <a:cubicBezTo>
                  <a:pt x="29864" y="19555"/>
                  <a:pt x="29608" y="19845"/>
                  <a:pt x="29388" y="20180"/>
                </a:cubicBezTo>
                <a:cubicBezTo>
                  <a:pt x="28649" y="19740"/>
                  <a:pt x="27953" y="19300"/>
                  <a:pt x="27258" y="18824"/>
                </a:cubicBezTo>
                <a:cubicBezTo>
                  <a:pt x="27548" y="18454"/>
                  <a:pt x="27848" y="18085"/>
                  <a:pt x="28173" y="17759"/>
                </a:cubicBezTo>
                <a:close/>
                <a:moveTo>
                  <a:pt x="56055" y="18305"/>
                </a:moveTo>
                <a:cubicBezTo>
                  <a:pt x="56091" y="18639"/>
                  <a:pt x="56126" y="18930"/>
                  <a:pt x="56196" y="19264"/>
                </a:cubicBezTo>
                <a:cubicBezTo>
                  <a:pt x="56196" y="19335"/>
                  <a:pt x="56196" y="19440"/>
                  <a:pt x="56240" y="19520"/>
                </a:cubicBezTo>
                <a:cubicBezTo>
                  <a:pt x="55536" y="19775"/>
                  <a:pt x="54805" y="19995"/>
                  <a:pt x="54075" y="20180"/>
                </a:cubicBezTo>
                <a:lnTo>
                  <a:pt x="54075" y="20030"/>
                </a:lnTo>
                <a:cubicBezTo>
                  <a:pt x="54039" y="19704"/>
                  <a:pt x="53995" y="19370"/>
                  <a:pt x="53995" y="19000"/>
                </a:cubicBezTo>
                <a:cubicBezTo>
                  <a:pt x="54700" y="18824"/>
                  <a:pt x="55395" y="18560"/>
                  <a:pt x="56055" y="18305"/>
                </a:cubicBezTo>
                <a:close/>
                <a:moveTo>
                  <a:pt x="72123" y="19335"/>
                </a:moveTo>
                <a:lnTo>
                  <a:pt x="72123" y="19335"/>
                </a:lnTo>
                <a:cubicBezTo>
                  <a:pt x="72889" y="19370"/>
                  <a:pt x="73699" y="19405"/>
                  <a:pt x="74509" y="19484"/>
                </a:cubicBezTo>
                <a:cubicBezTo>
                  <a:pt x="74729" y="19740"/>
                  <a:pt x="74984" y="19960"/>
                  <a:pt x="75239" y="20180"/>
                </a:cubicBezTo>
                <a:cubicBezTo>
                  <a:pt x="74465" y="20101"/>
                  <a:pt x="73663" y="20030"/>
                  <a:pt x="72818" y="19995"/>
                </a:cubicBezTo>
                <a:cubicBezTo>
                  <a:pt x="72563" y="19810"/>
                  <a:pt x="72308" y="19590"/>
                  <a:pt x="72123" y="19335"/>
                </a:cubicBezTo>
                <a:close/>
                <a:moveTo>
                  <a:pt x="7414" y="18419"/>
                </a:moveTo>
                <a:cubicBezTo>
                  <a:pt x="8039" y="18710"/>
                  <a:pt x="8699" y="19000"/>
                  <a:pt x="9315" y="19300"/>
                </a:cubicBezTo>
                <a:cubicBezTo>
                  <a:pt x="8875" y="19625"/>
                  <a:pt x="8435" y="19925"/>
                  <a:pt x="7995" y="20215"/>
                </a:cubicBezTo>
                <a:cubicBezTo>
                  <a:pt x="7378" y="19881"/>
                  <a:pt x="6718" y="19555"/>
                  <a:pt x="6058" y="19220"/>
                </a:cubicBezTo>
                <a:cubicBezTo>
                  <a:pt x="6498" y="18965"/>
                  <a:pt x="6938" y="18674"/>
                  <a:pt x="7414" y="18419"/>
                </a:cubicBezTo>
                <a:close/>
                <a:moveTo>
                  <a:pt x="41010" y="19264"/>
                </a:moveTo>
                <a:cubicBezTo>
                  <a:pt x="41714" y="19370"/>
                  <a:pt x="42409" y="19440"/>
                  <a:pt x="43140" y="19484"/>
                </a:cubicBezTo>
                <a:cubicBezTo>
                  <a:pt x="42990" y="19740"/>
                  <a:pt x="42885" y="19995"/>
                  <a:pt x="42735" y="20215"/>
                </a:cubicBezTo>
                <a:cubicBezTo>
                  <a:pt x="42445" y="20215"/>
                  <a:pt x="42154" y="20180"/>
                  <a:pt x="41819" y="20180"/>
                </a:cubicBezTo>
                <a:cubicBezTo>
                  <a:pt x="41379" y="20145"/>
                  <a:pt x="40974" y="20065"/>
                  <a:pt x="40534" y="20030"/>
                </a:cubicBezTo>
                <a:cubicBezTo>
                  <a:pt x="40684" y="19775"/>
                  <a:pt x="40869" y="19520"/>
                  <a:pt x="41010" y="19264"/>
                </a:cubicBezTo>
                <a:close/>
                <a:moveTo>
                  <a:pt x="63539" y="19115"/>
                </a:moveTo>
                <a:cubicBezTo>
                  <a:pt x="63609" y="19300"/>
                  <a:pt x="63724" y="19484"/>
                  <a:pt x="63829" y="19660"/>
                </a:cubicBezTo>
                <a:cubicBezTo>
                  <a:pt x="63284" y="19810"/>
                  <a:pt x="62799" y="19995"/>
                  <a:pt x="62324" y="20215"/>
                </a:cubicBezTo>
                <a:cubicBezTo>
                  <a:pt x="62253" y="20030"/>
                  <a:pt x="62183" y="19845"/>
                  <a:pt x="62104" y="19660"/>
                </a:cubicBezTo>
                <a:cubicBezTo>
                  <a:pt x="62544" y="19440"/>
                  <a:pt x="63019" y="19264"/>
                  <a:pt x="63539" y="19115"/>
                </a:cubicBezTo>
                <a:close/>
                <a:moveTo>
                  <a:pt x="18964" y="18164"/>
                </a:moveTo>
                <a:cubicBezTo>
                  <a:pt x="19660" y="18419"/>
                  <a:pt x="20364" y="18674"/>
                  <a:pt x="21060" y="18965"/>
                </a:cubicBezTo>
                <a:cubicBezTo>
                  <a:pt x="20690" y="19405"/>
                  <a:pt x="20364" y="19845"/>
                  <a:pt x="20030" y="20250"/>
                </a:cubicBezTo>
                <a:cubicBezTo>
                  <a:pt x="19334" y="19960"/>
                  <a:pt x="18639" y="19704"/>
                  <a:pt x="17899" y="19440"/>
                </a:cubicBezTo>
                <a:cubicBezTo>
                  <a:pt x="18269" y="19000"/>
                  <a:pt x="18639" y="18560"/>
                  <a:pt x="18964" y="18164"/>
                </a:cubicBezTo>
                <a:close/>
                <a:moveTo>
                  <a:pt x="47357" y="19300"/>
                </a:moveTo>
                <a:cubicBezTo>
                  <a:pt x="47287" y="19590"/>
                  <a:pt x="47216" y="19845"/>
                  <a:pt x="47172" y="20145"/>
                </a:cubicBezTo>
                <a:cubicBezTo>
                  <a:pt x="46477" y="20215"/>
                  <a:pt x="45781" y="20250"/>
                  <a:pt x="45086" y="20250"/>
                </a:cubicBezTo>
                <a:cubicBezTo>
                  <a:pt x="45156" y="19995"/>
                  <a:pt x="45271" y="19740"/>
                  <a:pt x="45341" y="19484"/>
                </a:cubicBezTo>
                <a:cubicBezTo>
                  <a:pt x="46001" y="19440"/>
                  <a:pt x="46662" y="19405"/>
                  <a:pt x="47357" y="19300"/>
                </a:cubicBezTo>
                <a:close/>
                <a:moveTo>
                  <a:pt x="77986" y="18525"/>
                </a:moveTo>
                <a:cubicBezTo>
                  <a:pt x="78646" y="18745"/>
                  <a:pt x="79307" y="19000"/>
                  <a:pt x="79932" y="19300"/>
                </a:cubicBezTo>
                <a:cubicBezTo>
                  <a:pt x="80187" y="19625"/>
                  <a:pt x="80451" y="19960"/>
                  <a:pt x="80707" y="20250"/>
                </a:cubicBezTo>
                <a:cubicBezTo>
                  <a:pt x="80046" y="19960"/>
                  <a:pt x="79386" y="19660"/>
                  <a:pt x="78646" y="19440"/>
                </a:cubicBezTo>
                <a:cubicBezTo>
                  <a:pt x="78426" y="19150"/>
                  <a:pt x="78206" y="18859"/>
                  <a:pt x="77986" y="18525"/>
                </a:cubicBezTo>
                <a:close/>
                <a:moveTo>
                  <a:pt x="43175" y="19484"/>
                </a:moveTo>
                <a:cubicBezTo>
                  <a:pt x="43523" y="19502"/>
                  <a:pt x="43873" y="19511"/>
                  <a:pt x="44223" y="19511"/>
                </a:cubicBezTo>
                <a:cubicBezTo>
                  <a:pt x="44573" y="19511"/>
                  <a:pt x="44923" y="19502"/>
                  <a:pt x="45271" y="19484"/>
                </a:cubicBezTo>
                <a:lnTo>
                  <a:pt x="45271" y="19484"/>
                </a:lnTo>
                <a:cubicBezTo>
                  <a:pt x="45191" y="19740"/>
                  <a:pt x="45121" y="19995"/>
                  <a:pt x="45015" y="20250"/>
                </a:cubicBezTo>
                <a:cubicBezTo>
                  <a:pt x="44799" y="20261"/>
                  <a:pt x="44583" y="20265"/>
                  <a:pt x="44368" y="20265"/>
                </a:cubicBezTo>
                <a:cubicBezTo>
                  <a:pt x="43848" y="20265"/>
                  <a:pt x="43331" y="20240"/>
                  <a:pt x="42814" y="20215"/>
                </a:cubicBezTo>
                <a:cubicBezTo>
                  <a:pt x="42955" y="19995"/>
                  <a:pt x="43070" y="19740"/>
                  <a:pt x="43175" y="19484"/>
                </a:cubicBezTo>
                <a:close/>
                <a:moveTo>
                  <a:pt x="10530" y="18490"/>
                </a:moveTo>
                <a:cubicBezTo>
                  <a:pt x="11226" y="18745"/>
                  <a:pt x="11921" y="19000"/>
                  <a:pt x="12661" y="19300"/>
                </a:cubicBezTo>
                <a:cubicBezTo>
                  <a:pt x="12291" y="19625"/>
                  <a:pt x="11921" y="19960"/>
                  <a:pt x="11560" y="20286"/>
                </a:cubicBezTo>
                <a:cubicBezTo>
                  <a:pt x="11076" y="20065"/>
                  <a:pt x="10601" y="19845"/>
                  <a:pt x="10125" y="19625"/>
                </a:cubicBezTo>
                <a:cubicBezTo>
                  <a:pt x="9905" y="19520"/>
                  <a:pt x="9650" y="19405"/>
                  <a:pt x="9430" y="19300"/>
                </a:cubicBezTo>
                <a:cubicBezTo>
                  <a:pt x="9799" y="19044"/>
                  <a:pt x="10160" y="18745"/>
                  <a:pt x="10530" y="18490"/>
                </a:cubicBezTo>
                <a:close/>
                <a:moveTo>
                  <a:pt x="79166" y="18199"/>
                </a:moveTo>
                <a:lnTo>
                  <a:pt x="79166" y="18199"/>
                </a:lnTo>
                <a:cubicBezTo>
                  <a:pt x="79826" y="18560"/>
                  <a:pt x="80451" y="18930"/>
                  <a:pt x="81112" y="19300"/>
                </a:cubicBezTo>
                <a:cubicBezTo>
                  <a:pt x="81367" y="19625"/>
                  <a:pt x="81622" y="19960"/>
                  <a:pt x="81913" y="20286"/>
                </a:cubicBezTo>
                <a:cubicBezTo>
                  <a:pt x="81288" y="19925"/>
                  <a:pt x="80627" y="19590"/>
                  <a:pt x="79967" y="19264"/>
                </a:cubicBezTo>
                <a:cubicBezTo>
                  <a:pt x="79712" y="18930"/>
                  <a:pt x="79421" y="18560"/>
                  <a:pt x="79166" y="18199"/>
                </a:cubicBezTo>
                <a:close/>
                <a:moveTo>
                  <a:pt x="80451" y="18384"/>
                </a:moveTo>
                <a:cubicBezTo>
                  <a:pt x="80891" y="18674"/>
                  <a:pt x="81332" y="18965"/>
                  <a:pt x="81807" y="19264"/>
                </a:cubicBezTo>
                <a:cubicBezTo>
                  <a:pt x="81913" y="19300"/>
                  <a:pt x="81992" y="19370"/>
                  <a:pt x="82098" y="19405"/>
                </a:cubicBezTo>
                <a:cubicBezTo>
                  <a:pt x="82353" y="19704"/>
                  <a:pt x="82608" y="19995"/>
                  <a:pt x="82872" y="20286"/>
                </a:cubicBezTo>
                <a:cubicBezTo>
                  <a:pt x="82573" y="20145"/>
                  <a:pt x="82318" y="19995"/>
                  <a:pt x="82062" y="19810"/>
                </a:cubicBezTo>
                <a:cubicBezTo>
                  <a:pt x="81913" y="19740"/>
                  <a:pt x="81772" y="19660"/>
                  <a:pt x="81657" y="19590"/>
                </a:cubicBezTo>
                <a:cubicBezTo>
                  <a:pt x="81472" y="19484"/>
                  <a:pt x="81288" y="19370"/>
                  <a:pt x="81147" y="19264"/>
                </a:cubicBezTo>
                <a:cubicBezTo>
                  <a:pt x="80891" y="18965"/>
                  <a:pt x="80671" y="18674"/>
                  <a:pt x="80451" y="18384"/>
                </a:cubicBezTo>
                <a:close/>
                <a:moveTo>
                  <a:pt x="81367" y="18454"/>
                </a:moveTo>
                <a:lnTo>
                  <a:pt x="81367" y="18454"/>
                </a:lnTo>
                <a:cubicBezTo>
                  <a:pt x="81913" y="18745"/>
                  <a:pt x="82503" y="19044"/>
                  <a:pt x="83163" y="19335"/>
                </a:cubicBezTo>
                <a:cubicBezTo>
                  <a:pt x="83268" y="19440"/>
                  <a:pt x="83383" y="19590"/>
                  <a:pt x="83489" y="19740"/>
                </a:cubicBezTo>
                <a:cubicBezTo>
                  <a:pt x="83673" y="19925"/>
                  <a:pt x="83858" y="20101"/>
                  <a:pt x="84043" y="20286"/>
                </a:cubicBezTo>
                <a:cubicBezTo>
                  <a:pt x="83348" y="19995"/>
                  <a:pt x="82723" y="19704"/>
                  <a:pt x="82133" y="19370"/>
                </a:cubicBezTo>
                <a:cubicBezTo>
                  <a:pt x="82027" y="19220"/>
                  <a:pt x="81877" y="19079"/>
                  <a:pt x="81772" y="18930"/>
                </a:cubicBezTo>
                <a:cubicBezTo>
                  <a:pt x="81622" y="18780"/>
                  <a:pt x="81472" y="18604"/>
                  <a:pt x="81367" y="18454"/>
                </a:cubicBezTo>
                <a:close/>
                <a:moveTo>
                  <a:pt x="65520" y="19405"/>
                </a:moveTo>
                <a:cubicBezTo>
                  <a:pt x="65661" y="19625"/>
                  <a:pt x="65845" y="19845"/>
                  <a:pt x="66030" y="20030"/>
                </a:cubicBezTo>
                <a:cubicBezTo>
                  <a:pt x="65625" y="20065"/>
                  <a:pt x="65264" y="20101"/>
                  <a:pt x="64859" y="20180"/>
                </a:cubicBezTo>
                <a:cubicBezTo>
                  <a:pt x="64675" y="20215"/>
                  <a:pt x="64490" y="20250"/>
                  <a:pt x="64340" y="20321"/>
                </a:cubicBezTo>
                <a:cubicBezTo>
                  <a:pt x="64164" y="20101"/>
                  <a:pt x="64049" y="19925"/>
                  <a:pt x="63900" y="19704"/>
                </a:cubicBezTo>
                <a:lnTo>
                  <a:pt x="63944" y="19704"/>
                </a:lnTo>
                <a:cubicBezTo>
                  <a:pt x="64454" y="19555"/>
                  <a:pt x="65000" y="19484"/>
                  <a:pt x="65520" y="19405"/>
                </a:cubicBezTo>
                <a:close/>
                <a:moveTo>
                  <a:pt x="76410" y="19000"/>
                </a:moveTo>
                <a:lnTo>
                  <a:pt x="76410" y="19000"/>
                </a:lnTo>
                <a:cubicBezTo>
                  <a:pt x="76745" y="19044"/>
                  <a:pt x="77071" y="19115"/>
                  <a:pt x="77370" y="19185"/>
                </a:cubicBezTo>
                <a:cubicBezTo>
                  <a:pt x="77810" y="19264"/>
                  <a:pt x="78206" y="19370"/>
                  <a:pt x="78611" y="19520"/>
                </a:cubicBezTo>
                <a:cubicBezTo>
                  <a:pt x="78831" y="19775"/>
                  <a:pt x="79087" y="20065"/>
                  <a:pt x="79307" y="20321"/>
                </a:cubicBezTo>
                <a:cubicBezTo>
                  <a:pt x="78726" y="20145"/>
                  <a:pt x="78101" y="19960"/>
                  <a:pt x="77440" y="19845"/>
                </a:cubicBezTo>
                <a:cubicBezTo>
                  <a:pt x="77326" y="19810"/>
                  <a:pt x="77185" y="19775"/>
                  <a:pt x="77071" y="19775"/>
                </a:cubicBezTo>
                <a:cubicBezTo>
                  <a:pt x="76850" y="19520"/>
                  <a:pt x="76630" y="19264"/>
                  <a:pt x="76410" y="19000"/>
                </a:cubicBezTo>
                <a:close/>
                <a:moveTo>
                  <a:pt x="61813" y="19000"/>
                </a:moveTo>
                <a:cubicBezTo>
                  <a:pt x="61884" y="19220"/>
                  <a:pt x="61963" y="19440"/>
                  <a:pt x="62033" y="19660"/>
                </a:cubicBezTo>
                <a:cubicBezTo>
                  <a:pt x="61593" y="19845"/>
                  <a:pt x="61188" y="20101"/>
                  <a:pt x="60783" y="20365"/>
                </a:cubicBezTo>
                <a:cubicBezTo>
                  <a:pt x="60748" y="20145"/>
                  <a:pt x="60678" y="19881"/>
                  <a:pt x="60642" y="19660"/>
                </a:cubicBezTo>
                <a:cubicBezTo>
                  <a:pt x="61039" y="19405"/>
                  <a:pt x="61443" y="19220"/>
                  <a:pt x="61813" y="19000"/>
                </a:cubicBezTo>
                <a:close/>
                <a:moveTo>
                  <a:pt x="60343" y="18560"/>
                </a:moveTo>
                <a:cubicBezTo>
                  <a:pt x="60422" y="18930"/>
                  <a:pt x="60493" y="19300"/>
                  <a:pt x="60563" y="19625"/>
                </a:cubicBezTo>
                <a:cubicBezTo>
                  <a:pt x="60308" y="19775"/>
                  <a:pt x="60088" y="19960"/>
                  <a:pt x="59832" y="20145"/>
                </a:cubicBezTo>
                <a:cubicBezTo>
                  <a:pt x="59647" y="20250"/>
                  <a:pt x="59498" y="20321"/>
                  <a:pt x="59322" y="20435"/>
                </a:cubicBezTo>
                <a:cubicBezTo>
                  <a:pt x="59278" y="20101"/>
                  <a:pt x="59242" y="19740"/>
                  <a:pt x="59207" y="19370"/>
                </a:cubicBezTo>
                <a:cubicBezTo>
                  <a:pt x="59322" y="19300"/>
                  <a:pt x="59463" y="19185"/>
                  <a:pt x="59612" y="19079"/>
                </a:cubicBezTo>
                <a:cubicBezTo>
                  <a:pt x="59868" y="18895"/>
                  <a:pt x="60123" y="18710"/>
                  <a:pt x="60343" y="18560"/>
                </a:cubicBezTo>
                <a:close/>
                <a:moveTo>
                  <a:pt x="30999" y="18454"/>
                </a:moveTo>
                <a:cubicBezTo>
                  <a:pt x="31589" y="18930"/>
                  <a:pt x="32206" y="19370"/>
                  <a:pt x="32831" y="19775"/>
                </a:cubicBezTo>
                <a:cubicBezTo>
                  <a:pt x="32611" y="19995"/>
                  <a:pt x="32390" y="20250"/>
                  <a:pt x="32170" y="20470"/>
                </a:cubicBezTo>
                <a:cubicBezTo>
                  <a:pt x="31475" y="20101"/>
                  <a:pt x="30850" y="19660"/>
                  <a:pt x="30225" y="19220"/>
                </a:cubicBezTo>
                <a:cubicBezTo>
                  <a:pt x="30489" y="18965"/>
                  <a:pt x="30744" y="18674"/>
                  <a:pt x="30999" y="18454"/>
                </a:cubicBezTo>
                <a:close/>
                <a:moveTo>
                  <a:pt x="70142" y="19995"/>
                </a:moveTo>
                <a:cubicBezTo>
                  <a:pt x="70327" y="20145"/>
                  <a:pt x="70503" y="20286"/>
                  <a:pt x="70688" y="20400"/>
                </a:cubicBezTo>
                <a:cubicBezTo>
                  <a:pt x="70723" y="20435"/>
                  <a:pt x="70802" y="20470"/>
                  <a:pt x="70837" y="20506"/>
                </a:cubicBezTo>
                <a:cubicBezTo>
                  <a:pt x="70605" y="20494"/>
                  <a:pt x="70369" y="20490"/>
                  <a:pt x="70130" y="20490"/>
                </a:cubicBezTo>
                <a:cubicBezTo>
                  <a:pt x="69654" y="20490"/>
                  <a:pt x="69170" y="20506"/>
                  <a:pt x="68707" y="20506"/>
                </a:cubicBezTo>
                <a:cubicBezTo>
                  <a:pt x="68416" y="20365"/>
                  <a:pt x="68196" y="20180"/>
                  <a:pt x="67976" y="19995"/>
                </a:cubicBezTo>
                <a:close/>
                <a:moveTo>
                  <a:pt x="53925" y="19044"/>
                </a:moveTo>
                <a:cubicBezTo>
                  <a:pt x="53960" y="19370"/>
                  <a:pt x="53995" y="19740"/>
                  <a:pt x="53995" y="20065"/>
                </a:cubicBezTo>
                <a:cubicBezTo>
                  <a:pt x="53995" y="20101"/>
                  <a:pt x="53995" y="20145"/>
                  <a:pt x="54039" y="20215"/>
                </a:cubicBezTo>
                <a:cubicBezTo>
                  <a:pt x="53335" y="20365"/>
                  <a:pt x="52640" y="20506"/>
                  <a:pt x="51944" y="20585"/>
                </a:cubicBezTo>
                <a:cubicBezTo>
                  <a:pt x="51979" y="20250"/>
                  <a:pt x="51979" y="19881"/>
                  <a:pt x="51979" y="19484"/>
                </a:cubicBezTo>
                <a:cubicBezTo>
                  <a:pt x="52640" y="19370"/>
                  <a:pt x="53300" y="19220"/>
                  <a:pt x="53925" y="19044"/>
                </a:cubicBezTo>
                <a:close/>
                <a:moveTo>
                  <a:pt x="74614" y="19484"/>
                </a:moveTo>
                <a:lnTo>
                  <a:pt x="74614" y="19484"/>
                </a:lnTo>
                <a:cubicBezTo>
                  <a:pt x="75424" y="19555"/>
                  <a:pt x="76225" y="19660"/>
                  <a:pt x="77035" y="19810"/>
                </a:cubicBezTo>
                <a:cubicBezTo>
                  <a:pt x="77255" y="20065"/>
                  <a:pt x="77511" y="20321"/>
                  <a:pt x="77766" y="20585"/>
                </a:cubicBezTo>
                <a:cubicBezTo>
                  <a:pt x="77000" y="20435"/>
                  <a:pt x="76190" y="20286"/>
                  <a:pt x="75310" y="20215"/>
                </a:cubicBezTo>
                <a:cubicBezTo>
                  <a:pt x="75054" y="19995"/>
                  <a:pt x="74834" y="19740"/>
                  <a:pt x="74614" y="19484"/>
                </a:cubicBezTo>
                <a:close/>
                <a:moveTo>
                  <a:pt x="38368" y="19590"/>
                </a:moveTo>
                <a:cubicBezTo>
                  <a:pt x="39073" y="19775"/>
                  <a:pt x="39733" y="19925"/>
                  <a:pt x="40428" y="20065"/>
                </a:cubicBezTo>
                <a:cubicBezTo>
                  <a:pt x="40314" y="20250"/>
                  <a:pt x="40208" y="20400"/>
                  <a:pt x="40059" y="20585"/>
                </a:cubicBezTo>
                <a:lnTo>
                  <a:pt x="40059" y="20620"/>
                </a:lnTo>
                <a:cubicBezTo>
                  <a:pt x="39363" y="20470"/>
                  <a:pt x="38668" y="20321"/>
                  <a:pt x="37972" y="20145"/>
                </a:cubicBezTo>
                <a:cubicBezTo>
                  <a:pt x="38007" y="20065"/>
                  <a:pt x="38078" y="20030"/>
                  <a:pt x="38113" y="19960"/>
                </a:cubicBezTo>
                <a:cubicBezTo>
                  <a:pt x="38192" y="19845"/>
                  <a:pt x="38298" y="19740"/>
                  <a:pt x="38368" y="19590"/>
                </a:cubicBezTo>
                <a:close/>
                <a:moveTo>
                  <a:pt x="70212" y="19995"/>
                </a:moveTo>
                <a:cubicBezTo>
                  <a:pt x="70432" y="19995"/>
                  <a:pt x="70688" y="19995"/>
                  <a:pt x="70908" y="20030"/>
                </a:cubicBezTo>
                <a:cubicBezTo>
                  <a:pt x="71533" y="20030"/>
                  <a:pt x="72193" y="20030"/>
                  <a:pt x="72783" y="20065"/>
                </a:cubicBezTo>
                <a:cubicBezTo>
                  <a:pt x="73003" y="20250"/>
                  <a:pt x="73258" y="20435"/>
                  <a:pt x="73514" y="20620"/>
                </a:cubicBezTo>
                <a:cubicBezTo>
                  <a:pt x="72783" y="20541"/>
                  <a:pt x="72008" y="20506"/>
                  <a:pt x="71207" y="20506"/>
                </a:cubicBezTo>
                <a:lnTo>
                  <a:pt x="70943" y="20506"/>
                </a:lnTo>
                <a:cubicBezTo>
                  <a:pt x="70873" y="20435"/>
                  <a:pt x="70802" y="20400"/>
                  <a:pt x="70723" y="20365"/>
                </a:cubicBezTo>
                <a:cubicBezTo>
                  <a:pt x="70547" y="20250"/>
                  <a:pt x="70397" y="20145"/>
                  <a:pt x="70212" y="19995"/>
                </a:cubicBezTo>
                <a:close/>
                <a:moveTo>
                  <a:pt x="67862" y="19995"/>
                </a:moveTo>
                <a:cubicBezTo>
                  <a:pt x="68082" y="20180"/>
                  <a:pt x="68346" y="20365"/>
                  <a:pt x="68601" y="20506"/>
                </a:cubicBezTo>
                <a:cubicBezTo>
                  <a:pt x="68011" y="20541"/>
                  <a:pt x="67421" y="20585"/>
                  <a:pt x="66840" y="20655"/>
                </a:cubicBezTo>
                <a:cubicBezTo>
                  <a:pt x="66726" y="20541"/>
                  <a:pt x="66620" y="20470"/>
                  <a:pt x="66506" y="20365"/>
                </a:cubicBezTo>
                <a:cubicBezTo>
                  <a:pt x="66365" y="20286"/>
                  <a:pt x="66250" y="20180"/>
                  <a:pt x="66145" y="20065"/>
                </a:cubicBezTo>
                <a:cubicBezTo>
                  <a:pt x="66726" y="20030"/>
                  <a:pt x="67316" y="19995"/>
                  <a:pt x="67862" y="19995"/>
                </a:cubicBezTo>
                <a:close/>
                <a:moveTo>
                  <a:pt x="57702" y="18895"/>
                </a:moveTo>
                <a:cubicBezTo>
                  <a:pt x="57702" y="18895"/>
                  <a:pt x="57702" y="18930"/>
                  <a:pt x="57737" y="18965"/>
                </a:cubicBezTo>
                <a:cubicBezTo>
                  <a:pt x="57781" y="19335"/>
                  <a:pt x="57851" y="19704"/>
                  <a:pt x="57887" y="20065"/>
                </a:cubicBezTo>
                <a:cubicBezTo>
                  <a:pt x="57411" y="20321"/>
                  <a:pt x="56936" y="20541"/>
                  <a:pt x="56416" y="20691"/>
                </a:cubicBezTo>
                <a:cubicBezTo>
                  <a:pt x="56381" y="20365"/>
                  <a:pt x="56346" y="19995"/>
                  <a:pt x="56311" y="19625"/>
                </a:cubicBezTo>
                <a:cubicBezTo>
                  <a:pt x="56276" y="19590"/>
                  <a:pt x="56276" y="19590"/>
                  <a:pt x="56276" y="19555"/>
                </a:cubicBezTo>
                <a:cubicBezTo>
                  <a:pt x="56786" y="19335"/>
                  <a:pt x="57262" y="19115"/>
                  <a:pt x="57702" y="18895"/>
                </a:cubicBezTo>
                <a:close/>
                <a:moveTo>
                  <a:pt x="15848" y="18745"/>
                </a:moveTo>
                <a:cubicBezTo>
                  <a:pt x="16358" y="18930"/>
                  <a:pt x="16878" y="19115"/>
                  <a:pt x="17388" y="19300"/>
                </a:cubicBezTo>
                <a:cubicBezTo>
                  <a:pt x="17538" y="19335"/>
                  <a:pt x="17679" y="19405"/>
                  <a:pt x="17829" y="19440"/>
                </a:cubicBezTo>
                <a:cubicBezTo>
                  <a:pt x="17609" y="19704"/>
                  <a:pt x="17388" y="19960"/>
                  <a:pt x="17204" y="20215"/>
                </a:cubicBezTo>
                <a:cubicBezTo>
                  <a:pt x="17063" y="20365"/>
                  <a:pt x="16913" y="20541"/>
                  <a:pt x="16763" y="20726"/>
                </a:cubicBezTo>
                <a:cubicBezTo>
                  <a:pt x="16623" y="20655"/>
                  <a:pt x="16438" y="20585"/>
                  <a:pt x="16253" y="20541"/>
                </a:cubicBezTo>
                <a:lnTo>
                  <a:pt x="15478" y="20250"/>
                </a:lnTo>
                <a:cubicBezTo>
                  <a:pt x="15223" y="20145"/>
                  <a:pt x="14967" y="20065"/>
                  <a:pt x="14712" y="19960"/>
                </a:cubicBezTo>
                <a:cubicBezTo>
                  <a:pt x="14862" y="19810"/>
                  <a:pt x="15003" y="19660"/>
                  <a:pt x="15152" y="19520"/>
                </a:cubicBezTo>
                <a:cubicBezTo>
                  <a:pt x="15372" y="19264"/>
                  <a:pt x="15592" y="19000"/>
                  <a:pt x="15848" y="18745"/>
                </a:cubicBezTo>
                <a:close/>
                <a:moveTo>
                  <a:pt x="33420" y="19300"/>
                </a:moveTo>
                <a:cubicBezTo>
                  <a:pt x="33825" y="19520"/>
                  <a:pt x="34266" y="19740"/>
                  <a:pt x="34706" y="19925"/>
                </a:cubicBezTo>
                <a:cubicBezTo>
                  <a:pt x="34891" y="19995"/>
                  <a:pt x="35111" y="20065"/>
                  <a:pt x="35331" y="20180"/>
                </a:cubicBezTo>
                <a:cubicBezTo>
                  <a:pt x="35146" y="20365"/>
                  <a:pt x="34996" y="20541"/>
                  <a:pt x="34812" y="20726"/>
                </a:cubicBezTo>
                <a:cubicBezTo>
                  <a:pt x="34706" y="20655"/>
                  <a:pt x="34591" y="20620"/>
                  <a:pt x="34486" y="20585"/>
                </a:cubicBezTo>
                <a:cubicBezTo>
                  <a:pt x="33931" y="20321"/>
                  <a:pt x="33420" y="20065"/>
                  <a:pt x="32945" y="19740"/>
                </a:cubicBezTo>
                <a:cubicBezTo>
                  <a:pt x="33086" y="19590"/>
                  <a:pt x="33271" y="19440"/>
                  <a:pt x="33420" y="19300"/>
                </a:cubicBezTo>
                <a:close/>
                <a:moveTo>
                  <a:pt x="35877" y="19590"/>
                </a:moveTo>
                <a:cubicBezTo>
                  <a:pt x="36537" y="19810"/>
                  <a:pt x="37197" y="20030"/>
                  <a:pt x="37858" y="20180"/>
                </a:cubicBezTo>
                <a:cubicBezTo>
                  <a:pt x="37708" y="20400"/>
                  <a:pt x="37567" y="20585"/>
                  <a:pt x="37417" y="20805"/>
                </a:cubicBezTo>
                <a:cubicBezTo>
                  <a:pt x="36722" y="20620"/>
                  <a:pt x="36062" y="20400"/>
                  <a:pt x="35401" y="20145"/>
                </a:cubicBezTo>
                <a:cubicBezTo>
                  <a:pt x="35586" y="19960"/>
                  <a:pt x="35727" y="19775"/>
                  <a:pt x="35877" y="19590"/>
                </a:cubicBezTo>
                <a:close/>
                <a:moveTo>
                  <a:pt x="63865" y="19740"/>
                </a:moveTo>
                <a:cubicBezTo>
                  <a:pt x="63979" y="19925"/>
                  <a:pt x="64120" y="20145"/>
                  <a:pt x="64270" y="20321"/>
                </a:cubicBezTo>
                <a:cubicBezTo>
                  <a:pt x="63724" y="20470"/>
                  <a:pt x="63169" y="20655"/>
                  <a:pt x="62658" y="20840"/>
                </a:cubicBezTo>
                <a:cubicBezTo>
                  <a:pt x="62544" y="20655"/>
                  <a:pt x="62438" y="20470"/>
                  <a:pt x="62359" y="20250"/>
                </a:cubicBezTo>
                <a:cubicBezTo>
                  <a:pt x="62843" y="20030"/>
                  <a:pt x="63319" y="19845"/>
                  <a:pt x="63865" y="19740"/>
                </a:cubicBezTo>
                <a:close/>
                <a:moveTo>
                  <a:pt x="51944" y="19520"/>
                </a:moveTo>
                <a:cubicBezTo>
                  <a:pt x="51944" y="19881"/>
                  <a:pt x="51909" y="20250"/>
                  <a:pt x="51909" y="20620"/>
                </a:cubicBezTo>
                <a:cubicBezTo>
                  <a:pt x="51099" y="20726"/>
                  <a:pt x="50298" y="20805"/>
                  <a:pt x="49488" y="20875"/>
                </a:cubicBezTo>
                <a:cubicBezTo>
                  <a:pt x="49523" y="20541"/>
                  <a:pt x="49558" y="20215"/>
                  <a:pt x="49593" y="19881"/>
                </a:cubicBezTo>
                <a:cubicBezTo>
                  <a:pt x="50403" y="19775"/>
                  <a:pt x="51178" y="19660"/>
                  <a:pt x="51944" y="19520"/>
                </a:cubicBezTo>
                <a:close/>
                <a:moveTo>
                  <a:pt x="72889" y="20065"/>
                </a:moveTo>
                <a:cubicBezTo>
                  <a:pt x="73734" y="20101"/>
                  <a:pt x="74544" y="20180"/>
                  <a:pt x="75310" y="20250"/>
                </a:cubicBezTo>
                <a:cubicBezTo>
                  <a:pt x="75530" y="20470"/>
                  <a:pt x="75785" y="20655"/>
                  <a:pt x="76049" y="20840"/>
                </a:cubicBezTo>
                <a:lnTo>
                  <a:pt x="76084" y="20875"/>
                </a:lnTo>
                <a:cubicBezTo>
                  <a:pt x="75275" y="20761"/>
                  <a:pt x="74465" y="20655"/>
                  <a:pt x="73628" y="20620"/>
                </a:cubicBezTo>
                <a:cubicBezTo>
                  <a:pt x="73364" y="20435"/>
                  <a:pt x="73109" y="20250"/>
                  <a:pt x="72889" y="20065"/>
                </a:cubicBezTo>
                <a:close/>
                <a:moveTo>
                  <a:pt x="2316" y="19044"/>
                </a:moveTo>
                <a:cubicBezTo>
                  <a:pt x="2607" y="19185"/>
                  <a:pt x="2897" y="19335"/>
                  <a:pt x="3232" y="19520"/>
                </a:cubicBezTo>
                <a:cubicBezTo>
                  <a:pt x="3593" y="19740"/>
                  <a:pt x="3998" y="19925"/>
                  <a:pt x="4367" y="20145"/>
                </a:cubicBezTo>
                <a:cubicBezTo>
                  <a:pt x="3927" y="20400"/>
                  <a:pt x="3452" y="20655"/>
                  <a:pt x="3012" y="20911"/>
                </a:cubicBezTo>
                <a:cubicBezTo>
                  <a:pt x="2607" y="20655"/>
                  <a:pt x="2202" y="20435"/>
                  <a:pt x="1832" y="20215"/>
                </a:cubicBezTo>
                <a:cubicBezTo>
                  <a:pt x="1541" y="20030"/>
                  <a:pt x="1251" y="19881"/>
                  <a:pt x="952" y="19740"/>
                </a:cubicBezTo>
                <a:cubicBezTo>
                  <a:pt x="1392" y="19520"/>
                  <a:pt x="1876" y="19264"/>
                  <a:pt x="2316" y="19044"/>
                </a:cubicBezTo>
                <a:close/>
                <a:moveTo>
                  <a:pt x="40499" y="20065"/>
                </a:moveTo>
                <a:cubicBezTo>
                  <a:pt x="40939" y="20145"/>
                  <a:pt x="41379" y="20215"/>
                  <a:pt x="41819" y="20215"/>
                </a:cubicBezTo>
                <a:cubicBezTo>
                  <a:pt x="42110" y="20250"/>
                  <a:pt x="42445" y="20286"/>
                  <a:pt x="42700" y="20286"/>
                </a:cubicBezTo>
                <a:cubicBezTo>
                  <a:pt x="42665" y="20365"/>
                  <a:pt x="42629" y="20470"/>
                  <a:pt x="42594" y="20541"/>
                </a:cubicBezTo>
                <a:cubicBezTo>
                  <a:pt x="42515" y="20655"/>
                  <a:pt x="42445" y="20805"/>
                  <a:pt x="42374" y="20911"/>
                </a:cubicBezTo>
                <a:cubicBezTo>
                  <a:pt x="41599" y="20840"/>
                  <a:pt x="40869" y="20726"/>
                  <a:pt x="40129" y="20620"/>
                </a:cubicBezTo>
                <a:cubicBezTo>
                  <a:pt x="40279" y="20435"/>
                  <a:pt x="40393" y="20250"/>
                  <a:pt x="40499" y="20065"/>
                </a:cubicBezTo>
                <a:close/>
                <a:moveTo>
                  <a:pt x="62033" y="19704"/>
                </a:moveTo>
                <a:cubicBezTo>
                  <a:pt x="62104" y="19881"/>
                  <a:pt x="62183" y="20065"/>
                  <a:pt x="62253" y="20250"/>
                </a:cubicBezTo>
                <a:cubicBezTo>
                  <a:pt x="61813" y="20435"/>
                  <a:pt x="61373" y="20691"/>
                  <a:pt x="60933" y="20911"/>
                </a:cubicBezTo>
                <a:cubicBezTo>
                  <a:pt x="60898" y="20761"/>
                  <a:pt x="60862" y="20585"/>
                  <a:pt x="60783" y="20400"/>
                </a:cubicBezTo>
                <a:cubicBezTo>
                  <a:pt x="61223" y="20145"/>
                  <a:pt x="61628" y="19925"/>
                  <a:pt x="62033" y="19704"/>
                </a:cubicBezTo>
                <a:close/>
                <a:moveTo>
                  <a:pt x="66066" y="20065"/>
                </a:moveTo>
                <a:cubicBezTo>
                  <a:pt x="66215" y="20215"/>
                  <a:pt x="66321" y="20321"/>
                  <a:pt x="66471" y="20435"/>
                </a:cubicBezTo>
                <a:cubicBezTo>
                  <a:pt x="66541" y="20506"/>
                  <a:pt x="66655" y="20585"/>
                  <a:pt x="66761" y="20655"/>
                </a:cubicBezTo>
                <a:cubicBezTo>
                  <a:pt x="66145" y="20726"/>
                  <a:pt x="65520" y="20805"/>
                  <a:pt x="64895" y="20946"/>
                </a:cubicBezTo>
                <a:cubicBezTo>
                  <a:pt x="64859" y="20911"/>
                  <a:pt x="64859" y="20875"/>
                  <a:pt x="64824" y="20875"/>
                </a:cubicBezTo>
                <a:cubicBezTo>
                  <a:pt x="64639" y="20691"/>
                  <a:pt x="64490" y="20541"/>
                  <a:pt x="64384" y="20365"/>
                </a:cubicBezTo>
                <a:cubicBezTo>
                  <a:pt x="64525" y="20321"/>
                  <a:pt x="64710" y="20286"/>
                  <a:pt x="64895" y="20250"/>
                </a:cubicBezTo>
                <a:cubicBezTo>
                  <a:pt x="65300" y="20180"/>
                  <a:pt x="65661" y="20145"/>
                  <a:pt x="66066" y="20065"/>
                </a:cubicBezTo>
                <a:close/>
                <a:moveTo>
                  <a:pt x="70943" y="20541"/>
                </a:moveTo>
                <a:cubicBezTo>
                  <a:pt x="71207" y="20691"/>
                  <a:pt x="71427" y="20840"/>
                  <a:pt x="71682" y="20981"/>
                </a:cubicBezTo>
                <a:cubicBezTo>
                  <a:pt x="71313" y="20963"/>
                  <a:pt x="70945" y="20955"/>
                  <a:pt x="70583" y="20955"/>
                </a:cubicBezTo>
                <a:cubicBezTo>
                  <a:pt x="70221" y="20955"/>
                  <a:pt x="69864" y="20963"/>
                  <a:pt x="69517" y="20981"/>
                </a:cubicBezTo>
                <a:cubicBezTo>
                  <a:pt x="69261" y="20840"/>
                  <a:pt x="69041" y="20726"/>
                  <a:pt x="68821" y="20585"/>
                </a:cubicBezTo>
                <a:cubicBezTo>
                  <a:pt x="69517" y="20541"/>
                  <a:pt x="70212" y="20541"/>
                  <a:pt x="70943" y="20541"/>
                </a:cubicBezTo>
                <a:close/>
                <a:moveTo>
                  <a:pt x="24247" y="18824"/>
                </a:moveTo>
                <a:cubicBezTo>
                  <a:pt x="24766" y="19115"/>
                  <a:pt x="25277" y="19405"/>
                  <a:pt x="25787" y="19704"/>
                </a:cubicBezTo>
                <a:cubicBezTo>
                  <a:pt x="25972" y="19810"/>
                  <a:pt x="26157" y="19925"/>
                  <a:pt x="26342" y="20030"/>
                </a:cubicBezTo>
                <a:cubicBezTo>
                  <a:pt x="26087" y="20365"/>
                  <a:pt x="25867" y="20691"/>
                  <a:pt x="25647" y="20981"/>
                </a:cubicBezTo>
                <a:cubicBezTo>
                  <a:pt x="25603" y="21025"/>
                  <a:pt x="25603" y="21060"/>
                  <a:pt x="25567" y="21060"/>
                </a:cubicBezTo>
                <a:cubicBezTo>
                  <a:pt x="25206" y="20875"/>
                  <a:pt x="24801" y="20691"/>
                  <a:pt x="24432" y="20506"/>
                </a:cubicBezTo>
                <a:cubicBezTo>
                  <a:pt x="24106" y="20365"/>
                  <a:pt x="23736" y="20180"/>
                  <a:pt x="23402" y="19995"/>
                </a:cubicBezTo>
                <a:cubicBezTo>
                  <a:pt x="23402" y="19960"/>
                  <a:pt x="23446" y="19960"/>
                  <a:pt x="23481" y="19925"/>
                </a:cubicBezTo>
                <a:cubicBezTo>
                  <a:pt x="23666" y="19660"/>
                  <a:pt x="23886" y="19335"/>
                  <a:pt x="24176" y="18965"/>
                </a:cubicBezTo>
                <a:cubicBezTo>
                  <a:pt x="24212" y="18930"/>
                  <a:pt x="24212" y="18895"/>
                  <a:pt x="24247" y="18824"/>
                </a:cubicBezTo>
                <a:close/>
                <a:moveTo>
                  <a:pt x="42770" y="20286"/>
                </a:moveTo>
                <a:cubicBezTo>
                  <a:pt x="43545" y="20321"/>
                  <a:pt x="44276" y="20321"/>
                  <a:pt x="44971" y="20321"/>
                </a:cubicBezTo>
                <a:cubicBezTo>
                  <a:pt x="44936" y="20435"/>
                  <a:pt x="44901" y="20506"/>
                  <a:pt x="44866" y="20620"/>
                </a:cubicBezTo>
                <a:cubicBezTo>
                  <a:pt x="44830" y="20761"/>
                  <a:pt x="44751" y="20911"/>
                  <a:pt x="44681" y="21060"/>
                </a:cubicBezTo>
                <a:cubicBezTo>
                  <a:pt x="43915" y="21060"/>
                  <a:pt x="43175" y="21025"/>
                  <a:pt x="42445" y="20911"/>
                </a:cubicBezTo>
                <a:cubicBezTo>
                  <a:pt x="42480" y="20805"/>
                  <a:pt x="42550" y="20691"/>
                  <a:pt x="42629" y="20585"/>
                </a:cubicBezTo>
                <a:cubicBezTo>
                  <a:pt x="42700" y="20470"/>
                  <a:pt x="42735" y="20400"/>
                  <a:pt x="42770" y="20286"/>
                </a:cubicBezTo>
                <a:close/>
                <a:moveTo>
                  <a:pt x="49558" y="19925"/>
                </a:moveTo>
                <a:lnTo>
                  <a:pt x="49558" y="19925"/>
                </a:lnTo>
                <a:cubicBezTo>
                  <a:pt x="49523" y="20250"/>
                  <a:pt x="49488" y="20541"/>
                  <a:pt x="49417" y="20875"/>
                </a:cubicBezTo>
                <a:cubicBezTo>
                  <a:pt x="49048" y="20911"/>
                  <a:pt x="48643" y="20946"/>
                  <a:pt x="48238" y="20981"/>
                </a:cubicBezTo>
                <a:cubicBezTo>
                  <a:pt x="47833" y="21025"/>
                  <a:pt x="47392" y="21025"/>
                  <a:pt x="46996" y="21060"/>
                </a:cubicBezTo>
                <a:cubicBezTo>
                  <a:pt x="47067" y="20761"/>
                  <a:pt x="47137" y="20470"/>
                  <a:pt x="47216" y="20215"/>
                </a:cubicBezTo>
                <a:cubicBezTo>
                  <a:pt x="47612" y="20180"/>
                  <a:pt x="48017" y="20101"/>
                  <a:pt x="48422" y="20065"/>
                </a:cubicBezTo>
                <a:cubicBezTo>
                  <a:pt x="48792" y="20030"/>
                  <a:pt x="49153" y="19960"/>
                  <a:pt x="49558" y="19925"/>
                </a:cubicBezTo>
                <a:close/>
                <a:moveTo>
                  <a:pt x="47137" y="20215"/>
                </a:moveTo>
                <a:lnTo>
                  <a:pt x="47137" y="20215"/>
                </a:lnTo>
                <a:cubicBezTo>
                  <a:pt x="47067" y="20470"/>
                  <a:pt x="46996" y="20761"/>
                  <a:pt x="46917" y="21060"/>
                </a:cubicBezTo>
                <a:cubicBezTo>
                  <a:pt x="46552" y="21078"/>
                  <a:pt x="46186" y="21087"/>
                  <a:pt x="45824" y="21087"/>
                </a:cubicBezTo>
                <a:cubicBezTo>
                  <a:pt x="45462" y="21087"/>
                  <a:pt x="45103" y="21078"/>
                  <a:pt x="44751" y="21060"/>
                </a:cubicBezTo>
                <a:cubicBezTo>
                  <a:pt x="44830" y="20911"/>
                  <a:pt x="44866" y="20805"/>
                  <a:pt x="44936" y="20620"/>
                </a:cubicBezTo>
                <a:cubicBezTo>
                  <a:pt x="44971" y="20541"/>
                  <a:pt x="45015" y="20435"/>
                  <a:pt x="45051" y="20321"/>
                </a:cubicBezTo>
                <a:cubicBezTo>
                  <a:pt x="45746" y="20286"/>
                  <a:pt x="46442" y="20250"/>
                  <a:pt x="47137" y="20215"/>
                </a:cubicBezTo>
                <a:close/>
                <a:moveTo>
                  <a:pt x="68707" y="20585"/>
                </a:moveTo>
                <a:cubicBezTo>
                  <a:pt x="68927" y="20726"/>
                  <a:pt x="69147" y="20840"/>
                  <a:pt x="69402" y="20981"/>
                </a:cubicBezTo>
                <a:cubicBezTo>
                  <a:pt x="68742" y="21025"/>
                  <a:pt x="68082" y="21060"/>
                  <a:pt x="67465" y="21096"/>
                </a:cubicBezTo>
                <a:cubicBezTo>
                  <a:pt x="67281" y="20981"/>
                  <a:pt x="67096" y="20840"/>
                  <a:pt x="66911" y="20691"/>
                </a:cubicBezTo>
                <a:cubicBezTo>
                  <a:pt x="67501" y="20655"/>
                  <a:pt x="68082" y="20620"/>
                  <a:pt x="68707" y="20585"/>
                </a:cubicBezTo>
                <a:close/>
                <a:moveTo>
                  <a:pt x="83268" y="19370"/>
                </a:moveTo>
                <a:lnTo>
                  <a:pt x="83268" y="19370"/>
                </a:lnTo>
                <a:cubicBezTo>
                  <a:pt x="83858" y="19625"/>
                  <a:pt x="84483" y="19845"/>
                  <a:pt x="85179" y="20065"/>
                </a:cubicBezTo>
                <a:cubicBezTo>
                  <a:pt x="85364" y="20286"/>
                  <a:pt x="85549" y="20506"/>
                  <a:pt x="85769" y="20691"/>
                </a:cubicBezTo>
                <a:cubicBezTo>
                  <a:pt x="85910" y="20840"/>
                  <a:pt x="86024" y="20946"/>
                  <a:pt x="86174" y="21096"/>
                </a:cubicBezTo>
                <a:cubicBezTo>
                  <a:pt x="85434" y="20875"/>
                  <a:pt x="84774" y="20620"/>
                  <a:pt x="84149" y="20365"/>
                </a:cubicBezTo>
                <a:cubicBezTo>
                  <a:pt x="83929" y="20145"/>
                  <a:pt x="83753" y="19925"/>
                  <a:pt x="83533" y="19704"/>
                </a:cubicBezTo>
                <a:cubicBezTo>
                  <a:pt x="83453" y="19590"/>
                  <a:pt x="83348" y="19484"/>
                  <a:pt x="83268" y="19370"/>
                </a:cubicBezTo>
                <a:close/>
                <a:moveTo>
                  <a:pt x="59137" y="19405"/>
                </a:moveTo>
                <a:cubicBezTo>
                  <a:pt x="59207" y="19775"/>
                  <a:pt x="59242" y="20101"/>
                  <a:pt x="59278" y="20470"/>
                </a:cubicBezTo>
                <a:cubicBezTo>
                  <a:pt x="58882" y="20726"/>
                  <a:pt x="58477" y="20946"/>
                  <a:pt x="58036" y="21131"/>
                </a:cubicBezTo>
                <a:cubicBezTo>
                  <a:pt x="58036" y="20805"/>
                  <a:pt x="58001" y="20470"/>
                  <a:pt x="57957" y="20101"/>
                </a:cubicBezTo>
                <a:cubicBezTo>
                  <a:pt x="58362" y="19881"/>
                  <a:pt x="58767" y="19660"/>
                  <a:pt x="59137" y="19405"/>
                </a:cubicBezTo>
                <a:close/>
                <a:moveTo>
                  <a:pt x="71207" y="20541"/>
                </a:moveTo>
                <a:cubicBezTo>
                  <a:pt x="72043" y="20585"/>
                  <a:pt x="72853" y="20620"/>
                  <a:pt x="73628" y="20655"/>
                </a:cubicBezTo>
                <a:cubicBezTo>
                  <a:pt x="73628" y="20691"/>
                  <a:pt x="73663" y="20691"/>
                  <a:pt x="73663" y="20691"/>
                </a:cubicBezTo>
                <a:cubicBezTo>
                  <a:pt x="73883" y="20840"/>
                  <a:pt x="74139" y="20981"/>
                  <a:pt x="74359" y="21131"/>
                </a:cubicBezTo>
                <a:cubicBezTo>
                  <a:pt x="73919" y="21096"/>
                  <a:pt x="73443" y="21060"/>
                  <a:pt x="72968" y="21025"/>
                </a:cubicBezTo>
                <a:cubicBezTo>
                  <a:pt x="72563" y="20981"/>
                  <a:pt x="72193" y="20981"/>
                  <a:pt x="71823" y="20981"/>
                </a:cubicBezTo>
                <a:cubicBezTo>
                  <a:pt x="71568" y="20840"/>
                  <a:pt x="71313" y="20691"/>
                  <a:pt x="71057" y="20541"/>
                </a:cubicBezTo>
                <a:close/>
                <a:moveTo>
                  <a:pt x="12696" y="19300"/>
                </a:moveTo>
                <a:cubicBezTo>
                  <a:pt x="13356" y="19520"/>
                  <a:pt x="13981" y="19775"/>
                  <a:pt x="14598" y="19995"/>
                </a:cubicBezTo>
                <a:cubicBezTo>
                  <a:pt x="14237" y="20400"/>
                  <a:pt x="13867" y="20761"/>
                  <a:pt x="13462" y="21166"/>
                </a:cubicBezTo>
                <a:cubicBezTo>
                  <a:pt x="12837" y="20911"/>
                  <a:pt x="12221" y="20620"/>
                  <a:pt x="11595" y="20321"/>
                </a:cubicBezTo>
                <a:cubicBezTo>
                  <a:pt x="11956" y="19995"/>
                  <a:pt x="12326" y="19625"/>
                  <a:pt x="12696" y="19300"/>
                </a:cubicBezTo>
                <a:close/>
                <a:moveTo>
                  <a:pt x="60598" y="19704"/>
                </a:moveTo>
                <a:cubicBezTo>
                  <a:pt x="60642" y="19925"/>
                  <a:pt x="60678" y="20145"/>
                  <a:pt x="60748" y="20365"/>
                </a:cubicBezTo>
                <a:cubicBezTo>
                  <a:pt x="60598" y="20435"/>
                  <a:pt x="60493" y="20506"/>
                  <a:pt x="60378" y="20585"/>
                </a:cubicBezTo>
                <a:cubicBezTo>
                  <a:pt x="60202" y="20726"/>
                  <a:pt x="59982" y="20840"/>
                  <a:pt x="59797" y="20946"/>
                </a:cubicBezTo>
                <a:cubicBezTo>
                  <a:pt x="59647" y="21025"/>
                  <a:pt x="59542" y="21096"/>
                  <a:pt x="59392" y="21166"/>
                </a:cubicBezTo>
                <a:cubicBezTo>
                  <a:pt x="59392" y="20946"/>
                  <a:pt x="59357" y="20726"/>
                  <a:pt x="59357" y="20506"/>
                </a:cubicBezTo>
                <a:cubicBezTo>
                  <a:pt x="59498" y="20400"/>
                  <a:pt x="59683" y="20286"/>
                  <a:pt x="59868" y="20180"/>
                </a:cubicBezTo>
                <a:cubicBezTo>
                  <a:pt x="60088" y="19995"/>
                  <a:pt x="60343" y="19845"/>
                  <a:pt x="60598" y="19704"/>
                </a:cubicBezTo>
                <a:close/>
                <a:moveTo>
                  <a:pt x="27223" y="18859"/>
                </a:moveTo>
                <a:cubicBezTo>
                  <a:pt x="27918" y="19335"/>
                  <a:pt x="28614" y="19810"/>
                  <a:pt x="29344" y="20250"/>
                </a:cubicBezTo>
                <a:cubicBezTo>
                  <a:pt x="29203" y="20435"/>
                  <a:pt x="29054" y="20620"/>
                  <a:pt x="28904" y="20840"/>
                </a:cubicBezTo>
                <a:cubicBezTo>
                  <a:pt x="28798" y="20946"/>
                  <a:pt x="28728" y="21096"/>
                  <a:pt x="28614" y="21201"/>
                </a:cubicBezTo>
                <a:cubicBezTo>
                  <a:pt x="27883" y="20840"/>
                  <a:pt x="27143" y="20435"/>
                  <a:pt x="26413" y="19995"/>
                </a:cubicBezTo>
                <a:cubicBezTo>
                  <a:pt x="26668" y="19625"/>
                  <a:pt x="26967" y="19264"/>
                  <a:pt x="27223" y="18859"/>
                </a:cubicBezTo>
                <a:close/>
                <a:moveTo>
                  <a:pt x="5979" y="19264"/>
                </a:moveTo>
                <a:lnTo>
                  <a:pt x="7959" y="20250"/>
                </a:lnTo>
                <a:cubicBezTo>
                  <a:pt x="7484" y="20585"/>
                  <a:pt x="6973" y="20911"/>
                  <a:pt x="6498" y="21245"/>
                </a:cubicBezTo>
                <a:cubicBezTo>
                  <a:pt x="6058" y="20981"/>
                  <a:pt x="5618" y="20761"/>
                  <a:pt x="5177" y="20506"/>
                </a:cubicBezTo>
                <a:cubicBezTo>
                  <a:pt x="4957" y="20400"/>
                  <a:pt x="4693" y="20250"/>
                  <a:pt x="4473" y="20145"/>
                </a:cubicBezTo>
                <a:cubicBezTo>
                  <a:pt x="4993" y="19845"/>
                  <a:pt x="5503" y="19555"/>
                  <a:pt x="5979" y="19264"/>
                </a:cubicBezTo>
                <a:close/>
                <a:moveTo>
                  <a:pt x="21095" y="19000"/>
                </a:moveTo>
                <a:cubicBezTo>
                  <a:pt x="21861" y="19335"/>
                  <a:pt x="22565" y="19660"/>
                  <a:pt x="23296" y="20030"/>
                </a:cubicBezTo>
                <a:cubicBezTo>
                  <a:pt x="22961" y="20435"/>
                  <a:pt x="22671" y="20840"/>
                  <a:pt x="22345" y="21245"/>
                </a:cubicBezTo>
                <a:cubicBezTo>
                  <a:pt x="22301" y="21201"/>
                  <a:pt x="22266" y="21201"/>
                  <a:pt x="22231" y="21166"/>
                </a:cubicBezTo>
                <a:cubicBezTo>
                  <a:pt x="21500" y="20875"/>
                  <a:pt x="20804" y="20585"/>
                  <a:pt x="20100" y="20286"/>
                </a:cubicBezTo>
                <a:cubicBezTo>
                  <a:pt x="20435" y="19845"/>
                  <a:pt x="20760" y="19440"/>
                  <a:pt x="21095" y="19000"/>
                </a:cubicBezTo>
                <a:close/>
                <a:moveTo>
                  <a:pt x="77106" y="19845"/>
                </a:moveTo>
                <a:cubicBezTo>
                  <a:pt x="77220" y="19845"/>
                  <a:pt x="77326" y="19881"/>
                  <a:pt x="77440" y="19881"/>
                </a:cubicBezTo>
                <a:cubicBezTo>
                  <a:pt x="78101" y="20030"/>
                  <a:pt x="78761" y="20215"/>
                  <a:pt x="79386" y="20435"/>
                </a:cubicBezTo>
                <a:cubicBezTo>
                  <a:pt x="79641" y="20691"/>
                  <a:pt x="79897" y="20946"/>
                  <a:pt x="80152" y="21245"/>
                </a:cubicBezTo>
                <a:cubicBezTo>
                  <a:pt x="79676" y="21060"/>
                  <a:pt x="79201" y="20911"/>
                  <a:pt x="78726" y="20805"/>
                </a:cubicBezTo>
                <a:cubicBezTo>
                  <a:pt x="78470" y="20726"/>
                  <a:pt x="78171" y="20655"/>
                  <a:pt x="77880" y="20620"/>
                </a:cubicBezTo>
                <a:cubicBezTo>
                  <a:pt x="77625" y="20365"/>
                  <a:pt x="77370" y="20101"/>
                  <a:pt x="77106" y="19845"/>
                </a:cubicBezTo>
                <a:close/>
                <a:moveTo>
                  <a:pt x="78726" y="19520"/>
                </a:moveTo>
                <a:cubicBezTo>
                  <a:pt x="79456" y="19775"/>
                  <a:pt x="80117" y="20065"/>
                  <a:pt x="80812" y="20365"/>
                </a:cubicBezTo>
                <a:cubicBezTo>
                  <a:pt x="81068" y="20691"/>
                  <a:pt x="81332" y="20981"/>
                  <a:pt x="81587" y="21245"/>
                </a:cubicBezTo>
                <a:cubicBezTo>
                  <a:pt x="80891" y="20911"/>
                  <a:pt x="80152" y="20620"/>
                  <a:pt x="79421" y="20365"/>
                </a:cubicBezTo>
                <a:cubicBezTo>
                  <a:pt x="79166" y="20101"/>
                  <a:pt x="78946" y="19810"/>
                  <a:pt x="78726" y="19520"/>
                </a:cubicBezTo>
                <a:close/>
                <a:moveTo>
                  <a:pt x="30189" y="19264"/>
                </a:moveTo>
                <a:cubicBezTo>
                  <a:pt x="30815" y="19704"/>
                  <a:pt x="31440" y="20145"/>
                  <a:pt x="32135" y="20506"/>
                </a:cubicBezTo>
                <a:cubicBezTo>
                  <a:pt x="31880" y="20761"/>
                  <a:pt x="31660" y="21060"/>
                  <a:pt x="31404" y="21316"/>
                </a:cubicBezTo>
                <a:cubicBezTo>
                  <a:pt x="30744" y="20981"/>
                  <a:pt x="30084" y="20620"/>
                  <a:pt x="29423" y="20215"/>
                </a:cubicBezTo>
                <a:cubicBezTo>
                  <a:pt x="29679" y="19881"/>
                  <a:pt x="29934" y="19590"/>
                  <a:pt x="30189" y="19264"/>
                </a:cubicBezTo>
                <a:close/>
                <a:moveTo>
                  <a:pt x="37928" y="20215"/>
                </a:moveTo>
                <a:cubicBezTo>
                  <a:pt x="38632" y="20365"/>
                  <a:pt x="39328" y="20541"/>
                  <a:pt x="40023" y="20655"/>
                </a:cubicBezTo>
                <a:cubicBezTo>
                  <a:pt x="39874" y="20875"/>
                  <a:pt x="39733" y="21096"/>
                  <a:pt x="39583" y="21316"/>
                </a:cubicBezTo>
                <a:cubicBezTo>
                  <a:pt x="38853" y="21166"/>
                  <a:pt x="38148" y="21025"/>
                  <a:pt x="37453" y="20805"/>
                </a:cubicBezTo>
                <a:cubicBezTo>
                  <a:pt x="37602" y="20620"/>
                  <a:pt x="37787" y="20400"/>
                  <a:pt x="37928" y="20215"/>
                </a:cubicBezTo>
                <a:close/>
                <a:moveTo>
                  <a:pt x="75424" y="20286"/>
                </a:moveTo>
                <a:cubicBezTo>
                  <a:pt x="76269" y="20365"/>
                  <a:pt x="77071" y="20506"/>
                  <a:pt x="77845" y="20655"/>
                </a:cubicBezTo>
                <a:cubicBezTo>
                  <a:pt x="78101" y="20911"/>
                  <a:pt x="78356" y="21131"/>
                  <a:pt x="78646" y="21316"/>
                </a:cubicBezTo>
                <a:cubicBezTo>
                  <a:pt x="77845" y="21131"/>
                  <a:pt x="77035" y="20981"/>
                  <a:pt x="76190" y="20875"/>
                </a:cubicBezTo>
                <a:cubicBezTo>
                  <a:pt x="76155" y="20840"/>
                  <a:pt x="76120" y="20840"/>
                  <a:pt x="76084" y="20805"/>
                </a:cubicBezTo>
                <a:cubicBezTo>
                  <a:pt x="75864" y="20620"/>
                  <a:pt x="75644" y="20470"/>
                  <a:pt x="75424" y="20286"/>
                </a:cubicBezTo>
                <a:close/>
                <a:moveTo>
                  <a:pt x="82247" y="19484"/>
                </a:moveTo>
                <a:lnTo>
                  <a:pt x="82247" y="19484"/>
                </a:lnTo>
                <a:cubicBezTo>
                  <a:pt x="82828" y="19810"/>
                  <a:pt x="83453" y="20101"/>
                  <a:pt x="84114" y="20400"/>
                </a:cubicBezTo>
                <a:cubicBezTo>
                  <a:pt x="84413" y="20726"/>
                  <a:pt x="84704" y="21025"/>
                  <a:pt x="84994" y="21316"/>
                </a:cubicBezTo>
                <a:cubicBezTo>
                  <a:pt x="84299" y="21025"/>
                  <a:pt x="83638" y="20726"/>
                  <a:pt x="83013" y="20365"/>
                </a:cubicBezTo>
                <a:cubicBezTo>
                  <a:pt x="82758" y="20065"/>
                  <a:pt x="82503" y="19810"/>
                  <a:pt x="82247" y="19484"/>
                </a:cubicBezTo>
                <a:close/>
                <a:moveTo>
                  <a:pt x="56240" y="19555"/>
                </a:moveTo>
                <a:lnTo>
                  <a:pt x="56240" y="19625"/>
                </a:lnTo>
                <a:cubicBezTo>
                  <a:pt x="56276" y="19995"/>
                  <a:pt x="56346" y="20365"/>
                  <a:pt x="56381" y="20726"/>
                </a:cubicBezTo>
                <a:cubicBezTo>
                  <a:pt x="55650" y="20981"/>
                  <a:pt x="54876" y="21166"/>
                  <a:pt x="54145" y="21351"/>
                </a:cubicBezTo>
                <a:cubicBezTo>
                  <a:pt x="54110" y="20981"/>
                  <a:pt x="54110" y="20620"/>
                  <a:pt x="54075" y="20250"/>
                </a:cubicBezTo>
                <a:cubicBezTo>
                  <a:pt x="54805" y="20065"/>
                  <a:pt x="55536" y="19845"/>
                  <a:pt x="56240" y="19555"/>
                </a:cubicBezTo>
                <a:close/>
                <a:moveTo>
                  <a:pt x="80081" y="19370"/>
                </a:moveTo>
                <a:lnTo>
                  <a:pt x="80081" y="19370"/>
                </a:lnTo>
                <a:cubicBezTo>
                  <a:pt x="80742" y="19704"/>
                  <a:pt x="81367" y="20065"/>
                  <a:pt x="82027" y="20435"/>
                </a:cubicBezTo>
                <a:cubicBezTo>
                  <a:pt x="82282" y="20726"/>
                  <a:pt x="82573" y="21060"/>
                  <a:pt x="82828" y="21351"/>
                </a:cubicBezTo>
                <a:cubicBezTo>
                  <a:pt x="82168" y="20981"/>
                  <a:pt x="81552" y="20655"/>
                  <a:pt x="80891" y="20321"/>
                </a:cubicBezTo>
                <a:cubicBezTo>
                  <a:pt x="80592" y="20030"/>
                  <a:pt x="80337" y="19704"/>
                  <a:pt x="80081" y="19370"/>
                </a:cubicBezTo>
                <a:close/>
                <a:moveTo>
                  <a:pt x="64305" y="20365"/>
                </a:moveTo>
                <a:cubicBezTo>
                  <a:pt x="64454" y="20541"/>
                  <a:pt x="64604" y="20726"/>
                  <a:pt x="64780" y="20911"/>
                </a:cubicBezTo>
                <a:lnTo>
                  <a:pt x="64824" y="20946"/>
                </a:lnTo>
                <a:cubicBezTo>
                  <a:pt x="64234" y="21060"/>
                  <a:pt x="63609" y="21201"/>
                  <a:pt x="62984" y="21386"/>
                </a:cubicBezTo>
                <a:cubicBezTo>
                  <a:pt x="62949" y="21316"/>
                  <a:pt x="62914" y="21280"/>
                  <a:pt x="62914" y="21245"/>
                </a:cubicBezTo>
                <a:cubicBezTo>
                  <a:pt x="62843" y="21131"/>
                  <a:pt x="62764" y="21025"/>
                  <a:pt x="62694" y="20911"/>
                </a:cubicBezTo>
                <a:cubicBezTo>
                  <a:pt x="63204" y="20691"/>
                  <a:pt x="63724" y="20506"/>
                  <a:pt x="64305" y="20365"/>
                </a:cubicBezTo>
                <a:close/>
                <a:moveTo>
                  <a:pt x="66805" y="20691"/>
                </a:moveTo>
                <a:cubicBezTo>
                  <a:pt x="67025" y="20840"/>
                  <a:pt x="67201" y="20981"/>
                  <a:pt x="67386" y="21131"/>
                </a:cubicBezTo>
                <a:cubicBezTo>
                  <a:pt x="66691" y="21166"/>
                  <a:pt x="66030" y="21280"/>
                  <a:pt x="65370" y="21386"/>
                </a:cubicBezTo>
                <a:cubicBezTo>
                  <a:pt x="65220" y="21245"/>
                  <a:pt x="65080" y="21131"/>
                  <a:pt x="64930" y="20981"/>
                </a:cubicBezTo>
                <a:cubicBezTo>
                  <a:pt x="65555" y="20875"/>
                  <a:pt x="66180" y="20761"/>
                  <a:pt x="66805" y="20691"/>
                </a:cubicBezTo>
                <a:close/>
                <a:moveTo>
                  <a:pt x="9394" y="19335"/>
                </a:moveTo>
                <a:cubicBezTo>
                  <a:pt x="9615" y="19440"/>
                  <a:pt x="9870" y="19555"/>
                  <a:pt x="10090" y="19660"/>
                </a:cubicBezTo>
                <a:cubicBezTo>
                  <a:pt x="10565" y="19881"/>
                  <a:pt x="11041" y="20101"/>
                  <a:pt x="11516" y="20321"/>
                </a:cubicBezTo>
                <a:cubicBezTo>
                  <a:pt x="11120" y="20691"/>
                  <a:pt x="10715" y="21060"/>
                  <a:pt x="10275" y="21421"/>
                </a:cubicBezTo>
                <a:cubicBezTo>
                  <a:pt x="9685" y="21096"/>
                  <a:pt x="9095" y="20805"/>
                  <a:pt x="8514" y="20506"/>
                </a:cubicBezTo>
                <a:cubicBezTo>
                  <a:pt x="8364" y="20435"/>
                  <a:pt x="8215" y="20321"/>
                  <a:pt x="8074" y="20250"/>
                </a:cubicBezTo>
                <a:cubicBezTo>
                  <a:pt x="8514" y="19960"/>
                  <a:pt x="8954" y="19625"/>
                  <a:pt x="9394" y="19335"/>
                </a:cubicBezTo>
                <a:close/>
                <a:moveTo>
                  <a:pt x="32910" y="19810"/>
                </a:moveTo>
                <a:cubicBezTo>
                  <a:pt x="33385" y="20101"/>
                  <a:pt x="33896" y="20400"/>
                  <a:pt x="34451" y="20620"/>
                </a:cubicBezTo>
                <a:cubicBezTo>
                  <a:pt x="34556" y="20655"/>
                  <a:pt x="34671" y="20726"/>
                  <a:pt x="34776" y="20761"/>
                </a:cubicBezTo>
                <a:cubicBezTo>
                  <a:pt x="34591" y="20981"/>
                  <a:pt x="34407" y="21201"/>
                  <a:pt x="34186" y="21421"/>
                </a:cubicBezTo>
                <a:cubicBezTo>
                  <a:pt x="34010" y="21351"/>
                  <a:pt x="33790" y="21280"/>
                  <a:pt x="33605" y="21201"/>
                </a:cubicBezTo>
                <a:cubicBezTo>
                  <a:pt x="33130" y="20981"/>
                  <a:pt x="32646" y="20761"/>
                  <a:pt x="32206" y="20506"/>
                </a:cubicBezTo>
                <a:cubicBezTo>
                  <a:pt x="32426" y="20250"/>
                  <a:pt x="32646" y="20030"/>
                  <a:pt x="32910" y="19810"/>
                </a:cubicBezTo>
                <a:close/>
                <a:moveTo>
                  <a:pt x="71788" y="21025"/>
                </a:moveTo>
                <a:cubicBezTo>
                  <a:pt x="72043" y="21166"/>
                  <a:pt x="72308" y="21280"/>
                  <a:pt x="72563" y="21421"/>
                </a:cubicBezTo>
                <a:cubicBezTo>
                  <a:pt x="71788" y="21386"/>
                  <a:pt x="71057" y="21386"/>
                  <a:pt x="70283" y="21386"/>
                </a:cubicBezTo>
                <a:cubicBezTo>
                  <a:pt x="70212" y="21351"/>
                  <a:pt x="70142" y="21316"/>
                  <a:pt x="70027" y="21245"/>
                </a:cubicBezTo>
                <a:cubicBezTo>
                  <a:pt x="69922" y="21166"/>
                  <a:pt x="69772" y="21096"/>
                  <a:pt x="69622" y="21025"/>
                </a:cubicBezTo>
                <a:close/>
                <a:moveTo>
                  <a:pt x="81252" y="19405"/>
                </a:moveTo>
                <a:lnTo>
                  <a:pt x="81252" y="19405"/>
                </a:lnTo>
                <a:cubicBezTo>
                  <a:pt x="81367" y="19484"/>
                  <a:pt x="81472" y="19555"/>
                  <a:pt x="81622" y="19625"/>
                </a:cubicBezTo>
                <a:cubicBezTo>
                  <a:pt x="81728" y="19704"/>
                  <a:pt x="81877" y="19775"/>
                  <a:pt x="82027" y="19881"/>
                </a:cubicBezTo>
                <a:cubicBezTo>
                  <a:pt x="82318" y="20065"/>
                  <a:pt x="82652" y="20250"/>
                  <a:pt x="82978" y="20435"/>
                </a:cubicBezTo>
                <a:cubicBezTo>
                  <a:pt x="83268" y="20761"/>
                  <a:pt x="83603" y="21096"/>
                  <a:pt x="83894" y="21421"/>
                </a:cubicBezTo>
                <a:cubicBezTo>
                  <a:pt x="83753" y="21316"/>
                  <a:pt x="83568" y="21245"/>
                  <a:pt x="83383" y="21131"/>
                </a:cubicBezTo>
                <a:cubicBezTo>
                  <a:pt x="83198" y="21025"/>
                  <a:pt x="83013" y="20911"/>
                  <a:pt x="82828" y="20805"/>
                </a:cubicBezTo>
                <a:cubicBezTo>
                  <a:pt x="82573" y="20655"/>
                  <a:pt x="82318" y="20506"/>
                  <a:pt x="82062" y="20365"/>
                </a:cubicBezTo>
                <a:cubicBezTo>
                  <a:pt x="81772" y="20065"/>
                  <a:pt x="81508" y="19740"/>
                  <a:pt x="81252" y="19405"/>
                </a:cubicBezTo>
                <a:close/>
                <a:moveTo>
                  <a:pt x="35366" y="20180"/>
                </a:moveTo>
                <a:cubicBezTo>
                  <a:pt x="36026" y="20435"/>
                  <a:pt x="36687" y="20655"/>
                  <a:pt x="37347" y="20840"/>
                </a:cubicBezTo>
                <a:cubicBezTo>
                  <a:pt x="37197" y="21060"/>
                  <a:pt x="37048" y="21245"/>
                  <a:pt x="36907" y="21465"/>
                </a:cubicBezTo>
                <a:cubicBezTo>
                  <a:pt x="36211" y="21245"/>
                  <a:pt x="35551" y="21025"/>
                  <a:pt x="34891" y="20726"/>
                </a:cubicBezTo>
                <a:cubicBezTo>
                  <a:pt x="35032" y="20541"/>
                  <a:pt x="35217" y="20365"/>
                  <a:pt x="35366" y="20180"/>
                </a:cubicBezTo>
                <a:close/>
                <a:moveTo>
                  <a:pt x="73734" y="20691"/>
                </a:moveTo>
                <a:cubicBezTo>
                  <a:pt x="74579" y="20726"/>
                  <a:pt x="75389" y="20840"/>
                  <a:pt x="76155" y="20946"/>
                </a:cubicBezTo>
                <a:cubicBezTo>
                  <a:pt x="76410" y="21096"/>
                  <a:pt x="76710" y="21280"/>
                  <a:pt x="76965" y="21465"/>
                </a:cubicBezTo>
                <a:cubicBezTo>
                  <a:pt x="76155" y="21316"/>
                  <a:pt x="75345" y="21201"/>
                  <a:pt x="74509" y="21131"/>
                </a:cubicBezTo>
                <a:cubicBezTo>
                  <a:pt x="74244" y="20981"/>
                  <a:pt x="73989" y="20840"/>
                  <a:pt x="73734" y="20691"/>
                </a:cubicBezTo>
                <a:close/>
                <a:moveTo>
                  <a:pt x="62289" y="20286"/>
                </a:moveTo>
                <a:cubicBezTo>
                  <a:pt x="62403" y="20470"/>
                  <a:pt x="62474" y="20691"/>
                  <a:pt x="62579" y="20875"/>
                </a:cubicBezTo>
                <a:cubicBezTo>
                  <a:pt x="62104" y="21096"/>
                  <a:pt x="61593" y="21316"/>
                  <a:pt x="61083" y="21536"/>
                </a:cubicBezTo>
                <a:cubicBezTo>
                  <a:pt x="61039" y="21351"/>
                  <a:pt x="60968" y="21166"/>
                  <a:pt x="60933" y="20981"/>
                </a:cubicBezTo>
                <a:cubicBezTo>
                  <a:pt x="61373" y="20726"/>
                  <a:pt x="61848" y="20506"/>
                  <a:pt x="62289" y="20286"/>
                </a:cubicBezTo>
                <a:close/>
                <a:moveTo>
                  <a:pt x="69517" y="21025"/>
                </a:moveTo>
                <a:cubicBezTo>
                  <a:pt x="69666" y="21131"/>
                  <a:pt x="69842" y="21201"/>
                  <a:pt x="70027" y="21316"/>
                </a:cubicBezTo>
                <a:cubicBezTo>
                  <a:pt x="70063" y="21351"/>
                  <a:pt x="70142" y="21351"/>
                  <a:pt x="70177" y="21386"/>
                </a:cubicBezTo>
                <a:cubicBezTo>
                  <a:pt x="69481" y="21421"/>
                  <a:pt x="68786" y="21465"/>
                  <a:pt x="68082" y="21536"/>
                </a:cubicBezTo>
                <a:cubicBezTo>
                  <a:pt x="68011" y="21500"/>
                  <a:pt x="67976" y="21465"/>
                  <a:pt x="67941" y="21421"/>
                </a:cubicBezTo>
                <a:cubicBezTo>
                  <a:pt x="67791" y="21351"/>
                  <a:pt x="67685" y="21245"/>
                  <a:pt x="67536" y="21166"/>
                </a:cubicBezTo>
                <a:cubicBezTo>
                  <a:pt x="68161" y="21096"/>
                  <a:pt x="68821" y="21060"/>
                  <a:pt x="69517" y="21025"/>
                </a:cubicBezTo>
                <a:close/>
                <a:moveTo>
                  <a:pt x="17864" y="19484"/>
                </a:moveTo>
                <a:cubicBezTo>
                  <a:pt x="18559" y="19740"/>
                  <a:pt x="19299" y="19995"/>
                  <a:pt x="19994" y="20286"/>
                </a:cubicBezTo>
                <a:cubicBezTo>
                  <a:pt x="19845" y="20470"/>
                  <a:pt x="19739" y="20655"/>
                  <a:pt x="19589" y="20805"/>
                </a:cubicBezTo>
                <a:cubicBezTo>
                  <a:pt x="19405" y="21060"/>
                  <a:pt x="19220" y="21280"/>
                  <a:pt x="19044" y="21536"/>
                </a:cubicBezTo>
                <a:cubicBezTo>
                  <a:pt x="19000" y="21536"/>
                  <a:pt x="19000" y="21536"/>
                  <a:pt x="19000" y="21571"/>
                </a:cubicBezTo>
                <a:cubicBezTo>
                  <a:pt x="18269" y="21280"/>
                  <a:pt x="17538" y="21025"/>
                  <a:pt x="16843" y="20726"/>
                </a:cubicBezTo>
                <a:cubicBezTo>
                  <a:pt x="16948" y="20585"/>
                  <a:pt x="17098" y="20400"/>
                  <a:pt x="17239" y="20250"/>
                </a:cubicBezTo>
                <a:cubicBezTo>
                  <a:pt x="17459" y="19995"/>
                  <a:pt x="17644" y="19740"/>
                  <a:pt x="17864" y="19484"/>
                </a:cubicBezTo>
                <a:close/>
                <a:moveTo>
                  <a:pt x="71938" y="21025"/>
                </a:moveTo>
                <a:lnTo>
                  <a:pt x="71938" y="21025"/>
                </a:lnTo>
                <a:cubicBezTo>
                  <a:pt x="72264" y="21060"/>
                  <a:pt x="72598" y="21060"/>
                  <a:pt x="72968" y="21096"/>
                </a:cubicBezTo>
                <a:cubicBezTo>
                  <a:pt x="73478" y="21096"/>
                  <a:pt x="73989" y="21131"/>
                  <a:pt x="74509" y="21201"/>
                </a:cubicBezTo>
                <a:cubicBezTo>
                  <a:pt x="74729" y="21316"/>
                  <a:pt x="74984" y="21465"/>
                  <a:pt x="75204" y="21606"/>
                </a:cubicBezTo>
                <a:cubicBezTo>
                  <a:pt x="75239" y="21606"/>
                  <a:pt x="75275" y="21606"/>
                  <a:pt x="75275" y="21641"/>
                </a:cubicBezTo>
                <a:cubicBezTo>
                  <a:pt x="74649" y="21571"/>
                  <a:pt x="74024" y="21500"/>
                  <a:pt x="73408" y="21465"/>
                </a:cubicBezTo>
                <a:cubicBezTo>
                  <a:pt x="73144" y="21465"/>
                  <a:pt x="72924" y="21421"/>
                  <a:pt x="72669" y="21421"/>
                </a:cubicBezTo>
                <a:lnTo>
                  <a:pt x="72633" y="21386"/>
                </a:lnTo>
                <a:cubicBezTo>
                  <a:pt x="72378" y="21280"/>
                  <a:pt x="72158" y="21166"/>
                  <a:pt x="71938" y="21025"/>
                </a:cubicBezTo>
                <a:close/>
                <a:moveTo>
                  <a:pt x="40094" y="20655"/>
                </a:moveTo>
                <a:cubicBezTo>
                  <a:pt x="40833" y="20805"/>
                  <a:pt x="41564" y="20911"/>
                  <a:pt x="42330" y="20981"/>
                </a:cubicBezTo>
                <a:cubicBezTo>
                  <a:pt x="42189" y="21201"/>
                  <a:pt x="42075" y="21421"/>
                  <a:pt x="41934" y="21685"/>
                </a:cubicBezTo>
                <a:cubicBezTo>
                  <a:pt x="41124" y="21571"/>
                  <a:pt x="40349" y="21465"/>
                  <a:pt x="39618" y="21316"/>
                </a:cubicBezTo>
                <a:cubicBezTo>
                  <a:pt x="39803" y="21096"/>
                  <a:pt x="39953" y="20875"/>
                  <a:pt x="40094" y="20655"/>
                </a:cubicBezTo>
                <a:close/>
                <a:moveTo>
                  <a:pt x="54039" y="20250"/>
                </a:moveTo>
                <a:cubicBezTo>
                  <a:pt x="54039" y="20620"/>
                  <a:pt x="54075" y="20981"/>
                  <a:pt x="54075" y="21351"/>
                </a:cubicBezTo>
                <a:cubicBezTo>
                  <a:pt x="53335" y="21500"/>
                  <a:pt x="52604" y="21606"/>
                  <a:pt x="51838" y="21685"/>
                </a:cubicBezTo>
                <a:cubicBezTo>
                  <a:pt x="51874" y="21351"/>
                  <a:pt x="51909" y="20981"/>
                  <a:pt x="51944" y="20655"/>
                </a:cubicBezTo>
                <a:cubicBezTo>
                  <a:pt x="52640" y="20541"/>
                  <a:pt x="53335" y="20435"/>
                  <a:pt x="54039" y="20250"/>
                </a:cubicBezTo>
                <a:close/>
                <a:moveTo>
                  <a:pt x="60748" y="20435"/>
                </a:moveTo>
                <a:cubicBezTo>
                  <a:pt x="60783" y="20620"/>
                  <a:pt x="60818" y="20761"/>
                  <a:pt x="60862" y="20946"/>
                </a:cubicBezTo>
                <a:cubicBezTo>
                  <a:pt x="60748" y="21025"/>
                  <a:pt x="60598" y="21096"/>
                  <a:pt x="60457" y="21166"/>
                </a:cubicBezTo>
                <a:cubicBezTo>
                  <a:pt x="60202" y="21316"/>
                  <a:pt x="59938" y="21465"/>
                  <a:pt x="59683" y="21606"/>
                </a:cubicBezTo>
                <a:cubicBezTo>
                  <a:pt x="59577" y="21641"/>
                  <a:pt x="59498" y="21685"/>
                  <a:pt x="59427" y="21721"/>
                </a:cubicBezTo>
                <a:cubicBezTo>
                  <a:pt x="59427" y="21571"/>
                  <a:pt x="59427" y="21386"/>
                  <a:pt x="59392" y="21245"/>
                </a:cubicBezTo>
                <a:cubicBezTo>
                  <a:pt x="59542" y="21166"/>
                  <a:pt x="59683" y="21096"/>
                  <a:pt x="59797" y="21025"/>
                </a:cubicBezTo>
                <a:cubicBezTo>
                  <a:pt x="60017" y="20875"/>
                  <a:pt x="60237" y="20761"/>
                  <a:pt x="60422" y="20655"/>
                </a:cubicBezTo>
                <a:cubicBezTo>
                  <a:pt x="60528" y="20585"/>
                  <a:pt x="60642" y="20506"/>
                  <a:pt x="60748" y="20435"/>
                </a:cubicBezTo>
                <a:close/>
                <a:moveTo>
                  <a:pt x="57887" y="20145"/>
                </a:moveTo>
                <a:cubicBezTo>
                  <a:pt x="57957" y="20470"/>
                  <a:pt x="57957" y="20840"/>
                  <a:pt x="58001" y="21166"/>
                </a:cubicBezTo>
                <a:cubicBezTo>
                  <a:pt x="57482" y="21386"/>
                  <a:pt x="56971" y="21606"/>
                  <a:pt x="56460" y="21756"/>
                </a:cubicBezTo>
                <a:cubicBezTo>
                  <a:pt x="56496" y="21421"/>
                  <a:pt x="56460" y="21096"/>
                  <a:pt x="56416" y="20761"/>
                </a:cubicBezTo>
                <a:cubicBezTo>
                  <a:pt x="56936" y="20585"/>
                  <a:pt x="57411" y="20365"/>
                  <a:pt x="57887" y="20145"/>
                </a:cubicBezTo>
                <a:close/>
                <a:moveTo>
                  <a:pt x="59278" y="20541"/>
                </a:moveTo>
                <a:cubicBezTo>
                  <a:pt x="59322" y="20761"/>
                  <a:pt x="59322" y="20981"/>
                  <a:pt x="59357" y="21201"/>
                </a:cubicBezTo>
                <a:cubicBezTo>
                  <a:pt x="58917" y="21465"/>
                  <a:pt x="58477" y="21641"/>
                  <a:pt x="58036" y="21826"/>
                </a:cubicBezTo>
                <a:lnTo>
                  <a:pt x="58036" y="21201"/>
                </a:lnTo>
                <a:cubicBezTo>
                  <a:pt x="58477" y="21025"/>
                  <a:pt x="58882" y="20805"/>
                  <a:pt x="59278" y="20541"/>
                </a:cubicBezTo>
                <a:close/>
                <a:moveTo>
                  <a:pt x="64859" y="20981"/>
                </a:moveTo>
                <a:cubicBezTo>
                  <a:pt x="65000" y="21131"/>
                  <a:pt x="65150" y="21280"/>
                  <a:pt x="65300" y="21386"/>
                </a:cubicBezTo>
                <a:cubicBezTo>
                  <a:pt x="64639" y="21536"/>
                  <a:pt x="63944" y="21641"/>
                  <a:pt x="63284" y="21826"/>
                </a:cubicBezTo>
                <a:cubicBezTo>
                  <a:pt x="63204" y="21685"/>
                  <a:pt x="63099" y="21571"/>
                  <a:pt x="63019" y="21421"/>
                </a:cubicBezTo>
                <a:cubicBezTo>
                  <a:pt x="63644" y="21245"/>
                  <a:pt x="64270" y="21096"/>
                  <a:pt x="64859" y="20981"/>
                </a:cubicBezTo>
                <a:close/>
                <a:moveTo>
                  <a:pt x="67465" y="21166"/>
                </a:moveTo>
                <a:cubicBezTo>
                  <a:pt x="67606" y="21280"/>
                  <a:pt x="67756" y="21386"/>
                  <a:pt x="67906" y="21465"/>
                </a:cubicBezTo>
                <a:cubicBezTo>
                  <a:pt x="67906" y="21500"/>
                  <a:pt x="67941" y="21536"/>
                  <a:pt x="67976" y="21536"/>
                </a:cubicBezTo>
                <a:cubicBezTo>
                  <a:pt x="67281" y="21606"/>
                  <a:pt x="66585" y="21721"/>
                  <a:pt x="65845" y="21826"/>
                </a:cubicBezTo>
                <a:cubicBezTo>
                  <a:pt x="65775" y="21756"/>
                  <a:pt x="65705" y="21685"/>
                  <a:pt x="65661" y="21641"/>
                </a:cubicBezTo>
                <a:cubicBezTo>
                  <a:pt x="65590" y="21571"/>
                  <a:pt x="65520" y="21500"/>
                  <a:pt x="65440" y="21421"/>
                </a:cubicBezTo>
                <a:cubicBezTo>
                  <a:pt x="66101" y="21316"/>
                  <a:pt x="66761" y="21245"/>
                  <a:pt x="67465" y="21166"/>
                </a:cubicBezTo>
                <a:close/>
                <a:moveTo>
                  <a:pt x="42409" y="20981"/>
                </a:moveTo>
                <a:cubicBezTo>
                  <a:pt x="43140" y="21060"/>
                  <a:pt x="43915" y="21096"/>
                  <a:pt x="44646" y="21131"/>
                </a:cubicBezTo>
                <a:cubicBezTo>
                  <a:pt x="44575" y="21386"/>
                  <a:pt x="44425" y="21606"/>
                  <a:pt x="44311" y="21861"/>
                </a:cubicBezTo>
                <a:cubicBezTo>
                  <a:pt x="43510" y="21826"/>
                  <a:pt x="42735" y="21756"/>
                  <a:pt x="42004" y="21685"/>
                </a:cubicBezTo>
                <a:cubicBezTo>
                  <a:pt x="42110" y="21465"/>
                  <a:pt x="42260" y="21201"/>
                  <a:pt x="42409" y="20981"/>
                </a:cubicBezTo>
                <a:close/>
                <a:moveTo>
                  <a:pt x="51874" y="20655"/>
                </a:moveTo>
                <a:cubicBezTo>
                  <a:pt x="51874" y="21025"/>
                  <a:pt x="51838" y="21351"/>
                  <a:pt x="51759" y="21685"/>
                </a:cubicBezTo>
                <a:cubicBezTo>
                  <a:pt x="50958" y="21756"/>
                  <a:pt x="50148" y="21826"/>
                  <a:pt x="49303" y="21861"/>
                </a:cubicBezTo>
                <a:cubicBezTo>
                  <a:pt x="49373" y="21536"/>
                  <a:pt x="49417" y="21245"/>
                  <a:pt x="49488" y="20946"/>
                </a:cubicBezTo>
                <a:cubicBezTo>
                  <a:pt x="50298" y="20875"/>
                  <a:pt x="51099" y="20761"/>
                  <a:pt x="51874" y="20655"/>
                </a:cubicBezTo>
                <a:close/>
                <a:moveTo>
                  <a:pt x="46917" y="21131"/>
                </a:moveTo>
                <a:cubicBezTo>
                  <a:pt x="46847" y="21386"/>
                  <a:pt x="46776" y="21641"/>
                  <a:pt x="46697" y="21905"/>
                </a:cubicBezTo>
                <a:cubicBezTo>
                  <a:pt x="45896" y="21905"/>
                  <a:pt x="45121" y="21905"/>
                  <a:pt x="44390" y="21861"/>
                </a:cubicBezTo>
                <a:cubicBezTo>
                  <a:pt x="44496" y="21606"/>
                  <a:pt x="44610" y="21386"/>
                  <a:pt x="44716" y="21131"/>
                </a:cubicBezTo>
                <a:close/>
                <a:moveTo>
                  <a:pt x="49417" y="20946"/>
                </a:moveTo>
                <a:lnTo>
                  <a:pt x="49417" y="20946"/>
                </a:lnTo>
                <a:cubicBezTo>
                  <a:pt x="49373" y="21245"/>
                  <a:pt x="49303" y="21536"/>
                  <a:pt x="49232" y="21861"/>
                </a:cubicBezTo>
                <a:cubicBezTo>
                  <a:pt x="48863" y="21861"/>
                  <a:pt x="48458" y="21861"/>
                  <a:pt x="48053" y="21905"/>
                </a:cubicBezTo>
                <a:lnTo>
                  <a:pt x="46732" y="21905"/>
                </a:lnTo>
                <a:cubicBezTo>
                  <a:pt x="46847" y="21641"/>
                  <a:pt x="46917" y="21386"/>
                  <a:pt x="46996" y="21096"/>
                </a:cubicBezTo>
                <a:cubicBezTo>
                  <a:pt x="47392" y="21096"/>
                  <a:pt x="47833" y="21060"/>
                  <a:pt x="48238" y="21060"/>
                </a:cubicBezTo>
                <a:cubicBezTo>
                  <a:pt x="48643" y="21025"/>
                  <a:pt x="49012" y="20981"/>
                  <a:pt x="49417" y="20946"/>
                </a:cubicBezTo>
                <a:close/>
                <a:moveTo>
                  <a:pt x="71156" y="21446"/>
                </a:moveTo>
                <a:cubicBezTo>
                  <a:pt x="71659" y="21446"/>
                  <a:pt x="72158" y="21465"/>
                  <a:pt x="72669" y="21465"/>
                </a:cubicBezTo>
                <a:cubicBezTo>
                  <a:pt x="72968" y="21606"/>
                  <a:pt x="73258" y="21756"/>
                  <a:pt x="73514" y="21905"/>
                </a:cubicBezTo>
                <a:cubicBezTo>
                  <a:pt x="72748" y="21861"/>
                  <a:pt x="71938" y="21861"/>
                  <a:pt x="71163" y="21861"/>
                </a:cubicBezTo>
                <a:cubicBezTo>
                  <a:pt x="70908" y="21721"/>
                  <a:pt x="70652" y="21571"/>
                  <a:pt x="70397" y="21465"/>
                </a:cubicBezTo>
                <a:cubicBezTo>
                  <a:pt x="70652" y="21451"/>
                  <a:pt x="70905" y="21446"/>
                  <a:pt x="71156" y="21446"/>
                </a:cubicBezTo>
                <a:close/>
                <a:moveTo>
                  <a:pt x="62623" y="20911"/>
                </a:moveTo>
                <a:cubicBezTo>
                  <a:pt x="62694" y="21060"/>
                  <a:pt x="62764" y="21166"/>
                  <a:pt x="62843" y="21280"/>
                </a:cubicBezTo>
                <a:cubicBezTo>
                  <a:pt x="62879" y="21316"/>
                  <a:pt x="62914" y="21351"/>
                  <a:pt x="62914" y="21386"/>
                </a:cubicBezTo>
                <a:cubicBezTo>
                  <a:pt x="62359" y="21536"/>
                  <a:pt x="61778" y="21721"/>
                  <a:pt x="61188" y="21941"/>
                </a:cubicBezTo>
                <a:cubicBezTo>
                  <a:pt x="61188" y="21905"/>
                  <a:pt x="61153" y="21826"/>
                  <a:pt x="61153" y="21791"/>
                </a:cubicBezTo>
                <a:cubicBezTo>
                  <a:pt x="61153" y="21721"/>
                  <a:pt x="61118" y="21685"/>
                  <a:pt x="61118" y="21606"/>
                </a:cubicBezTo>
                <a:cubicBezTo>
                  <a:pt x="61593" y="21351"/>
                  <a:pt x="62104" y="21131"/>
                  <a:pt x="62623" y="20911"/>
                </a:cubicBezTo>
                <a:close/>
                <a:moveTo>
                  <a:pt x="37417" y="20875"/>
                </a:moveTo>
                <a:cubicBezTo>
                  <a:pt x="38113" y="21060"/>
                  <a:pt x="38809" y="21201"/>
                  <a:pt x="39548" y="21351"/>
                </a:cubicBezTo>
                <a:cubicBezTo>
                  <a:pt x="39398" y="21571"/>
                  <a:pt x="39249" y="21791"/>
                  <a:pt x="39108" y="21976"/>
                </a:cubicBezTo>
                <a:cubicBezTo>
                  <a:pt x="38368" y="21826"/>
                  <a:pt x="37673" y="21685"/>
                  <a:pt x="36977" y="21465"/>
                </a:cubicBezTo>
                <a:cubicBezTo>
                  <a:pt x="37127" y="21280"/>
                  <a:pt x="37268" y="21060"/>
                  <a:pt x="37417" y="20875"/>
                </a:cubicBezTo>
                <a:close/>
                <a:moveTo>
                  <a:pt x="70283" y="21465"/>
                </a:moveTo>
                <a:cubicBezTo>
                  <a:pt x="70547" y="21606"/>
                  <a:pt x="70802" y="21721"/>
                  <a:pt x="71057" y="21861"/>
                </a:cubicBezTo>
                <a:cubicBezTo>
                  <a:pt x="70283" y="21905"/>
                  <a:pt x="69517" y="21941"/>
                  <a:pt x="68742" y="22011"/>
                </a:cubicBezTo>
                <a:cubicBezTo>
                  <a:pt x="68522" y="21861"/>
                  <a:pt x="68346" y="21721"/>
                  <a:pt x="68161" y="21571"/>
                </a:cubicBezTo>
                <a:cubicBezTo>
                  <a:pt x="68856" y="21500"/>
                  <a:pt x="69552" y="21465"/>
                  <a:pt x="70283" y="21465"/>
                </a:cubicBezTo>
                <a:close/>
                <a:moveTo>
                  <a:pt x="76305" y="20946"/>
                </a:moveTo>
                <a:lnTo>
                  <a:pt x="76305" y="20946"/>
                </a:lnTo>
                <a:cubicBezTo>
                  <a:pt x="77150" y="21060"/>
                  <a:pt x="77951" y="21245"/>
                  <a:pt x="78726" y="21421"/>
                </a:cubicBezTo>
                <a:cubicBezTo>
                  <a:pt x="78761" y="21421"/>
                  <a:pt x="78761" y="21465"/>
                  <a:pt x="78796" y="21465"/>
                </a:cubicBezTo>
                <a:cubicBezTo>
                  <a:pt x="79051" y="21641"/>
                  <a:pt x="79307" y="21826"/>
                  <a:pt x="79527" y="22011"/>
                </a:cubicBezTo>
                <a:cubicBezTo>
                  <a:pt x="78761" y="21826"/>
                  <a:pt x="77951" y="21641"/>
                  <a:pt x="77106" y="21500"/>
                </a:cubicBezTo>
                <a:cubicBezTo>
                  <a:pt x="76815" y="21316"/>
                  <a:pt x="76560" y="21131"/>
                  <a:pt x="76305" y="20946"/>
                </a:cubicBezTo>
                <a:close/>
                <a:moveTo>
                  <a:pt x="14677" y="20030"/>
                </a:moveTo>
                <a:cubicBezTo>
                  <a:pt x="14932" y="20101"/>
                  <a:pt x="15188" y="20215"/>
                  <a:pt x="15443" y="20286"/>
                </a:cubicBezTo>
                <a:lnTo>
                  <a:pt x="16253" y="20585"/>
                </a:lnTo>
                <a:cubicBezTo>
                  <a:pt x="16402" y="20655"/>
                  <a:pt x="16579" y="20691"/>
                  <a:pt x="16728" y="20761"/>
                </a:cubicBezTo>
                <a:cubicBezTo>
                  <a:pt x="16402" y="21201"/>
                  <a:pt x="16033" y="21606"/>
                  <a:pt x="15663" y="22046"/>
                </a:cubicBezTo>
                <a:cubicBezTo>
                  <a:pt x="15557" y="22011"/>
                  <a:pt x="15443" y="21941"/>
                  <a:pt x="15337" y="21905"/>
                </a:cubicBezTo>
                <a:cubicBezTo>
                  <a:pt x="14747" y="21685"/>
                  <a:pt x="14122" y="21465"/>
                  <a:pt x="13541" y="21201"/>
                </a:cubicBezTo>
                <a:cubicBezTo>
                  <a:pt x="13902" y="20805"/>
                  <a:pt x="14272" y="20400"/>
                  <a:pt x="14677" y="20030"/>
                </a:cubicBezTo>
                <a:close/>
                <a:moveTo>
                  <a:pt x="74649" y="21201"/>
                </a:moveTo>
                <a:lnTo>
                  <a:pt x="74649" y="21201"/>
                </a:lnTo>
                <a:cubicBezTo>
                  <a:pt x="75459" y="21280"/>
                  <a:pt x="76305" y="21386"/>
                  <a:pt x="77071" y="21536"/>
                </a:cubicBezTo>
                <a:cubicBezTo>
                  <a:pt x="77326" y="21721"/>
                  <a:pt x="77625" y="21861"/>
                  <a:pt x="77880" y="22046"/>
                </a:cubicBezTo>
                <a:cubicBezTo>
                  <a:pt x="77071" y="21905"/>
                  <a:pt x="76269" y="21756"/>
                  <a:pt x="75424" y="21641"/>
                </a:cubicBezTo>
                <a:cubicBezTo>
                  <a:pt x="75389" y="21606"/>
                  <a:pt x="75310" y="21571"/>
                  <a:pt x="75239" y="21536"/>
                </a:cubicBezTo>
                <a:cubicBezTo>
                  <a:pt x="75054" y="21421"/>
                  <a:pt x="74834" y="21316"/>
                  <a:pt x="74649" y="21201"/>
                </a:cubicBezTo>
                <a:close/>
                <a:moveTo>
                  <a:pt x="77986" y="20691"/>
                </a:moveTo>
                <a:lnTo>
                  <a:pt x="77986" y="20691"/>
                </a:lnTo>
                <a:cubicBezTo>
                  <a:pt x="78206" y="20726"/>
                  <a:pt x="78470" y="20805"/>
                  <a:pt x="78726" y="20875"/>
                </a:cubicBezTo>
                <a:cubicBezTo>
                  <a:pt x="79236" y="20981"/>
                  <a:pt x="79747" y="21131"/>
                  <a:pt x="80231" y="21316"/>
                </a:cubicBezTo>
                <a:cubicBezTo>
                  <a:pt x="80486" y="21571"/>
                  <a:pt x="80742" y="21791"/>
                  <a:pt x="80997" y="22011"/>
                </a:cubicBezTo>
                <a:lnTo>
                  <a:pt x="81032" y="22046"/>
                </a:lnTo>
                <a:cubicBezTo>
                  <a:pt x="80707" y="21905"/>
                  <a:pt x="80372" y="21791"/>
                  <a:pt x="80046" y="21721"/>
                </a:cubicBezTo>
                <a:cubicBezTo>
                  <a:pt x="79606" y="21571"/>
                  <a:pt x="79201" y="21465"/>
                  <a:pt x="78761" y="21351"/>
                </a:cubicBezTo>
                <a:cubicBezTo>
                  <a:pt x="78506" y="21131"/>
                  <a:pt x="78206" y="20911"/>
                  <a:pt x="77986" y="20691"/>
                </a:cubicBezTo>
                <a:close/>
                <a:moveTo>
                  <a:pt x="34847" y="20805"/>
                </a:moveTo>
                <a:cubicBezTo>
                  <a:pt x="35507" y="21060"/>
                  <a:pt x="36167" y="21280"/>
                  <a:pt x="36872" y="21500"/>
                </a:cubicBezTo>
                <a:cubicBezTo>
                  <a:pt x="36687" y="21721"/>
                  <a:pt x="36537" y="21941"/>
                  <a:pt x="36352" y="22126"/>
                </a:cubicBezTo>
                <a:cubicBezTo>
                  <a:pt x="35657" y="21941"/>
                  <a:pt x="34961" y="21721"/>
                  <a:pt x="34266" y="21465"/>
                </a:cubicBezTo>
                <a:cubicBezTo>
                  <a:pt x="34451" y="21245"/>
                  <a:pt x="34627" y="21025"/>
                  <a:pt x="34812" y="20840"/>
                </a:cubicBezTo>
                <a:cubicBezTo>
                  <a:pt x="34812" y="20805"/>
                  <a:pt x="34847" y="20805"/>
                  <a:pt x="34847" y="20805"/>
                </a:cubicBezTo>
                <a:close/>
                <a:moveTo>
                  <a:pt x="4438" y="20180"/>
                </a:moveTo>
                <a:cubicBezTo>
                  <a:pt x="4658" y="20286"/>
                  <a:pt x="4913" y="20435"/>
                  <a:pt x="5133" y="20585"/>
                </a:cubicBezTo>
                <a:cubicBezTo>
                  <a:pt x="5574" y="20805"/>
                  <a:pt x="6014" y="21060"/>
                  <a:pt x="6454" y="21280"/>
                </a:cubicBezTo>
                <a:cubicBezTo>
                  <a:pt x="5979" y="21571"/>
                  <a:pt x="5538" y="21861"/>
                  <a:pt x="5063" y="22161"/>
                </a:cubicBezTo>
                <a:cubicBezTo>
                  <a:pt x="4772" y="21976"/>
                  <a:pt x="4473" y="21791"/>
                  <a:pt x="4218" y="21641"/>
                </a:cubicBezTo>
                <a:cubicBezTo>
                  <a:pt x="3813" y="21386"/>
                  <a:pt x="3452" y="21166"/>
                  <a:pt x="3047" y="20946"/>
                </a:cubicBezTo>
                <a:cubicBezTo>
                  <a:pt x="3522" y="20691"/>
                  <a:pt x="3962" y="20435"/>
                  <a:pt x="4438" y="20180"/>
                </a:cubicBezTo>
                <a:close/>
                <a:moveTo>
                  <a:pt x="26377" y="20065"/>
                </a:moveTo>
                <a:cubicBezTo>
                  <a:pt x="27108" y="20470"/>
                  <a:pt x="27848" y="20875"/>
                  <a:pt x="28578" y="21280"/>
                </a:cubicBezTo>
                <a:cubicBezTo>
                  <a:pt x="28429" y="21465"/>
                  <a:pt x="28288" y="21641"/>
                  <a:pt x="28138" y="21826"/>
                </a:cubicBezTo>
                <a:cubicBezTo>
                  <a:pt x="28068" y="21941"/>
                  <a:pt x="27988" y="22046"/>
                  <a:pt x="27883" y="22161"/>
                </a:cubicBezTo>
                <a:cubicBezTo>
                  <a:pt x="27108" y="21826"/>
                  <a:pt x="26377" y="21465"/>
                  <a:pt x="25603" y="21096"/>
                </a:cubicBezTo>
                <a:cubicBezTo>
                  <a:pt x="25647" y="21060"/>
                  <a:pt x="25682" y="21060"/>
                  <a:pt x="25682" y="21025"/>
                </a:cubicBezTo>
                <a:cubicBezTo>
                  <a:pt x="25902" y="20726"/>
                  <a:pt x="26122" y="20400"/>
                  <a:pt x="26377" y="20065"/>
                </a:cubicBezTo>
                <a:close/>
                <a:moveTo>
                  <a:pt x="32170" y="20541"/>
                </a:moveTo>
                <a:cubicBezTo>
                  <a:pt x="32611" y="20805"/>
                  <a:pt x="33086" y="21025"/>
                  <a:pt x="33570" y="21245"/>
                </a:cubicBezTo>
                <a:cubicBezTo>
                  <a:pt x="33790" y="21316"/>
                  <a:pt x="33966" y="21386"/>
                  <a:pt x="34151" y="21465"/>
                </a:cubicBezTo>
                <a:cubicBezTo>
                  <a:pt x="33966" y="21685"/>
                  <a:pt x="33790" y="21941"/>
                  <a:pt x="33570" y="22161"/>
                </a:cubicBezTo>
                <a:cubicBezTo>
                  <a:pt x="33456" y="22126"/>
                  <a:pt x="33306" y="22082"/>
                  <a:pt x="33200" y="22046"/>
                </a:cubicBezTo>
                <a:cubicBezTo>
                  <a:pt x="32611" y="21826"/>
                  <a:pt x="32029" y="21606"/>
                  <a:pt x="31475" y="21351"/>
                </a:cubicBezTo>
                <a:cubicBezTo>
                  <a:pt x="31695" y="21060"/>
                  <a:pt x="31950" y="20805"/>
                  <a:pt x="32170" y="20541"/>
                </a:cubicBezTo>
                <a:close/>
                <a:moveTo>
                  <a:pt x="29388" y="20250"/>
                </a:moveTo>
                <a:cubicBezTo>
                  <a:pt x="30049" y="20655"/>
                  <a:pt x="30709" y="21025"/>
                  <a:pt x="31369" y="21351"/>
                </a:cubicBezTo>
                <a:cubicBezTo>
                  <a:pt x="31149" y="21641"/>
                  <a:pt x="30929" y="21905"/>
                  <a:pt x="30709" y="22196"/>
                </a:cubicBezTo>
                <a:cubicBezTo>
                  <a:pt x="30005" y="21905"/>
                  <a:pt x="29344" y="21571"/>
                  <a:pt x="28649" y="21245"/>
                </a:cubicBezTo>
                <a:cubicBezTo>
                  <a:pt x="28763" y="21131"/>
                  <a:pt x="28869" y="20981"/>
                  <a:pt x="28948" y="20875"/>
                </a:cubicBezTo>
                <a:cubicBezTo>
                  <a:pt x="29089" y="20655"/>
                  <a:pt x="29239" y="20470"/>
                  <a:pt x="29388" y="20250"/>
                </a:cubicBezTo>
                <a:close/>
                <a:moveTo>
                  <a:pt x="72818" y="21500"/>
                </a:moveTo>
                <a:cubicBezTo>
                  <a:pt x="73003" y="21500"/>
                  <a:pt x="73188" y="21500"/>
                  <a:pt x="73408" y="21536"/>
                </a:cubicBezTo>
                <a:cubicBezTo>
                  <a:pt x="74068" y="21571"/>
                  <a:pt x="74764" y="21606"/>
                  <a:pt x="75424" y="21721"/>
                </a:cubicBezTo>
                <a:cubicBezTo>
                  <a:pt x="75715" y="21861"/>
                  <a:pt x="76005" y="22046"/>
                  <a:pt x="76269" y="22196"/>
                </a:cubicBezTo>
                <a:cubicBezTo>
                  <a:pt x="75565" y="22082"/>
                  <a:pt x="74834" y="22011"/>
                  <a:pt x="74068" y="21941"/>
                </a:cubicBezTo>
                <a:lnTo>
                  <a:pt x="73663" y="21941"/>
                </a:lnTo>
                <a:cubicBezTo>
                  <a:pt x="73408" y="21791"/>
                  <a:pt x="73109" y="21641"/>
                  <a:pt x="72818" y="21500"/>
                </a:cubicBezTo>
                <a:close/>
                <a:moveTo>
                  <a:pt x="79492" y="20470"/>
                </a:moveTo>
                <a:lnTo>
                  <a:pt x="79492" y="20470"/>
                </a:lnTo>
                <a:cubicBezTo>
                  <a:pt x="80266" y="20726"/>
                  <a:pt x="80997" y="21025"/>
                  <a:pt x="81693" y="21351"/>
                </a:cubicBezTo>
                <a:cubicBezTo>
                  <a:pt x="81992" y="21641"/>
                  <a:pt x="82247" y="21941"/>
                  <a:pt x="82503" y="22196"/>
                </a:cubicBezTo>
                <a:cubicBezTo>
                  <a:pt x="81772" y="21826"/>
                  <a:pt x="81032" y="21536"/>
                  <a:pt x="80266" y="21280"/>
                </a:cubicBezTo>
                <a:cubicBezTo>
                  <a:pt x="80011" y="21025"/>
                  <a:pt x="79747" y="20726"/>
                  <a:pt x="79492" y="20470"/>
                </a:cubicBezTo>
                <a:close/>
                <a:moveTo>
                  <a:pt x="23366" y="20065"/>
                </a:moveTo>
                <a:cubicBezTo>
                  <a:pt x="23701" y="20215"/>
                  <a:pt x="24062" y="20400"/>
                  <a:pt x="24396" y="20585"/>
                </a:cubicBezTo>
                <a:cubicBezTo>
                  <a:pt x="24766" y="20761"/>
                  <a:pt x="25162" y="20946"/>
                  <a:pt x="25532" y="21131"/>
                </a:cubicBezTo>
                <a:cubicBezTo>
                  <a:pt x="25242" y="21500"/>
                  <a:pt x="24986" y="21861"/>
                  <a:pt x="24687" y="22231"/>
                </a:cubicBezTo>
                <a:cubicBezTo>
                  <a:pt x="23921" y="21905"/>
                  <a:pt x="23146" y="21571"/>
                  <a:pt x="22416" y="21245"/>
                </a:cubicBezTo>
                <a:cubicBezTo>
                  <a:pt x="22706" y="20840"/>
                  <a:pt x="23041" y="20435"/>
                  <a:pt x="23366" y="20065"/>
                </a:cubicBezTo>
                <a:close/>
                <a:moveTo>
                  <a:pt x="80962" y="20435"/>
                </a:moveTo>
                <a:lnTo>
                  <a:pt x="80962" y="20435"/>
                </a:lnTo>
                <a:cubicBezTo>
                  <a:pt x="81622" y="20761"/>
                  <a:pt x="82282" y="21131"/>
                  <a:pt x="82943" y="21465"/>
                </a:cubicBezTo>
                <a:cubicBezTo>
                  <a:pt x="83198" y="21756"/>
                  <a:pt x="83453" y="22011"/>
                  <a:pt x="83709" y="22266"/>
                </a:cubicBezTo>
                <a:cubicBezTo>
                  <a:pt x="83048" y="21941"/>
                  <a:pt x="82388" y="21606"/>
                  <a:pt x="81772" y="21316"/>
                </a:cubicBezTo>
                <a:cubicBezTo>
                  <a:pt x="81508" y="21060"/>
                  <a:pt x="81252" y="20761"/>
                  <a:pt x="80962" y="20435"/>
                </a:cubicBezTo>
                <a:close/>
                <a:moveTo>
                  <a:pt x="65370" y="21465"/>
                </a:moveTo>
                <a:cubicBezTo>
                  <a:pt x="65440" y="21536"/>
                  <a:pt x="65520" y="21606"/>
                  <a:pt x="65625" y="21685"/>
                </a:cubicBezTo>
                <a:cubicBezTo>
                  <a:pt x="65661" y="21721"/>
                  <a:pt x="65740" y="21791"/>
                  <a:pt x="65775" y="21826"/>
                </a:cubicBezTo>
                <a:cubicBezTo>
                  <a:pt x="65080" y="21976"/>
                  <a:pt x="64340" y="22126"/>
                  <a:pt x="63574" y="22302"/>
                </a:cubicBezTo>
                <a:cubicBezTo>
                  <a:pt x="63504" y="22161"/>
                  <a:pt x="63424" y="22011"/>
                  <a:pt x="63319" y="21861"/>
                </a:cubicBezTo>
                <a:cubicBezTo>
                  <a:pt x="64014" y="21721"/>
                  <a:pt x="64675" y="21571"/>
                  <a:pt x="65370" y="21465"/>
                </a:cubicBezTo>
                <a:close/>
                <a:moveTo>
                  <a:pt x="68046" y="21606"/>
                </a:moveTo>
                <a:cubicBezTo>
                  <a:pt x="68267" y="21721"/>
                  <a:pt x="68451" y="21861"/>
                  <a:pt x="68636" y="22011"/>
                </a:cubicBezTo>
                <a:cubicBezTo>
                  <a:pt x="67906" y="22082"/>
                  <a:pt x="67131" y="22161"/>
                  <a:pt x="66365" y="22302"/>
                </a:cubicBezTo>
                <a:cubicBezTo>
                  <a:pt x="66215" y="22161"/>
                  <a:pt x="66066" y="22011"/>
                  <a:pt x="65925" y="21861"/>
                </a:cubicBezTo>
                <a:cubicBezTo>
                  <a:pt x="66620" y="21756"/>
                  <a:pt x="67351" y="21641"/>
                  <a:pt x="68046" y="21606"/>
                </a:cubicBezTo>
                <a:close/>
                <a:moveTo>
                  <a:pt x="56381" y="20805"/>
                </a:moveTo>
                <a:cubicBezTo>
                  <a:pt x="56416" y="21131"/>
                  <a:pt x="56416" y="21465"/>
                  <a:pt x="56416" y="21791"/>
                </a:cubicBezTo>
                <a:cubicBezTo>
                  <a:pt x="55650" y="22011"/>
                  <a:pt x="54876" y="22196"/>
                  <a:pt x="54075" y="22346"/>
                </a:cubicBezTo>
                <a:cubicBezTo>
                  <a:pt x="54110" y="22046"/>
                  <a:pt x="54145" y="21721"/>
                  <a:pt x="54145" y="21386"/>
                </a:cubicBezTo>
                <a:cubicBezTo>
                  <a:pt x="54920" y="21245"/>
                  <a:pt x="55650" y="21060"/>
                  <a:pt x="56381" y="20805"/>
                </a:cubicBezTo>
                <a:close/>
                <a:moveTo>
                  <a:pt x="60898" y="21025"/>
                </a:moveTo>
                <a:cubicBezTo>
                  <a:pt x="60933" y="21201"/>
                  <a:pt x="60968" y="21386"/>
                  <a:pt x="61039" y="21571"/>
                </a:cubicBezTo>
                <a:cubicBezTo>
                  <a:pt x="60862" y="21641"/>
                  <a:pt x="60678" y="21756"/>
                  <a:pt x="60528" y="21826"/>
                </a:cubicBezTo>
                <a:cubicBezTo>
                  <a:pt x="60237" y="21976"/>
                  <a:pt x="59903" y="22126"/>
                  <a:pt x="59612" y="22266"/>
                </a:cubicBezTo>
                <a:cubicBezTo>
                  <a:pt x="59577" y="22266"/>
                  <a:pt x="59498" y="22302"/>
                  <a:pt x="59463" y="22346"/>
                </a:cubicBezTo>
                <a:cubicBezTo>
                  <a:pt x="59463" y="22161"/>
                  <a:pt x="59463" y="21976"/>
                  <a:pt x="59427" y="21791"/>
                </a:cubicBezTo>
                <a:cubicBezTo>
                  <a:pt x="59542" y="21756"/>
                  <a:pt x="59612" y="21721"/>
                  <a:pt x="59683" y="21641"/>
                </a:cubicBezTo>
                <a:cubicBezTo>
                  <a:pt x="59982" y="21536"/>
                  <a:pt x="60237" y="21386"/>
                  <a:pt x="60493" y="21245"/>
                </a:cubicBezTo>
                <a:cubicBezTo>
                  <a:pt x="60598" y="21166"/>
                  <a:pt x="60748" y="21096"/>
                  <a:pt x="60898" y="21025"/>
                </a:cubicBezTo>
                <a:close/>
                <a:moveTo>
                  <a:pt x="11560" y="20365"/>
                </a:moveTo>
                <a:cubicBezTo>
                  <a:pt x="12177" y="20655"/>
                  <a:pt x="12802" y="20946"/>
                  <a:pt x="13427" y="21201"/>
                </a:cubicBezTo>
                <a:cubicBezTo>
                  <a:pt x="13057" y="21606"/>
                  <a:pt x="12661" y="21976"/>
                  <a:pt x="12291" y="22381"/>
                </a:cubicBezTo>
                <a:cubicBezTo>
                  <a:pt x="11631" y="22082"/>
                  <a:pt x="10970" y="21756"/>
                  <a:pt x="10345" y="21421"/>
                </a:cubicBezTo>
                <a:cubicBezTo>
                  <a:pt x="10750" y="21096"/>
                  <a:pt x="11155" y="20726"/>
                  <a:pt x="11560" y="20365"/>
                </a:cubicBezTo>
                <a:close/>
                <a:moveTo>
                  <a:pt x="39583" y="21386"/>
                </a:moveTo>
                <a:cubicBezTo>
                  <a:pt x="40349" y="21500"/>
                  <a:pt x="41089" y="21641"/>
                  <a:pt x="41890" y="21721"/>
                </a:cubicBezTo>
                <a:cubicBezTo>
                  <a:pt x="41749" y="21941"/>
                  <a:pt x="41635" y="22161"/>
                  <a:pt x="41494" y="22381"/>
                </a:cubicBezTo>
                <a:cubicBezTo>
                  <a:pt x="40719" y="22266"/>
                  <a:pt x="39953" y="22161"/>
                  <a:pt x="39178" y="22011"/>
                </a:cubicBezTo>
                <a:cubicBezTo>
                  <a:pt x="39328" y="21791"/>
                  <a:pt x="39434" y="21571"/>
                  <a:pt x="39583" y="21386"/>
                </a:cubicBezTo>
                <a:close/>
                <a:moveTo>
                  <a:pt x="58001" y="21245"/>
                </a:moveTo>
                <a:cubicBezTo>
                  <a:pt x="58001" y="21465"/>
                  <a:pt x="58001" y="21641"/>
                  <a:pt x="57957" y="21861"/>
                </a:cubicBezTo>
                <a:cubicBezTo>
                  <a:pt x="57446" y="22082"/>
                  <a:pt x="56936" y="22266"/>
                  <a:pt x="56416" y="22416"/>
                </a:cubicBezTo>
                <a:cubicBezTo>
                  <a:pt x="56460" y="22231"/>
                  <a:pt x="56460" y="22011"/>
                  <a:pt x="56460" y="21826"/>
                </a:cubicBezTo>
                <a:cubicBezTo>
                  <a:pt x="56971" y="21641"/>
                  <a:pt x="57482" y="21465"/>
                  <a:pt x="58001" y="21245"/>
                </a:cubicBezTo>
                <a:close/>
                <a:moveTo>
                  <a:pt x="59357" y="21280"/>
                </a:moveTo>
                <a:cubicBezTo>
                  <a:pt x="59357" y="21421"/>
                  <a:pt x="59357" y="21606"/>
                  <a:pt x="59392" y="21756"/>
                </a:cubicBezTo>
                <a:cubicBezTo>
                  <a:pt x="58917" y="22011"/>
                  <a:pt x="58441" y="22196"/>
                  <a:pt x="57957" y="22416"/>
                </a:cubicBezTo>
                <a:cubicBezTo>
                  <a:pt x="58001" y="22231"/>
                  <a:pt x="58001" y="22082"/>
                  <a:pt x="58036" y="21905"/>
                </a:cubicBezTo>
                <a:cubicBezTo>
                  <a:pt x="58477" y="21721"/>
                  <a:pt x="58917" y="21500"/>
                  <a:pt x="59357" y="21280"/>
                </a:cubicBezTo>
                <a:close/>
                <a:moveTo>
                  <a:pt x="62949" y="21421"/>
                </a:moveTo>
                <a:cubicBezTo>
                  <a:pt x="63063" y="21571"/>
                  <a:pt x="63134" y="21721"/>
                  <a:pt x="63239" y="21826"/>
                </a:cubicBezTo>
                <a:cubicBezTo>
                  <a:pt x="62579" y="22011"/>
                  <a:pt x="61963" y="22196"/>
                  <a:pt x="61338" y="22416"/>
                </a:cubicBezTo>
                <a:cubicBezTo>
                  <a:pt x="61303" y="22266"/>
                  <a:pt x="61259" y="22126"/>
                  <a:pt x="61223" y="22011"/>
                </a:cubicBezTo>
                <a:cubicBezTo>
                  <a:pt x="61813" y="21791"/>
                  <a:pt x="62403" y="21606"/>
                  <a:pt x="62949" y="21421"/>
                </a:cubicBezTo>
                <a:close/>
                <a:moveTo>
                  <a:pt x="82168" y="20506"/>
                </a:moveTo>
                <a:cubicBezTo>
                  <a:pt x="82388" y="20620"/>
                  <a:pt x="82573" y="20726"/>
                  <a:pt x="82793" y="20875"/>
                </a:cubicBezTo>
                <a:cubicBezTo>
                  <a:pt x="82978" y="20981"/>
                  <a:pt x="83163" y="21096"/>
                  <a:pt x="83383" y="21201"/>
                </a:cubicBezTo>
                <a:cubicBezTo>
                  <a:pt x="83568" y="21316"/>
                  <a:pt x="83823" y="21421"/>
                  <a:pt x="84043" y="21571"/>
                </a:cubicBezTo>
                <a:cubicBezTo>
                  <a:pt x="84299" y="21861"/>
                  <a:pt x="84589" y="22161"/>
                  <a:pt x="84888" y="22451"/>
                </a:cubicBezTo>
                <a:cubicBezTo>
                  <a:pt x="84774" y="22381"/>
                  <a:pt x="84668" y="22346"/>
                  <a:pt x="84554" y="22266"/>
                </a:cubicBezTo>
                <a:cubicBezTo>
                  <a:pt x="84149" y="22046"/>
                  <a:pt x="83753" y="21826"/>
                  <a:pt x="83348" y="21606"/>
                </a:cubicBezTo>
                <a:cubicBezTo>
                  <a:pt x="83233" y="21571"/>
                  <a:pt x="83092" y="21500"/>
                  <a:pt x="82978" y="21421"/>
                </a:cubicBezTo>
                <a:cubicBezTo>
                  <a:pt x="82723" y="21131"/>
                  <a:pt x="82432" y="20840"/>
                  <a:pt x="82168" y="20506"/>
                </a:cubicBezTo>
                <a:close/>
                <a:moveTo>
                  <a:pt x="20065" y="20321"/>
                </a:moveTo>
                <a:cubicBezTo>
                  <a:pt x="20760" y="20620"/>
                  <a:pt x="21500" y="20911"/>
                  <a:pt x="22195" y="21245"/>
                </a:cubicBezTo>
                <a:cubicBezTo>
                  <a:pt x="22231" y="21245"/>
                  <a:pt x="22266" y="21280"/>
                  <a:pt x="22301" y="21280"/>
                </a:cubicBezTo>
                <a:cubicBezTo>
                  <a:pt x="22125" y="21536"/>
                  <a:pt x="21940" y="21756"/>
                  <a:pt x="21755" y="22011"/>
                </a:cubicBezTo>
                <a:cubicBezTo>
                  <a:pt x="21641" y="22161"/>
                  <a:pt x="21535" y="22302"/>
                  <a:pt x="21385" y="22487"/>
                </a:cubicBezTo>
                <a:cubicBezTo>
                  <a:pt x="20690" y="22231"/>
                  <a:pt x="20030" y="21941"/>
                  <a:pt x="19334" y="21685"/>
                </a:cubicBezTo>
                <a:cubicBezTo>
                  <a:pt x="19264" y="21641"/>
                  <a:pt x="19149" y="21606"/>
                  <a:pt x="19079" y="21571"/>
                </a:cubicBezTo>
                <a:cubicBezTo>
                  <a:pt x="19264" y="21316"/>
                  <a:pt x="19440" y="21096"/>
                  <a:pt x="19625" y="20840"/>
                </a:cubicBezTo>
                <a:cubicBezTo>
                  <a:pt x="19774" y="20655"/>
                  <a:pt x="19924" y="20506"/>
                  <a:pt x="20065" y="20321"/>
                </a:cubicBezTo>
                <a:close/>
                <a:moveTo>
                  <a:pt x="71948" y="21926"/>
                </a:moveTo>
                <a:cubicBezTo>
                  <a:pt x="72518" y="21926"/>
                  <a:pt x="73091" y="21951"/>
                  <a:pt x="73663" y="21976"/>
                </a:cubicBezTo>
                <a:cubicBezTo>
                  <a:pt x="73954" y="22161"/>
                  <a:pt x="74209" y="22302"/>
                  <a:pt x="74509" y="22487"/>
                </a:cubicBezTo>
                <a:cubicBezTo>
                  <a:pt x="73663" y="22416"/>
                  <a:pt x="72818" y="22416"/>
                  <a:pt x="71973" y="22416"/>
                </a:cubicBezTo>
                <a:cubicBezTo>
                  <a:pt x="71753" y="22231"/>
                  <a:pt x="71498" y="22082"/>
                  <a:pt x="71242" y="21941"/>
                </a:cubicBezTo>
                <a:cubicBezTo>
                  <a:pt x="71477" y="21930"/>
                  <a:pt x="71712" y="21926"/>
                  <a:pt x="71948" y="21926"/>
                </a:cubicBezTo>
                <a:close/>
                <a:moveTo>
                  <a:pt x="83128" y="20506"/>
                </a:moveTo>
                <a:cubicBezTo>
                  <a:pt x="83753" y="20840"/>
                  <a:pt x="84413" y="21131"/>
                  <a:pt x="85109" y="21421"/>
                </a:cubicBezTo>
                <a:cubicBezTo>
                  <a:pt x="85469" y="21791"/>
                  <a:pt x="85804" y="22126"/>
                  <a:pt x="86174" y="22487"/>
                </a:cubicBezTo>
                <a:cubicBezTo>
                  <a:pt x="85434" y="22161"/>
                  <a:pt x="84704" y="21861"/>
                  <a:pt x="84078" y="21500"/>
                </a:cubicBezTo>
                <a:cubicBezTo>
                  <a:pt x="83753" y="21166"/>
                  <a:pt x="83453" y="20840"/>
                  <a:pt x="83128" y="20506"/>
                </a:cubicBezTo>
                <a:close/>
                <a:moveTo>
                  <a:pt x="7995" y="20286"/>
                </a:moveTo>
                <a:cubicBezTo>
                  <a:pt x="8180" y="20400"/>
                  <a:pt x="8329" y="20470"/>
                  <a:pt x="8514" y="20541"/>
                </a:cubicBezTo>
                <a:cubicBezTo>
                  <a:pt x="9060" y="20840"/>
                  <a:pt x="9650" y="21166"/>
                  <a:pt x="10240" y="21465"/>
                </a:cubicBezTo>
                <a:cubicBezTo>
                  <a:pt x="9799" y="21826"/>
                  <a:pt x="9359" y="22196"/>
                  <a:pt x="8919" y="22522"/>
                </a:cubicBezTo>
                <a:cubicBezTo>
                  <a:pt x="8109" y="22126"/>
                  <a:pt x="7334" y="21721"/>
                  <a:pt x="6568" y="21280"/>
                </a:cubicBezTo>
                <a:cubicBezTo>
                  <a:pt x="7044" y="20946"/>
                  <a:pt x="7519" y="20620"/>
                  <a:pt x="7995" y="20286"/>
                </a:cubicBezTo>
                <a:close/>
                <a:moveTo>
                  <a:pt x="71128" y="21941"/>
                </a:moveTo>
                <a:cubicBezTo>
                  <a:pt x="71383" y="22082"/>
                  <a:pt x="71647" y="22231"/>
                  <a:pt x="71903" y="22416"/>
                </a:cubicBezTo>
                <a:cubicBezTo>
                  <a:pt x="71057" y="22416"/>
                  <a:pt x="70212" y="22451"/>
                  <a:pt x="69402" y="22522"/>
                </a:cubicBezTo>
                <a:cubicBezTo>
                  <a:pt x="69226" y="22381"/>
                  <a:pt x="69006" y="22196"/>
                  <a:pt x="68786" y="22046"/>
                </a:cubicBezTo>
                <a:cubicBezTo>
                  <a:pt x="69587" y="21976"/>
                  <a:pt x="70362" y="21941"/>
                  <a:pt x="71128" y="21941"/>
                </a:cubicBezTo>
                <a:close/>
                <a:moveTo>
                  <a:pt x="41969" y="21721"/>
                </a:moveTo>
                <a:cubicBezTo>
                  <a:pt x="42700" y="21826"/>
                  <a:pt x="43510" y="21861"/>
                  <a:pt x="44311" y="21905"/>
                </a:cubicBezTo>
                <a:cubicBezTo>
                  <a:pt x="44170" y="22161"/>
                  <a:pt x="44056" y="22381"/>
                  <a:pt x="43950" y="22601"/>
                </a:cubicBezTo>
                <a:cubicBezTo>
                  <a:pt x="43140" y="22522"/>
                  <a:pt x="42374" y="22451"/>
                  <a:pt x="41564" y="22381"/>
                </a:cubicBezTo>
                <a:cubicBezTo>
                  <a:pt x="41670" y="22161"/>
                  <a:pt x="41819" y="21941"/>
                  <a:pt x="41969" y="21721"/>
                </a:cubicBezTo>
                <a:close/>
                <a:moveTo>
                  <a:pt x="54075" y="21421"/>
                </a:moveTo>
                <a:cubicBezTo>
                  <a:pt x="54075" y="21721"/>
                  <a:pt x="54075" y="22046"/>
                  <a:pt x="53995" y="22346"/>
                </a:cubicBezTo>
                <a:cubicBezTo>
                  <a:pt x="53229" y="22487"/>
                  <a:pt x="52419" y="22566"/>
                  <a:pt x="51618" y="22636"/>
                </a:cubicBezTo>
                <a:cubicBezTo>
                  <a:pt x="51689" y="22346"/>
                  <a:pt x="51759" y="22046"/>
                  <a:pt x="51838" y="21721"/>
                </a:cubicBezTo>
                <a:cubicBezTo>
                  <a:pt x="52569" y="21641"/>
                  <a:pt x="53335" y="21571"/>
                  <a:pt x="54075" y="21421"/>
                </a:cubicBezTo>
                <a:close/>
                <a:moveTo>
                  <a:pt x="61039" y="21641"/>
                </a:moveTo>
                <a:cubicBezTo>
                  <a:pt x="61083" y="21685"/>
                  <a:pt x="61083" y="21756"/>
                  <a:pt x="61118" y="21791"/>
                </a:cubicBezTo>
                <a:cubicBezTo>
                  <a:pt x="61118" y="21861"/>
                  <a:pt x="61118" y="21905"/>
                  <a:pt x="61153" y="21976"/>
                </a:cubicBezTo>
                <a:cubicBezTo>
                  <a:pt x="60783" y="22082"/>
                  <a:pt x="60457" y="22231"/>
                  <a:pt x="60088" y="22381"/>
                </a:cubicBezTo>
                <a:cubicBezTo>
                  <a:pt x="59868" y="22487"/>
                  <a:pt x="59683" y="22566"/>
                  <a:pt x="59463" y="22636"/>
                </a:cubicBezTo>
                <a:lnTo>
                  <a:pt x="59463" y="22381"/>
                </a:lnTo>
                <a:cubicBezTo>
                  <a:pt x="59498" y="22381"/>
                  <a:pt x="59577" y="22346"/>
                  <a:pt x="59647" y="22302"/>
                </a:cubicBezTo>
                <a:cubicBezTo>
                  <a:pt x="59938" y="22161"/>
                  <a:pt x="60237" y="22011"/>
                  <a:pt x="60528" y="21861"/>
                </a:cubicBezTo>
                <a:cubicBezTo>
                  <a:pt x="60713" y="21791"/>
                  <a:pt x="60898" y="21721"/>
                  <a:pt x="61039" y="21641"/>
                </a:cubicBezTo>
                <a:close/>
                <a:moveTo>
                  <a:pt x="36942" y="21500"/>
                </a:moveTo>
                <a:cubicBezTo>
                  <a:pt x="37638" y="21721"/>
                  <a:pt x="38333" y="21905"/>
                  <a:pt x="39073" y="22046"/>
                </a:cubicBezTo>
                <a:cubicBezTo>
                  <a:pt x="38923" y="22231"/>
                  <a:pt x="38773" y="22451"/>
                  <a:pt x="38632" y="22671"/>
                </a:cubicBezTo>
                <a:cubicBezTo>
                  <a:pt x="37893" y="22522"/>
                  <a:pt x="37162" y="22346"/>
                  <a:pt x="36431" y="22161"/>
                </a:cubicBezTo>
                <a:cubicBezTo>
                  <a:pt x="36608" y="21941"/>
                  <a:pt x="36757" y="21721"/>
                  <a:pt x="36942" y="21500"/>
                </a:cubicBezTo>
                <a:close/>
                <a:moveTo>
                  <a:pt x="44355" y="21905"/>
                </a:moveTo>
                <a:cubicBezTo>
                  <a:pt x="45121" y="21941"/>
                  <a:pt x="45896" y="21976"/>
                  <a:pt x="46662" y="21976"/>
                </a:cubicBezTo>
                <a:cubicBezTo>
                  <a:pt x="46591" y="22196"/>
                  <a:pt x="46512" y="22451"/>
                  <a:pt x="46406" y="22707"/>
                </a:cubicBezTo>
                <a:cubicBezTo>
                  <a:pt x="45632" y="22671"/>
                  <a:pt x="44830" y="22636"/>
                  <a:pt x="44020" y="22601"/>
                </a:cubicBezTo>
                <a:cubicBezTo>
                  <a:pt x="44135" y="22381"/>
                  <a:pt x="44241" y="22161"/>
                  <a:pt x="44355" y="21905"/>
                </a:cubicBezTo>
                <a:close/>
                <a:moveTo>
                  <a:pt x="49232" y="21905"/>
                </a:moveTo>
                <a:lnTo>
                  <a:pt x="49232" y="21905"/>
                </a:lnTo>
                <a:cubicBezTo>
                  <a:pt x="49153" y="22196"/>
                  <a:pt x="49083" y="22451"/>
                  <a:pt x="49012" y="22707"/>
                </a:cubicBezTo>
                <a:lnTo>
                  <a:pt x="46477" y="22707"/>
                </a:lnTo>
                <a:cubicBezTo>
                  <a:pt x="46556" y="22451"/>
                  <a:pt x="46662" y="22231"/>
                  <a:pt x="46732" y="21976"/>
                </a:cubicBezTo>
                <a:cubicBezTo>
                  <a:pt x="47172" y="21976"/>
                  <a:pt x="47612" y="21976"/>
                  <a:pt x="48053" y="21941"/>
                </a:cubicBezTo>
                <a:cubicBezTo>
                  <a:pt x="48458" y="21941"/>
                  <a:pt x="48827" y="21941"/>
                  <a:pt x="49232" y="21905"/>
                </a:cubicBezTo>
                <a:close/>
                <a:moveTo>
                  <a:pt x="51759" y="21756"/>
                </a:moveTo>
                <a:cubicBezTo>
                  <a:pt x="51724" y="22046"/>
                  <a:pt x="51653" y="22346"/>
                  <a:pt x="51539" y="22636"/>
                </a:cubicBezTo>
                <a:cubicBezTo>
                  <a:pt x="50738" y="22707"/>
                  <a:pt x="49893" y="22707"/>
                  <a:pt x="49048" y="22707"/>
                </a:cubicBezTo>
                <a:cubicBezTo>
                  <a:pt x="49153" y="22451"/>
                  <a:pt x="49232" y="22196"/>
                  <a:pt x="49303" y="21905"/>
                </a:cubicBezTo>
                <a:cubicBezTo>
                  <a:pt x="50113" y="21861"/>
                  <a:pt x="50958" y="21826"/>
                  <a:pt x="51759" y="21756"/>
                </a:cubicBezTo>
                <a:close/>
                <a:moveTo>
                  <a:pt x="75565" y="21721"/>
                </a:moveTo>
                <a:cubicBezTo>
                  <a:pt x="76410" y="21826"/>
                  <a:pt x="77220" y="21976"/>
                  <a:pt x="78030" y="22126"/>
                </a:cubicBezTo>
                <a:cubicBezTo>
                  <a:pt x="78321" y="22302"/>
                  <a:pt x="78576" y="22487"/>
                  <a:pt x="78867" y="22707"/>
                </a:cubicBezTo>
                <a:cubicBezTo>
                  <a:pt x="78065" y="22487"/>
                  <a:pt x="77255" y="22346"/>
                  <a:pt x="76410" y="22231"/>
                </a:cubicBezTo>
                <a:cubicBezTo>
                  <a:pt x="76155" y="22046"/>
                  <a:pt x="75864" y="21905"/>
                  <a:pt x="75565" y="21721"/>
                </a:cubicBezTo>
                <a:close/>
                <a:moveTo>
                  <a:pt x="77220" y="21571"/>
                </a:moveTo>
                <a:lnTo>
                  <a:pt x="77220" y="21571"/>
                </a:lnTo>
                <a:cubicBezTo>
                  <a:pt x="78065" y="21721"/>
                  <a:pt x="78867" y="21905"/>
                  <a:pt x="79676" y="22126"/>
                </a:cubicBezTo>
                <a:cubicBezTo>
                  <a:pt x="79932" y="22302"/>
                  <a:pt x="80187" y="22522"/>
                  <a:pt x="80451" y="22707"/>
                </a:cubicBezTo>
                <a:cubicBezTo>
                  <a:pt x="79676" y="22451"/>
                  <a:pt x="78867" y="22266"/>
                  <a:pt x="78030" y="22082"/>
                </a:cubicBezTo>
                <a:cubicBezTo>
                  <a:pt x="77986" y="22046"/>
                  <a:pt x="77951" y="22046"/>
                  <a:pt x="77916" y="22011"/>
                </a:cubicBezTo>
                <a:cubicBezTo>
                  <a:pt x="77696" y="21861"/>
                  <a:pt x="77475" y="21721"/>
                  <a:pt x="77220" y="21571"/>
                </a:cubicBezTo>
                <a:close/>
                <a:moveTo>
                  <a:pt x="34230" y="21500"/>
                </a:moveTo>
                <a:cubicBezTo>
                  <a:pt x="34926" y="21756"/>
                  <a:pt x="35621" y="21976"/>
                  <a:pt x="36317" y="22196"/>
                </a:cubicBezTo>
                <a:cubicBezTo>
                  <a:pt x="36167" y="22381"/>
                  <a:pt x="36026" y="22601"/>
                  <a:pt x="35877" y="22786"/>
                </a:cubicBezTo>
                <a:cubicBezTo>
                  <a:pt x="35111" y="22601"/>
                  <a:pt x="34371" y="22416"/>
                  <a:pt x="33641" y="22161"/>
                </a:cubicBezTo>
                <a:cubicBezTo>
                  <a:pt x="33825" y="21941"/>
                  <a:pt x="34046" y="21721"/>
                  <a:pt x="34230" y="21500"/>
                </a:cubicBezTo>
                <a:close/>
                <a:moveTo>
                  <a:pt x="65845" y="21905"/>
                </a:moveTo>
                <a:cubicBezTo>
                  <a:pt x="65995" y="22011"/>
                  <a:pt x="66145" y="22161"/>
                  <a:pt x="66286" y="22302"/>
                </a:cubicBezTo>
                <a:cubicBezTo>
                  <a:pt x="65520" y="22451"/>
                  <a:pt x="64710" y="22601"/>
                  <a:pt x="63900" y="22786"/>
                </a:cubicBezTo>
                <a:cubicBezTo>
                  <a:pt x="63794" y="22636"/>
                  <a:pt x="63724" y="22487"/>
                  <a:pt x="63609" y="22346"/>
                </a:cubicBezTo>
                <a:cubicBezTo>
                  <a:pt x="64384" y="22161"/>
                  <a:pt x="65115" y="22011"/>
                  <a:pt x="65845" y="21905"/>
                </a:cubicBezTo>
                <a:close/>
                <a:moveTo>
                  <a:pt x="74068" y="22011"/>
                </a:moveTo>
                <a:cubicBezTo>
                  <a:pt x="74870" y="22082"/>
                  <a:pt x="75644" y="22161"/>
                  <a:pt x="76410" y="22266"/>
                </a:cubicBezTo>
                <a:cubicBezTo>
                  <a:pt x="76710" y="22451"/>
                  <a:pt x="76965" y="22636"/>
                  <a:pt x="77255" y="22821"/>
                </a:cubicBezTo>
                <a:cubicBezTo>
                  <a:pt x="76666" y="22707"/>
                  <a:pt x="76049" y="22636"/>
                  <a:pt x="75459" y="22566"/>
                </a:cubicBezTo>
                <a:cubicBezTo>
                  <a:pt x="75169" y="22522"/>
                  <a:pt x="74905" y="22522"/>
                  <a:pt x="74614" y="22487"/>
                </a:cubicBezTo>
                <a:cubicBezTo>
                  <a:pt x="74359" y="22302"/>
                  <a:pt x="74068" y="22161"/>
                  <a:pt x="73769" y="22011"/>
                </a:cubicBezTo>
                <a:close/>
                <a:moveTo>
                  <a:pt x="78867" y="21465"/>
                </a:moveTo>
                <a:cubicBezTo>
                  <a:pt x="79271" y="21536"/>
                  <a:pt x="79641" y="21641"/>
                  <a:pt x="80011" y="21756"/>
                </a:cubicBezTo>
                <a:cubicBezTo>
                  <a:pt x="80407" y="21861"/>
                  <a:pt x="80777" y="22011"/>
                  <a:pt x="81147" y="22161"/>
                </a:cubicBezTo>
                <a:cubicBezTo>
                  <a:pt x="81402" y="22381"/>
                  <a:pt x="81657" y="22601"/>
                  <a:pt x="81948" y="22821"/>
                </a:cubicBezTo>
                <a:cubicBezTo>
                  <a:pt x="81472" y="22636"/>
                  <a:pt x="81032" y="22451"/>
                  <a:pt x="80557" y="22302"/>
                </a:cubicBezTo>
                <a:cubicBezTo>
                  <a:pt x="80266" y="22231"/>
                  <a:pt x="79967" y="22161"/>
                  <a:pt x="79676" y="22046"/>
                </a:cubicBezTo>
                <a:cubicBezTo>
                  <a:pt x="79421" y="21861"/>
                  <a:pt x="79131" y="21641"/>
                  <a:pt x="78867" y="21465"/>
                </a:cubicBezTo>
                <a:close/>
                <a:moveTo>
                  <a:pt x="3012" y="20981"/>
                </a:moveTo>
                <a:cubicBezTo>
                  <a:pt x="3417" y="21201"/>
                  <a:pt x="3778" y="21465"/>
                  <a:pt x="4183" y="21685"/>
                </a:cubicBezTo>
                <a:cubicBezTo>
                  <a:pt x="4438" y="21861"/>
                  <a:pt x="4737" y="22011"/>
                  <a:pt x="5028" y="22196"/>
                </a:cubicBezTo>
                <a:cubicBezTo>
                  <a:pt x="4623" y="22416"/>
                  <a:pt x="4253" y="22636"/>
                  <a:pt x="3892" y="22856"/>
                </a:cubicBezTo>
                <a:cubicBezTo>
                  <a:pt x="3557" y="22671"/>
                  <a:pt x="3232" y="22487"/>
                  <a:pt x="2897" y="22266"/>
                </a:cubicBezTo>
                <a:cubicBezTo>
                  <a:pt x="2536" y="22046"/>
                  <a:pt x="2166" y="21826"/>
                  <a:pt x="1797" y="21606"/>
                </a:cubicBezTo>
                <a:cubicBezTo>
                  <a:pt x="2202" y="21386"/>
                  <a:pt x="2607" y="21201"/>
                  <a:pt x="3012" y="20981"/>
                </a:cubicBezTo>
                <a:close/>
                <a:moveTo>
                  <a:pt x="16799" y="20805"/>
                </a:moveTo>
                <a:cubicBezTo>
                  <a:pt x="17503" y="21060"/>
                  <a:pt x="18234" y="21351"/>
                  <a:pt x="18964" y="21606"/>
                </a:cubicBezTo>
                <a:cubicBezTo>
                  <a:pt x="18639" y="22011"/>
                  <a:pt x="18304" y="22451"/>
                  <a:pt x="17978" y="22856"/>
                </a:cubicBezTo>
                <a:cubicBezTo>
                  <a:pt x="17239" y="22601"/>
                  <a:pt x="16473" y="22346"/>
                  <a:pt x="15742" y="22046"/>
                </a:cubicBezTo>
                <a:cubicBezTo>
                  <a:pt x="16103" y="21641"/>
                  <a:pt x="16438" y="21201"/>
                  <a:pt x="16799" y="20805"/>
                </a:cubicBezTo>
                <a:close/>
                <a:moveTo>
                  <a:pt x="63284" y="21905"/>
                </a:moveTo>
                <a:cubicBezTo>
                  <a:pt x="63354" y="22046"/>
                  <a:pt x="63424" y="22161"/>
                  <a:pt x="63539" y="22302"/>
                </a:cubicBezTo>
                <a:cubicBezTo>
                  <a:pt x="62843" y="22451"/>
                  <a:pt x="62183" y="22636"/>
                  <a:pt x="61479" y="22856"/>
                </a:cubicBezTo>
                <a:cubicBezTo>
                  <a:pt x="61443" y="22707"/>
                  <a:pt x="61408" y="22601"/>
                  <a:pt x="61338" y="22451"/>
                </a:cubicBezTo>
                <a:cubicBezTo>
                  <a:pt x="61998" y="22231"/>
                  <a:pt x="62623" y="22046"/>
                  <a:pt x="63284" y="21905"/>
                </a:cubicBezTo>
                <a:close/>
                <a:moveTo>
                  <a:pt x="68707" y="22046"/>
                </a:moveTo>
                <a:cubicBezTo>
                  <a:pt x="68927" y="22231"/>
                  <a:pt x="69112" y="22381"/>
                  <a:pt x="69332" y="22522"/>
                </a:cubicBezTo>
                <a:cubicBezTo>
                  <a:pt x="68487" y="22601"/>
                  <a:pt x="67685" y="22707"/>
                  <a:pt x="66911" y="22856"/>
                </a:cubicBezTo>
                <a:cubicBezTo>
                  <a:pt x="66726" y="22671"/>
                  <a:pt x="66585" y="22522"/>
                  <a:pt x="66435" y="22346"/>
                </a:cubicBezTo>
                <a:cubicBezTo>
                  <a:pt x="67201" y="22231"/>
                  <a:pt x="67976" y="22126"/>
                  <a:pt x="68707" y="22046"/>
                </a:cubicBezTo>
                <a:close/>
                <a:moveTo>
                  <a:pt x="31440" y="21386"/>
                </a:moveTo>
                <a:cubicBezTo>
                  <a:pt x="31985" y="21641"/>
                  <a:pt x="32575" y="21905"/>
                  <a:pt x="33165" y="22082"/>
                </a:cubicBezTo>
                <a:cubicBezTo>
                  <a:pt x="33306" y="22126"/>
                  <a:pt x="33420" y="22161"/>
                  <a:pt x="33526" y="22196"/>
                </a:cubicBezTo>
                <a:cubicBezTo>
                  <a:pt x="33350" y="22416"/>
                  <a:pt x="33130" y="22671"/>
                  <a:pt x="32945" y="22892"/>
                </a:cubicBezTo>
                <a:cubicBezTo>
                  <a:pt x="32910" y="22892"/>
                  <a:pt x="32866" y="22892"/>
                  <a:pt x="32831" y="22856"/>
                </a:cubicBezTo>
                <a:cubicBezTo>
                  <a:pt x="32135" y="22707"/>
                  <a:pt x="31440" y="22451"/>
                  <a:pt x="30779" y="22196"/>
                </a:cubicBezTo>
                <a:cubicBezTo>
                  <a:pt x="30999" y="21941"/>
                  <a:pt x="31220" y="21641"/>
                  <a:pt x="31440" y="21386"/>
                </a:cubicBezTo>
                <a:close/>
                <a:moveTo>
                  <a:pt x="28614" y="21280"/>
                </a:moveTo>
                <a:cubicBezTo>
                  <a:pt x="29309" y="21641"/>
                  <a:pt x="29969" y="21941"/>
                  <a:pt x="30665" y="22231"/>
                </a:cubicBezTo>
                <a:cubicBezTo>
                  <a:pt x="30489" y="22487"/>
                  <a:pt x="30269" y="22707"/>
                  <a:pt x="30084" y="22962"/>
                </a:cubicBezTo>
                <a:cubicBezTo>
                  <a:pt x="29344" y="22742"/>
                  <a:pt x="28649" y="22451"/>
                  <a:pt x="27953" y="22161"/>
                </a:cubicBezTo>
                <a:cubicBezTo>
                  <a:pt x="28024" y="22082"/>
                  <a:pt x="28103" y="21976"/>
                  <a:pt x="28173" y="21861"/>
                </a:cubicBezTo>
                <a:cubicBezTo>
                  <a:pt x="28323" y="21685"/>
                  <a:pt x="28464" y="21500"/>
                  <a:pt x="28614" y="21280"/>
                </a:cubicBezTo>
                <a:close/>
                <a:moveTo>
                  <a:pt x="56416" y="21826"/>
                </a:moveTo>
                <a:cubicBezTo>
                  <a:pt x="56416" y="22046"/>
                  <a:pt x="56381" y="22231"/>
                  <a:pt x="56346" y="22451"/>
                </a:cubicBezTo>
                <a:cubicBezTo>
                  <a:pt x="55580" y="22671"/>
                  <a:pt x="54770" y="22856"/>
                  <a:pt x="53925" y="22962"/>
                </a:cubicBezTo>
                <a:cubicBezTo>
                  <a:pt x="53995" y="22786"/>
                  <a:pt x="54039" y="22601"/>
                  <a:pt x="54075" y="22416"/>
                </a:cubicBezTo>
                <a:cubicBezTo>
                  <a:pt x="54841" y="22266"/>
                  <a:pt x="55650" y="22082"/>
                  <a:pt x="56416" y="21826"/>
                </a:cubicBezTo>
                <a:close/>
                <a:moveTo>
                  <a:pt x="57957" y="21941"/>
                </a:moveTo>
                <a:cubicBezTo>
                  <a:pt x="57957" y="22082"/>
                  <a:pt x="57922" y="22266"/>
                  <a:pt x="57887" y="22416"/>
                </a:cubicBezTo>
                <a:cubicBezTo>
                  <a:pt x="57376" y="22636"/>
                  <a:pt x="56821" y="22821"/>
                  <a:pt x="56276" y="22962"/>
                </a:cubicBezTo>
                <a:cubicBezTo>
                  <a:pt x="56346" y="22821"/>
                  <a:pt x="56381" y="22636"/>
                  <a:pt x="56381" y="22487"/>
                </a:cubicBezTo>
                <a:cubicBezTo>
                  <a:pt x="56936" y="22346"/>
                  <a:pt x="57446" y="22161"/>
                  <a:pt x="57957" y="21941"/>
                </a:cubicBezTo>
                <a:close/>
                <a:moveTo>
                  <a:pt x="59392" y="21826"/>
                </a:moveTo>
                <a:lnTo>
                  <a:pt x="59392" y="22346"/>
                </a:lnTo>
                <a:cubicBezTo>
                  <a:pt x="58882" y="22601"/>
                  <a:pt x="58362" y="22786"/>
                  <a:pt x="57816" y="22962"/>
                </a:cubicBezTo>
                <a:cubicBezTo>
                  <a:pt x="57887" y="22821"/>
                  <a:pt x="57922" y="22636"/>
                  <a:pt x="57957" y="22451"/>
                </a:cubicBezTo>
                <a:cubicBezTo>
                  <a:pt x="58441" y="22266"/>
                  <a:pt x="58917" y="22046"/>
                  <a:pt x="59392" y="21826"/>
                </a:cubicBezTo>
                <a:close/>
                <a:moveTo>
                  <a:pt x="39143" y="22046"/>
                </a:moveTo>
                <a:cubicBezTo>
                  <a:pt x="39909" y="22196"/>
                  <a:pt x="40684" y="22302"/>
                  <a:pt x="41450" y="22416"/>
                </a:cubicBezTo>
                <a:cubicBezTo>
                  <a:pt x="41344" y="22636"/>
                  <a:pt x="41194" y="22821"/>
                  <a:pt x="41089" y="23041"/>
                </a:cubicBezTo>
                <a:cubicBezTo>
                  <a:pt x="40279" y="22927"/>
                  <a:pt x="39469" y="22821"/>
                  <a:pt x="38703" y="22671"/>
                </a:cubicBezTo>
                <a:cubicBezTo>
                  <a:pt x="38853" y="22451"/>
                  <a:pt x="38993" y="22266"/>
                  <a:pt x="39143" y="22046"/>
                </a:cubicBezTo>
                <a:close/>
                <a:moveTo>
                  <a:pt x="61153" y="22011"/>
                </a:moveTo>
                <a:cubicBezTo>
                  <a:pt x="61188" y="22161"/>
                  <a:pt x="61223" y="22302"/>
                  <a:pt x="61259" y="22416"/>
                </a:cubicBezTo>
                <a:cubicBezTo>
                  <a:pt x="60933" y="22522"/>
                  <a:pt x="60563" y="22671"/>
                  <a:pt x="60202" y="22786"/>
                </a:cubicBezTo>
                <a:cubicBezTo>
                  <a:pt x="59982" y="22892"/>
                  <a:pt x="59718" y="22962"/>
                  <a:pt x="59463" y="23076"/>
                </a:cubicBezTo>
                <a:lnTo>
                  <a:pt x="59463" y="22786"/>
                </a:lnTo>
                <a:lnTo>
                  <a:pt x="59463" y="22707"/>
                </a:lnTo>
                <a:cubicBezTo>
                  <a:pt x="59683" y="22601"/>
                  <a:pt x="59903" y="22522"/>
                  <a:pt x="60123" y="22451"/>
                </a:cubicBezTo>
                <a:cubicBezTo>
                  <a:pt x="60457" y="22302"/>
                  <a:pt x="60818" y="22161"/>
                  <a:pt x="61153" y="22011"/>
                </a:cubicBezTo>
                <a:close/>
                <a:moveTo>
                  <a:pt x="80372" y="21351"/>
                </a:moveTo>
                <a:lnTo>
                  <a:pt x="80372" y="21351"/>
                </a:lnTo>
                <a:cubicBezTo>
                  <a:pt x="81147" y="21641"/>
                  <a:pt x="81877" y="21976"/>
                  <a:pt x="82608" y="22302"/>
                </a:cubicBezTo>
                <a:cubicBezTo>
                  <a:pt x="82908" y="22601"/>
                  <a:pt x="83163" y="22821"/>
                  <a:pt x="83348" y="23006"/>
                </a:cubicBezTo>
                <a:cubicBezTo>
                  <a:pt x="83383" y="23041"/>
                  <a:pt x="83383" y="23041"/>
                  <a:pt x="83418" y="23076"/>
                </a:cubicBezTo>
                <a:cubicBezTo>
                  <a:pt x="82687" y="22707"/>
                  <a:pt x="81948" y="22381"/>
                  <a:pt x="81182" y="22082"/>
                </a:cubicBezTo>
                <a:cubicBezTo>
                  <a:pt x="81147" y="22046"/>
                  <a:pt x="81112" y="22011"/>
                  <a:pt x="81032" y="21976"/>
                </a:cubicBezTo>
                <a:cubicBezTo>
                  <a:pt x="80812" y="21791"/>
                  <a:pt x="80592" y="21571"/>
                  <a:pt x="80372" y="21351"/>
                </a:cubicBezTo>
                <a:close/>
                <a:moveTo>
                  <a:pt x="25567" y="21131"/>
                </a:moveTo>
                <a:cubicBezTo>
                  <a:pt x="26342" y="21500"/>
                  <a:pt x="27073" y="21861"/>
                  <a:pt x="27848" y="22196"/>
                </a:cubicBezTo>
                <a:cubicBezTo>
                  <a:pt x="27627" y="22522"/>
                  <a:pt x="27363" y="22821"/>
                  <a:pt x="27143" y="23147"/>
                </a:cubicBezTo>
                <a:cubicBezTo>
                  <a:pt x="26342" y="22856"/>
                  <a:pt x="25532" y="22566"/>
                  <a:pt x="24766" y="22231"/>
                </a:cubicBezTo>
                <a:cubicBezTo>
                  <a:pt x="25022" y="21861"/>
                  <a:pt x="25312" y="21500"/>
                  <a:pt x="25567" y="21131"/>
                </a:cubicBezTo>
                <a:close/>
                <a:moveTo>
                  <a:pt x="72087" y="22451"/>
                </a:moveTo>
                <a:cubicBezTo>
                  <a:pt x="72889" y="22451"/>
                  <a:pt x="73734" y="22487"/>
                  <a:pt x="74579" y="22566"/>
                </a:cubicBezTo>
                <a:cubicBezTo>
                  <a:pt x="74870" y="22742"/>
                  <a:pt x="75169" y="22962"/>
                  <a:pt x="75424" y="23182"/>
                </a:cubicBezTo>
                <a:cubicBezTo>
                  <a:pt x="74544" y="23112"/>
                  <a:pt x="73663" y="23112"/>
                  <a:pt x="72818" y="23112"/>
                </a:cubicBezTo>
                <a:cubicBezTo>
                  <a:pt x="72563" y="22856"/>
                  <a:pt x="72343" y="22671"/>
                  <a:pt x="72087" y="22451"/>
                </a:cubicBezTo>
                <a:close/>
                <a:moveTo>
                  <a:pt x="41529" y="22416"/>
                </a:moveTo>
                <a:cubicBezTo>
                  <a:pt x="42330" y="22522"/>
                  <a:pt x="43140" y="22601"/>
                  <a:pt x="43915" y="22636"/>
                </a:cubicBezTo>
                <a:cubicBezTo>
                  <a:pt x="43800" y="22856"/>
                  <a:pt x="43695" y="23041"/>
                  <a:pt x="43580" y="23226"/>
                </a:cubicBezTo>
                <a:cubicBezTo>
                  <a:pt x="42770" y="23182"/>
                  <a:pt x="41969" y="23112"/>
                  <a:pt x="41124" y="23041"/>
                </a:cubicBezTo>
                <a:cubicBezTo>
                  <a:pt x="41274" y="22821"/>
                  <a:pt x="41379" y="22636"/>
                  <a:pt x="41529" y="22416"/>
                </a:cubicBezTo>
                <a:close/>
                <a:moveTo>
                  <a:pt x="71973" y="22451"/>
                </a:moveTo>
                <a:cubicBezTo>
                  <a:pt x="72228" y="22671"/>
                  <a:pt x="72484" y="22856"/>
                  <a:pt x="72704" y="23112"/>
                </a:cubicBezTo>
                <a:cubicBezTo>
                  <a:pt x="71867" y="23112"/>
                  <a:pt x="70987" y="23147"/>
                  <a:pt x="70107" y="23226"/>
                </a:cubicBezTo>
                <a:cubicBezTo>
                  <a:pt x="69922" y="23006"/>
                  <a:pt x="69702" y="22786"/>
                  <a:pt x="69481" y="22601"/>
                </a:cubicBezTo>
                <a:cubicBezTo>
                  <a:pt x="70283" y="22522"/>
                  <a:pt x="71128" y="22487"/>
                  <a:pt x="71973" y="22451"/>
                </a:cubicBezTo>
                <a:close/>
                <a:moveTo>
                  <a:pt x="36387" y="22196"/>
                </a:moveTo>
                <a:cubicBezTo>
                  <a:pt x="37127" y="22416"/>
                  <a:pt x="37858" y="22566"/>
                  <a:pt x="38588" y="22707"/>
                </a:cubicBezTo>
                <a:cubicBezTo>
                  <a:pt x="38483" y="22892"/>
                  <a:pt x="38333" y="23076"/>
                  <a:pt x="38227" y="23261"/>
                </a:cubicBezTo>
                <a:cubicBezTo>
                  <a:pt x="37453" y="23112"/>
                  <a:pt x="36687" y="22962"/>
                  <a:pt x="35947" y="22786"/>
                </a:cubicBezTo>
                <a:cubicBezTo>
                  <a:pt x="36097" y="22601"/>
                  <a:pt x="36247" y="22416"/>
                  <a:pt x="36387" y="22196"/>
                </a:cubicBezTo>
                <a:close/>
                <a:moveTo>
                  <a:pt x="53995" y="22416"/>
                </a:moveTo>
                <a:cubicBezTo>
                  <a:pt x="53960" y="22601"/>
                  <a:pt x="53925" y="22786"/>
                  <a:pt x="53890" y="23006"/>
                </a:cubicBezTo>
                <a:cubicBezTo>
                  <a:pt x="53045" y="23112"/>
                  <a:pt x="52235" y="23182"/>
                  <a:pt x="51398" y="23261"/>
                </a:cubicBezTo>
                <a:cubicBezTo>
                  <a:pt x="51469" y="23076"/>
                  <a:pt x="51539" y="22892"/>
                  <a:pt x="51618" y="22707"/>
                </a:cubicBezTo>
                <a:cubicBezTo>
                  <a:pt x="52419" y="22636"/>
                  <a:pt x="53194" y="22566"/>
                  <a:pt x="53995" y="22416"/>
                </a:cubicBezTo>
                <a:close/>
                <a:moveTo>
                  <a:pt x="59392" y="22416"/>
                </a:moveTo>
                <a:lnTo>
                  <a:pt x="59392" y="22671"/>
                </a:lnTo>
                <a:cubicBezTo>
                  <a:pt x="58838" y="22892"/>
                  <a:pt x="58292" y="23076"/>
                  <a:pt x="57702" y="23261"/>
                </a:cubicBezTo>
                <a:cubicBezTo>
                  <a:pt x="57737" y="23182"/>
                  <a:pt x="57781" y="23112"/>
                  <a:pt x="57781" y="23041"/>
                </a:cubicBezTo>
                <a:cubicBezTo>
                  <a:pt x="58327" y="22856"/>
                  <a:pt x="58882" y="22636"/>
                  <a:pt x="59392" y="22416"/>
                </a:cubicBezTo>
                <a:close/>
                <a:moveTo>
                  <a:pt x="81877" y="21421"/>
                </a:moveTo>
                <a:cubicBezTo>
                  <a:pt x="82503" y="21756"/>
                  <a:pt x="83163" y="22082"/>
                  <a:pt x="83823" y="22416"/>
                </a:cubicBezTo>
                <a:cubicBezTo>
                  <a:pt x="84078" y="22671"/>
                  <a:pt x="84369" y="22962"/>
                  <a:pt x="84668" y="23261"/>
                </a:cubicBezTo>
                <a:cubicBezTo>
                  <a:pt x="83973" y="22892"/>
                  <a:pt x="83313" y="22566"/>
                  <a:pt x="82652" y="22266"/>
                </a:cubicBezTo>
                <a:cubicBezTo>
                  <a:pt x="82432" y="22011"/>
                  <a:pt x="82168" y="21756"/>
                  <a:pt x="81877" y="21421"/>
                </a:cubicBezTo>
                <a:close/>
                <a:moveTo>
                  <a:pt x="13497" y="21245"/>
                </a:moveTo>
                <a:cubicBezTo>
                  <a:pt x="14087" y="21500"/>
                  <a:pt x="14712" y="21756"/>
                  <a:pt x="15337" y="21976"/>
                </a:cubicBezTo>
                <a:cubicBezTo>
                  <a:pt x="15408" y="22011"/>
                  <a:pt x="15522" y="22046"/>
                  <a:pt x="15628" y="22082"/>
                </a:cubicBezTo>
                <a:cubicBezTo>
                  <a:pt x="15258" y="22487"/>
                  <a:pt x="14897" y="22927"/>
                  <a:pt x="14527" y="23296"/>
                </a:cubicBezTo>
                <a:cubicBezTo>
                  <a:pt x="14272" y="23226"/>
                  <a:pt x="14017" y="23112"/>
                  <a:pt x="13761" y="23006"/>
                </a:cubicBezTo>
                <a:cubicBezTo>
                  <a:pt x="13277" y="22821"/>
                  <a:pt x="12802" y="22601"/>
                  <a:pt x="12326" y="22416"/>
                </a:cubicBezTo>
                <a:cubicBezTo>
                  <a:pt x="12731" y="22011"/>
                  <a:pt x="13101" y="21606"/>
                  <a:pt x="13497" y="21245"/>
                </a:cubicBezTo>
                <a:close/>
                <a:moveTo>
                  <a:pt x="43985" y="22636"/>
                </a:moveTo>
                <a:cubicBezTo>
                  <a:pt x="44795" y="22707"/>
                  <a:pt x="45596" y="22742"/>
                  <a:pt x="46406" y="22742"/>
                </a:cubicBezTo>
                <a:cubicBezTo>
                  <a:pt x="46336" y="22962"/>
                  <a:pt x="46257" y="23147"/>
                  <a:pt x="46151" y="23332"/>
                </a:cubicBezTo>
                <a:cubicBezTo>
                  <a:pt x="45341" y="23332"/>
                  <a:pt x="44496" y="23296"/>
                  <a:pt x="43651" y="23226"/>
                </a:cubicBezTo>
                <a:cubicBezTo>
                  <a:pt x="43765" y="23041"/>
                  <a:pt x="43871" y="22856"/>
                  <a:pt x="43985" y="22636"/>
                </a:cubicBezTo>
                <a:close/>
                <a:moveTo>
                  <a:pt x="46442" y="22742"/>
                </a:moveTo>
                <a:cubicBezTo>
                  <a:pt x="46917" y="22786"/>
                  <a:pt x="47357" y="22786"/>
                  <a:pt x="47797" y="22786"/>
                </a:cubicBezTo>
                <a:lnTo>
                  <a:pt x="48977" y="22786"/>
                </a:lnTo>
                <a:cubicBezTo>
                  <a:pt x="48898" y="22962"/>
                  <a:pt x="48827" y="23147"/>
                  <a:pt x="48757" y="23332"/>
                </a:cubicBezTo>
                <a:lnTo>
                  <a:pt x="46221" y="23332"/>
                </a:lnTo>
                <a:cubicBezTo>
                  <a:pt x="46292" y="23147"/>
                  <a:pt x="46371" y="22962"/>
                  <a:pt x="46442" y="22742"/>
                </a:cubicBezTo>
                <a:close/>
                <a:moveTo>
                  <a:pt x="51539" y="22707"/>
                </a:moveTo>
                <a:lnTo>
                  <a:pt x="51539" y="22707"/>
                </a:lnTo>
                <a:cubicBezTo>
                  <a:pt x="51469" y="22892"/>
                  <a:pt x="51398" y="23076"/>
                  <a:pt x="51319" y="23261"/>
                </a:cubicBezTo>
                <a:cubicBezTo>
                  <a:pt x="50518" y="23332"/>
                  <a:pt x="49673" y="23332"/>
                  <a:pt x="48827" y="23332"/>
                </a:cubicBezTo>
                <a:cubicBezTo>
                  <a:pt x="48898" y="23147"/>
                  <a:pt x="48977" y="22962"/>
                  <a:pt x="49048" y="22786"/>
                </a:cubicBezTo>
                <a:cubicBezTo>
                  <a:pt x="49857" y="22786"/>
                  <a:pt x="50694" y="22742"/>
                  <a:pt x="51539" y="22707"/>
                </a:cubicBezTo>
                <a:close/>
                <a:moveTo>
                  <a:pt x="63574" y="22346"/>
                </a:moveTo>
                <a:cubicBezTo>
                  <a:pt x="63644" y="22487"/>
                  <a:pt x="63759" y="22636"/>
                  <a:pt x="63829" y="22786"/>
                </a:cubicBezTo>
                <a:cubicBezTo>
                  <a:pt x="63134" y="22962"/>
                  <a:pt x="62403" y="23147"/>
                  <a:pt x="61628" y="23332"/>
                </a:cubicBezTo>
                <a:cubicBezTo>
                  <a:pt x="61593" y="23182"/>
                  <a:pt x="61558" y="23041"/>
                  <a:pt x="61479" y="22927"/>
                </a:cubicBezTo>
                <a:cubicBezTo>
                  <a:pt x="62183" y="22707"/>
                  <a:pt x="62879" y="22522"/>
                  <a:pt x="63574" y="22346"/>
                </a:cubicBezTo>
                <a:close/>
                <a:moveTo>
                  <a:pt x="66365" y="22381"/>
                </a:moveTo>
                <a:cubicBezTo>
                  <a:pt x="66506" y="22522"/>
                  <a:pt x="66655" y="22671"/>
                  <a:pt x="66840" y="22856"/>
                </a:cubicBezTo>
                <a:cubicBezTo>
                  <a:pt x="65925" y="23006"/>
                  <a:pt x="65080" y="23147"/>
                  <a:pt x="64234" y="23332"/>
                </a:cubicBezTo>
                <a:cubicBezTo>
                  <a:pt x="64120" y="23147"/>
                  <a:pt x="64014" y="23006"/>
                  <a:pt x="63944" y="22821"/>
                </a:cubicBezTo>
                <a:cubicBezTo>
                  <a:pt x="64745" y="22636"/>
                  <a:pt x="65555" y="22487"/>
                  <a:pt x="66365" y="22381"/>
                </a:cubicBezTo>
                <a:close/>
                <a:moveTo>
                  <a:pt x="83128" y="21571"/>
                </a:moveTo>
                <a:cubicBezTo>
                  <a:pt x="83163" y="21606"/>
                  <a:pt x="83233" y="21641"/>
                  <a:pt x="83313" y="21685"/>
                </a:cubicBezTo>
                <a:cubicBezTo>
                  <a:pt x="83709" y="21905"/>
                  <a:pt x="84114" y="22126"/>
                  <a:pt x="84519" y="22346"/>
                </a:cubicBezTo>
                <a:cubicBezTo>
                  <a:pt x="84704" y="22416"/>
                  <a:pt x="84853" y="22487"/>
                  <a:pt x="85029" y="22566"/>
                </a:cubicBezTo>
                <a:cubicBezTo>
                  <a:pt x="85293" y="22821"/>
                  <a:pt x="85549" y="23076"/>
                  <a:pt x="85804" y="23332"/>
                </a:cubicBezTo>
                <a:cubicBezTo>
                  <a:pt x="85619" y="23261"/>
                  <a:pt x="85469" y="23182"/>
                  <a:pt x="85329" y="23112"/>
                </a:cubicBezTo>
                <a:cubicBezTo>
                  <a:pt x="84888" y="22892"/>
                  <a:pt x="84483" y="22671"/>
                  <a:pt x="84114" y="22487"/>
                </a:cubicBezTo>
                <a:cubicBezTo>
                  <a:pt x="84008" y="22451"/>
                  <a:pt x="83929" y="22416"/>
                  <a:pt x="83858" y="22346"/>
                </a:cubicBezTo>
                <a:cubicBezTo>
                  <a:pt x="83603" y="22082"/>
                  <a:pt x="83348" y="21826"/>
                  <a:pt x="83128" y="21571"/>
                </a:cubicBezTo>
                <a:close/>
                <a:moveTo>
                  <a:pt x="22380" y="21316"/>
                </a:moveTo>
                <a:cubicBezTo>
                  <a:pt x="23111" y="21641"/>
                  <a:pt x="23886" y="21941"/>
                  <a:pt x="24652" y="22266"/>
                </a:cubicBezTo>
                <a:cubicBezTo>
                  <a:pt x="24546" y="22451"/>
                  <a:pt x="24396" y="22636"/>
                  <a:pt x="24247" y="22821"/>
                </a:cubicBezTo>
                <a:cubicBezTo>
                  <a:pt x="24141" y="23006"/>
                  <a:pt x="23991" y="23182"/>
                  <a:pt x="23842" y="23367"/>
                </a:cubicBezTo>
                <a:cubicBezTo>
                  <a:pt x="23041" y="23076"/>
                  <a:pt x="22231" y="22786"/>
                  <a:pt x="21465" y="22487"/>
                </a:cubicBezTo>
                <a:cubicBezTo>
                  <a:pt x="21570" y="22346"/>
                  <a:pt x="21685" y="22196"/>
                  <a:pt x="21790" y="22046"/>
                </a:cubicBezTo>
                <a:cubicBezTo>
                  <a:pt x="21975" y="21791"/>
                  <a:pt x="22195" y="21571"/>
                  <a:pt x="22380" y="21316"/>
                </a:cubicBezTo>
                <a:close/>
                <a:moveTo>
                  <a:pt x="76560" y="22302"/>
                </a:moveTo>
                <a:cubicBezTo>
                  <a:pt x="77405" y="22416"/>
                  <a:pt x="78206" y="22601"/>
                  <a:pt x="79016" y="22786"/>
                </a:cubicBezTo>
                <a:cubicBezTo>
                  <a:pt x="79307" y="22962"/>
                  <a:pt x="79606" y="23182"/>
                  <a:pt x="79861" y="23367"/>
                </a:cubicBezTo>
                <a:cubicBezTo>
                  <a:pt x="79051" y="23147"/>
                  <a:pt x="78206" y="22962"/>
                  <a:pt x="77370" y="22821"/>
                </a:cubicBezTo>
                <a:cubicBezTo>
                  <a:pt x="77106" y="22636"/>
                  <a:pt x="76815" y="22451"/>
                  <a:pt x="76560" y="22302"/>
                </a:cubicBezTo>
                <a:close/>
                <a:moveTo>
                  <a:pt x="33605" y="22231"/>
                </a:moveTo>
                <a:cubicBezTo>
                  <a:pt x="34336" y="22451"/>
                  <a:pt x="35067" y="22636"/>
                  <a:pt x="35842" y="22821"/>
                </a:cubicBezTo>
                <a:cubicBezTo>
                  <a:pt x="35842" y="22856"/>
                  <a:pt x="35842" y="22856"/>
                  <a:pt x="35806" y="22856"/>
                </a:cubicBezTo>
                <a:cubicBezTo>
                  <a:pt x="35657" y="23041"/>
                  <a:pt x="35507" y="23261"/>
                  <a:pt x="35366" y="23446"/>
                </a:cubicBezTo>
                <a:cubicBezTo>
                  <a:pt x="34591" y="23296"/>
                  <a:pt x="33790" y="23112"/>
                  <a:pt x="33016" y="22927"/>
                </a:cubicBezTo>
                <a:cubicBezTo>
                  <a:pt x="33200" y="22671"/>
                  <a:pt x="33385" y="22451"/>
                  <a:pt x="33605" y="22231"/>
                </a:cubicBezTo>
                <a:close/>
                <a:moveTo>
                  <a:pt x="78171" y="22161"/>
                </a:moveTo>
                <a:lnTo>
                  <a:pt x="78171" y="22161"/>
                </a:lnTo>
                <a:cubicBezTo>
                  <a:pt x="79016" y="22346"/>
                  <a:pt x="79826" y="22566"/>
                  <a:pt x="80592" y="22821"/>
                </a:cubicBezTo>
                <a:cubicBezTo>
                  <a:pt x="80891" y="23006"/>
                  <a:pt x="81182" y="23226"/>
                  <a:pt x="81472" y="23446"/>
                </a:cubicBezTo>
                <a:cubicBezTo>
                  <a:pt x="80671" y="23147"/>
                  <a:pt x="79861" y="22927"/>
                  <a:pt x="79051" y="22742"/>
                </a:cubicBezTo>
                <a:cubicBezTo>
                  <a:pt x="78761" y="22522"/>
                  <a:pt x="78470" y="22346"/>
                  <a:pt x="78171" y="22161"/>
                </a:cubicBezTo>
                <a:close/>
                <a:moveTo>
                  <a:pt x="1726" y="21641"/>
                </a:moveTo>
                <a:cubicBezTo>
                  <a:pt x="2131" y="21861"/>
                  <a:pt x="2492" y="22082"/>
                  <a:pt x="2862" y="22346"/>
                </a:cubicBezTo>
                <a:cubicBezTo>
                  <a:pt x="3197" y="22522"/>
                  <a:pt x="3487" y="22707"/>
                  <a:pt x="3813" y="22892"/>
                </a:cubicBezTo>
                <a:cubicBezTo>
                  <a:pt x="3487" y="23076"/>
                  <a:pt x="3117" y="23261"/>
                  <a:pt x="2792" y="23481"/>
                </a:cubicBezTo>
                <a:cubicBezTo>
                  <a:pt x="2422" y="23261"/>
                  <a:pt x="2052" y="23041"/>
                  <a:pt x="1691" y="22856"/>
                </a:cubicBezTo>
                <a:cubicBezTo>
                  <a:pt x="1321" y="22636"/>
                  <a:pt x="952" y="22416"/>
                  <a:pt x="591" y="22231"/>
                </a:cubicBezTo>
                <a:cubicBezTo>
                  <a:pt x="996" y="22011"/>
                  <a:pt x="1356" y="21826"/>
                  <a:pt x="1726" y="21641"/>
                </a:cubicBezTo>
                <a:close/>
                <a:moveTo>
                  <a:pt x="61303" y="22487"/>
                </a:moveTo>
                <a:cubicBezTo>
                  <a:pt x="61338" y="22601"/>
                  <a:pt x="61373" y="22742"/>
                  <a:pt x="61408" y="22856"/>
                </a:cubicBezTo>
                <a:cubicBezTo>
                  <a:pt x="60968" y="23006"/>
                  <a:pt x="60528" y="23147"/>
                  <a:pt x="60052" y="23296"/>
                </a:cubicBezTo>
                <a:cubicBezTo>
                  <a:pt x="59868" y="23367"/>
                  <a:pt x="59683" y="23446"/>
                  <a:pt x="59463" y="23481"/>
                </a:cubicBezTo>
                <a:lnTo>
                  <a:pt x="59463" y="23112"/>
                </a:lnTo>
                <a:cubicBezTo>
                  <a:pt x="59718" y="23041"/>
                  <a:pt x="59982" y="22927"/>
                  <a:pt x="60237" y="22856"/>
                </a:cubicBezTo>
                <a:cubicBezTo>
                  <a:pt x="60598" y="22707"/>
                  <a:pt x="60933" y="22601"/>
                  <a:pt x="61303" y="22487"/>
                </a:cubicBezTo>
                <a:close/>
                <a:moveTo>
                  <a:pt x="56346" y="22487"/>
                </a:moveTo>
                <a:cubicBezTo>
                  <a:pt x="56311" y="22671"/>
                  <a:pt x="56276" y="22821"/>
                  <a:pt x="56240" y="22962"/>
                </a:cubicBezTo>
                <a:cubicBezTo>
                  <a:pt x="55395" y="23182"/>
                  <a:pt x="54585" y="23367"/>
                  <a:pt x="53740" y="23517"/>
                </a:cubicBezTo>
                <a:cubicBezTo>
                  <a:pt x="53819" y="23367"/>
                  <a:pt x="53890" y="23182"/>
                  <a:pt x="53925" y="23041"/>
                </a:cubicBezTo>
                <a:cubicBezTo>
                  <a:pt x="54735" y="22892"/>
                  <a:pt x="55536" y="22742"/>
                  <a:pt x="56346" y="22487"/>
                </a:cubicBezTo>
                <a:close/>
                <a:moveTo>
                  <a:pt x="57887" y="22487"/>
                </a:moveTo>
                <a:lnTo>
                  <a:pt x="57887" y="22487"/>
                </a:lnTo>
                <a:cubicBezTo>
                  <a:pt x="57851" y="22671"/>
                  <a:pt x="57816" y="22821"/>
                  <a:pt x="57737" y="23006"/>
                </a:cubicBezTo>
                <a:cubicBezTo>
                  <a:pt x="57191" y="23182"/>
                  <a:pt x="56637" y="23367"/>
                  <a:pt x="56091" y="23517"/>
                </a:cubicBezTo>
                <a:cubicBezTo>
                  <a:pt x="56161" y="23332"/>
                  <a:pt x="56196" y="23182"/>
                  <a:pt x="56276" y="23041"/>
                </a:cubicBezTo>
                <a:cubicBezTo>
                  <a:pt x="56821" y="22892"/>
                  <a:pt x="57341" y="22707"/>
                  <a:pt x="57887" y="22487"/>
                </a:cubicBezTo>
                <a:close/>
                <a:moveTo>
                  <a:pt x="69402" y="22601"/>
                </a:moveTo>
                <a:cubicBezTo>
                  <a:pt x="69622" y="22786"/>
                  <a:pt x="69842" y="23006"/>
                  <a:pt x="70027" y="23226"/>
                </a:cubicBezTo>
                <a:cubicBezTo>
                  <a:pt x="69182" y="23296"/>
                  <a:pt x="68302" y="23402"/>
                  <a:pt x="67465" y="23517"/>
                </a:cubicBezTo>
                <a:cubicBezTo>
                  <a:pt x="67316" y="23296"/>
                  <a:pt x="67131" y="23076"/>
                  <a:pt x="66946" y="22892"/>
                </a:cubicBezTo>
                <a:cubicBezTo>
                  <a:pt x="67756" y="22786"/>
                  <a:pt x="68566" y="22671"/>
                  <a:pt x="69402" y="22601"/>
                </a:cubicBezTo>
                <a:close/>
                <a:moveTo>
                  <a:pt x="6498" y="21316"/>
                </a:moveTo>
                <a:cubicBezTo>
                  <a:pt x="7264" y="21756"/>
                  <a:pt x="8074" y="22161"/>
                  <a:pt x="8875" y="22566"/>
                </a:cubicBezTo>
                <a:cubicBezTo>
                  <a:pt x="8400" y="22927"/>
                  <a:pt x="7959" y="23261"/>
                  <a:pt x="7484" y="23552"/>
                </a:cubicBezTo>
                <a:cubicBezTo>
                  <a:pt x="6674" y="23112"/>
                  <a:pt x="5908" y="22636"/>
                  <a:pt x="5133" y="22196"/>
                </a:cubicBezTo>
                <a:cubicBezTo>
                  <a:pt x="5574" y="21905"/>
                  <a:pt x="6058" y="21606"/>
                  <a:pt x="6498" y="21316"/>
                </a:cubicBezTo>
                <a:close/>
                <a:moveTo>
                  <a:pt x="10310" y="21500"/>
                </a:moveTo>
                <a:cubicBezTo>
                  <a:pt x="10935" y="21791"/>
                  <a:pt x="11595" y="22126"/>
                  <a:pt x="12221" y="22416"/>
                </a:cubicBezTo>
                <a:cubicBezTo>
                  <a:pt x="11816" y="22821"/>
                  <a:pt x="11411" y="23182"/>
                  <a:pt x="11006" y="23552"/>
                </a:cubicBezTo>
                <a:cubicBezTo>
                  <a:pt x="10530" y="23332"/>
                  <a:pt x="10055" y="23112"/>
                  <a:pt x="9615" y="22892"/>
                </a:cubicBezTo>
                <a:lnTo>
                  <a:pt x="8954" y="22566"/>
                </a:lnTo>
                <a:cubicBezTo>
                  <a:pt x="9430" y="22231"/>
                  <a:pt x="9870" y="21861"/>
                  <a:pt x="10310" y="21500"/>
                </a:cubicBezTo>
                <a:close/>
                <a:moveTo>
                  <a:pt x="74729" y="22566"/>
                </a:moveTo>
                <a:cubicBezTo>
                  <a:pt x="74949" y="22566"/>
                  <a:pt x="75204" y="22601"/>
                  <a:pt x="75459" y="22636"/>
                </a:cubicBezTo>
                <a:cubicBezTo>
                  <a:pt x="76084" y="22671"/>
                  <a:pt x="76745" y="22786"/>
                  <a:pt x="77370" y="22892"/>
                </a:cubicBezTo>
                <a:cubicBezTo>
                  <a:pt x="77660" y="23076"/>
                  <a:pt x="77916" y="23296"/>
                  <a:pt x="78206" y="23552"/>
                </a:cubicBezTo>
                <a:cubicBezTo>
                  <a:pt x="77291" y="23367"/>
                  <a:pt x="76410" y="23261"/>
                  <a:pt x="75530" y="23226"/>
                </a:cubicBezTo>
                <a:cubicBezTo>
                  <a:pt x="75275" y="22962"/>
                  <a:pt x="74984" y="22742"/>
                  <a:pt x="74729" y="22566"/>
                </a:cubicBezTo>
                <a:close/>
                <a:moveTo>
                  <a:pt x="79826" y="22161"/>
                </a:moveTo>
                <a:lnTo>
                  <a:pt x="79826" y="22161"/>
                </a:lnTo>
                <a:cubicBezTo>
                  <a:pt x="80081" y="22231"/>
                  <a:pt x="80302" y="22302"/>
                  <a:pt x="80557" y="22381"/>
                </a:cubicBezTo>
                <a:cubicBezTo>
                  <a:pt x="81068" y="22522"/>
                  <a:pt x="81587" y="22742"/>
                  <a:pt x="82098" y="22927"/>
                </a:cubicBezTo>
                <a:cubicBezTo>
                  <a:pt x="82353" y="23147"/>
                  <a:pt x="82608" y="23367"/>
                  <a:pt x="82828" y="23552"/>
                </a:cubicBezTo>
                <a:cubicBezTo>
                  <a:pt x="82538" y="23446"/>
                  <a:pt x="82247" y="23296"/>
                  <a:pt x="81948" y="23182"/>
                </a:cubicBezTo>
                <a:cubicBezTo>
                  <a:pt x="81508" y="23041"/>
                  <a:pt x="81068" y="22892"/>
                  <a:pt x="80627" y="22742"/>
                </a:cubicBezTo>
                <a:cubicBezTo>
                  <a:pt x="80592" y="22742"/>
                  <a:pt x="80557" y="22707"/>
                  <a:pt x="80557" y="22671"/>
                </a:cubicBezTo>
                <a:cubicBezTo>
                  <a:pt x="80302" y="22522"/>
                  <a:pt x="80081" y="22346"/>
                  <a:pt x="79826" y="22161"/>
                </a:cubicBezTo>
                <a:close/>
                <a:moveTo>
                  <a:pt x="30709" y="22231"/>
                </a:moveTo>
                <a:cubicBezTo>
                  <a:pt x="31404" y="22522"/>
                  <a:pt x="32100" y="22742"/>
                  <a:pt x="32795" y="22927"/>
                </a:cubicBezTo>
                <a:cubicBezTo>
                  <a:pt x="32831" y="22927"/>
                  <a:pt x="32866" y="22927"/>
                  <a:pt x="32910" y="22962"/>
                </a:cubicBezTo>
                <a:cubicBezTo>
                  <a:pt x="32725" y="23182"/>
                  <a:pt x="32540" y="23402"/>
                  <a:pt x="32355" y="23622"/>
                </a:cubicBezTo>
                <a:cubicBezTo>
                  <a:pt x="32065" y="23552"/>
                  <a:pt x="31809" y="23481"/>
                  <a:pt x="31510" y="23402"/>
                </a:cubicBezTo>
                <a:cubicBezTo>
                  <a:pt x="31035" y="23296"/>
                  <a:pt x="30594" y="23147"/>
                  <a:pt x="30119" y="23006"/>
                </a:cubicBezTo>
                <a:cubicBezTo>
                  <a:pt x="30339" y="22742"/>
                  <a:pt x="30524" y="22487"/>
                  <a:pt x="30709" y="22231"/>
                </a:cubicBezTo>
                <a:close/>
                <a:moveTo>
                  <a:pt x="38668" y="22707"/>
                </a:moveTo>
                <a:cubicBezTo>
                  <a:pt x="39434" y="22856"/>
                  <a:pt x="40244" y="22962"/>
                  <a:pt x="41054" y="23076"/>
                </a:cubicBezTo>
                <a:cubicBezTo>
                  <a:pt x="40904" y="23261"/>
                  <a:pt x="40789" y="23446"/>
                  <a:pt x="40684" y="23622"/>
                </a:cubicBezTo>
                <a:cubicBezTo>
                  <a:pt x="39874" y="23517"/>
                  <a:pt x="39073" y="23402"/>
                  <a:pt x="38298" y="23261"/>
                </a:cubicBezTo>
                <a:cubicBezTo>
                  <a:pt x="38412" y="23076"/>
                  <a:pt x="38518" y="22892"/>
                  <a:pt x="38668" y="22707"/>
                </a:cubicBezTo>
                <a:close/>
                <a:moveTo>
                  <a:pt x="59392" y="22707"/>
                </a:moveTo>
                <a:lnTo>
                  <a:pt x="59392" y="22786"/>
                </a:lnTo>
                <a:lnTo>
                  <a:pt x="59392" y="23076"/>
                </a:lnTo>
                <a:cubicBezTo>
                  <a:pt x="58802" y="23296"/>
                  <a:pt x="58177" y="23481"/>
                  <a:pt x="57561" y="23666"/>
                </a:cubicBezTo>
                <a:cubicBezTo>
                  <a:pt x="57596" y="23552"/>
                  <a:pt x="57631" y="23446"/>
                  <a:pt x="57702" y="23332"/>
                </a:cubicBezTo>
                <a:lnTo>
                  <a:pt x="57702" y="23296"/>
                </a:lnTo>
                <a:cubicBezTo>
                  <a:pt x="58256" y="23147"/>
                  <a:pt x="58838" y="22927"/>
                  <a:pt x="59392" y="22707"/>
                </a:cubicBezTo>
                <a:close/>
                <a:moveTo>
                  <a:pt x="19044" y="21641"/>
                </a:moveTo>
                <a:cubicBezTo>
                  <a:pt x="19114" y="21685"/>
                  <a:pt x="19220" y="21721"/>
                  <a:pt x="19334" y="21756"/>
                </a:cubicBezTo>
                <a:cubicBezTo>
                  <a:pt x="19994" y="22011"/>
                  <a:pt x="20690" y="22266"/>
                  <a:pt x="21350" y="22522"/>
                </a:cubicBezTo>
                <a:cubicBezTo>
                  <a:pt x="21060" y="22927"/>
                  <a:pt x="20760" y="23332"/>
                  <a:pt x="20435" y="23701"/>
                </a:cubicBezTo>
                <a:cubicBezTo>
                  <a:pt x="19625" y="23446"/>
                  <a:pt x="18824" y="23182"/>
                  <a:pt x="18049" y="22892"/>
                </a:cubicBezTo>
                <a:cubicBezTo>
                  <a:pt x="18383" y="22487"/>
                  <a:pt x="18709" y="22046"/>
                  <a:pt x="19044" y="21641"/>
                </a:cubicBezTo>
                <a:close/>
                <a:moveTo>
                  <a:pt x="57737" y="23076"/>
                </a:moveTo>
                <a:lnTo>
                  <a:pt x="57737" y="23076"/>
                </a:lnTo>
                <a:cubicBezTo>
                  <a:pt x="57702" y="23147"/>
                  <a:pt x="57667" y="23182"/>
                  <a:pt x="57667" y="23261"/>
                </a:cubicBezTo>
                <a:cubicBezTo>
                  <a:pt x="57077" y="23446"/>
                  <a:pt x="56531" y="23587"/>
                  <a:pt x="55941" y="23737"/>
                </a:cubicBezTo>
                <a:cubicBezTo>
                  <a:pt x="55976" y="23701"/>
                  <a:pt x="56020" y="23622"/>
                  <a:pt x="56055" y="23587"/>
                </a:cubicBezTo>
                <a:cubicBezTo>
                  <a:pt x="56601" y="23446"/>
                  <a:pt x="57156" y="23261"/>
                  <a:pt x="57737" y="23076"/>
                </a:cubicBezTo>
                <a:close/>
                <a:moveTo>
                  <a:pt x="53854" y="23041"/>
                </a:moveTo>
                <a:lnTo>
                  <a:pt x="53854" y="23041"/>
                </a:lnTo>
                <a:cubicBezTo>
                  <a:pt x="53819" y="23226"/>
                  <a:pt x="53740" y="23367"/>
                  <a:pt x="53705" y="23517"/>
                </a:cubicBezTo>
                <a:cubicBezTo>
                  <a:pt x="52860" y="23666"/>
                  <a:pt x="51979" y="23737"/>
                  <a:pt x="51134" y="23807"/>
                </a:cubicBezTo>
                <a:cubicBezTo>
                  <a:pt x="51249" y="23622"/>
                  <a:pt x="51319" y="23481"/>
                  <a:pt x="51354" y="23332"/>
                </a:cubicBezTo>
                <a:cubicBezTo>
                  <a:pt x="52199" y="23261"/>
                  <a:pt x="53045" y="23182"/>
                  <a:pt x="53854" y="23041"/>
                </a:cubicBezTo>
                <a:close/>
                <a:moveTo>
                  <a:pt x="27918" y="22231"/>
                </a:moveTo>
                <a:cubicBezTo>
                  <a:pt x="28614" y="22522"/>
                  <a:pt x="29309" y="22786"/>
                  <a:pt x="30049" y="23041"/>
                </a:cubicBezTo>
                <a:cubicBezTo>
                  <a:pt x="29828" y="23296"/>
                  <a:pt x="29608" y="23587"/>
                  <a:pt x="29388" y="23842"/>
                </a:cubicBezTo>
                <a:cubicBezTo>
                  <a:pt x="28649" y="23666"/>
                  <a:pt x="27918" y="23402"/>
                  <a:pt x="27187" y="23182"/>
                </a:cubicBezTo>
                <a:cubicBezTo>
                  <a:pt x="27443" y="22856"/>
                  <a:pt x="27663" y="22522"/>
                  <a:pt x="27918" y="22231"/>
                </a:cubicBezTo>
                <a:close/>
                <a:moveTo>
                  <a:pt x="41089" y="23076"/>
                </a:moveTo>
                <a:cubicBezTo>
                  <a:pt x="41934" y="23182"/>
                  <a:pt x="42735" y="23261"/>
                  <a:pt x="43545" y="23296"/>
                </a:cubicBezTo>
                <a:cubicBezTo>
                  <a:pt x="43475" y="23481"/>
                  <a:pt x="43360" y="23666"/>
                  <a:pt x="43255" y="23842"/>
                </a:cubicBezTo>
                <a:cubicBezTo>
                  <a:pt x="42374" y="23772"/>
                  <a:pt x="41564" y="23701"/>
                  <a:pt x="40754" y="23622"/>
                </a:cubicBezTo>
                <a:cubicBezTo>
                  <a:pt x="40869" y="23446"/>
                  <a:pt x="40974" y="23261"/>
                  <a:pt x="41089" y="23076"/>
                </a:cubicBezTo>
                <a:close/>
                <a:moveTo>
                  <a:pt x="35912" y="22856"/>
                </a:moveTo>
                <a:cubicBezTo>
                  <a:pt x="36652" y="23041"/>
                  <a:pt x="37417" y="23182"/>
                  <a:pt x="38192" y="23332"/>
                </a:cubicBezTo>
                <a:cubicBezTo>
                  <a:pt x="38043" y="23517"/>
                  <a:pt x="37928" y="23701"/>
                  <a:pt x="37787" y="23886"/>
                </a:cubicBezTo>
                <a:cubicBezTo>
                  <a:pt x="37013" y="23772"/>
                  <a:pt x="36211" y="23622"/>
                  <a:pt x="35437" y="23446"/>
                </a:cubicBezTo>
                <a:cubicBezTo>
                  <a:pt x="35586" y="23261"/>
                  <a:pt x="35727" y="23076"/>
                  <a:pt x="35877" y="22892"/>
                </a:cubicBezTo>
                <a:cubicBezTo>
                  <a:pt x="35877" y="22892"/>
                  <a:pt x="35877" y="22856"/>
                  <a:pt x="35912" y="22856"/>
                </a:cubicBezTo>
                <a:close/>
                <a:moveTo>
                  <a:pt x="63865" y="22856"/>
                </a:moveTo>
                <a:cubicBezTo>
                  <a:pt x="63979" y="23006"/>
                  <a:pt x="64049" y="23182"/>
                  <a:pt x="64164" y="23332"/>
                </a:cubicBezTo>
                <a:cubicBezTo>
                  <a:pt x="63354" y="23517"/>
                  <a:pt x="62579" y="23701"/>
                  <a:pt x="61848" y="23886"/>
                </a:cubicBezTo>
                <a:cubicBezTo>
                  <a:pt x="61778" y="23737"/>
                  <a:pt x="61699" y="23552"/>
                  <a:pt x="61664" y="23402"/>
                </a:cubicBezTo>
                <a:cubicBezTo>
                  <a:pt x="62403" y="23182"/>
                  <a:pt x="63134" y="23006"/>
                  <a:pt x="63865" y="22856"/>
                </a:cubicBezTo>
                <a:close/>
                <a:moveTo>
                  <a:pt x="43615" y="23296"/>
                </a:moveTo>
                <a:cubicBezTo>
                  <a:pt x="44461" y="23332"/>
                  <a:pt x="45306" y="23367"/>
                  <a:pt x="46116" y="23402"/>
                </a:cubicBezTo>
                <a:cubicBezTo>
                  <a:pt x="46037" y="23552"/>
                  <a:pt x="45966" y="23737"/>
                  <a:pt x="45852" y="23922"/>
                </a:cubicBezTo>
                <a:cubicBezTo>
                  <a:pt x="45015" y="23922"/>
                  <a:pt x="44135" y="23886"/>
                  <a:pt x="43325" y="23842"/>
                </a:cubicBezTo>
                <a:cubicBezTo>
                  <a:pt x="43395" y="23666"/>
                  <a:pt x="43510" y="23481"/>
                  <a:pt x="43615" y="23296"/>
                </a:cubicBezTo>
                <a:close/>
                <a:moveTo>
                  <a:pt x="48713" y="23402"/>
                </a:moveTo>
                <a:cubicBezTo>
                  <a:pt x="48643" y="23587"/>
                  <a:pt x="48572" y="23737"/>
                  <a:pt x="48493" y="23922"/>
                </a:cubicBezTo>
                <a:lnTo>
                  <a:pt x="45931" y="23922"/>
                </a:lnTo>
                <a:cubicBezTo>
                  <a:pt x="46037" y="23737"/>
                  <a:pt x="46116" y="23587"/>
                  <a:pt x="46186" y="23402"/>
                </a:cubicBezTo>
                <a:close/>
                <a:moveTo>
                  <a:pt x="51319" y="23332"/>
                </a:moveTo>
                <a:lnTo>
                  <a:pt x="51319" y="23332"/>
                </a:lnTo>
                <a:cubicBezTo>
                  <a:pt x="51249" y="23481"/>
                  <a:pt x="51178" y="23622"/>
                  <a:pt x="51099" y="23807"/>
                </a:cubicBezTo>
                <a:cubicBezTo>
                  <a:pt x="50218" y="23842"/>
                  <a:pt x="49373" y="23886"/>
                  <a:pt x="48572" y="23922"/>
                </a:cubicBezTo>
                <a:cubicBezTo>
                  <a:pt x="48643" y="23737"/>
                  <a:pt x="48713" y="23587"/>
                  <a:pt x="48792" y="23402"/>
                </a:cubicBezTo>
                <a:cubicBezTo>
                  <a:pt x="49637" y="23402"/>
                  <a:pt x="50474" y="23367"/>
                  <a:pt x="51319" y="23332"/>
                </a:cubicBezTo>
                <a:close/>
                <a:moveTo>
                  <a:pt x="81288" y="22196"/>
                </a:moveTo>
                <a:cubicBezTo>
                  <a:pt x="82098" y="22487"/>
                  <a:pt x="82828" y="22856"/>
                  <a:pt x="83568" y="23226"/>
                </a:cubicBezTo>
                <a:cubicBezTo>
                  <a:pt x="83823" y="23446"/>
                  <a:pt x="84078" y="23666"/>
                  <a:pt x="84334" y="23922"/>
                </a:cubicBezTo>
                <a:cubicBezTo>
                  <a:pt x="83603" y="23552"/>
                  <a:pt x="82872" y="23182"/>
                  <a:pt x="82133" y="22892"/>
                </a:cubicBezTo>
                <a:cubicBezTo>
                  <a:pt x="81842" y="22671"/>
                  <a:pt x="81587" y="22416"/>
                  <a:pt x="81288" y="22196"/>
                </a:cubicBezTo>
                <a:close/>
                <a:moveTo>
                  <a:pt x="61443" y="22927"/>
                </a:moveTo>
                <a:cubicBezTo>
                  <a:pt x="61479" y="23076"/>
                  <a:pt x="61523" y="23226"/>
                  <a:pt x="61593" y="23367"/>
                </a:cubicBezTo>
                <a:cubicBezTo>
                  <a:pt x="61153" y="23481"/>
                  <a:pt x="60678" y="23622"/>
                  <a:pt x="60237" y="23737"/>
                </a:cubicBezTo>
                <a:cubicBezTo>
                  <a:pt x="59982" y="23807"/>
                  <a:pt x="59762" y="23886"/>
                  <a:pt x="59498" y="23957"/>
                </a:cubicBezTo>
                <a:cubicBezTo>
                  <a:pt x="59498" y="23807"/>
                  <a:pt x="59498" y="23701"/>
                  <a:pt x="59463" y="23552"/>
                </a:cubicBezTo>
                <a:cubicBezTo>
                  <a:pt x="59683" y="23481"/>
                  <a:pt x="59868" y="23402"/>
                  <a:pt x="60088" y="23367"/>
                </a:cubicBezTo>
                <a:cubicBezTo>
                  <a:pt x="60528" y="23182"/>
                  <a:pt x="61003" y="23076"/>
                  <a:pt x="61443" y="22927"/>
                </a:cubicBezTo>
                <a:close/>
                <a:moveTo>
                  <a:pt x="72783" y="23147"/>
                </a:moveTo>
                <a:cubicBezTo>
                  <a:pt x="72853" y="23261"/>
                  <a:pt x="72924" y="23332"/>
                  <a:pt x="73003" y="23446"/>
                </a:cubicBezTo>
                <a:cubicBezTo>
                  <a:pt x="73144" y="23552"/>
                  <a:pt x="73258" y="23701"/>
                  <a:pt x="73364" y="23886"/>
                </a:cubicBezTo>
                <a:cubicBezTo>
                  <a:pt x="72783" y="23886"/>
                  <a:pt x="72193" y="23886"/>
                  <a:pt x="71603" y="23922"/>
                </a:cubicBezTo>
                <a:cubicBezTo>
                  <a:pt x="71313" y="23922"/>
                  <a:pt x="70987" y="23957"/>
                  <a:pt x="70688" y="23957"/>
                </a:cubicBezTo>
                <a:lnTo>
                  <a:pt x="70652" y="23957"/>
                </a:lnTo>
                <a:cubicBezTo>
                  <a:pt x="70503" y="23701"/>
                  <a:pt x="70362" y="23481"/>
                  <a:pt x="70177" y="23296"/>
                </a:cubicBezTo>
                <a:cubicBezTo>
                  <a:pt x="71022" y="23226"/>
                  <a:pt x="71903" y="23182"/>
                  <a:pt x="72783" y="23147"/>
                </a:cubicBezTo>
                <a:close/>
                <a:moveTo>
                  <a:pt x="66876" y="22892"/>
                </a:moveTo>
                <a:cubicBezTo>
                  <a:pt x="67060" y="23112"/>
                  <a:pt x="67245" y="23296"/>
                  <a:pt x="67386" y="23517"/>
                </a:cubicBezTo>
                <a:cubicBezTo>
                  <a:pt x="66471" y="23666"/>
                  <a:pt x="65520" y="23807"/>
                  <a:pt x="64604" y="23992"/>
                </a:cubicBezTo>
                <a:cubicBezTo>
                  <a:pt x="64490" y="23772"/>
                  <a:pt x="64384" y="23587"/>
                  <a:pt x="64270" y="23367"/>
                </a:cubicBezTo>
                <a:cubicBezTo>
                  <a:pt x="65115" y="23182"/>
                  <a:pt x="65995" y="23041"/>
                  <a:pt x="66876" y="22892"/>
                </a:cubicBezTo>
                <a:close/>
                <a:moveTo>
                  <a:pt x="72853" y="23147"/>
                </a:moveTo>
                <a:cubicBezTo>
                  <a:pt x="73734" y="23147"/>
                  <a:pt x="74614" y="23182"/>
                  <a:pt x="75495" y="23261"/>
                </a:cubicBezTo>
                <a:cubicBezTo>
                  <a:pt x="75644" y="23402"/>
                  <a:pt x="75785" y="23552"/>
                  <a:pt x="75935" y="23701"/>
                </a:cubicBezTo>
                <a:cubicBezTo>
                  <a:pt x="76005" y="23807"/>
                  <a:pt x="76084" y="23886"/>
                  <a:pt x="76155" y="23992"/>
                </a:cubicBezTo>
                <a:cubicBezTo>
                  <a:pt x="75275" y="23922"/>
                  <a:pt x="74359" y="23886"/>
                  <a:pt x="73443" y="23886"/>
                </a:cubicBezTo>
                <a:cubicBezTo>
                  <a:pt x="73294" y="23701"/>
                  <a:pt x="73188" y="23552"/>
                  <a:pt x="73038" y="23367"/>
                </a:cubicBezTo>
                <a:cubicBezTo>
                  <a:pt x="73003" y="23296"/>
                  <a:pt x="72924" y="23226"/>
                  <a:pt x="72853" y="23147"/>
                </a:cubicBezTo>
                <a:close/>
                <a:moveTo>
                  <a:pt x="56196" y="23041"/>
                </a:moveTo>
                <a:cubicBezTo>
                  <a:pt x="56161" y="23226"/>
                  <a:pt x="56091" y="23367"/>
                  <a:pt x="56020" y="23517"/>
                </a:cubicBezTo>
                <a:cubicBezTo>
                  <a:pt x="55175" y="23737"/>
                  <a:pt x="54330" y="23922"/>
                  <a:pt x="53485" y="24027"/>
                </a:cubicBezTo>
                <a:cubicBezTo>
                  <a:pt x="53555" y="23886"/>
                  <a:pt x="53670" y="23737"/>
                  <a:pt x="53740" y="23552"/>
                </a:cubicBezTo>
                <a:cubicBezTo>
                  <a:pt x="54550" y="23446"/>
                  <a:pt x="55395" y="23261"/>
                  <a:pt x="56196" y="23041"/>
                </a:cubicBezTo>
                <a:close/>
                <a:moveTo>
                  <a:pt x="59392" y="23147"/>
                </a:moveTo>
                <a:cubicBezTo>
                  <a:pt x="59392" y="23261"/>
                  <a:pt x="59392" y="23367"/>
                  <a:pt x="59427" y="23517"/>
                </a:cubicBezTo>
                <a:cubicBezTo>
                  <a:pt x="58767" y="23701"/>
                  <a:pt x="58107" y="23922"/>
                  <a:pt x="57446" y="24106"/>
                </a:cubicBezTo>
                <a:cubicBezTo>
                  <a:pt x="57446" y="23957"/>
                  <a:pt x="57482" y="23842"/>
                  <a:pt x="57561" y="23737"/>
                </a:cubicBezTo>
                <a:cubicBezTo>
                  <a:pt x="58177" y="23552"/>
                  <a:pt x="58802" y="23367"/>
                  <a:pt x="59392" y="23147"/>
                </a:cubicBezTo>
                <a:close/>
                <a:moveTo>
                  <a:pt x="24722" y="22302"/>
                </a:moveTo>
                <a:cubicBezTo>
                  <a:pt x="25497" y="22601"/>
                  <a:pt x="26307" y="22927"/>
                  <a:pt x="27108" y="23182"/>
                </a:cubicBezTo>
                <a:cubicBezTo>
                  <a:pt x="26888" y="23481"/>
                  <a:pt x="26703" y="23737"/>
                  <a:pt x="26483" y="23992"/>
                </a:cubicBezTo>
                <a:cubicBezTo>
                  <a:pt x="26448" y="24062"/>
                  <a:pt x="26413" y="24106"/>
                  <a:pt x="26377" y="24142"/>
                </a:cubicBezTo>
                <a:cubicBezTo>
                  <a:pt x="25567" y="23922"/>
                  <a:pt x="24722" y="23666"/>
                  <a:pt x="23921" y="23367"/>
                </a:cubicBezTo>
                <a:cubicBezTo>
                  <a:pt x="24027" y="23182"/>
                  <a:pt x="24176" y="23041"/>
                  <a:pt x="24326" y="22856"/>
                </a:cubicBezTo>
                <a:cubicBezTo>
                  <a:pt x="24432" y="22671"/>
                  <a:pt x="24581" y="22487"/>
                  <a:pt x="24722" y="22302"/>
                </a:cubicBezTo>
                <a:close/>
                <a:moveTo>
                  <a:pt x="32980" y="22962"/>
                </a:moveTo>
                <a:cubicBezTo>
                  <a:pt x="33746" y="23147"/>
                  <a:pt x="34556" y="23332"/>
                  <a:pt x="35331" y="23481"/>
                </a:cubicBezTo>
                <a:cubicBezTo>
                  <a:pt x="35181" y="23701"/>
                  <a:pt x="34996" y="23922"/>
                  <a:pt x="34847" y="24106"/>
                </a:cubicBezTo>
                <a:lnTo>
                  <a:pt x="34847" y="24142"/>
                </a:lnTo>
                <a:cubicBezTo>
                  <a:pt x="34046" y="23992"/>
                  <a:pt x="33236" y="23807"/>
                  <a:pt x="32426" y="23622"/>
                </a:cubicBezTo>
                <a:cubicBezTo>
                  <a:pt x="32611" y="23402"/>
                  <a:pt x="32795" y="23182"/>
                  <a:pt x="32980" y="22962"/>
                </a:cubicBezTo>
                <a:close/>
                <a:moveTo>
                  <a:pt x="57631" y="23332"/>
                </a:moveTo>
                <a:cubicBezTo>
                  <a:pt x="57596" y="23446"/>
                  <a:pt x="57517" y="23552"/>
                  <a:pt x="57482" y="23701"/>
                </a:cubicBezTo>
                <a:cubicBezTo>
                  <a:pt x="56901" y="23842"/>
                  <a:pt x="56311" y="23992"/>
                  <a:pt x="55686" y="24142"/>
                </a:cubicBezTo>
                <a:cubicBezTo>
                  <a:pt x="55721" y="24106"/>
                  <a:pt x="55756" y="24062"/>
                  <a:pt x="55800" y="23992"/>
                </a:cubicBezTo>
                <a:cubicBezTo>
                  <a:pt x="55835" y="23922"/>
                  <a:pt x="55871" y="23886"/>
                  <a:pt x="55906" y="23807"/>
                </a:cubicBezTo>
                <a:cubicBezTo>
                  <a:pt x="56496" y="23666"/>
                  <a:pt x="57042" y="23517"/>
                  <a:pt x="57631" y="23332"/>
                </a:cubicBezTo>
                <a:close/>
                <a:moveTo>
                  <a:pt x="77475" y="22892"/>
                </a:moveTo>
                <a:cubicBezTo>
                  <a:pt x="78321" y="23041"/>
                  <a:pt x="79166" y="23261"/>
                  <a:pt x="80011" y="23481"/>
                </a:cubicBezTo>
                <a:cubicBezTo>
                  <a:pt x="80302" y="23701"/>
                  <a:pt x="80557" y="23922"/>
                  <a:pt x="80812" y="24142"/>
                </a:cubicBezTo>
                <a:cubicBezTo>
                  <a:pt x="79967" y="23886"/>
                  <a:pt x="79131" y="23701"/>
                  <a:pt x="78321" y="23552"/>
                </a:cubicBezTo>
                <a:cubicBezTo>
                  <a:pt x="78030" y="23332"/>
                  <a:pt x="77766" y="23112"/>
                  <a:pt x="77475" y="22892"/>
                </a:cubicBezTo>
                <a:close/>
                <a:moveTo>
                  <a:pt x="82793" y="22381"/>
                </a:moveTo>
                <a:lnTo>
                  <a:pt x="84774" y="23367"/>
                </a:lnTo>
                <a:cubicBezTo>
                  <a:pt x="85029" y="23622"/>
                  <a:pt x="85329" y="23886"/>
                  <a:pt x="85584" y="24142"/>
                </a:cubicBezTo>
                <a:cubicBezTo>
                  <a:pt x="85584" y="24151"/>
                  <a:pt x="85586" y="24158"/>
                  <a:pt x="85590" y="24163"/>
                </a:cubicBezTo>
                <a:lnTo>
                  <a:pt x="85590" y="24163"/>
                </a:lnTo>
                <a:cubicBezTo>
                  <a:pt x="85451" y="24096"/>
                  <a:pt x="85319" y="24023"/>
                  <a:pt x="85179" y="23957"/>
                </a:cubicBezTo>
                <a:cubicBezTo>
                  <a:pt x="84668" y="23701"/>
                  <a:pt x="84149" y="23402"/>
                  <a:pt x="83603" y="23147"/>
                </a:cubicBezTo>
                <a:cubicBezTo>
                  <a:pt x="83533" y="23076"/>
                  <a:pt x="83453" y="23041"/>
                  <a:pt x="83383" y="22962"/>
                </a:cubicBezTo>
                <a:cubicBezTo>
                  <a:pt x="83268" y="22856"/>
                  <a:pt x="83048" y="22671"/>
                  <a:pt x="82793" y="22381"/>
                </a:cubicBezTo>
                <a:close/>
                <a:moveTo>
                  <a:pt x="15698" y="22126"/>
                </a:moveTo>
                <a:cubicBezTo>
                  <a:pt x="16438" y="22381"/>
                  <a:pt x="17204" y="22636"/>
                  <a:pt x="17943" y="22927"/>
                </a:cubicBezTo>
                <a:cubicBezTo>
                  <a:pt x="17609" y="23332"/>
                  <a:pt x="17283" y="23737"/>
                  <a:pt x="16913" y="24177"/>
                </a:cubicBezTo>
                <a:cubicBezTo>
                  <a:pt x="16138" y="23922"/>
                  <a:pt x="15372" y="23622"/>
                  <a:pt x="14598" y="23332"/>
                </a:cubicBezTo>
                <a:cubicBezTo>
                  <a:pt x="14967" y="22927"/>
                  <a:pt x="15337" y="22522"/>
                  <a:pt x="15698" y="22126"/>
                </a:cubicBezTo>
                <a:close/>
                <a:moveTo>
                  <a:pt x="38263" y="23332"/>
                </a:moveTo>
                <a:cubicBezTo>
                  <a:pt x="39029" y="23446"/>
                  <a:pt x="39839" y="23587"/>
                  <a:pt x="40649" y="23666"/>
                </a:cubicBezTo>
                <a:cubicBezTo>
                  <a:pt x="40534" y="23842"/>
                  <a:pt x="40393" y="24027"/>
                  <a:pt x="40279" y="24212"/>
                </a:cubicBezTo>
                <a:cubicBezTo>
                  <a:pt x="39469" y="24142"/>
                  <a:pt x="38668" y="24027"/>
                  <a:pt x="37858" y="23886"/>
                </a:cubicBezTo>
                <a:cubicBezTo>
                  <a:pt x="38007" y="23701"/>
                  <a:pt x="38113" y="23517"/>
                  <a:pt x="38263" y="23332"/>
                </a:cubicBezTo>
                <a:close/>
                <a:moveTo>
                  <a:pt x="79201" y="22821"/>
                </a:moveTo>
                <a:cubicBezTo>
                  <a:pt x="80011" y="23041"/>
                  <a:pt x="80812" y="23261"/>
                  <a:pt x="81622" y="23552"/>
                </a:cubicBezTo>
                <a:cubicBezTo>
                  <a:pt x="81913" y="23772"/>
                  <a:pt x="82212" y="23992"/>
                  <a:pt x="82467" y="24212"/>
                </a:cubicBezTo>
                <a:cubicBezTo>
                  <a:pt x="81657" y="23922"/>
                  <a:pt x="80847" y="23622"/>
                  <a:pt x="80046" y="23402"/>
                </a:cubicBezTo>
                <a:cubicBezTo>
                  <a:pt x="79747" y="23226"/>
                  <a:pt x="79492" y="23006"/>
                  <a:pt x="79201" y="22821"/>
                </a:cubicBezTo>
                <a:close/>
                <a:moveTo>
                  <a:pt x="70107" y="23296"/>
                </a:moveTo>
                <a:cubicBezTo>
                  <a:pt x="70283" y="23481"/>
                  <a:pt x="70468" y="23737"/>
                  <a:pt x="70617" y="23957"/>
                </a:cubicBezTo>
                <a:cubicBezTo>
                  <a:pt x="69737" y="24027"/>
                  <a:pt x="68821" y="24106"/>
                  <a:pt x="67941" y="24247"/>
                </a:cubicBezTo>
                <a:cubicBezTo>
                  <a:pt x="67906" y="24177"/>
                  <a:pt x="67862" y="24106"/>
                  <a:pt x="67826" y="24027"/>
                </a:cubicBezTo>
                <a:cubicBezTo>
                  <a:pt x="67721" y="23886"/>
                  <a:pt x="67606" y="23701"/>
                  <a:pt x="67501" y="23552"/>
                </a:cubicBezTo>
                <a:cubicBezTo>
                  <a:pt x="68381" y="23446"/>
                  <a:pt x="69226" y="23367"/>
                  <a:pt x="70107" y="23296"/>
                </a:cubicBezTo>
                <a:close/>
                <a:moveTo>
                  <a:pt x="5063" y="22231"/>
                </a:moveTo>
                <a:cubicBezTo>
                  <a:pt x="5838" y="22671"/>
                  <a:pt x="6639" y="23147"/>
                  <a:pt x="7414" y="23587"/>
                </a:cubicBezTo>
                <a:cubicBezTo>
                  <a:pt x="7378" y="23622"/>
                  <a:pt x="7334" y="23666"/>
                  <a:pt x="7299" y="23666"/>
                </a:cubicBezTo>
                <a:cubicBezTo>
                  <a:pt x="6973" y="23886"/>
                  <a:pt x="6639" y="24062"/>
                  <a:pt x="6313" y="24283"/>
                </a:cubicBezTo>
                <a:cubicBezTo>
                  <a:pt x="5503" y="23807"/>
                  <a:pt x="4737" y="23367"/>
                  <a:pt x="3927" y="22892"/>
                </a:cubicBezTo>
                <a:cubicBezTo>
                  <a:pt x="4332" y="22671"/>
                  <a:pt x="4693" y="22451"/>
                  <a:pt x="5063" y="22231"/>
                </a:cubicBezTo>
                <a:close/>
                <a:moveTo>
                  <a:pt x="55976" y="23587"/>
                </a:moveTo>
                <a:lnTo>
                  <a:pt x="55976" y="23587"/>
                </a:lnTo>
                <a:cubicBezTo>
                  <a:pt x="55941" y="23666"/>
                  <a:pt x="55906" y="23701"/>
                  <a:pt x="55871" y="23772"/>
                </a:cubicBezTo>
                <a:cubicBezTo>
                  <a:pt x="55025" y="23957"/>
                  <a:pt x="54145" y="24142"/>
                  <a:pt x="53300" y="24283"/>
                </a:cubicBezTo>
                <a:cubicBezTo>
                  <a:pt x="53379" y="24212"/>
                  <a:pt x="53414" y="24142"/>
                  <a:pt x="53449" y="24106"/>
                </a:cubicBezTo>
                <a:cubicBezTo>
                  <a:pt x="54295" y="23957"/>
                  <a:pt x="55140" y="23807"/>
                  <a:pt x="55976" y="23587"/>
                </a:cubicBezTo>
                <a:close/>
                <a:moveTo>
                  <a:pt x="53670" y="23587"/>
                </a:moveTo>
                <a:lnTo>
                  <a:pt x="53670" y="23587"/>
                </a:lnTo>
                <a:cubicBezTo>
                  <a:pt x="53599" y="23737"/>
                  <a:pt x="53485" y="23886"/>
                  <a:pt x="53414" y="24027"/>
                </a:cubicBezTo>
                <a:cubicBezTo>
                  <a:pt x="52534" y="24177"/>
                  <a:pt x="51689" y="24247"/>
                  <a:pt x="50844" y="24327"/>
                </a:cubicBezTo>
                <a:cubicBezTo>
                  <a:pt x="50958" y="24177"/>
                  <a:pt x="51028" y="24027"/>
                  <a:pt x="51134" y="23842"/>
                </a:cubicBezTo>
                <a:cubicBezTo>
                  <a:pt x="51979" y="23807"/>
                  <a:pt x="52824" y="23701"/>
                  <a:pt x="53670" y="23587"/>
                </a:cubicBezTo>
                <a:close/>
                <a:moveTo>
                  <a:pt x="30084" y="23041"/>
                </a:moveTo>
                <a:cubicBezTo>
                  <a:pt x="30559" y="23182"/>
                  <a:pt x="31035" y="23332"/>
                  <a:pt x="31510" y="23446"/>
                </a:cubicBezTo>
                <a:cubicBezTo>
                  <a:pt x="31765" y="23517"/>
                  <a:pt x="32065" y="23587"/>
                  <a:pt x="32320" y="23666"/>
                </a:cubicBezTo>
                <a:cubicBezTo>
                  <a:pt x="32285" y="23737"/>
                  <a:pt x="32250" y="23772"/>
                  <a:pt x="32170" y="23842"/>
                </a:cubicBezTo>
                <a:cubicBezTo>
                  <a:pt x="32065" y="23992"/>
                  <a:pt x="31915" y="24177"/>
                  <a:pt x="31765" y="24362"/>
                </a:cubicBezTo>
                <a:cubicBezTo>
                  <a:pt x="31624" y="24327"/>
                  <a:pt x="31440" y="24327"/>
                  <a:pt x="31290" y="24283"/>
                </a:cubicBezTo>
                <a:cubicBezTo>
                  <a:pt x="30665" y="24177"/>
                  <a:pt x="30084" y="24027"/>
                  <a:pt x="29459" y="23886"/>
                </a:cubicBezTo>
                <a:cubicBezTo>
                  <a:pt x="29679" y="23587"/>
                  <a:pt x="29864" y="23332"/>
                  <a:pt x="30084" y="23041"/>
                </a:cubicBezTo>
                <a:close/>
                <a:moveTo>
                  <a:pt x="75609" y="23261"/>
                </a:moveTo>
                <a:lnTo>
                  <a:pt x="75609" y="23261"/>
                </a:lnTo>
                <a:cubicBezTo>
                  <a:pt x="76489" y="23332"/>
                  <a:pt x="77405" y="23446"/>
                  <a:pt x="78285" y="23622"/>
                </a:cubicBezTo>
                <a:cubicBezTo>
                  <a:pt x="78506" y="23807"/>
                  <a:pt x="78690" y="24027"/>
                  <a:pt x="78911" y="24247"/>
                </a:cubicBezTo>
                <a:cubicBezTo>
                  <a:pt x="78946" y="24283"/>
                  <a:pt x="78946" y="24327"/>
                  <a:pt x="78981" y="24362"/>
                </a:cubicBezTo>
                <a:cubicBezTo>
                  <a:pt x="78101" y="24177"/>
                  <a:pt x="77185" y="24062"/>
                  <a:pt x="76269" y="23992"/>
                </a:cubicBezTo>
                <a:cubicBezTo>
                  <a:pt x="76155" y="23886"/>
                  <a:pt x="76084" y="23772"/>
                  <a:pt x="75970" y="23666"/>
                </a:cubicBezTo>
                <a:cubicBezTo>
                  <a:pt x="75864" y="23517"/>
                  <a:pt x="75715" y="23402"/>
                  <a:pt x="75609" y="23261"/>
                </a:cubicBezTo>
                <a:close/>
                <a:moveTo>
                  <a:pt x="83973" y="22487"/>
                </a:moveTo>
                <a:cubicBezTo>
                  <a:pt x="84008" y="22487"/>
                  <a:pt x="84043" y="22522"/>
                  <a:pt x="84078" y="22522"/>
                </a:cubicBezTo>
                <a:cubicBezTo>
                  <a:pt x="84483" y="22742"/>
                  <a:pt x="84888" y="22927"/>
                  <a:pt x="85293" y="23147"/>
                </a:cubicBezTo>
                <a:cubicBezTo>
                  <a:pt x="85514" y="23261"/>
                  <a:pt x="85690" y="23367"/>
                  <a:pt x="85910" y="23446"/>
                </a:cubicBezTo>
                <a:cubicBezTo>
                  <a:pt x="86244" y="23772"/>
                  <a:pt x="86535" y="24062"/>
                  <a:pt x="86869" y="24362"/>
                </a:cubicBezTo>
                <a:cubicBezTo>
                  <a:pt x="86570" y="24212"/>
                  <a:pt x="86279" y="24062"/>
                  <a:pt x="85989" y="23922"/>
                </a:cubicBezTo>
                <a:cubicBezTo>
                  <a:pt x="85619" y="23737"/>
                  <a:pt x="85214" y="23552"/>
                  <a:pt x="84853" y="23367"/>
                </a:cubicBezTo>
                <a:cubicBezTo>
                  <a:pt x="84853" y="23332"/>
                  <a:pt x="84809" y="23332"/>
                  <a:pt x="84809" y="23332"/>
                </a:cubicBezTo>
                <a:cubicBezTo>
                  <a:pt x="84519" y="23041"/>
                  <a:pt x="84263" y="22786"/>
                  <a:pt x="83973" y="22487"/>
                </a:cubicBezTo>
                <a:close/>
                <a:moveTo>
                  <a:pt x="80777" y="22856"/>
                </a:moveTo>
                <a:lnTo>
                  <a:pt x="80777" y="22856"/>
                </a:lnTo>
                <a:cubicBezTo>
                  <a:pt x="81182" y="22962"/>
                  <a:pt x="81552" y="23112"/>
                  <a:pt x="81948" y="23261"/>
                </a:cubicBezTo>
                <a:cubicBezTo>
                  <a:pt x="82318" y="23402"/>
                  <a:pt x="82652" y="23552"/>
                  <a:pt x="83013" y="23701"/>
                </a:cubicBezTo>
                <a:cubicBezTo>
                  <a:pt x="83048" y="23737"/>
                  <a:pt x="83128" y="23772"/>
                  <a:pt x="83163" y="23807"/>
                </a:cubicBezTo>
                <a:cubicBezTo>
                  <a:pt x="83418" y="23992"/>
                  <a:pt x="83638" y="24212"/>
                  <a:pt x="83858" y="24397"/>
                </a:cubicBezTo>
                <a:cubicBezTo>
                  <a:pt x="83418" y="24177"/>
                  <a:pt x="82978" y="23992"/>
                  <a:pt x="82503" y="23807"/>
                </a:cubicBezTo>
                <a:cubicBezTo>
                  <a:pt x="82212" y="23701"/>
                  <a:pt x="81913" y="23587"/>
                  <a:pt x="81657" y="23481"/>
                </a:cubicBezTo>
                <a:cubicBezTo>
                  <a:pt x="81367" y="23296"/>
                  <a:pt x="81068" y="23076"/>
                  <a:pt x="80777" y="22856"/>
                </a:cubicBezTo>
                <a:close/>
                <a:moveTo>
                  <a:pt x="40719" y="23666"/>
                </a:moveTo>
                <a:cubicBezTo>
                  <a:pt x="41529" y="23772"/>
                  <a:pt x="42374" y="23842"/>
                  <a:pt x="43210" y="23886"/>
                </a:cubicBezTo>
                <a:cubicBezTo>
                  <a:pt x="43105" y="24062"/>
                  <a:pt x="42990" y="24247"/>
                  <a:pt x="42850" y="24432"/>
                </a:cubicBezTo>
                <a:cubicBezTo>
                  <a:pt x="42040" y="24397"/>
                  <a:pt x="41194" y="24327"/>
                  <a:pt x="40349" y="24212"/>
                </a:cubicBezTo>
                <a:cubicBezTo>
                  <a:pt x="40464" y="24027"/>
                  <a:pt x="40569" y="23842"/>
                  <a:pt x="40719" y="23666"/>
                </a:cubicBezTo>
                <a:close/>
                <a:moveTo>
                  <a:pt x="51064" y="23842"/>
                </a:moveTo>
                <a:lnTo>
                  <a:pt x="51064" y="23842"/>
                </a:lnTo>
                <a:cubicBezTo>
                  <a:pt x="50958" y="24027"/>
                  <a:pt x="50879" y="24177"/>
                  <a:pt x="50773" y="24327"/>
                </a:cubicBezTo>
                <a:cubicBezTo>
                  <a:pt x="49893" y="24397"/>
                  <a:pt x="49048" y="24432"/>
                  <a:pt x="48238" y="24467"/>
                </a:cubicBezTo>
                <a:cubicBezTo>
                  <a:pt x="48352" y="24327"/>
                  <a:pt x="48422" y="24142"/>
                  <a:pt x="48537" y="23957"/>
                </a:cubicBezTo>
                <a:cubicBezTo>
                  <a:pt x="49373" y="23957"/>
                  <a:pt x="50218" y="23922"/>
                  <a:pt x="51064" y="23842"/>
                </a:cubicBezTo>
                <a:close/>
                <a:moveTo>
                  <a:pt x="12291" y="22451"/>
                </a:moveTo>
                <a:cubicBezTo>
                  <a:pt x="12766" y="22671"/>
                  <a:pt x="13242" y="22856"/>
                  <a:pt x="13717" y="23076"/>
                </a:cubicBezTo>
                <a:cubicBezTo>
                  <a:pt x="13981" y="23147"/>
                  <a:pt x="14237" y="23261"/>
                  <a:pt x="14492" y="23367"/>
                </a:cubicBezTo>
                <a:cubicBezTo>
                  <a:pt x="14122" y="23772"/>
                  <a:pt x="13761" y="24142"/>
                  <a:pt x="13356" y="24503"/>
                </a:cubicBezTo>
                <a:cubicBezTo>
                  <a:pt x="12582" y="24212"/>
                  <a:pt x="11816" y="23922"/>
                  <a:pt x="11041" y="23587"/>
                </a:cubicBezTo>
                <a:cubicBezTo>
                  <a:pt x="11481" y="23226"/>
                  <a:pt x="11886" y="22821"/>
                  <a:pt x="12291" y="22451"/>
                </a:cubicBezTo>
                <a:close/>
                <a:moveTo>
                  <a:pt x="21421" y="22566"/>
                </a:moveTo>
                <a:cubicBezTo>
                  <a:pt x="22195" y="22856"/>
                  <a:pt x="23005" y="23147"/>
                  <a:pt x="23807" y="23402"/>
                </a:cubicBezTo>
                <a:cubicBezTo>
                  <a:pt x="23551" y="23772"/>
                  <a:pt x="23261" y="24142"/>
                  <a:pt x="23005" y="24503"/>
                </a:cubicBezTo>
                <a:cubicBezTo>
                  <a:pt x="22160" y="24247"/>
                  <a:pt x="21315" y="23992"/>
                  <a:pt x="20505" y="23737"/>
                </a:cubicBezTo>
                <a:cubicBezTo>
                  <a:pt x="20804" y="23332"/>
                  <a:pt x="21130" y="22927"/>
                  <a:pt x="21421" y="22566"/>
                </a:cubicBezTo>
                <a:close/>
                <a:moveTo>
                  <a:pt x="35401" y="23517"/>
                </a:moveTo>
                <a:cubicBezTo>
                  <a:pt x="36167" y="23666"/>
                  <a:pt x="36977" y="23807"/>
                  <a:pt x="37752" y="23922"/>
                </a:cubicBezTo>
                <a:cubicBezTo>
                  <a:pt x="37638" y="24142"/>
                  <a:pt x="37488" y="24327"/>
                  <a:pt x="37347" y="24503"/>
                </a:cubicBezTo>
                <a:cubicBezTo>
                  <a:pt x="36537" y="24397"/>
                  <a:pt x="35727" y="24283"/>
                  <a:pt x="34926" y="24142"/>
                </a:cubicBezTo>
                <a:cubicBezTo>
                  <a:pt x="35067" y="23922"/>
                  <a:pt x="35217" y="23737"/>
                  <a:pt x="35401" y="23517"/>
                </a:cubicBezTo>
                <a:close/>
                <a:moveTo>
                  <a:pt x="61593" y="23402"/>
                </a:moveTo>
                <a:cubicBezTo>
                  <a:pt x="61664" y="23587"/>
                  <a:pt x="61699" y="23737"/>
                  <a:pt x="61778" y="23922"/>
                </a:cubicBezTo>
                <a:cubicBezTo>
                  <a:pt x="61223" y="24062"/>
                  <a:pt x="60642" y="24212"/>
                  <a:pt x="60123" y="24362"/>
                </a:cubicBezTo>
                <a:cubicBezTo>
                  <a:pt x="59938" y="24397"/>
                  <a:pt x="59762" y="24467"/>
                  <a:pt x="59577" y="24503"/>
                </a:cubicBezTo>
                <a:cubicBezTo>
                  <a:pt x="59542" y="24362"/>
                  <a:pt x="59542" y="24177"/>
                  <a:pt x="59498" y="24027"/>
                </a:cubicBezTo>
                <a:cubicBezTo>
                  <a:pt x="59762" y="23957"/>
                  <a:pt x="60017" y="23886"/>
                  <a:pt x="60237" y="23807"/>
                </a:cubicBezTo>
                <a:cubicBezTo>
                  <a:pt x="60713" y="23666"/>
                  <a:pt x="61153" y="23552"/>
                  <a:pt x="61593" y="23402"/>
                </a:cubicBezTo>
                <a:close/>
                <a:moveTo>
                  <a:pt x="64199" y="23402"/>
                </a:moveTo>
                <a:cubicBezTo>
                  <a:pt x="64305" y="23587"/>
                  <a:pt x="64419" y="23807"/>
                  <a:pt x="64525" y="23992"/>
                </a:cubicBezTo>
                <a:cubicBezTo>
                  <a:pt x="63724" y="24142"/>
                  <a:pt x="62879" y="24327"/>
                  <a:pt x="62033" y="24503"/>
                </a:cubicBezTo>
                <a:cubicBezTo>
                  <a:pt x="61998" y="24327"/>
                  <a:pt x="61919" y="24142"/>
                  <a:pt x="61848" y="23957"/>
                </a:cubicBezTo>
                <a:cubicBezTo>
                  <a:pt x="62623" y="23772"/>
                  <a:pt x="63389" y="23552"/>
                  <a:pt x="64199" y="23402"/>
                </a:cubicBezTo>
                <a:close/>
                <a:moveTo>
                  <a:pt x="43290" y="23886"/>
                </a:moveTo>
                <a:cubicBezTo>
                  <a:pt x="44091" y="23957"/>
                  <a:pt x="44971" y="23957"/>
                  <a:pt x="45852" y="23992"/>
                </a:cubicBezTo>
                <a:cubicBezTo>
                  <a:pt x="45746" y="24177"/>
                  <a:pt x="45632" y="24362"/>
                  <a:pt x="45526" y="24547"/>
                </a:cubicBezTo>
                <a:cubicBezTo>
                  <a:pt x="44681" y="24503"/>
                  <a:pt x="43800" y="24503"/>
                  <a:pt x="42920" y="24432"/>
                </a:cubicBezTo>
                <a:cubicBezTo>
                  <a:pt x="43034" y="24247"/>
                  <a:pt x="43175" y="24062"/>
                  <a:pt x="43290" y="23886"/>
                </a:cubicBezTo>
                <a:close/>
                <a:moveTo>
                  <a:pt x="48458" y="23957"/>
                </a:moveTo>
                <a:lnTo>
                  <a:pt x="48458" y="23957"/>
                </a:lnTo>
                <a:cubicBezTo>
                  <a:pt x="48352" y="24142"/>
                  <a:pt x="48273" y="24327"/>
                  <a:pt x="48167" y="24467"/>
                </a:cubicBezTo>
                <a:cubicBezTo>
                  <a:pt x="47762" y="24503"/>
                  <a:pt x="47357" y="24503"/>
                  <a:pt x="46952" y="24503"/>
                </a:cubicBezTo>
                <a:cubicBezTo>
                  <a:pt x="46512" y="24547"/>
                  <a:pt x="46037" y="24547"/>
                  <a:pt x="45596" y="24547"/>
                </a:cubicBezTo>
                <a:cubicBezTo>
                  <a:pt x="45711" y="24362"/>
                  <a:pt x="45816" y="24177"/>
                  <a:pt x="45896" y="23992"/>
                </a:cubicBezTo>
                <a:lnTo>
                  <a:pt x="47252" y="23992"/>
                </a:lnTo>
                <a:cubicBezTo>
                  <a:pt x="47656" y="23992"/>
                  <a:pt x="48053" y="23992"/>
                  <a:pt x="48458" y="23957"/>
                </a:cubicBezTo>
                <a:close/>
                <a:moveTo>
                  <a:pt x="59427" y="23552"/>
                </a:moveTo>
                <a:cubicBezTo>
                  <a:pt x="59427" y="23701"/>
                  <a:pt x="59427" y="23842"/>
                  <a:pt x="59463" y="23992"/>
                </a:cubicBezTo>
                <a:cubicBezTo>
                  <a:pt x="58767" y="24177"/>
                  <a:pt x="58036" y="24362"/>
                  <a:pt x="57341" y="24547"/>
                </a:cubicBezTo>
                <a:cubicBezTo>
                  <a:pt x="57341" y="24432"/>
                  <a:pt x="57376" y="24283"/>
                  <a:pt x="57411" y="24142"/>
                </a:cubicBezTo>
                <a:cubicBezTo>
                  <a:pt x="58107" y="23957"/>
                  <a:pt x="58767" y="23772"/>
                  <a:pt x="59427" y="23552"/>
                </a:cubicBezTo>
                <a:close/>
                <a:moveTo>
                  <a:pt x="57482" y="23737"/>
                </a:moveTo>
                <a:lnTo>
                  <a:pt x="57482" y="23737"/>
                </a:lnTo>
                <a:cubicBezTo>
                  <a:pt x="57446" y="23886"/>
                  <a:pt x="57411" y="23992"/>
                  <a:pt x="57376" y="24106"/>
                </a:cubicBezTo>
                <a:cubicBezTo>
                  <a:pt x="56729" y="24279"/>
                  <a:pt x="56081" y="24426"/>
                  <a:pt x="55401" y="24573"/>
                </a:cubicBezTo>
                <a:lnTo>
                  <a:pt x="55401" y="24573"/>
                </a:lnTo>
                <a:cubicBezTo>
                  <a:pt x="55469" y="24462"/>
                  <a:pt x="55539" y="24358"/>
                  <a:pt x="55650" y="24212"/>
                </a:cubicBezTo>
                <a:cubicBezTo>
                  <a:pt x="56276" y="24062"/>
                  <a:pt x="56857" y="23922"/>
                  <a:pt x="57482" y="23737"/>
                </a:cubicBezTo>
                <a:close/>
                <a:moveTo>
                  <a:pt x="53379" y="24106"/>
                </a:moveTo>
                <a:lnTo>
                  <a:pt x="53379" y="24106"/>
                </a:lnTo>
                <a:cubicBezTo>
                  <a:pt x="53335" y="24142"/>
                  <a:pt x="53300" y="24212"/>
                  <a:pt x="53265" y="24247"/>
                </a:cubicBezTo>
                <a:lnTo>
                  <a:pt x="53229" y="24283"/>
                </a:lnTo>
                <a:cubicBezTo>
                  <a:pt x="52349" y="24432"/>
                  <a:pt x="51469" y="24547"/>
                  <a:pt x="50623" y="24652"/>
                </a:cubicBezTo>
                <a:cubicBezTo>
                  <a:pt x="50659" y="24547"/>
                  <a:pt x="50738" y="24467"/>
                  <a:pt x="50808" y="24397"/>
                </a:cubicBezTo>
                <a:cubicBezTo>
                  <a:pt x="51653" y="24327"/>
                  <a:pt x="52499" y="24247"/>
                  <a:pt x="53379" y="24106"/>
                </a:cubicBezTo>
                <a:close/>
                <a:moveTo>
                  <a:pt x="82282" y="23006"/>
                </a:moveTo>
                <a:lnTo>
                  <a:pt x="82282" y="23006"/>
                </a:lnTo>
                <a:cubicBezTo>
                  <a:pt x="83013" y="23332"/>
                  <a:pt x="83753" y="23701"/>
                  <a:pt x="84483" y="24062"/>
                </a:cubicBezTo>
                <a:cubicBezTo>
                  <a:pt x="84704" y="24247"/>
                  <a:pt x="84924" y="24467"/>
                  <a:pt x="85144" y="24652"/>
                </a:cubicBezTo>
                <a:cubicBezTo>
                  <a:pt x="84448" y="24283"/>
                  <a:pt x="83753" y="23957"/>
                  <a:pt x="83048" y="23622"/>
                </a:cubicBezTo>
                <a:cubicBezTo>
                  <a:pt x="82793" y="23446"/>
                  <a:pt x="82538" y="23226"/>
                  <a:pt x="82282" y="23006"/>
                </a:cubicBezTo>
                <a:close/>
                <a:moveTo>
                  <a:pt x="8919" y="22601"/>
                </a:moveTo>
                <a:cubicBezTo>
                  <a:pt x="9139" y="22707"/>
                  <a:pt x="9359" y="22821"/>
                  <a:pt x="9579" y="22962"/>
                </a:cubicBezTo>
                <a:cubicBezTo>
                  <a:pt x="10055" y="23182"/>
                  <a:pt x="10495" y="23402"/>
                  <a:pt x="10970" y="23587"/>
                </a:cubicBezTo>
                <a:cubicBezTo>
                  <a:pt x="10636" y="23886"/>
                  <a:pt x="10310" y="24142"/>
                  <a:pt x="9976" y="24397"/>
                </a:cubicBezTo>
                <a:cubicBezTo>
                  <a:pt x="9870" y="24503"/>
                  <a:pt x="9720" y="24582"/>
                  <a:pt x="9615" y="24688"/>
                </a:cubicBezTo>
                <a:cubicBezTo>
                  <a:pt x="9095" y="24432"/>
                  <a:pt x="8620" y="24177"/>
                  <a:pt x="8109" y="23922"/>
                </a:cubicBezTo>
                <a:cubicBezTo>
                  <a:pt x="7924" y="23807"/>
                  <a:pt x="7739" y="23701"/>
                  <a:pt x="7519" y="23587"/>
                </a:cubicBezTo>
                <a:cubicBezTo>
                  <a:pt x="7995" y="23296"/>
                  <a:pt x="8479" y="22962"/>
                  <a:pt x="8919" y="22601"/>
                </a:cubicBezTo>
                <a:close/>
                <a:moveTo>
                  <a:pt x="55835" y="23807"/>
                </a:moveTo>
                <a:cubicBezTo>
                  <a:pt x="55800" y="23886"/>
                  <a:pt x="55756" y="23922"/>
                  <a:pt x="55756" y="23957"/>
                </a:cubicBezTo>
                <a:cubicBezTo>
                  <a:pt x="55686" y="24027"/>
                  <a:pt x="55650" y="24106"/>
                  <a:pt x="55615" y="24177"/>
                </a:cubicBezTo>
                <a:cubicBezTo>
                  <a:pt x="54770" y="24362"/>
                  <a:pt x="53890" y="24547"/>
                  <a:pt x="53009" y="24688"/>
                </a:cubicBezTo>
                <a:cubicBezTo>
                  <a:pt x="53080" y="24582"/>
                  <a:pt x="53194" y="24467"/>
                  <a:pt x="53265" y="24362"/>
                </a:cubicBezTo>
                <a:cubicBezTo>
                  <a:pt x="54110" y="24212"/>
                  <a:pt x="54990" y="24027"/>
                  <a:pt x="55835" y="23807"/>
                </a:cubicBezTo>
                <a:close/>
                <a:moveTo>
                  <a:pt x="67421" y="23587"/>
                </a:moveTo>
                <a:cubicBezTo>
                  <a:pt x="67571" y="23737"/>
                  <a:pt x="67685" y="23886"/>
                  <a:pt x="67791" y="24062"/>
                </a:cubicBezTo>
                <a:cubicBezTo>
                  <a:pt x="67826" y="24142"/>
                  <a:pt x="67826" y="24177"/>
                  <a:pt x="67862" y="24247"/>
                </a:cubicBezTo>
                <a:cubicBezTo>
                  <a:pt x="66911" y="24362"/>
                  <a:pt x="65960" y="24503"/>
                  <a:pt x="64965" y="24688"/>
                </a:cubicBezTo>
                <a:lnTo>
                  <a:pt x="64639" y="24027"/>
                </a:lnTo>
                <a:cubicBezTo>
                  <a:pt x="65555" y="23842"/>
                  <a:pt x="66506" y="23701"/>
                  <a:pt x="67421" y="23587"/>
                </a:cubicBezTo>
                <a:close/>
                <a:moveTo>
                  <a:pt x="27143" y="23226"/>
                </a:moveTo>
                <a:cubicBezTo>
                  <a:pt x="27883" y="23481"/>
                  <a:pt x="28614" y="23701"/>
                  <a:pt x="29344" y="23922"/>
                </a:cubicBezTo>
                <a:cubicBezTo>
                  <a:pt x="29168" y="24177"/>
                  <a:pt x="28948" y="24467"/>
                  <a:pt x="28763" y="24723"/>
                </a:cubicBezTo>
                <a:cubicBezTo>
                  <a:pt x="27988" y="24582"/>
                  <a:pt x="27223" y="24397"/>
                  <a:pt x="26448" y="24177"/>
                </a:cubicBezTo>
                <a:cubicBezTo>
                  <a:pt x="26483" y="24142"/>
                  <a:pt x="26527" y="24062"/>
                  <a:pt x="26562" y="24027"/>
                </a:cubicBezTo>
                <a:cubicBezTo>
                  <a:pt x="26747" y="23772"/>
                  <a:pt x="26967" y="23481"/>
                  <a:pt x="27143" y="23226"/>
                </a:cubicBezTo>
                <a:close/>
                <a:moveTo>
                  <a:pt x="32390" y="23666"/>
                </a:moveTo>
                <a:cubicBezTo>
                  <a:pt x="33200" y="23842"/>
                  <a:pt x="34010" y="24027"/>
                  <a:pt x="34812" y="24177"/>
                </a:cubicBezTo>
                <a:cubicBezTo>
                  <a:pt x="34671" y="24397"/>
                  <a:pt x="34521" y="24582"/>
                  <a:pt x="34371" y="24802"/>
                </a:cubicBezTo>
                <a:cubicBezTo>
                  <a:pt x="33491" y="24652"/>
                  <a:pt x="32690" y="24503"/>
                  <a:pt x="31845" y="24362"/>
                </a:cubicBezTo>
                <a:cubicBezTo>
                  <a:pt x="31985" y="24212"/>
                  <a:pt x="32100" y="24027"/>
                  <a:pt x="32250" y="23886"/>
                </a:cubicBezTo>
                <a:cubicBezTo>
                  <a:pt x="32285" y="23807"/>
                  <a:pt x="32320" y="23737"/>
                  <a:pt x="32390" y="23666"/>
                </a:cubicBezTo>
                <a:close/>
                <a:moveTo>
                  <a:pt x="37822" y="23957"/>
                </a:moveTo>
                <a:cubicBezTo>
                  <a:pt x="38632" y="24062"/>
                  <a:pt x="39434" y="24177"/>
                  <a:pt x="40244" y="24283"/>
                </a:cubicBezTo>
                <a:cubicBezTo>
                  <a:pt x="40208" y="24327"/>
                  <a:pt x="40173" y="24397"/>
                  <a:pt x="40129" y="24432"/>
                </a:cubicBezTo>
                <a:lnTo>
                  <a:pt x="39874" y="24802"/>
                </a:lnTo>
                <a:cubicBezTo>
                  <a:pt x="39073" y="24723"/>
                  <a:pt x="38227" y="24652"/>
                  <a:pt x="37417" y="24547"/>
                </a:cubicBezTo>
                <a:cubicBezTo>
                  <a:pt x="37567" y="24327"/>
                  <a:pt x="37673" y="24142"/>
                  <a:pt x="37822" y="23957"/>
                </a:cubicBezTo>
                <a:close/>
                <a:moveTo>
                  <a:pt x="3892" y="22927"/>
                </a:moveTo>
                <a:cubicBezTo>
                  <a:pt x="4658" y="23402"/>
                  <a:pt x="5468" y="23842"/>
                  <a:pt x="6234" y="24283"/>
                </a:cubicBezTo>
                <a:cubicBezTo>
                  <a:pt x="5943" y="24467"/>
                  <a:pt x="5618" y="24652"/>
                  <a:pt x="5283" y="24837"/>
                </a:cubicBezTo>
                <a:cubicBezTo>
                  <a:pt x="4473" y="24397"/>
                  <a:pt x="3637" y="23957"/>
                  <a:pt x="2827" y="23481"/>
                </a:cubicBezTo>
                <a:cubicBezTo>
                  <a:pt x="3197" y="23296"/>
                  <a:pt x="3522" y="23112"/>
                  <a:pt x="3892" y="22927"/>
                </a:cubicBezTo>
                <a:close/>
                <a:moveTo>
                  <a:pt x="50738" y="24397"/>
                </a:moveTo>
                <a:lnTo>
                  <a:pt x="50738" y="24397"/>
                </a:lnTo>
                <a:cubicBezTo>
                  <a:pt x="50659" y="24467"/>
                  <a:pt x="50588" y="24582"/>
                  <a:pt x="50553" y="24652"/>
                </a:cubicBezTo>
                <a:cubicBezTo>
                  <a:pt x="49673" y="24723"/>
                  <a:pt x="48792" y="24802"/>
                  <a:pt x="47982" y="24837"/>
                </a:cubicBezTo>
                <a:cubicBezTo>
                  <a:pt x="48053" y="24767"/>
                  <a:pt x="48132" y="24652"/>
                  <a:pt x="48202" y="24547"/>
                </a:cubicBezTo>
                <a:cubicBezTo>
                  <a:pt x="49012" y="24503"/>
                  <a:pt x="49857" y="24467"/>
                  <a:pt x="50738" y="24397"/>
                </a:cubicBezTo>
                <a:close/>
                <a:moveTo>
                  <a:pt x="73408" y="23922"/>
                </a:moveTo>
                <a:cubicBezTo>
                  <a:pt x="73628" y="24212"/>
                  <a:pt x="73804" y="24503"/>
                  <a:pt x="73989" y="24802"/>
                </a:cubicBezTo>
                <a:cubicBezTo>
                  <a:pt x="73074" y="24802"/>
                  <a:pt x="72158" y="24837"/>
                  <a:pt x="71207" y="24872"/>
                </a:cubicBezTo>
                <a:cubicBezTo>
                  <a:pt x="71057" y="24582"/>
                  <a:pt x="70908" y="24283"/>
                  <a:pt x="70723" y="24027"/>
                </a:cubicBezTo>
                <a:cubicBezTo>
                  <a:pt x="71603" y="23957"/>
                  <a:pt x="72528" y="23922"/>
                  <a:pt x="73408" y="23922"/>
                </a:cubicBezTo>
                <a:close/>
                <a:moveTo>
                  <a:pt x="18014" y="22927"/>
                </a:moveTo>
                <a:cubicBezTo>
                  <a:pt x="18780" y="23226"/>
                  <a:pt x="19589" y="23481"/>
                  <a:pt x="20399" y="23772"/>
                </a:cubicBezTo>
                <a:cubicBezTo>
                  <a:pt x="20100" y="24142"/>
                  <a:pt x="19774" y="24547"/>
                  <a:pt x="19440" y="24943"/>
                </a:cubicBezTo>
                <a:cubicBezTo>
                  <a:pt x="18639" y="24688"/>
                  <a:pt x="17793" y="24467"/>
                  <a:pt x="16984" y="24177"/>
                </a:cubicBezTo>
                <a:cubicBezTo>
                  <a:pt x="17318" y="23772"/>
                  <a:pt x="17644" y="23367"/>
                  <a:pt x="18014" y="22927"/>
                </a:cubicBezTo>
                <a:close/>
                <a:moveTo>
                  <a:pt x="40314" y="24283"/>
                </a:moveTo>
                <a:cubicBezTo>
                  <a:pt x="41159" y="24362"/>
                  <a:pt x="42004" y="24432"/>
                  <a:pt x="42850" y="24503"/>
                </a:cubicBezTo>
                <a:cubicBezTo>
                  <a:pt x="42735" y="24652"/>
                  <a:pt x="42629" y="24802"/>
                  <a:pt x="42550" y="24943"/>
                </a:cubicBezTo>
                <a:cubicBezTo>
                  <a:pt x="41670" y="24908"/>
                  <a:pt x="40833" y="24872"/>
                  <a:pt x="39953" y="24802"/>
                </a:cubicBezTo>
                <a:lnTo>
                  <a:pt x="40173" y="24467"/>
                </a:lnTo>
                <a:cubicBezTo>
                  <a:pt x="40208" y="24397"/>
                  <a:pt x="40279" y="24362"/>
                  <a:pt x="40314" y="24283"/>
                </a:cubicBezTo>
                <a:close/>
                <a:moveTo>
                  <a:pt x="48132" y="24547"/>
                </a:moveTo>
                <a:cubicBezTo>
                  <a:pt x="48053" y="24652"/>
                  <a:pt x="47982" y="24767"/>
                  <a:pt x="47877" y="24872"/>
                </a:cubicBezTo>
                <a:cubicBezTo>
                  <a:pt x="47436" y="24872"/>
                  <a:pt x="46952" y="24908"/>
                  <a:pt x="46512" y="24908"/>
                </a:cubicBezTo>
                <a:cubicBezTo>
                  <a:pt x="46116" y="24943"/>
                  <a:pt x="45711" y="24943"/>
                  <a:pt x="45306" y="24943"/>
                </a:cubicBezTo>
                <a:cubicBezTo>
                  <a:pt x="45411" y="24837"/>
                  <a:pt x="45491" y="24723"/>
                  <a:pt x="45561" y="24582"/>
                </a:cubicBezTo>
                <a:lnTo>
                  <a:pt x="46952" y="24582"/>
                </a:lnTo>
                <a:cubicBezTo>
                  <a:pt x="47322" y="24582"/>
                  <a:pt x="47727" y="24547"/>
                  <a:pt x="48132" y="24547"/>
                </a:cubicBezTo>
                <a:close/>
                <a:moveTo>
                  <a:pt x="73478" y="23922"/>
                </a:moveTo>
                <a:cubicBezTo>
                  <a:pt x="74394" y="23922"/>
                  <a:pt x="75310" y="23957"/>
                  <a:pt x="76225" y="24027"/>
                </a:cubicBezTo>
                <a:cubicBezTo>
                  <a:pt x="76445" y="24327"/>
                  <a:pt x="76666" y="24617"/>
                  <a:pt x="76886" y="24943"/>
                </a:cubicBezTo>
                <a:cubicBezTo>
                  <a:pt x="75970" y="24872"/>
                  <a:pt x="75019" y="24802"/>
                  <a:pt x="74068" y="24802"/>
                </a:cubicBezTo>
                <a:cubicBezTo>
                  <a:pt x="73883" y="24503"/>
                  <a:pt x="73699" y="24212"/>
                  <a:pt x="73478" y="23922"/>
                </a:cubicBezTo>
                <a:close/>
                <a:moveTo>
                  <a:pt x="78391" y="23622"/>
                </a:moveTo>
                <a:cubicBezTo>
                  <a:pt x="79236" y="23772"/>
                  <a:pt x="80081" y="23992"/>
                  <a:pt x="80927" y="24212"/>
                </a:cubicBezTo>
                <a:cubicBezTo>
                  <a:pt x="81182" y="24467"/>
                  <a:pt x="81437" y="24688"/>
                  <a:pt x="81657" y="24943"/>
                </a:cubicBezTo>
                <a:cubicBezTo>
                  <a:pt x="80812" y="24723"/>
                  <a:pt x="79967" y="24503"/>
                  <a:pt x="79087" y="24362"/>
                </a:cubicBezTo>
                <a:cubicBezTo>
                  <a:pt x="79016" y="24283"/>
                  <a:pt x="78981" y="24247"/>
                  <a:pt x="78946" y="24177"/>
                </a:cubicBezTo>
                <a:cubicBezTo>
                  <a:pt x="78761" y="23992"/>
                  <a:pt x="78576" y="23807"/>
                  <a:pt x="78391" y="23622"/>
                </a:cubicBezTo>
                <a:close/>
                <a:moveTo>
                  <a:pt x="42885" y="24503"/>
                </a:moveTo>
                <a:cubicBezTo>
                  <a:pt x="43765" y="24547"/>
                  <a:pt x="44646" y="24582"/>
                  <a:pt x="45491" y="24582"/>
                </a:cubicBezTo>
                <a:cubicBezTo>
                  <a:pt x="45411" y="24723"/>
                  <a:pt x="45341" y="24837"/>
                  <a:pt x="45235" y="24943"/>
                </a:cubicBezTo>
                <a:cubicBezTo>
                  <a:pt x="44795" y="24965"/>
                  <a:pt x="44355" y="24976"/>
                  <a:pt x="43915" y="24976"/>
                </a:cubicBezTo>
                <a:cubicBezTo>
                  <a:pt x="43475" y="24976"/>
                  <a:pt x="43034" y="24965"/>
                  <a:pt x="42594" y="24943"/>
                </a:cubicBezTo>
                <a:cubicBezTo>
                  <a:pt x="42700" y="24802"/>
                  <a:pt x="42814" y="24652"/>
                  <a:pt x="42885" y="24503"/>
                </a:cubicBezTo>
                <a:close/>
                <a:moveTo>
                  <a:pt x="80152" y="23517"/>
                </a:moveTo>
                <a:lnTo>
                  <a:pt x="80152" y="23517"/>
                </a:lnTo>
                <a:cubicBezTo>
                  <a:pt x="80997" y="23737"/>
                  <a:pt x="81807" y="24027"/>
                  <a:pt x="82608" y="24327"/>
                </a:cubicBezTo>
                <a:cubicBezTo>
                  <a:pt x="82908" y="24547"/>
                  <a:pt x="83163" y="24767"/>
                  <a:pt x="83418" y="25022"/>
                </a:cubicBezTo>
                <a:cubicBezTo>
                  <a:pt x="82608" y="24688"/>
                  <a:pt x="81772" y="24397"/>
                  <a:pt x="80962" y="24177"/>
                </a:cubicBezTo>
                <a:cubicBezTo>
                  <a:pt x="80707" y="23957"/>
                  <a:pt x="80451" y="23737"/>
                  <a:pt x="80152" y="23517"/>
                </a:cubicBezTo>
                <a:close/>
                <a:moveTo>
                  <a:pt x="61813" y="23957"/>
                </a:moveTo>
                <a:cubicBezTo>
                  <a:pt x="61848" y="24142"/>
                  <a:pt x="61919" y="24327"/>
                  <a:pt x="61998" y="24503"/>
                </a:cubicBezTo>
                <a:cubicBezTo>
                  <a:pt x="61223" y="24688"/>
                  <a:pt x="60457" y="24872"/>
                  <a:pt x="59647" y="25057"/>
                </a:cubicBezTo>
                <a:cubicBezTo>
                  <a:pt x="59647" y="24872"/>
                  <a:pt x="59612" y="24723"/>
                  <a:pt x="59577" y="24582"/>
                </a:cubicBezTo>
                <a:cubicBezTo>
                  <a:pt x="59762" y="24503"/>
                  <a:pt x="59938" y="24467"/>
                  <a:pt x="60123" y="24432"/>
                </a:cubicBezTo>
                <a:cubicBezTo>
                  <a:pt x="60678" y="24247"/>
                  <a:pt x="61223" y="24106"/>
                  <a:pt x="61813" y="23957"/>
                </a:cubicBezTo>
                <a:close/>
                <a:moveTo>
                  <a:pt x="83753" y="23296"/>
                </a:moveTo>
                <a:lnTo>
                  <a:pt x="83753" y="23296"/>
                </a:lnTo>
                <a:cubicBezTo>
                  <a:pt x="84228" y="23517"/>
                  <a:pt x="84704" y="23772"/>
                  <a:pt x="85144" y="23992"/>
                </a:cubicBezTo>
                <a:cubicBezTo>
                  <a:pt x="85364" y="24106"/>
                  <a:pt x="85584" y="24212"/>
                  <a:pt x="85769" y="24327"/>
                </a:cubicBezTo>
                <a:cubicBezTo>
                  <a:pt x="86059" y="24582"/>
                  <a:pt x="86315" y="24837"/>
                  <a:pt x="86570" y="25057"/>
                </a:cubicBezTo>
                <a:cubicBezTo>
                  <a:pt x="86279" y="24908"/>
                  <a:pt x="85954" y="24767"/>
                  <a:pt x="85654" y="24582"/>
                </a:cubicBezTo>
                <a:cubicBezTo>
                  <a:pt x="85293" y="24397"/>
                  <a:pt x="84924" y="24212"/>
                  <a:pt x="84519" y="23992"/>
                </a:cubicBezTo>
                <a:cubicBezTo>
                  <a:pt x="84263" y="23772"/>
                  <a:pt x="84008" y="23517"/>
                  <a:pt x="83753" y="23296"/>
                </a:cubicBezTo>
                <a:close/>
                <a:moveTo>
                  <a:pt x="53194" y="24362"/>
                </a:moveTo>
                <a:lnTo>
                  <a:pt x="53194" y="24362"/>
                </a:lnTo>
                <a:cubicBezTo>
                  <a:pt x="53080" y="24467"/>
                  <a:pt x="53009" y="24582"/>
                  <a:pt x="52939" y="24723"/>
                </a:cubicBezTo>
                <a:cubicBezTo>
                  <a:pt x="52058" y="24872"/>
                  <a:pt x="51178" y="24987"/>
                  <a:pt x="50254" y="25092"/>
                </a:cubicBezTo>
                <a:cubicBezTo>
                  <a:pt x="50298" y="25022"/>
                  <a:pt x="50368" y="24943"/>
                  <a:pt x="50439" y="24837"/>
                </a:cubicBezTo>
                <a:cubicBezTo>
                  <a:pt x="50474" y="24802"/>
                  <a:pt x="50518" y="24767"/>
                  <a:pt x="50553" y="24688"/>
                </a:cubicBezTo>
                <a:cubicBezTo>
                  <a:pt x="51433" y="24617"/>
                  <a:pt x="52314" y="24503"/>
                  <a:pt x="53194" y="24362"/>
                </a:cubicBezTo>
                <a:close/>
                <a:moveTo>
                  <a:pt x="57341" y="24177"/>
                </a:moveTo>
                <a:cubicBezTo>
                  <a:pt x="57297" y="24283"/>
                  <a:pt x="57297" y="24432"/>
                  <a:pt x="57262" y="24582"/>
                </a:cubicBezTo>
                <a:cubicBezTo>
                  <a:pt x="56531" y="24767"/>
                  <a:pt x="55756" y="24943"/>
                  <a:pt x="54990" y="25092"/>
                </a:cubicBezTo>
                <a:cubicBezTo>
                  <a:pt x="55096" y="24943"/>
                  <a:pt x="55210" y="24837"/>
                  <a:pt x="55316" y="24652"/>
                </a:cubicBezTo>
                <a:cubicBezTo>
                  <a:pt x="56020" y="24503"/>
                  <a:pt x="56681" y="24362"/>
                  <a:pt x="57341" y="24177"/>
                </a:cubicBezTo>
                <a:close/>
                <a:moveTo>
                  <a:pt x="59463" y="24027"/>
                </a:moveTo>
                <a:cubicBezTo>
                  <a:pt x="59463" y="24212"/>
                  <a:pt x="59498" y="24362"/>
                  <a:pt x="59498" y="24503"/>
                </a:cubicBezTo>
                <a:cubicBezTo>
                  <a:pt x="58767" y="24723"/>
                  <a:pt x="58001" y="24908"/>
                  <a:pt x="57262" y="25092"/>
                </a:cubicBezTo>
                <a:cubicBezTo>
                  <a:pt x="57262" y="24943"/>
                  <a:pt x="57297" y="24802"/>
                  <a:pt x="57297" y="24617"/>
                </a:cubicBezTo>
                <a:cubicBezTo>
                  <a:pt x="58036" y="24432"/>
                  <a:pt x="58767" y="24247"/>
                  <a:pt x="59463" y="24027"/>
                </a:cubicBezTo>
                <a:close/>
                <a:moveTo>
                  <a:pt x="34891" y="24177"/>
                </a:moveTo>
                <a:cubicBezTo>
                  <a:pt x="35692" y="24327"/>
                  <a:pt x="36502" y="24467"/>
                  <a:pt x="37312" y="24582"/>
                </a:cubicBezTo>
                <a:cubicBezTo>
                  <a:pt x="37268" y="24652"/>
                  <a:pt x="37233" y="24723"/>
                  <a:pt x="37162" y="24802"/>
                </a:cubicBezTo>
                <a:cubicBezTo>
                  <a:pt x="37092" y="24908"/>
                  <a:pt x="37013" y="25022"/>
                  <a:pt x="36942" y="25128"/>
                </a:cubicBezTo>
                <a:cubicBezTo>
                  <a:pt x="36097" y="25057"/>
                  <a:pt x="35252" y="24908"/>
                  <a:pt x="34407" y="24802"/>
                </a:cubicBezTo>
                <a:cubicBezTo>
                  <a:pt x="34556" y="24582"/>
                  <a:pt x="34706" y="24397"/>
                  <a:pt x="34891" y="24177"/>
                </a:cubicBezTo>
                <a:close/>
                <a:moveTo>
                  <a:pt x="55536" y="24247"/>
                </a:moveTo>
                <a:lnTo>
                  <a:pt x="55536" y="24247"/>
                </a:lnTo>
                <a:cubicBezTo>
                  <a:pt x="55466" y="24362"/>
                  <a:pt x="55395" y="24432"/>
                  <a:pt x="55360" y="24547"/>
                </a:cubicBezTo>
                <a:cubicBezTo>
                  <a:pt x="55316" y="24547"/>
                  <a:pt x="55281" y="24582"/>
                  <a:pt x="55281" y="24617"/>
                </a:cubicBezTo>
                <a:cubicBezTo>
                  <a:pt x="54436" y="24802"/>
                  <a:pt x="53555" y="24987"/>
                  <a:pt x="52675" y="25128"/>
                </a:cubicBezTo>
                <a:cubicBezTo>
                  <a:pt x="52754" y="25057"/>
                  <a:pt x="52824" y="24943"/>
                  <a:pt x="52895" y="24872"/>
                </a:cubicBezTo>
                <a:cubicBezTo>
                  <a:pt x="52895" y="24837"/>
                  <a:pt x="52939" y="24802"/>
                  <a:pt x="52939" y="24767"/>
                </a:cubicBezTo>
                <a:cubicBezTo>
                  <a:pt x="53854" y="24617"/>
                  <a:pt x="54700" y="24432"/>
                  <a:pt x="55536" y="24247"/>
                </a:cubicBezTo>
                <a:close/>
                <a:moveTo>
                  <a:pt x="70652" y="24027"/>
                </a:moveTo>
                <a:cubicBezTo>
                  <a:pt x="70837" y="24327"/>
                  <a:pt x="70987" y="24582"/>
                  <a:pt x="71163" y="24872"/>
                </a:cubicBezTo>
                <a:cubicBezTo>
                  <a:pt x="70247" y="24943"/>
                  <a:pt x="69332" y="25022"/>
                  <a:pt x="68416" y="25128"/>
                </a:cubicBezTo>
                <a:cubicBezTo>
                  <a:pt x="68267" y="24837"/>
                  <a:pt x="68126" y="24582"/>
                  <a:pt x="67976" y="24283"/>
                </a:cubicBezTo>
                <a:cubicBezTo>
                  <a:pt x="68892" y="24177"/>
                  <a:pt x="69772" y="24106"/>
                  <a:pt x="70652" y="24027"/>
                </a:cubicBezTo>
                <a:close/>
                <a:moveTo>
                  <a:pt x="23886" y="23446"/>
                </a:moveTo>
                <a:cubicBezTo>
                  <a:pt x="24687" y="23701"/>
                  <a:pt x="25532" y="23957"/>
                  <a:pt x="26342" y="24212"/>
                </a:cubicBezTo>
                <a:cubicBezTo>
                  <a:pt x="26122" y="24503"/>
                  <a:pt x="25867" y="24837"/>
                  <a:pt x="25647" y="25163"/>
                </a:cubicBezTo>
                <a:cubicBezTo>
                  <a:pt x="24766" y="24987"/>
                  <a:pt x="23921" y="24767"/>
                  <a:pt x="23041" y="24503"/>
                </a:cubicBezTo>
                <a:cubicBezTo>
                  <a:pt x="23331" y="24142"/>
                  <a:pt x="23586" y="23772"/>
                  <a:pt x="23886" y="23446"/>
                </a:cubicBezTo>
                <a:close/>
                <a:moveTo>
                  <a:pt x="29423" y="23922"/>
                </a:moveTo>
                <a:cubicBezTo>
                  <a:pt x="30049" y="24062"/>
                  <a:pt x="30665" y="24212"/>
                  <a:pt x="31290" y="24327"/>
                </a:cubicBezTo>
                <a:cubicBezTo>
                  <a:pt x="31440" y="24362"/>
                  <a:pt x="31589" y="24397"/>
                  <a:pt x="31730" y="24432"/>
                </a:cubicBezTo>
                <a:cubicBezTo>
                  <a:pt x="31589" y="24652"/>
                  <a:pt x="31404" y="24908"/>
                  <a:pt x="31220" y="25163"/>
                </a:cubicBezTo>
                <a:cubicBezTo>
                  <a:pt x="30964" y="25128"/>
                  <a:pt x="30744" y="25092"/>
                  <a:pt x="30489" y="25057"/>
                </a:cubicBezTo>
                <a:cubicBezTo>
                  <a:pt x="29934" y="24987"/>
                  <a:pt x="29344" y="24872"/>
                  <a:pt x="28798" y="24767"/>
                </a:cubicBezTo>
                <a:cubicBezTo>
                  <a:pt x="29019" y="24467"/>
                  <a:pt x="29203" y="24212"/>
                  <a:pt x="29423" y="23922"/>
                </a:cubicBezTo>
                <a:close/>
                <a:moveTo>
                  <a:pt x="64560" y="24027"/>
                </a:moveTo>
                <a:cubicBezTo>
                  <a:pt x="64675" y="24247"/>
                  <a:pt x="64824" y="24467"/>
                  <a:pt x="64930" y="24688"/>
                </a:cubicBezTo>
                <a:cubicBezTo>
                  <a:pt x="64049" y="24837"/>
                  <a:pt x="63169" y="24987"/>
                  <a:pt x="62289" y="25163"/>
                </a:cubicBezTo>
                <a:cubicBezTo>
                  <a:pt x="62218" y="24943"/>
                  <a:pt x="62139" y="24767"/>
                  <a:pt x="62069" y="24547"/>
                </a:cubicBezTo>
                <a:cubicBezTo>
                  <a:pt x="62914" y="24362"/>
                  <a:pt x="63724" y="24212"/>
                  <a:pt x="64560" y="24027"/>
                </a:cubicBezTo>
                <a:close/>
                <a:moveTo>
                  <a:pt x="81807" y="23587"/>
                </a:moveTo>
                <a:cubicBezTo>
                  <a:pt x="82027" y="23701"/>
                  <a:pt x="82247" y="23772"/>
                  <a:pt x="82467" y="23842"/>
                </a:cubicBezTo>
                <a:cubicBezTo>
                  <a:pt x="83013" y="24062"/>
                  <a:pt x="83533" y="24283"/>
                  <a:pt x="84043" y="24547"/>
                </a:cubicBezTo>
                <a:cubicBezTo>
                  <a:pt x="84334" y="24767"/>
                  <a:pt x="84633" y="25022"/>
                  <a:pt x="84888" y="25242"/>
                </a:cubicBezTo>
                <a:cubicBezTo>
                  <a:pt x="84519" y="25057"/>
                  <a:pt x="84149" y="24872"/>
                  <a:pt x="83788" y="24723"/>
                </a:cubicBezTo>
                <a:cubicBezTo>
                  <a:pt x="83418" y="24582"/>
                  <a:pt x="83048" y="24432"/>
                  <a:pt x="82652" y="24283"/>
                </a:cubicBezTo>
                <a:cubicBezTo>
                  <a:pt x="82353" y="24027"/>
                  <a:pt x="82098" y="23807"/>
                  <a:pt x="81807" y="23587"/>
                </a:cubicBezTo>
                <a:close/>
                <a:moveTo>
                  <a:pt x="76305" y="24027"/>
                </a:moveTo>
                <a:cubicBezTo>
                  <a:pt x="77220" y="24142"/>
                  <a:pt x="78136" y="24247"/>
                  <a:pt x="79051" y="24397"/>
                </a:cubicBezTo>
                <a:cubicBezTo>
                  <a:pt x="79307" y="24688"/>
                  <a:pt x="79527" y="25022"/>
                  <a:pt x="79791" y="25313"/>
                </a:cubicBezTo>
                <a:cubicBezTo>
                  <a:pt x="78831" y="25163"/>
                  <a:pt x="77916" y="25022"/>
                  <a:pt x="76965" y="24943"/>
                </a:cubicBezTo>
                <a:cubicBezTo>
                  <a:pt x="76780" y="24652"/>
                  <a:pt x="76525" y="24327"/>
                  <a:pt x="76305" y="24027"/>
                </a:cubicBezTo>
                <a:close/>
                <a:moveTo>
                  <a:pt x="14562" y="23367"/>
                </a:moveTo>
                <a:cubicBezTo>
                  <a:pt x="15337" y="23666"/>
                  <a:pt x="16103" y="23957"/>
                  <a:pt x="16878" y="24212"/>
                </a:cubicBezTo>
                <a:cubicBezTo>
                  <a:pt x="16543" y="24582"/>
                  <a:pt x="16182" y="24987"/>
                  <a:pt x="15848" y="25348"/>
                </a:cubicBezTo>
                <a:cubicBezTo>
                  <a:pt x="15003" y="25092"/>
                  <a:pt x="14201" y="24837"/>
                  <a:pt x="13427" y="24547"/>
                </a:cubicBezTo>
                <a:cubicBezTo>
                  <a:pt x="13796" y="24177"/>
                  <a:pt x="14201" y="23772"/>
                  <a:pt x="14562" y="23367"/>
                </a:cubicBezTo>
                <a:close/>
                <a:moveTo>
                  <a:pt x="50467" y="24723"/>
                </a:moveTo>
                <a:lnTo>
                  <a:pt x="50467" y="24723"/>
                </a:lnTo>
                <a:cubicBezTo>
                  <a:pt x="50438" y="24729"/>
                  <a:pt x="50436" y="24769"/>
                  <a:pt x="50403" y="24802"/>
                </a:cubicBezTo>
                <a:cubicBezTo>
                  <a:pt x="50333" y="24908"/>
                  <a:pt x="50254" y="25022"/>
                  <a:pt x="50148" y="25092"/>
                </a:cubicBezTo>
                <a:cubicBezTo>
                  <a:pt x="49338" y="25207"/>
                  <a:pt x="48493" y="25277"/>
                  <a:pt x="47612" y="25348"/>
                </a:cubicBezTo>
                <a:cubicBezTo>
                  <a:pt x="47692" y="25242"/>
                  <a:pt x="47797" y="25092"/>
                  <a:pt x="47912" y="24943"/>
                </a:cubicBezTo>
                <a:lnTo>
                  <a:pt x="47912" y="24908"/>
                </a:lnTo>
                <a:cubicBezTo>
                  <a:pt x="48755" y="24872"/>
                  <a:pt x="49589" y="24802"/>
                  <a:pt x="50467" y="24723"/>
                </a:cubicBezTo>
                <a:close/>
                <a:moveTo>
                  <a:pt x="2792" y="23517"/>
                </a:moveTo>
                <a:cubicBezTo>
                  <a:pt x="3593" y="23992"/>
                  <a:pt x="4403" y="24432"/>
                  <a:pt x="5213" y="24872"/>
                </a:cubicBezTo>
                <a:cubicBezTo>
                  <a:pt x="4878" y="25057"/>
                  <a:pt x="4517" y="25207"/>
                  <a:pt x="4147" y="25383"/>
                </a:cubicBezTo>
                <a:cubicBezTo>
                  <a:pt x="3337" y="24943"/>
                  <a:pt x="2492" y="24547"/>
                  <a:pt x="1691" y="24106"/>
                </a:cubicBezTo>
                <a:cubicBezTo>
                  <a:pt x="2052" y="23922"/>
                  <a:pt x="2422" y="23737"/>
                  <a:pt x="2792" y="23517"/>
                </a:cubicBezTo>
                <a:close/>
                <a:moveTo>
                  <a:pt x="37382" y="24582"/>
                </a:moveTo>
                <a:cubicBezTo>
                  <a:pt x="38192" y="24688"/>
                  <a:pt x="39029" y="24802"/>
                  <a:pt x="39839" y="24837"/>
                </a:cubicBezTo>
                <a:cubicBezTo>
                  <a:pt x="39733" y="25022"/>
                  <a:pt x="39618" y="25207"/>
                  <a:pt x="39513" y="25383"/>
                </a:cubicBezTo>
                <a:cubicBezTo>
                  <a:pt x="38668" y="25348"/>
                  <a:pt x="37822" y="25242"/>
                  <a:pt x="37013" y="25163"/>
                </a:cubicBezTo>
                <a:cubicBezTo>
                  <a:pt x="37092" y="25057"/>
                  <a:pt x="37162" y="24908"/>
                  <a:pt x="37233" y="24802"/>
                </a:cubicBezTo>
                <a:cubicBezTo>
                  <a:pt x="37268" y="24723"/>
                  <a:pt x="37347" y="24652"/>
                  <a:pt x="37382" y="24582"/>
                </a:cubicBezTo>
                <a:close/>
                <a:moveTo>
                  <a:pt x="7484" y="23622"/>
                </a:moveTo>
                <a:cubicBezTo>
                  <a:pt x="7669" y="23737"/>
                  <a:pt x="7889" y="23842"/>
                  <a:pt x="8074" y="23957"/>
                </a:cubicBezTo>
                <a:cubicBezTo>
                  <a:pt x="8585" y="24212"/>
                  <a:pt x="9060" y="24467"/>
                  <a:pt x="9579" y="24723"/>
                </a:cubicBezTo>
                <a:cubicBezTo>
                  <a:pt x="9245" y="24987"/>
                  <a:pt x="8875" y="25207"/>
                  <a:pt x="8549" y="25427"/>
                </a:cubicBezTo>
                <a:cubicBezTo>
                  <a:pt x="7995" y="25163"/>
                  <a:pt x="7484" y="24908"/>
                  <a:pt x="7009" y="24652"/>
                </a:cubicBezTo>
                <a:cubicBezTo>
                  <a:pt x="6789" y="24547"/>
                  <a:pt x="6568" y="24432"/>
                  <a:pt x="6384" y="24283"/>
                </a:cubicBezTo>
                <a:cubicBezTo>
                  <a:pt x="6718" y="24106"/>
                  <a:pt x="7009" y="23922"/>
                  <a:pt x="7334" y="23737"/>
                </a:cubicBezTo>
                <a:cubicBezTo>
                  <a:pt x="7378" y="23701"/>
                  <a:pt x="7449" y="23666"/>
                  <a:pt x="7484" y="23622"/>
                </a:cubicBezTo>
                <a:close/>
                <a:moveTo>
                  <a:pt x="31809" y="24432"/>
                </a:moveTo>
                <a:cubicBezTo>
                  <a:pt x="32646" y="24582"/>
                  <a:pt x="33456" y="24723"/>
                  <a:pt x="34301" y="24837"/>
                </a:cubicBezTo>
                <a:cubicBezTo>
                  <a:pt x="34151" y="25057"/>
                  <a:pt x="34010" y="25277"/>
                  <a:pt x="33861" y="25497"/>
                </a:cubicBezTo>
                <a:cubicBezTo>
                  <a:pt x="32980" y="25383"/>
                  <a:pt x="32135" y="25277"/>
                  <a:pt x="31290" y="25163"/>
                </a:cubicBezTo>
                <a:cubicBezTo>
                  <a:pt x="31475" y="24908"/>
                  <a:pt x="31624" y="24652"/>
                  <a:pt x="31809" y="24432"/>
                </a:cubicBezTo>
                <a:close/>
                <a:moveTo>
                  <a:pt x="39909" y="24872"/>
                </a:moveTo>
                <a:cubicBezTo>
                  <a:pt x="40789" y="24908"/>
                  <a:pt x="41635" y="24987"/>
                  <a:pt x="42515" y="25022"/>
                </a:cubicBezTo>
                <a:cubicBezTo>
                  <a:pt x="42374" y="25163"/>
                  <a:pt x="42260" y="25348"/>
                  <a:pt x="42189" y="25533"/>
                </a:cubicBezTo>
                <a:cubicBezTo>
                  <a:pt x="41309" y="25533"/>
                  <a:pt x="40428" y="25462"/>
                  <a:pt x="39583" y="25383"/>
                </a:cubicBezTo>
                <a:cubicBezTo>
                  <a:pt x="39689" y="25207"/>
                  <a:pt x="39803" y="25057"/>
                  <a:pt x="39909" y="24872"/>
                </a:cubicBezTo>
                <a:close/>
                <a:moveTo>
                  <a:pt x="47833" y="24908"/>
                </a:moveTo>
                <a:lnTo>
                  <a:pt x="47833" y="24908"/>
                </a:lnTo>
                <a:cubicBezTo>
                  <a:pt x="47727" y="25057"/>
                  <a:pt x="47612" y="25207"/>
                  <a:pt x="47542" y="25348"/>
                </a:cubicBezTo>
                <a:cubicBezTo>
                  <a:pt x="47067" y="25383"/>
                  <a:pt x="46626" y="25427"/>
                  <a:pt x="46151" y="25462"/>
                </a:cubicBezTo>
                <a:cubicBezTo>
                  <a:pt x="45746" y="25497"/>
                  <a:pt x="45341" y="25497"/>
                  <a:pt x="44936" y="25533"/>
                </a:cubicBezTo>
                <a:cubicBezTo>
                  <a:pt x="45015" y="25427"/>
                  <a:pt x="45051" y="25313"/>
                  <a:pt x="45121" y="25242"/>
                </a:cubicBezTo>
                <a:cubicBezTo>
                  <a:pt x="45191" y="25163"/>
                  <a:pt x="45235" y="25092"/>
                  <a:pt x="45271" y="25022"/>
                </a:cubicBezTo>
                <a:cubicBezTo>
                  <a:pt x="45711" y="25022"/>
                  <a:pt x="46116" y="25022"/>
                  <a:pt x="46512" y="24987"/>
                </a:cubicBezTo>
                <a:cubicBezTo>
                  <a:pt x="46952" y="24987"/>
                  <a:pt x="47392" y="24943"/>
                  <a:pt x="47833" y="24908"/>
                </a:cubicBezTo>
                <a:close/>
                <a:moveTo>
                  <a:pt x="67906" y="24283"/>
                </a:moveTo>
                <a:cubicBezTo>
                  <a:pt x="68082" y="24582"/>
                  <a:pt x="68231" y="24837"/>
                  <a:pt x="68381" y="25128"/>
                </a:cubicBezTo>
                <a:cubicBezTo>
                  <a:pt x="67386" y="25242"/>
                  <a:pt x="66400" y="25383"/>
                  <a:pt x="65405" y="25533"/>
                </a:cubicBezTo>
                <a:cubicBezTo>
                  <a:pt x="65300" y="25277"/>
                  <a:pt x="65150" y="24987"/>
                  <a:pt x="65000" y="24723"/>
                </a:cubicBezTo>
                <a:cubicBezTo>
                  <a:pt x="65995" y="24582"/>
                  <a:pt x="66946" y="24432"/>
                  <a:pt x="67906" y="24283"/>
                </a:cubicBezTo>
                <a:close/>
                <a:moveTo>
                  <a:pt x="83198" y="23772"/>
                </a:moveTo>
                <a:lnTo>
                  <a:pt x="83198" y="23772"/>
                </a:lnTo>
                <a:cubicBezTo>
                  <a:pt x="83929" y="24106"/>
                  <a:pt x="84633" y="24432"/>
                  <a:pt x="85293" y="24802"/>
                </a:cubicBezTo>
                <a:cubicBezTo>
                  <a:pt x="85549" y="25057"/>
                  <a:pt x="85839" y="25277"/>
                  <a:pt x="86095" y="25533"/>
                </a:cubicBezTo>
                <a:cubicBezTo>
                  <a:pt x="85434" y="25163"/>
                  <a:pt x="84774" y="24837"/>
                  <a:pt x="84078" y="24503"/>
                </a:cubicBezTo>
                <a:cubicBezTo>
                  <a:pt x="83788" y="24247"/>
                  <a:pt x="83489" y="24027"/>
                  <a:pt x="83198" y="23772"/>
                </a:cubicBezTo>
                <a:close/>
                <a:moveTo>
                  <a:pt x="42550" y="25022"/>
                </a:moveTo>
                <a:cubicBezTo>
                  <a:pt x="43137" y="25022"/>
                  <a:pt x="43724" y="25038"/>
                  <a:pt x="44311" y="25038"/>
                </a:cubicBezTo>
                <a:cubicBezTo>
                  <a:pt x="44604" y="25038"/>
                  <a:pt x="44898" y="25034"/>
                  <a:pt x="45191" y="25022"/>
                </a:cubicBezTo>
                <a:lnTo>
                  <a:pt x="45191" y="25022"/>
                </a:lnTo>
                <a:cubicBezTo>
                  <a:pt x="45156" y="25092"/>
                  <a:pt x="45121" y="25128"/>
                  <a:pt x="45086" y="25207"/>
                </a:cubicBezTo>
                <a:cubicBezTo>
                  <a:pt x="45015" y="25313"/>
                  <a:pt x="44936" y="25427"/>
                  <a:pt x="44866" y="25533"/>
                </a:cubicBezTo>
                <a:cubicBezTo>
                  <a:pt x="44425" y="25550"/>
                  <a:pt x="43985" y="25559"/>
                  <a:pt x="43545" y="25559"/>
                </a:cubicBezTo>
                <a:cubicBezTo>
                  <a:pt x="43105" y="25559"/>
                  <a:pt x="42665" y="25550"/>
                  <a:pt x="42224" y="25533"/>
                </a:cubicBezTo>
                <a:cubicBezTo>
                  <a:pt x="42330" y="25348"/>
                  <a:pt x="42445" y="25207"/>
                  <a:pt x="42550" y="25022"/>
                </a:cubicBezTo>
                <a:close/>
                <a:moveTo>
                  <a:pt x="52860" y="24767"/>
                </a:moveTo>
                <a:cubicBezTo>
                  <a:pt x="52860" y="24802"/>
                  <a:pt x="52860" y="24802"/>
                  <a:pt x="52824" y="24837"/>
                </a:cubicBezTo>
                <a:cubicBezTo>
                  <a:pt x="52754" y="24943"/>
                  <a:pt x="52675" y="25057"/>
                  <a:pt x="52604" y="25163"/>
                </a:cubicBezTo>
                <a:cubicBezTo>
                  <a:pt x="51724" y="25313"/>
                  <a:pt x="50808" y="25427"/>
                  <a:pt x="49893" y="25568"/>
                </a:cubicBezTo>
                <a:cubicBezTo>
                  <a:pt x="49963" y="25427"/>
                  <a:pt x="50078" y="25313"/>
                  <a:pt x="50183" y="25163"/>
                </a:cubicBezTo>
                <a:cubicBezTo>
                  <a:pt x="51134" y="25057"/>
                  <a:pt x="52014" y="24908"/>
                  <a:pt x="52860" y="24767"/>
                </a:cubicBezTo>
                <a:close/>
                <a:moveTo>
                  <a:pt x="20470" y="23772"/>
                </a:moveTo>
                <a:cubicBezTo>
                  <a:pt x="21280" y="24062"/>
                  <a:pt x="22125" y="24283"/>
                  <a:pt x="22961" y="24547"/>
                </a:cubicBezTo>
                <a:cubicBezTo>
                  <a:pt x="22671" y="24908"/>
                  <a:pt x="22416" y="25277"/>
                  <a:pt x="22125" y="25603"/>
                </a:cubicBezTo>
                <a:cubicBezTo>
                  <a:pt x="21245" y="25427"/>
                  <a:pt x="20364" y="25207"/>
                  <a:pt x="19519" y="24943"/>
                </a:cubicBezTo>
                <a:cubicBezTo>
                  <a:pt x="19810" y="24582"/>
                  <a:pt x="20144" y="24177"/>
                  <a:pt x="20470" y="23772"/>
                </a:cubicBezTo>
                <a:close/>
                <a:moveTo>
                  <a:pt x="26413" y="24212"/>
                </a:moveTo>
                <a:cubicBezTo>
                  <a:pt x="27187" y="24432"/>
                  <a:pt x="27953" y="24617"/>
                  <a:pt x="28728" y="24802"/>
                </a:cubicBezTo>
                <a:cubicBezTo>
                  <a:pt x="28543" y="25022"/>
                  <a:pt x="28393" y="25242"/>
                  <a:pt x="28244" y="25462"/>
                </a:cubicBezTo>
                <a:cubicBezTo>
                  <a:pt x="28173" y="25497"/>
                  <a:pt x="28138" y="25568"/>
                  <a:pt x="28103" y="25647"/>
                </a:cubicBezTo>
                <a:cubicBezTo>
                  <a:pt x="27293" y="25497"/>
                  <a:pt x="26483" y="25348"/>
                  <a:pt x="25682" y="25163"/>
                </a:cubicBezTo>
                <a:cubicBezTo>
                  <a:pt x="25937" y="24872"/>
                  <a:pt x="26157" y="24547"/>
                  <a:pt x="26413" y="24212"/>
                </a:cubicBezTo>
                <a:close/>
                <a:moveTo>
                  <a:pt x="55210" y="24688"/>
                </a:moveTo>
                <a:lnTo>
                  <a:pt x="55210" y="24688"/>
                </a:lnTo>
                <a:cubicBezTo>
                  <a:pt x="55096" y="24837"/>
                  <a:pt x="55025" y="24987"/>
                  <a:pt x="54920" y="25128"/>
                </a:cubicBezTo>
                <a:cubicBezTo>
                  <a:pt x="54075" y="25313"/>
                  <a:pt x="53194" y="25462"/>
                  <a:pt x="52314" y="25647"/>
                </a:cubicBezTo>
                <a:cubicBezTo>
                  <a:pt x="52419" y="25497"/>
                  <a:pt x="52499" y="25348"/>
                  <a:pt x="52604" y="25207"/>
                </a:cubicBezTo>
                <a:cubicBezTo>
                  <a:pt x="53520" y="25057"/>
                  <a:pt x="54365" y="24872"/>
                  <a:pt x="55210" y="24688"/>
                </a:cubicBezTo>
                <a:close/>
                <a:moveTo>
                  <a:pt x="59542" y="24582"/>
                </a:moveTo>
                <a:cubicBezTo>
                  <a:pt x="59542" y="24723"/>
                  <a:pt x="59577" y="24908"/>
                  <a:pt x="59612" y="25057"/>
                </a:cubicBezTo>
                <a:cubicBezTo>
                  <a:pt x="59278" y="25128"/>
                  <a:pt x="58987" y="25207"/>
                  <a:pt x="58661" y="25277"/>
                </a:cubicBezTo>
                <a:cubicBezTo>
                  <a:pt x="58177" y="25383"/>
                  <a:pt x="57702" y="25497"/>
                  <a:pt x="57226" y="25647"/>
                </a:cubicBezTo>
                <a:cubicBezTo>
                  <a:pt x="57226" y="25462"/>
                  <a:pt x="57226" y="25313"/>
                  <a:pt x="57262" y="25163"/>
                </a:cubicBezTo>
                <a:cubicBezTo>
                  <a:pt x="58001" y="24987"/>
                  <a:pt x="58767" y="24802"/>
                  <a:pt x="59542" y="24582"/>
                </a:cubicBezTo>
                <a:close/>
                <a:moveTo>
                  <a:pt x="11006" y="23622"/>
                </a:moveTo>
                <a:cubicBezTo>
                  <a:pt x="11736" y="23957"/>
                  <a:pt x="12511" y="24247"/>
                  <a:pt x="13321" y="24547"/>
                </a:cubicBezTo>
                <a:cubicBezTo>
                  <a:pt x="12881" y="24943"/>
                  <a:pt x="12441" y="25348"/>
                  <a:pt x="12000" y="25682"/>
                </a:cubicBezTo>
                <a:cubicBezTo>
                  <a:pt x="11191" y="25383"/>
                  <a:pt x="10416" y="25057"/>
                  <a:pt x="9685" y="24723"/>
                </a:cubicBezTo>
                <a:cubicBezTo>
                  <a:pt x="9799" y="24617"/>
                  <a:pt x="9905" y="24547"/>
                  <a:pt x="10020" y="24467"/>
                </a:cubicBezTo>
                <a:cubicBezTo>
                  <a:pt x="10345" y="24177"/>
                  <a:pt x="10680" y="23922"/>
                  <a:pt x="11006" y="23622"/>
                </a:cubicBezTo>
                <a:close/>
                <a:moveTo>
                  <a:pt x="57262" y="24652"/>
                </a:moveTo>
                <a:cubicBezTo>
                  <a:pt x="57226" y="24802"/>
                  <a:pt x="57191" y="24943"/>
                  <a:pt x="57191" y="25128"/>
                </a:cubicBezTo>
                <a:cubicBezTo>
                  <a:pt x="56381" y="25313"/>
                  <a:pt x="55536" y="25497"/>
                  <a:pt x="54700" y="25682"/>
                </a:cubicBezTo>
                <a:cubicBezTo>
                  <a:pt x="54770" y="25497"/>
                  <a:pt x="54841" y="25348"/>
                  <a:pt x="54955" y="25163"/>
                </a:cubicBezTo>
                <a:cubicBezTo>
                  <a:pt x="55721" y="25022"/>
                  <a:pt x="56496" y="24837"/>
                  <a:pt x="57262" y="24652"/>
                </a:cubicBezTo>
                <a:close/>
                <a:moveTo>
                  <a:pt x="61998" y="24582"/>
                </a:moveTo>
                <a:cubicBezTo>
                  <a:pt x="62104" y="24767"/>
                  <a:pt x="62183" y="24987"/>
                  <a:pt x="62253" y="25163"/>
                </a:cubicBezTo>
                <a:cubicBezTo>
                  <a:pt x="61408" y="25348"/>
                  <a:pt x="60598" y="25533"/>
                  <a:pt x="59797" y="25682"/>
                </a:cubicBezTo>
                <a:cubicBezTo>
                  <a:pt x="59762" y="25497"/>
                  <a:pt x="59718" y="25313"/>
                  <a:pt x="59683" y="25092"/>
                </a:cubicBezTo>
                <a:cubicBezTo>
                  <a:pt x="60457" y="24908"/>
                  <a:pt x="61223" y="24723"/>
                  <a:pt x="61998" y="24582"/>
                </a:cubicBezTo>
                <a:close/>
                <a:moveTo>
                  <a:pt x="34371" y="24837"/>
                </a:moveTo>
                <a:cubicBezTo>
                  <a:pt x="35217" y="24987"/>
                  <a:pt x="36062" y="25092"/>
                  <a:pt x="36907" y="25207"/>
                </a:cubicBezTo>
                <a:cubicBezTo>
                  <a:pt x="36757" y="25383"/>
                  <a:pt x="36608" y="25603"/>
                  <a:pt x="36502" y="25823"/>
                </a:cubicBezTo>
                <a:cubicBezTo>
                  <a:pt x="35621" y="25718"/>
                  <a:pt x="34776" y="25647"/>
                  <a:pt x="33931" y="25533"/>
                </a:cubicBezTo>
                <a:cubicBezTo>
                  <a:pt x="34081" y="25313"/>
                  <a:pt x="34230" y="25057"/>
                  <a:pt x="34371" y="24837"/>
                </a:cubicBezTo>
                <a:close/>
                <a:moveTo>
                  <a:pt x="74024" y="24872"/>
                </a:moveTo>
                <a:cubicBezTo>
                  <a:pt x="74209" y="25163"/>
                  <a:pt x="74394" y="25462"/>
                  <a:pt x="74579" y="25788"/>
                </a:cubicBezTo>
                <a:lnTo>
                  <a:pt x="72598" y="25788"/>
                </a:lnTo>
                <a:cubicBezTo>
                  <a:pt x="72308" y="25823"/>
                  <a:pt x="72008" y="25823"/>
                  <a:pt x="71718" y="25823"/>
                </a:cubicBezTo>
                <a:cubicBezTo>
                  <a:pt x="71568" y="25533"/>
                  <a:pt x="71427" y="25242"/>
                  <a:pt x="71242" y="24943"/>
                </a:cubicBezTo>
                <a:cubicBezTo>
                  <a:pt x="72193" y="24872"/>
                  <a:pt x="73109" y="24872"/>
                  <a:pt x="74024" y="24872"/>
                </a:cubicBezTo>
                <a:close/>
                <a:moveTo>
                  <a:pt x="50113" y="25163"/>
                </a:moveTo>
                <a:lnTo>
                  <a:pt x="50113" y="25163"/>
                </a:lnTo>
                <a:cubicBezTo>
                  <a:pt x="49998" y="25313"/>
                  <a:pt x="49893" y="25427"/>
                  <a:pt x="49813" y="25568"/>
                </a:cubicBezTo>
                <a:cubicBezTo>
                  <a:pt x="48977" y="25682"/>
                  <a:pt x="48132" y="25788"/>
                  <a:pt x="47287" y="25867"/>
                </a:cubicBezTo>
                <a:cubicBezTo>
                  <a:pt x="47357" y="25718"/>
                  <a:pt x="47472" y="25568"/>
                  <a:pt x="47542" y="25427"/>
                </a:cubicBezTo>
                <a:cubicBezTo>
                  <a:pt x="48422" y="25348"/>
                  <a:pt x="49303" y="25277"/>
                  <a:pt x="50113" y="25163"/>
                </a:cubicBezTo>
                <a:close/>
                <a:moveTo>
                  <a:pt x="81068" y="24247"/>
                </a:moveTo>
                <a:cubicBezTo>
                  <a:pt x="81877" y="24503"/>
                  <a:pt x="82723" y="24802"/>
                  <a:pt x="83568" y="25128"/>
                </a:cubicBezTo>
                <a:cubicBezTo>
                  <a:pt x="83823" y="25348"/>
                  <a:pt x="84078" y="25603"/>
                  <a:pt x="84299" y="25867"/>
                </a:cubicBezTo>
                <a:cubicBezTo>
                  <a:pt x="83489" y="25533"/>
                  <a:pt x="82652" y="25242"/>
                  <a:pt x="81772" y="24987"/>
                </a:cubicBezTo>
                <a:cubicBezTo>
                  <a:pt x="81772" y="24987"/>
                  <a:pt x="81728" y="24987"/>
                  <a:pt x="81728" y="24943"/>
                </a:cubicBezTo>
                <a:cubicBezTo>
                  <a:pt x="81508" y="24723"/>
                  <a:pt x="81288" y="24467"/>
                  <a:pt x="81068" y="24247"/>
                </a:cubicBezTo>
                <a:close/>
                <a:moveTo>
                  <a:pt x="1612" y="24106"/>
                </a:moveTo>
                <a:cubicBezTo>
                  <a:pt x="2422" y="24547"/>
                  <a:pt x="3267" y="24987"/>
                  <a:pt x="4077" y="25427"/>
                </a:cubicBezTo>
                <a:cubicBezTo>
                  <a:pt x="3707" y="25568"/>
                  <a:pt x="3337" y="25753"/>
                  <a:pt x="2976" y="25902"/>
                </a:cubicBezTo>
                <a:cubicBezTo>
                  <a:pt x="2131" y="25497"/>
                  <a:pt x="1286" y="25092"/>
                  <a:pt x="476" y="24652"/>
                </a:cubicBezTo>
                <a:cubicBezTo>
                  <a:pt x="846" y="24467"/>
                  <a:pt x="1251" y="24327"/>
                  <a:pt x="1612" y="24106"/>
                </a:cubicBezTo>
                <a:close/>
                <a:moveTo>
                  <a:pt x="28763" y="24802"/>
                </a:moveTo>
                <a:cubicBezTo>
                  <a:pt x="29344" y="24908"/>
                  <a:pt x="29899" y="25022"/>
                  <a:pt x="30489" y="25092"/>
                </a:cubicBezTo>
                <a:cubicBezTo>
                  <a:pt x="30709" y="25128"/>
                  <a:pt x="30964" y="25163"/>
                  <a:pt x="31184" y="25207"/>
                </a:cubicBezTo>
                <a:cubicBezTo>
                  <a:pt x="30999" y="25462"/>
                  <a:pt x="30850" y="25718"/>
                  <a:pt x="30665" y="25938"/>
                </a:cubicBezTo>
                <a:cubicBezTo>
                  <a:pt x="30374" y="25902"/>
                  <a:pt x="30084" y="25867"/>
                  <a:pt x="29784" y="25867"/>
                </a:cubicBezTo>
                <a:cubicBezTo>
                  <a:pt x="29239" y="25788"/>
                  <a:pt x="28684" y="25718"/>
                  <a:pt x="28173" y="25647"/>
                </a:cubicBezTo>
                <a:cubicBezTo>
                  <a:pt x="28209" y="25603"/>
                  <a:pt x="28244" y="25533"/>
                  <a:pt x="28288" y="25497"/>
                </a:cubicBezTo>
                <a:cubicBezTo>
                  <a:pt x="28429" y="25277"/>
                  <a:pt x="28614" y="25022"/>
                  <a:pt x="28763" y="24802"/>
                </a:cubicBezTo>
                <a:close/>
                <a:moveTo>
                  <a:pt x="74104" y="24872"/>
                </a:moveTo>
                <a:cubicBezTo>
                  <a:pt x="75054" y="24872"/>
                  <a:pt x="76005" y="24908"/>
                  <a:pt x="76930" y="25022"/>
                </a:cubicBezTo>
                <a:cubicBezTo>
                  <a:pt x="77150" y="25313"/>
                  <a:pt x="77326" y="25603"/>
                  <a:pt x="77511" y="25938"/>
                </a:cubicBezTo>
                <a:cubicBezTo>
                  <a:pt x="76595" y="25867"/>
                  <a:pt x="75644" y="25788"/>
                  <a:pt x="74649" y="25788"/>
                </a:cubicBezTo>
                <a:cubicBezTo>
                  <a:pt x="74465" y="25462"/>
                  <a:pt x="74288" y="25163"/>
                  <a:pt x="74104" y="24872"/>
                </a:cubicBezTo>
                <a:close/>
                <a:moveTo>
                  <a:pt x="6313" y="24327"/>
                </a:moveTo>
                <a:cubicBezTo>
                  <a:pt x="6533" y="24467"/>
                  <a:pt x="6753" y="24582"/>
                  <a:pt x="6973" y="24688"/>
                </a:cubicBezTo>
                <a:cubicBezTo>
                  <a:pt x="7449" y="24987"/>
                  <a:pt x="7959" y="25207"/>
                  <a:pt x="8479" y="25462"/>
                </a:cubicBezTo>
                <a:cubicBezTo>
                  <a:pt x="8180" y="25647"/>
                  <a:pt x="7889" y="25788"/>
                  <a:pt x="7598" y="25973"/>
                </a:cubicBezTo>
                <a:cubicBezTo>
                  <a:pt x="6973" y="25718"/>
                  <a:pt x="6384" y="25427"/>
                  <a:pt x="5794" y="25092"/>
                </a:cubicBezTo>
                <a:cubicBezTo>
                  <a:pt x="5653" y="25022"/>
                  <a:pt x="5503" y="24943"/>
                  <a:pt x="5353" y="24872"/>
                </a:cubicBezTo>
                <a:cubicBezTo>
                  <a:pt x="5688" y="24688"/>
                  <a:pt x="5979" y="24503"/>
                  <a:pt x="6313" y="24327"/>
                </a:cubicBezTo>
                <a:close/>
                <a:moveTo>
                  <a:pt x="79131" y="24432"/>
                </a:moveTo>
                <a:cubicBezTo>
                  <a:pt x="80011" y="24582"/>
                  <a:pt x="80847" y="24802"/>
                  <a:pt x="81728" y="25022"/>
                </a:cubicBezTo>
                <a:cubicBezTo>
                  <a:pt x="81992" y="25348"/>
                  <a:pt x="82247" y="25647"/>
                  <a:pt x="82503" y="25973"/>
                </a:cubicBezTo>
                <a:cubicBezTo>
                  <a:pt x="81622" y="25718"/>
                  <a:pt x="80742" y="25497"/>
                  <a:pt x="79861" y="25348"/>
                </a:cubicBezTo>
                <a:cubicBezTo>
                  <a:pt x="79641" y="25022"/>
                  <a:pt x="79386" y="24723"/>
                  <a:pt x="79131" y="24432"/>
                </a:cubicBezTo>
                <a:close/>
                <a:moveTo>
                  <a:pt x="64965" y="24723"/>
                </a:moveTo>
                <a:cubicBezTo>
                  <a:pt x="65080" y="25022"/>
                  <a:pt x="65220" y="25277"/>
                  <a:pt x="65370" y="25533"/>
                </a:cubicBezTo>
                <a:cubicBezTo>
                  <a:pt x="64454" y="25682"/>
                  <a:pt x="63539" y="25823"/>
                  <a:pt x="62623" y="26008"/>
                </a:cubicBezTo>
                <a:cubicBezTo>
                  <a:pt x="62509" y="25753"/>
                  <a:pt x="62438" y="25497"/>
                  <a:pt x="62324" y="25242"/>
                </a:cubicBezTo>
                <a:cubicBezTo>
                  <a:pt x="63204" y="25057"/>
                  <a:pt x="64085" y="24872"/>
                  <a:pt x="64965" y="24723"/>
                </a:cubicBezTo>
                <a:close/>
                <a:moveTo>
                  <a:pt x="16913" y="24212"/>
                </a:moveTo>
                <a:cubicBezTo>
                  <a:pt x="17758" y="24503"/>
                  <a:pt x="18559" y="24767"/>
                  <a:pt x="19405" y="24987"/>
                </a:cubicBezTo>
                <a:cubicBezTo>
                  <a:pt x="19114" y="25348"/>
                  <a:pt x="18780" y="25682"/>
                  <a:pt x="18489" y="26043"/>
                </a:cubicBezTo>
                <a:cubicBezTo>
                  <a:pt x="17573" y="25823"/>
                  <a:pt x="16728" y="25603"/>
                  <a:pt x="15883" y="25348"/>
                </a:cubicBezTo>
                <a:cubicBezTo>
                  <a:pt x="16253" y="24987"/>
                  <a:pt x="16579" y="24617"/>
                  <a:pt x="16913" y="24212"/>
                </a:cubicBezTo>
                <a:close/>
                <a:moveTo>
                  <a:pt x="36977" y="25207"/>
                </a:moveTo>
                <a:cubicBezTo>
                  <a:pt x="37787" y="25313"/>
                  <a:pt x="38632" y="25383"/>
                  <a:pt x="39469" y="25462"/>
                </a:cubicBezTo>
                <a:cubicBezTo>
                  <a:pt x="39363" y="25647"/>
                  <a:pt x="39249" y="25823"/>
                  <a:pt x="39143" y="26043"/>
                </a:cubicBezTo>
                <a:cubicBezTo>
                  <a:pt x="38263" y="25973"/>
                  <a:pt x="37417" y="25902"/>
                  <a:pt x="36537" y="25823"/>
                </a:cubicBezTo>
                <a:cubicBezTo>
                  <a:pt x="36687" y="25603"/>
                  <a:pt x="36828" y="25427"/>
                  <a:pt x="36977" y="25207"/>
                </a:cubicBezTo>
                <a:close/>
                <a:moveTo>
                  <a:pt x="71207" y="24943"/>
                </a:moveTo>
                <a:cubicBezTo>
                  <a:pt x="71348" y="25242"/>
                  <a:pt x="71498" y="25533"/>
                  <a:pt x="71647" y="25823"/>
                </a:cubicBezTo>
                <a:cubicBezTo>
                  <a:pt x="70723" y="25902"/>
                  <a:pt x="69807" y="25973"/>
                  <a:pt x="68856" y="26043"/>
                </a:cubicBezTo>
                <a:cubicBezTo>
                  <a:pt x="68742" y="25753"/>
                  <a:pt x="68601" y="25462"/>
                  <a:pt x="68451" y="25163"/>
                </a:cubicBezTo>
                <a:cubicBezTo>
                  <a:pt x="69367" y="25057"/>
                  <a:pt x="70283" y="24987"/>
                  <a:pt x="71207" y="24943"/>
                </a:cubicBezTo>
                <a:close/>
                <a:moveTo>
                  <a:pt x="47472" y="25427"/>
                </a:moveTo>
                <a:cubicBezTo>
                  <a:pt x="47392" y="25568"/>
                  <a:pt x="47287" y="25718"/>
                  <a:pt x="47216" y="25867"/>
                </a:cubicBezTo>
                <a:cubicBezTo>
                  <a:pt x="46732" y="25902"/>
                  <a:pt x="46221" y="25973"/>
                  <a:pt x="45746" y="26008"/>
                </a:cubicBezTo>
                <a:cubicBezTo>
                  <a:pt x="45341" y="26043"/>
                  <a:pt x="44971" y="26043"/>
                  <a:pt x="44575" y="26087"/>
                </a:cubicBezTo>
                <a:cubicBezTo>
                  <a:pt x="44681" y="25902"/>
                  <a:pt x="44795" y="25753"/>
                  <a:pt x="44901" y="25568"/>
                </a:cubicBezTo>
                <a:cubicBezTo>
                  <a:pt x="45306" y="25568"/>
                  <a:pt x="45711" y="25533"/>
                  <a:pt x="46151" y="25533"/>
                </a:cubicBezTo>
                <a:cubicBezTo>
                  <a:pt x="46591" y="25497"/>
                  <a:pt x="47031" y="25462"/>
                  <a:pt x="47472" y="25427"/>
                </a:cubicBezTo>
                <a:close/>
                <a:moveTo>
                  <a:pt x="52534" y="25207"/>
                </a:moveTo>
                <a:lnTo>
                  <a:pt x="52534" y="25207"/>
                </a:lnTo>
                <a:cubicBezTo>
                  <a:pt x="52419" y="25348"/>
                  <a:pt x="52349" y="25497"/>
                  <a:pt x="52235" y="25647"/>
                </a:cubicBezTo>
                <a:cubicBezTo>
                  <a:pt x="51354" y="25788"/>
                  <a:pt x="50439" y="25938"/>
                  <a:pt x="49523" y="26087"/>
                </a:cubicBezTo>
                <a:cubicBezTo>
                  <a:pt x="49637" y="25938"/>
                  <a:pt x="49743" y="25788"/>
                  <a:pt x="49813" y="25647"/>
                </a:cubicBezTo>
                <a:cubicBezTo>
                  <a:pt x="50773" y="25497"/>
                  <a:pt x="51653" y="25383"/>
                  <a:pt x="52534" y="25207"/>
                </a:cubicBezTo>
                <a:close/>
                <a:moveTo>
                  <a:pt x="39548" y="25462"/>
                </a:moveTo>
                <a:cubicBezTo>
                  <a:pt x="40393" y="25533"/>
                  <a:pt x="41274" y="25568"/>
                  <a:pt x="42154" y="25603"/>
                </a:cubicBezTo>
                <a:cubicBezTo>
                  <a:pt x="42040" y="25788"/>
                  <a:pt x="41934" y="25973"/>
                  <a:pt x="41819" y="26123"/>
                </a:cubicBezTo>
                <a:cubicBezTo>
                  <a:pt x="40939" y="26123"/>
                  <a:pt x="40059" y="26087"/>
                  <a:pt x="39213" y="26043"/>
                </a:cubicBezTo>
                <a:cubicBezTo>
                  <a:pt x="39328" y="25823"/>
                  <a:pt x="39434" y="25647"/>
                  <a:pt x="39548" y="25462"/>
                </a:cubicBezTo>
                <a:close/>
                <a:moveTo>
                  <a:pt x="82793" y="24397"/>
                </a:moveTo>
                <a:cubicBezTo>
                  <a:pt x="83128" y="24503"/>
                  <a:pt x="83453" y="24652"/>
                  <a:pt x="83788" y="24802"/>
                </a:cubicBezTo>
                <a:cubicBezTo>
                  <a:pt x="84228" y="24987"/>
                  <a:pt x="84668" y="25163"/>
                  <a:pt x="85073" y="25383"/>
                </a:cubicBezTo>
                <a:cubicBezTo>
                  <a:pt x="85364" y="25647"/>
                  <a:pt x="85619" y="25867"/>
                  <a:pt x="85874" y="26123"/>
                </a:cubicBezTo>
                <a:cubicBezTo>
                  <a:pt x="85144" y="25753"/>
                  <a:pt x="84369" y="25383"/>
                  <a:pt x="83603" y="25057"/>
                </a:cubicBezTo>
                <a:lnTo>
                  <a:pt x="83568" y="25057"/>
                </a:lnTo>
                <a:cubicBezTo>
                  <a:pt x="83313" y="24837"/>
                  <a:pt x="83048" y="24617"/>
                  <a:pt x="82793" y="24397"/>
                </a:cubicBezTo>
                <a:close/>
                <a:moveTo>
                  <a:pt x="44830" y="25568"/>
                </a:moveTo>
                <a:lnTo>
                  <a:pt x="44830" y="25568"/>
                </a:lnTo>
                <a:cubicBezTo>
                  <a:pt x="44716" y="25753"/>
                  <a:pt x="44610" y="25938"/>
                  <a:pt x="44496" y="26087"/>
                </a:cubicBezTo>
                <a:cubicBezTo>
                  <a:pt x="43873" y="26112"/>
                  <a:pt x="43268" y="26137"/>
                  <a:pt x="42656" y="26137"/>
                </a:cubicBezTo>
                <a:cubicBezTo>
                  <a:pt x="42403" y="26137"/>
                  <a:pt x="42148" y="26133"/>
                  <a:pt x="41890" y="26123"/>
                </a:cubicBezTo>
                <a:cubicBezTo>
                  <a:pt x="42004" y="25973"/>
                  <a:pt x="42110" y="25788"/>
                  <a:pt x="42189" y="25603"/>
                </a:cubicBezTo>
                <a:cubicBezTo>
                  <a:pt x="43070" y="25603"/>
                  <a:pt x="43950" y="25603"/>
                  <a:pt x="44830" y="25568"/>
                </a:cubicBezTo>
                <a:close/>
                <a:moveTo>
                  <a:pt x="23005" y="24547"/>
                </a:moveTo>
                <a:cubicBezTo>
                  <a:pt x="23886" y="24802"/>
                  <a:pt x="24722" y="25022"/>
                  <a:pt x="25603" y="25207"/>
                </a:cubicBezTo>
                <a:cubicBezTo>
                  <a:pt x="25347" y="25533"/>
                  <a:pt x="25127" y="25867"/>
                  <a:pt x="24872" y="26158"/>
                </a:cubicBezTo>
                <a:cubicBezTo>
                  <a:pt x="23991" y="26008"/>
                  <a:pt x="23076" y="25823"/>
                  <a:pt x="22160" y="25647"/>
                </a:cubicBezTo>
                <a:cubicBezTo>
                  <a:pt x="22451" y="25277"/>
                  <a:pt x="22741" y="24908"/>
                  <a:pt x="23005" y="24547"/>
                </a:cubicBezTo>
                <a:close/>
                <a:moveTo>
                  <a:pt x="54876" y="25207"/>
                </a:moveTo>
                <a:lnTo>
                  <a:pt x="54876" y="25207"/>
                </a:lnTo>
                <a:cubicBezTo>
                  <a:pt x="54770" y="25348"/>
                  <a:pt x="54700" y="25497"/>
                  <a:pt x="54620" y="25682"/>
                </a:cubicBezTo>
                <a:cubicBezTo>
                  <a:pt x="53775" y="25867"/>
                  <a:pt x="52895" y="26008"/>
                  <a:pt x="52014" y="26193"/>
                </a:cubicBezTo>
                <a:cubicBezTo>
                  <a:pt x="52094" y="26008"/>
                  <a:pt x="52164" y="25867"/>
                  <a:pt x="52279" y="25718"/>
                </a:cubicBezTo>
                <a:cubicBezTo>
                  <a:pt x="53159" y="25533"/>
                  <a:pt x="54039" y="25383"/>
                  <a:pt x="54876" y="25207"/>
                </a:cubicBezTo>
                <a:close/>
                <a:moveTo>
                  <a:pt x="31255" y="25207"/>
                </a:moveTo>
                <a:cubicBezTo>
                  <a:pt x="32100" y="25348"/>
                  <a:pt x="32945" y="25462"/>
                  <a:pt x="33825" y="25568"/>
                </a:cubicBezTo>
                <a:cubicBezTo>
                  <a:pt x="33676" y="25788"/>
                  <a:pt x="33526" y="26008"/>
                  <a:pt x="33385" y="26228"/>
                </a:cubicBezTo>
                <a:cubicBezTo>
                  <a:pt x="32910" y="26193"/>
                  <a:pt x="32426" y="26123"/>
                  <a:pt x="31915" y="26087"/>
                </a:cubicBezTo>
                <a:cubicBezTo>
                  <a:pt x="31545" y="26043"/>
                  <a:pt x="31149" y="25973"/>
                  <a:pt x="30744" y="25938"/>
                </a:cubicBezTo>
                <a:cubicBezTo>
                  <a:pt x="30929" y="25718"/>
                  <a:pt x="31070" y="25462"/>
                  <a:pt x="31255" y="25207"/>
                </a:cubicBezTo>
                <a:close/>
                <a:moveTo>
                  <a:pt x="57191" y="25163"/>
                </a:moveTo>
                <a:cubicBezTo>
                  <a:pt x="57191" y="25313"/>
                  <a:pt x="57156" y="25497"/>
                  <a:pt x="57156" y="25647"/>
                </a:cubicBezTo>
                <a:cubicBezTo>
                  <a:pt x="56311" y="25867"/>
                  <a:pt x="55430" y="26043"/>
                  <a:pt x="54515" y="26228"/>
                </a:cubicBezTo>
                <a:cubicBezTo>
                  <a:pt x="54550" y="26043"/>
                  <a:pt x="54620" y="25902"/>
                  <a:pt x="54656" y="25718"/>
                </a:cubicBezTo>
                <a:cubicBezTo>
                  <a:pt x="55501" y="25568"/>
                  <a:pt x="56346" y="25383"/>
                  <a:pt x="57191" y="25163"/>
                </a:cubicBezTo>
                <a:close/>
                <a:moveTo>
                  <a:pt x="59612" y="25128"/>
                </a:moveTo>
                <a:cubicBezTo>
                  <a:pt x="59647" y="25313"/>
                  <a:pt x="59683" y="25497"/>
                  <a:pt x="59718" y="25718"/>
                </a:cubicBezTo>
                <a:cubicBezTo>
                  <a:pt x="59322" y="25788"/>
                  <a:pt x="58917" y="25867"/>
                  <a:pt x="58547" y="25973"/>
                </a:cubicBezTo>
                <a:cubicBezTo>
                  <a:pt x="58107" y="26043"/>
                  <a:pt x="57667" y="26158"/>
                  <a:pt x="57262" y="26228"/>
                </a:cubicBezTo>
                <a:cubicBezTo>
                  <a:pt x="57226" y="26043"/>
                  <a:pt x="57226" y="25867"/>
                  <a:pt x="57226" y="25682"/>
                </a:cubicBezTo>
                <a:cubicBezTo>
                  <a:pt x="57702" y="25568"/>
                  <a:pt x="58221" y="25462"/>
                  <a:pt x="58697" y="25348"/>
                </a:cubicBezTo>
                <a:cubicBezTo>
                  <a:pt x="58987" y="25277"/>
                  <a:pt x="59322" y="25207"/>
                  <a:pt x="59612" y="25128"/>
                </a:cubicBezTo>
                <a:close/>
                <a:moveTo>
                  <a:pt x="77000" y="25022"/>
                </a:moveTo>
                <a:lnTo>
                  <a:pt x="77000" y="25022"/>
                </a:lnTo>
                <a:cubicBezTo>
                  <a:pt x="77951" y="25092"/>
                  <a:pt x="78911" y="25242"/>
                  <a:pt x="79826" y="25383"/>
                </a:cubicBezTo>
                <a:cubicBezTo>
                  <a:pt x="80046" y="25682"/>
                  <a:pt x="80266" y="26008"/>
                  <a:pt x="80486" y="26307"/>
                </a:cubicBezTo>
                <a:cubicBezTo>
                  <a:pt x="79527" y="26158"/>
                  <a:pt x="78576" y="26008"/>
                  <a:pt x="77590" y="25938"/>
                </a:cubicBezTo>
                <a:cubicBezTo>
                  <a:pt x="77405" y="25603"/>
                  <a:pt x="77220" y="25313"/>
                  <a:pt x="77000" y="25022"/>
                </a:cubicBezTo>
                <a:close/>
                <a:moveTo>
                  <a:pt x="84263" y="24652"/>
                </a:moveTo>
                <a:cubicBezTo>
                  <a:pt x="84959" y="24987"/>
                  <a:pt x="85619" y="25313"/>
                  <a:pt x="86279" y="25682"/>
                </a:cubicBezTo>
                <a:cubicBezTo>
                  <a:pt x="86500" y="25902"/>
                  <a:pt x="86755" y="26123"/>
                  <a:pt x="87010" y="26343"/>
                </a:cubicBezTo>
                <a:cubicBezTo>
                  <a:pt x="86394" y="26008"/>
                  <a:pt x="85769" y="25682"/>
                  <a:pt x="85109" y="25348"/>
                </a:cubicBezTo>
                <a:cubicBezTo>
                  <a:pt x="84853" y="25092"/>
                  <a:pt x="84554" y="24872"/>
                  <a:pt x="84263" y="24652"/>
                </a:cubicBezTo>
                <a:close/>
                <a:moveTo>
                  <a:pt x="49743" y="25647"/>
                </a:moveTo>
                <a:lnTo>
                  <a:pt x="49743" y="25647"/>
                </a:lnTo>
                <a:cubicBezTo>
                  <a:pt x="49637" y="25788"/>
                  <a:pt x="49558" y="25938"/>
                  <a:pt x="49452" y="26087"/>
                </a:cubicBezTo>
                <a:cubicBezTo>
                  <a:pt x="48643" y="26193"/>
                  <a:pt x="47833" y="26307"/>
                  <a:pt x="46996" y="26413"/>
                </a:cubicBezTo>
                <a:cubicBezTo>
                  <a:pt x="47067" y="26228"/>
                  <a:pt x="47137" y="26087"/>
                  <a:pt x="47252" y="25938"/>
                </a:cubicBezTo>
                <a:cubicBezTo>
                  <a:pt x="48097" y="25823"/>
                  <a:pt x="48933" y="25753"/>
                  <a:pt x="49743" y="25647"/>
                </a:cubicBezTo>
                <a:close/>
                <a:moveTo>
                  <a:pt x="68381" y="25163"/>
                </a:moveTo>
                <a:cubicBezTo>
                  <a:pt x="68522" y="25462"/>
                  <a:pt x="68672" y="25753"/>
                  <a:pt x="68821" y="26087"/>
                </a:cubicBezTo>
                <a:cubicBezTo>
                  <a:pt x="67826" y="26158"/>
                  <a:pt x="66840" y="26307"/>
                  <a:pt x="65881" y="26413"/>
                </a:cubicBezTo>
                <a:cubicBezTo>
                  <a:pt x="65740" y="26158"/>
                  <a:pt x="65590" y="25867"/>
                  <a:pt x="65440" y="25568"/>
                </a:cubicBezTo>
                <a:cubicBezTo>
                  <a:pt x="66435" y="25427"/>
                  <a:pt x="67421" y="25277"/>
                  <a:pt x="68381" y="25163"/>
                </a:cubicBezTo>
                <a:close/>
                <a:moveTo>
                  <a:pt x="9615" y="24767"/>
                </a:moveTo>
                <a:cubicBezTo>
                  <a:pt x="10381" y="25092"/>
                  <a:pt x="11155" y="25427"/>
                  <a:pt x="11956" y="25718"/>
                </a:cubicBezTo>
                <a:cubicBezTo>
                  <a:pt x="11851" y="25788"/>
                  <a:pt x="11780" y="25867"/>
                  <a:pt x="11701" y="25938"/>
                </a:cubicBezTo>
                <a:cubicBezTo>
                  <a:pt x="11446" y="26123"/>
                  <a:pt x="11226" y="26263"/>
                  <a:pt x="10970" y="26448"/>
                </a:cubicBezTo>
                <a:cubicBezTo>
                  <a:pt x="10160" y="26123"/>
                  <a:pt x="9359" y="25788"/>
                  <a:pt x="8585" y="25462"/>
                </a:cubicBezTo>
                <a:cubicBezTo>
                  <a:pt x="8954" y="25242"/>
                  <a:pt x="9280" y="24987"/>
                  <a:pt x="9615" y="24767"/>
                </a:cubicBezTo>
                <a:close/>
                <a:moveTo>
                  <a:pt x="33896" y="25568"/>
                </a:moveTo>
                <a:cubicBezTo>
                  <a:pt x="34741" y="25682"/>
                  <a:pt x="35586" y="25788"/>
                  <a:pt x="36467" y="25867"/>
                </a:cubicBezTo>
                <a:cubicBezTo>
                  <a:pt x="36317" y="26087"/>
                  <a:pt x="36211" y="26263"/>
                  <a:pt x="36062" y="26484"/>
                </a:cubicBezTo>
                <a:cubicBezTo>
                  <a:pt x="35181" y="26413"/>
                  <a:pt x="34336" y="26343"/>
                  <a:pt x="33456" y="26228"/>
                </a:cubicBezTo>
                <a:cubicBezTo>
                  <a:pt x="33605" y="26008"/>
                  <a:pt x="33746" y="25788"/>
                  <a:pt x="33896" y="25568"/>
                </a:cubicBezTo>
                <a:close/>
                <a:moveTo>
                  <a:pt x="5283" y="24908"/>
                </a:moveTo>
                <a:cubicBezTo>
                  <a:pt x="5433" y="24987"/>
                  <a:pt x="5618" y="25057"/>
                  <a:pt x="5758" y="25163"/>
                </a:cubicBezTo>
                <a:cubicBezTo>
                  <a:pt x="6348" y="25462"/>
                  <a:pt x="6938" y="25753"/>
                  <a:pt x="7519" y="26008"/>
                </a:cubicBezTo>
                <a:cubicBezTo>
                  <a:pt x="7229" y="26193"/>
                  <a:pt x="6894" y="26343"/>
                  <a:pt x="6568" y="26528"/>
                </a:cubicBezTo>
                <a:cubicBezTo>
                  <a:pt x="5908" y="26228"/>
                  <a:pt x="5248" y="25938"/>
                  <a:pt x="4623" y="25603"/>
                </a:cubicBezTo>
                <a:cubicBezTo>
                  <a:pt x="4473" y="25568"/>
                  <a:pt x="4367" y="25497"/>
                  <a:pt x="4218" y="25427"/>
                </a:cubicBezTo>
                <a:cubicBezTo>
                  <a:pt x="4588" y="25242"/>
                  <a:pt x="4913" y="25092"/>
                  <a:pt x="5283" y="24908"/>
                </a:cubicBezTo>
                <a:close/>
                <a:moveTo>
                  <a:pt x="13356" y="24582"/>
                </a:moveTo>
                <a:cubicBezTo>
                  <a:pt x="14157" y="24872"/>
                  <a:pt x="14967" y="25128"/>
                  <a:pt x="15777" y="25383"/>
                </a:cubicBezTo>
                <a:cubicBezTo>
                  <a:pt x="15408" y="25788"/>
                  <a:pt x="15003" y="26158"/>
                  <a:pt x="14562" y="26528"/>
                </a:cubicBezTo>
                <a:cubicBezTo>
                  <a:pt x="13717" y="26307"/>
                  <a:pt x="12881" y="26008"/>
                  <a:pt x="12071" y="25718"/>
                </a:cubicBezTo>
                <a:cubicBezTo>
                  <a:pt x="12511" y="25348"/>
                  <a:pt x="12951" y="24987"/>
                  <a:pt x="13356" y="24582"/>
                </a:cubicBezTo>
                <a:close/>
                <a:moveTo>
                  <a:pt x="25647" y="25242"/>
                </a:moveTo>
                <a:cubicBezTo>
                  <a:pt x="26448" y="25427"/>
                  <a:pt x="27258" y="25568"/>
                  <a:pt x="28068" y="25682"/>
                </a:cubicBezTo>
                <a:cubicBezTo>
                  <a:pt x="27883" y="25973"/>
                  <a:pt x="27663" y="26228"/>
                  <a:pt x="27478" y="26528"/>
                </a:cubicBezTo>
                <a:cubicBezTo>
                  <a:pt x="26633" y="26413"/>
                  <a:pt x="25787" y="26307"/>
                  <a:pt x="24942" y="26158"/>
                </a:cubicBezTo>
                <a:cubicBezTo>
                  <a:pt x="25162" y="25867"/>
                  <a:pt x="25427" y="25533"/>
                  <a:pt x="25647" y="25242"/>
                </a:cubicBezTo>
                <a:close/>
                <a:moveTo>
                  <a:pt x="62253" y="25242"/>
                </a:moveTo>
                <a:cubicBezTo>
                  <a:pt x="62359" y="25497"/>
                  <a:pt x="62474" y="25753"/>
                  <a:pt x="62544" y="26008"/>
                </a:cubicBezTo>
                <a:cubicBezTo>
                  <a:pt x="61699" y="26158"/>
                  <a:pt x="60818" y="26343"/>
                  <a:pt x="59982" y="26528"/>
                </a:cubicBezTo>
                <a:cubicBezTo>
                  <a:pt x="59903" y="26263"/>
                  <a:pt x="59868" y="26008"/>
                  <a:pt x="59797" y="25753"/>
                </a:cubicBezTo>
                <a:cubicBezTo>
                  <a:pt x="60642" y="25568"/>
                  <a:pt x="61443" y="25383"/>
                  <a:pt x="62253" y="25242"/>
                </a:cubicBezTo>
                <a:close/>
                <a:moveTo>
                  <a:pt x="19440" y="24987"/>
                </a:moveTo>
                <a:cubicBezTo>
                  <a:pt x="20320" y="25242"/>
                  <a:pt x="21201" y="25462"/>
                  <a:pt x="22081" y="25682"/>
                </a:cubicBezTo>
                <a:cubicBezTo>
                  <a:pt x="21790" y="25973"/>
                  <a:pt x="21535" y="26307"/>
                  <a:pt x="21245" y="26633"/>
                </a:cubicBezTo>
                <a:cubicBezTo>
                  <a:pt x="20320" y="26448"/>
                  <a:pt x="19405" y="26263"/>
                  <a:pt x="18524" y="26043"/>
                </a:cubicBezTo>
                <a:cubicBezTo>
                  <a:pt x="18859" y="25718"/>
                  <a:pt x="19149" y="25348"/>
                  <a:pt x="19440" y="24987"/>
                </a:cubicBezTo>
                <a:close/>
                <a:moveTo>
                  <a:pt x="52199" y="25718"/>
                </a:moveTo>
                <a:lnTo>
                  <a:pt x="52199" y="25718"/>
                </a:lnTo>
                <a:cubicBezTo>
                  <a:pt x="52094" y="25867"/>
                  <a:pt x="52014" y="26043"/>
                  <a:pt x="51944" y="26193"/>
                </a:cubicBezTo>
                <a:cubicBezTo>
                  <a:pt x="51064" y="26343"/>
                  <a:pt x="50148" y="26484"/>
                  <a:pt x="49232" y="26633"/>
                </a:cubicBezTo>
                <a:cubicBezTo>
                  <a:pt x="49303" y="26448"/>
                  <a:pt x="49417" y="26307"/>
                  <a:pt x="49488" y="26158"/>
                </a:cubicBezTo>
                <a:cubicBezTo>
                  <a:pt x="50403" y="26008"/>
                  <a:pt x="51319" y="25867"/>
                  <a:pt x="52199" y="25718"/>
                </a:cubicBezTo>
                <a:close/>
                <a:moveTo>
                  <a:pt x="36502" y="25867"/>
                </a:moveTo>
                <a:cubicBezTo>
                  <a:pt x="37382" y="25973"/>
                  <a:pt x="38227" y="26043"/>
                  <a:pt x="39108" y="26087"/>
                </a:cubicBezTo>
                <a:cubicBezTo>
                  <a:pt x="38993" y="26307"/>
                  <a:pt x="38888" y="26484"/>
                  <a:pt x="38773" y="26668"/>
                </a:cubicBezTo>
                <a:cubicBezTo>
                  <a:pt x="37893" y="26633"/>
                  <a:pt x="37013" y="26563"/>
                  <a:pt x="36132" y="26484"/>
                </a:cubicBezTo>
                <a:cubicBezTo>
                  <a:pt x="36247" y="26307"/>
                  <a:pt x="36387" y="26087"/>
                  <a:pt x="36502" y="25867"/>
                </a:cubicBezTo>
                <a:close/>
                <a:moveTo>
                  <a:pt x="47172" y="25938"/>
                </a:moveTo>
                <a:lnTo>
                  <a:pt x="47172" y="25938"/>
                </a:lnTo>
                <a:cubicBezTo>
                  <a:pt x="47067" y="26087"/>
                  <a:pt x="46996" y="26263"/>
                  <a:pt x="46917" y="26413"/>
                </a:cubicBezTo>
                <a:cubicBezTo>
                  <a:pt x="46406" y="26448"/>
                  <a:pt x="45896" y="26528"/>
                  <a:pt x="45376" y="26563"/>
                </a:cubicBezTo>
                <a:cubicBezTo>
                  <a:pt x="45015" y="26598"/>
                  <a:pt x="44610" y="26633"/>
                  <a:pt x="44241" y="26668"/>
                </a:cubicBezTo>
                <a:cubicBezTo>
                  <a:pt x="44311" y="26484"/>
                  <a:pt x="44425" y="26307"/>
                  <a:pt x="44531" y="26158"/>
                </a:cubicBezTo>
                <a:cubicBezTo>
                  <a:pt x="44936" y="26123"/>
                  <a:pt x="45341" y="26087"/>
                  <a:pt x="45746" y="26043"/>
                </a:cubicBezTo>
                <a:cubicBezTo>
                  <a:pt x="46221" y="26008"/>
                  <a:pt x="46697" y="25973"/>
                  <a:pt x="47172" y="25938"/>
                </a:cubicBezTo>
                <a:close/>
                <a:moveTo>
                  <a:pt x="28138" y="25682"/>
                </a:moveTo>
                <a:cubicBezTo>
                  <a:pt x="28684" y="25788"/>
                  <a:pt x="29239" y="25867"/>
                  <a:pt x="29784" y="25902"/>
                </a:cubicBezTo>
                <a:cubicBezTo>
                  <a:pt x="30084" y="25938"/>
                  <a:pt x="30374" y="25973"/>
                  <a:pt x="30630" y="26008"/>
                </a:cubicBezTo>
                <a:cubicBezTo>
                  <a:pt x="30630" y="26008"/>
                  <a:pt x="30630" y="26043"/>
                  <a:pt x="30594" y="26043"/>
                </a:cubicBezTo>
                <a:cubicBezTo>
                  <a:pt x="30445" y="26263"/>
                  <a:pt x="30304" y="26484"/>
                  <a:pt x="30154" y="26704"/>
                </a:cubicBezTo>
                <a:cubicBezTo>
                  <a:pt x="29934" y="26704"/>
                  <a:pt x="29679" y="26668"/>
                  <a:pt x="29459" y="26668"/>
                </a:cubicBezTo>
                <a:cubicBezTo>
                  <a:pt x="28834" y="26633"/>
                  <a:pt x="28173" y="26598"/>
                  <a:pt x="27513" y="26528"/>
                </a:cubicBezTo>
                <a:cubicBezTo>
                  <a:pt x="27733" y="26228"/>
                  <a:pt x="27918" y="25973"/>
                  <a:pt x="28138" y="25682"/>
                </a:cubicBezTo>
                <a:close/>
                <a:moveTo>
                  <a:pt x="39178" y="26087"/>
                </a:moveTo>
                <a:cubicBezTo>
                  <a:pt x="40023" y="26158"/>
                  <a:pt x="40904" y="26193"/>
                  <a:pt x="41819" y="26193"/>
                </a:cubicBezTo>
                <a:cubicBezTo>
                  <a:pt x="41714" y="26378"/>
                  <a:pt x="41599" y="26563"/>
                  <a:pt x="41529" y="26748"/>
                </a:cubicBezTo>
                <a:cubicBezTo>
                  <a:pt x="40649" y="26748"/>
                  <a:pt x="39733" y="26748"/>
                  <a:pt x="38853" y="26668"/>
                </a:cubicBezTo>
                <a:cubicBezTo>
                  <a:pt x="38958" y="26484"/>
                  <a:pt x="39073" y="26307"/>
                  <a:pt x="39178" y="26087"/>
                </a:cubicBezTo>
                <a:close/>
                <a:moveTo>
                  <a:pt x="44461" y="26158"/>
                </a:moveTo>
                <a:cubicBezTo>
                  <a:pt x="44355" y="26307"/>
                  <a:pt x="44276" y="26484"/>
                  <a:pt x="44170" y="26668"/>
                </a:cubicBezTo>
                <a:cubicBezTo>
                  <a:pt x="43290" y="26704"/>
                  <a:pt x="42445" y="26748"/>
                  <a:pt x="41599" y="26748"/>
                </a:cubicBezTo>
                <a:cubicBezTo>
                  <a:pt x="41670" y="26563"/>
                  <a:pt x="41784" y="26378"/>
                  <a:pt x="41855" y="26193"/>
                </a:cubicBezTo>
                <a:cubicBezTo>
                  <a:pt x="42735" y="26193"/>
                  <a:pt x="43580" y="26193"/>
                  <a:pt x="44461" y="26158"/>
                </a:cubicBezTo>
                <a:close/>
                <a:moveTo>
                  <a:pt x="54585" y="25753"/>
                </a:moveTo>
                <a:lnTo>
                  <a:pt x="54585" y="25753"/>
                </a:lnTo>
                <a:cubicBezTo>
                  <a:pt x="54550" y="25902"/>
                  <a:pt x="54515" y="26087"/>
                  <a:pt x="54480" y="26263"/>
                </a:cubicBezTo>
                <a:cubicBezTo>
                  <a:pt x="53599" y="26448"/>
                  <a:pt x="52719" y="26633"/>
                  <a:pt x="51794" y="26783"/>
                </a:cubicBezTo>
                <a:cubicBezTo>
                  <a:pt x="51838" y="26598"/>
                  <a:pt x="51909" y="26413"/>
                  <a:pt x="51979" y="26228"/>
                </a:cubicBezTo>
                <a:cubicBezTo>
                  <a:pt x="52860" y="26087"/>
                  <a:pt x="53740" y="25938"/>
                  <a:pt x="54585" y="25753"/>
                </a:cubicBezTo>
                <a:close/>
                <a:moveTo>
                  <a:pt x="57156" y="25718"/>
                </a:moveTo>
                <a:cubicBezTo>
                  <a:pt x="57156" y="25902"/>
                  <a:pt x="57191" y="26087"/>
                  <a:pt x="57191" y="26263"/>
                </a:cubicBezTo>
                <a:cubicBezTo>
                  <a:pt x="56311" y="26448"/>
                  <a:pt x="55395" y="26633"/>
                  <a:pt x="54480" y="26818"/>
                </a:cubicBezTo>
                <a:cubicBezTo>
                  <a:pt x="54480" y="26633"/>
                  <a:pt x="54480" y="26448"/>
                  <a:pt x="54515" y="26307"/>
                </a:cubicBezTo>
                <a:cubicBezTo>
                  <a:pt x="55430" y="26123"/>
                  <a:pt x="56311" y="25902"/>
                  <a:pt x="57156" y="25718"/>
                </a:cubicBezTo>
                <a:close/>
                <a:moveTo>
                  <a:pt x="74614" y="25823"/>
                </a:moveTo>
                <a:cubicBezTo>
                  <a:pt x="74764" y="26158"/>
                  <a:pt x="74949" y="26484"/>
                  <a:pt x="75125" y="26818"/>
                </a:cubicBezTo>
                <a:cubicBezTo>
                  <a:pt x="74817" y="26800"/>
                  <a:pt x="74506" y="26792"/>
                  <a:pt x="74195" y="26792"/>
                </a:cubicBezTo>
                <a:cubicBezTo>
                  <a:pt x="73883" y="26792"/>
                  <a:pt x="73571" y="26800"/>
                  <a:pt x="73258" y="26818"/>
                </a:cubicBezTo>
                <a:cubicBezTo>
                  <a:pt x="72924" y="26818"/>
                  <a:pt x="72563" y="26818"/>
                  <a:pt x="72193" y="26853"/>
                </a:cubicBezTo>
                <a:cubicBezTo>
                  <a:pt x="72043" y="26528"/>
                  <a:pt x="71903" y="26193"/>
                  <a:pt x="71753" y="25902"/>
                </a:cubicBezTo>
                <a:cubicBezTo>
                  <a:pt x="72704" y="25823"/>
                  <a:pt x="73663" y="25823"/>
                  <a:pt x="74614" y="25823"/>
                </a:cubicBezTo>
                <a:close/>
                <a:moveTo>
                  <a:pt x="65405" y="25568"/>
                </a:moveTo>
                <a:cubicBezTo>
                  <a:pt x="65555" y="25867"/>
                  <a:pt x="65661" y="26158"/>
                  <a:pt x="65810" y="26448"/>
                </a:cubicBezTo>
                <a:cubicBezTo>
                  <a:pt x="64859" y="26563"/>
                  <a:pt x="63900" y="26704"/>
                  <a:pt x="62949" y="26888"/>
                </a:cubicBezTo>
                <a:cubicBezTo>
                  <a:pt x="62879" y="26668"/>
                  <a:pt x="62799" y="26448"/>
                  <a:pt x="62694" y="26228"/>
                </a:cubicBezTo>
                <a:cubicBezTo>
                  <a:pt x="62694" y="26158"/>
                  <a:pt x="62658" y="26123"/>
                  <a:pt x="62658" y="26043"/>
                </a:cubicBezTo>
                <a:cubicBezTo>
                  <a:pt x="63574" y="25902"/>
                  <a:pt x="64490" y="25718"/>
                  <a:pt x="65405" y="25568"/>
                </a:cubicBezTo>
                <a:close/>
                <a:moveTo>
                  <a:pt x="81842" y="25057"/>
                </a:moveTo>
                <a:lnTo>
                  <a:pt x="81842" y="25057"/>
                </a:lnTo>
                <a:cubicBezTo>
                  <a:pt x="82687" y="25313"/>
                  <a:pt x="83568" y="25603"/>
                  <a:pt x="84413" y="25973"/>
                </a:cubicBezTo>
                <a:cubicBezTo>
                  <a:pt x="84448" y="25973"/>
                  <a:pt x="84448" y="26008"/>
                  <a:pt x="84483" y="26008"/>
                </a:cubicBezTo>
                <a:cubicBezTo>
                  <a:pt x="84739" y="26307"/>
                  <a:pt x="84994" y="26598"/>
                  <a:pt x="85214" y="26888"/>
                </a:cubicBezTo>
                <a:cubicBezTo>
                  <a:pt x="84334" y="26528"/>
                  <a:pt x="83489" y="26228"/>
                  <a:pt x="82608" y="25973"/>
                </a:cubicBezTo>
                <a:cubicBezTo>
                  <a:pt x="82353" y="25682"/>
                  <a:pt x="82098" y="25348"/>
                  <a:pt x="81842" y="25057"/>
                </a:cubicBezTo>
                <a:close/>
                <a:moveTo>
                  <a:pt x="30709" y="26008"/>
                </a:moveTo>
                <a:cubicBezTo>
                  <a:pt x="31105" y="26043"/>
                  <a:pt x="31510" y="26087"/>
                  <a:pt x="31915" y="26123"/>
                </a:cubicBezTo>
                <a:cubicBezTo>
                  <a:pt x="32390" y="26193"/>
                  <a:pt x="32866" y="26228"/>
                  <a:pt x="33350" y="26263"/>
                </a:cubicBezTo>
                <a:cubicBezTo>
                  <a:pt x="33200" y="26484"/>
                  <a:pt x="33086" y="26704"/>
                  <a:pt x="32945" y="26924"/>
                </a:cubicBezTo>
                <a:cubicBezTo>
                  <a:pt x="32065" y="26853"/>
                  <a:pt x="31149" y="26783"/>
                  <a:pt x="30225" y="26704"/>
                </a:cubicBezTo>
                <a:cubicBezTo>
                  <a:pt x="30374" y="26528"/>
                  <a:pt x="30524" y="26307"/>
                  <a:pt x="30665" y="26087"/>
                </a:cubicBezTo>
                <a:cubicBezTo>
                  <a:pt x="30665" y="26043"/>
                  <a:pt x="30709" y="26043"/>
                  <a:pt x="30709" y="26008"/>
                </a:cubicBezTo>
                <a:close/>
                <a:moveTo>
                  <a:pt x="79897" y="25427"/>
                </a:moveTo>
                <a:lnTo>
                  <a:pt x="79897" y="25427"/>
                </a:lnTo>
                <a:cubicBezTo>
                  <a:pt x="80812" y="25568"/>
                  <a:pt x="81693" y="25788"/>
                  <a:pt x="82573" y="26043"/>
                </a:cubicBezTo>
                <a:cubicBezTo>
                  <a:pt x="82793" y="26343"/>
                  <a:pt x="83048" y="26633"/>
                  <a:pt x="83268" y="26924"/>
                </a:cubicBezTo>
                <a:cubicBezTo>
                  <a:pt x="82388" y="26704"/>
                  <a:pt x="81472" y="26484"/>
                  <a:pt x="80557" y="26343"/>
                </a:cubicBezTo>
                <a:cubicBezTo>
                  <a:pt x="80337" y="26008"/>
                  <a:pt x="80117" y="25718"/>
                  <a:pt x="79897" y="25427"/>
                </a:cubicBezTo>
                <a:close/>
                <a:moveTo>
                  <a:pt x="8549" y="25497"/>
                </a:moveTo>
                <a:cubicBezTo>
                  <a:pt x="9315" y="25823"/>
                  <a:pt x="10090" y="26158"/>
                  <a:pt x="10935" y="26484"/>
                </a:cubicBezTo>
                <a:cubicBezTo>
                  <a:pt x="10680" y="26633"/>
                  <a:pt x="10381" y="26818"/>
                  <a:pt x="10125" y="26968"/>
                </a:cubicBezTo>
                <a:cubicBezTo>
                  <a:pt x="9280" y="26668"/>
                  <a:pt x="8479" y="26343"/>
                  <a:pt x="7669" y="26008"/>
                </a:cubicBezTo>
                <a:cubicBezTo>
                  <a:pt x="7959" y="25823"/>
                  <a:pt x="8259" y="25682"/>
                  <a:pt x="8549" y="25497"/>
                </a:cubicBezTo>
                <a:close/>
                <a:moveTo>
                  <a:pt x="49417" y="26158"/>
                </a:moveTo>
                <a:lnTo>
                  <a:pt x="49417" y="26158"/>
                </a:lnTo>
                <a:cubicBezTo>
                  <a:pt x="49338" y="26307"/>
                  <a:pt x="49232" y="26484"/>
                  <a:pt x="49153" y="26633"/>
                </a:cubicBezTo>
                <a:cubicBezTo>
                  <a:pt x="48387" y="26748"/>
                  <a:pt x="47542" y="26853"/>
                  <a:pt x="46732" y="26968"/>
                </a:cubicBezTo>
                <a:cubicBezTo>
                  <a:pt x="46811" y="26818"/>
                  <a:pt x="46882" y="26633"/>
                  <a:pt x="46952" y="26448"/>
                </a:cubicBezTo>
                <a:cubicBezTo>
                  <a:pt x="47797" y="26378"/>
                  <a:pt x="48607" y="26263"/>
                  <a:pt x="49417" y="26158"/>
                </a:cubicBezTo>
                <a:close/>
                <a:moveTo>
                  <a:pt x="74649" y="25823"/>
                </a:moveTo>
                <a:cubicBezTo>
                  <a:pt x="75644" y="25823"/>
                  <a:pt x="76595" y="25902"/>
                  <a:pt x="77546" y="25973"/>
                </a:cubicBezTo>
                <a:cubicBezTo>
                  <a:pt x="77766" y="26307"/>
                  <a:pt x="77951" y="26633"/>
                  <a:pt x="78136" y="26968"/>
                </a:cubicBezTo>
                <a:cubicBezTo>
                  <a:pt x="77185" y="26853"/>
                  <a:pt x="76190" y="26818"/>
                  <a:pt x="75169" y="26818"/>
                </a:cubicBezTo>
                <a:cubicBezTo>
                  <a:pt x="75019" y="26484"/>
                  <a:pt x="74834" y="26158"/>
                  <a:pt x="74649" y="25823"/>
                </a:cubicBezTo>
                <a:close/>
                <a:moveTo>
                  <a:pt x="83709" y="25163"/>
                </a:moveTo>
                <a:lnTo>
                  <a:pt x="83709" y="25163"/>
                </a:lnTo>
                <a:cubicBezTo>
                  <a:pt x="84483" y="25497"/>
                  <a:pt x="85293" y="25867"/>
                  <a:pt x="86024" y="26228"/>
                </a:cubicBezTo>
                <a:cubicBezTo>
                  <a:pt x="86279" y="26484"/>
                  <a:pt x="86500" y="26704"/>
                  <a:pt x="86720" y="26924"/>
                </a:cubicBezTo>
                <a:cubicBezTo>
                  <a:pt x="86755" y="26968"/>
                  <a:pt x="86790" y="26968"/>
                  <a:pt x="86834" y="27003"/>
                </a:cubicBezTo>
                <a:cubicBezTo>
                  <a:pt x="86095" y="26633"/>
                  <a:pt x="85329" y="26263"/>
                  <a:pt x="84589" y="25973"/>
                </a:cubicBezTo>
                <a:cubicBezTo>
                  <a:pt x="84519" y="25938"/>
                  <a:pt x="84483" y="25938"/>
                  <a:pt x="84448" y="25902"/>
                </a:cubicBezTo>
                <a:cubicBezTo>
                  <a:pt x="84193" y="25647"/>
                  <a:pt x="83973" y="25427"/>
                  <a:pt x="83709" y="25163"/>
                </a:cubicBezTo>
                <a:close/>
                <a:moveTo>
                  <a:pt x="4147" y="25462"/>
                </a:moveTo>
                <a:cubicBezTo>
                  <a:pt x="4297" y="25533"/>
                  <a:pt x="4438" y="25603"/>
                  <a:pt x="4588" y="25682"/>
                </a:cubicBezTo>
                <a:cubicBezTo>
                  <a:pt x="5213" y="25973"/>
                  <a:pt x="5838" y="26263"/>
                  <a:pt x="6498" y="26563"/>
                </a:cubicBezTo>
                <a:cubicBezTo>
                  <a:pt x="6163" y="26704"/>
                  <a:pt x="5794" y="26888"/>
                  <a:pt x="5468" y="27038"/>
                </a:cubicBezTo>
                <a:cubicBezTo>
                  <a:pt x="4808" y="26783"/>
                  <a:pt x="4218" y="26528"/>
                  <a:pt x="3593" y="26228"/>
                </a:cubicBezTo>
                <a:cubicBezTo>
                  <a:pt x="3417" y="26123"/>
                  <a:pt x="3232" y="26043"/>
                  <a:pt x="3047" y="25938"/>
                </a:cubicBezTo>
                <a:cubicBezTo>
                  <a:pt x="3417" y="25788"/>
                  <a:pt x="3778" y="25603"/>
                  <a:pt x="4147" y="25462"/>
                </a:cubicBezTo>
                <a:close/>
                <a:moveTo>
                  <a:pt x="71682" y="25902"/>
                </a:moveTo>
                <a:cubicBezTo>
                  <a:pt x="71823" y="26228"/>
                  <a:pt x="72008" y="26528"/>
                  <a:pt x="72158" y="26853"/>
                </a:cubicBezTo>
                <a:cubicBezTo>
                  <a:pt x="71207" y="26888"/>
                  <a:pt x="70247" y="26968"/>
                  <a:pt x="69297" y="27038"/>
                </a:cubicBezTo>
                <a:cubicBezTo>
                  <a:pt x="69147" y="26748"/>
                  <a:pt x="69041" y="26413"/>
                  <a:pt x="68892" y="26123"/>
                </a:cubicBezTo>
                <a:cubicBezTo>
                  <a:pt x="69842" y="26008"/>
                  <a:pt x="70767" y="25938"/>
                  <a:pt x="71682" y="25902"/>
                </a:cubicBezTo>
                <a:close/>
                <a:moveTo>
                  <a:pt x="22125" y="25682"/>
                </a:moveTo>
                <a:cubicBezTo>
                  <a:pt x="23041" y="25902"/>
                  <a:pt x="23956" y="26043"/>
                  <a:pt x="24837" y="26193"/>
                </a:cubicBezTo>
                <a:cubicBezTo>
                  <a:pt x="24581" y="26484"/>
                  <a:pt x="24361" y="26783"/>
                  <a:pt x="24141" y="27073"/>
                </a:cubicBezTo>
                <a:cubicBezTo>
                  <a:pt x="23261" y="26968"/>
                  <a:pt x="22416" y="26853"/>
                  <a:pt x="21570" y="26668"/>
                </a:cubicBezTo>
                <a:cubicBezTo>
                  <a:pt x="21465" y="26668"/>
                  <a:pt x="21385" y="26668"/>
                  <a:pt x="21315" y="26633"/>
                </a:cubicBezTo>
                <a:cubicBezTo>
                  <a:pt x="21606" y="26343"/>
                  <a:pt x="21861" y="26008"/>
                  <a:pt x="22125" y="25682"/>
                </a:cubicBezTo>
                <a:close/>
                <a:moveTo>
                  <a:pt x="59718" y="25753"/>
                </a:moveTo>
                <a:cubicBezTo>
                  <a:pt x="59797" y="26008"/>
                  <a:pt x="59868" y="26263"/>
                  <a:pt x="59903" y="26528"/>
                </a:cubicBezTo>
                <a:cubicBezTo>
                  <a:pt x="59612" y="26598"/>
                  <a:pt x="59322" y="26668"/>
                  <a:pt x="58987" y="26704"/>
                </a:cubicBezTo>
                <a:cubicBezTo>
                  <a:pt x="58441" y="26853"/>
                  <a:pt x="57887" y="26968"/>
                  <a:pt x="57341" y="27073"/>
                </a:cubicBezTo>
                <a:cubicBezTo>
                  <a:pt x="57297" y="26818"/>
                  <a:pt x="57262" y="26563"/>
                  <a:pt x="57262" y="26307"/>
                </a:cubicBezTo>
                <a:cubicBezTo>
                  <a:pt x="57667" y="26228"/>
                  <a:pt x="58107" y="26123"/>
                  <a:pt x="58547" y="26008"/>
                </a:cubicBezTo>
                <a:cubicBezTo>
                  <a:pt x="58952" y="25938"/>
                  <a:pt x="59357" y="25867"/>
                  <a:pt x="59718" y="25753"/>
                </a:cubicBezTo>
                <a:close/>
                <a:moveTo>
                  <a:pt x="33420" y="26307"/>
                </a:moveTo>
                <a:cubicBezTo>
                  <a:pt x="34301" y="26378"/>
                  <a:pt x="35146" y="26448"/>
                  <a:pt x="36026" y="26563"/>
                </a:cubicBezTo>
                <a:cubicBezTo>
                  <a:pt x="35912" y="26748"/>
                  <a:pt x="35771" y="26924"/>
                  <a:pt x="35657" y="27144"/>
                </a:cubicBezTo>
                <a:cubicBezTo>
                  <a:pt x="35067" y="27073"/>
                  <a:pt x="34486" y="27038"/>
                  <a:pt x="33896" y="27003"/>
                </a:cubicBezTo>
                <a:cubicBezTo>
                  <a:pt x="33605" y="26968"/>
                  <a:pt x="33306" y="26924"/>
                  <a:pt x="33016" y="26924"/>
                </a:cubicBezTo>
                <a:cubicBezTo>
                  <a:pt x="33130" y="26704"/>
                  <a:pt x="33271" y="26484"/>
                  <a:pt x="33420" y="26307"/>
                </a:cubicBezTo>
                <a:close/>
                <a:moveTo>
                  <a:pt x="15848" y="25383"/>
                </a:moveTo>
                <a:cubicBezTo>
                  <a:pt x="16693" y="25647"/>
                  <a:pt x="17538" y="25867"/>
                  <a:pt x="18419" y="26087"/>
                </a:cubicBezTo>
                <a:cubicBezTo>
                  <a:pt x="18084" y="26448"/>
                  <a:pt x="17723" y="26853"/>
                  <a:pt x="17353" y="27223"/>
                </a:cubicBezTo>
                <a:cubicBezTo>
                  <a:pt x="16402" y="27003"/>
                  <a:pt x="15522" y="26783"/>
                  <a:pt x="14642" y="26563"/>
                </a:cubicBezTo>
                <a:cubicBezTo>
                  <a:pt x="15082" y="26193"/>
                  <a:pt x="15478" y="25788"/>
                  <a:pt x="15848" y="25383"/>
                </a:cubicBezTo>
                <a:close/>
                <a:moveTo>
                  <a:pt x="46882" y="26484"/>
                </a:moveTo>
                <a:cubicBezTo>
                  <a:pt x="46811" y="26633"/>
                  <a:pt x="46732" y="26818"/>
                  <a:pt x="46662" y="26968"/>
                </a:cubicBezTo>
                <a:cubicBezTo>
                  <a:pt x="46151" y="27038"/>
                  <a:pt x="45632" y="27109"/>
                  <a:pt x="45086" y="27188"/>
                </a:cubicBezTo>
                <a:cubicBezTo>
                  <a:pt x="44716" y="27223"/>
                  <a:pt x="44311" y="27258"/>
                  <a:pt x="43950" y="27258"/>
                </a:cubicBezTo>
                <a:cubicBezTo>
                  <a:pt x="44020" y="27073"/>
                  <a:pt x="44091" y="26888"/>
                  <a:pt x="44205" y="26704"/>
                </a:cubicBezTo>
                <a:cubicBezTo>
                  <a:pt x="44610" y="26704"/>
                  <a:pt x="45015" y="26668"/>
                  <a:pt x="45376" y="26633"/>
                </a:cubicBezTo>
                <a:cubicBezTo>
                  <a:pt x="45896" y="26598"/>
                  <a:pt x="46406" y="26528"/>
                  <a:pt x="46882" y="26484"/>
                </a:cubicBezTo>
                <a:close/>
                <a:moveTo>
                  <a:pt x="12000" y="25753"/>
                </a:moveTo>
                <a:cubicBezTo>
                  <a:pt x="12802" y="26043"/>
                  <a:pt x="13647" y="26343"/>
                  <a:pt x="14527" y="26563"/>
                </a:cubicBezTo>
                <a:cubicBezTo>
                  <a:pt x="14237" y="26818"/>
                  <a:pt x="13937" y="27038"/>
                  <a:pt x="13647" y="27293"/>
                </a:cubicBezTo>
                <a:cubicBezTo>
                  <a:pt x="12766" y="27038"/>
                  <a:pt x="11886" y="26748"/>
                  <a:pt x="11041" y="26448"/>
                </a:cubicBezTo>
                <a:cubicBezTo>
                  <a:pt x="11261" y="26307"/>
                  <a:pt x="11481" y="26158"/>
                  <a:pt x="11701" y="25973"/>
                </a:cubicBezTo>
                <a:cubicBezTo>
                  <a:pt x="11816" y="25902"/>
                  <a:pt x="11921" y="25823"/>
                  <a:pt x="12000" y="25753"/>
                </a:cubicBezTo>
                <a:close/>
                <a:moveTo>
                  <a:pt x="36097" y="26563"/>
                </a:moveTo>
                <a:cubicBezTo>
                  <a:pt x="36977" y="26633"/>
                  <a:pt x="37858" y="26704"/>
                  <a:pt x="38773" y="26748"/>
                </a:cubicBezTo>
                <a:cubicBezTo>
                  <a:pt x="38668" y="26924"/>
                  <a:pt x="38553" y="27109"/>
                  <a:pt x="38483" y="27293"/>
                </a:cubicBezTo>
                <a:cubicBezTo>
                  <a:pt x="37567" y="27258"/>
                  <a:pt x="36652" y="27223"/>
                  <a:pt x="35727" y="27144"/>
                </a:cubicBezTo>
                <a:cubicBezTo>
                  <a:pt x="35842" y="26924"/>
                  <a:pt x="35947" y="26748"/>
                  <a:pt x="36097" y="26563"/>
                </a:cubicBezTo>
                <a:close/>
                <a:moveTo>
                  <a:pt x="51909" y="26263"/>
                </a:moveTo>
                <a:lnTo>
                  <a:pt x="51909" y="26263"/>
                </a:lnTo>
                <a:cubicBezTo>
                  <a:pt x="51838" y="26413"/>
                  <a:pt x="51794" y="26598"/>
                  <a:pt x="51724" y="26818"/>
                </a:cubicBezTo>
                <a:cubicBezTo>
                  <a:pt x="50844" y="26968"/>
                  <a:pt x="49928" y="27144"/>
                  <a:pt x="49012" y="27293"/>
                </a:cubicBezTo>
                <a:cubicBezTo>
                  <a:pt x="49048" y="27073"/>
                  <a:pt x="49118" y="26888"/>
                  <a:pt x="49232" y="26704"/>
                </a:cubicBezTo>
                <a:cubicBezTo>
                  <a:pt x="50148" y="26563"/>
                  <a:pt x="51028" y="26413"/>
                  <a:pt x="51909" y="26263"/>
                </a:cubicBezTo>
                <a:close/>
                <a:moveTo>
                  <a:pt x="24872" y="26228"/>
                </a:moveTo>
                <a:cubicBezTo>
                  <a:pt x="25752" y="26378"/>
                  <a:pt x="26597" y="26484"/>
                  <a:pt x="27443" y="26563"/>
                </a:cubicBezTo>
                <a:cubicBezTo>
                  <a:pt x="27223" y="26818"/>
                  <a:pt x="27038" y="27073"/>
                  <a:pt x="26853" y="27329"/>
                </a:cubicBezTo>
                <a:cubicBezTo>
                  <a:pt x="25972" y="27258"/>
                  <a:pt x="25092" y="27188"/>
                  <a:pt x="24176" y="27073"/>
                </a:cubicBezTo>
                <a:cubicBezTo>
                  <a:pt x="24432" y="26783"/>
                  <a:pt x="24652" y="26528"/>
                  <a:pt x="24872" y="26228"/>
                </a:cubicBezTo>
                <a:close/>
                <a:moveTo>
                  <a:pt x="77625" y="25973"/>
                </a:moveTo>
                <a:lnTo>
                  <a:pt x="77625" y="25973"/>
                </a:lnTo>
                <a:cubicBezTo>
                  <a:pt x="78576" y="26043"/>
                  <a:pt x="79527" y="26193"/>
                  <a:pt x="80522" y="26378"/>
                </a:cubicBezTo>
                <a:cubicBezTo>
                  <a:pt x="80707" y="26668"/>
                  <a:pt x="80927" y="27003"/>
                  <a:pt x="81147" y="27329"/>
                </a:cubicBezTo>
                <a:cubicBezTo>
                  <a:pt x="80187" y="27188"/>
                  <a:pt x="79201" y="27038"/>
                  <a:pt x="78206" y="26968"/>
                </a:cubicBezTo>
                <a:cubicBezTo>
                  <a:pt x="78030" y="26633"/>
                  <a:pt x="77810" y="26307"/>
                  <a:pt x="77625" y="25973"/>
                </a:cubicBezTo>
                <a:close/>
                <a:moveTo>
                  <a:pt x="38809" y="26748"/>
                </a:moveTo>
                <a:cubicBezTo>
                  <a:pt x="39733" y="26783"/>
                  <a:pt x="40613" y="26818"/>
                  <a:pt x="41494" y="26818"/>
                </a:cubicBezTo>
                <a:cubicBezTo>
                  <a:pt x="41414" y="27003"/>
                  <a:pt x="41309" y="27188"/>
                  <a:pt x="41230" y="27364"/>
                </a:cubicBezTo>
                <a:cubicBezTo>
                  <a:pt x="40314" y="27364"/>
                  <a:pt x="39434" y="27364"/>
                  <a:pt x="38518" y="27329"/>
                </a:cubicBezTo>
                <a:cubicBezTo>
                  <a:pt x="38632" y="27109"/>
                  <a:pt x="38738" y="26924"/>
                  <a:pt x="38809" y="26748"/>
                </a:cubicBezTo>
                <a:close/>
                <a:moveTo>
                  <a:pt x="44135" y="26748"/>
                </a:moveTo>
                <a:lnTo>
                  <a:pt x="44135" y="26748"/>
                </a:lnTo>
                <a:cubicBezTo>
                  <a:pt x="44056" y="26924"/>
                  <a:pt x="43950" y="27109"/>
                  <a:pt x="43871" y="27293"/>
                </a:cubicBezTo>
                <a:cubicBezTo>
                  <a:pt x="42990" y="27329"/>
                  <a:pt x="42154" y="27364"/>
                  <a:pt x="41309" y="27364"/>
                </a:cubicBezTo>
                <a:cubicBezTo>
                  <a:pt x="41379" y="27188"/>
                  <a:pt x="41450" y="27003"/>
                  <a:pt x="41564" y="26818"/>
                </a:cubicBezTo>
                <a:cubicBezTo>
                  <a:pt x="42409" y="26818"/>
                  <a:pt x="43290" y="26783"/>
                  <a:pt x="44135" y="26748"/>
                </a:cubicBezTo>
                <a:close/>
                <a:moveTo>
                  <a:pt x="54436" y="26307"/>
                </a:moveTo>
                <a:lnTo>
                  <a:pt x="54436" y="26853"/>
                </a:lnTo>
                <a:cubicBezTo>
                  <a:pt x="53520" y="27038"/>
                  <a:pt x="52604" y="27223"/>
                  <a:pt x="51689" y="27364"/>
                </a:cubicBezTo>
                <a:cubicBezTo>
                  <a:pt x="51724" y="27188"/>
                  <a:pt x="51759" y="27003"/>
                  <a:pt x="51794" y="26853"/>
                </a:cubicBezTo>
                <a:cubicBezTo>
                  <a:pt x="52675" y="26668"/>
                  <a:pt x="53555" y="26484"/>
                  <a:pt x="54436" y="26307"/>
                </a:cubicBezTo>
                <a:close/>
                <a:moveTo>
                  <a:pt x="62579" y="26087"/>
                </a:moveTo>
                <a:cubicBezTo>
                  <a:pt x="62623" y="26123"/>
                  <a:pt x="62623" y="26193"/>
                  <a:pt x="62658" y="26228"/>
                </a:cubicBezTo>
                <a:cubicBezTo>
                  <a:pt x="62729" y="26448"/>
                  <a:pt x="62799" y="26668"/>
                  <a:pt x="62914" y="26888"/>
                </a:cubicBezTo>
                <a:cubicBezTo>
                  <a:pt x="61998" y="27038"/>
                  <a:pt x="61118" y="27188"/>
                  <a:pt x="60202" y="27364"/>
                </a:cubicBezTo>
                <a:cubicBezTo>
                  <a:pt x="60123" y="27109"/>
                  <a:pt x="60052" y="26853"/>
                  <a:pt x="59982" y="26563"/>
                </a:cubicBezTo>
                <a:cubicBezTo>
                  <a:pt x="60862" y="26413"/>
                  <a:pt x="61699" y="26228"/>
                  <a:pt x="62579" y="26087"/>
                </a:cubicBezTo>
                <a:close/>
                <a:moveTo>
                  <a:pt x="68821" y="26123"/>
                </a:moveTo>
                <a:cubicBezTo>
                  <a:pt x="68962" y="26448"/>
                  <a:pt x="69112" y="26748"/>
                  <a:pt x="69226" y="27073"/>
                </a:cubicBezTo>
                <a:cubicBezTo>
                  <a:pt x="68267" y="27144"/>
                  <a:pt x="67281" y="27258"/>
                  <a:pt x="66321" y="27364"/>
                </a:cubicBezTo>
                <a:cubicBezTo>
                  <a:pt x="66180" y="27073"/>
                  <a:pt x="66030" y="26783"/>
                  <a:pt x="65881" y="26484"/>
                </a:cubicBezTo>
                <a:cubicBezTo>
                  <a:pt x="66876" y="26343"/>
                  <a:pt x="67862" y="26228"/>
                  <a:pt x="68821" y="26123"/>
                </a:cubicBezTo>
                <a:close/>
                <a:moveTo>
                  <a:pt x="7598" y="26043"/>
                </a:moveTo>
                <a:cubicBezTo>
                  <a:pt x="8400" y="26378"/>
                  <a:pt x="9210" y="26704"/>
                  <a:pt x="10055" y="27003"/>
                </a:cubicBezTo>
                <a:cubicBezTo>
                  <a:pt x="9755" y="27188"/>
                  <a:pt x="9465" y="27364"/>
                  <a:pt x="9174" y="27514"/>
                </a:cubicBezTo>
                <a:cubicBezTo>
                  <a:pt x="8294" y="27223"/>
                  <a:pt x="7449" y="26888"/>
                  <a:pt x="6639" y="26563"/>
                </a:cubicBezTo>
                <a:cubicBezTo>
                  <a:pt x="6973" y="26378"/>
                  <a:pt x="7264" y="26228"/>
                  <a:pt x="7598" y="26043"/>
                </a:cubicBezTo>
                <a:close/>
                <a:moveTo>
                  <a:pt x="27478" y="26563"/>
                </a:moveTo>
                <a:cubicBezTo>
                  <a:pt x="28173" y="26633"/>
                  <a:pt x="28798" y="26704"/>
                  <a:pt x="29459" y="26748"/>
                </a:cubicBezTo>
                <a:cubicBezTo>
                  <a:pt x="29679" y="26748"/>
                  <a:pt x="29899" y="26748"/>
                  <a:pt x="30119" y="26783"/>
                </a:cubicBezTo>
                <a:cubicBezTo>
                  <a:pt x="29934" y="27003"/>
                  <a:pt x="29784" y="27258"/>
                  <a:pt x="29608" y="27514"/>
                </a:cubicBezTo>
                <a:cubicBezTo>
                  <a:pt x="29494" y="27514"/>
                  <a:pt x="29344" y="27478"/>
                  <a:pt x="29239" y="27478"/>
                </a:cubicBezTo>
                <a:cubicBezTo>
                  <a:pt x="28464" y="27443"/>
                  <a:pt x="27698" y="27408"/>
                  <a:pt x="26923" y="27329"/>
                </a:cubicBezTo>
                <a:cubicBezTo>
                  <a:pt x="27108" y="27073"/>
                  <a:pt x="27293" y="26818"/>
                  <a:pt x="27478" y="26563"/>
                </a:cubicBezTo>
                <a:close/>
                <a:moveTo>
                  <a:pt x="2976" y="25973"/>
                </a:moveTo>
                <a:cubicBezTo>
                  <a:pt x="3197" y="26087"/>
                  <a:pt x="3373" y="26158"/>
                  <a:pt x="3557" y="26263"/>
                </a:cubicBezTo>
                <a:cubicBezTo>
                  <a:pt x="4147" y="26563"/>
                  <a:pt x="4772" y="26818"/>
                  <a:pt x="5398" y="27073"/>
                </a:cubicBezTo>
                <a:cubicBezTo>
                  <a:pt x="5063" y="27223"/>
                  <a:pt x="4693" y="27408"/>
                  <a:pt x="4367" y="27549"/>
                </a:cubicBezTo>
                <a:cubicBezTo>
                  <a:pt x="3857" y="27329"/>
                  <a:pt x="3302" y="27109"/>
                  <a:pt x="2792" y="26853"/>
                </a:cubicBezTo>
                <a:cubicBezTo>
                  <a:pt x="2492" y="26748"/>
                  <a:pt x="2202" y="26598"/>
                  <a:pt x="1876" y="26448"/>
                </a:cubicBezTo>
                <a:cubicBezTo>
                  <a:pt x="2237" y="26307"/>
                  <a:pt x="2607" y="26158"/>
                  <a:pt x="2976" y="25973"/>
                </a:cubicBezTo>
                <a:close/>
                <a:moveTo>
                  <a:pt x="57191" y="26307"/>
                </a:moveTo>
                <a:cubicBezTo>
                  <a:pt x="57226" y="26563"/>
                  <a:pt x="57262" y="26818"/>
                  <a:pt x="57297" y="27073"/>
                </a:cubicBezTo>
                <a:cubicBezTo>
                  <a:pt x="56381" y="27258"/>
                  <a:pt x="55466" y="27443"/>
                  <a:pt x="54550" y="27628"/>
                </a:cubicBezTo>
                <a:cubicBezTo>
                  <a:pt x="54515" y="27364"/>
                  <a:pt x="54480" y="27144"/>
                  <a:pt x="54480" y="26888"/>
                </a:cubicBezTo>
                <a:cubicBezTo>
                  <a:pt x="55395" y="26704"/>
                  <a:pt x="56311" y="26528"/>
                  <a:pt x="57191" y="26307"/>
                </a:cubicBezTo>
                <a:close/>
                <a:moveTo>
                  <a:pt x="49153" y="26704"/>
                </a:moveTo>
                <a:lnTo>
                  <a:pt x="49153" y="26704"/>
                </a:lnTo>
                <a:cubicBezTo>
                  <a:pt x="49048" y="26888"/>
                  <a:pt x="49012" y="27073"/>
                  <a:pt x="48933" y="27293"/>
                </a:cubicBezTo>
                <a:cubicBezTo>
                  <a:pt x="48132" y="27443"/>
                  <a:pt x="47322" y="27549"/>
                  <a:pt x="46477" y="27663"/>
                </a:cubicBezTo>
                <a:cubicBezTo>
                  <a:pt x="46556" y="27443"/>
                  <a:pt x="46626" y="27258"/>
                  <a:pt x="46697" y="27038"/>
                </a:cubicBezTo>
                <a:cubicBezTo>
                  <a:pt x="47542" y="26924"/>
                  <a:pt x="48352" y="26818"/>
                  <a:pt x="49153" y="26704"/>
                </a:cubicBezTo>
                <a:close/>
                <a:moveTo>
                  <a:pt x="30189" y="26783"/>
                </a:moveTo>
                <a:cubicBezTo>
                  <a:pt x="31105" y="26818"/>
                  <a:pt x="32029" y="26888"/>
                  <a:pt x="32910" y="26968"/>
                </a:cubicBezTo>
                <a:cubicBezTo>
                  <a:pt x="32831" y="27109"/>
                  <a:pt x="32725" y="27258"/>
                  <a:pt x="32611" y="27443"/>
                </a:cubicBezTo>
                <a:cubicBezTo>
                  <a:pt x="32575" y="27514"/>
                  <a:pt x="32505" y="27628"/>
                  <a:pt x="32426" y="27698"/>
                </a:cubicBezTo>
                <a:cubicBezTo>
                  <a:pt x="31510" y="27628"/>
                  <a:pt x="30594" y="27584"/>
                  <a:pt x="29679" y="27514"/>
                </a:cubicBezTo>
                <a:cubicBezTo>
                  <a:pt x="29864" y="27258"/>
                  <a:pt x="30005" y="27038"/>
                  <a:pt x="30189" y="26783"/>
                </a:cubicBezTo>
                <a:close/>
                <a:moveTo>
                  <a:pt x="18489" y="26087"/>
                </a:moveTo>
                <a:cubicBezTo>
                  <a:pt x="19369" y="26307"/>
                  <a:pt x="20285" y="26484"/>
                  <a:pt x="21201" y="26668"/>
                </a:cubicBezTo>
                <a:cubicBezTo>
                  <a:pt x="20910" y="27038"/>
                  <a:pt x="20584" y="27364"/>
                  <a:pt x="20250" y="27734"/>
                </a:cubicBezTo>
                <a:cubicBezTo>
                  <a:pt x="19264" y="27584"/>
                  <a:pt x="18304" y="27408"/>
                  <a:pt x="17424" y="27223"/>
                </a:cubicBezTo>
                <a:cubicBezTo>
                  <a:pt x="17793" y="26853"/>
                  <a:pt x="18163" y="26484"/>
                  <a:pt x="18489" y="26087"/>
                </a:cubicBezTo>
                <a:close/>
                <a:moveTo>
                  <a:pt x="10970" y="26484"/>
                </a:moveTo>
                <a:cubicBezTo>
                  <a:pt x="11816" y="26818"/>
                  <a:pt x="12696" y="27073"/>
                  <a:pt x="13576" y="27329"/>
                </a:cubicBezTo>
                <a:cubicBezTo>
                  <a:pt x="13541" y="27364"/>
                  <a:pt x="13462" y="27408"/>
                  <a:pt x="13427" y="27443"/>
                </a:cubicBezTo>
                <a:cubicBezTo>
                  <a:pt x="13242" y="27584"/>
                  <a:pt x="13057" y="27698"/>
                  <a:pt x="12881" y="27804"/>
                </a:cubicBezTo>
                <a:cubicBezTo>
                  <a:pt x="11956" y="27584"/>
                  <a:pt x="11041" y="27293"/>
                  <a:pt x="10196" y="27003"/>
                </a:cubicBezTo>
                <a:cubicBezTo>
                  <a:pt x="10460" y="26853"/>
                  <a:pt x="10715" y="26668"/>
                  <a:pt x="10970" y="26484"/>
                </a:cubicBezTo>
                <a:close/>
                <a:moveTo>
                  <a:pt x="65845" y="26484"/>
                </a:moveTo>
                <a:cubicBezTo>
                  <a:pt x="65995" y="26783"/>
                  <a:pt x="66145" y="27073"/>
                  <a:pt x="66250" y="27408"/>
                </a:cubicBezTo>
                <a:cubicBezTo>
                  <a:pt x="65264" y="27514"/>
                  <a:pt x="64270" y="27663"/>
                  <a:pt x="63319" y="27804"/>
                </a:cubicBezTo>
                <a:cubicBezTo>
                  <a:pt x="63204" y="27514"/>
                  <a:pt x="63099" y="27223"/>
                  <a:pt x="62984" y="26924"/>
                </a:cubicBezTo>
                <a:cubicBezTo>
                  <a:pt x="63944" y="26783"/>
                  <a:pt x="64895" y="26633"/>
                  <a:pt x="65845" y="26484"/>
                </a:cubicBezTo>
                <a:close/>
                <a:moveTo>
                  <a:pt x="51724" y="26853"/>
                </a:moveTo>
                <a:lnTo>
                  <a:pt x="51724" y="26853"/>
                </a:lnTo>
                <a:cubicBezTo>
                  <a:pt x="51689" y="27038"/>
                  <a:pt x="51653" y="27188"/>
                  <a:pt x="51653" y="27364"/>
                </a:cubicBezTo>
                <a:cubicBezTo>
                  <a:pt x="50741" y="27548"/>
                  <a:pt x="49821" y="27697"/>
                  <a:pt x="48874" y="27846"/>
                </a:cubicBezTo>
                <a:lnTo>
                  <a:pt x="48874" y="27846"/>
                </a:lnTo>
                <a:cubicBezTo>
                  <a:pt x="48898" y="27838"/>
                  <a:pt x="48898" y="27800"/>
                  <a:pt x="48898" y="27769"/>
                </a:cubicBezTo>
                <a:cubicBezTo>
                  <a:pt x="48933" y="27628"/>
                  <a:pt x="48933" y="27478"/>
                  <a:pt x="48977" y="27364"/>
                </a:cubicBezTo>
                <a:cubicBezTo>
                  <a:pt x="49893" y="27223"/>
                  <a:pt x="50808" y="27038"/>
                  <a:pt x="51724" y="26853"/>
                </a:cubicBezTo>
                <a:close/>
                <a:moveTo>
                  <a:pt x="75125" y="26853"/>
                </a:moveTo>
                <a:cubicBezTo>
                  <a:pt x="75204" y="27003"/>
                  <a:pt x="75275" y="27109"/>
                  <a:pt x="75345" y="27258"/>
                </a:cubicBezTo>
                <a:cubicBezTo>
                  <a:pt x="75424" y="27443"/>
                  <a:pt x="75530" y="27628"/>
                  <a:pt x="75644" y="27804"/>
                </a:cubicBezTo>
                <a:lnTo>
                  <a:pt x="73919" y="27804"/>
                </a:lnTo>
                <a:cubicBezTo>
                  <a:pt x="73514" y="27804"/>
                  <a:pt x="73109" y="27848"/>
                  <a:pt x="72669" y="27848"/>
                </a:cubicBezTo>
                <a:cubicBezTo>
                  <a:pt x="72598" y="27663"/>
                  <a:pt x="72484" y="27478"/>
                  <a:pt x="72413" y="27293"/>
                </a:cubicBezTo>
                <a:cubicBezTo>
                  <a:pt x="72343" y="27144"/>
                  <a:pt x="72308" y="27038"/>
                  <a:pt x="72228" y="26924"/>
                </a:cubicBezTo>
                <a:cubicBezTo>
                  <a:pt x="73223" y="26853"/>
                  <a:pt x="74174" y="26853"/>
                  <a:pt x="75125" y="26853"/>
                </a:cubicBezTo>
                <a:close/>
                <a:moveTo>
                  <a:pt x="82652" y="26087"/>
                </a:moveTo>
                <a:lnTo>
                  <a:pt x="82652" y="26087"/>
                </a:lnTo>
                <a:cubicBezTo>
                  <a:pt x="83533" y="26307"/>
                  <a:pt x="84369" y="26598"/>
                  <a:pt x="85214" y="26924"/>
                </a:cubicBezTo>
                <a:cubicBezTo>
                  <a:pt x="85249" y="26968"/>
                  <a:pt x="85293" y="26968"/>
                  <a:pt x="85329" y="26968"/>
                </a:cubicBezTo>
                <a:cubicBezTo>
                  <a:pt x="85549" y="27258"/>
                  <a:pt x="85804" y="27549"/>
                  <a:pt x="86059" y="27848"/>
                </a:cubicBezTo>
                <a:cubicBezTo>
                  <a:pt x="85179" y="27514"/>
                  <a:pt x="84299" y="27223"/>
                  <a:pt x="83383" y="26968"/>
                </a:cubicBezTo>
                <a:cubicBezTo>
                  <a:pt x="83128" y="26668"/>
                  <a:pt x="82908" y="26378"/>
                  <a:pt x="82652" y="26087"/>
                </a:cubicBezTo>
                <a:close/>
                <a:moveTo>
                  <a:pt x="59938" y="26598"/>
                </a:moveTo>
                <a:cubicBezTo>
                  <a:pt x="59982" y="26853"/>
                  <a:pt x="60052" y="27109"/>
                  <a:pt x="60123" y="27364"/>
                </a:cubicBezTo>
                <a:cubicBezTo>
                  <a:pt x="59718" y="27443"/>
                  <a:pt x="59278" y="27514"/>
                  <a:pt x="58882" y="27628"/>
                </a:cubicBezTo>
                <a:cubicBezTo>
                  <a:pt x="58397" y="27698"/>
                  <a:pt x="57957" y="27769"/>
                  <a:pt x="57482" y="27883"/>
                </a:cubicBezTo>
                <a:cubicBezTo>
                  <a:pt x="57446" y="27628"/>
                  <a:pt x="57411" y="27364"/>
                  <a:pt x="57341" y="27109"/>
                </a:cubicBezTo>
                <a:cubicBezTo>
                  <a:pt x="57922" y="27003"/>
                  <a:pt x="58477" y="26888"/>
                  <a:pt x="58987" y="26783"/>
                </a:cubicBezTo>
                <a:cubicBezTo>
                  <a:pt x="59322" y="26704"/>
                  <a:pt x="59612" y="26668"/>
                  <a:pt x="59938" y="26598"/>
                </a:cubicBezTo>
                <a:close/>
                <a:moveTo>
                  <a:pt x="14598" y="26598"/>
                </a:moveTo>
                <a:cubicBezTo>
                  <a:pt x="15443" y="26853"/>
                  <a:pt x="16358" y="27073"/>
                  <a:pt x="17283" y="27258"/>
                </a:cubicBezTo>
                <a:cubicBezTo>
                  <a:pt x="17063" y="27478"/>
                  <a:pt x="16799" y="27734"/>
                  <a:pt x="16543" y="27954"/>
                </a:cubicBezTo>
                <a:cubicBezTo>
                  <a:pt x="15557" y="27769"/>
                  <a:pt x="14642" y="27549"/>
                  <a:pt x="13717" y="27293"/>
                </a:cubicBezTo>
                <a:cubicBezTo>
                  <a:pt x="14017" y="27073"/>
                  <a:pt x="14307" y="26853"/>
                  <a:pt x="14598" y="26598"/>
                </a:cubicBezTo>
                <a:close/>
                <a:moveTo>
                  <a:pt x="46626" y="27038"/>
                </a:moveTo>
                <a:lnTo>
                  <a:pt x="46626" y="27038"/>
                </a:lnTo>
                <a:cubicBezTo>
                  <a:pt x="46556" y="27258"/>
                  <a:pt x="46477" y="27443"/>
                  <a:pt x="46406" y="27663"/>
                </a:cubicBezTo>
                <a:cubicBezTo>
                  <a:pt x="45491" y="27769"/>
                  <a:pt x="44575" y="27883"/>
                  <a:pt x="43615" y="27954"/>
                </a:cubicBezTo>
                <a:cubicBezTo>
                  <a:pt x="43730" y="27734"/>
                  <a:pt x="43800" y="27549"/>
                  <a:pt x="43915" y="27329"/>
                </a:cubicBezTo>
                <a:cubicBezTo>
                  <a:pt x="44311" y="27293"/>
                  <a:pt x="44681" y="27258"/>
                  <a:pt x="45086" y="27223"/>
                </a:cubicBezTo>
                <a:cubicBezTo>
                  <a:pt x="45596" y="27188"/>
                  <a:pt x="46116" y="27109"/>
                  <a:pt x="46626" y="27038"/>
                </a:cubicBezTo>
                <a:close/>
                <a:moveTo>
                  <a:pt x="75204" y="26853"/>
                </a:moveTo>
                <a:lnTo>
                  <a:pt x="75204" y="26853"/>
                </a:lnTo>
                <a:cubicBezTo>
                  <a:pt x="76190" y="26888"/>
                  <a:pt x="77185" y="26924"/>
                  <a:pt x="78171" y="27003"/>
                </a:cubicBezTo>
                <a:cubicBezTo>
                  <a:pt x="78250" y="27144"/>
                  <a:pt x="78321" y="27293"/>
                  <a:pt x="78391" y="27443"/>
                </a:cubicBezTo>
                <a:cubicBezTo>
                  <a:pt x="78506" y="27584"/>
                  <a:pt x="78576" y="27769"/>
                  <a:pt x="78690" y="27954"/>
                </a:cubicBezTo>
                <a:cubicBezTo>
                  <a:pt x="77696" y="27883"/>
                  <a:pt x="76710" y="27804"/>
                  <a:pt x="75679" y="27804"/>
                </a:cubicBezTo>
                <a:cubicBezTo>
                  <a:pt x="75609" y="27628"/>
                  <a:pt x="75495" y="27408"/>
                  <a:pt x="75389" y="27223"/>
                </a:cubicBezTo>
                <a:cubicBezTo>
                  <a:pt x="75345" y="27109"/>
                  <a:pt x="75275" y="27003"/>
                  <a:pt x="75204" y="26853"/>
                </a:cubicBezTo>
                <a:close/>
                <a:moveTo>
                  <a:pt x="80592" y="26378"/>
                </a:moveTo>
                <a:cubicBezTo>
                  <a:pt x="81508" y="26563"/>
                  <a:pt x="82432" y="26748"/>
                  <a:pt x="83348" y="27003"/>
                </a:cubicBezTo>
                <a:cubicBezTo>
                  <a:pt x="83568" y="27329"/>
                  <a:pt x="83788" y="27628"/>
                  <a:pt x="84043" y="27954"/>
                </a:cubicBezTo>
                <a:cubicBezTo>
                  <a:pt x="83128" y="27698"/>
                  <a:pt x="82168" y="27514"/>
                  <a:pt x="81217" y="27329"/>
                </a:cubicBezTo>
                <a:cubicBezTo>
                  <a:pt x="80997" y="27003"/>
                  <a:pt x="80812" y="26704"/>
                  <a:pt x="80592" y="26378"/>
                </a:cubicBezTo>
                <a:close/>
                <a:moveTo>
                  <a:pt x="1832" y="26484"/>
                </a:moveTo>
                <a:cubicBezTo>
                  <a:pt x="2131" y="26633"/>
                  <a:pt x="2457" y="26783"/>
                  <a:pt x="2792" y="26924"/>
                </a:cubicBezTo>
                <a:cubicBezTo>
                  <a:pt x="3267" y="27144"/>
                  <a:pt x="3778" y="27364"/>
                  <a:pt x="4297" y="27584"/>
                </a:cubicBezTo>
                <a:cubicBezTo>
                  <a:pt x="4183" y="27628"/>
                  <a:pt x="4033" y="27698"/>
                  <a:pt x="3927" y="27734"/>
                </a:cubicBezTo>
                <a:cubicBezTo>
                  <a:pt x="3742" y="27804"/>
                  <a:pt x="3557" y="27883"/>
                  <a:pt x="3417" y="27989"/>
                </a:cubicBezTo>
                <a:cubicBezTo>
                  <a:pt x="2792" y="27734"/>
                  <a:pt x="2202" y="27478"/>
                  <a:pt x="1577" y="27223"/>
                </a:cubicBezTo>
                <a:cubicBezTo>
                  <a:pt x="1356" y="27109"/>
                  <a:pt x="1101" y="27003"/>
                  <a:pt x="846" y="26888"/>
                </a:cubicBezTo>
                <a:cubicBezTo>
                  <a:pt x="1031" y="26818"/>
                  <a:pt x="1172" y="26748"/>
                  <a:pt x="1356" y="26668"/>
                </a:cubicBezTo>
                <a:cubicBezTo>
                  <a:pt x="1506" y="26598"/>
                  <a:pt x="1656" y="26528"/>
                  <a:pt x="1832" y="26484"/>
                </a:cubicBezTo>
                <a:close/>
                <a:moveTo>
                  <a:pt x="32980" y="26968"/>
                </a:moveTo>
                <a:cubicBezTo>
                  <a:pt x="33271" y="27003"/>
                  <a:pt x="33605" y="27038"/>
                  <a:pt x="33896" y="27038"/>
                </a:cubicBezTo>
                <a:cubicBezTo>
                  <a:pt x="34486" y="27109"/>
                  <a:pt x="35067" y="27144"/>
                  <a:pt x="35621" y="27188"/>
                </a:cubicBezTo>
                <a:cubicBezTo>
                  <a:pt x="35472" y="27443"/>
                  <a:pt x="35331" y="27698"/>
                  <a:pt x="35146" y="27989"/>
                </a:cubicBezTo>
                <a:cubicBezTo>
                  <a:pt x="34812" y="27954"/>
                  <a:pt x="34486" y="27919"/>
                  <a:pt x="34151" y="27883"/>
                </a:cubicBezTo>
                <a:cubicBezTo>
                  <a:pt x="33605" y="27804"/>
                  <a:pt x="33051" y="27769"/>
                  <a:pt x="32505" y="27734"/>
                </a:cubicBezTo>
                <a:cubicBezTo>
                  <a:pt x="32575" y="27628"/>
                  <a:pt x="32611" y="27549"/>
                  <a:pt x="32690" y="27443"/>
                </a:cubicBezTo>
                <a:cubicBezTo>
                  <a:pt x="32760" y="27293"/>
                  <a:pt x="32866" y="27144"/>
                  <a:pt x="32980" y="26968"/>
                </a:cubicBezTo>
                <a:close/>
                <a:moveTo>
                  <a:pt x="72193" y="26924"/>
                </a:moveTo>
                <a:cubicBezTo>
                  <a:pt x="72228" y="27038"/>
                  <a:pt x="72308" y="27188"/>
                  <a:pt x="72343" y="27293"/>
                </a:cubicBezTo>
                <a:cubicBezTo>
                  <a:pt x="72448" y="27478"/>
                  <a:pt x="72528" y="27663"/>
                  <a:pt x="72598" y="27848"/>
                </a:cubicBezTo>
                <a:cubicBezTo>
                  <a:pt x="71647" y="27883"/>
                  <a:pt x="70652" y="27954"/>
                  <a:pt x="69702" y="28024"/>
                </a:cubicBezTo>
                <a:cubicBezTo>
                  <a:pt x="69622" y="27883"/>
                  <a:pt x="69587" y="27769"/>
                  <a:pt x="69517" y="27628"/>
                </a:cubicBezTo>
                <a:cubicBezTo>
                  <a:pt x="69446" y="27443"/>
                  <a:pt x="69367" y="27293"/>
                  <a:pt x="69297" y="27109"/>
                </a:cubicBezTo>
                <a:cubicBezTo>
                  <a:pt x="70283" y="27038"/>
                  <a:pt x="71242" y="26968"/>
                  <a:pt x="72193" y="26924"/>
                </a:cubicBezTo>
                <a:close/>
                <a:moveTo>
                  <a:pt x="6568" y="26598"/>
                </a:moveTo>
                <a:cubicBezTo>
                  <a:pt x="7378" y="26924"/>
                  <a:pt x="8215" y="27258"/>
                  <a:pt x="9095" y="27549"/>
                </a:cubicBezTo>
                <a:cubicBezTo>
                  <a:pt x="8769" y="27734"/>
                  <a:pt x="8479" y="27883"/>
                  <a:pt x="8144" y="28068"/>
                </a:cubicBezTo>
                <a:cubicBezTo>
                  <a:pt x="7264" y="27769"/>
                  <a:pt x="6384" y="27443"/>
                  <a:pt x="5538" y="27073"/>
                </a:cubicBezTo>
                <a:cubicBezTo>
                  <a:pt x="5873" y="26924"/>
                  <a:pt x="6234" y="26748"/>
                  <a:pt x="6568" y="26598"/>
                </a:cubicBezTo>
                <a:close/>
                <a:moveTo>
                  <a:pt x="21280" y="26704"/>
                </a:moveTo>
                <a:cubicBezTo>
                  <a:pt x="21350" y="26704"/>
                  <a:pt x="21465" y="26704"/>
                  <a:pt x="21535" y="26748"/>
                </a:cubicBezTo>
                <a:cubicBezTo>
                  <a:pt x="22380" y="26888"/>
                  <a:pt x="23226" y="27003"/>
                  <a:pt x="24062" y="27109"/>
                </a:cubicBezTo>
                <a:cubicBezTo>
                  <a:pt x="23807" y="27443"/>
                  <a:pt x="23516" y="27769"/>
                  <a:pt x="23226" y="28068"/>
                </a:cubicBezTo>
                <a:cubicBezTo>
                  <a:pt x="22345" y="27989"/>
                  <a:pt x="21500" y="27883"/>
                  <a:pt x="20620" y="27769"/>
                </a:cubicBezTo>
                <a:cubicBezTo>
                  <a:pt x="20505" y="27769"/>
                  <a:pt x="20435" y="27734"/>
                  <a:pt x="20320" y="27734"/>
                </a:cubicBezTo>
                <a:cubicBezTo>
                  <a:pt x="20655" y="27408"/>
                  <a:pt x="20981" y="27038"/>
                  <a:pt x="21280" y="26704"/>
                </a:cubicBezTo>
                <a:close/>
                <a:moveTo>
                  <a:pt x="43836" y="27329"/>
                </a:moveTo>
                <a:lnTo>
                  <a:pt x="43836" y="27329"/>
                </a:lnTo>
                <a:cubicBezTo>
                  <a:pt x="43730" y="27549"/>
                  <a:pt x="43651" y="27734"/>
                  <a:pt x="43545" y="27954"/>
                </a:cubicBezTo>
                <a:cubicBezTo>
                  <a:pt x="42700" y="28024"/>
                  <a:pt x="41855" y="28068"/>
                  <a:pt x="40974" y="28103"/>
                </a:cubicBezTo>
                <a:cubicBezTo>
                  <a:pt x="41089" y="27883"/>
                  <a:pt x="41159" y="27663"/>
                  <a:pt x="41274" y="27443"/>
                </a:cubicBezTo>
                <a:cubicBezTo>
                  <a:pt x="42110" y="27443"/>
                  <a:pt x="42955" y="27408"/>
                  <a:pt x="43836" y="27329"/>
                </a:cubicBezTo>
                <a:close/>
                <a:moveTo>
                  <a:pt x="35692" y="27188"/>
                </a:moveTo>
                <a:cubicBezTo>
                  <a:pt x="36608" y="27258"/>
                  <a:pt x="37532" y="27329"/>
                  <a:pt x="38448" y="27364"/>
                </a:cubicBezTo>
                <a:cubicBezTo>
                  <a:pt x="38333" y="27628"/>
                  <a:pt x="38192" y="27883"/>
                  <a:pt x="38078" y="28139"/>
                </a:cubicBezTo>
                <a:cubicBezTo>
                  <a:pt x="37127" y="28139"/>
                  <a:pt x="36167" y="28068"/>
                  <a:pt x="35217" y="27989"/>
                </a:cubicBezTo>
                <a:cubicBezTo>
                  <a:pt x="35366" y="27734"/>
                  <a:pt x="35551" y="27443"/>
                  <a:pt x="35692" y="27188"/>
                </a:cubicBezTo>
                <a:close/>
                <a:moveTo>
                  <a:pt x="38518" y="27364"/>
                </a:moveTo>
                <a:cubicBezTo>
                  <a:pt x="39398" y="27408"/>
                  <a:pt x="40314" y="27443"/>
                  <a:pt x="41194" y="27443"/>
                </a:cubicBezTo>
                <a:cubicBezTo>
                  <a:pt x="41124" y="27663"/>
                  <a:pt x="41010" y="27883"/>
                  <a:pt x="40904" y="28103"/>
                </a:cubicBezTo>
                <a:cubicBezTo>
                  <a:pt x="40256" y="28128"/>
                  <a:pt x="39609" y="28153"/>
                  <a:pt x="38958" y="28153"/>
                </a:cubicBezTo>
                <a:cubicBezTo>
                  <a:pt x="38689" y="28153"/>
                  <a:pt x="38419" y="28149"/>
                  <a:pt x="38148" y="28139"/>
                </a:cubicBezTo>
                <a:cubicBezTo>
                  <a:pt x="38263" y="27883"/>
                  <a:pt x="38368" y="27628"/>
                  <a:pt x="38518" y="27364"/>
                </a:cubicBezTo>
                <a:close/>
                <a:moveTo>
                  <a:pt x="54436" y="26888"/>
                </a:moveTo>
                <a:cubicBezTo>
                  <a:pt x="54436" y="27144"/>
                  <a:pt x="54436" y="27408"/>
                  <a:pt x="54480" y="27663"/>
                </a:cubicBezTo>
                <a:cubicBezTo>
                  <a:pt x="53555" y="27848"/>
                  <a:pt x="52604" y="27989"/>
                  <a:pt x="51653" y="28174"/>
                </a:cubicBezTo>
                <a:cubicBezTo>
                  <a:pt x="51689" y="27954"/>
                  <a:pt x="51689" y="27734"/>
                  <a:pt x="51689" y="27514"/>
                </a:cubicBezTo>
                <a:lnTo>
                  <a:pt x="51689" y="27443"/>
                </a:lnTo>
                <a:cubicBezTo>
                  <a:pt x="52604" y="27258"/>
                  <a:pt x="53520" y="27073"/>
                  <a:pt x="54436" y="26888"/>
                </a:cubicBezTo>
                <a:close/>
                <a:moveTo>
                  <a:pt x="24141" y="27109"/>
                </a:moveTo>
                <a:cubicBezTo>
                  <a:pt x="25022" y="27223"/>
                  <a:pt x="25937" y="27293"/>
                  <a:pt x="26818" y="27364"/>
                </a:cubicBezTo>
                <a:cubicBezTo>
                  <a:pt x="26597" y="27663"/>
                  <a:pt x="26377" y="27954"/>
                  <a:pt x="26157" y="28244"/>
                </a:cubicBezTo>
                <a:cubicBezTo>
                  <a:pt x="25206" y="28209"/>
                  <a:pt x="24247" y="28174"/>
                  <a:pt x="23296" y="28068"/>
                </a:cubicBezTo>
                <a:cubicBezTo>
                  <a:pt x="23586" y="27769"/>
                  <a:pt x="23886" y="27443"/>
                  <a:pt x="24141" y="27109"/>
                </a:cubicBezTo>
                <a:close/>
                <a:moveTo>
                  <a:pt x="48933" y="27364"/>
                </a:moveTo>
                <a:lnTo>
                  <a:pt x="48933" y="27364"/>
                </a:lnTo>
                <a:cubicBezTo>
                  <a:pt x="48898" y="27478"/>
                  <a:pt x="48863" y="27628"/>
                  <a:pt x="48827" y="27734"/>
                </a:cubicBezTo>
                <a:lnTo>
                  <a:pt x="48827" y="27883"/>
                </a:lnTo>
                <a:cubicBezTo>
                  <a:pt x="47982" y="27989"/>
                  <a:pt x="47137" y="28139"/>
                  <a:pt x="46336" y="28244"/>
                </a:cubicBezTo>
                <a:cubicBezTo>
                  <a:pt x="46371" y="28068"/>
                  <a:pt x="46406" y="27883"/>
                  <a:pt x="46477" y="27698"/>
                </a:cubicBezTo>
                <a:cubicBezTo>
                  <a:pt x="47287" y="27628"/>
                  <a:pt x="48097" y="27478"/>
                  <a:pt x="48933" y="27364"/>
                </a:cubicBezTo>
                <a:close/>
                <a:moveTo>
                  <a:pt x="26888" y="27364"/>
                </a:moveTo>
                <a:cubicBezTo>
                  <a:pt x="27663" y="27443"/>
                  <a:pt x="28464" y="27478"/>
                  <a:pt x="29239" y="27549"/>
                </a:cubicBezTo>
                <a:lnTo>
                  <a:pt x="29564" y="27549"/>
                </a:lnTo>
                <a:cubicBezTo>
                  <a:pt x="29423" y="27769"/>
                  <a:pt x="29239" y="27989"/>
                  <a:pt x="29089" y="28209"/>
                </a:cubicBezTo>
                <a:lnTo>
                  <a:pt x="28904" y="28209"/>
                </a:lnTo>
                <a:cubicBezTo>
                  <a:pt x="28393" y="28244"/>
                  <a:pt x="27883" y="28288"/>
                  <a:pt x="27363" y="28288"/>
                </a:cubicBezTo>
                <a:cubicBezTo>
                  <a:pt x="26967" y="28288"/>
                  <a:pt x="26597" y="28244"/>
                  <a:pt x="26228" y="28244"/>
                </a:cubicBezTo>
                <a:cubicBezTo>
                  <a:pt x="26448" y="27954"/>
                  <a:pt x="26668" y="27663"/>
                  <a:pt x="26888" y="27364"/>
                </a:cubicBezTo>
                <a:close/>
                <a:moveTo>
                  <a:pt x="62914" y="26968"/>
                </a:moveTo>
                <a:cubicBezTo>
                  <a:pt x="63019" y="27223"/>
                  <a:pt x="63134" y="27514"/>
                  <a:pt x="63239" y="27804"/>
                </a:cubicBezTo>
                <a:cubicBezTo>
                  <a:pt x="62289" y="27954"/>
                  <a:pt x="61373" y="28103"/>
                  <a:pt x="60457" y="28288"/>
                </a:cubicBezTo>
                <a:cubicBezTo>
                  <a:pt x="60378" y="27989"/>
                  <a:pt x="60273" y="27698"/>
                  <a:pt x="60202" y="27408"/>
                </a:cubicBezTo>
                <a:cubicBezTo>
                  <a:pt x="61118" y="27258"/>
                  <a:pt x="62033" y="27109"/>
                  <a:pt x="62914" y="26968"/>
                </a:cubicBezTo>
                <a:close/>
                <a:moveTo>
                  <a:pt x="29644" y="27584"/>
                </a:moveTo>
                <a:cubicBezTo>
                  <a:pt x="30559" y="27628"/>
                  <a:pt x="31475" y="27698"/>
                  <a:pt x="32390" y="27769"/>
                </a:cubicBezTo>
                <a:cubicBezTo>
                  <a:pt x="32285" y="27954"/>
                  <a:pt x="32170" y="28139"/>
                  <a:pt x="32065" y="28324"/>
                </a:cubicBezTo>
                <a:cubicBezTo>
                  <a:pt x="31545" y="28244"/>
                  <a:pt x="30999" y="28174"/>
                  <a:pt x="30445" y="28174"/>
                </a:cubicBezTo>
                <a:cubicBezTo>
                  <a:pt x="30005" y="28174"/>
                  <a:pt x="29564" y="28174"/>
                  <a:pt x="29168" y="28209"/>
                </a:cubicBezTo>
                <a:cubicBezTo>
                  <a:pt x="29309" y="27989"/>
                  <a:pt x="29459" y="27769"/>
                  <a:pt x="29644" y="27584"/>
                </a:cubicBezTo>
                <a:close/>
                <a:moveTo>
                  <a:pt x="69261" y="27109"/>
                </a:moveTo>
                <a:cubicBezTo>
                  <a:pt x="69332" y="27293"/>
                  <a:pt x="69402" y="27478"/>
                  <a:pt x="69481" y="27628"/>
                </a:cubicBezTo>
                <a:cubicBezTo>
                  <a:pt x="69517" y="27769"/>
                  <a:pt x="69587" y="27919"/>
                  <a:pt x="69622" y="28024"/>
                </a:cubicBezTo>
                <a:cubicBezTo>
                  <a:pt x="68672" y="28103"/>
                  <a:pt x="67685" y="28209"/>
                  <a:pt x="66761" y="28324"/>
                </a:cubicBezTo>
                <a:cubicBezTo>
                  <a:pt x="66620" y="28024"/>
                  <a:pt x="66471" y="27734"/>
                  <a:pt x="66365" y="27443"/>
                </a:cubicBezTo>
                <a:cubicBezTo>
                  <a:pt x="67316" y="27329"/>
                  <a:pt x="68302" y="27223"/>
                  <a:pt x="69261" y="27109"/>
                </a:cubicBezTo>
                <a:close/>
                <a:moveTo>
                  <a:pt x="78250" y="27003"/>
                </a:moveTo>
                <a:cubicBezTo>
                  <a:pt x="79201" y="27109"/>
                  <a:pt x="80187" y="27223"/>
                  <a:pt x="81182" y="27408"/>
                </a:cubicBezTo>
                <a:cubicBezTo>
                  <a:pt x="81288" y="27584"/>
                  <a:pt x="81437" y="27804"/>
                  <a:pt x="81587" y="28024"/>
                </a:cubicBezTo>
                <a:cubicBezTo>
                  <a:pt x="81622" y="28103"/>
                  <a:pt x="81693" y="28209"/>
                  <a:pt x="81772" y="28324"/>
                </a:cubicBezTo>
                <a:cubicBezTo>
                  <a:pt x="80777" y="28174"/>
                  <a:pt x="79791" y="28024"/>
                  <a:pt x="78761" y="27954"/>
                </a:cubicBezTo>
                <a:cubicBezTo>
                  <a:pt x="78646" y="27769"/>
                  <a:pt x="78541" y="27584"/>
                  <a:pt x="78426" y="27408"/>
                </a:cubicBezTo>
                <a:cubicBezTo>
                  <a:pt x="78356" y="27258"/>
                  <a:pt x="78285" y="27144"/>
                  <a:pt x="78250" y="27003"/>
                </a:cubicBezTo>
                <a:close/>
                <a:moveTo>
                  <a:pt x="10125" y="27038"/>
                </a:moveTo>
                <a:cubicBezTo>
                  <a:pt x="11006" y="27329"/>
                  <a:pt x="11886" y="27628"/>
                  <a:pt x="12802" y="27883"/>
                </a:cubicBezTo>
                <a:cubicBezTo>
                  <a:pt x="12546" y="28024"/>
                  <a:pt x="12291" y="28209"/>
                  <a:pt x="12000" y="28359"/>
                </a:cubicBezTo>
                <a:cubicBezTo>
                  <a:pt x="11041" y="28139"/>
                  <a:pt x="10125" y="27848"/>
                  <a:pt x="9245" y="27549"/>
                </a:cubicBezTo>
                <a:cubicBezTo>
                  <a:pt x="9535" y="27408"/>
                  <a:pt x="9835" y="27223"/>
                  <a:pt x="10125" y="27038"/>
                </a:cubicBezTo>
                <a:close/>
                <a:moveTo>
                  <a:pt x="57297" y="27144"/>
                </a:moveTo>
                <a:cubicBezTo>
                  <a:pt x="57341" y="27364"/>
                  <a:pt x="57376" y="27628"/>
                  <a:pt x="57446" y="27883"/>
                </a:cubicBezTo>
                <a:cubicBezTo>
                  <a:pt x="56531" y="28024"/>
                  <a:pt x="55580" y="28209"/>
                  <a:pt x="54620" y="28394"/>
                </a:cubicBezTo>
                <a:cubicBezTo>
                  <a:pt x="54585" y="28139"/>
                  <a:pt x="54585" y="27919"/>
                  <a:pt x="54550" y="27698"/>
                </a:cubicBezTo>
                <a:cubicBezTo>
                  <a:pt x="55466" y="27514"/>
                  <a:pt x="56381" y="27329"/>
                  <a:pt x="57297" y="27144"/>
                </a:cubicBezTo>
                <a:close/>
                <a:moveTo>
                  <a:pt x="17353" y="27258"/>
                </a:moveTo>
                <a:cubicBezTo>
                  <a:pt x="18269" y="27443"/>
                  <a:pt x="19220" y="27628"/>
                  <a:pt x="20215" y="27769"/>
                </a:cubicBezTo>
                <a:cubicBezTo>
                  <a:pt x="19994" y="27989"/>
                  <a:pt x="19774" y="28209"/>
                  <a:pt x="19519" y="28429"/>
                </a:cubicBezTo>
                <a:cubicBezTo>
                  <a:pt x="18524" y="28324"/>
                  <a:pt x="17538" y="28139"/>
                  <a:pt x="16623" y="27954"/>
                </a:cubicBezTo>
                <a:cubicBezTo>
                  <a:pt x="16878" y="27734"/>
                  <a:pt x="17098" y="27514"/>
                  <a:pt x="17353" y="27258"/>
                </a:cubicBezTo>
                <a:close/>
                <a:moveTo>
                  <a:pt x="13647" y="27329"/>
                </a:moveTo>
                <a:cubicBezTo>
                  <a:pt x="14562" y="27584"/>
                  <a:pt x="15478" y="27804"/>
                  <a:pt x="16473" y="27989"/>
                </a:cubicBezTo>
                <a:cubicBezTo>
                  <a:pt x="16288" y="28174"/>
                  <a:pt x="16068" y="28324"/>
                  <a:pt x="15883" y="28508"/>
                </a:cubicBezTo>
                <a:cubicBezTo>
                  <a:pt x="14862" y="28324"/>
                  <a:pt x="13902" y="28103"/>
                  <a:pt x="12951" y="27848"/>
                </a:cubicBezTo>
                <a:cubicBezTo>
                  <a:pt x="13136" y="27734"/>
                  <a:pt x="13277" y="27628"/>
                  <a:pt x="13462" y="27514"/>
                </a:cubicBezTo>
                <a:cubicBezTo>
                  <a:pt x="13541" y="27443"/>
                  <a:pt x="13576" y="27408"/>
                  <a:pt x="13647" y="27329"/>
                </a:cubicBezTo>
                <a:close/>
                <a:moveTo>
                  <a:pt x="5468" y="27109"/>
                </a:moveTo>
                <a:cubicBezTo>
                  <a:pt x="6313" y="27478"/>
                  <a:pt x="7194" y="27804"/>
                  <a:pt x="8074" y="28103"/>
                </a:cubicBezTo>
                <a:cubicBezTo>
                  <a:pt x="7775" y="28244"/>
                  <a:pt x="7449" y="28394"/>
                  <a:pt x="7158" y="28544"/>
                </a:cubicBezTo>
                <a:cubicBezTo>
                  <a:pt x="6199" y="28244"/>
                  <a:pt x="5318" y="27919"/>
                  <a:pt x="4438" y="27584"/>
                </a:cubicBezTo>
                <a:cubicBezTo>
                  <a:pt x="4772" y="27408"/>
                  <a:pt x="5133" y="27258"/>
                  <a:pt x="5468" y="27109"/>
                </a:cubicBezTo>
                <a:close/>
                <a:moveTo>
                  <a:pt x="46406" y="27734"/>
                </a:moveTo>
                <a:cubicBezTo>
                  <a:pt x="46336" y="27883"/>
                  <a:pt x="46292" y="28068"/>
                  <a:pt x="46257" y="28244"/>
                </a:cubicBezTo>
                <a:cubicBezTo>
                  <a:pt x="45306" y="28359"/>
                  <a:pt x="44355" y="28464"/>
                  <a:pt x="43395" y="28544"/>
                </a:cubicBezTo>
                <a:cubicBezTo>
                  <a:pt x="43475" y="28359"/>
                  <a:pt x="43545" y="28174"/>
                  <a:pt x="43615" y="28024"/>
                </a:cubicBezTo>
                <a:cubicBezTo>
                  <a:pt x="44531" y="27919"/>
                  <a:pt x="45491" y="27848"/>
                  <a:pt x="46406" y="27734"/>
                </a:cubicBezTo>
                <a:close/>
                <a:moveTo>
                  <a:pt x="32470" y="27769"/>
                </a:moveTo>
                <a:cubicBezTo>
                  <a:pt x="33016" y="27804"/>
                  <a:pt x="33605" y="27883"/>
                  <a:pt x="34151" y="27954"/>
                </a:cubicBezTo>
                <a:cubicBezTo>
                  <a:pt x="34486" y="27989"/>
                  <a:pt x="34812" y="28024"/>
                  <a:pt x="35111" y="28024"/>
                </a:cubicBezTo>
                <a:cubicBezTo>
                  <a:pt x="35067" y="28174"/>
                  <a:pt x="34996" y="28288"/>
                  <a:pt x="34926" y="28394"/>
                </a:cubicBezTo>
                <a:cubicBezTo>
                  <a:pt x="34847" y="28508"/>
                  <a:pt x="34812" y="28579"/>
                  <a:pt x="34776" y="28649"/>
                </a:cubicBezTo>
                <a:cubicBezTo>
                  <a:pt x="34521" y="28649"/>
                  <a:pt x="34266" y="28614"/>
                  <a:pt x="34010" y="28579"/>
                </a:cubicBezTo>
                <a:cubicBezTo>
                  <a:pt x="33526" y="28544"/>
                  <a:pt x="33051" y="28464"/>
                  <a:pt x="32611" y="28394"/>
                </a:cubicBezTo>
                <a:cubicBezTo>
                  <a:pt x="32470" y="28394"/>
                  <a:pt x="32285" y="28359"/>
                  <a:pt x="32135" y="28324"/>
                </a:cubicBezTo>
                <a:cubicBezTo>
                  <a:pt x="32250" y="28139"/>
                  <a:pt x="32355" y="27954"/>
                  <a:pt x="32470" y="27769"/>
                </a:cubicBezTo>
                <a:close/>
                <a:moveTo>
                  <a:pt x="51653" y="27443"/>
                </a:moveTo>
                <a:lnTo>
                  <a:pt x="51653" y="27514"/>
                </a:lnTo>
                <a:cubicBezTo>
                  <a:pt x="51618" y="27734"/>
                  <a:pt x="51618" y="27954"/>
                  <a:pt x="51618" y="28174"/>
                </a:cubicBezTo>
                <a:cubicBezTo>
                  <a:pt x="50694" y="28359"/>
                  <a:pt x="49743" y="28508"/>
                  <a:pt x="48792" y="28649"/>
                </a:cubicBezTo>
                <a:cubicBezTo>
                  <a:pt x="48827" y="28394"/>
                  <a:pt x="48827" y="28174"/>
                  <a:pt x="48863" y="27919"/>
                </a:cubicBezTo>
                <a:cubicBezTo>
                  <a:pt x="49778" y="27769"/>
                  <a:pt x="50738" y="27628"/>
                  <a:pt x="51653" y="27443"/>
                </a:cubicBezTo>
                <a:close/>
                <a:moveTo>
                  <a:pt x="20285" y="27769"/>
                </a:moveTo>
                <a:cubicBezTo>
                  <a:pt x="20399" y="27804"/>
                  <a:pt x="20505" y="27804"/>
                  <a:pt x="20620" y="27848"/>
                </a:cubicBezTo>
                <a:cubicBezTo>
                  <a:pt x="21465" y="27954"/>
                  <a:pt x="22301" y="28068"/>
                  <a:pt x="23146" y="28139"/>
                </a:cubicBezTo>
                <a:cubicBezTo>
                  <a:pt x="23111" y="28174"/>
                  <a:pt x="23041" y="28244"/>
                  <a:pt x="23005" y="28288"/>
                </a:cubicBezTo>
                <a:cubicBezTo>
                  <a:pt x="22856" y="28464"/>
                  <a:pt x="22706" y="28579"/>
                  <a:pt x="22521" y="28729"/>
                </a:cubicBezTo>
                <a:cubicBezTo>
                  <a:pt x="21570" y="28684"/>
                  <a:pt x="20620" y="28579"/>
                  <a:pt x="19660" y="28464"/>
                </a:cubicBezTo>
                <a:lnTo>
                  <a:pt x="19589" y="28464"/>
                </a:lnTo>
                <a:cubicBezTo>
                  <a:pt x="19810" y="28244"/>
                  <a:pt x="20065" y="28024"/>
                  <a:pt x="20285" y="27769"/>
                </a:cubicBezTo>
                <a:close/>
                <a:moveTo>
                  <a:pt x="43545" y="28024"/>
                </a:moveTo>
                <a:lnTo>
                  <a:pt x="43545" y="28024"/>
                </a:lnTo>
                <a:cubicBezTo>
                  <a:pt x="43475" y="28209"/>
                  <a:pt x="43395" y="28394"/>
                  <a:pt x="43325" y="28579"/>
                </a:cubicBezTo>
                <a:cubicBezTo>
                  <a:pt x="42445" y="28649"/>
                  <a:pt x="41599" y="28684"/>
                  <a:pt x="40719" y="28729"/>
                </a:cubicBezTo>
                <a:cubicBezTo>
                  <a:pt x="40789" y="28544"/>
                  <a:pt x="40869" y="28359"/>
                  <a:pt x="40974" y="28174"/>
                </a:cubicBezTo>
                <a:cubicBezTo>
                  <a:pt x="41819" y="28139"/>
                  <a:pt x="42665" y="28103"/>
                  <a:pt x="43545" y="28024"/>
                </a:cubicBezTo>
                <a:close/>
                <a:moveTo>
                  <a:pt x="60158" y="27443"/>
                </a:moveTo>
                <a:cubicBezTo>
                  <a:pt x="60237" y="27734"/>
                  <a:pt x="60308" y="27989"/>
                  <a:pt x="60378" y="28288"/>
                </a:cubicBezTo>
                <a:cubicBezTo>
                  <a:pt x="60017" y="28359"/>
                  <a:pt x="59647" y="28394"/>
                  <a:pt x="59278" y="28464"/>
                </a:cubicBezTo>
                <a:cubicBezTo>
                  <a:pt x="58767" y="28579"/>
                  <a:pt x="58221" y="28649"/>
                  <a:pt x="57702" y="28729"/>
                </a:cubicBezTo>
                <a:cubicBezTo>
                  <a:pt x="57631" y="28464"/>
                  <a:pt x="57561" y="28209"/>
                  <a:pt x="57517" y="27919"/>
                </a:cubicBezTo>
                <a:cubicBezTo>
                  <a:pt x="57957" y="27848"/>
                  <a:pt x="58441" y="27734"/>
                  <a:pt x="58882" y="27663"/>
                </a:cubicBezTo>
                <a:cubicBezTo>
                  <a:pt x="59322" y="27584"/>
                  <a:pt x="59718" y="27514"/>
                  <a:pt x="60158" y="27443"/>
                </a:cubicBezTo>
                <a:close/>
                <a:moveTo>
                  <a:pt x="66286" y="27443"/>
                </a:moveTo>
                <a:cubicBezTo>
                  <a:pt x="66435" y="27734"/>
                  <a:pt x="66541" y="28024"/>
                  <a:pt x="66691" y="28324"/>
                </a:cubicBezTo>
                <a:cubicBezTo>
                  <a:pt x="65661" y="28464"/>
                  <a:pt x="64639" y="28579"/>
                  <a:pt x="63644" y="28729"/>
                </a:cubicBezTo>
                <a:cubicBezTo>
                  <a:pt x="63539" y="28429"/>
                  <a:pt x="63424" y="28139"/>
                  <a:pt x="63319" y="27883"/>
                </a:cubicBezTo>
                <a:cubicBezTo>
                  <a:pt x="64340" y="27698"/>
                  <a:pt x="65300" y="27584"/>
                  <a:pt x="66286" y="27443"/>
                </a:cubicBezTo>
                <a:close/>
                <a:moveTo>
                  <a:pt x="35181" y="28024"/>
                </a:moveTo>
                <a:cubicBezTo>
                  <a:pt x="36132" y="28139"/>
                  <a:pt x="37092" y="28174"/>
                  <a:pt x="38043" y="28209"/>
                </a:cubicBezTo>
                <a:cubicBezTo>
                  <a:pt x="37972" y="28394"/>
                  <a:pt x="37858" y="28579"/>
                  <a:pt x="37787" y="28799"/>
                </a:cubicBezTo>
                <a:cubicBezTo>
                  <a:pt x="36792" y="28799"/>
                  <a:pt x="35806" y="28729"/>
                  <a:pt x="34812" y="28649"/>
                </a:cubicBezTo>
                <a:cubicBezTo>
                  <a:pt x="34891" y="28579"/>
                  <a:pt x="34926" y="28508"/>
                  <a:pt x="34961" y="28429"/>
                </a:cubicBezTo>
                <a:cubicBezTo>
                  <a:pt x="35032" y="28324"/>
                  <a:pt x="35111" y="28174"/>
                  <a:pt x="35181" y="28024"/>
                </a:cubicBezTo>
                <a:close/>
                <a:moveTo>
                  <a:pt x="40904" y="28174"/>
                </a:moveTo>
                <a:cubicBezTo>
                  <a:pt x="40833" y="28359"/>
                  <a:pt x="40754" y="28544"/>
                  <a:pt x="40684" y="28729"/>
                </a:cubicBezTo>
                <a:cubicBezTo>
                  <a:pt x="39733" y="28799"/>
                  <a:pt x="38773" y="28799"/>
                  <a:pt x="37822" y="28799"/>
                </a:cubicBezTo>
                <a:cubicBezTo>
                  <a:pt x="37928" y="28579"/>
                  <a:pt x="38007" y="28394"/>
                  <a:pt x="38113" y="28209"/>
                </a:cubicBezTo>
                <a:cubicBezTo>
                  <a:pt x="39029" y="28209"/>
                  <a:pt x="39953" y="28209"/>
                  <a:pt x="40904" y="28174"/>
                </a:cubicBezTo>
                <a:close/>
                <a:moveTo>
                  <a:pt x="83418" y="27038"/>
                </a:moveTo>
                <a:lnTo>
                  <a:pt x="83418" y="27038"/>
                </a:lnTo>
                <a:cubicBezTo>
                  <a:pt x="84334" y="27293"/>
                  <a:pt x="85214" y="27584"/>
                  <a:pt x="86130" y="27919"/>
                </a:cubicBezTo>
                <a:cubicBezTo>
                  <a:pt x="86350" y="28209"/>
                  <a:pt x="86614" y="28508"/>
                  <a:pt x="86834" y="28799"/>
                </a:cubicBezTo>
                <a:cubicBezTo>
                  <a:pt x="85954" y="28508"/>
                  <a:pt x="85029" y="28209"/>
                  <a:pt x="84114" y="27954"/>
                </a:cubicBezTo>
                <a:cubicBezTo>
                  <a:pt x="83894" y="27663"/>
                  <a:pt x="83673" y="27329"/>
                  <a:pt x="83418" y="27038"/>
                </a:cubicBezTo>
                <a:close/>
                <a:moveTo>
                  <a:pt x="23226" y="28139"/>
                </a:moveTo>
                <a:cubicBezTo>
                  <a:pt x="24212" y="28209"/>
                  <a:pt x="25162" y="28288"/>
                  <a:pt x="26087" y="28324"/>
                </a:cubicBezTo>
                <a:cubicBezTo>
                  <a:pt x="25937" y="28508"/>
                  <a:pt x="25787" y="28684"/>
                  <a:pt x="25647" y="28869"/>
                </a:cubicBezTo>
                <a:cubicBezTo>
                  <a:pt x="24652" y="28834"/>
                  <a:pt x="23622" y="28799"/>
                  <a:pt x="22636" y="28729"/>
                </a:cubicBezTo>
                <a:cubicBezTo>
                  <a:pt x="22741" y="28614"/>
                  <a:pt x="22891" y="28464"/>
                  <a:pt x="23041" y="28359"/>
                </a:cubicBezTo>
                <a:cubicBezTo>
                  <a:pt x="23111" y="28288"/>
                  <a:pt x="23181" y="28209"/>
                  <a:pt x="23226" y="28139"/>
                </a:cubicBezTo>
                <a:close/>
                <a:moveTo>
                  <a:pt x="54480" y="27698"/>
                </a:moveTo>
                <a:cubicBezTo>
                  <a:pt x="54515" y="27919"/>
                  <a:pt x="54550" y="28174"/>
                  <a:pt x="54585" y="28394"/>
                </a:cubicBezTo>
                <a:cubicBezTo>
                  <a:pt x="53634" y="28579"/>
                  <a:pt x="52640" y="28729"/>
                  <a:pt x="51653" y="28869"/>
                </a:cubicBezTo>
                <a:lnTo>
                  <a:pt x="51653" y="28244"/>
                </a:lnTo>
                <a:cubicBezTo>
                  <a:pt x="52604" y="28068"/>
                  <a:pt x="53555" y="27883"/>
                  <a:pt x="54480" y="27698"/>
                </a:cubicBezTo>
                <a:close/>
                <a:moveTo>
                  <a:pt x="74795" y="27869"/>
                </a:moveTo>
                <a:cubicBezTo>
                  <a:pt x="75080" y="27869"/>
                  <a:pt x="75363" y="27873"/>
                  <a:pt x="75644" y="27883"/>
                </a:cubicBezTo>
                <a:cubicBezTo>
                  <a:pt x="75829" y="28209"/>
                  <a:pt x="76005" y="28508"/>
                  <a:pt x="76155" y="28834"/>
                </a:cubicBezTo>
                <a:lnTo>
                  <a:pt x="74359" y="28834"/>
                </a:lnTo>
                <a:cubicBezTo>
                  <a:pt x="73954" y="28834"/>
                  <a:pt x="73549" y="28834"/>
                  <a:pt x="73188" y="28869"/>
                </a:cubicBezTo>
                <a:cubicBezTo>
                  <a:pt x="73003" y="28544"/>
                  <a:pt x="72853" y="28244"/>
                  <a:pt x="72704" y="27919"/>
                </a:cubicBezTo>
                <a:cubicBezTo>
                  <a:pt x="73407" y="27894"/>
                  <a:pt x="74106" y="27869"/>
                  <a:pt x="74795" y="27869"/>
                </a:cubicBezTo>
                <a:close/>
                <a:moveTo>
                  <a:pt x="9174" y="27584"/>
                </a:moveTo>
                <a:cubicBezTo>
                  <a:pt x="10055" y="27883"/>
                  <a:pt x="10970" y="28174"/>
                  <a:pt x="11921" y="28429"/>
                </a:cubicBezTo>
                <a:cubicBezTo>
                  <a:pt x="11631" y="28579"/>
                  <a:pt x="11340" y="28764"/>
                  <a:pt x="11041" y="28905"/>
                </a:cubicBezTo>
                <a:cubicBezTo>
                  <a:pt x="10090" y="28649"/>
                  <a:pt x="9139" y="28394"/>
                  <a:pt x="8215" y="28103"/>
                </a:cubicBezTo>
                <a:cubicBezTo>
                  <a:pt x="8549" y="27919"/>
                  <a:pt x="8840" y="27769"/>
                  <a:pt x="9174" y="27584"/>
                </a:cubicBezTo>
                <a:close/>
                <a:moveTo>
                  <a:pt x="81252" y="27408"/>
                </a:moveTo>
                <a:lnTo>
                  <a:pt x="81252" y="27408"/>
                </a:lnTo>
                <a:cubicBezTo>
                  <a:pt x="82212" y="27549"/>
                  <a:pt x="83128" y="27769"/>
                  <a:pt x="84078" y="28024"/>
                </a:cubicBezTo>
                <a:cubicBezTo>
                  <a:pt x="84299" y="28324"/>
                  <a:pt x="84519" y="28614"/>
                  <a:pt x="84739" y="28905"/>
                </a:cubicBezTo>
                <a:cubicBezTo>
                  <a:pt x="83788" y="28684"/>
                  <a:pt x="82828" y="28508"/>
                  <a:pt x="81842" y="28324"/>
                </a:cubicBezTo>
                <a:cubicBezTo>
                  <a:pt x="81772" y="28209"/>
                  <a:pt x="81693" y="28103"/>
                  <a:pt x="81622" y="27989"/>
                </a:cubicBezTo>
                <a:cubicBezTo>
                  <a:pt x="81508" y="27804"/>
                  <a:pt x="81367" y="27584"/>
                  <a:pt x="81252" y="27408"/>
                </a:cubicBezTo>
                <a:close/>
                <a:moveTo>
                  <a:pt x="29019" y="28288"/>
                </a:moveTo>
                <a:cubicBezTo>
                  <a:pt x="28869" y="28508"/>
                  <a:pt x="28684" y="28729"/>
                  <a:pt x="28508" y="28949"/>
                </a:cubicBezTo>
                <a:cubicBezTo>
                  <a:pt x="27883" y="28905"/>
                  <a:pt x="27293" y="28905"/>
                  <a:pt x="26668" y="28869"/>
                </a:cubicBezTo>
                <a:lnTo>
                  <a:pt x="25717" y="28869"/>
                </a:lnTo>
                <a:cubicBezTo>
                  <a:pt x="25867" y="28684"/>
                  <a:pt x="26008" y="28508"/>
                  <a:pt x="26157" y="28324"/>
                </a:cubicBezTo>
                <a:lnTo>
                  <a:pt x="27363" y="28324"/>
                </a:lnTo>
                <a:cubicBezTo>
                  <a:pt x="27883" y="28324"/>
                  <a:pt x="28393" y="28324"/>
                  <a:pt x="28904" y="28288"/>
                </a:cubicBezTo>
                <a:close/>
                <a:moveTo>
                  <a:pt x="4367" y="27584"/>
                </a:moveTo>
                <a:cubicBezTo>
                  <a:pt x="5248" y="27954"/>
                  <a:pt x="6128" y="28288"/>
                  <a:pt x="7079" y="28579"/>
                </a:cubicBezTo>
                <a:cubicBezTo>
                  <a:pt x="6938" y="28649"/>
                  <a:pt x="6824" y="28729"/>
                  <a:pt x="6674" y="28764"/>
                </a:cubicBezTo>
                <a:cubicBezTo>
                  <a:pt x="6533" y="28834"/>
                  <a:pt x="6419" y="28905"/>
                  <a:pt x="6313" y="28984"/>
                </a:cubicBezTo>
                <a:cubicBezTo>
                  <a:pt x="5318" y="28684"/>
                  <a:pt x="4403" y="28359"/>
                  <a:pt x="3487" y="27989"/>
                </a:cubicBezTo>
                <a:cubicBezTo>
                  <a:pt x="3637" y="27919"/>
                  <a:pt x="3778" y="27848"/>
                  <a:pt x="3927" y="27804"/>
                </a:cubicBezTo>
                <a:cubicBezTo>
                  <a:pt x="4077" y="27734"/>
                  <a:pt x="4218" y="27663"/>
                  <a:pt x="4367" y="27584"/>
                </a:cubicBezTo>
                <a:close/>
                <a:moveTo>
                  <a:pt x="16543" y="28024"/>
                </a:moveTo>
                <a:cubicBezTo>
                  <a:pt x="17503" y="28209"/>
                  <a:pt x="18454" y="28359"/>
                  <a:pt x="19484" y="28508"/>
                </a:cubicBezTo>
                <a:cubicBezTo>
                  <a:pt x="19299" y="28649"/>
                  <a:pt x="19114" y="28834"/>
                  <a:pt x="18929" y="28984"/>
                </a:cubicBezTo>
                <a:cubicBezTo>
                  <a:pt x="17864" y="28869"/>
                  <a:pt x="16913" y="28684"/>
                  <a:pt x="15962" y="28508"/>
                </a:cubicBezTo>
                <a:cubicBezTo>
                  <a:pt x="16138" y="28359"/>
                  <a:pt x="16358" y="28174"/>
                  <a:pt x="16543" y="28024"/>
                </a:cubicBezTo>
                <a:close/>
                <a:moveTo>
                  <a:pt x="75715" y="27883"/>
                </a:moveTo>
                <a:cubicBezTo>
                  <a:pt x="76745" y="27883"/>
                  <a:pt x="77731" y="27954"/>
                  <a:pt x="78726" y="28024"/>
                </a:cubicBezTo>
                <a:cubicBezTo>
                  <a:pt x="78911" y="28359"/>
                  <a:pt x="79087" y="28649"/>
                  <a:pt x="79307" y="28984"/>
                </a:cubicBezTo>
                <a:cubicBezTo>
                  <a:pt x="78285" y="28905"/>
                  <a:pt x="77291" y="28869"/>
                  <a:pt x="76225" y="28834"/>
                </a:cubicBezTo>
                <a:cubicBezTo>
                  <a:pt x="76084" y="28508"/>
                  <a:pt x="75900" y="28209"/>
                  <a:pt x="75715" y="27883"/>
                </a:cubicBezTo>
                <a:close/>
                <a:moveTo>
                  <a:pt x="48827" y="27919"/>
                </a:moveTo>
                <a:cubicBezTo>
                  <a:pt x="48792" y="28174"/>
                  <a:pt x="48757" y="28394"/>
                  <a:pt x="48757" y="28649"/>
                </a:cubicBezTo>
                <a:cubicBezTo>
                  <a:pt x="47877" y="28799"/>
                  <a:pt x="47031" y="28905"/>
                  <a:pt x="46151" y="29019"/>
                </a:cubicBezTo>
                <a:cubicBezTo>
                  <a:pt x="46186" y="28764"/>
                  <a:pt x="46221" y="28544"/>
                  <a:pt x="46292" y="28288"/>
                </a:cubicBezTo>
                <a:cubicBezTo>
                  <a:pt x="47137" y="28174"/>
                  <a:pt x="47982" y="28068"/>
                  <a:pt x="48827" y="27919"/>
                </a:cubicBezTo>
                <a:close/>
                <a:moveTo>
                  <a:pt x="72633" y="27919"/>
                </a:moveTo>
                <a:cubicBezTo>
                  <a:pt x="72783" y="28244"/>
                  <a:pt x="72968" y="28544"/>
                  <a:pt x="73109" y="28869"/>
                </a:cubicBezTo>
                <a:cubicBezTo>
                  <a:pt x="72123" y="28905"/>
                  <a:pt x="71128" y="28949"/>
                  <a:pt x="70107" y="29019"/>
                </a:cubicBezTo>
                <a:cubicBezTo>
                  <a:pt x="69992" y="28729"/>
                  <a:pt x="69842" y="28394"/>
                  <a:pt x="69702" y="28103"/>
                </a:cubicBezTo>
                <a:cubicBezTo>
                  <a:pt x="70688" y="28024"/>
                  <a:pt x="71682" y="27954"/>
                  <a:pt x="72633" y="27919"/>
                </a:cubicBezTo>
                <a:close/>
                <a:moveTo>
                  <a:pt x="12881" y="27883"/>
                </a:moveTo>
                <a:cubicBezTo>
                  <a:pt x="13832" y="28139"/>
                  <a:pt x="14783" y="28359"/>
                  <a:pt x="15813" y="28544"/>
                </a:cubicBezTo>
                <a:cubicBezTo>
                  <a:pt x="15592" y="28729"/>
                  <a:pt x="15337" y="28905"/>
                  <a:pt x="15117" y="29089"/>
                </a:cubicBezTo>
                <a:cubicBezTo>
                  <a:pt x="14052" y="28869"/>
                  <a:pt x="13057" y="28649"/>
                  <a:pt x="12071" y="28394"/>
                </a:cubicBezTo>
                <a:cubicBezTo>
                  <a:pt x="12361" y="28244"/>
                  <a:pt x="12617" y="28068"/>
                  <a:pt x="12881" y="27883"/>
                </a:cubicBezTo>
                <a:close/>
                <a:moveTo>
                  <a:pt x="30445" y="28244"/>
                </a:moveTo>
                <a:cubicBezTo>
                  <a:pt x="30999" y="28244"/>
                  <a:pt x="31510" y="28288"/>
                  <a:pt x="32029" y="28359"/>
                </a:cubicBezTo>
                <a:cubicBezTo>
                  <a:pt x="31880" y="28614"/>
                  <a:pt x="31730" y="28834"/>
                  <a:pt x="31545" y="29089"/>
                </a:cubicBezTo>
                <a:cubicBezTo>
                  <a:pt x="30559" y="29019"/>
                  <a:pt x="29564" y="28984"/>
                  <a:pt x="28578" y="28949"/>
                </a:cubicBezTo>
                <a:cubicBezTo>
                  <a:pt x="28763" y="28729"/>
                  <a:pt x="28904" y="28508"/>
                  <a:pt x="29089" y="28288"/>
                </a:cubicBezTo>
                <a:cubicBezTo>
                  <a:pt x="29564" y="28244"/>
                  <a:pt x="30005" y="28244"/>
                  <a:pt x="30445" y="28244"/>
                </a:cubicBezTo>
                <a:close/>
                <a:moveTo>
                  <a:pt x="63284" y="27883"/>
                </a:moveTo>
                <a:cubicBezTo>
                  <a:pt x="63389" y="28174"/>
                  <a:pt x="63504" y="28464"/>
                  <a:pt x="63574" y="28729"/>
                </a:cubicBezTo>
                <a:cubicBezTo>
                  <a:pt x="62579" y="28869"/>
                  <a:pt x="61628" y="29019"/>
                  <a:pt x="60678" y="29169"/>
                </a:cubicBezTo>
                <a:cubicBezTo>
                  <a:pt x="60598" y="28905"/>
                  <a:pt x="60528" y="28614"/>
                  <a:pt x="60457" y="28324"/>
                </a:cubicBezTo>
                <a:cubicBezTo>
                  <a:pt x="61408" y="28174"/>
                  <a:pt x="62324" y="28024"/>
                  <a:pt x="63284" y="27883"/>
                </a:cubicBezTo>
                <a:close/>
                <a:moveTo>
                  <a:pt x="57446" y="27919"/>
                </a:moveTo>
                <a:cubicBezTo>
                  <a:pt x="57517" y="28209"/>
                  <a:pt x="57561" y="28464"/>
                  <a:pt x="57631" y="28764"/>
                </a:cubicBezTo>
                <a:cubicBezTo>
                  <a:pt x="56716" y="28905"/>
                  <a:pt x="55756" y="29054"/>
                  <a:pt x="54805" y="29239"/>
                </a:cubicBezTo>
                <a:cubicBezTo>
                  <a:pt x="54735" y="28984"/>
                  <a:pt x="54700" y="28684"/>
                  <a:pt x="54656" y="28429"/>
                </a:cubicBezTo>
                <a:cubicBezTo>
                  <a:pt x="55615" y="28288"/>
                  <a:pt x="56531" y="28103"/>
                  <a:pt x="57446" y="27919"/>
                </a:cubicBezTo>
                <a:close/>
                <a:moveTo>
                  <a:pt x="19554" y="28508"/>
                </a:moveTo>
                <a:cubicBezTo>
                  <a:pt x="19589" y="28508"/>
                  <a:pt x="19625" y="28508"/>
                  <a:pt x="19660" y="28544"/>
                </a:cubicBezTo>
                <a:cubicBezTo>
                  <a:pt x="20620" y="28649"/>
                  <a:pt x="21535" y="28729"/>
                  <a:pt x="22486" y="28799"/>
                </a:cubicBezTo>
                <a:cubicBezTo>
                  <a:pt x="22266" y="28984"/>
                  <a:pt x="22081" y="29169"/>
                  <a:pt x="21861" y="29310"/>
                </a:cubicBezTo>
                <a:cubicBezTo>
                  <a:pt x="20910" y="29239"/>
                  <a:pt x="19959" y="29125"/>
                  <a:pt x="19000" y="29019"/>
                </a:cubicBezTo>
                <a:cubicBezTo>
                  <a:pt x="19184" y="28834"/>
                  <a:pt x="19369" y="28684"/>
                  <a:pt x="19554" y="28508"/>
                </a:cubicBezTo>
                <a:close/>
                <a:moveTo>
                  <a:pt x="51618" y="28244"/>
                </a:moveTo>
                <a:cubicBezTo>
                  <a:pt x="51618" y="28464"/>
                  <a:pt x="51618" y="28684"/>
                  <a:pt x="51574" y="28905"/>
                </a:cubicBezTo>
                <a:cubicBezTo>
                  <a:pt x="50659" y="29054"/>
                  <a:pt x="49743" y="29169"/>
                  <a:pt x="48792" y="29310"/>
                </a:cubicBezTo>
                <a:lnTo>
                  <a:pt x="48792" y="28729"/>
                </a:lnTo>
                <a:cubicBezTo>
                  <a:pt x="49743" y="28579"/>
                  <a:pt x="50694" y="28394"/>
                  <a:pt x="51618" y="28244"/>
                </a:cubicBezTo>
                <a:close/>
                <a:moveTo>
                  <a:pt x="69666" y="28103"/>
                </a:moveTo>
                <a:cubicBezTo>
                  <a:pt x="69772" y="28429"/>
                  <a:pt x="69922" y="28729"/>
                  <a:pt x="70063" y="29054"/>
                </a:cubicBezTo>
                <a:cubicBezTo>
                  <a:pt x="69077" y="29125"/>
                  <a:pt x="68126" y="29204"/>
                  <a:pt x="67166" y="29310"/>
                </a:cubicBezTo>
                <a:cubicBezTo>
                  <a:pt x="67060" y="29019"/>
                  <a:pt x="66911" y="28684"/>
                  <a:pt x="66761" y="28394"/>
                </a:cubicBezTo>
                <a:cubicBezTo>
                  <a:pt x="67721" y="28288"/>
                  <a:pt x="68707" y="28174"/>
                  <a:pt x="69666" y="28103"/>
                </a:cubicBezTo>
                <a:close/>
                <a:moveTo>
                  <a:pt x="32100" y="28394"/>
                </a:moveTo>
                <a:cubicBezTo>
                  <a:pt x="32250" y="28394"/>
                  <a:pt x="32426" y="28429"/>
                  <a:pt x="32611" y="28464"/>
                </a:cubicBezTo>
                <a:cubicBezTo>
                  <a:pt x="33051" y="28544"/>
                  <a:pt x="33491" y="28614"/>
                  <a:pt x="33966" y="28649"/>
                </a:cubicBezTo>
                <a:cubicBezTo>
                  <a:pt x="34230" y="28684"/>
                  <a:pt x="34486" y="28684"/>
                  <a:pt x="34741" y="28729"/>
                </a:cubicBezTo>
                <a:cubicBezTo>
                  <a:pt x="34591" y="28949"/>
                  <a:pt x="34486" y="29169"/>
                  <a:pt x="34336" y="29345"/>
                </a:cubicBezTo>
                <a:cubicBezTo>
                  <a:pt x="33966" y="29345"/>
                  <a:pt x="33605" y="29310"/>
                  <a:pt x="33271" y="29239"/>
                </a:cubicBezTo>
                <a:cubicBezTo>
                  <a:pt x="32725" y="29204"/>
                  <a:pt x="32170" y="29125"/>
                  <a:pt x="31624" y="29089"/>
                </a:cubicBezTo>
                <a:cubicBezTo>
                  <a:pt x="31765" y="28869"/>
                  <a:pt x="31950" y="28614"/>
                  <a:pt x="32100" y="28394"/>
                </a:cubicBezTo>
                <a:close/>
                <a:moveTo>
                  <a:pt x="46221" y="28288"/>
                </a:moveTo>
                <a:lnTo>
                  <a:pt x="46221" y="28288"/>
                </a:lnTo>
                <a:cubicBezTo>
                  <a:pt x="46186" y="28544"/>
                  <a:pt x="46116" y="28799"/>
                  <a:pt x="46072" y="29019"/>
                </a:cubicBezTo>
                <a:cubicBezTo>
                  <a:pt x="45086" y="29169"/>
                  <a:pt x="44091" y="29239"/>
                  <a:pt x="43105" y="29345"/>
                </a:cubicBezTo>
                <a:cubicBezTo>
                  <a:pt x="43175" y="29089"/>
                  <a:pt x="43290" y="28869"/>
                  <a:pt x="43360" y="28614"/>
                </a:cubicBezTo>
                <a:cubicBezTo>
                  <a:pt x="44311" y="28544"/>
                  <a:pt x="45271" y="28429"/>
                  <a:pt x="46221" y="28288"/>
                </a:cubicBezTo>
                <a:close/>
                <a:moveTo>
                  <a:pt x="78796" y="28024"/>
                </a:moveTo>
                <a:lnTo>
                  <a:pt x="78796" y="28024"/>
                </a:lnTo>
                <a:cubicBezTo>
                  <a:pt x="79791" y="28103"/>
                  <a:pt x="80812" y="28209"/>
                  <a:pt x="81807" y="28394"/>
                </a:cubicBezTo>
                <a:cubicBezTo>
                  <a:pt x="81992" y="28684"/>
                  <a:pt x="82212" y="29019"/>
                  <a:pt x="82432" y="29345"/>
                </a:cubicBezTo>
                <a:cubicBezTo>
                  <a:pt x="81437" y="29204"/>
                  <a:pt x="80407" y="29054"/>
                  <a:pt x="79351" y="28984"/>
                </a:cubicBezTo>
                <a:cubicBezTo>
                  <a:pt x="79166" y="28684"/>
                  <a:pt x="78981" y="28359"/>
                  <a:pt x="78796" y="28024"/>
                </a:cubicBezTo>
                <a:close/>
                <a:moveTo>
                  <a:pt x="8144" y="28139"/>
                </a:moveTo>
                <a:cubicBezTo>
                  <a:pt x="9060" y="28429"/>
                  <a:pt x="10020" y="28684"/>
                  <a:pt x="10970" y="28949"/>
                </a:cubicBezTo>
                <a:cubicBezTo>
                  <a:pt x="10750" y="29089"/>
                  <a:pt x="10495" y="29204"/>
                  <a:pt x="10240" y="29345"/>
                </a:cubicBezTo>
                <a:cubicBezTo>
                  <a:pt x="10196" y="29389"/>
                  <a:pt x="10160" y="29389"/>
                  <a:pt x="10125" y="29424"/>
                </a:cubicBezTo>
                <a:cubicBezTo>
                  <a:pt x="9139" y="29169"/>
                  <a:pt x="8144" y="28869"/>
                  <a:pt x="7229" y="28579"/>
                </a:cubicBezTo>
                <a:cubicBezTo>
                  <a:pt x="7519" y="28429"/>
                  <a:pt x="7854" y="28288"/>
                  <a:pt x="8144" y="28139"/>
                </a:cubicBezTo>
                <a:close/>
                <a:moveTo>
                  <a:pt x="3417" y="28024"/>
                </a:moveTo>
                <a:cubicBezTo>
                  <a:pt x="4332" y="28394"/>
                  <a:pt x="5248" y="28729"/>
                  <a:pt x="6234" y="29019"/>
                </a:cubicBezTo>
                <a:cubicBezTo>
                  <a:pt x="6014" y="29169"/>
                  <a:pt x="5794" y="29310"/>
                  <a:pt x="5574" y="29459"/>
                </a:cubicBezTo>
                <a:cubicBezTo>
                  <a:pt x="4552" y="29125"/>
                  <a:pt x="3522" y="28799"/>
                  <a:pt x="2536" y="28429"/>
                </a:cubicBezTo>
                <a:cubicBezTo>
                  <a:pt x="2827" y="28288"/>
                  <a:pt x="3117" y="28174"/>
                  <a:pt x="3417" y="28024"/>
                </a:cubicBezTo>
                <a:close/>
                <a:moveTo>
                  <a:pt x="22565" y="28799"/>
                </a:moveTo>
                <a:cubicBezTo>
                  <a:pt x="23586" y="28869"/>
                  <a:pt x="24581" y="28905"/>
                  <a:pt x="25567" y="28905"/>
                </a:cubicBezTo>
                <a:cubicBezTo>
                  <a:pt x="25427" y="29125"/>
                  <a:pt x="25242" y="29310"/>
                  <a:pt x="25057" y="29494"/>
                </a:cubicBezTo>
                <a:cubicBezTo>
                  <a:pt x="24027" y="29459"/>
                  <a:pt x="23005" y="29424"/>
                  <a:pt x="21940" y="29310"/>
                </a:cubicBezTo>
                <a:cubicBezTo>
                  <a:pt x="22160" y="29169"/>
                  <a:pt x="22380" y="28984"/>
                  <a:pt x="22565" y="28799"/>
                </a:cubicBezTo>
                <a:close/>
                <a:moveTo>
                  <a:pt x="43290" y="28614"/>
                </a:moveTo>
                <a:lnTo>
                  <a:pt x="43290" y="28614"/>
                </a:lnTo>
                <a:cubicBezTo>
                  <a:pt x="43210" y="28869"/>
                  <a:pt x="43105" y="29089"/>
                  <a:pt x="43034" y="29345"/>
                </a:cubicBezTo>
                <a:cubicBezTo>
                  <a:pt x="42189" y="29424"/>
                  <a:pt x="41309" y="29459"/>
                  <a:pt x="40428" y="29494"/>
                </a:cubicBezTo>
                <a:cubicBezTo>
                  <a:pt x="40534" y="29274"/>
                  <a:pt x="40613" y="29019"/>
                  <a:pt x="40719" y="28799"/>
                </a:cubicBezTo>
                <a:cubicBezTo>
                  <a:pt x="41564" y="28764"/>
                  <a:pt x="42445" y="28684"/>
                  <a:pt x="43290" y="28614"/>
                </a:cubicBezTo>
                <a:close/>
                <a:moveTo>
                  <a:pt x="25647" y="28905"/>
                </a:moveTo>
                <a:cubicBezTo>
                  <a:pt x="26008" y="28949"/>
                  <a:pt x="26342" y="28949"/>
                  <a:pt x="26668" y="28949"/>
                </a:cubicBezTo>
                <a:cubicBezTo>
                  <a:pt x="27258" y="28949"/>
                  <a:pt x="27848" y="28984"/>
                  <a:pt x="28429" y="28984"/>
                </a:cubicBezTo>
                <a:cubicBezTo>
                  <a:pt x="28288" y="29169"/>
                  <a:pt x="28138" y="29310"/>
                  <a:pt x="27988" y="29494"/>
                </a:cubicBezTo>
                <a:lnTo>
                  <a:pt x="27883" y="29494"/>
                </a:lnTo>
                <a:cubicBezTo>
                  <a:pt x="27363" y="29494"/>
                  <a:pt x="26853" y="29530"/>
                  <a:pt x="26377" y="29530"/>
                </a:cubicBezTo>
                <a:cubicBezTo>
                  <a:pt x="25972" y="29530"/>
                  <a:pt x="25567" y="29530"/>
                  <a:pt x="25127" y="29494"/>
                </a:cubicBezTo>
                <a:cubicBezTo>
                  <a:pt x="25312" y="29310"/>
                  <a:pt x="25497" y="29125"/>
                  <a:pt x="25647" y="28905"/>
                </a:cubicBezTo>
                <a:close/>
                <a:moveTo>
                  <a:pt x="34812" y="28729"/>
                </a:moveTo>
                <a:cubicBezTo>
                  <a:pt x="35771" y="28799"/>
                  <a:pt x="36757" y="28834"/>
                  <a:pt x="37752" y="28834"/>
                </a:cubicBezTo>
                <a:lnTo>
                  <a:pt x="37752" y="28869"/>
                </a:lnTo>
                <a:lnTo>
                  <a:pt x="37417" y="29530"/>
                </a:lnTo>
                <a:cubicBezTo>
                  <a:pt x="36431" y="29530"/>
                  <a:pt x="35401" y="29459"/>
                  <a:pt x="34407" y="29389"/>
                </a:cubicBezTo>
                <a:cubicBezTo>
                  <a:pt x="34556" y="29169"/>
                  <a:pt x="34671" y="28949"/>
                  <a:pt x="34812" y="28729"/>
                </a:cubicBezTo>
                <a:close/>
                <a:moveTo>
                  <a:pt x="40649" y="28799"/>
                </a:moveTo>
                <a:cubicBezTo>
                  <a:pt x="40534" y="29019"/>
                  <a:pt x="40464" y="29274"/>
                  <a:pt x="40349" y="29494"/>
                </a:cubicBezTo>
                <a:cubicBezTo>
                  <a:pt x="39677" y="29519"/>
                  <a:pt x="39005" y="29544"/>
                  <a:pt x="38329" y="29544"/>
                </a:cubicBezTo>
                <a:cubicBezTo>
                  <a:pt x="38049" y="29544"/>
                  <a:pt x="37769" y="29540"/>
                  <a:pt x="37488" y="29530"/>
                </a:cubicBezTo>
                <a:cubicBezTo>
                  <a:pt x="37602" y="29310"/>
                  <a:pt x="37708" y="29089"/>
                  <a:pt x="37787" y="28869"/>
                </a:cubicBezTo>
                <a:cubicBezTo>
                  <a:pt x="37787" y="28869"/>
                  <a:pt x="37822" y="28869"/>
                  <a:pt x="37822" y="28834"/>
                </a:cubicBezTo>
                <a:cubicBezTo>
                  <a:pt x="38091" y="28844"/>
                  <a:pt x="38362" y="28849"/>
                  <a:pt x="38635" y="28849"/>
                </a:cubicBezTo>
                <a:cubicBezTo>
                  <a:pt x="39296" y="28849"/>
                  <a:pt x="39970" y="28824"/>
                  <a:pt x="40649" y="28799"/>
                </a:cubicBezTo>
                <a:close/>
                <a:moveTo>
                  <a:pt x="15883" y="28579"/>
                </a:moveTo>
                <a:cubicBezTo>
                  <a:pt x="16843" y="28764"/>
                  <a:pt x="17829" y="28905"/>
                  <a:pt x="18859" y="29054"/>
                </a:cubicBezTo>
                <a:cubicBezTo>
                  <a:pt x="18639" y="29239"/>
                  <a:pt x="18419" y="29424"/>
                  <a:pt x="18198" y="29609"/>
                </a:cubicBezTo>
                <a:cubicBezTo>
                  <a:pt x="17168" y="29459"/>
                  <a:pt x="16138" y="29274"/>
                  <a:pt x="15188" y="29089"/>
                </a:cubicBezTo>
                <a:cubicBezTo>
                  <a:pt x="15408" y="28905"/>
                  <a:pt x="15663" y="28764"/>
                  <a:pt x="15883" y="28579"/>
                </a:cubicBezTo>
                <a:close/>
                <a:moveTo>
                  <a:pt x="60422" y="28359"/>
                </a:moveTo>
                <a:cubicBezTo>
                  <a:pt x="60493" y="28614"/>
                  <a:pt x="60563" y="28905"/>
                  <a:pt x="60642" y="29204"/>
                </a:cubicBezTo>
                <a:cubicBezTo>
                  <a:pt x="60378" y="29239"/>
                  <a:pt x="60088" y="29274"/>
                  <a:pt x="59832" y="29310"/>
                </a:cubicBezTo>
                <a:cubicBezTo>
                  <a:pt x="59172" y="29424"/>
                  <a:pt x="58547" y="29530"/>
                  <a:pt x="57887" y="29609"/>
                </a:cubicBezTo>
                <a:cubicBezTo>
                  <a:pt x="57851" y="29345"/>
                  <a:pt x="57781" y="29089"/>
                  <a:pt x="57702" y="28834"/>
                </a:cubicBezTo>
                <a:lnTo>
                  <a:pt x="57702" y="28799"/>
                </a:lnTo>
                <a:cubicBezTo>
                  <a:pt x="58256" y="28729"/>
                  <a:pt x="58767" y="28614"/>
                  <a:pt x="59278" y="28544"/>
                </a:cubicBezTo>
                <a:cubicBezTo>
                  <a:pt x="59647" y="28464"/>
                  <a:pt x="60052" y="28394"/>
                  <a:pt x="60422" y="28359"/>
                </a:cubicBezTo>
                <a:close/>
                <a:moveTo>
                  <a:pt x="12000" y="28429"/>
                </a:moveTo>
                <a:cubicBezTo>
                  <a:pt x="12987" y="28684"/>
                  <a:pt x="13981" y="28905"/>
                  <a:pt x="15038" y="29125"/>
                </a:cubicBezTo>
                <a:cubicBezTo>
                  <a:pt x="14783" y="29310"/>
                  <a:pt x="14527" y="29459"/>
                  <a:pt x="14272" y="29644"/>
                </a:cubicBezTo>
                <a:cubicBezTo>
                  <a:pt x="13171" y="29424"/>
                  <a:pt x="12141" y="29204"/>
                  <a:pt x="11120" y="28949"/>
                </a:cubicBezTo>
                <a:cubicBezTo>
                  <a:pt x="11411" y="28764"/>
                  <a:pt x="11701" y="28614"/>
                  <a:pt x="12000" y="28429"/>
                </a:cubicBezTo>
                <a:close/>
                <a:moveTo>
                  <a:pt x="28508" y="28984"/>
                </a:moveTo>
                <a:cubicBezTo>
                  <a:pt x="29529" y="29019"/>
                  <a:pt x="30524" y="29054"/>
                  <a:pt x="31510" y="29125"/>
                </a:cubicBezTo>
                <a:cubicBezTo>
                  <a:pt x="31404" y="29310"/>
                  <a:pt x="31290" y="29459"/>
                  <a:pt x="31184" y="29644"/>
                </a:cubicBezTo>
                <a:cubicBezTo>
                  <a:pt x="30630" y="29530"/>
                  <a:pt x="30084" y="29459"/>
                  <a:pt x="29494" y="29459"/>
                </a:cubicBezTo>
                <a:cubicBezTo>
                  <a:pt x="29019" y="29459"/>
                  <a:pt x="28543" y="29459"/>
                  <a:pt x="28103" y="29494"/>
                </a:cubicBezTo>
                <a:cubicBezTo>
                  <a:pt x="28244" y="29310"/>
                  <a:pt x="28393" y="29169"/>
                  <a:pt x="28508" y="28984"/>
                </a:cubicBezTo>
                <a:close/>
                <a:moveTo>
                  <a:pt x="48757" y="28729"/>
                </a:moveTo>
                <a:lnTo>
                  <a:pt x="48757" y="29310"/>
                </a:lnTo>
                <a:cubicBezTo>
                  <a:pt x="47833" y="29459"/>
                  <a:pt x="46917" y="29565"/>
                  <a:pt x="46001" y="29644"/>
                </a:cubicBezTo>
                <a:cubicBezTo>
                  <a:pt x="46037" y="29459"/>
                  <a:pt x="46072" y="29274"/>
                  <a:pt x="46116" y="29089"/>
                </a:cubicBezTo>
                <a:cubicBezTo>
                  <a:pt x="46996" y="28984"/>
                  <a:pt x="47877" y="28834"/>
                  <a:pt x="48757" y="28729"/>
                </a:cubicBezTo>
                <a:close/>
                <a:moveTo>
                  <a:pt x="66726" y="28394"/>
                </a:moveTo>
                <a:cubicBezTo>
                  <a:pt x="66840" y="28684"/>
                  <a:pt x="66981" y="29019"/>
                  <a:pt x="67096" y="29310"/>
                </a:cubicBezTo>
                <a:cubicBezTo>
                  <a:pt x="66066" y="29424"/>
                  <a:pt x="65000" y="29530"/>
                  <a:pt x="63979" y="29679"/>
                </a:cubicBezTo>
                <a:cubicBezTo>
                  <a:pt x="63865" y="29389"/>
                  <a:pt x="63759" y="29089"/>
                  <a:pt x="63644" y="28799"/>
                </a:cubicBezTo>
                <a:cubicBezTo>
                  <a:pt x="64675" y="28649"/>
                  <a:pt x="65705" y="28508"/>
                  <a:pt x="66726" y="28394"/>
                </a:cubicBezTo>
                <a:close/>
                <a:moveTo>
                  <a:pt x="54585" y="28464"/>
                </a:moveTo>
                <a:cubicBezTo>
                  <a:pt x="54620" y="28729"/>
                  <a:pt x="54700" y="28984"/>
                  <a:pt x="54735" y="29239"/>
                </a:cubicBezTo>
                <a:cubicBezTo>
                  <a:pt x="53740" y="29389"/>
                  <a:pt x="52719" y="29565"/>
                  <a:pt x="51653" y="29715"/>
                </a:cubicBezTo>
                <a:lnTo>
                  <a:pt x="51653" y="28949"/>
                </a:lnTo>
                <a:cubicBezTo>
                  <a:pt x="52640" y="28799"/>
                  <a:pt x="53634" y="28614"/>
                  <a:pt x="54585" y="28464"/>
                </a:cubicBezTo>
                <a:close/>
                <a:moveTo>
                  <a:pt x="76190" y="28869"/>
                </a:moveTo>
                <a:cubicBezTo>
                  <a:pt x="76269" y="29019"/>
                  <a:pt x="76340" y="29125"/>
                  <a:pt x="76410" y="29239"/>
                </a:cubicBezTo>
                <a:cubicBezTo>
                  <a:pt x="76489" y="29424"/>
                  <a:pt x="76595" y="29565"/>
                  <a:pt x="76710" y="29750"/>
                </a:cubicBezTo>
                <a:cubicBezTo>
                  <a:pt x="76195" y="29732"/>
                  <a:pt x="75679" y="29723"/>
                  <a:pt x="75166" y="29723"/>
                </a:cubicBezTo>
                <a:cubicBezTo>
                  <a:pt x="74652" y="29723"/>
                  <a:pt x="74139" y="29732"/>
                  <a:pt x="73628" y="29750"/>
                </a:cubicBezTo>
                <a:cubicBezTo>
                  <a:pt x="73549" y="29565"/>
                  <a:pt x="73443" y="29389"/>
                  <a:pt x="73329" y="29204"/>
                </a:cubicBezTo>
                <a:cubicBezTo>
                  <a:pt x="73294" y="29089"/>
                  <a:pt x="73258" y="29019"/>
                  <a:pt x="73188" y="28905"/>
                </a:cubicBezTo>
                <a:cubicBezTo>
                  <a:pt x="74209" y="28869"/>
                  <a:pt x="75204" y="28869"/>
                  <a:pt x="76190" y="28869"/>
                </a:cubicBezTo>
                <a:close/>
                <a:moveTo>
                  <a:pt x="7158" y="28614"/>
                </a:moveTo>
                <a:cubicBezTo>
                  <a:pt x="8074" y="28905"/>
                  <a:pt x="9060" y="29204"/>
                  <a:pt x="10055" y="29459"/>
                </a:cubicBezTo>
                <a:cubicBezTo>
                  <a:pt x="9835" y="29565"/>
                  <a:pt x="9615" y="29715"/>
                  <a:pt x="9359" y="29829"/>
                </a:cubicBezTo>
                <a:cubicBezTo>
                  <a:pt x="8329" y="29565"/>
                  <a:pt x="7334" y="29310"/>
                  <a:pt x="6384" y="29019"/>
                </a:cubicBezTo>
                <a:cubicBezTo>
                  <a:pt x="6498" y="28949"/>
                  <a:pt x="6604" y="28869"/>
                  <a:pt x="6718" y="28834"/>
                </a:cubicBezTo>
                <a:cubicBezTo>
                  <a:pt x="6859" y="28764"/>
                  <a:pt x="7009" y="28684"/>
                  <a:pt x="7158" y="28614"/>
                </a:cubicBezTo>
                <a:close/>
                <a:moveTo>
                  <a:pt x="73144" y="28905"/>
                </a:moveTo>
                <a:cubicBezTo>
                  <a:pt x="73188" y="29019"/>
                  <a:pt x="73223" y="29125"/>
                  <a:pt x="73294" y="29204"/>
                </a:cubicBezTo>
                <a:cubicBezTo>
                  <a:pt x="73364" y="29389"/>
                  <a:pt x="73478" y="29565"/>
                  <a:pt x="73549" y="29750"/>
                </a:cubicBezTo>
                <a:cubicBezTo>
                  <a:pt x="72563" y="29785"/>
                  <a:pt x="71533" y="29829"/>
                  <a:pt x="70503" y="29864"/>
                </a:cubicBezTo>
                <a:cubicBezTo>
                  <a:pt x="70397" y="29679"/>
                  <a:pt x="70327" y="29494"/>
                  <a:pt x="70247" y="29310"/>
                </a:cubicBezTo>
                <a:cubicBezTo>
                  <a:pt x="70212" y="29239"/>
                  <a:pt x="70177" y="29169"/>
                  <a:pt x="70142" y="29089"/>
                </a:cubicBezTo>
                <a:cubicBezTo>
                  <a:pt x="71163" y="29019"/>
                  <a:pt x="72158" y="28949"/>
                  <a:pt x="73144" y="28905"/>
                </a:cubicBezTo>
                <a:close/>
                <a:moveTo>
                  <a:pt x="19000" y="29054"/>
                </a:moveTo>
                <a:cubicBezTo>
                  <a:pt x="19924" y="29204"/>
                  <a:pt x="20875" y="29310"/>
                  <a:pt x="21790" y="29389"/>
                </a:cubicBezTo>
                <a:cubicBezTo>
                  <a:pt x="21570" y="29565"/>
                  <a:pt x="21350" y="29750"/>
                  <a:pt x="21130" y="29935"/>
                </a:cubicBezTo>
                <a:cubicBezTo>
                  <a:pt x="20215" y="29829"/>
                  <a:pt x="19264" y="29750"/>
                  <a:pt x="18339" y="29609"/>
                </a:cubicBezTo>
                <a:lnTo>
                  <a:pt x="18269" y="29609"/>
                </a:lnTo>
                <a:cubicBezTo>
                  <a:pt x="18489" y="29424"/>
                  <a:pt x="18709" y="29239"/>
                  <a:pt x="18929" y="29054"/>
                </a:cubicBezTo>
                <a:close/>
                <a:moveTo>
                  <a:pt x="46072" y="29089"/>
                </a:moveTo>
                <a:cubicBezTo>
                  <a:pt x="46037" y="29274"/>
                  <a:pt x="46001" y="29459"/>
                  <a:pt x="45966" y="29679"/>
                </a:cubicBezTo>
                <a:cubicBezTo>
                  <a:pt x="44936" y="29785"/>
                  <a:pt x="43915" y="29864"/>
                  <a:pt x="42885" y="29935"/>
                </a:cubicBezTo>
                <a:cubicBezTo>
                  <a:pt x="42955" y="29750"/>
                  <a:pt x="43034" y="29565"/>
                  <a:pt x="43070" y="29389"/>
                </a:cubicBezTo>
                <a:cubicBezTo>
                  <a:pt x="44091" y="29310"/>
                  <a:pt x="45086" y="29204"/>
                  <a:pt x="46072" y="29089"/>
                </a:cubicBezTo>
                <a:close/>
                <a:moveTo>
                  <a:pt x="76269" y="28869"/>
                </a:moveTo>
                <a:lnTo>
                  <a:pt x="76269" y="28869"/>
                </a:lnTo>
                <a:cubicBezTo>
                  <a:pt x="77291" y="28905"/>
                  <a:pt x="78321" y="28949"/>
                  <a:pt x="79307" y="29019"/>
                </a:cubicBezTo>
                <a:cubicBezTo>
                  <a:pt x="79386" y="29169"/>
                  <a:pt x="79456" y="29274"/>
                  <a:pt x="79571" y="29389"/>
                </a:cubicBezTo>
                <a:cubicBezTo>
                  <a:pt x="79676" y="29565"/>
                  <a:pt x="79791" y="29750"/>
                  <a:pt x="79897" y="29935"/>
                </a:cubicBezTo>
                <a:cubicBezTo>
                  <a:pt x="78867" y="29829"/>
                  <a:pt x="77810" y="29785"/>
                  <a:pt x="76780" y="29750"/>
                </a:cubicBezTo>
                <a:cubicBezTo>
                  <a:pt x="76666" y="29565"/>
                  <a:pt x="76560" y="29389"/>
                  <a:pt x="76445" y="29204"/>
                </a:cubicBezTo>
                <a:cubicBezTo>
                  <a:pt x="76375" y="29089"/>
                  <a:pt x="76340" y="28984"/>
                  <a:pt x="76269" y="28869"/>
                </a:cubicBezTo>
                <a:close/>
                <a:moveTo>
                  <a:pt x="81877" y="28394"/>
                </a:moveTo>
                <a:cubicBezTo>
                  <a:pt x="82872" y="28544"/>
                  <a:pt x="83823" y="28764"/>
                  <a:pt x="84809" y="28984"/>
                </a:cubicBezTo>
                <a:cubicBezTo>
                  <a:pt x="85029" y="29310"/>
                  <a:pt x="85249" y="29609"/>
                  <a:pt x="85514" y="29935"/>
                </a:cubicBezTo>
                <a:cubicBezTo>
                  <a:pt x="84519" y="29715"/>
                  <a:pt x="83533" y="29494"/>
                  <a:pt x="82503" y="29345"/>
                </a:cubicBezTo>
                <a:cubicBezTo>
                  <a:pt x="82282" y="29054"/>
                  <a:pt x="82062" y="28729"/>
                  <a:pt x="81877" y="28394"/>
                </a:cubicBezTo>
                <a:close/>
                <a:moveTo>
                  <a:pt x="31589" y="29125"/>
                </a:moveTo>
                <a:cubicBezTo>
                  <a:pt x="32135" y="29204"/>
                  <a:pt x="32690" y="29239"/>
                  <a:pt x="33236" y="29310"/>
                </a:cubicBezTo>
                <a:cubicBezTo>
                  <a:pt x="33605" y="29345"/>
                  <a:pt x="33966" y="29389"/>
                  <a:pt x="34301" y="29424"/>
                </a:cubicBezTo>
                <a:cubicBezTo>
                  <a:pt x="34186" y="29609"/>
                  <a:pt x="34081" y="29785"/>
                  <a:pt x="33931" y="29970"/>
                </a:cubicBezTo>
                <a:cubicBezTo>
                  <a:pt x="33641" y="29970"/>
                  <a:pt x="33385" y="29935"/>
                  <a:pt x="33086" y="29899"/>
                </a:cubicBezTo>
                <a:cubicBezTo>
                  <a:pt x="32575" y="29864"/>
                  <a:pt x="32100" y="29785"/>
                  <a:pt x="31624" y="29715"/>
                </a:cubicBezTo>
                <a:cubicBezTo>
                  <a:pt x="31510" y="29679"/>
                  <a:pt x="31369" y="29679"/>
                  <a:pt x="31255" y="29644"/>
                </a:cubicBezTo>
                <a:cubicBezTo>
                  <a:pt x="31369" y="29459"/>
                  <a:pt x="31475" y="29310"/>
                  <a:pt x="31589" y="29125"/>
                </a:cubicBezTo>
                <a:close/>
                <a:moveTo>
                  <a:pt x="2457" y="28464"/>
                </a:moveTo>
                <a:cubicBezTo>
                  <a:pt x="3452" y="28834"/>
                  <a:pt x="4473" y="29169"/>
                  <a:pt x="5538" y="29494"/>
                </a:cubicBezTo>
                <a:lnTo>
                  <a:pt x="5503" y="29494"/>
                </a:lnTo>
                <a:cubicBezTo>
                  <a:pt x="5213" y="29715"/>
                  <a:pt x="4957" y="29899"/>
                  <a:pt x="4658" y="30084"/>
                </a:cubicBezTo>
                <a:cubicBezTo>
                  <a:pt x="3522" y="29750"/>
                  <a:pt x="2457" y="29389"/>
                  <a:pt x="1392" y="29019"/>
                </a:cubicBezTo>
                <a:cubicBezTo>
                  <a:pt x="1726" y="28834"/>
                  <a:pt x="2096" y="28649"/>
                  <a:pt x="2457" y="28464"/>
                </a:cubicBezTo>
                <a:close/>
                <a:moveTo>
                  <a:pt x="43034" y="29389"/>
                </a:moveTo>
                <a:cubicBezTo>
                  <a:pt x="42955" y="29565"/>
                  <a:pt x="42885" y="29750"/>
                  <a:pt x="42850" y="29935"/>
                </a:cubicBezTo>
                <a:cubicBezTo>
                  <a:pt x="41969" y="30005"/>
                  <a:pt x="41089" y="30084"/>
                  <a:pt x="40208" y="30084"/>
                </a:cubicBezTo>
                <a:cubicBezTo>
                  <a:pt x="40279" y="29935"/>
                  <a:pt x="40314" y="29750"/>
                  <a:pt x="40393" y="29609"/>
                </a:cubicBezTo>
                <a:cubicBezTo>
                  <a:pt x="40393" y="29565"/>
                  <a:pt x="40393" y="29565"/>
                  <a:pt x="40428" y="29565"/>
                </a:cubicBezTo>
                <a:cubicBezTo>
                  <a:pt x="41274" y="29530"/>
                  <a:pt x="42154" y="29459"/>
                  <a:pt x="43034" y="29389"/>
                </a:cubicBezTo>
                <a:close/>
                <a:moveTo>
                  <a:pt x="57667" y="28799"/>
                </a:moveTo>
                <a:lnTo>
                  <a:pt x="57667" y="28869"/>
                </a:lnTo>
                <a:cubicBezTo>
                  <a:pt x="57737" y="29125"/>
                  <a:pt x="57781" y="29389"/>
                  <a:pt x="57851" y="29644"/>
                </a:cubicBezTo>
                <a:cubicBezTo>
                  <a:pt x="56857" y="29785"/>
                  <a:pt x="55906" y="29935"/>
                  <a:pt x="54955" y="30084"/>
                </a:cubicBezTo>
                <a:cubicBezTo>
                  <a:pt x="54920" y="29829"/>
                  <a:pt x="54841" y="29565"/>
                  <a:pt x="54805" y="29310"/>
                </a:cubicBezTo>
                <a:lnTo>
                  <a:pt x="54805" y="29274"/>
                </a:lnTo>
                <a:cubicBezTo>
                  <a:pt x="55756" y="29125"/>
                  <a:pt x="56716" y="28984"/>
                  <a:pt x="57667" y="28799"/>
                </a:cubicBezTo>
                <a:close/>
                <a:moveTo>
                  <a:pt x="63609" y="28799"/>
                </a:moveTo>
                <a:cubicBezTo>
                  <a:pt x="63724" y="29089"/>
                  <a:pt x="63794" y="29389"/>
                  <a:pt x="63900" y="29679"/>
                </a:cubicBezTo>
                <a:cubicBezTo>
                  <a:pt x="62914" y="29829"/>
                  <a:pt x="61919" y="29935"/>
                  <a:pt x="60933" y="30084"/>
                </a:cubicBezTo>
                <a:cubicBezTo>
                  <a:pt x="60862" y="29829"/>
                  <a:pt x="60783" y="29530"/>
                  <a:pt x="60713" y="29239"/>
                </a:cubicBezTo>
                <a:cubicBezTo>
                  <a:pt x="61664" y="29089"/>
                  <a:pt x="62658" y="28949"/>
                  <a:pt x="63609" y="28799"/>
                </a:cubicBezTo>
                <a:close/>
                <a:moveTo>
                  <a:pt x="21905" y="29389"/>
                </a:moveTo>
                <a:cubicBezTo>
                  <a:pt x="22926" y="29459"/>
                  <a:pt x="23991" y="29530"/>
                  <a:pt x="25022" y="29565"/>
                </a:cubicBezTo>
                <a:cubicBezTo>
                  <a:pt x="24837" y="29750"/>
                  <a:pt x="24652" y="29935"/>
                  <a:pt x="24467" y="30120"/>
                </a:cubicBezTo>
                <a:cubicBezTo>
                  <a:pt x="23366" y="30084"/>
                  <a:pt x="22301" y="30005"/>
                  <a:pt x="21201" y="29935"/>
                </a:cubicBezTo>
                <a:cubicBezTo>
                  <a:pt x="21421" y="29750"/>
                  <a:pt x="21685" y="29565"/>
                  <a:pt x="21905" y="29389"/>
                </a:cubicBezTo>
                <a:close/>
                <a:moveTo>
                  <a:pt x="34371" y="29424"/>
                </a:moveTo>
                <a:cubicBezTo>
                  <a:pt x="35366" y="29530"/>
                  <a:pt x="36387" y="29565"/>
                  <a:pt x="37382" y="29609"/>
                </a:cubicBezTo>
                <a:cubicBezTo>
                  <a:pt x="37312" y="29785"/>
                  <a:pt x="37233" y="29935"/>
                  <a:pt x="37127" y="30120"/>
                </a:cubicBezTo>
                <a:cubicBezTo>
                  <a:pt x="36097" y="30120"/>
                  <a:pt x="35032" y="30084"/>
                  <a:pt x="34010" y="30005"/>
                </a:cubicBezTo>
                <a:cubicBezTo>
                  <a:pt x="34151" y="29785"/>
                  <a:pt x="34266" y="29609"/>
                  <a:pt x="34371" y="29424"/>
                </a:cubicBezTo>
                <a:close/>
                <a:moveTo>
                  <a:pt x="51574" y="28949"/>
                </a:moveTo>
                <a:cubicBezTo>
                  <a:pt x="51574" y="29204"/>
                  <a:pt x="51574" y="29459"/>
                  <a:pt x="51618" y="29715"/>
                </a:cubicBezTo>
                <a:cubicBezTo>
                  <a:pt x="50659" y="29864"/>
                  <a:pt x="49708" y="29970"/>
                  <a:pt x="48757" y="30120"/>
                </a:cubicBezTo>
                <a:cubicBezTo>
                  <a:pt x="48792" y="30005"/>
                  <a:pt x="48792" y="29899"/>
                  <a:pt x="48792" y="29829"/>
                </a:cubicBezTo>
                <a:lnTo>
                  <a:pt x="48792" y="29389"/>
                </a:lnTo>
                <a:cubicBezTo>
                  <a:pt x="49743" y="29239"/>
                  <a:pt x="50659" y="29089"/>
                  <a:pt x="51574" y="28949"/>
                </a:cubicBezTo>
                <a:close/>
                <a:moveTo>
                  <a:pt x="70063" y="29089"/>
                </a:moveTo>
                <a:cubicBezTo>
                  <a:pt x="70107" y="29169"/>
                  <a:pt x="70142" y="29274"/>
                  <a:pt x="70177" y="29345"/>
                </a:cubicBezTo>
                <a:cubicBezTo>
                  <a:pt x="70247" y="29530"/>
                  <a:pt x="70362" y="29715"/>
                  <a:pt x="70432" y="29899"/>
                </a:cubicBezTo>
                <a:cubicBezTo>
                  <a:pt x="69481" y="29935"/>
                  <a:pt x="68487" y="30005"/>
                  <a:pt x="67501" y="30120"/>
                </a:cubicBezTo>
                <a:cubicBezTo>
                  <a:pt x="67421" y="29935"/>
                  <a:pt x="67386" y="29785"/>
                  <a:pt x="67316" y="29609"/>
                </a:cubicBezTo>
                <a:cubicBezTo>
                  <a:pt x="67281" y="29530"/>
                  <a:pt x="67245" y="29459"/>
                  <a:pt x="67201" y="29345"/>
                </a:cubicBezTo>
                <a:cubicBezTo>
                  <a:pt x="68161" y="29274"/>
                  <a:pt x="69112" y="29169"/>
                  <a:pt x="70063" y="29089"/>
                </a:cubicBezTo>
                <a:close/>
                <a:moveTo>
                  <a:pt x="40349" y="29565"/>
                </a:moveTo>
                <a:lnTo>
                  <a:pt x="40349" y="29565"/>
                </a:lnTo>
                <a:cubicBezTo>
                  <a:pt x="40279" y="29750"/>
                  <a:pt x="40208" y="29935"/>
                  <a:pt x="40129" y="30084"/>
                </a:cubicBezTo>
                <a:cubicBezTo>
                  <a:pt x="39432" y="30109"/>
                  <a:pt x="38752" y="30134"/>
                  <a:pt x="38062" y="30134"/>
                </a:cubicBezTo>
                <a:cubicBezTo>
                  <a:pt x="37776" y="30134"/>
                  <a:pt x="37489" y="30130"/>
                  <a:pt x="37197" y="30120"/>
                </a:cubicBezTo>
                <a:cubicBezTo>
                  <a:pt x="37312" y="29935"/>
                  <a:pt x="37382" y="29785"/>
                  <a:pt x="37453" y="29609"/>
                </a:cubicBezTo>
                <a:cubicBezTo>
                  <a:pt x="38412" y="29609"/>
                  <a:pt x="39398" y="29609"/>
                  <a:pt x="40349" y="29565"/>
                </a:cubicBezTo>
                <a:close/>
                <a:moveTo>
                  <a:pt x="11041" y="28984"/>
                </a:moveTo>
                <a:cubicBezTo>
                  <a:pt x="12071" y="29239"/>
                  <a:pt x="13136" y="29459"/>
                  <a:pt x="14201" y="29679"/>
                </a:cubicBezTo>
                <a:cubicBezTo>
                  <a:pt x="13937" y="29829"/>
                  <a:pt x="13682" y="30005"/>
                  <a:pt x="13427" y="30155"/>
                </a:cubicBezTo>
                <a:cubicBezTo>
                  <a:pt x="12326" y="29935"/>
                  <a:pt x="11261" y="29679"/>
                  <a:pt x="10196" y="29424"/>
                </a:cubicBezTo>
                <a:lnTo>
                  <a:pt x="10275" y="29424"/>
                </a:lnTo>
                <a:cubicBezTo>
                  <a:pt x="10530" y="29274"/>
                  <a:pt x="10786" y="29125"/>
                  <a:pt x="11041" y="28984"/>
                </a:cubicBezTo>
                <a:close/>
                <a:moveTo>
                  <a:pt x="15117" y="29125"/>
                </a:moveTo>
                <a:cubicBezTo>
                  <a:pt x="16103" y="29310"/>
                  <a:pt x="17098" y="29494"/>
                  <a:pt x="18119" y="29644"/>
                </a:cubicBezTo>
                <a:cubicBezTo>
                  <a:pt x="17899" y="29829"/>
                  <a:pt x="17679" y="30005"/>
                  <a:pt x="17424" y="30155"/>
                </a:cubicBezTo>
                <a:cubicBezTo>
                  <a:pt x="16358" y="30005"/>
                  <a:pt x="15337" y="29864"/>
                  <a:pt x="14342" y="29644"/>
                </a:cubicBezTo>
                <a:cubicBezTo>
                  <a:pt x="14598" y="29494"/>
                  <a:pt x="14862" y="29310"/>
                  <a:pt x="15117" y="29125"/>
                </a:cubicBezTo>
                <a:close/>
                <a:moveTo>
                  <a:pt x="27953" y="29530"/>
                </a:moveTo>
                <a:cubicBezTo>
                  <a:pt x="27768" y="29750"/>
                  <a:pt x="27583" y="29935"/>
                  <a:pt x="27407" y="30155"/>
                </a:cubicBezTo>
                <a:lnTo>
                  <a:pt x="27363" y="30155"/>
                </a:lnTo>
                <a:cubicBezTo>
                  <a:pt x="26999" y="30155"/>
                  <a:pt x="26632" y="30170"/>
                  <a:pt x="26265" y="30170"/>
                </a:cubicBezTo>
                <a:cubicBezTo>
                  <a:pt x="26082" y="30170"/>
                  <a:pt x="25899" y="30166"/>
                  <a:pt x="25717" y="30155"/>
                </a:cubicBezTo>
                <a:lnTo>
                  <a:pt x="24546" y="30155"/>
                </a:lnTo>
                <a:cubicBezTo>
                  <a:pt x="24722" y="29935"/>
                  <a:pt x="24907" y="29750"/>
                  <a:pt x="25092" y="29565"/>
                </a:cubicBezTo>
                <a:lnTo>
                  <a:pt x="26377" y="29565"/>
                </a:lnTo>
                <a:cubicBezTo>
                  <a:pt x="26536" y="29580"/>
                  <a:pt x="26698" y="29584"/>
                  <a:pt x="26864" y="29584"/>
                </a:cubicBezTo>
                <a:cubicBezTo>
                  <a:pt x="27194" y="29584"/>
                  <a:pt x="27537" y="29565"/>
                  <a:pt x="27883" y="29565"/>
                </a:cubicBezTo>
                <a:cubicBezTo>
                  <a:pt x="27918" y="29530"/>
                  <a:pt x="27918" y="29530"/>
                  <a:pt x="27953" y="29530"/>
                </a:cubicBezTo>
                <a:close/>
                <a:moveTo>
                  <a:pt x="6313" y="29054"/>
                </a:moveTo>
                <a:cubicBezTo>
                  <a:pt x="7264" y="29345"/>
                  <a:pt x="8259" y="29609"/>
                  <a:pt x="9280" y="29864"/>
                </a:cubicBezTo>
                <a:cubicBezTo>
                  <a:pt x="9210" y="29935"/>
                  <a:pt x="9095" y="29970"/>
                  <a:pt x="9025" y="30005"/>
                </a:cubicBezTo>
                <a:cubicBezTo>
                  <a:pt x="8875" y="30084"/>
                  <a:pt x="8769" y="30155"/>
                  <a:pt x="8655" y="30269"/>
                </a:cubicBezTo>
                <a:cubicBezTo>
                  <a:pt x="7634" y="30005"/>
                  <a:pt x="6639" y="29750"/>
                  <a:pt x="5653" y="29459"/>
                </a:cubicBezTo>
                <a:cubicBezTo>
                  <a:pt x="5873" y="29310"/>
                  <a:pt x="6093" y="29169"/>
                  <a:pt x="6313" y="29054"/>
                </a:cubicBezTo>
                <a:close/>
                <a:moveTo>
                  <a:pt x="29009" y="29514"/>
                </a:moveTo>
                <a:cubicBezTo>
                  <a:pt x="29173" y="29514"/>
                  <a:pt x="29335" y="29518"/>
                  <a:pt x="29494" y="29530"/>
                </a:cubicBezTo>
                <a:cubicBezTo>
                  <a:pt x="30084" y="29530"/>
                  <a:pt x="30630" y="29609"/>
                  <a:pt x="31149" y="29679"/>
                </a:cubicBezTo>
                <a:cubicBezTo>
                  <a:pt x="30999" y="29899"/>
                  <a:pt x="30885" y="30084"/>
                  <a:pt x="30744" y="30304"/>
                </a:cubicBezTo>
                <a:cubicBezTo>
                  <a:pt x="30304" y="30190"/>
                  <a:pt x="29828" y="30155"/>
                  <a:pt x="29388" y="30120"/>
                </a:cubicBezTo>
                <a:cubicBezTo>
                  <a:pt x="29180" y="30108"/>
                  <a:pt x="28968" y="30104"/>
                  <a:pt x="28754" y="30104"/>
                </a:cubicBezTo>
                <a:cubicBezTo>
                  <a:pt x="28327" y="30104"/>
                  <a:pt x="27895" y="30120"/>
                  <a:pt x="27478" y="30120"/>
                </a:cubicBezTo>
                <a:cubicBezTo>
                  <a:pt x="27663" y="29935"/>
                  <a:pt x="27848" y="29750"/>
                  <a:pt x="28024" y="29530"/>
                </a:cubicBezTo>
                <a:cubicBezTo>
                  <a:pt x="28346" y="29530"/>
                  <a:pt x="28681" y="29514"/>
                  <a:pt x="29009" y="29514"/>
                </a:cubicBezTo>
                <a:close/>
                <a:moveTo>
                  <a:pt x="79386" y="29019"/>
                </a:moveTo>
                <a:cubicBezTo>
                  <a:pt x="80407" y="29125"/>
                  <a:pt x="81437" y="29239"/>
                  <a:pt x="82467" y="29389"/>
                </a:cubicBezTo>
                <a:cubicBezTo>
                  <a:pt x="82538" y="29530"/>
                  <a:pt x="82608" y="29644"/>
                  <a:pt x="82723" y="29785"/>
                </a:cubicBezTo>
                <a:cubicBezTo>
                  <a:pt x="82828" y="29935"/>
                  <a:pt x="82943" y="30120"/>
                  <a:pt x="83048" y="30304"/>
                </a:cubicBezTo>
                <a:cubicBezTo>
                  <a:pt x="82027" y="30120"/>
                  <a:pt x="80997" y="30005"/>
                  <a:pt x="79967" y="29935"/>
                </a:cubicBezTo>
                <a:cubicBezTo>
                  <a:pt x="79826" y="29750"/>
                  <a:pt x="79712" y="29565"/>
                  <a:pt x="79606" y="29389"/>
                </a:cubicBezTo>
                <a:cubicBezTo>
                  <a:pt x="79527" y="29274"/>
                  <a:pt x="79456" y="29169"/>
                  <a:pt x="79386" y="29019"/>
                </a:cubicBezTo>
                <a:close/>
                <a:moveTo>
                  <a:pt x="48757" y="29389"/>
                </a:moveTo>
                <a:lnTo>
                  <a:pt x="48757" y="29389"/>
                </a:lnTo>
                <a:cubicBezTo>
                  <a:pt x="48713" y="29530"/>
                  <a:pt x="48713" y="29679"/>
                  <a:pt x="48713" y="29829"/>
                </a:cubicBezTo>
                <a:lnTo>
                  <a:pt x="48713" y="30120"/>
                </a:lnTo>
                <a:cubicBezTo>
                  <a:pt x="47762" y="30225"/>
                  <a:pt x="46847" y="30340"/>
                  <a:pt x="45896" y="30410"/>
                </a:cubicBezTo>
                <a:cubicBezTo>
                  <a:pt x="45896" y="30340"/>
                  <a:pt x="45896" y="30225"/>
                  <a:pt x="45931" y="30155"/>
                </a:cubicBezTo>
                <a:cubicBezTo>
                  <a:pt x="45966" y="30005"/>
                  <a:pt x="45966" y="29864"/>
                  <a:pt x="46001" y="29715"/>
                </a:cubicBezTo>
                <a:cubicBezTo>
                  <a:pt x="46917" y="29609"/>
                  <a:pt x="47833" y="29494"/>
                  <a:pt x="48757" y="29389"/>
                </a:cubicBezTo>
                <a:close/>
                <a:moveTo>
                  <a:pt x="67131" y="29389"/>
                </a:moveTo>
                <a:cubicBezTo>
                  <a:pt x="67166" y="29459"/>
                  <a:pt x="67201" y="29565"/>
                  <a:pt x="67245" y="29644"/>
                </a:cubicBezTo>
                <a:cubicBezTo>
                  <a:pt x="67316" y="29785"/>
                  <a:pt x="67386" y="29935"/>
                  <a:pt x="67465" y="30120"/>
                </a:cubicBezTo>
                <a:cubicBezTo>
                  <a:pt x="66365" y="30190"/>
                  <a:pt x="65300" y="30304"/>
                  <a:pt x="64199" y="30445"/>
                </a:cubicBezTo>
                <a:cubicBezTo>
                  <a:pt x="64164" y="30269"/>
                  <a:pt x="64085" y="30120"/>
                  <a:pt x="64049" y="29970"/>
                </a:cubicBezTo>
                <a:cubicBezTo>
                  <a:pt x="64014" y="29899"/>
                  <a:pt x="64014" y="29829"/>
                  <a:pt x="63979" y="29750"/>
                </a:cubicBezTo>
                <a:cubicBezTo>
                  <a:pt x="65044" y="29609"/>
                  <a:pt x="66101" y="29494"/>
                  <a:pt x="67131" y="29389"/>
                </a:cubicBezTo>
                <a:close/>
                <a:moveTo>
                  <a:pt x="1321" y="29054"/>
                </a:moveTo>
                <a:cubicBezTo>
                  <a:pt x="2387" y="29424"/>
                  <a:pt x="3452" y="29785"/>
                  <a:pt x="4588" y="30120"/>
                </a:cubicBezTo>
                <a:cubicBezTo>
                  <a:pt x="4517" y="30155"/>
                  <a:pt x="4438" y="30190"/>
                  <a:pt x="4367" y="30225"/>
                </a:cubicBezTo>
                <a:cubicBezTo>
                  <a:pt x="4147" y="30340"/>
                  <a:pt x="3927" y="30410"/>
                  <a:pt x="3707" y="30489"/>
                </a:cubicBezTo>
                <a:cubicBezTo>
                  <a:pt x="2607" y="30190"/>
                  <a:pt x="1506" y="29864"/>
                  <a:pt x="406" y="29494"/>
                </a:cubicBezTo>
                <a:cubicBezTo>
                  <a:pt x="696" y="29345"/>
                  <a:pt x="1031" y="29204"/>
                  <a:pt x="1321" y="29054"/>
                </a:cubicBezTo>
                <a:close/>
                <a:moveTo>
                  <a:pt x="60642" y="29239"/>
                </a:moveTo>
                <a:cubicBezTo>
                  <a:pt x="60713" y="29530"/>
                  <a:pt x="60783" y="29829"/>
                  <a:pt x="60862" y="30120"/>
                </a:cubicBezTo>
                <a:cubicBezTo>
                  <a:pt x="60493" y="30155"/>
                  <a:pt x="60123" y="30190"/>
                  <a:pt x="59762" y="30269"/>
                </a:cubicBezTo>
                <a:cubicBezTo>
                  <a:pt x="59207" y="30340"/>
                  <a:pt x="58661" y="30410"/>
                  <a:pt x="58072" y="30489"/>
                </a:cubicBezTo>
                <a:cubicBezTo>
                  <a:pt x="58036" y="30225"/>
                  <a:pt x="57957" y="29935"/>
                  <a:pt x="57922" y="29679"/>
                </a:cubicBezTo>
                <a:cubicBezTo>
                  <a:pt x="58547" y="29565"/>
                  <a:pt x="59207" y="29459"/>
                  <a:pt x="59832" y="29389"/>
                </a:cubicBezTo>
                <a:cubicBezTo>
                  <a:pt x="60123" y="29310"/>
                  <a:pt x="60378" y="29274"/>
                  <a:pt x="60642" y="29239"/>
                </a:cubicBezTo>
                <a:close/>
                <a:moveTo>
                  <a:pt x="18234" y="29644"/>
                </a:moveTo>
                <a:cubicBezTo>
                  <a:pt x="18269" y="29644"/>
                  <a:pt x="18304" y="29679"/>
                  <a:pt x="18339" y="29679"/>
                </a:cubicBezTo>
                <a:cubicBezTo>
                  <a:pt x="19264" y="29785"/>
                  <a:pt x="20144" y="29899"/>
                  <a:pt x="21060" y="29970"/>
                </a:cubicBezTo>
                <a:cubicBezTo>
                  <a:pt x="20840" y="30155"/>
                  <a:pt x="20584" y="30340"/>
                  <a:pt x="20364" y="30525"/>
                </a:cubicBezTo>
                <a:cubicBezTo>
                  <a:pt x="19405" y="30410"/>
                  <a:pt x="18454" y="30304"/>
                  <a:pt x="17538" y="30190"/>
                </a:cubicBezTo>
                <a:cubicBezTo>
                  <a:pt x="17758" y="30005"/>
                  <a:pt x="17978" y="29829"/>
                  <a:pt x="18234" y="29644"/>
                </a:cubicBezTo>
                <a:close/>
                <a:moveTo>
                  <a:pt x="54735" y="29310"/>
                </a:moveTo>
                <a:lnTo>
                  <a:pt x="54770" y="29345"/>
                </a:lnTo>
                <a:cubicBezTo>
                  <a:pt x="54805" y="29565"/>
                  <a:pt x="54841" y="29829"/>
                  <a:pt x="54876" y="30084"/>
                </a:cubicBezTo>
                <a:cubicBezTo>
                  <a:pt x="53819" y="30225"/>
                  <a:pt x="52719" y="30375"/>
                  <a:pt x="51689" y="30525"/>
                </a:cubicBezTo>
                <a:cubicBezTo>
                  <a:pt x="51653" y="30304"/>
                  <a:pt x="51653" y="30049"/>
                  <a:pt x="51653" y="29750"/>
                </a:cubicBezTo>
                <a:cubicBezTo>
                  <a:pt x="52719" y="29609"/>
                  <a:pt x="53740" y="29459"/>
                  <a:pt x="54735" y="29310"/>
                </a:cubicBezTo>
                <a:close/>
                <a:moveTo>
                  <a:pt x="10125" y="29459"/>
                </a:moveTo>
                <a:cubicBezTo>
                  <a:pt x="11155" y="29750"/>
                  <a:pt x="12256" y="29970"/>
                  <a:pt x="13356" y="30190"/>
                </a:cubicBezTo>
                <a:cubicBezTo>
                  <a:pt x="13242" y="30225"/>
                  <a:pt x="13136" y="30304"/>
                  <a:pt x="13057" y="30340"/>
                </a:cubicBezTo>
                <a:cubicBezTo>
                  <a:pt x="12916" y="30410"/>
                  <a:pt x="12802" y="30489"/>
                  <a:pt x="12661" y="30560"/>
                </a:cubicBezTo>
                <a:cubicBezTo>
                  <a:pt x="11560" y="30340"/>
                  <a:pt x="10495" y="30120"/>
                  <a:pt x="9430" y="29864"/>
                </a:cubicBezTo>
                <a:cubicBezTo>
                  <a:pt x="9685" y="29715"/>
                  <a:pt x="9905" y="29609"/>
                  <a:pt x="10125" y="29459"/>
                </a:cubicBezTo>
                <a:close/>
                <a:moveTo>
                  <a:pt x="14272" y="29715"/>
                </a:moveTo>
                <a:cubicBezTo>
                  <a:pt x="15258" y="29899"/>
                  <a:pt x="16288" y="30049"/>
                  <a:pt x="17353" y="30225"/>
                </a:cubicBezTo>
                <a:cubicBezTo>
                  <a:pt x="17133" y="30375"/>
                  <a:pt x="16913" y="30525"/>
                  <a:pt x="16658" y="30665"/>
                </a:cubicBezTo>
                <a:cubicBezTo>
                  <a:pt x="15557" y="30525"/>
                  <a:pt x="14527" y="30340"/>
                  <a:pt x="13497" y="30155"/>
                </a:cubicBezTo>
                <a:cubicBezTo>
                  <a:pt x="13796" y="30005"/>
                  <a:pt x="14052" y="29864"/>
                  <a:pt x="14272" y="29715"/>
                </a:cubicBezTo>
                <a:close/>
                <a:moveTo>
                  <a:pt x="31220" y="29679"/>
                </a:moveTo>
                <a:cubicBezTo>
                  <a:pt x="31369" y="29715"/>
                  <a:pt x="31475" y="29750"/>
                  <a:pt x="31624" y="29750"/>
                </a:cubicBezTo>
                <a:cubicBezTo>
                  <a:pt x="32100" y="29829"/>
                  <a:pt x="32575" y="29935"/>
                  <a:pt x="33086" y="29970"/>
                </a:cubicBezTo>
                <a:cubicBezTo>
                  <a:pt x="33350" y="30005"/>
                  <a:pt x="33641" y="30005"/>
                  <a:pt x="33896" y="30049"/>
                </a:cubicBezTo>
                <a:cubicBezTo>
                  <a:pt x="33790" y="30225"/>
                  <a:pt x="33641" y="30445"/>
                  <a:pt x="33491" y="30665"/>
                </a:cubicBezTo>
                <a:cubicBezTo>
                  <a:pt x="33165" y="30630"/>
                  <a:pt x="32795" y="30595"/>
                  <a:pt x="32426" y="30560"/>
                </a:cubicBezTo>
                <a:cubicBezTo>
                  <a:pt x="31985" y="30525"/>
                  <a:pt x="31545" y="30445"/>
                  <a:pt x="31105" y="30375"/>
                </a:cubicBezTo>
                <a:cubicBezTo>
                  <a:pt x="30999" y="30340"/>
                  <a:pt x="30885" y="30304"/>
                  <a:pt x="30779" y="30304"/>
                </a:cubicBezTo>
                <a:cubicBezTo>
                  <a:pt x="30929" y="30084"/>
                  <a:pt x="31070" y="29899"/>
                  <a:pt x="31220" y="29679"/>
                </a:cubicBezTo>
                <a:close/>
                <a:moveTo>
                  <a:pt x="45931" y="29715"/>
                </a:moveTo>
                <a:cubicBezTo>
                  <a:pt x="45931" y="29864"/>
                  <a:pt x="45896" y="30005"/>
                  <a:pt x="45852" y="30155"/>
                </a:cubicBezTo>
                <a:cubicBezTo>
                  <a:pt x="45852" y="30225"/>
                  <a:pt x="45816" y="30340"/>
                  <a:pt x="45816" y="30445"/>
                </a:cubicBezTo>
                <a:cubicBezTo>
                  <a:pt x="44795" y="30525"/>
                  <a:pt x="43730" y="30630"/>
                  <a:pt x="42665" y="30665"/>
                </a:cubicBezTo>
                <a:cubicBezTo>
                  <a:pt x="42735" y="30445"/>
                  <a:pt x="42814" y="30225"/>
                  <a:pt x="42885" y="30005"/>
                </a:cubicBezTo>
                <a:cubicBezTo>
                  <a:pt x="43915" y="29935"/>
                  <a:pt x="44936" y="29829"/>
                  <a:pt x="45931" y="29715"/>
                </a:cubicBezTo>
                <a:close/>
                <a:moveTo>
                  <a:pt x="21130" y="29970"/>
                </a:moveTo>
                <a:cubicBezTo>
                  <a:pt x="22231" y="30084"/>
                  <a:pt x="23331" y="30155"/>
                  <a:pt x="24432" y="30190"/>
                </a:cubicBezTo>
                <a:cubicBezTo>
                  <a:pt x="24212" y="30375"/>
                  <a:pt x="24027" y="30560"/>
                  <a:pt x="23807" y="30745"/>
                </a:cubicBezTo>
                <a:cubicBezTo>
                  <a:pt x="22706" y="30709"/>
                  <a:pt x="21570" y="30630"/>
                  <a:pt x="20435" y="30525"/>
                </a:cubicBezTo>
                <a:cubicBezTo>
                  <a:pt x="20690" y="30340"/>
                  <a:pt x="20910" y="30155"/>
                  <a:pt x="21130" y="29970"/>
                </a:cubicBezTo>
                <a:close/>
                <a:moveTo>
                  <a:pt x="73663" y="29785"/>
                </a:moveTo>
                <a:cubicBezTo>
                  <a:pt x="74685" y="29785"/>
                  <a:pt x="75715" y="29785"/>
                  <a:pt x="76745" y="29829"/>
                </a:cubicBezTo>
                <a:cubicBezTo>
                  <a:pt x="76930" y="30120"/>
                  <a:pt x="77106" y="30410"/>
                  <a:pt x="77291" y="30745"/>
                </a:cubicBezTo>
                <a:cubicBezTo>
                  <a:pt x="76630" y="30709"/>
                  <a:pt x="75970" y="30709"/>
                  <a:pt x="75275" y="30709"/>
                </a:cubicBezTo>
                <a:lnTo>
                  <a:pt x="74139" y="30709"/>
                </a:lnTo>
                <a:cubicBezTo>
                  <a:pt x="73989" y="30410"/>
                  <a:pt x="73804" y="30120"/>
                  <a:pt x="73663" y="29785"/>
                </a:cubicBezTo>
                <a:close/>
                <a:moveTo>
                  <a:pt x="63944" y="29750"/>
                </a:moveTo>
                <a:cubicBezTo>
                  <a:pt x="63944" y="29829"/>
                  <a:pt x="63979" y="29899"/>
                  <a:pt x="63979" y="29970"/>
                </a:cubicBezTo>
                <a:cubicBezTo>
                  <a:pt x="64049" y="30120"/>
                  <a:pt x="64085" y="30269"/>
                  <a:pt x="64120" y="30445"/>
                </a:cubicBezTo>
                <a:cubicBezTo>
                  <a:pt x="63134" y="30560"/>
                  <a:pt x="62139" y="30665"/>
                  <a:pt x="61118" y="30780"/>
                </a:cubicBezTo>
                <a:cubicBezTo>
                  <a:pt x="61083" y="30665"/>
                  <a:pt x="61039" y="30525"/>
                  <a:pt x="61003" y="30375"/>
                </a:cubicBezTo>
                <a:cubicBezTo>
                  <a:pt x="60968" y="30304"/>
                  <a:pt x="60968" y="30225"/>
                  <a:pt x="60933" y="30155"/>
                </a:cubicBezTo>
                <a:cubicBezTo>
                  <a:pt x="61963" y="30005"/>
                  <a:pt x="62949" y="29864"/>
                  <a:pt x="63944" y="29750"/>
                </a:cubicBezTo>
                <a:close/>
                <a:moveTo>
                  <a:pt x="24502" y="30190"/>
                </a:moveTo>
                <a:cubicBezTo>
                  <a:pt x="24907" y="30190"/>
                  <a:pt x="25312" y="30225"/>
                  <a:pt x="25717" y="30225"/>
                </a:cubicBezTo>
                <a:cubicBezTo>
                  <a:pt x="26263" y="30225"/>
                  <a:pt x="26818" y="30225"/>
                  <a:pt x="27328" y="30190"/>
                </a:cubicBezTo>
                <a:lnTo>
                  <a:pt x="27328" y="30190"/>
                </a:lnTo>
                <a:cubicBezTo>
                  <a:pt x="27143" y="30410"/>
                  <a:pt x="26967" y="30595"/>
                  <a:pt x="26782" y="30815"/>
                </a:cubicBezTo>
                <a:lnTo>
                  <a:pt x="25462" y="30815"/>
                </a:lnTo>
                <a:cubicBezTo>
                  <a:pt x="24942" y="30815"/>
                  <a:pt x="24432" y="30780"/>
                  <a:pt x="23886" y="30780"/>
                </a:cubicBezTo>
                <a:cubicBezTo>
                  <a:pt x="24106" y="30560"/>
                  <a:pt x="24282" y="30375"/>
                  <a:pt x="24502" y="30190"/>
                </a:cubicBezTo>
                <a:close/>
                <a:moveTo>
                  <a:pt x="33966" y="30049"/>
                </a:moveTo>
                <a:cubicBezTo>
                  <a:pt x="35032" y="30120"/>
                  <a:pt x="36062" y="30155"/>
                  <a:pt x="37127" y="30190"/>
                </a:cubicBezTo>
                <a:cubicBezTo>
                  <a:pt x="37013" y="30410"/>
                  <a:pt x="36907" y="30630"/>
                  <a:pt x="36792" y="30815"/>
                </a:cubicBezTo>
                <a:cubicBezTo>
                  <a:pt x="35727" y="30815"/>
                  <a:pt x="34627" y="30745"/>
                  <a:pt x="33570" y="30665"/>
                </a:cubicBezTo>
                <a:cubicBezTo>
                  <a:pt x="33711" y="30445"/>
                  <a:pt x="33861" y="30269"/>
                  <a:pt x="33966" y="30049"/>
                </a:cubicBezTo>
                <a:close/>
                <a:moveTo>
                  <a:pt x="42814" y="30005"/>
                </a:moveTo>
                <a:cubicBezTo>
                  <a:pt x="42735" y="30225"/>
                  <a:pt x="42665" y="30445"/>
                  <a:pt x="42594" y="30709"/>
                </a:cubicBezTo>
                <a:cubicBezTo>
                  <a:pt x="41714" y="30745"/>
                  <a:pt x="40833" y="30780"/>
                  <a:pt x="39909" y="30815"/>
                </a:cubicBezTo>
                <a:cubicBezTo>
                  <a:pt x="40023" y="30595"/>
                  <a:pt x="40094" y="30375"/>
                  <a:pt x="40173" y="30155"/>
                </a:cubicBezTo>
                <a:cubicBezTo>
                  <a:pt x="41054" y="30120"/>
                  <a:pt x="41934" y="30084"/>
                  <a:pt x="42814" y="30005"/>
                </a:cubicBezTo>
                <a:close/>
                <a:moveTo>
                  <a:pt x="73584" y="29785"/>
                </a:moveTo>
                <a:cubicBezTo>
                  <a:pt x="73769" y="30120"/>
                  <a:pt x="73919" y="30410"/>
                  <a:pt x="74068" y="30709"/>
                </a:cubicBezTo>
                <a:cubicBezTo>
                  <a:pt x="73038" y="30709"/>
                  <a:pt x="71973" y="30745"/>
                  <a:pt x="70943" y="30815"/>
                </a:cubicBezTo>
                <a:cubicBezTo>
                  <a:pt x="70802" y="30525"/>
                  <a:pt x="70652" y="30225"/>
                  <a:pt x="70503" y="29935"/>
                </a:cubicBezTo>
                <a:cubicBezTo>
                  <a:pt x="71568" y="29864"/>
                  <a:pt x="72598" y="29829"/>
                  <a:pt x="73584" y="29785"/>
                </a:cubicBezTo>
                <a:close/>
                <a:moveTo>
                  <a:pt x="40129" y="30155"/>
                </a:moveTo>
                <a:lnTo>
                  <a:pt x="40129" y="30155"/>
                </a:lnTo>
                <a:cubicBezTo>
                  <a:pt x="40023" y="30375"/>
                  <a:pt x="39953" y="30595"/>
                  <a:pt x="39839" y="30815"/>
                </a:cubicBezTo>
                <a:cubicBezTo>
                  <a:pt x="39346" y="30833"/>
                  <a:pt x="38850" y="30841"/>
                  <a:pt x="38355" y="30841"/>
                </a:cubicBezTo>
                <a:cubicBezTo>
                  <a:pt x="37860" y="30841"/>
                  <a:pt x="37365" y="30833"/>
                  <a:pt x="36872" y="30815"/>
                </a:cubicBezTo>
                <a:cubicBezTo>
                  <a:pt x="36977" y="30630"/>
                  <a:pt x="37092" y="30410"/>
                  <a:pt x="37162" y="30190"/>
                </a:cubicBezTo>
                <a:cubicBezTo>
                  <a:pt x="38148" y="30190"/>
                  <a:pt x="39143" y="30190"/>
                  <a:pt x="40129" y="30155"/>
                </a:cubicBezTo>
                <a:close/>
                <a:moveTo>
                  <a:pt x="5618" y="29494"/>
                </a:moveTo>
                <a:cubicBezTo>
                  <a:pt x="6568" y="29785"/>
                  <a:pt x="7554" y="30049"/>
                  <a:pt x="8585" y="30304"/>
                </a:cubicBezTo>
                <a:cubicBezTo>
                  <a:pt x="8435" y="30410"/>
                  <a:pt x="8294" y="30525"/>
                  <a:pt x="8144" y="30630"/>
                </a:cubicBezTo>
                <a:cubicBezTo>
                  <a:pt x="8039" y="30709"/>
                  <a:pt x="7889" y="30780"/>
                  <a:pt x="7775" y="30885"/>
                </a:cubicBezTo>
                <a:cubicBezTo>
                  <a:pt x="6718" y="30630"/>
                  <a:pt x="5723" y="30375"/>
                  <a:pt x="4737" y="30084"/>
                </a:cubicBezTo>
                <a:cubicBezTo>
                  <a:pt x="4993" y="29935"/>
                  <a:pt x="5283" y="29750"/>
                  <a:pt x="5538" y="29565"/>
                </a:cubicBezTo>
                <a:cubicBezTo>
                  <a:pt x="5538" y="29530"/>
                  <a:pt x="5574" y="29530"/>
                  <a:pt x="5618" y="29494"/>
                </a:cubicBezTo>
                <a:close/>
                <a:moveTo>
                  <a:pt x="51618" y="29785"/>
                </a:moveTo>
                <a:lnTo>
                  <a:pt x="51618" y="30525"/>
                </a:lnTo>
                <a:cubicBezTo>
                  <a:pt x="50623" y="30665"/>
                  <a:pt x="49637" y="30780"/>
                  <a:pt x="48643" y="30885"/>
                </a:cubicBezTo>
                <a:cubicBezTo>
                  <a:pt x="48678" y="30665"/>
                  <a:pt x="48757" y="30410"/>
                  <a:pt x="48757" y="30155"/>
                </a:cubicBezTo>
                <a:cubicBezTo>
                  <a:pt x="49708" y="30049"/>
                  <a:pt x="50659" y="29899"/>
                  <a:pt x="51618" y="29785"/>
                </a:cubicBezTo>
                <a:close/>
                <a:moveTo>
                  <a:pt x="82538" y="29424"/>
                </a:moveTo>
                <a:lnTo>
                  <a:pt x="82538" y="29424"/>
                </a:lnTo>
                <a:cubicBezTo>
                  <a:pt x="83533" y="29565"/>
                  <a:pt x="84554" y="29750"/>
                  <a:pt x="85549" y="30005"/>
                </a:cubicBezTo>
                <a:cubicBezTo>
                  <a:pt x="85654" y="30155"/>
                  <a:pt x="85769" y="30304"/>
                  <a:pt x="85874" y="30445"/>
                </a:cubicBezTo>
                <a:cubicBezTo>
                  <a:pt x="85989" y="30595"/>
                  <a:pt x="86095" y="30745"/>
                  <a:pt x="86209" y="30885"/>
                </a:cubicBezTo>
                <a:cubicBezTo>
                  <a:pt x="85179" y="30665"/>
                  <a:pt x="84149" y="30445"/>
                  <a:pt x="83128" y="30304"/>
                </a:cubicBezTo>
                <a:cubicBezTo>
                  <a:pt x="83013" y="30120"/>
                  <a:pt x="82872" y="29935"/>
                  <a:pt x="82758" y="29750"/>
                </a:cubicBezTo>
                <a:cubicBezTo>
                  <a:pt x="82687" y="29644"/>
                  <a:pt x="82608" y="29530"/>
                  <a:pt x="82538" y="29424"/>
                </a:cubicBezTo>
                <a:close/>
                <a:moveTo>
                  <a:pt x="57851" y="29679"/>
                </a:moveTo>
                <a:cubicBezTo>
                  <a:pt x="57922" y="29970"/>
                  <a:pt x="57957" y="30225"/>
                  <a:pt x="58036" y="30525"/>
                </a:cubicBezTo>
                <a:cubicBezTo>
                  <a:pt x="57042" y="30630"/>
                  <a:pt x="56055" y="30780"/>
                  <a:pt x="55061" y="30929"/>
                </a:cubicBezTo>
                <a:cubicBezTo>
                  <a:pt x="55025" y="30630"/>
                  <a:pt x="54990" y="30375"/>
                  <a:pt x="54955" y="30120"/>
                </a:cubicBezTo>
                <a:cubicBezTo>
                  <a:pt x="55906" y="29970"/>
                  <a:pt x="56901" y="29829"/>
                  <a:pt x="57851" y="29679"/>
                </a:cubicBezTo>
                <a:close/>
                <a:moveTo>
                  <a:pt x="76815" y="29829"/>
                </a:moveTo>
                <a:cubicBezTo>
                  <a:pt x="77845" y="29829"/>
                  <a:pt x="78911" y="29899"/>
                  <a:pt x="79932" y="29970"/>
                </a:cubicBezTo>
                <a:cubicBezTo>
                  <a:pt x="80117" y="30304"/>
                  <a:pt x="80337" y="30595"/>
                  <a:pt x="80522" y="30929"/>
                </a:cubicBezTo>
                <a:cubicBezTo>
                  <a:pt x="79492" y="30815"/>
                  <a:pt x="78426" y="30780"/>
                  <a:pt x="77370" y="30745"/>
                </a:cubicBezTo>
                <a:cubicBezTo>
                  <a:pt x="77185" y="30410"/>
                  <a:pt x="77000" y="30120"/>
                  <a:pt x="76815" y="29829"/>
                </a:cubicBezTo>
                <a:close/>
                <a:moveTo>
                  <a:pt x="9359" y="29899"/>
                </a:moveTo>
                <a:cubicBezTo>
                  <a:pt x="10416" y="30155"/>
                  <a:pt x="11481" y="30375"/>
                  <a:pt x="12582" y="30595"/>
                </a:cubicBezTo>
                <a:cubicBezTo>
                  <a:pt x="12361" y="30709"/>
                  <a:pt x="12141" y="30815"/>
                  <a:pt x="11956" y="30965"/>
                </a:cubicBezTo>
                <a:cubicBezTo>
                  <a:pt x="10821" y="30745"/>
                  <a:pt x="9755" y="30525"/>
                  <a:pt x="8734" y="30269"/>
                </a:cubicBezTo>
                <a:cubicBezTo>
                  <a:pt x="8840" y="30190"/>
                  <a:pt x="8954" y="30120"/>
                  <a:pt x="9060" y="30084"/>
                </a:cubicBezTo>
                <a:cubicBezTo>
                  <a:pt x="9174" y="30005"/>
                  <a:pt x="9280" y="29935"/>
                  <a:pt x="9359" y="29899"/>
                </a:cubicBezTo>
                <a:close/>
                <a:moveTo>
                  <a:pt x="28402" y="30164"/>
                </a:moveTo>
                <a:cubicBezTo>
                  <a:pt x="28728" y="30164"/>
                  <a:pt x="29058" y="30172"/>
                  <a:pt x="29388" y="30190"/>
                </a:cubicBezTo>
                <a:cubicBezTo>
                  <a:pt x="29828" y="30190"/>
                  <a:pt x="30269" y="30269"/>
                  <a:pt x="30665" y="30340"/>
                </a:cubicBezTo>
                <a:cubicBezTo>
                  <a:pt x="30524" y="30560"/>
                  <a:pt x="30374" y="30780"/>
                  <a:pt x="30189" y="31000"/>
                </a:cubicBezTo>
                <a:cubicBezTo>
                  <a:pt x="29679" y="30885"/>
                  <a:pt x="29168" y="30815"/>
                  <a:pt x="28614" y="30815"/>
                </a:cubicBezTo>
                <a:cubicBezTo>
                  <a:pt x="28432" y="30803"/>
                  <a:pt x="28245" y="30799"/>
                  <a:pt x="28056" y="30799"/>
                </a:cubicBezTo>
                <a:cubicBezTo>
                  <a:pt x="27678" y="30799"/>
                  <a:pt x="27293" y="30815"/>
                  <a:pt x="26923" y="30815"/>
                </a:cubicBezTo>
                <a:lnTo>
                  <a:pt x="26853" y="30815"/>
                </a:lnTo>
                <a:cubicBezTo>
                  <a:pt x="27038" y="30595"/>
                  <a:pt x="27223" y="30410"/>
                  <a:pt x="27443" y="30190"/>
                </a:cubicBezTo>
                <a:cubicBezTo>
                  <a:pt x="27755" y="30172"/>
                  <a:pt x="28076" y="30164"/>
                  <a:pt x="28402" y="30164"/>
                </a:cubicBezTo>
                <a:close/>
                <a:moveTo>
                  <a:pt x="70468" y="29935"/>
                </a:moveTo>
                <a:cubicBezTo>
                  <a:pt x="70582" y="30225"/>
                  <a:pt x="70723" y="30525"/>
                  <a:pt x="70873" y="30815"/>
                </a:cubicBezTo>
                <a:cubicBezTo>
                  <a:pt x="69886" y="30850"/>
                  <a:pt x="68892" y="30929"/>
                  <a:pt x="67906" y="31000"/>
                </a:cubicBezTo>
                <a:cubicBezTo>
                  <a:pt x="67756" y="30709"/>
                  <a:pt x="67641" y="30445"/>
                  <a:pt x="67536" y="30155"/>
                </a:cubicBezTo>
                <a:cubicBezTo>
                  <a:pt x="68522" y="30084"/>
                  <a:pt x="69481" y="30005"/>
                  <a:pt x="70468" y="29935"/>
                </a:cubicBezTo>
                <a:close/>
                <a:moveTo>
                  <a:pt x="17538" y="30225"/>
                </a:moveTo>
                <a:cubicBezTo>
                  <a:pt x="18454" y="30375"/>
                  <a:pt x="19369" y="30489"/>
                  <a:pt x="20285" y="30560"/>
                </a:cubicBezTo>
                <a:lnTo>
                  <a:pt x="20250" y="30595"/>
                </a:lnTo>
                <a:cubicBezTo>
                  <a:pt x="20030" y="30745"/>
                  <a:pt x="19845" y="30885"/>
                  <a:pt x="19660" y="31035"/>
                </a:cubicBezTo>
                <a:cubicBezTo>
                  <a:pt x="18709" y="30965"/>
                  <a:pt x="17758" y="30850"/>
                  <a:pt x="16843" y="30709"/>
                </a:cubicBezTo>
                <a:lnTo>
                  <a:pt x="16763" y="30709"/>
                </a:lnTo>
                <a:cubicBezTo>
                  <a:pt x="16984" y="30560"/>
                  <a:pt x="17204" y="30375"/>
                  <a:pt x="17459" y="30225"/>
                </a:cubicBezTo>
                <a:close/>
                <a:moveTo>
                  <a:pt x="13427" y="30190"/>
                </a:moveTo>
                <a:cubicBezTo>
                  <a:pt x="14457" y="30410"/>
                  <a:pt x="15478" y="30560"/>
                  <a:pt x="16579" y="30745"/>
                </a:cubicBezTo>
                <a:cubicBezTo>
                  <a:pt x="16508" y="30780"/>
                  <a:pt x="16402" y="30850"/>
                  <a:pt x="16288" y="30885"/>
                </a:cubicBezTo>
                <a:cubicBezTo>
                  <a:pt x="16182" y="30965"/>
                  <a:pt x="16068" y="31035"/>
                  <a:pt x="15962" y="31070"/>
                </a:cubicBezTo>
                <a:cubicBezTo>
                  <a:pt x="14862" y="30929"/>
                  <a:pt x="13796" y="30745"/>
                  <a:pt x="12766" y="30560"/>
                </a:cubicBezTo>
                <a:cubicBezTo>
                  <a:pt x="12881" y="30525"/>
                  <a:pt x="12951" y="30445"/>
                  <a:pt x="13057" y="30410"/>
                </a:cubicBezTo>
                <a:cubicBezTo>
                  <a:pt x="13207" y="30340"/>
                  <a:pt x="13321" y="30269"/>
                  <a:pt x="13427" y="30190"/>
                </a:cubicBezTo>
                <a:close/>
                <a:moveTo>
                  <a:pt x="60898" y="30155"/>
                </a:moveTo>
                <a:cubicBezTo>
                  <a:pt x="60898" y="30225"/>
                  <a:pt x="60933" y="30304"/>
                  <a:pt x="60933" y="30410"/>
                </a:cubicBezTo>
                <a:cubicBezTo>
                  <a:pt x="60968" y="30525"/>
                  <a:pt x="61003" y="30665"/>
                  <a:pt x="61039" y="30815"/>
                </a:cubicBezTo>
                <a:cubicBezTo>
                  <a:pt x="60713" y="30850"/>
                  <a:pt x="60343" y="30885"/>
                  <a:pt x="60017" y="30929"/>
                </a:cubicBezTo>
                <a:cubicBezTo>
                  <a:pt x="59427" y="31000"/>
                  <a:pt x="58802" y="31070"/>
                  <a:pt x="58177" y="31150"/>
                </a:cubicBezTo>
                <a:cubicBezTo>
                  <a:pt x="58177" y="31035"/>
                  <a:pt x="58142" y="30965"/>
                  <a:pt x="58142" y="30850"/>
                </a:cubicBezTo>
                <a:cubicBezTo>
                  <a:pt x="58142" y="30745"/>
                  <a:pt x="58107" y="30665"/>
                  <a:pt x="58107" y="30560"/>
                </a:cubicBezTo>
                <a:cubicBezTo>
                  <a:pt x="58661" y="30489"/>
                  <a:pt x="59207" y="30410"/>
                  <a:pt x="59762" y="30304"/>
                </a:cubicBezTo>
                <a:cubicBezTo>
                  <a:pt x="60158" y="30269"/>
                  <a:pt x="60528" y="30190"/>
                  <a:pt x="60898" y="30155"/>
                </a:cubicBezTo>
                <a:close/>
                <a:moveTo>
                  <a:pt x="48713" y="30155"/>
                </a:moveTo>
                <a:cubicBezTo>
                  <a:pt x="48678" y="30410"/>
                  <a:pt x="48643" y="30665"/>
                  <a:pt x="48607" y="30885"/>
                </a:cubicBezTo>
                <a:cubicBezTo>
                  <a:pt x="48572" y="30885"/>
                  <a:pt x="48572" y="30885"/>
                  <a:pt x="48572" y="30929"/>
                </a:cubicBezTo>
                <a:cubicBezTo>
                  <a:pt x="47612" y="31035"/>
                  <a:pt x="46662" y="31106"/>
                  <a:pt x="45746" y="31185"/>
                </a:cubicBezTo>
                <a:cubicBezTo>
                  <a:pt x="45781" y="30965"/>
                  <a:pt x="45816" y="30709"/>
                  <a:pt x="45852" y="30489"/>
                </a:cubicBezTo>
                <a:cubicBezTo>
                  <a:pt x="46811" y="30375"/>
                  <a:pt x="47762" y="30304"/>
                  <a:pt x="48713" y="30155"/>
                </a:cubicBezTo>
                <a:close/>
                <a:moveTo>
                  <a:pt x="4658" y="30120"/>
                </a:moveTo>
                <a:cubicBezTo>
                  <a:pt x="5653" y="30410"/>
                  <a:pt x="6674" y="30665"/>
                  <a:pt x="7704" y="30929"/>
                </a:cubicBezTo>
                <a:cubicBezTo>
                  <a:pt x="7519" y="31070"/>
                  <a:pt x="7299" y="31185"/>
                  <a:pt x="7079" y="31290"/>
                </a:cubicBezTo>
                <a:cubicBezTo>
                  <a:pt x="5979" y="31070"/>
                  <a:pt x="4878" y="30815"/>
                  <a:pt x="3778" y="30525"/>
                </a:cubicBezTo>
                <a:cubicBezTo>
                  <a:pt x="3998" y="30445"/>
                  <a:pt x="4183" y="30375"/>
                  <a:pt x="4403" y="30269"/>
                </a:cubicBezTo>
                <a:cubicBezTo>
                  <a:pt x="4473" y="30225"/>
                  <a:pt x="4588" y="30190"/>
                  <a:pt x="4658" y="30120"/>
                </a:cubicBezTo>
                <a:close/>
                <a:moveTo>
                  <a:pt x="67465" y="30155"/>
                </a:moveTo>
                <a:cubicBezTo>
                  <a:pt x="67571" y="30445"/>
                  <a:pt x="67721" y="30709"/>
                  <a:pt x="67826" y="31000"/>
                </a:cubicBezTo>
                <a:cubicBezTo>
                  <a:pt x="66726" y="31070"/>
                  <a:pt x="65625" y="31185"/>
                  <a:pt x="64490" y="31290"/>
                </a:cubicBezTo>
                <a:cubicBezTo>
                  <a:pt x="64384" y="31035"/>
                  <a:pt x="64305" y="30745"/>
                  <a:pt x="64234" y="30489"/>
                </a:cubicBezTo>
                <a:cubicBezTo>
                  <a:pt x="65300" y="30375"/>
                  <a:pt x="66400" y="30269"/>
                  <a:pt x="67465" y="30155"/>
                </a:cubicBezTo>
                <a:close/>
                <a:moveTo>
                  <a:pt x="80011" y="29970"/>
                </a:moveTo>
                <a:lnTo>
                  <a:pt x="80011" y="29970"/>
                </a:lnTo>
                <a:cubicBezTo>
                  <a:pt x="81032" y="30084"/>
                  <a:pt x="82062" y="30190"/>
                  <a:pt x="83092" y="30340"/>
                </a:cubicBezTo>
                <a:cubicBezTo>
                  <a:pt x="83313" y="30665"/>
                  <a:pt x="83533" y="30965"/>
                  <a:pt x="83753" y="31290"/>
                </a:cubicBezTo>
                <a:cubicBezTo>
                  <a:pt x="82723" y="31150"/>
                  <a:pt x="81693" y="31000"/>
                  <a:pt x="80592" y="30929"/>
                </a:cubicBezTo>
                <a:cubicBezTo>
                  <a:pt x="80407" y="30595"/>
                  <a:pt x="80187" y="30304"/>
                  <a:pt x="80011" y="29970"/>
                </a:cubicBezTo>
                <a:close/>
                <a:moveTo>
                  <a:pt x="20364" y="30560"/>
                </a:moveTo>
                <a:cubicBezTo>
                  <a:pt x="21500" y="30665"/>
                  <a:pt x="22636" y="30780"/>
                  <a:pt x="23771" y="30815"/>
                </a:cubicBezTo>
                <a:cubicBezTo>
                  <a:pt x="23551" y="31000"/>
                  <a:pt x="23366" y="31150"/>
                  <a:pt x="23181" y="31326"/>
                </a:cubicBezTo>
                <a:cubicBezTo>
                  <a:pt x="22011" y="31255"/>
                  <a:pt x="20875" y="31185"/>
                  <a:pt x="19739" y="31070"/>
                </a:cubicBezTo>
                <a:cubicBezTo>
                  <a:pt x="19924" y="30929"/>
                  <a:pt x="20100" y="30780"/>
                  <a:pt x="20285" y="30630"/>
                </a:cubicBezTo>
                <a:cubicBezTo>
                  <a:pt x="20320" y="30630"/>
                  <a:pt x="20320" y="30595"/>
                  <a:pt x="20364" y="30560"/>
                </a:cubicBezTo>
                <a:close/>
                <a:moveTo>
                  <a:pt x="54876" y="30155"/>
                </a:moveTo>
                <a:cubicBezTo>
                  <a:pt x="54955" y="30410"/>
                  <a:pt x="54990" y="30665"/>
                  <a:pt x="55025" y="30929"/>
                </a:cubicBezTo>
                <a:cubicBezTo>
                  <a:pt x="53890" y="31070"/>
                  <a:pt x="52789" y="31185"/>
                  <a:pt x="51689" y="31326"/>
                </a:cubicBezTo>
                <a:lnTo>
                  <a:pt x="51689" y="30595"/>
                </a:lnTo>
                <a:cubicBezTo>
                  <a:pt x="52754" y="30445"/>
                  <a:pt x="53819" y="30304"/>
                  <a:pt x="54876" y="30155"/>
                </a:cubicBezTo>
                <a:close/>
                <a:moveTo>
                  <a:pt x="30744" y="30340"/>
                </a:moveTo>
                <a:cubicBezTo>
                  <a:pt x="30850" y="30375"/>
                  <a:pt x="30964" y="30410"/>
                  <a:pt x="31105" y="30410"/>
                </a:cubicBezTo>
                <a:cubicBezTo>
                  <a:pt x="31510" y="30489"/>
                  <a:pt x="31985" y="30595"/>
                  <a:pt x="32426" y="30630"/>
                </a:cubicBezTo>
                <a:cubicBezTo>
                  <a:pt x="32760" y="30665"/>
                  <a:pt x="33130" y="30709"/>
                  <a:pt x="33456" y="30709"/>
                </a:cubicBezTo>
                <a:cubicBezTo>
                  <a:pt x="33306" y="30929"/>
                  <a:pt x="33165" y="31150"/>
                  <a:pt x="33016" y="31370"/>
                </a:cubicBezTo>
                <a:cubicBezTo>
                  <a:pt x="32760" y="31326"/>
                  <a:pt x="32505" y="31326"/>
                  <a:pt x="32250" y="31290"/>
                </a:cubicBezTo>
                <a:cubicBezTo>
                  <a:pt x="31695" y="31220"/>
                  <a:pt x="31184" y="31150"/>
                  <a:pt x="30709" y="31070"/>
                </a:cubicBezTo>
                <a:cubicBezTo>
                  <a:pt x="30559" y="31035"/>
                  <a:pt x="30410" y="31000"/>
                  <a:pt x="30269" y="31000"/>
                </a:cubicBezTo>
                <a:cubicBezTo>
                  <a:pt x="30410" y="30780"/>
                  <a:pt x="30594" y="30560"/>
                  <a:pt x="30744" y="30340"/>
                </a:cubicBezTo>
                <a:close/>
                <a:moveTo>
                  <a:pt x="23842" y="30815"/>
                </a:moveTo>
                <a:cubicBezTo>
                  <a:pt x="24396" y="30850"/>
                  <a:pt x="24942" y="30850"/>
                  <a:pt x="25462" y="30885"/>
                </a:cubicBezTo>
                <a:cubicBezTo>
                  <a:pt x="25902" y="30885"/>
                  <a:pt x="26307" y="30885"/>
                  <a:pt x="26703" y="30850"/>
                </a:cubicBezTo>
                <a:lnTo>
                  <a:pt x="26703" y="30885"/>
                </a:lnTo>
                <a:cubicBezTo>
                  <a:pt x="26527" y="31070"/>
                  <a:pt x="26377" y="31220"/>
                  <a:pt x="26192" y="31405"/>
                </a:cubicBezTo>
                <a:lnTo>
                  <a:pt x="24766" y="31405"/>
                </a:lnTo>
                <a:cubicBezTo>
                  <a:pt x="24247" y="31370"/>
                  <a:pt x="23771" y="31370"/>
                  <a:pt x="23261" y="31326"/>
                </a:cubicBezTo>
                <a:cubicBezTo>
                  <a:pt x="23446" y="31150"/>
                  <a:pt x="23666" y="31000"/>
                  <a:pt x="23842" y="30815"/>
                </a:cubicBezTo>
                <a:close/>
                <a:moveTo>
                  <a:pt x="45816" y="30489"/>
                </a:moveTo>
                <a:lnTo>
                  <a:pt x="45816" y="30489"/>
                </a:lnTo>
                <a:cubicBezTo>
                  <a:pt x="45781" y="30709"/>
                  <a:pt x="45711" y="30965"/>
                  <a:pt x="45676" y="31220"/>
                </a:cubicBezTo>
                <a:cubicBezTo>
                  <a:pt x="44575" y="31290"/>
                  <a:pt x="43510" y="31370"/>
                  <a:pt x="42445" y="31440"/>
                </a:cubicBezTo>
                <a:cubicBezTo>
                  <a:pt x="42445" y="31405"/>
                  <a:pt x="42445" y="31370"/>
                  <a:pt x="42480" y="31290"/>
                </a:cubicBezTo>
                <a:cubicBezTo>
                  <a:pt x="42515" y="31106"/>
                  <a:pt x="42594" y="30929"/>
                  <a:pt x="42629" y="30745"/>
                </a:cubicBezTo>
                <a:cubicBezTo>
                  <a:pt x="43695" y="30665"/>
                  <a:pt x="44751" y="30595"/>
                  <a:pt x="45816" y="30489"/>
                </a:cubicBezTo>
                <a:close/>
                <a:moveTo>
                  <a:pt x="12696" y="30595"/>
                </a:moveTo>
                <a:cubicBezTo>
                  <a:pt x="13717" y="30815"/>
                  <a:pt x="14783" y="30965"/>
                  <a:pt x="15883" y="31150"/>
                </a:cubicBezTo>
                <a:cubicBezTo>
                  <a:pt x="15813" y="31185"/>
                  <a:pt x="15698" y="31255"/>
                  <a:pt x="15628" y="31290"/>
                </a:cubicBezTo>
                <a:cubicBezTo>
                  <a:pt x="15522" y="31370"/>
                  <a:pt x="15408" y="31440"/>
                  <a:pt x="15302" y="31475"/>
                </a:cubicBezTo>
                <a:lnTo>
                  <a:pt x="15258" y="31475"/>
                </a:lnTo>
                <a:cubicBezTo>
                  <a:pt x="14122" y="31326"/>
                  <a:pt x="13057" y="31150"/>
                  <a:pt x="12036" y="30965"/>
                </a:cubicBezTo>
                <a:cubicBezTo>
                  <a:pt x="12256" y="30850"/>
                  <a:pt x="12476" y="30745"/>
                  <a:pt x="12696" y="30595"/>
                </a:cubicBezTo>
                <a:close/>
                <a:moveTo>
                  <a:pt x="16658" y="30745"/>
                </a:moveTo>
                <a:cubicBezTo>
                  <a:pt x="16728" y="30745"/>
                  <a:pt x="16763" y="30745"/>
                  <a:pt x="16799" y="30780"/>
                </a:cubicBezTo>
                <a:cubicBezTo>
                  <a:pt x="17723" y="30885"/>
                  <a:pt x="18674" y="31000"/>
                  <a:pt x="19589" y="31106"/>
                </a:cubicBezTo>
                <a:cubicBezTo>
                  <a:pt x="19554" y="31106"/>
                  <a:pt x="19519" y="31150"/>
                  <a:pt x="19484" y="31185"/>
                </a:cubicBezTo>
                <a:cubicBezTo>
                  <a:pt x="19369" y="31255"/>
                  <a:pt x="19264" y="31370"/>
                  <a:pt x="19149" y="31475"/>
                </a:cubicBezTo>
                <a:cubicBezTo>
                  <a:pt x="18163" y="31370"/>
                  <a:pt x="17168" y="31255"/>
                  <a:pt x="16182" y="31106"/>
                </a:cubicBezTo>
                <a:lnTo>
                  <a:pt x="16068" y="31106"/>
                </a:lnTo>
                <a:cubicBezTo>
                  <a:pt x="16138" y="31035"/>
                  <a:pt x="16253" y="31000"/>
                  <a:pt x="16323" y="30965"/>
                </a:cubicBezTo>
                <a:cubicBezTo>
                  <a:pt x="16438" y="30885"/>
                  <a:pt x="16543" y="30815"/>
                  <a:pt x="16658" y="30745"/>
                </a:cubicBezTo>
                <a:close/>
                <a:moveTo>
                  <a:pt x="58036" y="30560"/>
                </a:moveTo>
                <a:cubicBezTo>
                  <a:pt x="58036" y="30665"/>
                  <a:pt x="58072" y="30745"/>
                  <a:pt x="58072" y="30850"/>
                </a:cubicBezTo>
                <a:cubicBezTo>
                  <a:pt x="58107" y="30965"/>
                  <a:pt x="58107" y="31070"/>
                  <a:pt x="58142" y="31150"/>
                </a:cubicBezTo>
                <a:cubicBezTo>
                  <a:pt x="57156" y="31290"/>
                  <a:pt x="56161" y="31405"/>
                  <a:pt x="55140" y="31511"/>
                </a:cubicBezTo>
                <a:cubicBezTo>
                  <a:pt x="55140" y="31475"/>
                  <a:pt x="55096" y="31440"/>
                  <a:pt x="55096" y="31405"/>
                </a:cubicBezTo>
                <a:cubicBezTo>
                  <a:pt x="55096" y="31255"/>
                  <a:pt x="55096" y="31106"/>
                  <a:pt x="55061" y="30965"/>
                </a:cubicBezTo>
                <a:cubicBezTo>
                  <a:pt x="56055" y="30850"/>
                  <a:pt x="57042" y="30709"/>
                  <a:pt x="58036" y="30560"/>
                </a:cubicBezTo>
                <a:close/>
                <a:moveTo>
                  <a:pt x="3707" y="30560"/>
                </a:moveTo>
                <a:cubicBezTo>
                  <a:pt x="4808" y="30850"/>
                  <a:pt x="5873" y="31106"/>
                  <a:pt x="6973" y="31370"/>
                </a:cubicBezTo>
                <a:cubicBezTo>
                  <a:pt x="6938" y="31370"/>
                  <a:pt x="6894" y="31405"/>
                  <a:pt x="6859" y="31405"/>
                </a:cubicBezTo>
                <a:cubicBezTo>
                  <a:pt x="6753" y="31475"/>
                  <a:pt x="6604" y="31511"/>
                  <a:pt x="6498" y="31546"/>
                </a:cubicBezTo>
                <a:cubicBezTo>
                  <a:pt x="5318" y="31326"/>
                  <a:pt x="4218" y="31035"/>
                  <a:pt x="3152" y="30780"/>
                </a:cubicBezTo>
                <a:lnTo>
                  <a:pt x="3152" y="30745"/>
                </a:lnTo>
                <a:cubicBezTo>
                  <a:pt x="3337" y="30709"/>
                  <a:pt x="3522" y="30630"/>
                  <a:pt x="3707" y="30560"/>
                </a:cubicBezTo>
                <a:close/>
                <a:moveTo>
                  <a:pt x="8655" y="30304"/>
                </a:moveTo>
                <a:cubicBezTo>
                  <a:pt x="9685" y="30560"/>
                  <a:pt x="10750" y="30780"/>
                  <a:pt x="11851" y="31000"/>
                </a:cubicBezTo>
                <a:cubicBezTo>
                  <a:pt x="11560" y="31185"/>
                  <a:pt x="11261" y="31370"/>
                  <a:pt x="10935" y="31546"/>
                </a:cubicBezTo>
                <a:cubicBezTo>
                  <a:pt x="9870" y="31326"/>
                  <a:pt x="8840" y="31106"/>
                  <a:pt x="7854" y="30885"/>
                </a:cubicBezTo>
                <a:cubicBezTo>
                  <a:pt x="7959" y="30815"/>
                  <a:pt x="8074" y="30745"/>
                  <a:pt x="8180" y="30665"/>
                </a:cubicBezTo>
                <a:cubicBezTo>
                  <a:pt x="8329" y="30560"/>
                  <a:pt x="8479" y="30410"/>
                  <a:pt x="8655" y="30304"/>
                </a:cubicBezTo>
                <a:close/>
                <a:moveTo>
                  <a:pt x="33526" y="30709"/>
                </a:moveTo>
                <a:cubicBezTo>
                  <a:pt x="34591" y="30815"/>
                  <a:pt x="35692" y="30850"/>
                  <a:pt x="36757" y="30885"/>
                </a:cubicBezTo>
                <a:lnTo>
                  <a:pt x="36431" y="31546"/>
                </a:lnTo>
                <a:cubicBezTo>
                  <a:pt x="35331" y="31511"/>
                  <a:pt x="34186" y="31440"/>
                  <a:pt x="33086" y="31370"/>
                </a:cubicBezTo>
                <a:cubicBezTo>
                  <a:pt x="33236" y="31150"/>
                  <a:pt x="33385" y="30929"/>
                  <a:pt x="33526" y="30709"/>
                </a:cubicBezTo>
                <a:close/>
                <a:moveTo>
                  <a:pt x="39839" y="30885"/>
                </a:moveTo>
                <a:cubicBezTo>
                  <a:pt x="39733" y="31106"/>
                  <a:pt x="39654" y="31326"/>
                  <a:pt x="39548" y="31546"/>
                </a:cubicBezTo>
                <a:lnTo>
                  <a:pt x="36502" y="31546"/>
                </a:lnTo>
                <a:lnTo>
                  <a:pt x="36828" y="30885"/>
                </a:lnTo>
                <a:close/>
                <a:moveTo>
                  <a:pt x="42594" y="30745"/>
                </a:moveTo>
                <a:cubicBezTo>
                  <a:pt x="42515" y="30929"/>
                  <a:pt x="42480" y="31106"/>
                  <a:pt x="42409" y="31290"/>
                </a:cubicBezTo>
                <a:cubicBezTo>
                  <a:pt x="42409" y="31326"/>
                  <a:pt x="42374" y="31405"/>
                  <a:pt x="42374" y="31440"/>
                </a:cubicBezTo>
                <a:cubicBezTo>
                  <a:pt x="41450" y="31475"/>
                  <a:pt x="40534" y="31511"/>
                  <a:pt x="39618" y="31546"/>
                </a:cubicBezTo>
                <a:cubicBezTo>
                  <a:pt x="39689" y="31326"/>
                  <a:pt x="39803" y="31106"/>
                  <a:pt x="39909" y="30850"/>
                </a:cubicBezTo>
                <a:cubicBezTo>
                  <a:pt x="40789" y="30850"/>
                  <a:pt x="41670" y="30815"/>
                  <a:pt x="42594" y="30745"/>
                </a:cubicBezTo>
                <a:close/>
                <a:moveTo>
                  <a:pt x="28614" y="30850"/>
                </a:moveTo>
                <a:cubicBezTo>
                  <a:pt x="29168" y="30885"/>
                  <a:pt x="29644" y="30965"/>
                  <a:pt x="30154" y="31035"/>
                </a:cubicBezTo>
                <a:cubicBezTo>
                  <a:pt x="30005" y="31220"/>
                  <a:pt x="29864" y="31405"/>
                  <a:pt x="29714" y="31590"/>
                </a:cubicBezTo>
                <a:cubicBezTo>
                  <a:pt x="29274" y="31511"/>
                  <a:pt x="28869" y="31440"/>
                  <a:pt x="28429" y="31405"/>
                </a:cubicBezTo>
                <a:cubicBezTo>
                  <a:pt x="28209" y="31393"/>
                  <a:pt x="27985" y="31389"/>
                  <a:pt x="27758" y="31389"/>
                </a:cubicBezTo>
                <a:cubicBezTo>
                  <a:pt x="27305" y="31389"/>
                  <a:pt x="26841" y="31405"/>
                  <a:pt x="26377" y="31405"/>
                </a:cubicBezTo>
                <a:lnTo>
                  <a:pt x="26263" y="31405"/>
                </a:lnTo>
                <a:cubicBezTo>
                  <a:pt x="26448" y="31255"/>
                  <a:pt x="26597" y="31070"/>
                  <a:pt x="26747" y="30929"/>
                </a:cubicBezTo>
                <a:cubicBezTo>
                  <a:pt x="26747" y="30885"/>
                  <a:pt x="26782" y="30885"/>
                  <a:pt x="26782" y="30850"/>
                </a:cubicBezTo>
                <a:close/>
                <a:moveTo>
                  <a:pt x="64164" y="30489"/>
                </a:moveTo>
                <a:cubicBezTo>
                  <a:pt x="64234" y="30780"/>
                  <a:pt x="64340" y="31035"/>
                  <a:pt x="64419" y="31290"/>
                </a:cubicBezTo>
                <a:cubicBezTo>
                  <a:pt x="63424" y="31405"/>
                  <a:pt x="62403" y="31475"/>
                  <a:pt x="61338" y="31590"/>
                </a:cubicBezTo>
                <a:cubicBezTo>
                  <a:pt x="61259" y="31370"/>
                  <a:pt x="61188" y="31106"/>
                  <a:pt x="61118" y="30850"/>
                </a:cubicBezTo>
                <a:cubicBezTo>
                  <a:pt x="62139" y="30745"/>
                  <a:pt x="63169" y="30595"/>
                  <a:pt x="64164" y="30489"/>
                </a:cubicBezTo>
                <a:close/>
                <a:moveTo>
                  <a:pt x="51618" y="30595"/>
                </a:moveTo>
                <a:cubicBezTo>
                  <a:pt x="51618" y="30850"/>
                  <a:pt x="51618" y="31106"/>
                  <a:pt x="51653" y="31326"/>
                </a:cubicBezTo>
                <a:cubicBezTo>
                  <a:pt x="50588" y="31475"/>
                  <a:pt x="49558" y="31590"/>
                  <a:pt x="48537" y="31660"/>
                </a:cubicBezTo>
                <a:cubicBezTo>
                  <a:pt x="48537" y="31440"/>
                  <a:pt x="48607" y="31220"/>
                  <a:pt x="48643" y="30965"/>
                </a:cubicBezTo>
                <a:cubicBezTo>
                  <a:pt x="49637" y="30850"/>
                  <a:pt x="50623" y="30745"/>
                  <a:pt x="51618" y="30595"/>
                </a:cubicBezTo>
                <a:close/>
                <a:moveTo>
                  <a:pt x="74174" y="30745"/>
                </a:moveTo>
                <a:cubicBezTo>
                  <a:pt x="75204" y="30745"/>
                  <a:pt x="76269" y="30745"/>
                  <a:pt x="77326" y="30780"/>
                </a:cubicBezTo>
                <a:cubicBezTo>
                  <a:pt x="77475" y="31035"/>
                  <a:pt x="77625" y="31290"/>
                  <a:pt x="77766" y="31546"/>
                </a:cubicBezTo>
                <a:cubicBezTo>
                  <a:pt x="77810" y="31625"/>
                  <a:pt x="77845" y="31660"/>
                  <a:pt x="77880" y="31731"/>
                </a:cubicBezTo>
                <a:cubicBezTo>
                  <a:pt x="77220" y="31695"/>
                  <a:pt x="76595" y="31695"/>
                  <a:pt x="75935" y="31660"/>
                </a:cubicBezTo>
                <a:lnTo>
                  <a:pt x="74649" y="31660"/>
                </a:lnTo>
                <a:cubicBezTo>
                  <a:pt x="74614" y="31590"/>
                  <a:pt x="74544" y="31475"/>
                  <a:pt x="74509" y="31405"/>
                </a:cubicBezTo>
                <a:lnTo>
                  <a:pt x="74174" y="30745"/>
                </a:lnTo>
                <a:close/>
                <a:moveTo>
                  <a:pt x="19660" y="31106"/>
                </a:moveTo>
                <a:cubicBezTo>
                  <a:pt x="20804" y="31220"/>
                  <a:pt x="21975" y="31326"/>
                  <a:pt x="23111" y="31370"/>
                </a:cubicBezTo>
                <a:cubicBezTo>
                  <a:pt x="23041" y="31440"/>
                  <a:pt x="22961" y="31511"/>
                  <a:pt x="22891" y="31546"/>
                </a:cubicBezTo>
                <a:cubicBezTo>
                  <a:pt x="22821" y="31625"/>
                  <a:pt x="22706" y="31695"/>
                  <a:pt x="22636" y="31766"/>
                </a:cubicBezTo>
                <a:cubicBezTo>
                  <a:pt x="21500" y="31695"/>
                  <a:pt x="20364" y="31590"/>
                  <a:pt x="19220" y="31475"/>
                </a:cubicBezTo>
                <a:cubicBezTo>
                  <a:pt x="19334" y="31405"/>
                  <a:pt x="19405" y="31290"/>
                  <a:pt x="19519" y="31220"/>
                </a:cubicBezTo>
                <a:cubicBezTo>
                  <a:pt x="19554" y="31185"/>
                  <a:pt x="19625" y="31150"/>
                  <a:pt x="19660" y="31106"/>
                </a:cubicBezTo>
                <a:close/>
                <a:moveTo>
                  <a:pt x="74104" y="30745"/>
                </a:moveTo>
                <a:cubicBezTo>
                  <a:pt x="74209" y="31000"/>
                  <a:pt x="74324" y="31220"/>
                  <a:pt x="74465" y="31440"/>
                </a:cubicBezTo>
                <a:cubicBezTo>
                  <a:pt x="74509" y="31511"/>
                  <a:pt x="74544" y="31590"/>
                  <a:pt x="74579" y="31660"/>
                </a:cubicBezTo>
                <a:cubicBezTo>
                  <a:pt x="73514" y="31695"/>
                  <a:pt x="72448" y="31731"/>
                  <a:pt x="71383" y="31766"/>
                </a:cubicBezTo>
                <a:cubicBezTo>
                  <a:pt x="71242" y="31475"/>
                  <a:pt x="71093" y="31150"/>
                  <a:pt x="70943" y="30850"/>
                </a:cubicBezTo>
                <a:cubicBezTo>
                  <a:pt x="72008" y="30815"/>
                  <a:pt x="73038" y="30780"/>
                  <a:pt x="74104" y="30745"/>
                </a:cubicBezTo>
                <a:close/>
                <a:moveTo>
                  <a:pt x="23181" y="31370"/>
                </a:moveTo>
                <a:cubicBezTo>
                  <a:pt x="23701" y="31405"/>
                  <a:pt x="24247" y="31440"/>
                  <a:pt x="24766" y="31440"/>
                </a:cubicBezTo>
                <a:cubicBezTo>
                  <a:pt x="24986" y="31458"/>
                  <a:pt x="25215" y="31467"/>
                  <a:pt x="25449" y="31467"/>
                </a:cubicBezTo>
                <a:cubicBezTo>
                  <a:pt x="25682" y="31467"/>
                  <a:pt x="25920" y="31458"/>
                  <a:pt x="26157" y="31440"/>
                </a:cubicBezTo>
                <a:lnTo>
                  <a:pt x="26157" y="31440"/>
                </a:lnTo>
                <a:cubicBezTo>
                  <a:pt x="26122" y="31475"/>
                  <a:pt x="26087" y="31511"/>
                  <a:pt x="26087" y="31546"/>
                </a:cubicBezTo>
                <a:cubicBezTo>
                  <a:pt x="25972" y="31625"/>
                  <a:pt x="25902" y="31731"/>
                  <a:pt x="25823" y="31845"/>
                </a:cubicBezTo>
                <a:lnTo>
                  <a:pt x="24106" y="31845"/>
                </a:lnTo>
                <a:cubicBezTo>
                  <a:pt x="23622" y="31810"/>
                  <a:pt x="23181" y="31766"/>
                  <a:pt x="22741" y="31766"/>
                </a:cubicBezTo>
                <a:cubicBezTo>
                  <a:pt x="22785" y="31695"/>
                  <a:pt x="22856" y="31660"/>
                  <a:pt x="22926" y="31590"/>
                </a:cubicBezTo>
                <a:cubicBezTo>
                  <a:pt x="23005" y="31511"/>
                  <a:pt x="23111" y="31440"/>
                  <a:pt x="23181" y="31370"/>
                </a:cubicBezTo>
                <a:close/>
                <a:moveTo>
                  <a:pt x="83163" y="30375"/>
                </a:moveTo>
                <a:lnTo>
                  <a:pt x="83163" y="30375"/>
                </a:lnTo>
                <a:cubicBezTo>
                  <a:pt x="84228" y="30525"/>
                  <a:pt x="85249" y="30709"/>
                  <a:pt x="86279" y="30965"/>
                </a:cubicBezTo>
                <a:cubicBezTo>
                  <a:pt x="86500" y="31255"/>
                  <a:pt x="86720" y="31546"/>
                  <a:pt x="86975" y="31880"/>
                </a:cubicBezTo>
                <a:cubicBezTo>
                  <a:pt x="85954" y="31660"/>
                  <a:pt x="84888" y="31475"/>
                  <a:pt x="83823" y="31290"/>
                </a:cubicBezTo>
                <a:cubicBezTo>
                  <a:pt x="83603" y="31000"/>
                  <a:pt x="83383" y="30665"/>
                  <a:pt x="83163" y="30375"/>
                </a:cubicBezTo>
                <a:close/>
                <a:moveTo>
                  <a:pt x="7775" y="30929"/>
                </a:moveTo>
                <a:cubicBezTo>
                  <a:pt x="8769" y="31185"/>
                  <a:pt x="9799" y="31405"/>
                  <a:pt x="10856" y="31590"/>
                </a:cubicBezTo>
                <a:cubicBezTo>
                  <a:pt x="10680" y="31695"/>
                  <a:pt x="10495" y="31810"/>
                  <a:pt x="10345" y="31916"/>
                </a:cubicBezTo>
                <a:cubicBezTo>
                  <a:pt x="9280" y="31731"/>
                  <a:pt x="8215" y="31546"/>
                  <a:pt x="7158" y="31326"/>
                </a:cubicBezTo>
                <a:cubicBezTo>
                  <a:pt x="7378" y="31220"/>
                  <a:pt x="7598" y="31070"/>
                  <a:pt x="7775" y="30929"/>
                </a:cubicBezTo>
                <a:close/>
                <a:moveTo>
                  <a:pt x="15997" y="31150"/>
                </a:moveTo>
                <a:cubicBezTo>
                  <a:pt x="16033" y="31150"/>
                  <a:pt x="16103" y="31185"/>
                  <a:pt x="16182" y="31185"/>
                </a:cubicBezTo>
                <a:cubicBezTo>
                  <a:pt x="17133" y="31326"/>
                  <a:pt x="18119" y="31440"/>
                  <a:pt x="19079" y="31511"/>
                </a:cubicBezTo>
                <a:cubicBezTo>
                  <a:pt x="18964" y="31660"/>
                  <a:pt x="18859" y="31766"/>
                  <a:pt x="18709" y="31916"/>
                </a:cubicBezTo>
                <a:cubicBezTo>
                  <a:pt x="17609" y="31810"/>
                  <a:pt x="16473" y="31660"/>
                  <a:pt x="15372" y="31511"/>
                </a:cubicBezTo>
                <a:cubicBezTo>
                  <a:pt x="15478" y="31440"/>
                  <a:pt x="15557" y="31405"/>
                  <a:pt x="15663" y="31326"/>
                </a:cubicBezTo>
                <a:cubicBezTo>
                  <a:pt x="15777" y="31290"/>
                  <a:pt x="15883" y="31220"/>
                  <a:pt x="15997" y="31150"/>
                </a:cubicBezTo>
                <a:close/>
                <a:moveTo>
                  <a:pt x="48572" y="30965"/>
                </a:moveTo>
                <a:cubicBezTo>
                  <a:pt x="48537" y="31220"/>
                  <a:pt x="48493" y="31440"/>
                  <a:pt x="48458" y="31695"/>
                </a:cubicBezTo>
                <a:cubicBezTo>
                  <a:pt x="47507" y="31766"/>
                  <a:pt x="46556" y="31845"/>
                  <a:pt x="45596" y="31916"/>
                </a:cubicBezTo>
                <a:cubicBezTo>
                  <a:pt x="45632" y="31695"/>
                  <a:pt x="45676" y="31475"/>
                  <a:pt x="45711" y="31255"/>
                </a:cubicBezTo>
                <a:cubicBezTo>
                  <a:pt x="46662" y="31185"/>
                  <a:pt x="47612" y="31070"/>
                  <a:pt x="48572" y="30965"/>
                </a:cubicBezTo>
                <a:close/>
                <a:moveTo>
                  <a:pt x="55025" y="30965"/>
                </a:moveTo>
                <a:cubicBezTo>
                  <a:pt x="55025" y="31106"/>
                  <a:pt x="55061" y="31255"/>
                  <a:pt x="55061" y="31405"/>
                </a:cubicBezTo>
                <a:lnTo>
                  <a:pt x="55061" y="31546"/>
                </a:lnTo>
                <a:cubicBezTo>
                  <a:pt x="53960" y="31660"/>
                  <a:pt x="52860" y="31766"/>
                  <a:pt x="51724" y="31916"/>
                </a:cubicBezTo>
                <a:lnTo>
                  <a:pt x="51724" y="31546"/>
                </a:lnTo>
                <a:cubicBezTo>
                  <a:pt x="51689" y="31475"/>
                  <a:pt x="51689" y="31440"/>
                  <a:pt x="51689" y="31405"/>
                </a:cubicBezTo>
                <a:cubicBezTo>
                  <a:pt x="52789" y="31255"/>
                  <a:pt x="53925" y="31106"/>
                  <a:pt x="55025" y="30965"/>
                </a:cubicBezTo>
                <a:close/>
                <a:moveTo>
                  <a:pt x="61083" y="30850"/>
                </a:moveTo>
                <a:cubicBezTo>
                  <a:pt x="61118" y="31106"/>
                  <a:pt x="61188" y="31370"/>
                  <a:pt x="61303" y="31625"/>
                </a:cubicBezTo>
                <a:cubicBezTo>
                  <a:pt x="60862" y="31660"/>
                  <a:pt x="60422" y="31695"/>
                  <a:pt x="59982" y="31731"/>
                </a:cubicBezTo>
                <a:cubicBezTo>
                  <a:pt x="59427" y="31810"/>
                  <a:pt x="58882" y="31880"/>
                  <a:pt x="58327" y="31916"/>
                </a:cubicBezTo>
                <a:cubicBezTo>
                  <a:pt x="58292" y="31695"/>
                  <a:pt x="58256" y="31440"/>
                  <a:pt x="58221" y="31220"/>
                </a:cubicBezTo>
                <a:cubicBezTo>
                  <a:pt x="58802" y="31150"/>
                  <a:pt x="59427" y="31070"/>
                  <a:pt x="60017" y="31000"/>
                </a:cubicBezTo>
                <a:cubicBezTo>
                  <a:pt x="60378" y="30929"/>
                  <a:pt x="60713" y="30885"/>
                  <a:pt x="61083" y="30850"/>
                </a:cubicBezTo>
                <a:close/>
                <a:moveTo>
                  <a:pt x="70908" y="30850"/>
                </a:moveTo>
                <a:cubicBezTo>
                  <a:pt x="71022" y="31150"/>
                  <a:pt x="71163" y="31475"/>
                  <a:pt x="71313" y="31766"/>
                </a:cubicBezTo>
                <a:cubicBezTo>
                  <a:pt x="70327" y="31810"/>
                  <a:pt x="69297" y="31880"/>
                  <a:pt x="68267" y="31916"/>
                </a:cubicBezTo>
                <a:cubicBezTo>
                  <a:pt x="68196" y="31731"/>
                  <a:pt x="68082" y="31511"/>
                  <a:pt x="68011" y="31290"/>
                </a:cubicBezTo>
                <a:cubicBezTo>
                  <a:pt x="67976" y="31220"/>
                  <a:pt x="67941" y="31106"/>
                  <a:pt x="67906" y="31035"/>
                </a:cubicBezTo>
                <a:cubicBezTo>
                  <a:pt x="68892" y="30965"/>
                  <a:pt x="69886" y="30885"/>
                  <a:pt x="70908" y="30850"/>
                </a:cubicBezTo>
                <a:close/>
                <a:moveTo>
                  <a:pt x="77405" y="30780"/>
                </a:moveTo>
                <a:lnTo>
                  <a:pt x="77405" y="30780"/>
                </a:lnTo>
                <a:cubicBezTo>
                  <a:pt x="78426" y="30815"/>
                  <a:pt x="79492" y="30885"/>
                  <a:pt x="80557" y="30965"/>
                </a:cubicBezTo>
                <a:cubicBezTo>
                  <a:pt x="80777" y="31290"/>
                  <a:pt x="80997" y="31590"/>
                  <a:pt x="81182" y="31916"/>
                </a:cubicBezTo>
                <a:cubicBezTo>
                  <a:pt x="80117" y="31810"/>
                  <a:pt x="79051" y="31766"/>
                  <a:pt x="77951" y="31731"/>
                </a:cubicBezTo>
                <a:cubicBezTo>
                  <a:pt x="77916" y="31660"/>
                  <a:pt x="77880" y="31590"/>
                  <a:pt x="77845" y="31546"/>
                </a:cubicBezTo>
                <a:cubicBezTo>
                  <a:pt x="77696" y="31290"/>
                  <a:pt x="77546" y="31035"/>
                  <a:pt x="77405" y="30780"/>
                </a:cubicBezTo>
                <a:close/>
                <a:moveTo>
                  <a:pt x="3047" y="30815"/>
                </a:moveTo>
                <a:cubicBezTo>
                  <a:pt x="4112" y="31070"/>
                  <a:pt x="5248" y="31370"/>
                  <a:pt x="6384" y="31625"/>
                </a:cubicBezTo>
                <a:cubicBezTo>
                  <a:pt x="6093" y="31731"/>
                  <a:pt x="5838" y="31845"/>
                  <a:pt x="5574" y="31986"/>
                </a:cubicBezTo>
                <a:cubicBezTo>
                  <a:pt x="4367" y="31731"/>
                  <a:pt x="3232" y="31440"/>
                  <a:pt x="2131" y="31185"/>
                </a:cubicBezTo>
                <a:cubicBezTo>
                  <a:pt x="2422" y="31035"/>
                  <a:pt x="2756" y="30929"/>
                  <a:pt x="3047" y="30815"/>
                </a:cubicBezTo>
                <a:close/>
                <a:moveTo>
                  <a:pt x="30225" y="31035"/>
                </a:moveTo>
                <a:cubicBezTo>
                  <a:pt x="30374" y="31070"/>
                  <a:pt x="30524" y="31106"/>
                  <a:pt x="30665" y="31106"/>
                </a:cubicBezTo>
                <a:cubicBezTo>
                  <a:pt x="31184" y="31220"/>
                  <a:pt x="31695" y="31290"/>
                  <a:pt x="32206" y="31326"/>
                </a:cubicBezTo>
                <a:cubicBezTo>
                  <a:pt x="32470" y="31370"/>
                  <a:pt x="32725" y="31405"/>
                  <a:pt x="32980" y="31405"/>
                </a:cubicBezTo>
                <a:cubicBezTo>
                  <a:pt x="32831" y="31625"/>
                  <a:pt x="32725" y="31810"/>
                  <a:pt x="32575" y="32030"/>
                </a:cubicBezTo>
                <a:cubicBezTo>
                  <a:pt x="32390" y="31986"/>
                  <a:pt x="32206" y="31986"/>
                  <a:pt x="32029" y="31951"/>
                </a:cubicBezTo>
                <a:cubicBezTo>
                  <a:pt x="31475" y="31916"/>
                  <a:pt x="30885" y="31810"/>
                  <a:pt x="30339" y="31695"/>
                </a:cubicBezTo>
                <a:cubicBezTo>
                  <a:pt x="30154" y="31660"/>
                  <a:pt x="29969" y="31625"/>
                  <a:pt x="29784" y="31590"/>
                </a:cubicBezTo>
                <a:cubicBezTo>
                  <a:pt x="29934" y="31405"/>
                  <a:pt x="30084" y="31220"/>
                  <a:pt x="30225" y="31035"/>
                </a:cubicBezTo>
                <a:close/>
                <a:moveTo>
                  <a:pt x="26377" y="31440"/>
                </a:moveTo>
                <a:cubicBezTo>
                  <a:pt x="27073" y="31440"/>
                  <a:pt x="27768" y="31440"/>
                  <a:pt x="28429" y="31475"/>
                </a:cubicBezTo>
                <a:cubicBezTo>
                  <a:pt x="28834" y="31511"/>
                  <a:pt x="29274" y="31546"/>
                  <a:pt x="29679" y="31625"/>
                </a:cubicBezTo>
                <a:cubicBezTo>
                  <a:pt x="29608" y="31695"/>
                  <a:pt x="29564" y="31766"/>
                  <a:pt x="29494" y="31810"/>
                </a:cubicBezTo>
                <a:cubicBezTo>
                  <a:pt x="29423" y="31880"/>
                  <a:pt x="29344" y="31986"/>
                  <a:pt x="29309" y="32065"/>
                </a:cubicBezTo>
                <a:cubicBezTo>
                  <a:pt x="28798" y="31986"/>
                  <a:pt x="28288" y="31916"/>
                  <a:pt x="27768" y="31880"/>
                </a:cubicBezTo>
                <a:cubicBezTo>
                  <a:pt x="27143" y="31845"/>
                  <a:pt x="26527" y="31845"/>
                  <a:pt x="25902" y="31845"/>
                </a:cubicBezTo>
                <a:cubicBezTo>
                  <a:pt x="25972" y="31731"/>
                  <a:pt x="26043" y="31660"/>
                  <a:pt x="26122" y="31590"/>
                </a:cubicBezTo>
                <a:cubicBezTo>
                  <a:pt x="26157" y="31546"/>
                  <a:pt x="26192" y="31511"/>
                  <a:pt x="26228" y="31440"/>
                </a:cubicBezTo>
                <a:close/>
                <a:moveTo>
                  <a:pt x="11956" y="31000"/>
                </a:moveTo>
                <a:cubicBezTo>
                  <a:pt x="12987" y="31185"/>
                  <a:pt x="14087" y="31370"/>
                  <a:pt x="15188" y="31546"/>
                </a:cubicBezTo>
                <a:cubicBezTo>
                  <a:pt x="14897" y="31731"/>
                  <a:pt x="14562" y="31916"/>
                  <a:pt x="14272" y="32100"/>
                </a:cubicBezTo>
                <a:cubicBezTo>
                  <a:pt x="13171" y="31916"/>
                  <a:pt x="12071" y="31731"/>
                  <a:pt x="11041" y="31546"/>
                </a:cubicBezTo>
                <a:cubicBezTo>
                  <a:pt x="11340" y="31370"/>
                  <a:pt x="11631" y="31185"/>
                  <a:pt x="11956" y="31000"/>
                </a:cubicBezTo>
                <a:close/>
                <a:moveTo>
                  <a:pt x="45676" y="31255"/>
                </a:moveTo>
                <a:lnTo>
                  <a:pt x="45676" y="31255"/>
                </a:lnTo>
                <a:cubicBezTo>
                  <a:pt x="45632" y="31475"/>
                  <a:pt x="45561" y="31695"/>
                  <a:pt x="45526" y="31916"/>
                </a:cubicBezTo>
                <a:cubicBezTo>
                  <a:pt x="44425" y="32030"/>
                  <a:pt x="43325" y="32100"/>
                  <a:pt x="42224" y="32136"/>
                </a:cubicBezTo>
                <a:cubicBezTo>
                  <a:pt x="42295" y="31916"/>
                  <a:pt x="42330" y="31695"/>
                  <a:pt x="42409" y="31511"/>
                </a:cubicBezTo>
                <a:cubicBezTo>
                  <a:pt x="43510" y="31440"/>
                  <a:pt x="44575" y="31370"/>
                  <a:pt x="45676" y="31255"/>
                </a:cubicBezTo>
                <a:close/>
                <a:moveTo>
                  <a:pt x="19149" y="31546"/>
                </a:moveTo>
                <a:cubicBezTo>
                  <a:pt x="20320" y="31660"/>
                  <a:pt x="21465" y="31731"/>
                  <a:pt x="22600" y="31810"/>
                </a:cubicBezTo>
                <a:cubicBezTo>
                  <a:pt x="22451" y="31951"/>
                  <a:pt x="22345" y="32065"/>
                  <a:pt x="22195" y="32206"/>
                </a:cubicBezTo>
                <a:cubicBezTo>
                  <a:pt x="21060" y="32136"/>
                  <a:pt x="19924" y="32030"/>
                  <a:pt x="18780" y="31916"/>
                </a:cubicBezTo>
                <a:cubicBezTo>
                  <a:pt x="18929" y="31810"/>
                  <a:pt x="19044" y="31660"/>
                  <a:pt x="19149" y="31546"/>
                </a:cubicBezTo>
                <a:close/>
                <a:moveTo>
                  <a:pt x="33051" y="31405"/>
                </a:moveTo>
                <a:cubicBezTo>
                  <a:pt x="34151" y="31511"/>
                  <a:pt x="35287" y="31546"/>
                  <a:pt x="36387" y="31590"/>
                </a:cubicBezTo>
                <a:cubicBezTo>
                  <a:pt x="36282" y="31810"/>
                  <a:pt x="36167" y="31986"/>
                  <a:pt x="36026" y="32206"/>
                </a:cubicBezTo>
                <a:cubicBezTo>
                  <a:pt x="34891" y="32171"/>
                  <a:pt x="33746" y="32100"/>
                  <a:pt x="32611" y="32030"/>
                </a:cubicBezTo>
                <a:cubicBezTo>
                  <a:pt x="32760" y="31810"/>
                  <a:pt x="32910" y="31625"/>
                  <a:pt x="33051" y="31405"/>
                </a:cubicBezTo>
                <a:close/>
                <a:moveTo>
                  <a:pt x="42330" y="31511"/>
                </a:moveTo>
                <a:lnTo>
                  <a:pt x="42330" y="31511"/>
                </a:lnTo>
                <a:cubicBezTo>
                  <a:pt x="42295" y="31695"/>
                  <a:pt x="42224" y="31916"/>
                  <a:pt x="42154" y="32136"/>
                </a:cubicBezTo>
                <a:cubicBezTo>
                  <a:pt x="41194" y="32171"/>
                  <a:pt x="40244" y="32206"/>
                  <a:pt x="39328" y="32206"/>
                </a:cubicBezTo>
                <a:cubicBezTo>
                  <a:pt x="39398" y="32030"/>
                  <a:pt x="39513" y="31810"/>
                  <a:pt x="39583" y="31590"/>
                </a:cubicBezTo>
                <a:cubicBezTo>
                  <a:pt x="40499" y="31590"/>
                  <a:pt x="41414" y="31546"/>
                  <a:pt x="42330" y="31511"/>
                </a:cubicBezTo>
                <a:close/>
                <a:moveTo>
                  <a:pt x="51653" y="31405"/>
                </a:moveTo>
                <a:lnTo>
                  <a:pt x="51653" y="31546"/>
                </a:lnTo>
                <a:lnTo>
                  <a:pt x="51653" y="31916"/>
                </a:lnTo>
                <a:cubicBezTo>
                  <a:pt x="50623" y="32030"/>
                  <a:pt x="49558" y="32100"/>
                  <a:pt x="48493" y="32206"/>
                </a:cubicBezTo>
                <a:cubicBezTo>
                  <a:pt x="48493" y="32065"/>
                  <a:pt x="48493" y="31916"/>
                  <a:pt x="48537" y="31766"/>
                </a:cubicBezTo>
                <a:lnTo>
                  <a:pt x="48537" y="31731"/>
                </a:lnTo>
                <a:cubicBezTo>
                  <a:pt x="49558" y="31625"/>
                  <a:pt x="50588" y="31511"/>
                  <a:pt x="51653" y="31405"/>
                </a:cubicBezTo>
                <a:close/>
                <a:moveTo>
                  <a:pt x="67826" y="31035"/>
                </a:moveTo>
                <a:cubicBezTo>
                  <a:pt x="67862" y="31150"/>
                  <a:pt x="67906" y="31220"/>
                  <a:pt x="67941" y="31290"/>
                </a:cubicBezTo>
                <a:cubicBezTo>
                  <a:pt x="68046" y="31511"/>
                  <a:pt x="68126" y="31731"/>
                  <a:pt x="68231" y="31916"/>
                </a:cubicBezTo>
                <a:cubicBezTo>
                  <a:pt x="67096" y="32030"/>
                  <a:pt x="65960" y="32100"/>
                  <a:pt x="64824" y="32206"/>
                </a:cubicBezTo>
                <a:cubicBezTo>
                  <a:pt x="64710" y="31916"/>
                  <a:pt x="64604" y="31625"/>
                  <a:pt x="64490" y="31326"/>
                </a:cubicBezTo>
                <a:cubicBezTo>
                  <a:pt x="65590" y="31220"/>
                  <a:pt x="66726" y="31150"/>
                  <a:pt x="67826" y="31035"/>
                </a:cubicBezTo>
                <a:close/>
                <a:moveTo>
                  <a:pt x="36467" y="31590"/>
                </a:moveTo>
                <a:cubicBezTo>
                  <a:pt x="36977" y="31607"/>
                  <a:pt x="37481" y="31616"/>
                  <a:pt x="37986" y="31616"/>
                </a:cubicBezTo>
                <a:cubicBezTo>
                  <a:pt x="38492" y="31616"/>
                  <a:pt x="38998" y="31607"/>
                  <a:pt x="39513" y="31590"/>
                </a:cubicBezTo>
                <a:lnTo>
                  <a:pt x="39513" y="31590"/>
                </a:lnTo>
                <a:cubicBezTo>
                  <a:pt x="39434" y="31810"/>
                  <a:pt x="39328" y="32030"/>
                  <a:pt x="39249" y="32206"/>
                </a:cubicBezTo>
                <a:cubicBezTo>
                  <a:pt x="38897" y="32221"/>
                  <a:pt x="38547" y="32226"/>
                  <a:pt x="38199" y="32226"/>
                </a:cubicBezTo>
                <a:cubicBezTo>
                  <a:pt x="37502" y="32226"/>
                  <a:pt x="36807" y="32206"/>
                  <a:pt x="36097" y="32206"/>
                </a:cubicBezTo>
                <a:cubicBezTo>
                  <a:pt x="36247" y="31986"/>
                  <a:pt x="36352" y="31810"/>
                  <a:pt x="36467" y="31590"/>
                </a:cubicBezTo>
                <a:close/>
                <a:moveTo>
                  <a:pt x="7079" y="31370"/>
                </a:moveTo>
                <a:cubicBezTo>
                  <a:pt x="8144" y="31590"/>
                  <a:pt x="9210" y="31810"/>
                  <a:pt x="10275" y="31951"/>
                </a:cubicBezTo>
                <a:cubicBezTo>
                  <a:pt x="10125" y="32065"/>
                  <a:pt x="9976" y="32136"/>
                  <a:pt x="9870" y="32250"/>
                </a:cubicBezTo>
                <a:cubicBezTo>
                  <a:pt x="8734" y="32030"/>
                  <a:pt x="7634" y="31810"/>
                  <a:pt x="6568" y="31590"/>
                </a:cubicBezTo>
                <a:cubicBezTo>
                  <a:pt x="6674" y="31546"/>
                  <a:pt x="6789" y="31511"/>
                  <a:pt x="6894" y="31475"/>
                </a:cubicBezTo>
                <a:cubicBezTo>
                  <a:pt x="6938" y="31440"/>
                  <a:pt x="7009" y="31405"/>
                  <a:pt x="7079" y="31370"/>
                </a:cubicBezTo>
                <a:close/>
                <a:moveTo>
                  <a:pt x="58142" y="31220"/>
                </a:moveTo>
                <a:cubicBezTo>
                  <a:pt x="58177" y="31440"/>
                  <a:pt x="58221" y="31695"/>
                  <a:pt x="58292" y="31916"/>
                </a:cubicBezTo>
                <a:cubicBezTo>
                  <a:pt x="57262" y="32030"/>
                  <a:pt x="56240" y="32136"/>
                  <a:pt x="55175" y="32250"/>
                </a:cubicBezTo>
                <a:cubicBezTo>
                  <a:pt x="55175" y="32030"/>
                  <a:pt x="55140" y="31810"/>
                  <a:pt x="55140" y="31590"/>
                </a:cubicBezTo>
                <a:cubicBezTo>
                  <a:pt x="56161" y="31475"/>
                  <a:pt x="57156" y="31326"/>
                  <a:pt x="58142" y="31220"/>
                </a:cubicBezTo>
                <a:close/>
                <a:moveTo>
                  <a:pt x="80627" y="31000"/>
                </a:moveTo>
                <a:lnTo>
                  <a:pt x="80627" y="31000"/>
                </a:lnTo>
                <a:cubicBezTo>
                  <a:pt x="81693" y="31070"/>
                  <a:pt x="82758" y="31185"/>
                  <a:pt x="83788" y="31370"/>
                </a:cubicBezTo>
                <a:cubicBezTo>
                  <a:pt x="84008" y="31660"/>
                  <a:pt x="84228" y="31986"/>
                  <a:pt x="84448" y="32285"/>
                </a:cubicBezTo>
                <a:cubicBezTo>
                  <a:pt x="83418" y="32136"/>
                  <a:pt x="82353" y="32030"/>
                  <a:pt x="81252" y="31916"/>
                </a:cubicBezTo>
                <a:cubicBezTo>
                  <a:pt x="81068" y="31625"/>
                  <a:pt x="80847" y="31290"/>
                  <a:pt x="80627" y="31000"/>
                </a:cubicBezTo>
                <a:close/>
                <a:moveTo>
                  <a:pt x="22671" y="31810"/>
                </a:moveTo>
                <a:cubicBezTo>
                  <a:pt x="23146" y="31845"/>
                  <a:pt x="23622" y="31880"/>
                  <a:pt x="24106" y="31880"/>
                </a:cubicBezTo>
                <a:cubicBezTo>
                  <a:pt x="24652" y="31916"/>
                  <a:pt x="25206" y="31916"/>
                  <a:pt x="25787" y="31916"/>
                </a:cubicBezTo>
                <a:cubicBezTo>
                  <a:pt x="25682" y="32030"/>
                  <a:pt x="25567" y="32171"/>
                  <a:pt x="25497" y="32321"/>
                </a:cubicBezTo>
                <a:lnTo>
                  <a:pt x="25347" y="32321"/>
                </a:lnTo>
                <a:cubicBezTo>
                  <a:pt x="24837" y="32321"/>
                  <a:pt x="24282" y="32321"/>
                  <a:pt x="23736" y="32285"/>
                </a:cubicBezTo>
                <a:cubicBezTo>
                  <a:pt x="23261" y="32285"/>
                  <a:pt x="22785" y="32250"/>
                  <a:pt x="22266" y="32206"/>
                </a:cubicBezTo>
                <a:cubicBezTo>
                  <a:pt x="22416" y="32065"/>
                  <a:pt x="22521" y="31951"/>
                  <a:pt x="22671" y="31810"/>
                </a:cubicBezTo>
                <a:close/>
                <a:moveTo>
                  <a:pt x="10970" y="31590"/>
                </a:moveTo>
                <a:cubicBezTo>
                  <a:pt x="12000" y="31810"/>
                  <a:pt x="13057" y="31986"/>
                  <a:pt x="14201" y="32136"/>
                </a:cubicBezTo>
                <a:cubicBezTo>
                  <a:pt x="14052" y="32250"/>
                  <a:pt x="13867" y="32321"/>
                  <a:pt x="13717" y="32426"/>
                </a:cubicBezTo>
                <a:cubicBezTo>
                  <a:pt x="12617" y="32285"/>
                  <a:pt x="11516" y="32100"/>
                  <a:pt x="10416" y="31951"/>
                </a:cubicBezTo>
                <a:cubicBezTo>
                  <a:pt x="10601" y="31810"/>
                  <a:pt x="10786" y="31695"/>
                  <a:pt x="10970" y="31590"/>
                </a:cubicBezTo>
                <a:close/>
                <a:moveTo>
                  <a:pt x="48458" y="31731"/>
                </a:moveTo>
                <a:lnTo>
                  <a:pt x="48458" y="31766"/>
                </a:lnTo>
                <a:cubicBezTo>
                  <a:pt x="48458" y="31916"/>
                  <a:pt x="48458" y="32065"/>
                  <a:pt x="48422" y="32206"/>
                </a:cubicBezTo>
                <a:cubicBezTo>
                  <a:pt x="47472" y="32285"/>
                  <a:pt x="46477" y="32356"/>
                  <a:pt x="45456" y="32426"/>
                </a:cubicBezTo>
                <a:cubicBezTo>
                  <a:pt x="45491" y="32356"/>
                  <a:pt x="45526" y="32250"/>
                  <a:pt x="45526" y="32136"/>
                </a:cubicBezTo>
                <a:cubicBezTo>
                  <a:pt x="45561" y="32100"/>
                  <a:pt x="45561" y="32030"/>
                  <a:pt x="45561" y="31986"/>
                </a:cubicBezTo>
                <a:cubicBezTo>
                  <a:pt x="46512" y="31916"/>
                  <a:pt x="47507" y="31845"/>
                  <a:pt x="48458" y="31731"/>
                </a:cubicBezTo>
                <a:close/>
                <a:moveTo>
                  <a:pt x="29714" y="31660"/>
                </a:moveTo>
                <a:cubicBezTo>
                  <a:pt x="29934" y="31695"/>
                  <a:pt x="30119" y="31731"/>
                  <a:pt x="30339" y="31766"/>
                </a:cubicBezTo>
                <a:cubicBezTo>
                  <a:pt x="30885" y="31880"/>
                  <a:pt x="31440" y="31986"/>
                  <a:pt x="32029" y="32030"/>
                </a:cubicBezTo>
                <a:cubicBezTo>
                  <a:pt x="32206" y="32030"/>
                  <a:pt x="32355" y="32065"/>
                  <a:pt x="32540" y="32065"/>
                </a:cubicBezTo>
                <a:cubicBezTo>
                  <a:pt x="32426" y="32206"/>
                  <a:pt x="32320" y="32321"/>
                  <a:pt x="32250" y="32470"/>
                </a:cubicBezTo>
                <a:cubicBezTo>
                  <a:pt x="31950" y="32426"/>
                  <a:pt x="31660" y="32426"/>
                  <a:pt x="31369" y="32391"/>
                </a:cubicBezTo>
                <a:cubicBezTo>
                  <a:pt x="30815" y="32356"/>
                  <a:pt x="30269" y="32250"/>
                  <a:pt x="29714" y="32136"/>
                </a:cubicBezTo>
                <a:cubicBezTo>
                  <a:pt x="29608" y="32136"/>
                  <a:pt x="29494" y="32100"/>
                  <a:pt x="29344" y="32065"/>
                </a:cubicBezTo>
                <a:cubicBezTo>
                  <a:pt x="29423" y="31986"/>
                  <a:pt x="29494" y="31916"/>
                  <a:pt x="29529" y="31845"/>
                </a:cubicBezTo>
                <a:cubicBezTo>
                  <a:pt x="29608" y="31810"/>
                  <a:pt x="29679" y="31695"/>
                  <a:pt x="29714" y="31660"/>
                </a:cubicBezTo>
                <a:close/>
                <a:moveTo>
                  <a:pt x="64454" y="31326"/>
                </a:moveTo>
                <a:cubicBezTo>
                  <a:pt x="64525" y="31625"/>
                  <a:pt x="64639" y="31916"/>
                  <a:pt x="64745" y="32206"/>
                </a:cubicBezTo>
                <a:cubicBezTo>
                  <a:pt x="63724" y="32285"/>
                  <a:pt x="62658" y="32391"/>
                  <a:pt x="61628" y="32505"/>
                </a:cubicBezTo>
                <a:cubicBezTo>
                  <a:pt x="61593" y="32426"/>
                  <a:pt x="61558" y="32356"/>
                  <a:pt x="61558" y="32285"/>
                </a:cubicBezTo>
                <a:cubicBezTo>
                  <a:pt x="61479" y="32065"/>
                  <a:pt x="61408" y="31880"/>
                  <a:pt x="61373" y="31660"/>
                </a:cubicBezTo>
                <a:cubicBezTo>
                  <a:pt x="62359" y="31546"/>
                  <a:pt x="63389" y="31440"/>
                  <a:pt x="64454" y="31326"/>
                </a:cubicBezTo>
                <a:close/>
                <a:moveTo>
                  <a:pt x="2017" y="31220"/>
                </a:moveTo>
                <a:cubicBezTo>
                  <a:pt x="3152" y="31511"/>
                  <a:pt x="4297" y="31766"/>
                  <a:pt x="5468" y="32030"/>
                </a:cubicBezTo>
                <a:cubicBezTo>
                  <a:pt x="5213" y="32171"/>
                  <a:pt x="4913" y="32321"/>
                  <a:pt x="4623" y="32541"/>
                </a:cubicBezTo>
                <a:cubicBezTo>
                  <a:pt x="3417" y="32285"/>
                  <a:pt x="2237" y="32030"/>
                  <a:pt x="1101" y="31731"/>
                </a:cubicBezTo>
                <a:cubicBezTo>
                  <a:pt x="1286" y="31625"/>
                  <a:pt x="1471" y="31511"/>
                  <a:pt x="1656" y="31405"/>
                </a:cubicBezTo>
                <a:cubicBezTo>
                  <a:pt x="1761" y="31326"/>
                  <a:pt x="1911" y="31255"/>
                  <a:pt x="2017" y="31220"/>
                </a:cubicBezTo>
                <a:close/>
                <a:moveTo>
                  <a:pt x="15302" y="31546"/>
                </a:moveTo>
                <a:cubicBezTo>
                  <a:pt x="16402" y="31731"/>
                  <a:pt x="17538" y="31845"/>
                  <a:pt x="18674" y="31951"/>
                </a:cubicBezTo>
                <a:cubicBezTo>
                  <a:pt x="18674" y="31986"/>
                  <a:pt x="18639" y="31986"/>
                  <a:pt x="18639" y="32030"/>
                </a:cubicBezTo>
                <a:cubicBezTo>
                  <a:pt x="18454" y="32206"/>
                  <a:pt x="18269" y="32391"/>
                  <a:pt x="18119" y="32576"/>
                </a:cubicBezTo>
                <a:cubicBezTo>
                  <a:pt x="16948" y="32470"/>
                  <a:pt x="15813" y="32321"/>
                  <a:pt x="14712" y="32171"/>
                </a:cubicBezTo>
                <a:cubicBezTo>
                  <a:pt x="14562" y="32136"/>
                  <a:pt x="14492" y="32136"/>
                  <a:pt x="14342" y="32100"/>
                </a:cubicBezTo>
                <a:cubicBezTo>
                  <a:pt x="14677" y="31916"/>
                  <a:pt x="14967" y="31731"/>
                  <a:pt x="15302" y="31546"/>
                </a:cubicBezTo>
                <a:close/>
                <a:moveTo>
                  <a:pt x="55061" y="31590"/>
                </a:moveTo>
                <a:cubicBezTo>
                  <a:pt x="55096" y="31810"/>
                  <a:pt x="55096" y="32030"/>
                  <a:pt x="55140" y="32250"/>
                </a:cubicBezTo>
                <a:cubicBezTo>
                  <a:pt x="54039" y="32356"/>
                  <a:pt x="52895" y="32470"/>
                  <a:pt x="51759" y="32576"/>
                </a:cubicBezTo>
                <a:cubicBezTo>
                  <a:pt x="51759" y="32356"/>
                  <a:pt x="51724" y="32171"/>
                  <a:pt x="51724" y="31951"/>
                </a:cubicBezTo>
                <a:cubicBezTo>
                  <a:pt x="52860" y="31845"/>
                  <a:pt x="53960" y="31731"/>
                  <a:pt x="55061" y="31590"/>
                </a:cubicBezTo>
                <a:close/>
                <a:moveTo>
                  <a:pt x="25823" y="31916"/>
                </a:moveTo>
                <a:cubicBezTo>
                  <a:pt x="26483" y="31916"/>
                  <a:pt x="27108" y="31916"/>
                  <a:pt x="27768" y="31951"/>
                </a:cubicBezTo>
                <a:cubicBezTo>
                  <a:pt x="28288" y="31951"/>
                  <a:pt x="28763" y="32030"/>
                  <a:pt x="29274" y="32136"/>
                </a:cubicBezTo>
                <a:cubicBezTo>
                  <a:pt x="29168" y="32285"/>
                  <a:pt x="29054" y="32426"/>
                  <a:pt x="28948" y="32611"/>
                </a:cubicBezTo>
                <a:lnTo>
                  <a:pt x="28904" y="32611"/>
                </a:lnTo>
                <a:cubicBezTo>
                  <a:pt x="28288" y="32505"/>
                  <a:pt x="27583" y="32391"/>
                  <a:pt x="26888" y="32356"/>
                </a:cubicBezTo>
                <a:cubicBezTo>
                  <a:pt x="26448" y="32356"/>
                  <a:pt x="26008" y="32356"/>
                  <a:pt x="25567" y="32321"/>
                </a:cubicBezTo>
                <a:cubicBezTo>
                  <a:pt x="25647" y="32171"/>
                  <a:pt x="25752" y="32030"/>
                  <a:pt x="25823" y="31916"/>
                </a:cubicBezTo>
                <a:close/>
                <a:moveTo>
                  <a:pt x="45526" y="31986"/>
                </a:moveTo>
                <a:lnTo>
                  <a:pt x="45526" y="31986"/>
                </a:lnTo>
                <a:cubicBezTo>
                  <a:pt x="45491" y="32030"/>
                  <a:pt x="45491" y="32100"/>
                  <a:pt x="45491" y="32136"/>
                </a:cubicBezTo>
                <a:cubicBezTo>
                  <a:pt x="45456" y="32250"/>
                  <a:pt x="45411" y="32356"/>
                  <a:pt x="45411" y="32426"/>
                </a:cubicBezTo>
                <a:cubicBezTo>
                  <a:pt x="44311" y="32505"/>
                  <a:pt x="43175" y="32576"/>
                  <a:pt x="42075" y="32611"/>
                </a:cubicBezTo>
                <a:cubicBezTo>
                  <a:pt x="42110" y="32505"/>
                  <a:pt x="42154" y="32391"/>
                  <a:pt x="42189" y="32285"/>
                </a:cubicBezTo>
                <a:lnTo>
                  <a:pt x="42189" y="32206"/>
                </a:lnTo>
                <a:cubicBezTo>
                  <a:pt x="43290" y="32136"/>
                  <a:pt x="44390" y="32065"/>
                  <a:pt x="45526" y="31986"/>
                </a:cubicBezTo>
                <a:close/>
                <a:moveTo>
                  <a:pt x="6498" y="31625"/>
                </a:moveTo>
                <a:cubicBezTo>
                  <a:pt x="7554" y="31845"/>
                  <a:pt x="8655" y="32065"/>
                  <a:pt x="9799" y="32285"/>
                </a:cubicBezTo>
                <a:cubicBezTo>
                  <a:pt x="9615" y="32391"/>
                  <a:pt x="9394" y="32541"/>
                  <a:pt x="9210" y="32646"/>
                </a:cubicBezTo>
                <a:cubicBezTo>
                  <a:pt x="7959" y="32470"/>
                  <a:pt x="6789" y="32250"/>
                  <a:pt x="5653" y="31986"/>
                </a:cubicBezTo>
                <a:cubicBezTo>
                  <a:pt x="5908" y="31880"/>
                  <a:pt x="6199" y="31766"/>
                  <a:pt x="6498" y="31625"/>
                </a:cubicBezTo>
                <a:close/>
                <a:moveTo>
                  <a:pt x="32575" y="32065"/>
                </a:moveTo>
                <a:cubicBezTo>
                  <a:pt x="33711" y="32171"/>
                  <a:pt x="34847" y="32206"/>
                  <a:pt x="36026" y="32250"/>
                </a:cubicBezTo>
                <a:cubicBezTo>
                  <a:pt x="35947" y="32321"/>
                  <a:pt x="35912" y="32391"/>
                  <a:pt x="35877" y="32470"/>
                </a:cubicBezTo>
                <a:cubicBezTo>
                  <a:pt x="35842" y="32505"/>
                  <a:pt x="35806" y="32576"/>
                  <a:pt x="35771" y="32646"/>
                </a:cubicBezTo>
                <a:cubicBezTo>
                  <a:pt x="34591" y="32611"/>
                  <a:pt x="33456" y="32541"/>
                  <a:pt x="32320" y="32470"/>
                </a:cubicBezTo>
                <a:cubicBezTo>
                  <a:pt x="32390" y="32321"/>
                  <a:pt x="32505" y="32206"/>
                  <a:pt x="32575" y="32065"/>
                </a:cubicBezTo>
                <a:close/>
                <a:moveTo>
                  <a:pt x="36062" y="32250"/>
                </a:moveTo>
                <a:cubicBezTo>
                  <a:pt x="37127" y="32285"/>
                  <a:pt x="38148" y="32285"/>
                  <a:pt x="39213" y="32285"/>
                </a:cubicBezTo>
                <a:cubicBezTo>
                  <a:pt x="39178" y="32356"/>
                  <a:pt x="39143" y="32426"/>
                  <a:pt x="39108" y="32505"/>
                </a:cubicBezTo>
                <a:cubicBezTo>
                  <a:pt x="39073" y="32576"/>
                  <a:pt x="39073" y="32611"/>
                  <a:pt x="39029" y="32690"/>
                </a:cubicBezTo>
                <a:cubicBezTo>
                  <a:pt x="37972" y="32690"/>
                  <a:pt x="36907" y="32690"/>
                  <a:pt x="35842" y="32646"/>
                </a:cubicBezTo>
                <a:cubicBezTo>
                  <a:pt x="35877" y="32576"/>
                  <a:pt x="35912" y="32541"/>
                  <a:pt x="35947" y="32470"/>
                </a:cubicBezTo>
                <a:cubicBezTo>
                  <a:pt x="35991" y="32391"/>
                  <a:pt x="36026" y="32321"/>
                  <a:pt x="36062" y="32250"/>
                </a:cubicBezTo>
                <a:close/>
                <a:moveTo>
                  <a:pt x="42148" y="32206"/>
                </a:moveTo>
                <a:lnTo>
                  <a:pt x="42148" y="32206"/>
                </a:lnTo>
                <a:cubicBezTo>
                  <a:pt x="42110" y="32210"/>
                  <a:pt x="42110" y="32250"/>
                  <a:pt x="42110" y="32250"/>
                </a:cubicBezTo>
                <a:cubicBezTo>
                  <a:pt x="42075" y="32391"/>
                  <a:pt x="42040" y="32505"/>
                  <a:pt x="42004" y="32611"/>
                </a:cubicBezTo>
                <a:cubicBezTo>
                  <a:pt x="41054" y="32646"/>
                  <a:pt x="40059" y="32690"/>
                  <a:pt x="39108" y="32690"/>
                </a:cubicBezTo>
                <a:cubicBezTo>
                  <a:pt x="39108" y="32611"/>
                  <a:pt x="39143" y="32576"/>
                  <a:pt x="39178" y="32541"/>
                </a:cubicBezTo>
                <a:cubicBezTo>
                  <a:pt x="39213" y="32426"/>
                  <a:pt x="39249" y="32356"/>
                  <a:pt x="39293" y="32285"/>
                </a:cubicBezTo>
                <a:cubicBezTo>
                  <a:pt x="40242" y="32285"/>
                  <a:pt x="41191" y="32250"/>
                  <a:pt x="42148" y="32206"/>
                </a:cubicBezTo>
                <a:close/>
                <a:moveTo>
                  <a:pt x="74614" y="31731"/>
                </a:moveTo>
                <a:cubicBezTo>
                  <a:pt x="74799" y="32030"/>
                  <a:pt x="74949" y="32356"/>
                  <a:pt x="75125" y="32690"/>
                </a:cubicBezTo>
                <a:cubicBezTo>
                  <a:pt x="74024" y="32690"/>
                  <a:pt x="72968" y="32690"/>
                  <a:pt x="71867" y="32726"/>
                </a:cubicBezTo>
                <a:cubicBezTo>
                  <a:pt x="71718" y="32426"/>
                  <a:pt x="71568" y="32136"/>
                  <a:pt x="71427" y="31810"/>
                </a:cubicBezTo>
                <a:cubicBezTo>
                  <a:pt x="72484" y="31766"/>
                  <a:pt x="73549" y="31731"/>
                  <a:pt x="74614" y="31731"/>
                </a:cubicBezTo>
                <a:close/>
                <a:moveTo>
                  <a:pt x="74685" y="31731"/>
                </a:moveTo>
                <a:cubicBezTo>
                  <a:pt x="75750" y="31731"/>
                  <a:pt x="76850" y="31731"/>
                  <a:pt x="77916" y="31766"/>
                </a:cubicBezTo>
                <a:cubicBezTo>
                  <a:pt x="78101" y="32100"/>
                  <a:pt x="78285" y="32391"/>
                  <a:pt x="78470" y="32726"/>
                </a:cubicBezTo>
                <a:cubicBezTo>
                  <a:pt x="77699" y="32701"/>
                  <a:pt x="76928" y="32672"/>
                  <a:pt x="76157" y="32672"/>
                </a:cubicBezTo>
                <a:cubicBezTo>
                  <a:pt x="75828" y="32672"/>
                  <a:pt x="75498" y="32677"/>
                  <a:pt x="75169" y="32690"/>
                </a:cubicBezTo>
                <a:cubicBezTo>
                  <a:pt x="75019" y="32356"/>
                  <a:pt x="74834" y="32065"/>
                  <a:pt x="74685" y="31731"/>
                </a:cubicBezTo>
                <a:close/>
                <a:moveTo>
                  <a:pt x="10345" y="31986"/>
                </a:moveTo>
                <a:cubicBezTo>
                  <a:pt x="11446" y="32171"/>
                  <a:pt x="12546" y="32321"/>
                  <a:pt x="13647" y="32470"/>
                </a:cubicBezTo>
                <a:cubicBezTo>
                  <a:pt x="13497" y="32576"/>
                  <a:pt x="13356" y="32646"/>
                  <a:pt x="13207" y="32761"/>
                </a:cubicBezTo>
                <a:cubicBezTo>
                  <a:pt x="12071" y="32611"/>
                  <a:pt x="11006" y="32426"/>
                  <a:pt x="9940" y="32250"/>
                </a:cubicBezTo>
                <a:cubicBezTo>
                  <a:pt x="10090" y="32171"/>
                  <a:pt x="10196" y="32065"/>
                  <a:pt x="10345" y="31986"/>
                </a:cubicBezTo>
                <a:close/>
                <a:moveTo>
                  <a:pt x="61303" y="31660"/>
                </a:moveTo>
                <a:cubicBezTo>
                  <a:pt x="61373" y="31880"/>
                  <a:pt x="61443" y="32065"/>
                  <a:pt x="61479" y="32285"/>
                </a:cubicBezTo>
                <a:cubicBezTo>
                  <a:pt x="61523" y="32356"/>
                  <a:pt x="61523" y="32426"/>
                  <a:pt x="61558" y="32505"/>
                </a:cubicBezTo>
                <a:cubicBezTo>
                  <a:pt x="61188" y="32541"/>
                  <a:pt x="60783" y="32576"/>
                  <a:pt x="60422" y="32611"/>
                </a:cubicBezTo>
                <a:lnTo>
                  <a:pt x="59542" y="32690"/>
                </a:lnTo>
                <a:cubicBezTo>
                  <a:pt x="59172" y="32726"/>
                  <a:pt x="58838" y="32761"/>
                  <a:pt x="58512" y="32796"/>
                </a:cubicBezTo>
                <a:cubicBezTo>
                  <a:pt x="58441" y="32541"/>
                  <a:pt x="58397" y="32250"/>
                  <a:pt x="58327" y="31986"/>
                </a:cubicBezTo>
                <a:cubicBezTo>
                  <a:pt x="58917" y="31916"/>
                  <a:pt x="59427" y="31880"/>
                  <a:pt x="59982" y="31810"/>
                </a:cubicBezTo>
                <a:cubicBezTo>
                  <a:pt x="60422" y="31766"/>
                  <a:pt x="60862" y="31695"/>
                  <a:pt x="61303" y="31660"/>
                </a:cubicBezTo>
                <a:close/>
                <a:moveTo>
                  <a:pt x="51689" y="31951"/>
                </a:moveTo>
                <a:lnTo>
                  <a:pt x="51689" y="32576"/>
                </a:lnTo>
                <a:cubicBezTo>
                  <a:pt x="50623" y="32690"/>
                  <a:pt x="49558" y="32761"/>
                  <a:pt x="48458" y="32831"/>
                </a:cubicBezTo>
                <a:cubicBezTo>
                  <a:pt x="48493" y="32646"/>
                  <a:pt x="48493" y="32470"/>
                  <a:pt x="48493" y="32285"/>
                </a:cubicBezTo>
                <a:cubicBezTo>
                  <a:pt x="49558" y="32171"/>
                  <a:pt x="50623" y="32065"/>
                  <a:pt x="51689" y="31951"/>
                </a:cubicBezTo>
                <a:close/>
                <a:moveTo>
                  <a:pt x="18744" y="31986"/>
                </a:moveTo>
                <a:cubicBezTo>
                  <a:pt x="19880" y="32100"/>
                  <a:pt x="21025" y="32171"/>
                  <a:pt x="22160" y="32250"/>
                </a:cubicBezTo>
                <a:cubicBezTo>
                  <a:pt x="22160" y="32285"/>
                  <a:pt x="22125" y="32285"/>
                  <a:pt x="22125" y="32285"/>
                </a:cubicBezTo>
                <a:cubicBezTo>
                  <a:pt x="21940" y="32505"/>
                  <a:pt x="21720" y="32690"/>
                  <a:pt x="21535" y="32866"/>
                </a:cubicBezTo>
                <a:cubicBezTo>
                  <a:pt x="20399" y="32796"/>
                  <a:pt x="19299" y="32690"/>
                  <a:pt x="18198" y="32576"/>
                </a:cubicBezTo>
                <a:cubicBezTo>
                  <a:pt x="18339" y="32426"/>
                  <a:pt x="18524" y="32250"/>
                  <a:pt x="18674" y="32065"/>
                </a:cubicBezTo>
                <a:cubicBezTo>
                  <a:pt x="18709" y="32030"/>
                  <a:pt x="18709" y="31986"/>
                  <a:pt x="18744" y="31986"/>
                </a:cubicBezTo>
                <a:close/>
                <a:moveTo>
                  <a:pt x="71348" y="31810"/>
                </a:moveTo>
                <a:cubicBezTo>
                  <a:pt x="71498" y="32136"/>
                  <a:pt x="71647" y="32426"/>
                  <a:pt x="71788" y="32726"/>
                </a:cubicBezTo>
                <a:cubicBezTo>
                  <a:pt x="70767" y="32761"/>
                  <a:pt x="69737" y="32831"/>
                  <a:pt x="68672" y="32866"/>
                </a:cubicBezTo>
                <a:cubicBezTo>
                  <a:pt x="68566" y="32576"/>
                  <a:pt x="68451" y="32285"/>
                  <a:pt x="68302" y="31986"/>
                </a:cubicBezTo>
                <a:cubicBezTo>
                  <a:pt x="69332" y="31916"/>
                  <a:pt x="70362" y="31880"/>
                  <a:pt x="71348" y="31810"/>
                </a:cubicBezTo>
                <a:close/>
                <a:moveTo>
                  <a:pt x="14272" y="32136"/>
                </a:moveTo>
                <a:cubicBezTo>
                  <a:pt x="14422" y="32171"/>
                  <a:pt x="14562" y="32206"/>
                  <a:pt x="14677" y="32206"/>
                </a:cubicBezTo>
                <a:cubicBezTo>
                  <a:pt x="15813" y="32356"/>
                  <a:pt x="16913" y="32505"/>
                  <a:pt x="18049" y="32611"/>
                </a:cubicBezTo>
                <a:cubicBezTo>
                  <a:pt x="17943" y="32726"/>
                  <a:pt x="17829" y="32831"/>
                  <a:pt x="17758" y="32910"/>
                </a:cubicBezTo>
                <a:cubicBezTo>
                  <a:pt x="16438" y="32761"/>
                  <a:pt x="15117" y="32611"/>
                  <a:pt x="13832" y="32426"/>
                </a:cubicBezTo>
                <a:cubicBezTo>
                  <a:pt x="13981" y="32356"/>
                  <a:pt x="14122" y="32250"/>
                  <a:pt x="14272" y="32136"/>
                </a:cubicBezTo>
                <a:close/>
                <a:moveTo>
                  <a:pt x="77951" y="31766"/>
                </a:moveTo>
                <a:cubicBezTo>
                  <a:pt x="79051" y="31810"/>
                  <a:pt x="80152" y="31880"/>
                  <a:pt x="81217" y="31951"/>
                </a:cubicBezTo>
                <a:cubicBezTo>
                  <a:pt x="81252" y="32030"/>
                  <a:pt x="81332" y="32100"/>
                  <a:pt x="81367" y="32206"/>
                </a:cubicBezTo>
                <a:cubicBezTo>
                  <a:pt x="81508" y="32426"/>
                  <a:pt x="81693" y="32690"/>
                  <a:pt x="81842" y="32910"/>
                </a:cubicBezTo>
                <a:cubicBezTo>
                  <a:pt x="80742" y="32831"/>
                  <a:pt x="79641" y="32761"/>
                  <a:pt x="78541" y="32726"/>
                </a:cubicBezTo>
                <a:cubicBezTo>
                  <a:pt x="78356" y="32391"/>
                  <a:pt x="78171" y="32100"/>
                  <a:pt x="77951" y="31766"/>
                </a:cubicBezTo>
                <a:close/>
                <a:moveTo>
                  <a:pt x="29309" y="32136"/>
                </a:moveTo>
                <a:cubicBezTo>
                  <a:pt x="29459" y="32171"/>
                  <a:pt x="29608" y="32171"/>
                  <a:pt x="29714" y="32206"/>
                </a:cubicBezTo>
                <a:cubicBezTo>
                  <a:pt x="30269" y="32285"/>
                  <a:pt x="30815" y="32391"/>
                  <a:pt x="31369" y="32470"/>
                </a:cubicBezTo>
                <a:cubicBezTo>
                  <a:pt x="31660" y="32470"/>
                  <a:pt x="31915" y="32505"/>
                  <a:pt x="32206" y="32505"/>
                </a:cubicBezTo>
                <a:cubicBezTo>
                  <a:pt x="32100" y="32690"/>
                  <a:pt x="31985" y="32831"/>
                  <a:pt x="31880" y="32981"/>
                </a:cubicBezTo>
                <a:cubicBezTo>
                  <a:pt x="31624" y="32981"/>
                  <a:pt x="31325" y="32946"/>
                  <a:pt x="31035" y="32910"/>
                </a:cubicBezTo>
                <a:cubicBezTo>
                  <a:pt x="30410" y="32866"/>
                  <a:pt x="29784" y="32761"/>
                  <a:pt x="29203" y="32646"/>
                </a:cubicBezTo>
                <a:cubicBezTo>
                  <a:pt x="29124" y="32646"/>
                  <a:pt x="29054" y="32646"/>
                  <a:pt x="28983" y="32611"/>
                </a:cubicBezTo>
                <a:cubicBezTo>
                  <a:pt x="29089" y="32470"/>
                  <a:pt x="29203" y="32285"/>
                  <a:pt x="29309" y="32136"/>
                </a:cubicBezTo>
                <a:close/>
                <a:moveTo>
                  <a:pt x="48422" y="32285"/>
                </a:moveTo>
                <a:lnTo>
                  <a:pt x="48422" y="32831"/>
                </a:lnTo>
                <a:cubicBezTo>
                  <a:pt x="47392" y="32910"/>
                  <a:pt x="46371" y="32981"/>
                  <a:pt x="45341" y="33051"/>
                </a:cubicBezTo>
                <a:cubicBezTo>
                  <a:pt x="45376" y="32866"/>
                  <a:pt x="45411" y="32690"/>
                  <a:pt x="45456" y="32505"/>
                </a:cubicBezTo>
                <a:cubicBezTo>
                  <a:pt x="46442" y="32426"/>
                  <a:pt x="47472" y="32356"/>
                  <a:pt x="48422" y="32285"/>
                </a:cubicBezTo>
                <a:close/>
                <a:moveTo>
                  <a:pt x="22231" y="32250"/>
                </a:moveTo>
                <a:cubicBezTo>
                  <a:pt x="22741" y="32285"/>
                  <a:pt x="23226" y="32321"/>
                  <a:pt x="23736" y="32356"/>
                </a:cubicBezTo>
                <a:cubicBezTo>
                  <a:pt x="24282" y="32356"/>
                  <a:pt x="24837" y="32391"/>
                  <a:pt x="25347" y="32391"/>
                </a:cubicBezTo>
                <a:lnTo>
                  <a:pt x="25462" y="32391"/>
                </a:lnTo>
                <a:cubicBezTo>
                  <a:pt x="25427" y="32426"/>
                  <a:pt x="25427" y="32470"/>
                  <a:pt x="25382" y="32505"/>
                </a:cubicBezTo>
                <a:cubicBezTo>
                  <a:pt x="25277" y="32690"/>
                  <a:pt x="25127" y="32910"/>
                  <a:pt x="24986" y="33086"/>
                </a:cubicBezTo>
                <a:cubicBezTo>
                  <a:pt x="24396" y="33051"/>
                  <a:pt x="23807" y="33016"/>
                  <a:pt x="23181" y="32981"/>
                </a:cubicBezTo>
                <a:cubicBezTo>
                  <a:pt x="22671" y="32946"/>
                  <a:pt x="22125" y="32910"/>
                  <a:pt x="21606" y="32866"/>
                </a:cubicBezTo>
                <a:cubicBezTo>
                  <a:pt x="21790" y="32726"/>
                  <a:pt x="21975" y="32505"/>
                  <a:pt x="22160" y="32321"/>
                </a:cubicBezTo>
                <a:cubicBezTo>
                  <a:pt x="22195" y="32285"/>
                  <a:pt x="22195" y="32285"/>
                  <a:pt x="22231" y="32250"/>
                </a:cubicBezTo>
                <a:close/>
                <a:moveTo>
                  <a:pt x="58292" y="31986"/>
                </a:moveTo>
                <a:cubicBezTo>
                  <a:pt x="58327" y="32250"/>
                  <a:pt x="58397" y="32541"/>
                  <a:pt x="58441" y="32796"/>
                </a:cubicBezTo>
                <a:cubicBezTo>
                  <a:pt x="57376" y="32910"/>
                  <a:pt x="56346" y="33016"/>
                  <a:pt x="55281" y="33086"/>
                </a:cubicBezTo>
                <a:cubicBezTo>
                  <a:pt x="55246" y="32831"/>
                  <a:pt x="55210" y="32576"/>
                  <a:pt x="55210" y="32321"/>
                </a:cubicBezTo>
                <a:cubicBezTo>
                  <a:pt x="56240" y="32206"/>
                  <a:pt x="57262" y="32100"/>
                  <a:pt x="58292" y="31986"/>
                </a:cubicBezTo>
                <a:close/>
                <a:moveTo>
                  <a:pt x="1031" y="31766"/>
                </a:moveTo>
                <a:cubicBezTo>
                  <a:pt x="2166" y="32065"/>
                  <a:pt x="3337" y="32356"/>
                  <a:pt x="4552" y="32611"/>
                </a:cubicBezTo>
                <a:cubicBezTo>
                  <a:pt x="4517" y="32611"/>
                  <a:pt x="4517" y="32611"/>
                  <a:pt x="4473" y="32646"/>
                </a:cubicBezTo>
                <a:lnTo>
                  <a:pt x="4438" y="32690"/>
                </a:lnTo>
                <a:cubicBezTo>
                  <a:pt x="4253" y="32831"/>
                  <a:pt x="4033" y="32981"/>
                  <a:pt x="3857" y="33130"/>
                </a:cubicBezTo>
                <a:cubicBezTo>
                  <a:pt x="2607" y="32866"/>
                  <a:pt x="1392" y="32611"/>
                  <a:pt x="186" y="32321"/>
                </a:cubicBezTo>
                <a:cubicBezTo>
                  <a:pt x="441" y="32136"/>
                  <a:pt x="731" y="31951"/>
                  <a:pt x="1031" y="31766"/>
                </a:cubicBezTo>
                <a:close/>
                <a:moveTo>
                  <a:pt x="68231" y="31986"/>
                </a:moveTo>
                <a:cubicBezTo>
                  <a:pt x="68381" y="32285"/>
                  <a:pt x="68487" y="32576"/>
                  <a:pt x="68636" y="32910"/>
                </a:cubicBezTo>
                <a:cubicBezTo>
                  <a:pt x="67465" y="32946"/>
                  <a:pt x="66321" y="33051"/>
                  <a:pt x="65150" y="33130"/>
                </a:cubicBezTo>
                <a:cubicBezTo>
                  <a:pt x="65044" y="32831"/>
                  <a:pt x="64930" y="32541"/>
                  <a:pt x="64824" y="32250"/>
                </a:cubicBezTo>
                <a:cubicBezTo>
                  <a:pt x="65995" y="32171"/>
                  <a:pt x="67131" y="32065"/>
                  <a:pt x="68231" y="31986"/>
                </a:cubicBezTo>
                <a:close/>
                <a:moveTo>
                  <a:pt x="32285" y="32541"/>
                </a:moveTo>
                <a:cubicBezTo>
                  <a:pt x="33420" y="32611"/>
                  <a:pt x="34556" y="32690"/>
                  <a:pt x="35727" y="32690"/>
                </a:cubicBezTo>
                <a:cubicBezTo>
                  <a:pt x="35621" y="32866"/>
                  <a:pt x="35507" y="33016"/>
                  <a:pt x="35401" y="33166"/>
                </a:cubicBezTo>
                <a:cubicBezTo>
                  <a:pt x="34266" y="33130"/>
                  <a:pt x="33086" y="33086"/>
                  <a:pt x="31950" y="32981"/>
                </a:cubicBezTo>
                <a:cubicBezTo>
                  <a:pt x="32065" y="32831"/>
                  <a:pt x="32170" y="32690"/>
                  <a:pt x="32285" y="32541"/>
                </a:cubicBezTo>
                <a:close/>
                <a:moveTo>
                  <a:pt x="9870" y="32285"/>
                </a:moveTo>
                <a:cubicBezTo>
                  <a:pt x="10935" y="32470"/>
                  <a:pt x="12000" y="32646"/>
                  <a:pt x="13136" y="32796"/>
                </a:cubicBezTo>
                <a:cubicBezTo>
                  <a:pt x="12916" y="32946"/>
                  <a:pt x="12731" y="33051"/>
                  <a:pt x="12546" y="33201"/>
                </a:cubicBezTo>
                <a:cubicBezTo>
                  <a:pt x="11411" y="33016"/>
                  <a:pt x="10345" y="32866"/>
                  <a:pt x="9280" y="32690"/>
                </a:cubicBezTo>
                <a:cubicBezTo>
                  <a:pt x="9465" y="32541"/>
                  <a:pt x="9685" y="32426"/>
                  <a:pt x="9870" y="32285"/>
                </a:cubicBezTo>
                <a:close/>
                <a:moveTo>
                  <a:pt x="45376" y="32505"/>
                </a:moveTo>
                <a:lnTo>
                  <a:pt x="45376" y="32505"/>
                </a:lnTo>
                <a:cubicBezTo>
                  <a:pt x="45341" y="32690"/>
                  <a:pt x="45306" y="32866"/>
                  <a:pt x="45271" y="33051"/>
                </a:cubicBezTo>
                <a:cubicBezTo>
                  <a:pt x="44170" y="33086"/>
                  <a:pt x="43034" y="33166"/>
                  <a:pt x="41890" y="33201"/>
                </a:cubicBezTo>
                <a:cubicBezTo>
                  <a:pt x="41969" y="33016"/>
                  <a:pt x="42004" y="32831"/>
                  <a:pt x="42040" y="32690"/>
                </a:cubicBezTo>
                <a:cubicBezTo>
                  <a:pt x="43175" y="32611"/>
                  <a:pt x="44276" y="32576"/>
                  <a:pt x="45376" y="32505"/>
                </a:cubicBezTo>
                <a:close/>
                <a:moveTo>
                  <a:pt x="18119" y="32646"/>
                </a:moveTo>
                <a:cubicBezTo>
                  <a:pt x="19220" y="32761"/>
                  <a:pt x="20364" y="32866"/>
                  <a:pt x="21465" y="32946"/>
                </a:cubicBezTo>
                <a:cubicBezTo>
                  <a:pt x="21421" y="32946"/>
                  <a:pt x="21385" y="32981"/>
                  <a:pt x="21350" y="32981"/>
                </a:cubicBezTo>
                <a:cubicBezTo>
                  <a:pt x="21245" y="33086"/>
                  <a:pt x="21130" y="33166"/>
                  <a:pt x="21025" y="33236"/>
                </a:cubicBezTo>
                <a:cubicBezTo>
                  <a:pt x="19959" y="33130"/>
                  <a:pt x="18894" y="33016"/>
                  <a:pt x="17829" y="32910"/>
                </a:cubicBezTo>
                <a:cubicBezTo>
                  <a:pt x="17943" y="32831"/>
                  <a:pt x="18014" y="32726"/>
                  <a:pt x="18119" y="32646"/>
                </a:cubicBezTo>
                <a:close/>
                <a:moveTo>
                  <a:pt x="35806" y="32690"/>
                </a:moveTo>
                <a:cubicBezTo>
                  <a:pt x="36560" y="32715"/>
                  <a:pt x="37308" y="32740"/>
                  <a:pt x="38059" y="32740"/>
                </a:cubicBezTo>
                <a:cubicBezTo>
                  <a:pt x="38370" y="32740"/>
                  <a:pt x="38681" y="32736"/>
                  <a:pt x="38993" y="32726"/>
                </a:cubicBezTo>
                <a:lnTo>
                  <a:pt x="38993" y="32726"/>
                </a:lnTo>
                <a:cubicBezTo>
                  <a:pt x="38923" y="32910"/>
                  <a:pt x="38809" y="33051"/>
                  <a:pt x="38738" y="33236"/>
                </a:cubicBezTo>
                <a:cubicBezTo>
                  <a:pt x="37638" y="33236"/>
                  <a:pt x="36572" y="33201"/>
                  <a:pt x="35472" y="33201"/>
                </a:cubicBezTo>
                <a:cubicBezTo>
                  <a:pt x="35586" y="33016"/>
                  <a:pt x="35692" y="32866"/>
                  <a:pt x="35806" y="32690"/>
                </a:cubicBezTo>
                <a:close/>
                <a:moveTo>
                  <a:pt x="42004" y="32690"/>
                </a:moveTo>
                <a:lnTo>
                  <a:pt x="42004" y="32690"/>
                </a:lnTo>
                <a:cubicBezTo>
                  <a:pt x="41934" y="32831"/>
                  <a:pt x="41890" y="33016"/>
                  <a:pt x="41855" y="33201"/>
                </a:cubicBezTo>
                <a:cubicBezTo>
                  <a:pt x="40833" y="33201"/>
                  <a:pt x="39803" y="33236"/>
                  <a:pt x="38809" y="33236"/>
                </a:cubicBezTo>
                <a:cubicBezTo>
                  <a:pt x="38888" y="33051"/>
                  <a:pt x="38958" y="32910"/>
                  <a:pt x="39073" y="32726"/>
                </a:cubicBezTo>
                <a:cubicBezTo>
                  <a:pt x="40023" y="32726"/>
                  <a:pt x="41010" y="32726"/>
                  <a:pt x="42004" y="32690"/>
                </a:cubicBezTo>
                <a:close/>
                <a:moveTo>
                  <a:pt x="5574" y="32030"/>
                </a:moveTo>
                <a:cubicBezTo>
                  <a:pt x="6718" y="32285"/>
                  <a:pt x="7889" y="32505"/>
                  <a:pt x="9139" y="32726"/>
                </a:cubicBezTo>
                <a:cubicBezTo>
                  <a:pt x="8875" y="32910"/>
                  <a:pt x="8620" y="33086"/>
                  <a:pt x="8364" y="33271"/>
                </a:cubicBezTo>
                <a:cubicBezTo>
                  <a:pt x="7079" y="33051"/>
                  <a:pt x="5873" y="32796"/>
                  <a:pt x="4693" y="32576"/>
                </a:cubicBezTo>
                <a:cubicBezTo>
                  <a:pt x="4993" y="32356"/>
                  <a:pt x="5283" y="32171"/>
                  <a:pt x="5574" y="32030"/>
                </a:cubicBezTo>
                <a:close/>
                <a:moveTo>
                  <a:pt x="13761" y="32505"/>
                </a:moveTo>
                <a:cubicBezTo>
                  <a:pt x="15038" y="32646"/>
                  <a:pt x="16358" y="32796"/>
                  <a:pt x="17679" y="32946"/>
                </a:cubicBezTo>
                <a:cubicBezTo>
                  <a:pt x="17644" y="32946"/>
                  <a:pt x="17644" y="32981"/>
                  <a:pt x="17644" y="32981"/>
                </a:cubicBezTo>
                <a:cubicBezTo>
                  <a:pt x="17459" y="33086"/>
                  <a:pt x="17283" y="33166"/>
                  <a:pt x="17098" y="33271"/>
                </a:cubicBezTo>
                <a:cubicBezTo>
                  <a:pt x="15883" y="33130"/>
                  <a:pt x="14712" y="32981"/>
                  <a:pt x="13541" y="32796"/>
                </a:cubicBezTo>
                <a:cubicBezTo>
                  <a:pt x="13462" y="32796"/>
                  <a:pt x="13356" y="32796"/>
                  <a:pt x="13277" y="32761"/>
                </a:cubicBezTo>
                <a:cubicBezTo>
                  <a:pt x="13427" y="32690"/>
                  <a:pt x="13576" y="32576"/>
                  <a:pt x="13761" y="32505"/>
                </a:cubicBezTo>
                <a:close/>
                <a:moveTo>
                  <a:pt x="81288" y="31951"/>
                </a:moveTo>
                <a:cubicBezTo>
                  <a:pt x="82353" y="32065"/>
                  <a:pt x="83418" y="32171"/>
                  <a:pt x="84483" y="32321"/>
                </a:cubicBezTo>
                <a:cubicBezTo>
                  <a:pt x="84704" y="32646"/>
                  <a:pt x="84924" y="32981"/>
                  <a:pt x="85144" y="33271"/>
                </a:cubicBezTo>
                <a:cubicBezTo>
                  <a:pt x="84078" y="33130"/>
                  <a:pt x="83013" y="33016"/>
                  <a:pt x="81913" y="32910"/>
                </a:cubicBezTo>
                <a:cubicBezTo>
                  <a:pt x="81728" y="32690"/>
                  <a:pt x="81587" y="32426"/>
                  <a:pt x="81402" y="32171"/>
                </a:cubicBezTo>
                <a:cubicBezTo>
                  <a:pt x="81367" y="32100"/>
                  <a:pt x="81332" y="32030"/>
                  <a:pt x="81288" y="31951"/>
                </a:cubicBezTo>
                <a:close/>
                <a:moveTo>
                  <a:pt x="25532" y="32391"/>
                </a:moveTo>
                <a:cubicBezTo>
                  <a:pt x="25972" y="32391"/>
                  <a:pt x="26448" y="32391"/>
                  <a:pt x="26888" y="32426"/>
                </a:cubicBezTo>
                <a:cubicBezTo>
                  <a:pt x="27583" y="32470"/>
                  <a:pt x="28244" y="32541"/>
                  <a:pt x="28904" y="32646"/>
                </a:cubicBezTo>
                <a:cubicBezTo>
                  <a:pt x="28728" y="32946"/>
                  <a:pt x="28543" y="33201"/>
                  <a:pt x="28358" y="33386"/>
                </a:cubicBezTo>
                <a:cubicBezTo>
                  <a:pt x="27258" y="33271"/>
                  <a:pt x="26157" y="33166"/>
                  <a:pt x="25057" y="33086"/>
                </a:cubicBezTo>
                <a:cubicBezTo>
                  <a:pt x="25206" y="32910"/>
                  <a:pt x="25312" y="32726"/>
                  <a:pt x="25427" y="32541"/>
                </a:cubicBezTo>
                <a:cubicBezTo>
                  <a:pt x="25462" y="32470"/>
                  <a:pt x="25497" y="32426"/>
                  <a:pt x="25532" y="32391"/>
                </a:cubicBezTo>
                <a:close/>
                <a:moveTo>
                  <a:pt x="64780" y="32250"/>
                </a:moveTo>
                <a:cubicBezTo>
                  <a:pt x="64895" y="32541"/>
                  <a:pt x="64965" y="32831"/>
                  <a:pt x="65080" y="33130"/>
                </a:cubicBezTo>
                <a:cubicBezTo>
                  <a:pt x="64049" y="33201"/>
                  <a:pt x="62984" y="33307"/>
                  <a:pt x="61884" y="33386"/>
                </a:cubicBezTo>
                <a:cubicBezTo>
                  <a:pt x="61813" y="33086"/>
                  <a:pt x="61743" y="32831"/>
                  <a:pt x="61628" y="32541"/>
                </a:cubicBezTo>
                <a:cubicBezTo>
                  <a:pt x="62694" y="32426"/>
                  <a:pt x="63759" y="32356"/>
                  <a:pt x="64780" y="32250"/>
                </a:cubicBezTo>
                <a:close/>
                <a:moveTo>
                  <a:pt x="55140" y="32321"/>
                </a:moveTo>
                <a:cubicBezTo>
                  <a:pt x="55175" y="32576"/>
                  <a:pt x="55175" y="32831"/>
                  <a:pt x="55210" y="33086"/>
                </a:cubicBezTo>
                <a:cubicBezTo>
                  <a:pt x="54075" y="33201"/>
                  <a:pt x="52974" y="33307"/>
                  <a:pt x="51838" y="33421"/>
                </a:cubicBezTo>
                <a:cubicBezTo>
                  <a:pt x="51794" y="33166"/>
                  <a:pt x="51794" y="32910"/>
                  <a:pt x="51759" y="32611"/>
                </a:cubicBezTo>
                <a:cubicBezTo>
                  <a:pt x="52895" y="32541"/>
                  <a:pt x="54039" y="32426"/>
                  <a:pt x="55140" y="32321"/>
                </a:cubicBezTo>
                <a:close/>
                <a:moveTo>
                  <a:pt x="17758" y="32946"/>
                </a:moveTo>
                <a:cubicBezTo>
                  <a:pt x="18824" y="33086"/>
                  <a:pt x="19880" y="33166"/>
                  <a:pt x="20945" y="33271"/>
                </a:cubicBezTo>
                <a:cubicBezTo>
                  <a:pt x="20804" y="33386"/>
                  <a:pt x="20655" y="33456"/>
                  <a:pt x="20540" y="33527"/>
                </a:cubicBezTo>
                <a:cubicBezTo>
                  <a:pt x="20505" y="33527"/>
                  <a:pt x="20470" y="33571"/>
                  <a:pt x="20435" y="33571"/>
                </a:cubicBezTo>
                <a:cubicBezTo>
                  <a:pt x="19369" y="33491"/>
                  <a:pt x="18269" y="33386"/>
                  <a:pt x="17204" y="33271"/>
                </a:cubicBezTo>
                <a:cubicBezTo>
                  <a:pt x="17353" y="33201"/>
                  <a:pt x="17503" y="33130"/>
                  <a:pt x="17644" y="33016"/>
                </a:cubicBezTo>
                <a:cubicBezTo>
                  <a:pt x="17679" y="33016"/>
                  <a:pt x="17723" y="32981"/>
                  <a:pt x="17758" y="32946"/>
                </a:cubicBezTo>
                <a:close/>
                <a:moveTo>
                  <a:pt x="21535" y="32946"/>
                </a:moveTo>
                <a:cubicBezTo>
                  <a:pt x="22081" y="32981"/>
                  <a:pt x="22636" y="33016"/>
                  <a:pt x="23181" y="33016"/>
                </a:cubicBezTo>
                <a:cubicBezTo>
                  <a:pt x="23771" y="33051"/>
                  <a:pt x="24361" y="33086"/>
                  <a:pt x="24942" y="33130"/>
                </a:cubicBezTo>
                <a:cubicBezTo>
                  <a:pt x="24837" y="33307"/>
                  <a:pt x="24687" y="33456"/>
                  <a:pt x="24581" y="33571"/>
                </a:cubicBezTo>
                <a:lnTo>
                  <a:pt x="24546" y="33571"/>
                </a:lnTo>
                <a:cubicBezTo>
                  <a:pt x="23736" y="33491"/>
                  <a:pt x="22926" y="33421"/>
                  <a:pt x="22160" y="33351"/>
                </a:cubicBezTo>
                <a:cubicBezTo>
                  <a:pt x="21790" y="33307"/>
                  <a:pt x="21465" y="33271"/>
                  <a:pt x="21130" y="33236"/>
                </a:cubicBezTo>
                <a:cubicBezTo>
                  <a:pt x="21201" y="33201"/>
                  <a:pt x="21315" y="33130"/>
                  <a:pt x="21385" y="33051"/>
                </a:cubicBezTo>
                <a:cubicBezTo>
                  <a:pt x="21465" y="33016"/>
                  <a:pt x="21500" y="32981"/>
                  <a:pt x="21535" y="32946"/>
                </a:cubicBezTo>
                <a:close/>
                <a:moveTo>
                  <a:pt x="75125" y="32726"/>
                </a:moveTo>
                <a:cubicBezTo>
                  <a:pt x="75275" y="33016"/>
                  <a:pt x="75459" y="33307"/>
                  <a:pt x="75609" y="33571"/>
                </a:cubicBezTo>
                <a:cubicBezTo>
                  <a:pt x="74465" y="33571"/>
                  <a:pt x="73408" y="33571"/>
                  <a:pt x="72308" y="33606"/>
                </a:cubicBezTo>
                <a:cubicBezTo>
                  <a:pt x="72264" y="33527"/>
                  <a:pt x="72228" y="33456"/>
                  <a:pt x="72193" y="33351"/>
                </a:cubicBezTo>
                <a:cubicBezTo>
                  <a:pt x="72087" y="33166"/>
                  <a:pt x="72008" y="32981"/>
                  <a:pt x="71903" y="32796"/>
                </a:cubicBezTo>
                <a:cubicBezTo>
                  <a:pt x="73003" y="32761"/>
                  <a:pt x="74068" y="32726"/>
                  <a:pt x="75125" y="32726"/>
                </a:cubicBezTo>
                <a:close/>
                <a:moveTo>
                  <a:pt x="13207" y="32831"/>
                </a:moveTo>
                <a:cubicBezTo>
                  <a:pt x="13321" y="32831"/>
                  <a:pt x="13427" y="32866"/>
                  <a:pt x="13541" y="32866"/>
                </a:cubicBezTo>
                <a:cubicBezTo>
                  <a:pt x="14677" y="33016"/>
                  <a:pt x="15813" y="33166"/>
                  <a:pt x="16948" y="33307"/>
                </a:cubicBezTo>
                <a:cubicBezTo>
                  <a:pt x="16948" y="33307"/>
                  <a:pt x="16913" y="33307"/>
                  <a:pt x="16878" y="33351"/>
                </a:cubicBezTo>
                <a:cubicBezTo>
                  <a:pt x="16658" y="33421"/>
                  <a:pt x="16402" y="33527"/>
                  <a:pt x="16182" y="33676"/>
                </a:cubicBezTo>
                <a:cubicBezTo>
                  <a:pt x="15003" y="33527"/>
                  <a:pt x="13796" y="33386"/>
                  <a:pt x="12617" y="33201"/>
                </a:cubicBezTo>
                <a:cubicBezTo>
                  <a:pt x="12802" y="33086"/>
                  <a:pt x="13022" y="32946"/>
                  <a:pt x="13207" y="32831"/>
                </a:cubicBezTo>
                <a:close/>
                <a:moveTo>
                  <a:pt x="51724" y="32646"/>
                </a:moveTo>
                <a:cubicBezTo>
                  <a:pt x="51724" y="32910"/>
                  <a:pt x="51759" y="33166"/>
                  <a:pt x="51759" y="33421"/>
                </a:cubicBezTo>
                <a:cubicBezTo>
                  <a:pt x="50659" y="33491"/>
                  <a:pt x="49558" y="33606"/>
                  <a:pt x="48458" y="33676"/>
                </a:cubicBezTo>
                <a:lnTo>
                  <a:pt x="48458" y="32910"/>
                </a:lnTo>
                <a:cubicBezTo>
                  <a:pt x="49558" y="32831"/>
                  <a:pt x="50623" y="32726"/>
                  <a:pt x="51724" y="32646"/>
                </a:cubicBezTo>
                <a:close/>
                <a:moveTo>
                  <a:pt x="61593" y="32541"/>
                </a:moveTo>
                <a:cubicBezTo>
                  <a:pt x="61664" y="32831"/>
                  <a:pt x="61743" y="33130"/>
                  <a:pt x="61848" y="33386"/>
                </a:cubicBezTo>
                <a:cubicBezTo>
                  <a:pt x="61523" y="33421"/>
                  <a:pt x="61223" y="33456"/>
                  <a:pt x="60898" y="33456"/>
                </a:cubicBezTo>
                <a:cubicBezTo>
                  <a:pt x="60308" y="33527"/>
                  <a:pt x="59718" y="33571"/>
                  <a:pt x="59137" y="33641"/>
                </a:cubicBezTo>
                <a:cubicBezTo>
                  <a:pt x="58987" y="33641"/>
                  <a:pt x="58838" y="33641"/>
                  <a:pt x="58697" y="33676"/>
                </a:cubicBezTo>
                <a:cubicBezTo>
                  <a:pt x="58617" y="33386"/>
                  <a:pt x="58582" y="33130"/>
                  <a:pt x="58512" y="32831"/>
                </a:cubicBezTo>
                <a:cubicBezTo>
                  <a:pt x="58838" y="32831"/>
                  <a:pt x="59207" y="32796"/>
                  <a:pt x="59542" y="32761"/>
                </a:cubicBezTo>
                <a:lnTo>
                  <a:pt x="60422" y="32646"/>
                </a:lnTo>
                <a:cubicBezTo>
                  <a:pt x="60818" y="32611"/>
                  <a:pt x="61188" y="32576"/>
                  <a:pt x="61593" y="32541"/>
                </a:cubicBezTo>
                <a:close/>
                <a:moveTo>
                  <a:pt x="71823" y="32796"/>
                </a:moveTo>
                <a:cubicBezTo>
                  <a:pt x="71938" y="32981"/>
                  <a:pt x="72043" y="33201"/>
                  <a:pt x="72123" y="33386"/>
                </a:cubicBezTo>
                <a:cubicBezTo>
                  <a:pt x="72158" y="33456"/>
                  <a:pt x="72193" y="33527"/>
                  <a:pt x="72228" y="33606"/>
                </a:cubicBezTo>
                <a:cubicBezTo>
                  <a:pt x="71163" y="33606"/>
                  <a:pt x="70063" y="33641"/>
                  <a:pt x="69041" y="33676"/>
                </a:cubicBezTo>
                <a:cubicBezTo>
                  <a:pt x="68927" y="33421"/>
                  <a:pt x="68821" y="33201"/>
                  <a:pt x="68707" y="32946"/>
                </a:cubicBezTo>
                <a:cubicBezTo>
                  <a:pt x="69772" y="32866"/>
                  <a:pt x="70802" y="32831"/>
                  <a:pt x="71823" y="32796"/>
                </a:cubicBezTo>
                <a:close/>
                <a:moveTo>
                  <a:pt x="75204" y="32726"/>
                </a:moveTo>
                <a:cubicBezTo>
                  <a:pt x="76305" y="32726"/>
                  <a:pt x="77405" y="32726"/>
                  <a:pt x="78506" y="32796"/>
                </a:cubicBezTo>
                <a:cubicBezTo>
                  <a:pt x="78690" y="33086"/>
                  <a:pt x="78867" y="33386"/>
                  <a:pt x="79016" y="33676"/>
                </a:cubicBezTo>
                <a:cubicBezTo>
                  <a:pt x="77916" y="33606"/>
                  <a:pt x="76780" y="33606"/>
                  <a:pt x="75644" y="33571"/>
                </a:cubicBezTo>
                <a:cubicBezTo>
                  <a:pt x="75495" y="33307"/>
                  <a:pt x="75345" y="33016"/>
                  <a:pt x="75204" y="32726"/>
                </a:cubicBezTo>
                <a:close/>
                <a:moveTo>
                  <a:pt x="28948" y="32690"/>
                </a:moveTo>
                <a:cubicBezTo>
                  <a:pt x="29019" y="32690"/>
                  <a:pt x="29089" y="32690"/>
                  <a:pt x="29168" y="32726"/>
                </a:cubicBezTo>
                <a:cubicBezTo>
                  <a:pt x="29784" y="32831"/>
                  <a:pt x="30410" y="32946"/>
                  <a:pt x="31035" y="32981"/>
                </a:cubicBezTo>
                <a:cubicBezTo>
                  <a:pt x="31290" y="33016"/>
                  <a:pt x="31589" y="33016"/>
                  <a:pt x="31845" y="33051"/>
                </a:cubicBezTo>
                <a:cubicBezTo>
                  <a:pt x="31730" y="33271"/>
                  <a:pt x="31589" y="33491"/>
                  <a:pt x="31440" y="33712"/>
                </a:cubicBezTo>
                <a:cubicBezTo>
                  <a:pt x="31105" y="33676"/>
                  <a:pt x="30815" y="33641"/>
                  <a:pt x="30489" y="33606"/>
                </a:cubicBezTo>
                <a:lnTo>
                  <a:pt x="29679" y="33527"/>
                </a:lnTo>
                <a:cubicBezTo>
                  <a:pt x="29239" y="33491"/>
                  <a:pt x="28834" y="33456"/>
                  <a:pt x="28429" y="33386"/>
                </a:cubicBezTo>
                <a:cubicBezTo>
                  <a:pt x="28614" y="33201"/>
                  <a:pt x="28798" y="32946"/>
                  <a:pt x="28948" y="32690"/>
                </a:cubicBezTo>
                <a:close/>
                <a:moveTo>
                  <a:pt x="9210" y="32726"/>
                </a:moveTo>
                <a:cubicBezTo>
                  <a:pt x="10275" y="32910"/>
                  <a:pt x="11340" y="33086"/>
                  <a:pt x="12476" y="33236"/>
                </a:cubicBezTo>
                <a:cubicBezTo>
                  <a:pt x="12441" y="33271"/>
                  <a:pt x="12441" y="33271"/>
                  <a:pt x="12397" y="33271"/>
                </a:cubicBezTo>
                <a:cubicBezTo>
                  <a:pt x="12177" y="33456"/>
                  <a:pt x="11956" y="33641"/>
                  <a:pt x="11736" y="33791"/>
                </a:cubicBezTo>
                <a:cubicBezTo>
                  <a:pt x="10601" y="33641"/>
                  <a:pt x="9500" y="33456"/>
                  <a:pt x="8435" y="33271"/>
                </a:cubicBezTo>
                <a:cubicBezTo>
                  <a:pt x="8699" y="33086"/>
                  <a:pt x="8954" y="32910"/>
                  <a:pt x="9210" y="32726"/>
                </a:cubicBezTo>
                <a:close/>
                <a:moveTo>
                  <a:pt x="4623" y="32611"/>
                </a:moveTo>
                <a:cubicBezTo>
                  <a:pt x="5794" y="32866"/>
                  <a:pt x="7009" y="33086"/>
                  <a:pt x="8294" y="33307"/>
                </a:cubicBezTo>
                <a:cubicBezTo>
                  <a:pt x="8039" y="33491"/>
                  <a:pt x="7819" y="33641"/>
                  <a:pt x="7598" y="33826"/>
                </a:cubicBezTo>
                <a:cubicBezTo>
                  <a:pt x="6384" y="33606"/>
                  <a:pt x="5133" y="33386"/>
                  <a:pt x="3927" y="33130"/>
                </a:cubicBezTo>
                <a:cubicBezTo>
                  <a:pt x="4112" y="32981"/>
                  <a:pt x="4297" y="32866"/>
                  <a:pt x="4473" y="32726"/>
                </a:cubicBezTo>
                <a:lnTo>
                  <a:pt x="4517" y="32690"/>
                </a:lnTo>
                <a:cubicBezTo>
                  <a:pt x="4552" y="32646"/>
                  <a:pt x="4588" y="32646"/>
                  <a:pt x="4623" y="32611"/>
                </a:cubicBezTo>
                <a:close/>
                <a:moveTo>
                  <a:pt x="21060" y="33307"/>
                </a:moveTo>
                <a:cubicBezTo>
                  <a:pt x="21421" y="33351"/>
                  <a:pt x="21790" y="33386"/>
                  <a:pt x="22160" y="33421"/>
                </a:cubicBezTo>
                <a:cubicBezTo>
                  <a:pt x="22926" y="33491"/>
                  <a:pt x="23701" y="33571"/>
                  <a:pt x="24502" y="33641"/>
                </a:cubicBezTo>
                <a:cubicBezTo>
                  <a:pt x="24396" y="33712"/>
                  <a:pt x="24282" y="33791"/>
                  <a:pt x="24176" y="33861"/>
                </a:cubicBezTo>
                <a:cubicBezTo>
                  <a:pt x="23481" y="33791"/>
                  <a:pt x="22741" y="33712"/>
                  <a:pt x="22011" y="33676"/>
                </a:cubicBezTo>
                <a:cubicBezTo>
                  <a:pt x="21500" y="33641"/>
                  <a:pt x="21025" y="33606"/>
                  <a:pt x="20540" y="33571"/>
                </a:cubicBezTo>
                <a:lnTo>
                  <a:pt x="20584" y="33571"/>
                </a:lnTo>
                <a:cubicBezTo>
                  <a:pt x="20725" y="33491"/>
                  <a:pt x="20875" y="33421"/>
                  <a:pt x="21060" y="33307"/>
                </a:cubicBezTo>
                <a:close/>
                <a:moveTo>
                  <a:pt x="48422" y="32910"/>
                </a:moveTo>
                <a:cubicBezTo>
                  <a:pt x="48422" y="33166"/>
                  <a:pt x="48387" y="33421"/>
                  <a:pt x="48387" y="33676"/>
                </a:cubicBezTo>
                <a:cubicBezTo>
                  <a:pt x="47322" y="33747"/>
                  <a:pt x="46257" y="33826"/>
                  <a:pt x="45191" y="33861"/>
                </a:cubicBezTo>
                <a:cubicBezTo>
                  <a:pt x="45235" y="33606"/>
                  <a:pt x="45271" y="33351"/>
                  <a:pt x="45341" y="33086"/>
                </a:cubicBezTo>
                <a:cubicBezTo>
                  <a:pt x="46371" y="33051"/>
                  <a:pt x="47392" y="32981"/>
                  <a:pt x="48422" y="32910"/>
                </a:cubicBezTo>
                <a:close/>
                <a:moveTo>
                  <a:pt x="68636" y="32946"/>
                </a:moveTo>
                <a:cubicBezTo>
                  <a:pt x="68742" y="33201"/>
                  <a:pt x="68856" y="33456"/>
                  <a:pt x="68962" y="33676"/>
                </a:cubicBezTo>
                <a:cubicBezTo>
                  <a:pt x="67756" y="33747"/>
                  <a:pt x="66585" y="33791"/>
                  <a:pt x="65440" y="33861"/>
                </a:cubicBezTo>
                <a:cubicBezTo>
                  <a:pt x="65335" y="33641"/>
                  <a:pt x="65264" y="33421"/>
                  <a:pt x="65185" y="33166"/>
                </a:cubicBezTo>
                <a:cubicBezTo>
                  <a:pt x="66365" y="33086"/>
                  <a:pt x="67501" y="33016"/>
                  <a:pt x="68636" y="32946"/>
                </a:cubicBezTo>
                <a:close/>
                <a:moveTo>
                  <a:pt x="78576" y="32796"/>
                </a:moveTo>
                <a:lnTo>
                  <a:pt x="78576" y="32796"/>
                </a:lnTo>
                <a:cubicBezTo>
                  <a:pt x="79676" y="32831"/>
                  <a:pt x="80777" y="32866"/>
                  <a:pt x="81877" y="32981"/>
                </a:cubicBezTo>
                <a:cubicBezTo>
                  <a:pt x="82098" y="33271"/>
                  <a:pt x="82282" y="33606"/>
                  <a:pt x="82503" y="33896"/>
                </a:cubicBezTo>
                <a:cubicBezTo>
                  <a:pt x="81367" y="33791"/>
                  <a:pt x="80231" y="33712"/>
                  <a:pt x="79087" y="33676"/>
                </a:cubicBezTo>
                <a:cubicBezTo>
                  <a:pt x="78946" y="33386"/>
                  <a:pt x="78761" y="33086"/>
                  <a:pt x="78576" y="32796"/>
                </a:cubicBezTo>
                <a:close/>
                <a:moveTo>
                  <a:pt x="25022" y="33166"/>
                </a:moveTo>
                <a:cubicBezTo>
                  <a:pt x="26122" y="33236"/>
                  <a:pt x="27223" y="33351"/>
                  <a:pt x="28323" y="33456"/>
                </a:cubicBezTo>
                <a:lnTo>
                  <a:pt x="28288" y="33456"/>
                </a:lnTo>
                <a:cubicBezTo>
                  <a:pt x="28024" y="33676"/>
                  <a:pt x="27883" y="33826"/>
                  <a:pt x="27733" y="33932"/>
                </a:cubicBezTo>
                <a:cubicBezTo>
                  <a:pt x="26703" y="33791"/>
                  <a:pt x="25682" y="33712"/>
                  <a:pt x="24652" y="33606"/>
                </a:cubicBezTo>
                <a:cubicBezTo>
                  <a:pt x="24766" y="33456"/>
                  <a:pt x="24907" y="33307"/>
                  <a:pt x="25022" y="33166"/>
                </a:cubicBezTo>
                <a:close/>
                <a:moveTo>
                  <a:pt x="31915" y="33051"/>
                </a:moveTo>
                <a:cubicBezTo>
                  <a:pt x="33051" y="33130"/>
                  <a:pt x="34230" y="33201"/>
                  <a:pt x="35366" y="33236"/>
                </a:cubicBezTo>
                <a:cubicBezTo>
                  <a:pt x="35287" y="33351"/>
                  <a:pt x="35217" y="33456"/>
                  <a:pt x="35146" y="33527"/>
                </a:cubicBezTo>
                <a:cubicBezTo>
                  <a:pt x="35067" y="33676"/>
                  <a:pt x="34996" y="33791"/>
                  <a:pt x="34891" y="33932"/>
                </a:cubicBezTo>
                <a:cubicBezTo>
                  <a:pt x="33746" y="33861"/>
                  <a:pt x="32646" y="33791"/>
                  <a:pt x="31510" y="33712"/>
                </a:cubicBezTo>
                <a:cubicBezTo>
                  <a:pt x="31660" y="33491"/>
                  <a:pt x="31765" y="33271"/>
                  <a:pt x="31915" y="33051"/>
                </a:cubicBezTo>
                <a:close/>
                <a:moveTo>
                  <a:pt x="45271" y="33086"/>
                </a:moveTo>
                <a:cubicBezTo>
                  <a:pt x="45235" y="33351"/>
                  <a:pt x="45156" y="33606"/>
                  <a:pt x="45121" y="33861"/>
                </a:cubicBezTo>
                <a:cubicBezTo>
                  <a:pt x="43985" y="33932"/>
                  <a:pt x="42850" y="33967"/>
                  <a:pt x="41670" y="33967"/>
                </a:cubicBezTo>
                <a:cubicBezTo>
                  <a:pt x="41749" y="33747"/>
                  <a:pt x="41819" y="33491"/>
                  <a:pt x="41890" y="33236"/>
                </a:cubicBezTo>
                <a:cubicBezTo>
                  <a:pt x="43034" y="33201"/>
                  <a:pt x="44135" y="33166"/>
                  <a:pt x="45271" y="33086"/>
                </a:cubicBezTo>
                <a:close/>
                <a:moveTo>
                  <a:pt x="58441" y="32866"/>
                </a:moveTo>
                <a:cubicBezTo>
                  <a:pt x="58512" y="33130"/>
                  <a:pt x="58582" y="33421"/>
                  <a:pt x="58617" y="33676"/>
                </a:cubicBezTo>
                <a:cubicBezTo>
                  <a:pt x="57561" y="33791"/>
                  <a:pt x="56460" y="33861"/>
                  <a:pt x="55395" y="33967"/>
                </a:cubicBezTo>
                <a:cubicBezTo>
                  <a:pt x="55360" y="33676"/>
                  <a:pt x="55316" y="33421"/>
                  <a:pt x="55281" y="33166"/>
                </a:cubicBezTo>
                <a:cubicBezTo>
                  <a:pt x="56346" y="33051"/>
                  <a:pt x="57411" y="32946"/>
                  <a:pt x="58441" y="32866"/>
                </a:cubicBezTo>
                <a:close/>
                <a:moveTo>
                  <a:pt x="17098" y="33307"/>
                </a:moveTo>
                <a:cubicBezTo>
                  <a:pt x="18163" y="33421"/>
                  <a:pt x="19264" y="33527"/>
                  <a:pt x="20364" y="33641"/>
                </a:cubicBezTo>
                <a:cubicBezTo>
                  <a:pt x="20179" y="33712"/>
                  <a:pt x="19994" y="33826"/>
                  <a:pt x="19774" y="34011"/>
                </a:cubicBezTo>
                <a:cubicBezTo>
                  <a:pt x="18639" y="33932"/>
                  <a:pt x="17459" y="33826"/>
                  <a:pt x="16288" y="33676"/>
                </a:cubicBezTo>
                <a:cubicBezTo>
                  <a:pt x="16473" y="33571"/>
                  <a:pt x="16693" y="33491"/>
                  <a:pt x="16913" y="33386"/>
                </a:cubicBezTo>
                <a:cubicBezTo>
                  <a:pt x="16948" y="33386"/>
                  <a:pt x="17019" y="33351"/>
                  <a:pt x="17098" y="33307"/>
                </a:cubicBezTo>
                <a:close/>
                <a:moveTo>
                  <a:pt x="35437" y="33236"/>
                </a:moveTo>
                <a:cubicBezTo>
                  <a:pt x="36537" y="33271"/>
                  <a:pt x="37602" y="33271"/>
                  <a:pt x="38703" y="33271"/>
                </a:cubicBezTo>
                <a:cubicBezTo>
                  <a:pt x="38632" y="33421"/>
                  <a:pt x="38553" y="33527"/>
                  <a:pt x="38518" y="33676"/>
                </a:cubicBezTo>
                <a:cubicBezTo>
                  <a:pt x="38448" y="33791"/>
                  <a:pt x="38368" y="33896"/>
                  <a:pt x="38333" y="34011"/>
                </a:cubicBezTo>
                <a:cubicBezTo>
                  <a:pt x="37197" y="34011"/>
                  <a:pt x="36097" y="33967"/>
                  <a:pt x="34961" y="33932"/>
                </a:cubicBezTo>
                <a:cubicBezTo>
                  <a:pt x="35032" y="33826"/>
                  <a:pt x="35146" y="33712"/>
                  <a:pt x="35217" y="33571"/>
                </a:cubicBezTo>
                <a:cubicBezTo>
                  <a:pt x="35287" y="33456"/>
                  <a:pt x="35366" y="33351"/>
                  <a:pt x="35437" y="33236"/>
                </a:cubicBezTo>
                <a:close/>
                <a:moveTo>
                  <a:pt x="41819" y="33236"/>
                </a:moveTo>
                <a:lnTo>
                  <a:pt x="41819" y="33236"/>
                </a:lnTo>
                <a:cubicBezTo>
                  <a:pt x="41749" y="33491"/>
                  <a:pt x="41714" y="33747"/>
                  <a:pt x="41635" y="34011"/>
                </a:cubicBezTo>
                <a:lnTo>
                  <a:pt x="38368" y="34011"/>
                </a:lnTo>
                <a:cubicBezTo>
                  <a:pt x="38448" y="33896"/>
                  <a:pt x="38518" y="33791"/>
                  <a:pt x="38553" y="33712"/>
                </a:cubicBezTo>
                <a:cubicBezTo>
                  <a:pt x="38632" y="33571"/>
                  <a:pt x="38703" y="33421"/>
                  <a:pt x="38773" y="33271"/>
                </a:cubicBezTo>
                <a:cubicBezTo>
                  <a:pt x="39803" y="33271"/>
                  <a:pt x="40789" y="33271"/>
                  <a:pt x="41819" y="33236"/>
                </a:cubicBezTo>
                <a:close/>
                <a:moveTo>
                  <a:pt x="65115" y="33201"/>
                </a:moveTo>
                <a:cubicBezTo>
                  <a:pt x="65185" y="33421"/>
                  <a:pt x="65300" y="33641"/>
                  <a:pt x="65370" y="33861"/>
                </a:cubicBezTo>
                <a:cubicBezTo>
                  <a:pt x="64270" y="33932"/>
                  <a:pt x="63169" y="33967"/>
                  <a:pt x="62069" y="34046"/>
                </a:cubicBezTo>
                <a:cubicBezTo>
                  <a:pt x="62033" y="33861"/>
                  <a:pt x="61963" y="33641"/>
                  <a:pt x="61919" y="33456"/>
                </a:cubicBezTo>
                <a:cubicBezTo>
                  <a:pt x="62984" y="33351"/>
                  <a:pt x="64049" y="33271"/>
                  <a:pt x="65115" y="33201"/>
                </a:cubicBezTo>
                <a:close/>
                <a:moveTo>
                  <a:pt x="24581" y="33641"/>
                </a:moveTo>
                <a:cubicBezTo>
                  <a:pt x="25603" y="33747"/>
                  <a:pt x="26633" y="33861"/>
                  <a:pt x="27663" y="33967"/>
                </a:cubicBezTo>
                <a:cubicBezTo>
                  <a:pt x="27627" y="34011"/>
                  <a:pt x="27583" y="34046"/>
                  <a:pt x="27548" y="34081"/>
                </a:cubicBezTo>
                <a:cubicBezTo>
                  <a:pt x="27478" y="34117"/>
                  <a:pt x="27443" y="34117"/>
                  <a:pt x="27363" y="34187"/>
                </a:cubicBezTo>
                <a:cubicBezTo>
                  <a:pt x="27073" y="34152"/>
                  <a:pt x="26747" y="34117"/>
                  <a:pt x="26448" y="34081"/>
                </a:cubicBezTo>
                <a:cubicBezTo>
                  <a:pt x="25752" y="34011"/>
                  <a:pt x="25022" y="33932"/>
                  <a:pt x="24282" y="33861"/>
                </a:cubicBezTo>
                <a:cubicBezTo>
                  <a:pt x="24396" y="33791"/>
                  <a:pt x="24467" y="33712"/>
                  <a:pt x="24581" y="33641"/>
                </a:cubicBezTo>
                <a:close/>
                <a:moveTo>
                  <a:pt x="55210" y="33166"/>
                </a:moveTo>
                <a:cubicBezTo>
                  <a:pt x="55246" y="33421"/>
                  <a:pt x="55281" y="33712"/>
                  <a:pt x="55316" y="33967"/>
                </a:cubicBezTo>
                <a:cubicBezTo>
                  <a:pt x="54180" y="34046"/>
                  <a:pt x="53045" y="34152"/>
                  <a:pt x="51874" y="34231"/>
                </a:cubicBezTo>
                <a:cubicBezTo>
                  <a:pt x="51874" y="33967"/>
                  <a:pt x="51838" y="33712"/>
                  <a:pt x="51838" y="33456"/>
                </a:cubicBezTo>
                <a:cubicBezTo>
                  <a:pt x="52974" y="33386"/>
                  <a:pt x="54110" y="33271"/>
                  <a:pt x="55210" y="33166"/>
                </a:cubicBezTo>
                <a:close/>
                <a:moveTo>
                  <a:pt x="61848" y="33456"/>
                </a:moveTo>
                <a:cubicBezTo>
                  <a:pt x="61919" y="33641"/>
                  <a:pt x="61963" y="33861"/>
                  <a:pt x="61998" y="34046"/>
                </a:cubicBezTo>
                <a:cubicBezTo>
                  <a:pt x="61558" y="34081"/>
                  <a:pt x="61083" y="34117"/>
                  <a:pt x="60642" y="34152"/>
                </a:cubicBezTo>
                <a:cubicBezTo>
                  <a:pt x="60017" y="34187"/>
                  <a:pt x="59427" y="34231"/>
                  <a:pt x="58802" y="34266"/>
                </a:cubicBezTo>
                <a:cubicBezTo>
                  <a:pt x="58767" y="34081"/>
                  <a:pt x="58732" y="33896"/>
                  <a:pt x="58697" y="33712"/>
                </a:cubicBezTo>
                <a:cubicBezTo>
                  <a:pt x="58838" y="33712"/>
                  <a:pt x="58987" y="33712"/>
                  <a:pt x="59137" y="33676"/>
                </a:cubicBezTo>
                <a:cubicBezTo>
                  <a:pt x="59718" y="33641"/>
                  <a:pt x="60308" y="33571"/>
                  <a:pt x="60898" y="33527"/>
                </a:cubicBezTo>
                <a:cubicBezTo>
                  <a:pt x="61223" y="33491"/>
                  <a:pt x="61523" y="33491"/>
                  <a:pt x="61848" y="33456"/>
                </a:cubicBezTo>
                <a:close/>
                <a:moveTo>
                  <a:pt x="12582" y="33271"/>
                </a:moveTo>
                <a:cubicBezTo>
                  <a:pt x="13761" y="33421"/>
                  <a:pt x="14932" y="33571"/>
                  <a:pt x="16103" y="33712"/>
                </a:cubicBezTo>
                <a:cubicBezTo>
                  <a:pt x="16068" y="33747"/>
                  <a:pt x="15997" y="33791"/>
                  <a:pt x="15918" y="33861"/>
                </a:cubicBezTo>
                <a:cubicBezTo>
                  <a:pt x="15742" y="33967"/>
                  <a:pt x="15592" y="34117"/>
                  <a:pt x="15408" y="34301"/>
                </a:cubicBezTo>
                <a:cubicBezTo>
                  <a:pt x="14272" y="34152"/>
                  <a:pt x="13136" y="34011"/>
                  <a:pt x="11956" y="33826"/>
                </a:cubicBezTo>
                <a:lnTo>
                  <a:pt x="11816" y="33826"/>
                </a:lnTo>
                <a:cubicBezTo>
                  <a:pt x="12000" y="33641"/>
                  <a:pt x="12221" y="33491"/>
                  <a:pt x="12441" y="33351"/>
                </a:cubicBezTo>
                <a:cubicBezTo>
                  <a:pt x="12476" y="33307"/>
                  <a:pt x="12511" y="33271"/>
                  <a:pt x="12546" y="33271"/>
                </a:cubicBezTo>
                <a:close/>
                <a:moveTo>
                  <a:pt x="20435" y="33641"/>
                </a:moveTo>
                <a:cubicBezTo>
                  <a:pt x="20945" y="33676"/>
                  <a:pt x="21465" y="33712"/>
                  <a:pt x="21975" y="33747"/>
                </a:cubicBezTo>
                <a:cubicBezTo>
                  <a:pt x="22706" y="33791"/>
                  <a:pt x="23402" y="33861"/>
                  <a:pt x="24106" y="33896"/>
                </a:cubicBezTo>
                <a:cubicBezTo>
                  <a:pt x="24062" y="33932"/>
                  <a:pt x="23991" y="33967"/>
                  <a:pt x="23921" y="34046"/>
                </a:cubicBezTo>
                <a:cubicBezTo>
                  <a:pt x="23771" y="34117"/>
                  <a:pt x="23622" y="34187"/>
                  <a:pt x="23481" y="34301"/>
                </a:cubicBezTo>
                <a:cubicBezTo>
                  <a:pt x="22856" y="34266"/>
                  <a:pt x="22231" y="34187"/>
                  <a:pt x="21570" y="34152"/>
                </a:cubicBezTo>
                <a:cubicBezTo>
                  <a:pt x="21025" y="34117"/>
                  <a:pt x="20435" y="34081"/>
                  <a:pt x="19880" y="34011"/>
                </a:cubicBezTo>
                <a:cubicBezTo>
                  <a:pt x="20100" y="33826"/>
                  <a:pt x="20250" y="33712"/>
                  <a:pt x="20435" y="33641"/>
                </a:cubicBezTo>
                <a:close/>
                <a:moveTo>
                  <a:pt x="28393" y="33456"/>
                </a:moveTo>
                <a:cubicBezTo>
                  <a:pt x="28798" y="33491"/>
                  <a:pt x="29239" y="33527"/>
                  <a:pt x="29679" y="33571"/>
                </a:cubicBezTo>
                <a:lnTo>
                  <a:pt x="30489" y="33676"/>
                </a:lnTo>
                <a:cubicBezTo>
                  <a:pt x="30779" y="33712"/>
                  <a:pt x="31105" y="33712"/>
                  <a:pt x="31404" y="33747"/>
                </a:cubicBezTo>
                <a:cubicBezTo>
                  <a:pt x="31290" y="33932"/>
                  <a:pt x="31184" y="34117"/>
                  <a:pt x="31070" y="34301"/>
                </a:cubicBezTo>
                <a:cubicBezTo>
                  <a:pt x="30630" y="34266"/>
                  <a:pt x="30225" y="34231"/>
                  <a:pt x="29784" y="34152"/>
                </a:cubicBezTo>
                <a:cubicBezTo>
                  <a:pt x="29124" y="34081"/>
                  <a:pt x="28508" y="34011"/>
                  <a:pt x="27848" y="33932"/>
                </a:cubicBezTo>
                <a:cubicBezTo>
                  <a:pt x="27953" y="33826"/>
                  <a:pt x="28103" y="33712"/>
                  <a:pt x="28323" y="33527"/>
                </a:cubicBezTo>
                <a:cubicBezTo>
                  <a:pt x="28323" y="33491"/>
                  <a:pt x="28358" y="33456"/>
                  <a:pt x="28393" y="33456"/>
                </a:cubicBezTo>
                <a:close/>
                <a:moveTo>
                  <a:pt x="81948" y="32981"/>
                </a:moveTo>
                <a:lnTo>
                  <a:pt x="81948" y="32981"/>
                </a:lnTo>
                <a:cubicBezTo>
                  <a:pt x="83048" y="33086"/>
                  <a:pt x="84114" y="33201"/>
                  <a:pt x="85214" y="33351"/>
                </a:cubicBezTo>
                <a:cubicBezTo>
                  <a:pt x="85249" y="33456"/>
                  <a:pt x="85329" y="33527"/>
                  <a:pt x="85399" y="33641"/>
                </a:cubicBezTo>
                <a:cubicBezTo>
                  <a:pt x="85549" y="33861"/>
                  <a:pt x="85690" y="34081"/>
                  <a:pt x="85874" y="34301"/>
                </a:cubicBezTo>
                <a:cubicBezTo>
                  <a:pt x="84774" y="34117"/>
                  <a:pt x="83673" y="34011"/>
                  <a:pt x="82573" y="33896"/>
                </a:cubicBezTo>
                <a:cubicBezTo>
                  <a:pt x="82353" y="33606"/>
                  <a:pt x="82168" y="33307"/>
                  <a:pt x="81948" y="32981"/>
                </a:cubicBezTo>
                <a:close/>
                <a:moveTo>
                  <a:pt x="8364" y="33307"/>
                </a:moveTo>
                <a:cubicBezTo>
                  <a:pt x="9430" y="33527"/>
                  <a:pt x="10530" y="33676"/>
                  <a:pt x="11666" y="33861"/>
                </a:cubicBezTo>
                <a:cubicBezTo>
                  <a:pt x="11446" y="34011"/>
                  <a:pt x="11261" y="34187"/>
                  <a:pt x="11076" y="34337"/>
                </a:cubicBezTo>
                <a:cubicBezTo>
                  <a:pt x="9940" y="34187"/>
                  <a:pt x="8805" y="34011"/>
                  <a:pt x="7669" y="33826"/>
                </a:cubicBezTo>
                <a:cubicBezTo>
                  <a:pt x="7889" y="33641"/>
                  <a:pt x="8144" y="33491"/>
                  <a:pt x="8364" y="33307"/>
                </a:cubicBezTo>
                <a:close/>
                <a:moveTo>
                  <a:pt x="75609" y="33641"/>
                </a:moveTo>
                <a:cubicBezTo>
                  <a:pt x="75750" y="33861"/>
                  <a:pt x="75864" y="34117"/>
                  <a:pt x="75970" y="34337"/>
                </a:cubicBezTo>
                <a:cubicBezTo>
                  <a:pt x="75236" y="34337"/>
                  <a:pt x="74503" y="34321"/>
                  <a:pt x="73769" y="34321"/>
                </a:cubicBezTo>
                <a:cubicBezTo>
                  <a:pt x="73402" y="34321"/>
                  <a:pt x="73035" y="34325"/>
                  <a:pt x="72669" y="34337"/>
                </a:cubicBezTo>
                <a:cubicBezTo>
                  <a:pt x="72563" y="34081"/>
                  <a:pt x="72448" y="33861"/>
                  <a:pt x="72308" y="33641"/>
                </a:cubicBezTo>
                <a:close/>
                <a:moveTo>
                  <a:pt x="72264" y="33641"/>
                </a:moveTo>
                <a:cubicBezTo>
                  <a:pt x="72378" y="33861"/>
                  <a:pt x="72484" y="34081"/>
                  <a:pt x="72598" y="34337"/>
                </a:cubicBezTo>
                <a:cubicBezTo>
                  <a:pt x="71498" y="34337"/>
                  <a:pt x="70397" y="34337"/>
                  <a:pt x="69297" y="34372"/>
                </a:cubicBezTo>
                <a:cubicBezTo>
                  <a:pt x="69226" y="34152"/>
                  <a:pt x="69147" y="33967"/>
                  <a:pt x="69041" y="33747"/>
                </a:cubicBezTo>
                <a:cubicBezTo>
                  <a:pt x="70107" y="33712"/>
                  <a:pt x="71163" y="33676"/>
                  <a:pt x="72264" y="33641"/>
                </a:cubicBezTo>
                <a:close/>
                <a:moveTo>
                  <a:pt x="3857" y="33201"/>
                </a:moveTo>
                <a:cubicBezTo>
                  <a:pt x="5098" y="33421"/>
                  <a:pt x="6313" y="33641"/>
                  <a:pt x="7519" y="33861"/>
                </a:cubicBezTo>
                <a:cubicBezTo>
                  <a:pt x="7264" y="34046"/>
                  <a:pt x="7044" y="34231"/>
                  <a:pt x="6789" y="34407"/>
                </a:cubicBezTo>
                <a:cubicBezTo>
                  <a:pt x="5538" y="34231"/>
                  <a:pt x="4332" y="34011"/>
                  <a:pt x="3117" y="33747"/>
                </a:cubicBezTo>
                <a:cubicBezTo>
                  <a:pt x="3373" y="33571"/>
                  <a:pt x="3593" y="33386"/>
                  <a:pt x="3857" y="33201"/>
                </a:cubicBezTo>
                <a:close/>
                <a:moveTo>
                  <a:pt x="58617" y="33712"/>
                </a:moveTo>
                <a:cubicBezTo>
                  <a:pt x="58661" y="33896"/>
                  <a:pt x="58732" y="34081"/>
                  <a:pt x="58767" y="34266"/>
                </a:cubicBezTo>
                <a:cubicBezTo>
                  <a:pt x="57667" y="34337"/>
                  <a:pt x="56566" y="34407"/>
                  <a:pt x="55430" y="34451"/>
                </a:cubicBezTo>
                <a:cubicBezTo>
                  <a:pt x="55430" y="34301"/>
                  <a:pt x="55395" y="34152"/>
                  <a:pt x="55395" y="34011"/>
                </a:cubicBezTo>
                <a:cubicBezTo>
                  <a:pt x="56460" y="33932"/>
                  <a:pt x="57561" y="33826"/>
                  <a:pt x="58617" y="33712"/>
                </a:cubicBezTo>
                <a:close/>
                <a:moveTo>
                  <a:pt x="27768" y="33967"/>
                </a:moveTo>
                <a:cubicBezTo>
                  <a:pt x="28429" y="34046"/>
                  <a:pt x="29124" y="34152"/>
                  <a:pt x="29784" y="34231"/>
                </a:cubicBezTo>
                <a:cubicBezTo>
                  <a:pt x="30189" y="34266"/>
                  <a:pt x="30630" y="34337"/>
                  <a:pt x="31035" y="34372"/>
                </a:cubicBezTo>
                <a:cubicBezTo>
                  <a:pt x="30999" y="34407"/>
                  <a:pt x="30999" y="34451"/>
                  <a:pt x="30964" y="34486"/>
                </a:cubicBezTo>
                <a:cubicBezTo>
                  <a:pt x="30559" y="34451"/>
                  <a:pt x="30189" y="34451"/>
                  <a:pt x="29784" y="34407"/>
                </a:cubicBezTo>
                <a:cubicBezTo>
                  <a:pt x="29019" y="34337"/>
                  <a:pt x="28209" y="34266"/>
                  <a:pt x="27443" y="34187"/>
                </a:cubicBezTo>
                <a:cubicBezTo>
                  <a:pt x="27478" y="34152"/>
                  <a:pt x="27513" y="34152"/>
                  <a:pt x="27548" y="34117"/>
                </a:cubicBezTo>
                <a:cubicBezTo>
                  <a:pt x="27627" y="34081"/>
                  <a:pt x="27698" y="34046"/>
                  <a:pt x="27768" y="33967"/>
                </a:cubicBezTo>
                <a:close/>
                <a:moveTo>
                  <a:pt x="51759" y="33456"/>
                </a:moveTo>
                <a:cubicBezTo>
                  <a:pt x="51794" y="33712"/>
                  <a:pt x="51794" y="33967"/>
                  <a:pt x="51838" y="34231"/>
                </a:cubicBezTo>
                <a:cubicBezTo>
                  <a:pt x="50694" y="34337"/>
                  <a:pt x="49558" y="34407"/>
                  <a:pt x="48422" y="34486"/>
                </a:cubicBezTo>
                <a:cubicBezTo>
                  <a:pt x="48422" y="34231"/>
                  <a:pt x="48458" y="33967"/>
                  <a:pt x="48458" y="33712"/>
                </a:cubicBezTo>
                <a:cubicBezTo>
                  <a:pt x="49558" y="33641"/>
                  <a:pt x="50659" y="33571"/>
                  <a:pt x="51759" y="33456"/>
                </a:cubicBezTo>
                <a:close/>
                <a:moveTo>
                  <a:pt x="75679" y="33641"/>
                </a:moveTo>
                <a:cubicBezTo>
                  <a:pt x="76815" y="33641"/>
                  <a:pt x="77951" y="33676"/>
                  <a:pt x="79051" y="33747"/>
                </a:cubicBezTo>
                <a:cubicBezTo>
                  <a:pt x="79201" y="33967"/>
                  <a:pt x="79351" y="34231"/>
                  <a:pt x="79492" y="34486"/>
                </a:cubicBezTo>
                <a:cubicBezTo>
                  <a:pt x="78796" y="34451"/>
                  <a:pt x="78101" y="34407"/>
                  <a:pt x="77370" y="34372"/>
                </a:cubicBezTo>
                <a:cubicBezTo>
                  <a:pt x="76930" y="34372"/>
                  <a:pt x="76489" y="34337"/>
                  <a:pt x="76049" y="34337"/>
                </a:cubicBezTo>
                <a:cubicBezTo>
                  <a:pt x="75935" y="34117"/>
                  <a:pt x="75829" y="33861"/>
                  <a:pt x="75679" y="33641"/>
                </a:cubicBezTo>
                <a:close/>
                <a:moveTo>
                  <a:pt x="68962" y="33747"/>
                </a:moveTo>
                <a:cubicBezTo>
                  <a:pt x="69077" y="33967"/>
                  <a:pt x="69147" y="34152"/>
                  <a:pt x="69261" y="34372"/>
                </a:cubicBezTo>
                <a:cubicBezTo>
                  <a:pt x="68046" y="34407"/>
                  <a:pt x="66876" y="34451"/>
                  <a:pt x="65661" y="34522"/>
                </a:cubicBezTo>
                <a:lnTo>
                  <a:pt x="65661" y="34407"/>
                </a:lnTo>
                <a:cubicBezTo>
                  <a:pt x="65590" y="34266"/>
                  <a:pt x="65520" y="34081"/>
                  <a:pt x="65440" y="33896"/>
                </a:cubicBezTo>
                <a:cubicBezTo>
                  <a:pt x="66620" y="33861"/>
                  <a:pt x="67791" y="33791"/>
                  <a:pt x="68962" y="33747"/>
                </a:cubicBezTo>
                <a:close/>
                <a:moveTo>
                  <a:pt x="31475" y="33747"/>
                </a:moveTo>
                <a:cubicBezTo>
                  <a:pt x="32611" y="33861"/>
                  <a:pt x="33711" y="33932"/>
                  <a:pt x="34847" y="33967"/>
                </a:cubicBezTo>
                <a:cubicBezTo>
                  <a:pt x="34741" y="34187"/>
                  <a:pt x="34591" y="34372"/>
                  <a:pt x="34451" y="34592"/>
                </a:cubicBezTo>
                <a:cubicBezTo>
                  <a:pt x="33350" y="34522"/>
                  <a:pt x="32250" y="34451"/>
                  <a:pt x="31149" y="34301"/>
                </a:cubicBezTo>
                <a:cubicBezTo>
                  <a:pt x="31255" y="34117"/>
                  <a:pt x="31369" y="33932"/>
                  <a:pt x="31475" y="33747"/>
                </a:cubicBezTo>
                <a:close/>
                <a:moveTo>
                  <a:pt x="48387" y="33712"/>
                </a:moveTo>
                <a:lnTo>
                  <a:pt x="48387" y="34486"/>
                </a:lnTo>
                <a:cubicBezTo>
                  <a:pt x="47287" y="34557"/>
                  <a:pt x="46151" y="34592"/>
                  <a:pt x="45051" y="34627"/>
                </a:cubicBezTo>
                <a:cubicBezTo>
                  <a:pt x="45086" y="34407"/>
                  <a:pt x="45121" y="34152"/>
                  <a:pt x="45156" y="33932"/>
                </a:cubicBezTo>
                <a:cubicBezTo>
                  <a:pt x="46257" y="33861"/>
                  <a:pt x="47322" y="33791"/>
                  <a:pt x="48387" y="33712"/>
                </a:cubicBezTo>
                <a:close/>
                <a:moveTo>
                  <a:pt x="55316" y="34011"/>
                </a:moveTo>
                <a:cubicBezTo>
                  <a:pt x="55360" y="34152"/>
                  <a:pt x="55360" y="34301"/>
                  <a:pt x="55395" y="34451"/>
                </a:cubicBezTo>
                <a:cubicBezTo>
                  <a:pt x="54215" y="34522"/>
                  <a:pt x="53080" y="34557"/>
                  <a:pt x="51909" y="34627"/>
                </a:cubicBezTo>
                <a:lnTo>
                  <a:pt x="51909" y="34592"/>
                </a:lnTo>
                <a:cubicBezTo>
                  <a:pt x="51909" y="34522"/>
                  <a:pt x="51909" y="34407"/>
                  <a:pt x="51874" y="34301"/>
                </a:cubicBezTo>
                <a:cubicBezTo>
                  <a:pt x="53045" y="34187"/>
                  <a:pt x="54180" y="34117"/>
                  <a:pt x="55316" y="34011"/>
                </a:cubicBezTo>
                <a:close/>
                <a:moveTo>
                  <a:pt x="16218" y="33712"/>
                </a:moveTo>
                <a:cubicBezTo>
                  <a:pt x="17388" y="33861"/>
                  <a:pt x="18559" y="33967"/>
                  <a:pt x="19739" y="34081"/>
                </a:cubicBezTo>
                <a:cubicBezTo>
                  <a:pt x="19660" y="34117"/>
                  <a:pt x="19589" y="34187"/>
                  <a:pt x="19484" y="34301"/>
                </a:cubicBezTo>
                <a:cubicBezTo>
                  <a:pt x="19369" y="34407"/>
                  <a:pt x="19264" y="34522"/>
                  <a:pt x="19149" y="34671"/>
                </a:cubicBezTo>
                <a:cubicBezTo>
                  <a:pt x="17943" y="34557"/>
                  <a:pt x="16728" y="34451"/>
                  <a:pt x="15478" y="34301"/>
                </a:cubicBezTo>
                <a:cubicBezTo>
                  <a:pt x="15663" y="34152"/>
                  <a:pt x="15813" y="34011"/>
                  <a:pt x="15962" y="33896"/>
                </a:cubicBezTo>
                <a:cubicBezTo>
                  <a:pt x="16033" y="33826"/>
                  <a:pt x="16103" y="33791"/>
                  <a:pt x="16218" y="33712"/>
                </a:cubicBezTo>
                <a:close/>
                <a:moveTo>
                  <a:pt x="24212" y="33932"/>
                </a:moveTo>
                <a:cubicBezTo>
                  <a:pt x="24942" y="33967"/>
                  <a:pt x="25717" y="34081"/>
                  <a:pt x="26448" y="34152"/>
                </a:cubicBezTo>
                <a:cubicBezTo>
                  <a:pt x="26747" y="34152"/>
                  <a:pt x="27038" y="34187"/>
                  <a:pt x="27293" y="34231"/>
                </a:cubicBezTo>
                <a:cubicBezTo>
                  <a:pt x="27223" y="34301"/>
                  <a:pt x="27108" y="34451"/>
                  <a:pt x="26923" y="34671"/>
                </a:cubicBezTo>
                <a:cubicBezTo>
                  <a:pt x="26527" y="34627"/>
                  <a:pt x="26157" y="34592"/>
                  <a:pt x="25752" y="34557"/>
                </a:cubicBezTo>
                <a:cubicBezTo>
                  <a:pt x="25057" y="34486"/>
                  <a:pt x="24326" y="34372"/>
                  <a:pt x="23586" y="34301"/>
                </a:cubicBezTo>
                <a:cubicBezTo>
                  <a:pt x="23701" y="34231"/>
                  <a:pt x="23842" y="34152"/>
                  <a:pt x="23956" y="34081"/>
                </a:cubicBezTo>
                <a:cubicBezTo>
                  <a:pt x="24027" y="34011"/>
                  <a:pt x="24141" y="33967"/>
                  <a:pt x="24212" y="33932"/>
                </a:cubicBezTo>
                <a:close/>
                <a:moveTo>
                  <a:pt x="65405" y="33896"/>
                </a:moveTo>
                <a:cubicBezTo>
                  <a:pt x="65440" y="34081"/>
                  <a:pt x="65520" y="34266"/>
                  <a:pt x="65590" y="34451"/>
                </a:cubicBezTo>
                <a:cubicBezTo>
                  <a:pt x="65590" y="34451"/>
                  <a:pt x="65625" y="34486"/>
                  <a:pt x="65625" y="34522"/>
                </a:cubicBezTo>
                <a:cubicBezTo>
                  <a:pt x="64490" y="34557"/>
                  <a:pt x="63354" y="34592"/>
                  <a:pt x="62218" y="34671"/>
                </a:cubicBezTo>
                <a:cubicBezTo>
                  <a:pt x="62183" y="34486"/>
                  <a:pt x="62139" y="34301"/>
                  <a:pt x="62069" y="34117"/>
                </a:cubicBezTo>
                <a:cubicBezTo>
                  <a:pt x="63169" y="34046"/>
                  <a:pt x="64270" y="33967"/>
                  <a:pt x="65405" y="33896"/>
                </a:cubicBezTo>
                <a:close/>
                <a:moveTo>
                  <a:pt x="31105" y="34372"/>
                </a:moveTo>
                <a:cubicBezTo>
                  <a:pt x="32206" y="34486"/>
                  <a:pt x="33306" y="34592"/>
                  <a:pt x="34407" y="34627"/>
                </a:cubicBezTo>
                <a:lnTo>
                  <a:pt x="34407" y="34706"/>
                </a:lnTo>
                <a:cubicBezTo>
                  <a:pt x="33271" y="34627"/>
                  <a:pt x="32135" y="34557"/>
                  <a:pt x="31035" y="34486"/>
                </a:cubicBezTo>
                <a:cubicBezTo>
                  <a:pt x="31070" y="34451"/>
                  <a:pt x="31070" y="34407"/>
                  <a:pt x="31105" y="34372"/>
                </a:cubicBezTo>
                <a:close/>
                <a:moveTo>
                  <a:pt x="34926" y="33967"/>
                </a:moveTo>
                <a:cubicBezTo>
                  <a:pt x="36062" y="34046"/>
                  <a:pt x="37162" y="34081"/>
                  <a:pt x="38298" y="34081"/>
                </a:cubicBezTo>
                <a:lnTo>
                  <a:pt x="37972" y="34742"/>
                </a:lnTo>
                <a:cubicBezTo>
                  <a:pt x="36792" y="34706"/>
                  <a:pt x="35657" y="34671"/>
                  <a:pt x="34521" y="34592"/>
                </a:cubicBezTo>
                <a:cubicBezTo>
                  <a:pt x="34671" y="34372"/>
                  <a:pt x="34776" y="34187"/>
                  <a:pt x="34926" y="33967"/>
                </a:cubicBezTo>
                <a:close/>
                <a:moveTo>
                  <a:pt x="41599" y="34046"/>
                </a:moveTo>
                <a:lnTo>
                  <a:pt x="41599" y="34046"/>
                </a:lnTo>
                <a:cubicBezTo>
                  <a:pt x="41564" y="34266"/>
                  <a:pt x="41494" y="34522"/>
                  <a:pt x="41450" y="34742"/>
                </a:cubicBezTo>
                <a:lnTo>
                  <a:pt x="38007" y="34742"/>
                </a:lnTo>
                <a:cubicBezTo>
                  <a:pt x="38113" y="34522"/>
                  <a:pt x="38227" y="34301"/>
                  <a:pt x="38368" y="34081"/>
                </a:cubicBezTo>
                <a:cubicBezTo>
                  <a:pt x="39434" y="34081"/>
                  <a:pt x="40534" y="34081"/>
                  <a:pt x="41599" y="34046"/>
                </a:cubicBezTo>
                <a:close/>
                <a:moveTo>
                  <a:pt x="45121" y="33932"/>
                </a:moveTo>
                <a:lnTo>
                  <a:pt x="45121" y="33932"/>
                </a:lnTo>
                <a:cubicBezTo>
                  <a:pt x="45086" y="34152"/>
                  <a:pt x="45051" y="34407"/>
                  <a:pt x="44971" y="34627"/>
                </a:cubicBezTo>
                <a:cubicBezTo>
                  <a:pt x="43836" y="34706"/>
                  <a:pt x="42665" y="34742"/>
                  <a:pt x="41494" y="34742"/>
                </a:cubicBezTo>
                <a:cubicBezTo>
                  <a:pt x="41564" y="34522"/>
                  <a:pt x="41599" y="34266"/>
                  <a:pt x="41670" y="34046"/>
                </a:cubicBezTo>
                <a:cubicBezTo>
                  <a:pt x="42814" y="34011"/>
                  <a:pt x="43985" y="33967"/>
                  <a:pt x="45121" y="33932"/>
                </a:cubicBezTo>
                <a:close/>
                <a:moveTo>
                  <a:pt x="51838" y="34301"/>
                </a:moveTo>
                <a:lnTo>
                  <a:pt x="51838" y="34627"/>
                </a:lnTo>
                <a:cubicBezTo>
                  <a:pt x="50738" y="34671"/>
                  <a:pt x="49558" y="34706"/>
                  <a:pt x="48422" y="34742"/>
                </a:cubicBezTo>
                <a:lnTo>
                  <a:pt x="48422" y="34522"/>
                </a:lnTo>
                <a:cubicBezTo>
                  <a:pt x="49558" y="34451"/>
                  <a:pt x="50694" y="34372"/>
                  <a:pt x="51838" y="34301"/>
                </a:cubicBezTo>
                <a:close/>
                <a:moveTo>
                  <a:pt x="79131" y="33747"/>
                </a:moveTo>
                <a:cubicBezTo>
                  <a:pt x="80266" y="33791"/>
                  <a:pt x="81402" y="33861"/>
                  <a:pt x="82538" y="33967"/>
                </a:cubicBezTo>
                <a:cubicBezTo>
                  <a:pt x="82687" y="34231"/>
                  <a:pt x="82872" y="34486"/>
                  <a:pt x="83013" y="34742"/>
                </a:cubicBezTo>
                <a:cubicBezTo>
                  <a:pt x="81913" y="34627"/>
                  <a:pt x="80742" y="34522"/>
                  <a:pt x="79571" y="34486"/>
                </a:cubicBezTo>
                <a:cubicBezTo>
                  <a:pt x="79421" y="34231"/>
                  <a:pt x="79271" y="33967"/>
                  <a:pt x="79131" y="33747"/>
                </a:cubicBezTo>
                <a:close/>
                <a:moveTo>
                  <a:pt x="34486" y="34671"/>
                </a:moveTo>
                <a:cubicBezTo>
                  <a:pt x="35621" y="34706"/>
                  <a:pt x="36792" y="34777"/>
                  <a:pt x="37928" y="34777"/>
                </a:cubicBezTo>
                <a:lnTo>
                  <a:pt x="37928" y="34812"/>
                </a:lnTo>
                <a:cubicBezTo>
                  <a:pt x="36757" y="34777"/>
                  <a:pt x="35621" y="34742"/>
                  <a:pt x="34486" y="34706"/>
                </a:cubicBezTo>
                <a:lnTo>
                  <a:pt x="34486" y="34671"/>
                </a:lnTo>
                <a:close/>
                <a:moveTo>
                  <a:pt x="48387" y="34522"/>
                </a:moveTo>
                <a:lnTo>
                  <a:pt x="48387" y="34742"/>
                </a:lnTo>
                <a:cubicBezTo>
                  <a:pt x="47252" y="34777"/>
                  <a:pt x="46151" y="34812"/>
                  <a:pt x="45015" y="34812"/>
                </a:cubicBezTo>
                <a:cubicBezTo>
                  <a:pt x="45015" y="34777"/>
                  <a:pt x="45051" y="34742"/>
                  <a:pt x="45051" y="34706"/>
                </a:cubicBezTo>
                <a:cubicBezTo>
                  <a:pt x="46151" y="34671"/>
                  <a:pt x="47252" y="34592"/>
                  <a:pt x="48387" y="34522"/>
                </a:cubicBezTo>
                <a:close/>
                <a:moveTo>
                  <a:pt x="62033" y="34117"/>
                </a:moveTo>
                <a:cubicBezTo>
                  <a:pt x="62069" y="34301"/>
                  <a:pt x="62104" y="34486"/>
                  <a:pt x="62139" y="34671"/>
                </a:cubicBezTo>
                <a:cubicBezTo>
                  <a:pt x="61743" y="34706"/>
                  <a:pt x="61303" y="34706"/>
                  <a:pt x="60898" y="34742"/>
                </a:cubicBezTo>
                <a:cubicBezTo>
                  <a:pt x="60237" y="34777"/>
                  <a:pt x="59577" y="34777"/>
                  <a:pt x="58917" y="34812"/>
                </a:cubicBezTo>
                <a:cubicBezTo>
                  <a:pt x="58882" y="34671"/>
                  <a:pt x="58838" y="34486"/>
                  <a:pt x="58802" y="34301"/>
                </a:cubicBezTo>
                <a:cubicBezTo>
                  <a:pt x="59427" y="34266"/>
                  <a:pt x="60017" y="34231"/>
                  <a:pt x="60642" y="34187"/>
                </a:cubicBezTo>
                <a:cubicBezTo>
                  <a:pt x="61083" y="34187"/>
                  <a:pt x="61558" y="34152"/>
                  <a:pt x="62033" y="34117"/>
                </a:cubicBezTo>
                <a:close/>
                <a:moveTo>
                  <a:pt x="11736" y="33861"/>
                </a:moveTo>
                <a:cubicBezTo>
                  <a:pt x="11816" y="33861"/>
                  <a:pt x="11886" y="33896"/>
                  <a:pt x="11956" y="33896"/>
                </a:cubicBezTo>
                <a:cubicBezTo>
                  <a:pt x="13101" y="34046"/>
                  <a:pt x="14237" y="34187"/>
                  <a:pt x="15372" y="34337"/>
                </a:cubicBezTo>
                <a:cubicBezTo>
                  <a:pt x="15188" y="34522"/>
                  <a:pt x="15003" y="34671"/>
                  <a:pt x="14818" y="34847"/>
                </a:cubicBezTo>
                <a:cubicBezTo>
                  <a:pt x="13612" y="34706"/>
                  <a:pt x="12361" y="34557"/>
                  <a:pt x="11155" y="34372"/>
                </a:cubicBezTo>
                <a:cubicBezTo>
                  <a:pt x="11340" y="34187"/>
                  <a:pt x="11560" y="34046"/>
                  <a:pt x="11736" y="33861"/>
                </a:cubicBezTo>
                <a:close/>
                <a:moveTo>
                  <a:pt x="38007" y="34777"/>
                </a:moveTo>
                <a:cubicBezTo>
                  <a:pt x="39143" y="34812"/>
                  <a:pt x="40279" y="34812"/>
                  <a:pt x="41414" y="34812"/>
                </a:cubicBezTo>
                <a:lnTo>
                  <a:pt x="41414" y="34847"/>
                </a:lnTo>
                <a:cubicBezTo>
                  <a:pt x="40279" y="34847"/>
                  <a:pt x="39143" y="34847"/>
                  <a:pt x="37972" y="34812"/>
                </a:cubicBezTo>
                <a:lnTo>
                  <a:pt x="38007" y="34777"/>
                </a:lnTo>
                <a:close/>
                <a:moveTo>
                  <a:pt x="44971" y="34706"/>
                </a:moveTo>
                <a:lnTo>
                  <a:pt x="44971" y="34812"/>
                </a:lnTo>
                <a:cubicBezTo>
                  <a:pt x="43800" y="34847"/>
                  <a:pt x="42629" y="34847"/>
                  <a:pt x="41494" y="34847"/>
                </a:cubicBezTo>
                <a:lnTo>
                  <a:pt x="41494" y="34812"/>
                </a:lnTo>
                <a:cubicBezTo>
                  <a:pt x="42665" y="34777"/>
                  <a:pt x="43800" y="34742"/>
                  <a:pt x="44971" y="34706"/>
                </a:cubicBezTo>
                <a:close/>
                <a:moveTo>
                  <a:pt x="3047" y="33791"/>
                </a:moveTo>
                <a:cubicBezTo>
                  <a:pt x="4253" y="34046"/>
                  <a:pt x="5503" y="34266"/>
                  <a:pt x="6718" y="34451"/>
                </a:cubicBezTo>
                <a:cubicBezTo>
                  <a:pt x="6498" y="34627"/>
                  <a:pt x="6278" y="34777"/>
                  <a:pt x="6058" y="34962"/>
                </a:cubicBezTo>
                <a:cubicBezTo>
                  <a:pt x="4808" y="34777"/>
                  <a:pt x="3593" y="34557"/>
                  <a:pt x="2351" y="34301"/>
                </a:cubicBezTo>
                <a:cubicBezTo>
                  <a:pt x="2571" y="34152"/>
                  <a:pt x="2827" y="33967"/>
                  <a:pt x="3047" y="33791"/>
                </a:cubicBezTo>
                <a:close/>
                <a:moveTo>
                  <a:pt x="7598" y="33861"/>
                </a:moveTo>
                <a:cubicBezTo>
                  <a:pt x="8734" y="34081"/>
                  <a:pt x="9870" y="34231"/>
                  <a:pt x="11006" y="34407"/>
                </a:cubicBezTo>
                <a:cubicBezTo>
                  <a:pt x="10821" y="34592"/>
                  <a:pt x="10601" y="34777"/>
                  <a:pt x="10416" y="34962"/>
                </a:cubicBezTo>
                <a:cubicBezTo>
                  <a:pt x="9245" y="34812"/>
                  <a:pt x="8039" y="34627"/>
                  <a:pt x="6859" y="34407"/>
                </a:cubicBezTo>
                <a:cubicBezTo>
                  <a:pt x="7114" y="34231"/>
                  <a:pt x="7378" y="34046"/>
                  <a:pt x="7598" y="33861"/>
                </a:cubicBezTo>
                <a:close/>
                <a:moveTo>
                  <a:pt x="19810" y="34081"/>
                </a:moveTo>
                <a:cubicBezTo>
                  <a:pt x="20399" y="34117"/>
                  <a:pt x="20981" y="34152"/>
                  <a:pt x="21570" y="34187"/>
                </a:cubicBezTo>
                <a:cubicBezTo>
                  <a:pt x="22195" y="34266"/>
                  <a:pt x="22821" y="34301"/>
                  <a:pt x="23402" y="34372"/>
                </a:cubicBezTo>
                <a:cubicBezTo>
                  <a:pt x="23296" y="34451"/>
                  <a:pt x="23181" y="34522"/>
                  <a:pt x="23111" y="34627"/>
                </a:cubicBezTo>
                <a:cubicBezTo>
                  <a:pt x="23005" y="34742"/>
                  <a:pt x="22891" y="34847"/>
                  <a:pt x="22821" y="34962"/>
                </a:cubicBezTo>
                <a:cubicBezTo>
                  <a:pt x="22195" y="34926"/>
                  <a:pt x="21570" y="34847"/>
                  <a:pt x="20945" y="34812"/>
                </a:cubicBezTo>
                <a:cubicBezTo>
                  <a:pt x="20399" y="34777"/>
                  <a:pt x="19810" y="34706"/>
                  <a:pt x="19220" y="34671"/>
                </a:cubicBezTo>
                <a:lnTo>
                  <a:pt x="19554" y="34337"/>
                </a:lnTo>
                <a:cubicBezTo>
                  <a:pt x="19625" y="34231"/>
                  <a:pt x="19739" y="34152"/>
                  <a:pt x="19810" y="34081"/>
                </a:cubicBezTo>
                <a:close/>
                <a:moveTo>
                  <a:pt x="27407" y="34231"/>
                </a:moveTo>
                <a:cubicBezTo>
                  <a:pt x="28173" y="34301"/>
                  <a:pt x="28983" y="34407"/>
                  <a:pt x="29784" y="34451"/>
                </a:cubicBezTo>
                <a:cubicBezTo>
                  <a:pt x="30154" y="34486"/>
                  <a:pt x="30559" y="34522"/>
                  <a:pt x="30929" y="34557"/>
                </a:cubicBezTo>
                <a:cubicBezTo>
                  <a:pt x="30850" y="34706"/>
                  <a:pt x="30744" y="34847"/>
                  <a:pt x="30665" y="34997"/>
                </a:cubicBezTo>
                <a:cubicBezTo>
                  <a:pt x="30225" y="34962"/>
                  <a:pt x="29828" y="34962"/>
                  <a:pt x="29388" y="34926"/>
                </a:cubicBezTo>
                <a:cubicBezTo>
                  <a:pt x="28578" y="34847"/>
                  <a:pt x="27804" y="34777"/>
                  <a:pt x="27002" y="34706"/>
                </a:cubicBezTo>
                <a:cubicBezTo>
                  <a:pt x="27187" y="34451"/>
                  <a:pt x="27293" y="34337"/>
                  <a:pt x="27407" y="34231"/>
                </a:cubicBezTo>
                <a:close/>
                <a:moveTo>
                  <a:pt x="58767" y="34337"/>
                </a:moveTo>
                <a:cubicBezTo>
                  <a:pt x="58802" y="34486"/>
                  <a:pt x="58838" y="34671"/>
                  <a:pt x="58882" y="34812"/>
                </a:cubicBezTo>
                <a:cubicBezTo>
                  <a:pt x="57737" y="34891"/>
                  <a:pt x="56637" y="34926"/>
                  <a:pt x="55501" y="34997"/>
                </a:cubicBezTo>
                <a:cubicBezTo>
                  <a:pt x="55501" y="34812"/>
                  <a:pt x="55466" y="34671"/>
                  <a:pt x="55466" y="34522"/>
                </a:cubicBezTo>
                <a:cubicBezTo>
                  <a:pt x="56566" y="34451"/>
                  <a:pt x="57667" y="34372"/>
                  <a:pt x="58767" y="34337"/>
                </a:cubicBezTo>
                <a:close/>
                <a:moveTo>
                  <a:pt x="55395" y="34522"/>
                </a:moveTo>
                <a:cubicBezTo>
                  <a:pt x="55430" y="34671"/>
                  <a:pt x="55430" y="34847"/>
                  <a:pt x="55466" y="34997"/>
                </a:cubicBezTo>
                <a:cubicBezTo>
                  <a:pt x="54295" y="35032"/>
                  <a:pt x="53115" y="35111"/>
                  <a:pt x="51944" y="35147"/>
                </a:cubicBezTo>
                <a:cubicBezTo>
                  <a:pt x="51944" y="34997"/>
                  <a:pt x="51909" y="34847"/>
                  <a:pt x="51909" y="34671"/>
                </a:cubicBezTo>
                <a:cubicBezTo>
                  <a:pt x="53080" y="34627"/>
                  <a:pt x="54259" y="34557"/>
                  <a:pt x="55395" y="34522"/>
                </a:cubicBezTo>
                <a:close/>
                <a:moveTo>
                  <a:pt x="82608" y="33967"/>
                </a:moveTo>
                <a:cubicBezTo>
                  <a:pt x="83709" y="34081"/>
                  <a:pt x="84809" y="34187"/>
                  <a:pt x="85910" y="34337"/>
                </a:cubicBezTo>
                <a:cubicBezTo>
                  <a:pt x="86095" y="34592"/>
                  <a:pt x="86279" y="34891"/>
                  <a:pt x="86464" y="35147"/>
                </a:cubicBezTo>
                <a:cubicBezTo>
                  <a:pt x="85364" y="34997"/>
                  <a:pt x="84263" y="34847"/>
                  <a:pt x="83092" y="34742"/>
                </a:cubicBezTo>
                <a:cubicBezTo>
                  <a:pt x="82943" y="34486"/>
                  <a:pt x="82758" y="34231"/>
                  <a:pt x="82608" y="33967"/>
                </a:cubicBezTo>
                <a:close/>
                <a:moveTo>
                  <a:pt x="30999" y="34557"/>
                </a:moveTo>
                <a:cubicBezTo>
                  <a:pt x="32135" y="34627"/>
                  <a:pt x="33236" y="34706"/>
                  <a:pt x="34371" y="34742"/>
                </a:cubicBezTo>
                <a:cubicBezTo>
                  <a:pt x="34266" y="34891"/>
                  <a:pt x="34186" y="35032"/>
                  <a:pt x="34116" y="35182"/>
                </a:cubicBezTo>
                <a:cubicBezTo>
                  <a:pt x="32980" y="35147"/>
                  <a:pt x="31845" y="35067"/>
                  <a:pt x="30744" y="34997"/>
                </a:cubicBezTo>
                <a:cubicBezTo>
                  <a:pt x="30815" y="34847"/>
                  <a:pt x="30885" y="34706"/>
                  <a:pt x="30999" y="34557"/>
                </a:cubicBezTo>
                <a:close/>
                <a:moveTo>
                  <a:pt x="51874" y="34671"/>
                </a:moveTo>
                <a:cubicBezTo>
                  <a:pt x="51874" y="34847"/>
                  <a:pt x="51874" y="34997"/>
                  <a:pt x="51909" y="35147"/>
                </a:cubicBezTo>
                <a:cubicBezTo>
                  <a:pt x="50738" y="35182"/>
                  <a:pt x="49558" y="35217"/>
                  <a:pt x="48422" y="35252"/>
                </a:cubicBezTo>
                <a:lnTo>
                  <a:pt x="48422" y="34926"/>
                </a:lnTo>
                <a:lnTo>
                  <a:pt x="48422" y="34812"/>
                </a:lnTo>
                <a:cubicBezTo>
                  <a:pt x="49558" y="34777"/>
                  <a:pt x="50738" y="34742"/>
                  <a:pt x="51874" y="34671"/>
                </a:cubicBezTo>
                <a:close/>
                <a:moveTo>
                  <a:pt x="15443" y="34337"/>
                </a:moveTo>
                <a:cubicBezTo>
                  <a:pt x="16658" y="34486"/>
                  <a:pt x="17864" y="34592"/>
                  <a:pt x="19079" y="34706"/>
                </a:cubicBezTo>
                <a:cubicBezTo>
                  <a:pt x="18929" y="34926"/>
                  <a:pt x="18744" y="35111"/>
                  <a:pt x="18559" y="35287"/>
                </a:cubicBezTo>
                <a:cubicBezTo>
                  <a:pt x="17353" y="35147"/>
                  <a:pt x="16103" y="35032"/>
                  <a:pt x="14897" y="34847"/>
                </a:cubicBezTo>
                <a:cubicBezTo>
                  <a:pt x="15082" y="34706"/>
                  <a:pt x="15258" y="34522"/>
                  <a:pt x="15443" y="34337"/>
                </a:cubicBezTo>
                <a:close/>
                <a:moveTo>
                  <a:pt x="34451" y="34742"/>
                </a:moveTo>
                <a:cubicBezTo>
                  <a:pt x="35586" y="34812"/>
                  <a:pt x="36722" y="34847"/>
                  <a:pt x="37893" y="34847"/>
                </a:cubicBezTo>
                <a:cubicBezTo>
                  <a:pt x="37822" y="34997"/>
                  <a:pt x="37752" y="35182"/>
                  <a:pt x="37673" y="35331"/>
                </a:cubicBezTo>
                <a:cubicBezTo>
                  <a:pt x="36502" y="35287"/>
                  <a:pt x="35331" y="35252"/>
                  <a:pt x="34151" y="35217"/>
                </a:cubicBezTo>
                <a:cubicBezTo>
                  <a:pt x="34266" y="35032"/>
                  <a:pt x="34336" y="34891"/>
                  <a:pt x="34451" y="34742"/>
                </a:cubicBezTo>
                <a:close/>
                <a:moveTo>
                  <a:pt x="48387" y="34812"/>
                </a:moveTo>
                <a:cubicBezTo>
                  <a:pt x="48387" y="34847"/>
                  <a:pt x="48387" y="34891"/>
                  <a:pt x="48352" y="34926"/>
                </a:cubicBezTo>
                <a:lnTo>
                  <a:pt x="48352" y="35252"/>
                </a:lnTo>
                <a:cubicBezTo>
                  <a:pt x="47216" y="35287"/>
                  <a:pt x="46072" y="35331"/>
                  <a:pt x="44936" y="35331"/>
                </a:cubicBezTo>
                <a:cubicBezTo>
                  <a:pt x="44971" y="35182"/>
                  <a:pt x="44971" y="35032"/>
                  <a:pt x="45015" y="34891"/>
                </a:cubicBezTo>
                <a:cubicBezTo>
                  <a:pt x="46151" y="34891"/>
                  <a:pt x="47252" y="34847"/>
                  <a:pt x="48387" y="34812"/>
                </a:cubicBezTo>
                <a:close/>
                <a:moveTo>
                  <a:pt x="23516" y="34372"/>
                </a:moveTo>
                <a:cubicBezTo>
                  <a:pt x="24247" y="34451"/>
                  <a:pt x="25022" y="34522"/>
                  <a:pt x="25752" y="34592"/>
                </a:cubicBezTo>
                <a:cubicBezTo>
                  <a:pt x="26122" y="34671"/>
                  <a:pt x="26527" y="34706"/>
                  <a:pt x="26888" y="34742"/>
                </a:cubicBezTo>
                <a:cubicBezTo>
                  <a:pt x="26853" y="34812"/>
                  <a:pt x="26782" y="34926"/>
                  <a:pt x="26703" y="35032"/>
                </a:cubicBezTo>
                <a:cubicBezTo>
                  <a:pt x="26633" y="35147"/>
                  <a:pt x="26562" y="35252"/>
                  <a:pt x="26483" y="35367"/>
                </a:cubicBezTo>
                <a:cubicBezTo>
                  <a:pt x="26122" y="35331"/>
                  <a:pt x="25752" y="35287"/>
                  <a:pt x="25382" y="35217"/>
                </a:cubicBezTo>
                <a:cubicBezTo>
                  <a:pt x="24546" y="35147"/>
                  <a:pt x="23736" y="35067"/>
                  <a:pt x="22891" y="34962"/>
                </a:cubicBezTo>
                <a:cubicBezTo>
                  <a:pt x="22961" y="34891"/>
                  <a:pt x="23041" y="34777"/>
                  <a:pt x="23146" y="34671"/>
                </a:cubicBezTo>
                <a:cubicBezTo>
                  <a:pt x="23261" y="34557"/>
                  <a:pt x="23366" y="34451"/>
                  <a:pt x="23516" y="34372"/>
                </a:cubicBezTo>
                <a:close/>
                <a:moveTo>
                  <a:pt x="37972" y="34891"/>
                </a:moveTo>
                <a:cubicBezTo>
                  <a:pt x="39108" y="34891"/>
                  <a:pt x="40244" y="34926"/>
                  <a:pt x="41414" y="34926"/>
                </a:cubicBezTo>
                <a:cubicBezTo>
                  <a:pt x="41379" y="35067"/>
                  <a:pt x="41344" y="35217"/>
                  <a:pt x="41309" y="35367"/>
                </a:cubicBezTo>
                <a:cubicBezTo>
                  <a:pt x="40094" y="35367"/>
                  <a:pt x="38923" y="35331"/>
                  <a:pt x="37752" y="35331"/>
                </a:cubicBezTo>
                <a:cubicBezTo>
                  <a:pt x="37822" y="35182"/>
                  <a:pt x="37893" y="35032"/>
                  <a:pt x="37972" y="34891"/>
                </a:cubicBezTo>
                <a:close/>
                <a:moveTo>
                  <a:pt x="44936" y="34891"/>
                </a:moveTo>
                <a:cubicBezTo>
                  <a:pt x="44936" y="35032"/>
                  <a:pt x="44901" y="35182"/>
                  <a:pt x="44901" y="35331"/>
                </a:cubicBezTo>
                <a:cubicBezTo>
                  <a:pt x="43695" y="35367"/>
                  <a:pt x="42515" y="35367"/>
                  <a:pt x="41344" y="35367"/>
                </a:cubicBezTo>
                <a:cubicBezTo>
                  <a:pt x="41379" y="35217"/>
                  <a:pt x="41414" y="35067"/>
                  <a:pt x="41450" y="34926"/>
                </a:cubicBezTo>
                <a:cubicBezTo>
                  <a:pt x="42629" y="34926"/>
                  <a:pt x="43800" y="34926"/>
                  <a:pt x="44936" y="34891"/>
                </a:cubicBezTo>
                <a:close/>
                <a:moveTo>
                  <a:pt x="72633" y="34372"/>
                </a:moveTo>
                <a:cubicBezTo>
                  <a:pt x="72783" y="34706"/>
                  <a:pt x="72924" y="34997"/>
                  <a:pt x="73074" y="35331"/>
                </a:cubicBezTo>
                <a:cubicBezTo>
                  <a:pt x="71938" y="35331"/>
                  <a:pt x="70837" y="35331"/>
                  <a:pt x="69702" y="35367"/>
                </a:cubicBezTo>
                <a:cubicBezTo>
                  <a:pt x="69587" y="35032"/>
                  <a:pt x="69446" y="34742"/>
                  <a:pt x="69332" y="34451"/>
                </a:cubicBezTo>
                <a:cubicBezTo>
                  <a:pt x="70432" y="34407"/>
                  <a:pt x="71533" y="34372"/>
                  <a:pt x="72633" y="34372"/>
                </a:cubicBezTo>
                <a:close/>
                <a:moveTo>
                  <a:pt x="72669" y="34372"/>
                </a:moveTo>
                <a:cubicBezTo>
                  <a:pt x="73804" y="34372"/>
                  <a:pt x="74905" y="34372"/>
                  <a:pt x="76005" y="34407"/>
                </a:cubicBezTo>
                <a:cubicBezTo>
                  <a:pt x="76190" y="34706"/>
                  <a:pt x="76340" y="35032"/>
                  <a:pt x="76525" y="35367"/>
                </a:cubicBezTo>
                <a:cubicBezTo>
                  <a:pt x="75389" y="35331"/>
                  <a:pt x="74244" y="35331"/>
                  <a:pt x="73144" y="35331"/>
                </a:cubicBezTo>
                <a:cubicBezTo>
                  <a:pt x="73003" y="34997"/>
                  <a:pt x="72853" y="34706"/>
                  <a:pt x="72669" y="34372"/>
                </a:cubicBezTo>
                <a:close/>
                <a:moveTo>
                  <a:pt x="69261" y="34451"/>
                </a:moveTo>
                <a:cubicBezTo>
                  <a:pt x="69402" y="34742"/>
                  <a:pt x="69517" y="35032"/>
                  <a:pt x="69622" y="35367"/>
                </a:cubicBezTo>
                <a:cubicBezTo>
                  <a:pt x="68416" y="35367"/>
                  <a:pt x="67245" y="35402"/>
                  <a:pt x="66030" y="35437"/>
                </a:cubicBezTo>
                <a:cubicBezTo>
                  <a:pt x="65925" y="35147"/>
                  <a:pt x="65810" y="34847"/>
                  <a:pt x="65705" y="34557"/>
                </a:cubicBezTo>
                <a:cubicBezTo>
                  <a:pt x="66911" y="34522"/>
                  <a:pt x="68082" y="34486"/>
                  <a:pt x="69261" y="34451"/>
                </a:cubicBezTo>
                <a:close/>
                <a:moveTo>
                  <a:pt x="11076" y="34407"/>
                </a:moveTo>
                <a:cubicBezTo>
                  <a:pt x="12326" y="34592"/>
                  <a:pt x="13541" y="34742"/>
                  <a:pt x="14747" y="34926"/>
                </a:cubicBezTo>
                <a:cubicBezTo>
                  <a:pt x="14562" y="35111"/>
                  <a:pt x="14422" y="35287"/>
                  <a:pt x="14237" y="35472"/>
                </a:cubicBezTo>
                <a:cubicBezTo>
                  <a:pt x="12987" y="35331"/>
                  <a:pt x="11736" y="35147"/>
                  <a:pt x="10495" y="34962"/>
                </a:cubicBezTo>
                <a:cubicBezTo>
                  <a:pt x="10680" y="34777"/>
                  <a:pt x="10900" y="34592"/>
                  <a:pt x="11076" y="34407"/>
                </a:cubicBezTo>
                <a:close/>
                <a:moveTo>
                  <a:pt x="2272" y="34372"/>
                </a:moveTo>
                <a:cubicBezTo>
                  <a:pt x="3522" y="34592"/>
                  <a:pt x="4772" y="34812"/>
                  <a:pt x="5979" y="34997"/>
                </a:cubicBezTo>
                <a:cubicBezTo>
                  <a:pt x="5758" y="35182"/>
                  <a:pt x="5538" y="35367"/>
                  <a:pt x="5318" y="35508"/>
                </a:cubicBezTo>
                <a:cubicBezTo>
                  <a:pt x="4077" y="35331"/>
                  <a:pt x="2827" y="35111"/>
                  <a:pt x="1577" y="34847"/>
                </a:cubicBezTo>
                <a:cubicBezTo>
                  <a:pt x="1797" y="34706"/>
                  <a:pt x="2052" y="34522"/>
                  <a:pt x="2272" y="34372"/>
                </a:cubicBezTo>
                <a:close/>
                <a:moveTo>
                  <a:pt x="6789" y="34486"/>
                </a:moveTo>
                <a:cubicBezTo>
                  <a:pt x="7995" y="34671"/>
                  <a:pt x="9174" y="34847"/>
                  <a:pt x="10345" y="34997"/>
                </a:cubicBezTo>
                <a:cubicBezTo>
                  <a:pt x="10240" y="35147"/>
                  <a:pt x="10090" y="35252"/>
                  <a:pt x="9976" y="35367"/>
                </a:cubicBezTo>
                <a:cubicBezTo>
                  <a:pt x="9905" y="35437"/>
                  <a:pt x="9870" y="35472"/>
                  <a:pt x="9835" y="35508"/>
                </a:cubicBezTo>
                <a:cubicBezTo>
                  <a:pt x="8585" y="35367"/>
                  <a:pt x="7378" y="35182"/>
                  <a:pt x="6128" y="34962"/>
                </a:cubicBezTo>
                <a:cubicBezTo>
                  <a:pt x="6348" y="34812"/>
                  <a:pt x="6568" y="34627"/>
                  <a:pt x="6789" y="34486"/>
                </a:cubicBezTo>
                <a:close/>
                <a:moveTo>
                  <a:pt x="76084" y="34407"/>
                </a:moveTo>
                <a:cubicBezTo>
                  <a:pt x="77255" y="34407"/>
                  <a:pt x="78391" y="34451"/>
                  <a:pt x="79527" y="34522"/>
                </a:cubicBezTo>
                <a:cubicBezTo>
                  <a:pt x="79712" y="34847"/>
                  <a:pt x="79897" y="35182"/>
                  <a:pt x="80081" y="35508"/>
                </a:cubicBezTo>
                <a:cubicBezTo>
                  <a:pt x="78911" y="35437"/>
                  <a:pt x="77731" y="35402"/>
                  <a:pt x="76595" y="35367"/>
                </a:cubicBezTo>
                <a:cubicBezTo>
                  <a:pt x="76410" y="35032"/>
                  <a:pt x="76269" y="34706"/>
                  <a:pt x="76084" y="34407"/>
                </a:cubicBezTo>
                <a:close/>
                <a:moveTo>
                  <a:pt x="65625" y="34557"/>
                </a:moveTo>
                <a:cubicBezTo>
                  <a:pt x="65740" y="34847"/>
                  <a:pt x="65845" y="35147"/>
                  <a:pt x="65995" y="35437"/>
                </a:cubicBezTo>
                <a:cubicBezTo>
                  <a:pt x="64780" y="35472"/>
                  <a:pt x="63574" y="35552"/>
                  <a:pt x="62403" y="35587"/>
                </a:cubicBezTo>
                <a:cubicBezTo>
                  <a:pt x="62324" y="35287"/>
                  <a:pt x="62253" y="34997"/>
                  <a:pt x="62218" y="34742"/>
                </a:cubicBezTo>
                <a:lnTo>
                  <a:pt x="62218" y="34706"/>
                </a:lnTo>
                <a:cubicBezTo>
                  <a:pt x="63389" y="34671"/>
                  <a:pt x="64525" y="34592"/>
                  <a:pt x="65625" y="34557"/>
                </a:cubicBezTo>
                <a:close/>
                <a:moveTo>
                  <a:pt x="19149" y="34742"/>
                </a:moveTo>
                <a:cubicBezTo>
                  <a:pt x="19774" y="34777"/>
                  <a:pt x="20364" y="34812"/>
                  <a:pt x="20945" y="34847"/>
                </a:cubicBezTo>
                <a:cubicBezTo>
                  <a:pt x="21570" y="34926"/>
                  <a:pt x="22160" y="34962"/>
                  <a:pt x="22785" y="35032"/>
                </a:cubicBezTo>
                <a:cubicBezTo>
                  <a:pt x="22600" y="35252"/>
                  <a:pt x="22416" y="35472"/>
                  <a:pt x="22231" y="35692"/>
                </a:cubicBezTo>
                <a:cubicBezTo>
                  <a:pt x="21060" y="35552"/>
                  <a:pt x="19845" y="35437"/>
                  <a:pt x="18639" y="35287"/>
                </a:cubicBezTo>
                <a:cubicBezTo>
                  <a:pt x="18824" y="35111"/>
                  <a:pt x="19000" y="34926"/>
                  <a:pt x="19149" y="34742"/>
                </a:cubicBezTo>
                <a:close/>
                <a:moveTo>
                  <a:pt x="26967" y="34742"/>
                </a:moveTo>
                <a:cubicBezTo>
                  <a:pt x="27768" y="34812"/>
                  <a:pt x="28578" y="34926"/>
                  <a:pt x="29388" y="34962"/>
                </a:cubicBezTo>
                <a:cubicBezTo>
                  <a:pt x="29784" y="34997"/>
                  <a:pt x="30225" y="35032"/>
                  <a:pt x="30630" y="35067"/>
                </a:cubicBezTo>
                <a:cubicBezTo>
                  <a:pt x="30524" y="35287"/>
                  <a:pt x="30374" y="35472"/>
                  <a:pt x="30269" y="35692"/>
                </a:cubicBezTo>
                <a:cubicBezTo>
                  <a:pt x="29784" y="35657"/>
                  <a:pt x="29274" y="35622"/>
                  <a:pt x="28763" y="35587"/>
                </a:cubicBezTo>
                <a:lnTo>
                  <a:pt x="26562" y="35367"/>
                </a:lnTo>
                <a:cubicBezTo>
                  <a:pt x="26633" y="35252"/>
                  <a:pt x="26668" y="35147"/>
                  <a:pt x="26747" y="35067"/>
                </a:cubicBezTo>
                <a:cubicBezTo>
                  <a:pt x="26818" y="34926"/>
                  <a:pt x="26888" y="34812"/>
                  <a:pt x="26967" y="34742"/>
                </a:cubicBezTo>
                <a:close/>
                <a:moveTo>
                  <a:pt x="62139" y="34742"/>
                </a:moveTo>
                <a:cubicBezTo>
                  <a:pt x="62218" y="35032"/>
                  <a:pt x="62289" y="35287"/>
                  <a:pt x="62359" y="35587"/>
                </a:cubicBezTo>
                <a:cubicBezTo>
                  <a:pt x="61848" y="35587"/>
                  <a:pt x="61338" y="35622"/>
                  <a:pt x="60818" y="35657"/>
                </a:cubicBezTo>
                <a:cubicBezTo>
                  <a:pt x="60273" y="35657"/>
                  <a:pt x="59683" y="35692"/>
                  <a:pt x="59137" y="35728"/>
                </a:cubicBezTo>
                <a:cubicBezTo>
                  <a:pt x="59058" y="35437"/>
                  <a:pt x="59022" y="35182"/>
                  <a:pt x="58952" y="34926"/>
                </a:cubicBezTo>
                <a:lnTo>
                  <a:pt x="58952" y="34891"/>
                </a:lnTo>
                <a:cubicBezTo>
                  <a:pt x="59577" y="34847"/>
                  <a:pt x="60237" y="34812"/>
                  <a:pt x="60898" y="34777"/>
                </a:cubicBezTo>
                <a:cubicBezTo>
                  <a:pt x="61303" y="34777"/>
                  <a:pt x="61743" y="34742"/>
                  <a:pt x="62139" y="34742"/>
                </a:cubicBezTo>
                <a:close/>
                <a:moveTo>
                  <a:pt x="79606" y="34522"/>
                </a:moveTo>
                <a:lnTo>
                  <a:pt x="79606" y="34522"/>
                </a:lnTo>
                <a:cubicBezTo>
                  <a:pt x="80777" y="34592"/>
                  <a:pt x="81913" y="34671"/>
                  <a:pt x="83048" y="34777"/>
                </a:cubicBezTo>
                <a:cubicBezTo>
                  <a:pt x="83268" y="35111"/>
                  <a:pt x="83489" y="35437"/>
                  <a:pt x="83673" y="35772"/>
                </a:cubicBezTo>
                <a:cubicBezTo>
                  <a:pt x="82503" y="35657"/>
                  <a:pt x="81332" y="35587"/>
                  <a:pt x="80152" y="35508"/>
                </a:cubicBezTo>
                <a:cubicBezTo>
                  <a:pt x="79967" y="35182"/>
                  <a:pt x="79791" y="34847"/>
                  <a:pt x="79606" y="34522"/>
                </a:cubicBezTo>
                <a:close/>
                <a:moveTo>
                  <a:pt x="58882" y="34891"/>
                </a:moveTo>
                <a:lnTo>
                  <a:pt x="58882" y="34926"/>
                </a:lnTo>
                <a:cubicBezTo>
                  <a:pt x="58952" y="35182"/>
                  <a:pt x="59022" y="35437"/>
                  <a:pt x="59058" y="35728"/>
                </a:cubicBezTo>
                <a:cubicBezTo>
                  <a:pt x="57922" y="35772"/>
                  <a:pt x="56786" y="35807"/>
                  <a:pt x="55650" y="35842"/>
                </a:cubicBezTo>
                <a:cubicBezTo>
                  <a:pt x="55615" y="35772"/>
                  <a:pt x="55615" y="35657"/>
                  <a:pt x="55615" y="35587"/>
                </a:cubicBezTo>
                <a:cubicBezTo>
                  <a:pt x="55580" y="35402"/>
                  <a:pt x="55536" y="35217"/>
                  <a:pt x="55536" y="35032"/>
                </a:cubicBezTo>
                <a:cubicBezTo>
                  <a:pt x="56637" y="34997"/>
                  <a:pt x="57737" y="34962"/>
                  <a:pt x="58882" y="34891"/>
                </a:cubicBezTo>
                <a:close/>
                <a:moveTo>
                  <a:pt x="14818" y="34926"/>
                </a:moveTo>
                <a:cubicBezTo>
                  <a:pt x="16068" y="35067"/>
                  <a:pt x="17318" y="35217"/>
                  <a:pt x="18524" y="35367"/>
                </a:cubicBezTo>
                <a:cubicBezTo>
                  <a:pt x="18383" y="35552"/>
                  <a:pt x="18198" y="35728"/>
                  <a:pt x="18049" y="35913"/>
                </a:cubicBezTo>
                <a:cubicBezTo>
                  <a:pt x="16799" y="35772"/>
                  <a:pt x="15557" y="35622"/>
                  <a:pt x="14307" y="35472"/>
                </a:cubicBezTo>
                <a:cubicBezTo>
                  <a:pt x="14492" y="35287"/>
                  <a:pt x="14642" y="35111"/>
                  <a:pt x="14818" y="34926"/>
                </a:cubicBezTo>
                <a:close/>
                <a:moveTo>
                  <a:pt x="30709" y="35067"/>
                </a:moveTo>
                <a:cubicBezTo>
                  <a:pt x="31809" y="35147"/>
                  <a:pt x="32945" y="35217"/>
                  <a:pt x="34081" y="35252"/>
                </a:cubicBezTo>
                <a:cubicBezTo>
                  <a:pt x="34010" y="35367"/>
                  <a:pt x="33966" y="35437"/>
                  <a:pt x="33931" y="35552"/>
                </a:cubicBezTo>
                <a:cubicBezTo>
                  <a:pt x="33861" y="35657"/>
                  <a:pt x="33790" y="35807"/>
                  <a:pt x="33746" y="35913"/>
                </a:cubicBezTo>
                <a:cubicBezTo>
                  <a:pt x="32611" y="35877"/>
                  <a:pt x="31475" y="35807"/>
                  <a:pt x="30339" y="35692"/>
                </a:cubicBezTo>
                <a:cubicBezTo>
                  <a:pt x="30445" y="35508"/>
                  <a:pt x="30559" y="35287"/>
                  <a:pt x="30709" y="35067"/>
                </a:cubicBezTo>
                <a:close/>
                <a:moveTo>
                  <a:pt x="55466" y="35032"/>
                </a:moveTo>
                <a:cubicBezTo>
                  <a:pt x="55501" y="35217"/>
                  <a:pt x="55501" y="35402"/>
                  <a:pt x="55536" y="35587"/>
                </a:cubicBezTo>
                <a:cubicBezTo>
                  <a:pt x="55536" y="35692"/>
                  <a:pt x="55580" y="35772"/>
                  <a:pt x="55580" y="35842"/>
                </a:cubicBezTo>
                <a:cubicBezTo>
                  <a:pt x="54400" y="35877"/>
                  <a:pt x="53194" y="35948"/>
                  <a:pt x="52014" y="35992"/>
                </a:cubicBezTo>
                <a:cubicBezTo>
                  <a:pt x="51979" y="35728"/>
                  <a:pt x="51979" y="35437"/>
                  <a:pt x="51944" y="35182"/>
                </a:cubicBezTo>
                <a:cubicBezTo>
                  <a:pt x="53115" y="35147"/>
                  <a:pt x="54295" y="35111"/>
                  <a:pt x="55466" y="35032"/>
                </a:cubicBezTo>
                <a:close/>
                <a:moveTo>
                  <a:pt x="10416" y="35032"/>
                </a:moveTo>
                <a:cubicBezTo>
                  <a:pt x="11666" y="35217"/>
                  <a:pt x="12916" y="35367"/>
                  <a:pt x="14157" y="35508"/>
                </a:cubicBezTo>
                <a:cubicBezTo>
                  <a:pt x="14052" y="35622"/>
                  <a:pt x="13937" y="35772"/>
                  <a:pt x="13832" y="35877"/>
                </a:cubicBezTo>
                <a:cubicBezTo>
                  <a:pt x="13796" y="35913"/>
                  <a:pt x="13717" y="35992"/>
                  <a:pt x="13682" y="36027"/>
                </a:cubicBezTo>
                <a:cubicBezTo>
                  <a:pt x="12441" y="35877"/>
                  <a:pt x="11155" y="35728"/>
                  <a:pt x="9905" y="35552"/>
                </a:cubicBezTo>
                <a:cubicBezTo>
                  <a:pt x="9940" y="35508"/>
                  <a:pt x="9976" y="35472"/>
                  <a:pt x="10020" y="35437"/>
                </a:cubicBezTo>
                <a:cubicBezTo>
                  <a:pt x="10160" y="35287"/>
                  <a:pt x="10310" y="35147"/>
                  <a:pt x="10416" y="35032"/>
                </a:cubicBezTo>
                <a:close/>
                <a:moveTo>
                  <a:pt x="22856" y="35032"/>
                </a:moveTo>
                <a:cubicBezTo>
                  <a:pt x="23701" y="35111"/>
                  <a:pt x="24546" y="35217"/>
                  <a:pt x="25347" y="35287"/>
                </a:cubicBezTo>
                <a:cubicBezTo>
                  <a:pt x="25717" y="35331"/>
                  <a:pt x="26087" y="35367"/>
                  <a:pt x="26448" y="35402"/>
                </a:cubicBezTo>
                <a:cubicBezTo>
                  <a:pt x="26413" y="35508"/>
                  <a:pt x="26342" y="35622"/>
                  <a:pt x="26263" y="35728"/>
                </a:cubicBezTo>
                <a:cubicBezTo>
                  <a:pt x="26192" y="35842"/>
                  <a:pt x="26122" y="35948"/>
                  <a:pt x="26043" y="36062"/>
                </a:cubicBezTo>
                <a:cubicBezTo>
                  <a:pt x="25867" y="36027"/>
                  <a:pt x="25647" y="36027"/>
                  <a:pt x="25427" y="35992"/>
                </a:cubicBezTo>
                <a:cubicBezTo>
                  <a:pt x="24396" y="35913"/>
                  <a:pt x="23366" y="35807"/>
                  <a:pt x="22301" y="35692"/>
                </a:cubicBezTo>
                <a:cubicBezTo>
                  <a:pt x="22486" y="35472"/>
                  <a:pt x="22671" y="35252"/>
                  <a:pt x="22856" y="35032"/>
                </a:cubicBezTo>
                <a:close/>
                <a:moveTo>
                  <a:pt x="34151" y="35252"/>
                </a:moveTo>
                <a:cubicBezTo>
                  <a:pt x="35287" y="35287"/>
                  <a:pt x="36467" y="35331"/>
                  <a:pt x="37638" y="35367"/>
                </a:cubicBezTo>
                <a:cubicBezTo>
                  <a:pt x="37602" y="35472"/>
                  <a:pt x="37567" y="35622"/>
                  <a:pt x="37488" y="35728"/>
                </a:cubicBezTo>
                <a:cubicBezTo>
                  <a:pt x="37453" y="35842"/>
                  <a:pt x="37417" y="35948"/>
                  <a:pt x="37382" y="36062"/>
                </a:cubicBezTo>
                <a:cubicBezTo>
                  <a:pt x="36211" y="36027"/>
                  <a:pt x="34996" y="35992"/>
                  <a:pt x="33825" y="35913"/>
                </a:cubicBezTo>
                <a:cubicBezTo>
                  <a:pt x="33861" y="35807"/>
                  <a:pt x="33896" y="35692"/>
                  <a:pt x="33966" y="35587"/>
                </a:cubicBezTo>
                <a:cubicBezTo>
                  <a:pt x="34010" y="35472"/>
                  <a:pt x="34081" y="35367"/>
                  <a:pt x="34151" y="35252"/>
                </a:cubicBezTo>
                <a:close/>
                <a:moveTo>
                  <a:pt x="51909" y="35182"/>
                </a:moveTo>
                <a:cubicBezTo>
                  <a:pt x="51909" y="35437"/>
                  <a:pt x="51944" y="35728"/>
                  <a:pt x="51944" y="35992"/>
                </a:cubicBezTo>
                <a:cubicBezTo>
                  <a:pt x="50773" y="36027"/>
                  <a:pt x="49593" y="36027"/>
                  <a:pt x="48387" y="36062"/>
                </a:cubicBezTo>
                <a:cubicBezTo>
                  <a:pt x="48422" y="35807"/>
                  <a:pt x="48422" y="35552"/>
                  <a:pt x="48422" y="35331"/>
                </a:cubicBezTo>
                <a:cubicBezTo>
                  <a:pt x="49558" y="35287"/>
                  <a:pt x="50738" y="35252"/>
                  <a:pt x="51909" y="35182"/>
                </a:cubicBezTo>
                <a:close/>
                <a:moveTo>
                  <a:pt x="6093" y="35032"/>
                </a:moveTo>
                <a:cubicBezTo>
                  <a:pt x="7299" y="35217"/>
                  <a:pt x="8549" y="35402"/>
                  <a:pt x="9755" y="35587"/>
                </a:cubicBezTo>
                <a:cubicBezTo>
                  <a:pt x="9579" y="35772"/>
                  <a:pt x="9394" y="35948"/>
                  <a:pt x="9210" y="36097"/>
                </a:cubicBezTo>
                <a:cubicBezTo>
                  <a:pt x="7924" y="35948"/>
                  <a:pt x="6674" y="35728"/>
                  <a:pt x="5398" y="35552"/>
                </a:cubicBezTo>
                <a:cubicBezTo>
                  <a:pt x="5618" y="35367"/>
                  <a:pt x="5838" y="35182"/>
                  <a:pt x="6093" y="35032"/>
                </a:cubicBezTo>
                <a:close/>
                <a:moveTo>
                  <a:pt x="1506" y="34926"/>
                </a:moveTo>
                <a:cubicBezTo>
                  <a:pt x="2756" y="35147"/>
                  <a:pt x="3998" y="35367"/>
                  <a:pt x="5248" y="35587"/>
                </a:cubicBezTo>
                <a:cubicBezTo>
                  <a:pt x="5098" y="35692"/>
                  <a:pt x="4957" y="35807"/>
                  <a:pt x="4808" y="35913"/>
                </a:cubicBezTo>
                <a:lnTo>
                  <a:pt x="4552" y="36133"/>
                </a:lnTo>
                <a:cubicBezTo>
                  <a:pt x="3267" y="35913"/>
                  <a:pt x="1982" y="35692"/>
                  <a:pt x="696" y="35437"/>
                </a:cubicBezTo>
                <a:cubicBezTo>
                  <a:pt x="952" y="35287"/>
                  <a:pt x="1251" y="35111"/>
                  <a:pt x="1506" y="34926"/>
                </a:cubicBezTo>
                <a:close/>
                <a:moveTo>
                  <a:pt x="37708" y="35367"/>
                </a:moveTo>
                <a:cubicBezTo>
                  <a:pt x="38923" y="35402"/>
                  <a:pt x="40094" y="35402"/>
                  <a:pt x="41274" y="35402"/>
                </a:cubicBezTo>
                <a:cubicBezTo>
                  <a:pt x="41230" y="35657"/>
                  <a:pt x="41194" y="35877"/>
                  <a:pt x="41124" y="36133"/>
                </a:cubicBezTo>
                <a:cubicBezTo>
                  <a:pt x="39909" y="36097"/>
                  <a:pt x="38668" y="36097"/>
                  <a:pt x="37453" y="36062"/>
                </a:cubicBezTo>
                <a:cubicBezTo>
                  <a:pt x="37488" y="35948"/>
                  <a:pt x="37532" y="35842"/>
                  <a:pt x="37567" y="35772"/>
                </a:cubicBezTo>
                <a:cubicBezTo>
                  <a:pt x="37602" y="35622"/>
                  <a:pt x="37673" y="35508"/>
                  <a:pt x="37708" y="35367"/>
                </a:cubicBezTo>
                <a:close/>
                <a:moveTo>
                  <a:pt x="44866" y="35402"/>
                </a:moveTo>
                <a:cubicBezTo>
                  <a:pt x="44830" y="35622"/>
                  <a:pt x="44795" y="35877"/>
                  <a:pt x="44751" y="36133"/>
                </a:cubicBezTo>
                <a:lnTo>
                  <a:pt x="41194" y="36133"/>
                </a:lnTo>
                <a:cubicBezTo>
                  <a:pt x="41230" y="35877"/>
                  <a:pt x="41309" y="35657"/>
                  <a:pt x="41344" y="35402"/>
                </a:cubicBezTo>
                <a:close/>
                <a:moveTo>
                  <a:pt x="48352" y="35331"/>
                </a:moveTo>
                <a:lnTo>
                  <a:pt x="48352" y="36062"/>
                </a:lnTo>
                <a:cubicBezTo>
                  <a:pt x="47172" y="36097"/>
                  <a:pt x="46001" y="36097"/>
                  <a:pt x="44830" y="36133"/>
                </a:cubicBezTo>
                <a:cubicBezTo>
                  <a:pt x="44866" y="35877"/>
                  <a:pt x="44901" y="35622"/>
                  <a:pt x="44936" y="35402"/>
                </a:cubicBezTo>
                <a:cubicBezTo>
                  <a:pt x="46072" y="35367"/>
                  <a:pt x="47216" y="35331"/>
                  <a:pt x="48352" y="35331"/>
                </a:cubicBezTo>
                <a:close/>
                <a:moveTo>
                  <a:pt x="18603" y="35367"/>
                </a:moveTo>
                <a:cubicBezTo>
                  <a:pt x="19810" y="35472"/>
                  <a:pt x="21025" y="35622"/>
                  <a:pt x="22195" y="35728"/>
                </a:cubicBezTo>
                <a:cubicBezTo>
                  <a:pt x="22046" y="35913"/>
                  <a:pt x="21905" y="36133"/>
                  <a:pt x="21790" y="36318"/>
                </a:cubicBezTo>
                <a:cubicBezTo>
                  <a:pt x="20540" y="36168"/>
                  <a:pt x="19334" y="36062"/>
                  <a:pt x="18119" y="35913"/>
                </a:cubicBezTo>
                <a:cubicBezTo>
                  <a:pt x="18269" y="35728"/>
                  <a:pt x="18419" y="35552"/>
                  <a:pt x="18603" y="35367"/>
                </a:cubicBezTo>
                <a:close/>
                <a:moveTo>
                  <a:pt x="73109" y="35367"/>
                </a:moveTo>
                <a:cubicBezTo>
                  <a:pt x="73258" y="35692"/>
                  <a:pt x="73408" y="35992"/>
                  <a:pt x="73549" y="36282"/>
                </a:cubicBezTo>
                <a:cubicBezTo>
                  <a:pt x="72378" y="36282"/>
                  <a:pt x="71242" y="36282"/>
                  <a:pt x="70107" y="36318"/>
                </a:cubicBezTo>
                <a:cubicBezTo>
                  <a:pt x="69957" y="36027"/>
                  <a:pt x="69842" y="35692"/>
                  <a:pt x="69737" y="35402"/>
                </a:cubicBezTo>
                <a:cubicBezTo>
                  <a:pt x="70837" y="35402"/>
                  <a:pt x="71973" y="35367"/>
                  <a:pt x="73109" y="35367"/>
                </a:cubicBezTo>
                <a:close/>
                <a:moveTo>
                  <a:pt x="73188" y="35367"/>
                </a:moveTo>
                <a:cubicBezTo>
                  <a:pt x="74288" y="35367"/>
                  <a:pt x="75424" y="35402"/>
                  <a:pt x="76560" y="35437"/>
                </a:cubicBezTo>
                <a:cubicBezTo>
                  <a:pt x="76710" y="35728"/>
                  <a:pt x="76850" y="36062"/>
                  <a:pt x="77000" y="36353"/>
                </a:cubicBezTo>
                <a:cubicBezTo>
                  <a:pt x="75864" y="36318"/>
                  <a:pt x="74729" y="36318"/>
                  <a:pt x="73628" y="36282"/>
                </a:cubicBezTo>
                <a:cubicBezTo>
                  <a:pt x="73478" y="35992"/>
                  <a:pt x="73329" y="35692"/>
                  <a:pt x="73188" y="35367"/>
                </a:cubicBezTo>
                <a:close/>
                <a:moveTo>
                  <a:pt x="69666" y="35402"/>
                </a:moveTo>
                <a:cubicBezTo>
                  <a:pt x="69772" y="35692"/>
                  <a:pt x="69922" y="36027"/>
                  <a:pt x="70027" y="36318"/>
                </a:cubicBezTo>
                <a:cubicBezTo>
                  <a:pt x="68786" y="36318"/>
                  <a:pt x="67571" y="36353"/>
                  <a:pt x="66400" y="36388"/>
                </a:cubicBezTo>
                <a:cubicBezTo>
                  <a:pt x="66286" y="36097"/>
                  <a:pt x="66180" y="35807"/>
                  <a:pt x="66066" y="35508"/>
                </a:cubicBezTo>
                <a:cubicBezTo>
                  <a:pt x="67245" y="35472"/>
                  <a:pt x="68451" y="35437"/>
                  <a:pt x="69666" y="35402"/>
                </a:cubicBezTo>
                <a:close/>
                <a:moveTo>
                  <a:pt x="26527" y="35402"/>
                </a:moveTo>
                <a:cubicBezTo>
                  <a:pt x="27258" y="35508"/>
                  <a:pt x="28024" y="35587"/>
                  <a:pt x="28763" y="35622"/>
                </a:cubicBezTo>
                <a:cubicBezTo>
                  <a:pt x="29274" y="35692"/>
                  <a:pt x="29749" y="35728"/>
                  <a:pt x="30225" y="35772"/>
                </a:cubicBezTo>
                <a:cubicBezTo>
                  <a:pt x="30119" y="35992"/>
                  <a:pt x="29969" y="36212"/>
                  <a:pt x="29864" y="36432"/>
                </a:cubicBezTo>
                <a:cubicBezTo>
                  <a:pt x="29459" y="36388"/>
                  <a:pt x="29054" y="36353"/>
                  <a:pt x="28684" y="36318"/>
                </a:cubicBezTo>
                <a:cubicBezTo>
                  <a:pt x="27804" y="36247"/>
                  <a:pt x="26967" y="36168"/>
                  <a:pt x="26122" y="36062"/>
                </a:cubicBezTo>
                <a:cubicBezTo>
                  <a:pt x="26192" y="35948"/>
                  <a:pt x="26263" y="35842"/>
                  <a:pt x="26307" y="35772"/>
                </a:cubicBezTo>
                <a:cubicBezTo>
                  <a:pt x="26377" y="35657"/>
                  <a:pt x="26448" y="35552"/>
                  <a:pt x="26527" y="35402"/>
                </a:cubicBezTo>
                <a:close/>
                <a:moveTo>
                  <a:pt x="14237" y="35508"/>
                </a:moveTo>
                <a:cubicBezTo>
                  <a:pt x="15478" y="35692"/>
                  <a:pt x="16763" y="35807"/>
                  <a:pt x="18014" y="35948"/>
                </a:cubicBezTo>
                <a:cubicBezTo>
                  <a:pt x="17943" y="36027"/>
                  <a:pt x="17864" y="36097"/>
                  <a:pt x="17793" y="36168"/>
                </a:cubicBezTo>
                <a:cubicBezTo>
                  <a:pt x="17723" y="36282"/>
                  <a:pt x="17644" y="36388"/>
                  <a:pt x="17538" y="36502"/>
                </a:cubicBezTo>
                <a:cubicBezTo>
                  <a:pt x="16288" y="36353"/>
                  <a:pt x="15003" y="36212"/>
                  <a:pt x="13761" y="36062"/>
                </a:cubicBezTo>
                <a:cubicBezTo>
                  <a:pt x="13796" y="35992"/>
                  <a:pt x="13832" y="35948"/>
                  <a:pt x="13867" y="35913"/>
                </a:cubicBezTo>
                <a:cubicBezTo>
                  <a:pt x="14017" y="35807"/>
                  <a:pt x="14122" y="35657"/>
                  <a:pt x="14237" y="35508"/>
                </a:cubicBezTo>
                <a:close/>
                <a:moveTo>
                  <a:pt x="65995" y="35508"/>
                </a:moveTo>
                <a:cubicBezTo>
                  <a:pt x="66101" y="35807"/>
                  <a:pt x="66215" y="36097"/>
                  <a:pt x="66321" y="36388"/>
                </a:cubicBezTo>
                <a:cubicBezTo>
                  <a:pt x="65080" y="36432"/>
                  <a:pt x="63865" y="36467"/>
                  <a:pt x="62658" y="36502"/>
                </a:cubicBezTo>
                <a:cubicBezTo>
                  <a:pt x="62579" y="36212"/>
                  <a:pt x="62509" y="35913"/>
                  <a:pt x="62438" y="35622"/>
                </a:cubicBezTo>
                <a:cubicBezTo>
                  <a:pt x="63609" y="35587"/>
                  <a:pt x="64780" y="35552"/>
                  <a:pt x="65995" y="35508"/>
                </a:cubicBezTo>
                <a:close/>
                <a:moveTo>
                  <a:pt x="76595" y="35437"/>
                </a:moveTo>
                <a:cubicBezTo>
                  <a:pt x="77766" y="35437"/>
                  <a:pt x="78946" y="35508"/>
                  <a:pt x="80117" y="35552"/>
                </a:cubicBezTo>
                <a:cubicBezTo>
                  <a:pt x="80302" y="35877"/>
                  <a:pt x="80486" y="36212"/>
                  <a:pt x="80671" y="36502"/>
                </a:cubicBezTo>
                <a:cubicBezTo>
                  <a:pt x="79456" y="36432"/>
                  <a:pt x="78285" y="36388"/>
                  <a:pt x="77071" y="36353"/>
                </a:cubicBezTo>
                <a:cubicBezTo>
                  <a:pt x="76930" y="36062"/>
                  <a:pt x="76780" y="35728"/>
                  <a:pt x="76595" y="35437"/>
                </a:cubicBezTo>
                <a:close/>
                <a:moveTo>
                  <a:pt x="16959" y="0"/>
                </a:moveTo>
                <a:cubicBezTo>
                  <a:pt x="16894" y="0"/>
                  <a:pt x="16829" y="0"/>
                  <a:pt x="16763" y="1"/>
                </a:cubicBezTo>
                <a:cubicBezTo>
                  <a:pt x="15663" y="1"/>
                  <a:pt x="14527" y="151"/>
                  <a:pt x="13427" y="406"/>
                </a:cubicBezTo>
                <a:lnTo>
                  <a:pt x="13356" y="371"/>
                </a:lnTo>
                <a:lnTo>
                  <a:pt x="13356" y="406"/>
                </a:lnTo>
                <a:cubicBezTo>
                  <a:pt x="12766" y="556"/>
                  <a:pt x="12141" y="697"/>
                  <a:pt x="11560" y="882"/>
                </a:cubicBezTo>
                <a:lnTo>
                  <a:pt x="11516" y="882"/>
                </a:lnTo>
                <a:lnTo>
                  <a:pt x="11481" y="917"/>
                </a:lnTo>
                <a:cubicBezTo>
                  <a:pt x="10935" y="1102"/>
                  <a:pt x="10381" y="1322"/>
                  <a:pt x="9870" y="1542"/>
                </a:cubicBezTo>
                <a:lnTo>
                  <a:pt x="9870" y="1577"/>
                </a:lnTo>
                <a:lnTo>
                  <a:pt x="9835" y="1577"/>
                </a:lnTo>
                <a:cubicBezTo>
                  <a:pt x="9799" y="1692"/>
                  <a:pt x="9720" y="1797"/>
                  <a:pt x="9685" y="1947"/>
                </a:cubicBezTo>
                <a:cubicBezTo>
                  <a:pt x="9500" y="2352"/>
                  <a:pt x="9315" y="2757"/>
                  <a:pt x="9139" y="3153"/>
                </a:cubicBezTo>
                <a:lnTo>
                  <a:pt x="9095" y="3153"/>
                </a:lnTo>
                <a:cubicBezTo>
                  <a:pt x="8875" y="3673"/>
                  <a:pt x="8620" y="4183"/>
                  <a:pt x="8329" y="4659"/>
                </a:cubicBezTo>
                <a:cubicBezTo>
                  <a:pt x="8294" y="4694"/>
                  <a:pt x="8259" y="4694"/>
                  <a:pt x="8259" y="4694"/>
                </a:cubicBezTo>
                <a:lnTo>
                  <a:pt x="8259" y="4738"/>
                </a:lnTo>
                <a:cubicBezTo>
                  <a:pt x="7704" y="5653"/>
                  <a:pt x="7044" y="6499"/>
                  <a:pt x="6163" y="7115"/>
                </a:cubicBezTo>
                <a:cubicBezTo>
                  <a:pt x="5618" y="7520"/>
                  <a:pt x="5063" y="7890"/>
                  <a:pt x="4473" y="8215"/>
                </a:cubicBezTo>
                <a:cubicBezTo>
                  <a:pt x="4438" y="8215"/>
                  <a:pt x="4438" y="8259"/>
                  <a:pt x="4403" y="8259"/>
                </a:cubicBezTo>
                <a:cubicBezTo>
                  <a:pt x="4112" y="8435"/>
                  <a:pt x="3813" y="8585"/>
                  <a:pt x="3522" y="8770"/>
                </a:cubicBezTo>
                <a:cubicBezTo>
                  <a:pt x="3302" y="8840"/>
                  <a:pt x="3117" y="8955"/>
                  <a:pt x="2932" y="9025"/>
                </a:cubicBezTo>
                <a:lnTo>
                  <a:pt x="2932" y="9061"/>
                </a:lnTo>
                <a:cubicBezTo>
                  <a:pt x="2792" y="9140"/>
                  <a:pt x="2642" y="9175"/>
                  <a:pt x="2492" y="9245"/>
                </a:cubicBezTo>
                <a:cubicBezTo>
                  <a:pt x="2096" y="9430"/>
                  <a:pt x="1691" y="9615"/>
                  <a:pt x="1286" y="9800"/>
                </a:cubicBezTo>
                <a:cubicBezTo>
                  <a:pt x="846" y="9941"/>
                  <a:pt x="441" y="10126"/>
                  <a:pt x="1" y="10311"/>
                </a:cubicBezTo>
                <a:lnTo>
                  <a:pt x="1" y="10416"/>
                </a:lnTo>
                <a:cubicBezTo>
                  <a:pt x="406" y="10311"/>
                  <a:pt x="811" y="10196"/>
                  <a:pt x="1172" y="10126"/>
                </a:cubicBezTo>
                <a:lnTo>
                  <a:pt x="1172" y="10126"/>
                </a:lnTo>
                <a:cubicBezTo>
                  <a:pt x="811" y="10275"/>
                  <a:pt x="406" y="10460"/>
                  <a:pt x="1" y="10601"/>
                </a:cubicBezTo>
                <a:lnTo>
                  <a:pt x="1" y="10636"/>
                </a:lnTo>
                <a:cubicBezTo>
                  <a:pt x="511" y="10460"/>
                  <a:pt x="996" y="10275"/>
                  <a:pt x="1506" y="10091"/>
                </a:cubicBezTo>
                <a:cubicBezTo>
                  <a:pt x="2096" y="9976"/>
                  <a:pt x="2677" y="9906"/>
                  <a:pt x="3302" y="9871"/>
                </a:cubicBezTo>
                <a:lnTo>
                  <a:pt x="3302" y="9871"/>
                </a:lnTo>
                <a:cubicBezTo>
                  <a:pt x="2756" y="10091"/>
                  <a:pt x="2166" y="10311"/>
                  <a:pt x="1612" y="10531"/>
                </a:cubicBezTo>
                <a:cubicBezTo>
                  <a:pt x="1101" y="10566"/>
                  <a:pt x="555" y="10601"/>
                  <a:pt x="1" y="10680"/>
                </a:cubicBezTo>
                <a:lnTo>
                  <a:pt x="1" y="10751"/>
                </a:lnTo>
                <a:cubicBezTo>
                  <a:pt x="476" y="10680"/>
                  <a:pt x="952" y="10601"/>
                  <a:pt x="1471" y="10601"/>
                </a:cubicBezTo>
                <a:cubicBezTo>
                  <a:pt x="996" y="10786"/>
                  <a:pt x="476" y="10971"/>
                  <a:pt x="1" y="11121"/>
                </a:cubicBezTo>
                <a:lnTo>
                  <a:pt x="1" y="11226"/>
                </a:lnTo>
                <a:cubicBezTo>
                  <a:pt x="331" y="11209"/>
                  <a:pt x="652" y="11200"/>
                  <a:pt x="974" y="11200"/>
                </a:cubicBezTo>
                <a:cubicBezTo>
                  <a:pt x="1295" y="11200"/>
                  <a:pt x="1616" y="11209"/>
                  <a:pt x="1946" y="11226"/>
                </a:cubicBezTo>
                <a:cubicBezTo>
                  <a:pt x="1436" y="11411"/>
                  <a:pt x="881" y="11631"/>
                  <a:pt x="370" y="11816"/>
                </a:cubicBezTo>
                <a:lnTo>
                  <a:pt x="1" y="11816"/>
                </a:lnTo>
                <a:lnTo>
                  <a:pt x="1" y="11851"/>
                </a:lnTo>
                <a:lnTo>
                  <a:pt x="256" y="11851"/>
                </a:lnTo>
                <a:cubicBezTo>
                  <a:pt x="150" y="11887"/>
                  <a:pt x="71" y="11922"/>
                  <a:pt x="1" y="11957"/>
                </a:cubicBezTo>
                <a:lnTo>
                  <a:pt x="1" y="12001"/>
                </a:lnTo>
                <a:cubicBezTo>
                  <a:pt x="150" y="11957"/>
                  <a:pt x="256" y="11922"/>
                  <a:pt x="406" y="11851"/>
                </a:cubicBezTo>
                <a:cubicBezTo>
                  <a:pt x="1172" y="11887"/>
                  <a:pt x="1946" y="11957"/>
                  <a:pt x="2712" y="12071"/>
                </a:cubicBezTo>
                <a:cubicBezTo>
                  <a:pt x="2237" y="12256"/>
                  <a:pt x="1726" y="12441"/>
                  <a:pt x="1251" y="12617"/>
                </a:cubicBezTo>
                <a:cubicBezTo>
                  <a:pt x="846" y="12582"/>
                  <a:pt x="406" y="12547"/>
                  <a:pt x="1" y="12512"/>
                </a:cubicBezTo>
                <a:lnTo>
                  <a:pt x="1" y="12547"/>
                </a:lnTo>
                <a:cubicBezTo>
                  <a:pt x="370" y="12582"/>
                  <a:pt x="731" y="12617"/>
                  <a:pt x="1136" y="12661"/>
                </a:cubicBezTo>
                <a:cubicBezTo>
                  <a:pt x="731" y="12802"/>
                  <a:pt x="370" y="12952"/>
                  <a:pt x="1" y="13102"/>
                </a:cubicBezTo>
                <a:lnTo>
                  <a:pt x="1" y="13137"/>
                </a:lnTo>
                <a:cubicBezTo>
                  <a:pt x="406" y="12987"/>
                  <a:pt x="846" y="12837"/>
                  <a:pt x="1251" y="12697"/>
                </a:cubicBezTo>
                <a:cubicBezTo>
                  <a:pt x="2096" y="12767"/>
                  <a:pt x="2932" y="12917"/>
                  <a:pt x="3778" y="13058"/>
                </a:cubicBezTo>
                <a:cubicBezTo>
                  <a:pt x="3373" y="13207"/>
                  <a:pt x="2976" y="13357"/>
                  <a:pt x="2607" y="13542"/>
                </a:cubicBezTo>
                <a:cubicBezTo>
                  <a:pt x="2457" y="13577"/>
                  <a:pt x="2351" y="13612"/>
                  <a:pt x="2237" y="13647"/>
                </a:cubicBezTo>
                <a:cubicBezTo>
                  <a:pt x="1506" y="13542"/>
                  <a:pt x="775" y="13427"/>
                  <a:pt x="1" y="13322"/>
                </a:cubicBezTo>
                <a:lnTo>
                  <a:pt x="1" y="13357"/>
                </a:lnTo>
                <a:cubicBezTo>
                  <a:pt x="731" y="13463"/>
                  <a:pt x="1436" y="13577"/>
                  <a:pt x="2131" y="13683"/>
                </a:cubicBezTo>
                <a:cubicBezTo>
                  <a:pt x="1656" y="13867"/>
                  <a:pt x="1216" y="14052"/>
                  <a:pt x="731" y="14237"/>
                </a:cubicBezTo>
                <a:cubicBezTo>
                  <a:pt x="511" y="14202"/>
                  <a:pt x="256" y="14158"/>
                  <a:pt x="1" y="14123"/>
                </a:cubicBezTo>
                <a:lnTo>
                  <a:pt x="1" y="14158"/>
                </a:lnTo>
                <a:cubicBezTo>
                  <a:pt x="221" y="14202"/>
                  <a:pt x="441" y="14237"/>
                  <a:pt x="661" y="14272"/>
                </a:cubicBezTo>
                <a:cubicBezTo>
                  <a:pt x="441" y="14378"/>
                  <a:pt x="221" y="14457"/>
                  <a:pt x="1" y="14528"/>
                </a:cubicBezTo>
                <a:lnTo>
                  <a:pt x="1" y="14598"/>
                </a:lnTo>
                <a:cubicBezTo>
                  <a:pt x="256" y="14493"/>
                  <a:pt x="511" y="14422"/>
                  <a:pt x="775" y="14308"/>
                </a:cubicBezTo>
                <a:cubicBezTo>
                  <a:pt x="1691" y="14493"/>
                  <a:pt x="2642" y="14677"/>
                  <a:pt x="3557" y="14862"/>
                </a:cubicBezTo>
                <a:cubicBezTo>
                  <a:pt x="3117" y="15038"/>
                  <a:pt x="2642" y="15259"/>
                  <a:pt x="2202" y="15443"/>
                </a:cubicBezTo>
                <a:cubicBezTo>
                  <a:pt x="1471" y="15303"/>
                  <a:pt x="775" y="15153"/>
                  <a:pt x="1" y="15003"/>
                </a:cubicBezTo>
                <a:lnTo>
                  <a:pt x="1" y="15038"/>
                </a:lnTo>
                <a:cubicBezTo>
                  <a:pt x="731" y="15188"/>
                  <a:pt x="1436" y="15338"/>
                  <a:pt x="2096" y="15479"/>
                </a:cubicBezTo>
                <a:cubicBezTo>
                  <a:pt x="1577" y="15699"/>
                  <a:pt x="1101" y="15884"/>
                  <a:pt x="591" y="16104"/>
                </a:cubicBezTo>
                <a:cubicBezTo>
                  <a:pt x="406" y="16068"/>
                  <a:pt x="221" y="16033"/>
                  <a:pt x="1" y="15998"/>
                </a:cubicBezTo>
                <a:lnTo>
                  <a:pt x="1" y="16068"/>
                </a:lnTo>
                <a:cubicBezTo>
                  <a:pt x="186" y="16068"/>
                  <a:pt x="335" y="16104"/>
                  <a:pt x="476" y="16139"/>
                </a:cubicBezTo>
                <a:cubicBezTo>
                  <a:pt x="335" y="16218"/>
                  <a:pt x="186" y="16289"/>
                  <a:pt x="1" y="16359"/>
                </a:cubicBezTo>
                <a:lnTo>
                  <a:pt x="1" y="16403"/>
                </a:lnTo>
                <a:cubicBezTo>
                  <a:pt x="221" y="16324"/>
                  <a:pt x="406" y="16253"/>
                  <a:pt x="591" y="16183"/>
                </a:cubicBezTo>
                <a:cubicBezTo>
                  <a:pt x="916" y="16218"/>
                  <a:pt x="1216" y="16289"/>
                  <a:pt x="1506" y="16359"/>
                </a:cubicBezTo>
                <a:cubicBezTo>
                  <a:pt x="2017" y="16473"/>
                  <a:pt x="2492" y="16579"/>
                  <a:pt x="2976" y="16729"/>
                </a:cubicBezTo>
                <a:cubicBezTo>
                  <a:pt x="2492" y="16949"/>
                  <a:pt x="2052" y="17169"/>
                  <a:pt x="1577" y="17354"/>
                </a:cubicBezTo>
                <a:cubicBezTo>
                  <a:pt x="1066" y="17204"/>
                  <a:pt x="555" y="17063"/>
                  <a:pt x="1" y="16949"/>
                </a:cubicBezTo>
                <a:lnTo>
                  <a:pt x="1" y="16984"/>
                </a:lnTo>
                <a:cubicBezTo>
                  <a:pt x="511" y="17099"/>
                  <a:pt x="1031" y="17239"/>
                  <a:pt x="1506" y="17389"/>
                </a:cubicBezTo>
                <a:cubicBezTo>
                  <a:pt x="1031" y="17609"/>
                  <a:pt x="511" y="17829"/>
                  <a:pt x="36" y="18049"/>
                </a:cubicBezTo>
                <a:lnTo>
                  <a:pt x="1" y="18049"/>
                </a:lnTo>
                <a:lnTo>
                  <a:pt x="1" y="18120"/>
                </a:lnTo>
                <a:lnTo>
                  <a:pt x="36" y="18120"/>
                </a:lnTo>
                <a:cubicBezTo>
                  <a:pt x="775" y="18384"/>
                  <a:pt x="1506" y="18674"/>
                  <a:pt x="2237" y="19000"/>
                </a:cubicBezTo>
                <a:cubicBezTo>
                  <a:pt x="1797" y="19264"/>
                  <a:pt x="1321" y="19484"/>
                  <a:pt x="881" y="19704"/>
                </a:cubicBezTo>
                <a:cubicBezTo>
                  <a:pt x="591" y="19555"/>
                  <a:pt x="291" y="19405"/>
                  <a:pt x="1" y="19300"/>
                </a:cubicBezTo>
                <a:lnTo>
                  <a:pt x="1" y="19335"/>
                </a:lnTo>
                <a:cubicBezTo>
                  <a:pt x="291" y="19484"/>
                  <a:pt x="555" y="19590"/>
                  <a:pt x="811" y="19740"/>
                </a:cubicBezTo>
                <a:cubicBezTo>
                  <a:pt x="555" y="19845"/>
                  <a:pt x="291" y="19995"/>
                  <a:pt x="1" y="20101"/>
                </a:cubicBezTo>
                <a:lnTo>
                  <a:pt x="1" y="20180"/>
                </a:lnTo>
                <a:cubicBezTo>
                  <a:pt x="291" y="20030"/>
                  <a:pt x="591" y="19881"/>
                  <a:pt x="881" y="19775"/>
                </a:cubicBezTo>
                <a:cubicBezTo>
                  <a:pt x="1172" y="19925"/>
                  <a:pt x="1506" y="20065"/>
                  <a:pt x="1797" y="20250"/>
                </a:cubicBezTo>
                <a:cubicBezTo>
                  <a:pt x="2166" y="20470"/>
                  <a:pt x="2571" y="20726"/>
                  <a:pt x="2932" y="20946"/>
                </a:cubicBezTo>
                <a:cubicBezTo>
                  <a:pt x="2536" y="21166"/>
                  <a:pt x="2131" y="21351"/>
                  <a:pt x="1726" y="21571"/>
                </a:cubicBezTo>
                <a:cubicBezTo>
                  <a:pt x="1356" y="21351"/>
                  <a:pt x="996" y="21131"/>
                  <a:pt x="626" y="20911"/>
                </a:cubicBezTo>
                <a:cubicBezTo>
                  <a:pt x="441" y="20805"/>
                  <a:pt x="221" y="20691"/>
                  <a:pt x="1" y="20585"/>
                </a:cubicBezTo>
                <a:lnTo>
                  <a:pt x="1" y="20655"/>
                </a:lnTo>
                <a:cubicBezTo>
                  <a:pt x="221" y="20761"/>
                  <a:pt x="406" y="20875"/>
                  <a:pt x="591" y="20981"/>
                </a:cubicBezTo>
                <a:cubicBezTo>
                  <a:pt x="952" y="21166"/>
                  <a:pt x="1321" y="21386"/>
                  <a:pt x="1691" y="21606"/>
                </a:cubicBezTo>
                <a:cubicBezTo>
                  <a:pt x="1286" y="21791"/>
                  <a:pt x="916" y="21976"/>
                  <a:pt x="511" y="22196"/>
                </a:cubicBezTo>
                <a:cubicBezTo>
                  <a:pt x="370" y="22082"/>
                  <a:pt x="186" y="21976"/>
                  <a:pt x="1" y="21905"/>
                </a:cubicBezTo>
                <a:lnTo>
                  <a:pt x="1" y="21976"/>
                </a:lnTo>
                <a:cubicBezTo>
                  <a:pt x="150" y="22046"/>
                  <a:pt x="335" y="22126"/>
                  <a:pt x="476" y="22196"/>
                </a:cubicBezTo>
                <a:cubicBezTo>
                  <a:pt x="335" y="22266"/>
                  <a:pt x="150" y="22346"/>
                  <a:pt x="1" y="22416"/>
                </a:cubicBezTo>
                <a:lnTo>
                  <a:pt x="1" y="22487"/>
                </a:lnTo>
                <a:cubicBezTo>
                  <a:pt x="186" y="22416"/>
                  <a:pt x="370" y="22346"/>
                  <a:pt x="511" y="22231"/>
                </a:cubicBezTo>
                <a:cubicBezTo>
                  <a:pt x="916" y="22451"/>
                  <a:pt x="1286" y="22671"/>
                  <a:pt x="1691" y="22892"/>
                </a:cubicBezTo>
                <a:cubicBezTo>
                  <a:pt x="2017" y="23112"/>
                  <a:pt x="2387" y="23296"/>
                  <a:pt x="2712" y="23481"/>
                </a:cubicBezTo>
                <a:cubicBezTo>
                  <a:pt x="2351" y="23701"/>
                  <a:pt x="1982" y="23886"/>
                  <a:pt x="1612" y="24062"/>
                </a:cubicBezTo>
                <a:cubicBezTo>
                  <a:pt x="1216" y="23842"/>
                  <a:pt x="811" y="23587"/>
                  <a:pt x="370" y="23367"/>
                </a:cubicBezTo>
                <a:cubicBezTo>
                  <a:pt x="256" y="23332"/>
                  <a:pt x="150" y="23261"/>
                  <a:pt x="1" y="23182"/>
                </a:cubicBezTo>
                <a:lnTo>
                  <a:pt x="1" y="23261"/>
                </a:lnTo>
                <a:cubicBezTo>
                  <a:pt x="115" y="23296"/>
                  <a:pt x="256" y="23367"/>
                  <a:pt x="370" y="23446"/>
                </a:cubicBezTo>
                <a:cubicBezTo>
                  <a:pt x="775" y="23666"/>
                  <a:pt x="1172" y="23886"/>
                  <a:pt x="1577" y="24106"/>
                </a:cubicBezTo>
                <a:cubicBezTo>
                  <a:pt x="1172" y="24283"/>
                  <a:pt x="811" y="24432"/>
                  <a:pt x="406" y="24617"/>
                </a:cubicBezTo>
                <a:cubicBezTo>
                  <a:pt x="256" y="24547"/>
                  <a:pt x="150" y="24503"/>
                  <a:pt x="1" y="24432"/>
                </a:cubicBezTo>
                <a:lnTo>
                  <a:pt x="1" y="24467"/>
                </a:lnTo>
                <a:cubicBezTo>
                  <a:pt x="115" y="24547"/>
                  <a:pt x="221" y="24617"/>
                  <a:pt x="335" y="24652"/>
                </a:cubicBezTo>
                <a:cubicBezTo>
                  <a:pt x="221" y="24688"/>
                  <a:pt x="115" y="24767"/>
                  <a:pt x="1" y="24802"/>
                </a:cubicBezTo>
                <a:lnTo>
                  <a:pt x="1" y="24872"/>
                </a:lnTo>
                <a:cubicBezTo>
                  <a:pt x="150" y="24802"/>
                  <a:pt x="256" y="24767"/>
                  <a:pt x="406" y="24688"/>
                </a:cubicBezTo>
                <a:cubicBezTo>
                  <a:pt x="1251" y="25128"/>
                  <a:pt x="2052" y="25533"/>
                  <a:pt x="2897" y="25938"/>
                </a:cubicBezTo>
                <a:cubicBezTo>
                  <a:pt x="2536" y="26123"/>
                  <a:pt x="2166" y="26263"/>
                  <a:pt x="1832" y="26413"/>
                </a:cubicBezTo>
                <a:cubicBezTo>
                  <a:pt x="1216" y="26123"/>
                  <a:pt x="626" y="25823"/>
                  <a:pt x="1" y="25533"/>
                </a:cubicBezTo>
                <a:lnTo>
                  <a:pt x="1" y="25603"/>
                </a:lnTo>
                <a:cubicBezTo>
                  <a:pt x="591" y="25902"/>
                  <a:pt x="1172" y="26158"/>
                  <a:pt x="1761" y="26448"/>
                </a:cubicBezTo>
                <a:cubicBezTo>
                  <a:pt x="1612" y="26484"/>
                  <a:pt x="1471" y="26563"/>
                  <a:pt x="1356" y="26598"/>
                </a:cubicBezTo>
                <a:cubicBezTo>
                  <a:pt x="1136" y="26668"/>
                  <a:pt x="952" y="26783"/>
                  <a:pt x="775" y="26853"/>
                </a:cubicBezTo>
                <a:cubicBezTo>
                  <a:pt x="511" y="26748"/>
                  <a:pt x="256" y="26633"/>
                  <a:pt x="1" y="26528"/>
                </a:cubicBezTo>
                <a:lnTo>
                  <a:pt x="1" y="26598"/>
                </a:lnTo>
                <a:cubicBezTo>
                  <a:pt x="256" y="26704"/>
                  <a:pt x="476" y="26783"/>
                  <a:pt x="696" y="26888"/>
                </a:cubicBezTo>
                <a:cubicBezTo>
                  <a:pt x="476" y="27038"/>
                  <a:pt x="256" y="27144"/>
                  <a:pt x="1" y="27293"/>
                </a:cubicBezTo>
                <a:lnTo>
                  <a:pt x="1" y="27364"/>
                </a:lnTo>
                <a:cubicBezTo>
                  <a:pt x="256" y="27223"/>
                  <a:pt x="511" y="27073"/>
                  <a:pt x="775" y="26924"/>
                </a:cubicBezTo>
                <a:cubicBezTo>
                  <a:pt x="1031" y="27038"/>
                  <a:pt x="1286" y="27188"/>
                  <a:pt x="1577" y="27293"/>
                </a:cubicBezTo>
                <a:cubicBezTo>
                  <a:pt x="2131" y="27549"/>
                  <a:pt x="2712" y="27769"/>
                  <a:pt x="3337" y="27989"/>
                </a:cubicBezTo>
                <a:cubicBezTo>
                  <a:pt x="3047" y="28139"/>
                  <a:pt x="2756" y="28288"/>
                  <a:pt x="2457" y="28394"/>
                </a:cubicBezTo>
                <a:cubicBezTo>
                  <a:pt x="1797" y="28174"/>
                  <a:pt x="1172" y="27919"/>
                  <a:pt x="511" y="27663"/>
                </a:cubicBezTo>
                <a:cubicBezTo>
                  <a:pt x="370" y="27584"/>
                  <a:pt x="186" y="27514"/>
                  <a:pt x="1" y="27443"/>
                </a:cubicBezTo>
                <a:lnTo>
                  <a:pt x="1" y="27514"/>
                </a:lnTo>
                <a:cubicBezTo>
                  <a:pt x="186" y="27549"/>
                  <a:pt x="335" y="27628"/>
                  <a:pt x="511" y="27698"/>
                </a:cubicBezTo>
                <a:cubicBezTo>
                  <a:pt x="1136" y="27954"/>
                  <a:pt x="1761" y="28209"/>
                  <a:pt x="2387" y="28429"/>
                </a:cubicBezTo>
                <a:cubicBezTo>
                  <a:pt x="2017" y="28614"/>
                  <a:pt x="1656" y="28799"/>
                  <a:pt x="1321" y="28984"/>
                </a:cubicBezTo>
                <a:cubicBezTo>
                  <a:pt x="881" y="28834"/>
                  <a:pt x="441" y="28649"/>
                  <a:pt x="1" y="28508"/>
                </a:cubicBezTo>
                <a:lnTo>
                  <a:pt x="1" y="28544"/>
                </a:lnTo>
                <a:cubicBezTo>
                  <a:pt x="406" y="28729"/>
                  <a:pt x="811" y="28869"/>
                  <a:pt x="1251" y="29019"/>
                </a:cubicBezTo>
                <a:cubicBezTo>
                  <a:pt x="952" y="29169"/>
                  <a:pt x="626" y="29310"/>
                  <a:pt x="335" y="29459"/>
                </a:cubicBezTo>
                <a:cubicBezTo>
                  <a:pt x="221" y="29424"/>
                  <a:pt x="115" y="29389"/>
                  <a:pt x="1" y="29345"/>
                </a:cubicBezTo>
                <a:lnTo>
                  <a:pt x="1" y="29424"/>
                </a:lnTo>
                <a:cubicBezTo>
                  <a:pt x="115" y="29459"/>
                  <a:pt x="186" y="29494"/>
                  <a:pt x="256" y="29494"/>
                </a:cubicBezTo>
                <a:cubicBezTo>
                  <a:pt x="186" y="29565"/>
                  <a:pt x="115" y="29609"/>
                  <a:pt x="1" y="29644"/>
                </a:cubicBezTo>
                <a:lnTo>
                  <a:pt x="1" y="29715"/>
                </a:lnTo>
                <a:cubicBezTo>
                  <a:pt x="115" y="29644"/>
                  <a:pt x="221" y="29609"/>
                  <a:pt x="335" y="29530"/>
                </a:cubicBezTo>
                <a:cubicBezTo>
                  <a:pt x="1436" y="29899"/>
                  <a:pt x="2536" y="30225"/>
                  <a:pt x="3593" y="30525"/>
                </a:cubicBezTo>
                <a:cubicBezTo>
                  <a:pt x="3452" y="30595"/>
                  <a:pt x="3302" y="30630"/>
                  <a:pt x="3152" y="30709"/>
                </a:cubicBezTo>
                <a:cubicBezTo>
                  <a:pt x="3117" y="30709"/>
                  <a:pt x="3082" y="30745"/>
                  <a:pt x="3047" y="30745"/>
                </a:cubicBezTo>
                <a:cubicBezTo>
                  <a:pt x="2017" y="30445"/>
                  <a:pt x="996" y="30155"/>
                  <a:pt x="1" y="29864"/>
                </a:cubicBezTo>
                <a:lnTo>
                  <a:pt x="1" y="29935"/>
                </a:lnTo>
                <a:cubicBezTo>
                  <a:pt x="952" y="30225"/>
                  <a:pt x="1946" y="30525"/>
                  <a:pt x="2932" y="30780"/>
                </a:cubicBezTo>
                <a:cubicBezTo>
                  <a:pt x="2642" y="30885"/>
                  <a:pt x="2351" y="31000"/>
                  <a:pt x="2017" y="31150"/>
                </a:cubicBezTo>
                <a:cubicBezTo>
                  <a:pt x="1356" y="30965"/>
                  <a:pt x="661" y="30780"/>
                  <a:pt x="1" y="30595"/>
                </a:cubicBezTo>
                <a:lnTo>
                  <a:pt x="1" y="30665"/>
                </a:lnTo>
                <a:cubicBezTo>
                  <a:pt x="661" y="30850"/>
                  <a:pt x="1286" y="31035"/>
                  <a:pt x="1946" y="31185"/>
                </a:cubicBezTo>
                <a:cubicBezTo>
                  <a:pt x="1832" y="31255"/>
                  <a:pt x="1726" y="31290"/>
                  <a:pt x="1612" y="31370"/>
                </a:cubicBezTo>
                <a:cubicBezTo>
                  <a:pt x="1392" y="31475"/>
                  <a:pt x="1216" y="31590"/>
                  <a:pt x="996" y="31731"/>
                </a:cubicBezTo>
                <a:cubicBezTo>
                  <a:pt x="661" y="31625"/>
                  <a:pt x="335" y="31546"/>
                  <a:pt x="1" y="31440"/>
                </a:cubicBezTo>
                <a:lnTo>
                  <a:pt x="1" y="31511"/>
                </a:lnTo>
                <a:cubicBezTo>
                  <a:pt x="335" y="31590"/>
                  <a:pt x="626" y="31695"/>
                  <a:pt x="952" y="31766"/>
                </a:cubicBezTo>
                <a:cubicBezTo>
                  <a:pt x="661" y="31916"/>
                  <a:pt x="370" y="32100"/>
                  <a:pt x="115" y="32285"/>
                </a:cubicBezTo>
                <a:lnTo>
                  <a:pt x="1" y="32285"/>
                </a:lnTo>
                <a:lnTo>
                  <a:pt x="1" y="32321"/>
                </a:lnTo>
                <a:lnTo>
                  <a:pt x="36" y="32321"/>
                </a:lnTo>
                <a:cubicBezTo>
                  <a:pt x="36" y="32356"/>
                  <a:pt x="36" y="32356"/>
                  <a:pt x="1" y="32356"/>
                </a:cubicBezTo>
                <a:lnTo>
                  <a:pt x="1" y="32426"/>
                </a:lnTo>
                <a:cubicBezTo>
                  <a:pt x="36" y="32391"/>
                  <a:pt x="71" y="32391"/>
                  <a:pt x="115" y="32356"/>
                </a:cubicBezTo>
                <a:cubicBezTo>
                  <a:pt x="1321" y="32646"/>
                  <a:pt x="2571" y="32910"/>
                  <a:pt x="3778" y="33166"/>
                </a:cubicBezTo>
                <a:cubicBezTo>
                  <a:pt x="3522" y="33351"/>
                  <a:pt x="3302" y="33527"/>
                  <a:pt x="3047" y="33747"/>
                </a:cubicBezTo>
                <a:cubicBezTo>
                  <a:pt x="2017" y="33527"/>
                  <a:pt x="1031" y="33307"/>
                  <a:pt x="1" y="33086"/>
                </a:cubicBezTo>
                <a:lnTo>
                  <a:pt x="1" y="33166"/>
                </a:lnTo>
                <a:cubicBezTo>
                  <a:pt x="996" y="33386"/>
                  <a:pt x="1982" y="33606"/>
                  <a:pt x="2976" y="33791"/>
                </a:cubicBezTo>
                <a:cubicBezTo>
                  <a:pt x="2756" y="33967"/>
                  <a:pt x="2492" y="34117"/>
                  <a:pt x="2272" y="34301"/>
                </a:cubicBezTo>
                <a:cubicBezTo>
                  <a:pt x="1506" y="34152"/>
                  <a:pt x="775" y="34011"/>
                  <a:pt x="1" y="33861"/>
                </a:cubicBezTo>
                <a:lnTo>
                  <a:pt x="1" y="33896"/>
                </a:lnTo>
                <a:cubicBezTo>
                  <a:pt x="731" y="34081"/>
                  <a:pt x="1471" y="34187"/>
                  <a:pt x="2202" y="34337"/>
                </a:cubicBezTo>
                <a:cubicBezTo>
                  <a:pt x="1982" y="34522"/>
                  <a:pt x="1726" y="34671"/>
                  <a:pt x="1471" y="34847"/>
                </a:cubicBezTo>
                <a:cubicBezTo>
                  <a:pt x="996" y="34742"/>
                  <a:pt x="511" y="34671"/>
                  <a:pt x="1" y="34557"/>
                </a:cubicBezTo>
                <a:lnTo>
                  <a:pt x="1" y="34627"/>
                </a:lnTo>
                <a:cubicBezTo>
                  <a:pt x="476" y="34706"/>
                  <a:pt x="952" y="34812"/>
                  <a:pt x="1436" y="34891"/>
                </a:cubicBezTo>
                <a:cubicBezTo>
                  <a:pt x="1136" y="35067"/>
                  <a:pt x="881" y="35252"/>
                  <a:pt x="626" y="35437"/>
                </a:cubicBezTo>
                <a:cubicBezTo>
                  <a:pt x="406" y="35402"/>
                  <a:pt x="221" y="35367"/>
                  <a:pt x="1" y="35331"/>
                </a:cubicBezTo>
                <a:lnTo>
                  <a:pt x="1" y="35367"/>
                </a:lnTo>
                <a:cubicBezTo>
                  <a:pt x="186" y="35402"/>
                  <a:pt x="370" y="35437"/>
                  <a:pt x="555" y="35472"/>
                </a:cubicBezTo>
                <a:cubicBezTo>
                  <a:pt x="370" y="35587"/>
                  <a:pt x="186" y="35728"/>
                  <a:pt x="1" y="35842"/>
                </a:cubicBezTo>
                <a:lnTo>
                  <a:pt x="1" y="35877"/>
                </a:lnTo>
                <a:cubicBezTo>
                  <a:pt x="221" y="35772"/>
                  <a:pt x="441" y="35622"/>
                  <a:pt x="626" y="35508"/>
                </a:cubicBezTo>
                <a:cubicBezTo>
                  <a:pt x="1911" y="35728"/>
                  <a:pt x="3197" y="35948"/>
                  <a:pt x="4473" y="36168"/>
                </a:cubicBezTo>
                <a:lnTo>
                  <a:pt x="4367" y="36247"/>
                </a:lnTo>
                <a:cubicBezTo>
                  <a:pt x="4253" y="36353"/>
                  <a:pt x="4112" y="36432"/>
                  <a:pt x="3998" y="36538"/>
                </a:cubicBezTo>
                <a:lnTo>
                  <a:pt x="4077" y="36538"/>
                </a:lnTo>
                <a:cubicBezTo>
                  <a:pt x="4183" y="36467"/>
                  <a:pt x="4297" y="36388"/>
                  <a:pt x="4403" y="36282"/>
                </a:cubicBezTo>
                <a:lnTo>
                  <a:pt x="4552" y="36168"/>
                </a:lnTo>
                <a:cubicBezTo>
                  <a:pt x="5318" y="36318"/>
                  <a:pt x="6058" y="36432"/>
                  <a:pt x="6824" y="36538"/>
                </a:cubicBezTo>
                <a:lnTo>
                  <a:pt x="7229" y="36538"/>
                </a:lnTo>
                <a:cubicBezTo>
                  <a:pt x="6348" y="36388"/>
                  <a:pt x="5503" y="36282"/>
                  <a:pt x="4623" y="36133"/>
                </a:cubicBezTo>
                <a:lnTo>
                  <a:pt x="4843" y="35948"/>
                </a:lnTo>
                <a:cubicBezTo>
                  <a:pt x="5028" y="35842"/>
                  <a:pt x="5177" y="35692"/>
                  <a:pt x="5353" y="35587"/>
                </a:cubicBezTo>
                <a:cubicBezTo>
                  <a:pt x="6604" y="35807"/>
                  <a:pt x="7889" y="35992"/>
                  <a:pt x="9139" y="36168"/>
                </a:cubicBezTo>
                <a:cubicBezTo>
                  <a:pt x="8990" y="36282"/>
                  <a:pt x="8875" y="36432"/>
                  <a:pt x="8734" y="36538"/>
                </a:cubicBezTo>
                <a:lnTo>
                  <a:pt x="8805" y="36538"/>
                </a:lnTo>
                <a:cubicBezTo>
                  <a:pt x="8954" y="36432"/>
                  <a:pt x="9095" y="36282"/>
                  <a:pt x="9210" y="36168"/>
                </a:cubicBezTo>
                <a:cubicBezTo>
                  <a:pt x="10090" y="36318"/>
                  <a:pt x="10970" y="36432"/>
                  <a:pt x="11851" y="36538"/>
                </a:cubicBezTo>
                <a:lnTo>
                  <a:pt x="12291" y="36538"/>
                </a:lnTo>
                <a:cubicBezTo>
                  <a:pt x="11296" y="36388"/>
                  <a:pt x="10275" y="36282"/>
                  <a:pt x="9280" y="36133"/>
                </a:cubicBezTo>
                <a:cubicBezTo>
                  <a:pt x="9465" y="35948"/>
                  <a:pt x="9650" y="35772"/>
                  <a:pt x="9835" y="35587"/>
                </a:cubicBezTo>
                <a:cubicBezTo>
                  <a:pt x="11120" y="35772"/>
                  <a:pt x="12361" y="35913"/>
                  <a:pt x="13647" y="36097"/>
                </a:cubicBezTo>
                <a:cubicBezTo>
                  <a:pt x="13497" y="36247"/>
                  <a:pt x="13356" y="36388"/>
                  <a:pt x="13207" y="36538"/>
                </a:cubicBezTo>
                <a:lnTo>
                  <a:pt x="13277" y="36538"/>
                </a:lnTo>
                <a:cubicBezTo>
                  <a:pt x="13427" y="36388"/>
                  <a:pt x="13576" y="36247"/>
                  <a:pt x="13717" y="36097"/>
                </a:cubicBezTo>
                <a:cubicBezTo>
                  <a:pt x="14932" y="36247"/>
                  <a:pt x="16182" y="36388"/>
                  <a:pt x="17388" y="36538"/>
                </a:cubicBezTo>
                <a:lnTo>
                  <a:pt x="17899" y="36538"/>
                </a:lnTo>
                <a:cubicBezTo>
                  <a:pt x="17793" y="36538"/>
                  <a:pt x="17723" y="36502"/>
                  <a:pt x="17609" y="36502"/>
                </a:cubicBezTo>
                <a:cubicBezTo>
                  <a:pt x="17679" y="36432"/>
                  <a:pt x="17758" y="36318"/>
                  <a:pt x="17864" y="36212"/>
                </a:cubicBezTo>
                <a:cubicBezTo>
                  <a:pt x="17943" y="36133"/>
                  <a:pt x="18014" y="36062"/>
                  <a:pt x="18049" y="35948"/>
                </a:cubicBezTo>
                <a:cubicBezTo>
                  <a:pt x="19299" y="36097"/>
                  <a:pt x="20505" y="36247"/>
                  <a:pt x="21755" y="36353"/>
                </a:cubicBezTo>
                <a:cubicBezTo>
                  <a:pt x="21685" y="36432"/>
                  <a:pt x="21641" y="36467"/>
                  <a:pt x="21606" y="36538"/>
                </a:cubicBezTo>
                <a:lnTo>
                  <a:pt x="21685" y="36538"/>
                </a:lnTo>
                <a:cubicBezTo>
                  <a:pt x="21720" y="36502"/>
                  <a:pt x="21755" y="36432"/>
                  <a:pt x="21790" y="36388"/>
                </a:cubicBezTo>
                <a:cubicBezTo>
                  <a:pt x="22011" y="36388"/>
                  <a:pt x="22231" y="36432"/>
                  <a:pt x="22451" y="36432"/>
                </a:cubicBezTo>
                <a:cubicBezTo>
                  <a:pt x="22741" y="36467"/>
                  <a:pt x="23041" y="36502"/>
                  <a:pt x="23331" y="36538"/>
                </a:cubicBezTo>
                <a:lnTo>
                  <a:pt x="23886" y="36538"/>
                </a:lnTo>
                <a:cubicBezTo>
                  <a:pt x="23402" y="36502"/>
                  <a:pt x="22926" y="36432"/>
                  <a:pt x="22486" y="36388"/>
                </a:cubicBezTo>
                <a:cubicBezTo>
                  <a:pt x="22266" y="36353"/>
                  <a:pt x="22046" y="36353"/>
                  <a:pt x="21826" y="36318"/>
                </a:cubicBezTo>
                <a:cubicBezTo>
                  <a:pt x="21975" y="36133"/>
                  <a:pt x="22125" y="35913"/>
                  <a:pt x="22266" y="35728"/>
                </a:cubicBezTo>
                <a:cubicBezTo>
                  <a:pt x="23331" y="35842"/>
                  <a:pt x="24396" y="35948"/>
                  <a:pt x="25427" y="36062"/>
                </a:cubicBezTo>
                <a:cubicBezTo>
                  <a:pt x="25647" y="36062"/>
                  <a:pt x="25823" y="36097"/>
                  <a:pt x="26008" y="36133"/>
                </a:cubicBezTo>
                <a:cubicBezTo>
                  <a:pt x="25937" y="36247"/>
                  <a:pt x="25867" y="36388"/>
                  <a:pt x="25752" y="36538"/>
                </a:cubicBezTo>
                <a:lnTo>
                  <a:pt x="25823" y="36538"/>
                </a:lnTo>
                <a:cubicBezTo>
                  <a:pt x="25902" y="36388"/>
                  <a:pt x="26008" y="36247"/>
                  <a:pt x="26087" y="36133"/>
                </a:cubicBezTo>
                <a:cubicBezTo>
                  <a:pt x="26967" y="36212"/>
                  <a:pt x="27804" y="36282"/>
                  <a:pt x="28649" y="36388"/>
                </a:cubicBezTo>
                <a:cubicBezTo>
                  <a:pt x="29054" y="36432"/>
                  <a:pt x="29423" y="36467"/>
                  <a:pt x="29828" y="36502"/>
                </a:cubicBezTo>
                <a:cubicBezTo>
                  <a:pt x="29828" y="36502"/>
                  <a:pt x="29828" y="36538"/>
                  <a:pt x="29784" y="36538"/>
                </a:cubicBezTo>
                <a:lnTo>
                  <a:pt x="29864" y="36538"/>
                </a:lnTo>
                <a:lnTo>
                  <a:pt x="29899" y="36502"/>
                </a:lnTo>
                <a:cubicBezTo>
                  <a:pt x="30049" y="36502"/>
                  <a:pt x="30189" y="36538"/>
                  <a:pt x="30339" y="36538"/>
                </a:cubicBezTo>
                <a:lnTo>
                  <a:pt x="31035" y="36538"/>
                </a:lnTo>
                <a:lnTo>
                  <a:pt x="29934" y="36432"/>
                </a:lnTo>
                <a:cubicBezTo>
                  <a:pt x="30049" y="36212"/>
                  <a:pt x="30154" y="35992"/>
                  <a:pt x="30304" y="35772"/>
                </a:cubicBezTo>
                <a:cubicBezTo>
                  <a:pt x="31440" y="35842"/>
                  <a:pt x="32575" y="35913"/>
                  <a:pt x="33711" y="35992"/>
                </a:cubicBezTo>
                <a:cubicBezTo>
                  <a:pt x="33641" y="36168"/>
                  <a:pt x="33570" y="36353"/>
                  <a:pt x="33491" y="36538"/>
                </a:cubicBezTo>
                <a:lnTo>
                  <a:pt x="33526" y="36538"/>
                </a:lnTo>
                <a:cubicBezTo>
                  <a:pt x="33605" y="36353"/>
                  <a:pt x="33711" y="36168"/>
                  <a:pt x="33790" y="35992"/>
                </a:cubicBezTo>
                <a:cubicBezTo>
                  <a:pt x="34961" y="36027"/>
                  <a:pt x="36167" y="36097"/>
                  <a:pt x="37382" y="36097"/>
                </a:cubicBezTo>
                <a:cubicBezTo>
                  <a:pt x="37312" y="36247"/>
                  <a:pt x="37268" y="36388"/>
                  <a:pt x="37233" y="36538"/>
                </a:cubicBezTo>
                <a:lnTo>
                  <a:pt x="37268" y="36538"/>
                </a:lnTo>
                <a:cubicBezTo>
                  <a:pt x="37347" y="36388"/>
                  <a:pt x="37382" y="36247"/>
                  <a:pt x="37417" y="36133"/>
                </a:cubicBezTo>
                <a:cubicBezTo>
                  <a:pt x="38668" y="36133"/>
                  <a:pt x="39874" y="36168"/>
                  <a:pt x="41124" y="36168"/>
                </a:cubicBezTo>
                <a:cubicBezTo>
                  <a:pt x="41089" y="36247"/>
                  <a:pt x="41089" y="36282"/>
                  <a:pt x="41089" y="36353"/>
                </a:cubicBezTo>
                <a:cubicBezTo>
                  <a:pt x="41054" y="36388"/>
                  <a:pt x="41054" y="36467"/>
                  <a:pt x="41054" y="36538"/>
                </a:cubicBezTo>
                <a:lnTo>
                  <a:pt x="41089" y="36538"/>
                </a:lnTo>
                <a:cubicBezTo>
                  <a:pt x="41124" y="36467"/>
                  <a:pt x="41124" y="36432"/>
                  <a:pt x="41124" y="36353"/>
                </a:cubicBezTo>
                <a:cubicBezTo>
                  <a:pt x="41159" y="36282"/>
                  <a:pt x="41159" y="36247"/>
                  <a:pt x="41159" y="36168"/>
                </a:cubicBezTo>
                <a:cubicBezTo>
                  <a:pt x="41767" y="36190"/>
                  <a:pt x="42372" y="36201"/>
                  <a:pt x="42972" y="36201"/>
                </a:cubicBezTo>
                <a:cubicBezTo>
                  <a:pt x="43571" y="36201"/>
                  <a:pt x="44166" y="36190"/>
                  <a:pt x="44751" y="36168"/>
                </a:cubicBezTo>
                <a:lnTo>
                  <a:pt x="44751" y="36168"/>
                </a:lnTo>
                <a:cubicBezTo>
                  <a:pt x="44751" y="36318"/>
                  <a:pt x="44716" y="36432"/>
                  <a:pt x="44716" y="36538"/>
                </a:cubicBezTo>
                <a:lnTo>
                  <a:pt x="44751" y="36538"/>
                </a:lnTo>
                <a:cubicBezTo>
                  <a:pt x="44795" y="36432"/>
                  <a:pt x="44795" y="36318"/>
                  <a:pt x="44830" y="36168"/>
                </a:cubicBezTo>
                <a:cubicBezTo>
                  <a:pt x="46001" y="36168"/>
                  <a:pt x="47172" y="36133"/>
                  <a:pt x="48352" y="36133"/>
                </a:cubicBezTo>
                <a:lnTo>
                  <a:pt x="48352" y="36538"/>
                </a:lnTo>
                <a:lnTo>
                  <a:pt x="48387" y="36538"/>
                </a:lnTo>
                <a:lnTo>
                  <a:pt x="48387" y="36133"/>
                </a:lnTo>
                <a:cubicBezTo>
                  <a:pt x="49593" y="36097"/>
                  <a:pt x="50773" y="36062"/>
                  <a:pt x="51944" y="36027"/>
                </a:cubicBezTo>
                <a:cubicBezTo>
                  <a:pt x="51979" y="36212"/>
                  <a:pt x="51979" y="36353"/>
                  <a:pt x="51979" y="36538"/>
                </a:cubicBezTo>
                <a:lnTo>
                  <a:pt x="52058" y="36538"/>
                </a:lnTo>
                <a:cubicBezTo>
                  <a:pt x="52014" y="36353"/>
                  <a:pt x="52014" y="36212"/>
                  <a:pt x="52014" y="36027"/>
                </a:cubicBezTo>
                <a:cubicBezTo>
                  <a:pt x="53194" y="35992"/>
                  <a:pt x="54400" y="35948"/>
                  <a:pt x="55580" y="35913"/>
                </a:cubicBezTo>
                <a:cubicBezTo>
                  <a:pt x="55615" y="36133"/>
                  <a:pt x="55650" y="36318"/>
                  <a:pt x="55686" y="36538"/>
                </a:cubicBezTo>
                <a:lnTo>
                  <a:pt x="55721" y="36538"/>
                </a:lnTo>
                <a:cubicBezTo>
                  <a:pt x="55686" y="36318"/>
                  <a:pt x="55686" y="36097"/>
                  <a:pt x="55650" y="35913"/>
                </a:cubicBezTo>
                <a:cubicBezTo>
                  <a:pt x="56786" y="35877"/>
                  <a:pt x="57922" y="35807"/>
                  <a:pt x="59058" y="35772"/>
                </a:cubicBezTo>
                <a:cubicBezTo>
                  <a:pt x="59137" y="36027"/>
                  <a:pt x="59172" y="36282"/>
                  <a:pt x="59242" y="36538"/>
                </a:cubicBezTo>
                <a:lnTo>
                  <a:pt x="59278" y="36538"/>
                </a:lnTo>
                <a:cubicBezTo>
                  <a:pt x="59242" y="36282"/>
                  <a:pt x="59207" y="36027"/>
                  <a:pt x="59137" y="35772"/>
                </a:cubicBezTo>
                <a:cubicBezTo>
                  <a:pt x="59718" y="35728"/>
                  <a:pt x="60273" y="35728"/>
                  <a:pt x="60862" y="35692"/>
                </a:cubicBezTo>
                <a:cubicBezTo>
                  <a:pt x="61338" y="35692"/>
                  <a:pt x="61848" y="35657"/>
                  <a:pt x="62359" y="35657"/>
                </a:cubicBezTo>
                <a:cubicBezTo>
                  <a:pt x="62438" y="35913"/>
                  <a:pt x="62509" y="36212"/>
                  <a:pt x="62623" y="36502"/>
                </a:cubicBezTo>
                <a:cubicBezTo>
                  <a:pt x="62183" y="36502"/>
                  <a:pt x="61743" y="36502"/>
                  <a:pt x="61303" y="36538"/>
                </a:cubicBezTo>
                <a:lnTo>
                  <a:pt x="62949" y="36538"/>
                </a:lnTo>
                <a:cubicBezTo>
                  <a:pt x="64049" y="36502"/>
                  <a:pt x="65185" y="36467"/>
                  <a:pt x="66365" y="36432"/>
                </a:cubicBezTo>
                <a:cubicBezTo>
                  <a:pt x="66365" y="36467"/>
                  <a:pt x="66365" y="36502"/>
                  <a:pt x="66400" y="36538"/>
                </a:cubicBezTo>
                <a:lnTo>
                  <a:pt x="66435" y="36538"/>
                </a:lnTo>
                <a:cubicBezTo>
                  <a:pt x="66435" y="36502"/>
                  <a:pt x="66435" y="36467"/>
                  <a:pt x="66400" y="36432"/>
                </a:cubicBezTo>
                <a:cubicBezTo>
                  <a:pt x="67606" y="36388"/>
                  <a:pt x="68821" y="36388"/>
                  <a:pt x="70027" y="36353"/>
                </a:cubicBezTo>
                <a:cubicBezTo>
                  <a:pt x="70063" y="36432"/>
                  <a:pt x="70107" y="36467"/>
                  <a:pt x="70107" y="36538"/>
                </a:cubicBezTo>
                <a:lnTo>
                  <a:pt x="70177" y="36538"/>
                </a:lnTo>
                <a:cubicBezTo>
                  <a:pt x="70142" y="36467"/>
                  <a:pt x="70142" y="36432"/>
                  <a:pt x="70107" y="36353"/>
                </a:cubicBezTo>
                <a:lnTo>
                  <a:pt x="73584" y="36353"/>
                </a:lnTo>
                <a:cubicBezTo>
                  <a:pt x="73584" y="36432"/>
                  <a:pt x="73628" y="36467"/>
                  <a:pt x="73663" y="36538"/>
                </a:cubicBezTo>
                <a:lnTo>
                  <a:pt x="73734" y="36538"/>
                </a:lnTo>
                <a:cubicBezTo>
                  <a:pt x="73699" y="36467"/>
                  <a:pt x="73663" y="36432"/>
                  <a:pt x="73628" y="36353"/>
                </a:cubicBezTo>
                <a:cubicBezTo>
                  <a:pt x="74764" y="36353"/>
                  <a:pt x="75900" y="36388"/>
                  <a:pt x="77035" y="36432"/>
                </a:cubicBezTo>
                <a:cubicBezTo>
                  <a:pt x="77071" y="36467"/>
                  <a:pt x="77071" y="36502"/>
                  <a:pt x="77106" y="36538"/>
                </a:cubicBezTo>
                <a:lnTo>
                  <a:pt x="77185" y="36538"/>
                </a:lnTo>
                <a:cubicBezTo>
                  <a:pt x="77150" y="36502"/>
                  <a:pt x="77150" y="36467"/>
                  <a:pt x="77106" y="36432"/>
                </a:cubicBezTo>
                <a:lnTo>
                  <a:pt x="77106" y="36432"/>
                </a:lnTo>
                <a:cubicBezTo>
                  <a:pt x="78101" y="36467"/>
                  <a:pt x="79051" y="36502"/>
                  <a:pt x="80046" y="36538"/>
                </a:cubicBezTo>
                <a:lnTo>
                  <a:pt x="81068" y="36538"/>
                </a:lnTo>
                <a:cubicBezTo>
                  <a:pt x="80962" y="36538"/>
                  <a:pt x="80847" y="36538"/>
                  <a:pt x="80742" y="36502"/>
                </a:cubicBezTo>
                <a:cubicBezTo>
                  <a:pt x="80557" y="36212"/>
                  <a:pt x="80372" y="35877"/>
                  <a:pt x="80187" y="35587"/>
                </a:cubicBezTo>
                <a:lnTo>
                  <a:pt x="80187" y="35587"/>
                </a:lnTo>
                <a:cubicBezTo>
                  <a:pt x="81367" y="35622"/>
                  <a:pt x="82538" y="35728"/>
                  <a:pt x="83709" y="35842"/>
                </a:cubicBezTo>
                <a:cubicBezTo>
                  <a:pt x="83858" y="36062"/>
                  <a:pt x="84008" y="36318"/>
                  <a:pt x="84149" y="36538"/>
                </a:cubicBezTo>
                <a:lnTo>
                  <a:pt x="84228" y="36538"/>
                </a:lnTo>
                <a:cubicBezTo>
                  <a:pt x="84078" y="36318"/>
                  <a:pt x="83929" y="36062"/>
                  <a:pt x="83788" y="35842"/>
                </a:cubicBezTo>
                <a:lnTo>
                  <a:pt x="83788" y="35842"/>
                </a:lnTo>
                <a:cubicBezTo>
                  <a:pt x="84888" y="35948"/>
                  <a:pt x="85989" y="36062"/>
                  <a:pt x="87089" y="36212"/>
                </a:cubicBezTo>
                <a:lnTo>
                  <a:pt x="87089" y="36168"/>
                </a:lnTo>
                <a:cubicBezTo>
                  <a:pt x="85989" y="36027"/>
                  <a:pt x="84888" y="35877"/>
                  <a:pt x="83753" y="35772"/>
                </a:cubicBezTo>
                <a:cubicBezTo>
                  <a:pt x="83568" y="35437"/>
                  <a:pt x="83348" y="35111"/>
                  <a:pt x="83128" y="34777"/>
                </a:cubicBezTo>
                <a:lnTo>
                  <a:pt x="83128" y="34777"/>
                </a:lnTo>
                <a:cubicBezTo>
                  <a:pt x="84263" y="34891"/>
                  <a:pt x="85399" y="35032"/>
                  <a:pt x="86500" y="35182"/>
                </a:cubicBezTo>
                <a:cubicBezTo>
                  <a:pt x="86684" y="35472"/>
                  <a:pt x="86905" y="35728"/>
                  <a:pt x="87089" y="36027"/>
                </a:cubicBezTo>
                <a:lnTo>
                  <a:pt x="87089" y="35913"/>
                </a:lnTo>
                <a:cubicBezTo>
                  <a:pt x="86905" y="35692"/>
                  <a:pt x="86755" y="35437"/>
                  <a:pt x="86570" y="35182"/>
                </a:cubicBezTo>
                <a:lnTo>
                  <a:pt x="86570" y="35182"/>
                </a:lnTo>
                <a:cubicBezTo>
                  <a:pt x="86755" y="35217"/>
                  <a:pt x="86905" y="35252"/>
                  <a:pt x="87089" y="35287"/>
                </a:cubicBezTo>
                <a:lnTo>
                  <a:pt x="87089" y="35217"/>
                </a:lnTo>
                <a:cubicBezTo>
                  <a:pt x="86905" y="35182"/>
                  <a:pt x="86720" y="35182"/>
                  <a:pt x="86535" y="35147"/>
                </a:cubicBezTo>
                <a:cubicBezTo>
                  <a:pt x="86350" y="34891"/>
                  <a:pt x="86174" y="34627"/>
                  <a:pt x="85989" y="34372"/>
                </a:cubicBezTo>
                <a:lnTo>
                  <a:pt x="85989" y="34372"/>
                </a:lnTo>
                <a:cubicBezTo>
                  <a:pt x="86350" y="34407"/>
                  <a:pt x="86720" y="34486"/>
                  <a:pt x="87089" y="34522"/>
                </a:cubicBezTo>
                <a:lnTo>
                  <a:pt x="87089" y="34486"/>
                </a:lnTo>
                <a:cubicBezTo>
                  <a:pt x="86720" y="34407"/>
                  <a:pt x="86315" y="34337"/>
                  <a:pt x="85954" y="34301"/>
                </a:cubicBezTo>
                <a:cubicBezTo>
                  <a:pt x="85769" y="34081"/>
                  <a:pt x="85619" y="33826"/>
                  <a:pt x="85434" y="33606"/>
                </a:cubicBezTo>
                <a:cubicBezTo>
                  <a:pt x="85399" y="33527"/>
                  <a:pt x="85329" y="33456"/>
                  <a:pt x="85293" y="33351"/>
                </a:cubicBezTo>
                <a:lnTo>
                  <a:pt x="85293" y="33351"/>
                </a:lnTo>
                <a:cubicBezTo>
                  <a:pt x="85874" y="33456"/>
                  <a:pt x="86500" y="33527"/>
                  <a:pt x="87089" y="33641"/>
                </a:cubicBezTo>
                <a:lnTo>
                  <a:pt x="87089" y="33606"/>
                </a:lnTo>
                <a:cubicBezTo>
                  <a:pt x="86464" y="33491"/>
                  <a:pt x="85839" y="33386"/>
                  <a:pt x="85214" y="33307"/>
                </a:cubicBezTo>
                <a:cubicBezTo>
                  <a:pt x="84994" y="32981"/>
                  <a:pt x="84774" y="32646"/>
                  <a:pt x="84554" y="32356"/>
                </a:cubicBezTo>
                <a:lnTo>
                  <a:pt x="84554" y="32356"/>
                </a:lnTo>
                <a:cubicBezTo>
                  <a:pt x="85399" y="32470"/>
                  <a:pt x="86244" y="32611"/>
                  <a:pt x="87089" y="32796"/>
                </a:cubicBezTo>
                <a:lnTo>
                  <a:pt x="87089" y="32726"/>
                </a:lnTo>
                <a:cubicBezTo>
                  <a:pt x="86244" y="32576"/>
                  <a:pt x="85399" y="32426"/>
                  <a:pt x="84519" y="32285"/>
                </a:cubicBezTo>
                <a:cubicBezTo>
                  <a:pt x="84299" y="31986"/>
                  <a:pt x="84078" y="31660"/>
                  <a:pt x="83858" y="31370"/>
                </a:cubicBezTo>
                <a:lnTo>
                  <a:pt x="83858" y="31370"/>
                </a:lnTo>
                <a:cubicBezTo>
                  <a:pt x="84924" y="31511"/>
                  <a:pt x="85989" y="31695"/>
                  <a:pt x="87010" y="31951"/>
                </a:cubicBezTo>
                <a:cubicBezTo>
                  <a:pt x="87054" y="31951"/>
                  <a:pt x="87054" y="31986"/>
                  <a:pt x="87089" y="32030"/>
                </a:cubicBezTo>
                <a:lnTo>
                  <a:pt x="87089" y="31880"/>
                </a:lnTo>
                <a:lnTo>
                  <a:pt x="87054" y="31880"/>
                </a:lnTo>
                <a:cubicBezTo>
                  <a:pt x="86834" y="31590"/>
                  <a:pt x="86570" y="31290"/>
                  <a:pt x="86350" y="30965"/>
                </a:cubicBezTo>
                <a:lnTo>
                  <a:pt x="86350" y="30965"/>
                </a:lnTo>
                <a:cubicBezTo>
                  <a:pt x="86614" y="31035"/>
                  <a:pt x="86834" y="31106"/>
                  <a:pt x="87089" y="31150"/>
                </a:cubicBezTo>
                <a:lnTo>
                  <a:pt x="87089" y="31106"/>
                </a:lnTo>
                <a:cubicBezTo>
                  <a:pt x="86834" y="31035"/>
                  <a:pt x="86570" y="30965"/>
                  <a:pt x="86279" y="30885"/>
                </a:cubicBezTo>
                <a:cubicBezTo>
                  <a:pt x="86174" y="30745"/>
                  <a:pt x="86024" y="30560"/>
                  <a:pt x="85910" y="30410"/>
                </a:cubicBezTo>
                <a:cubicBezTo>
                  <a:pt x="85804" y="30269"/>
                  <a:pt x="85734" y="30155"/>
                  <a:pt x="85619" y="30005"/>
                </a:cubicBezTo>
                <a:lnTo>
                  <a:pt x="85619" y="30005"/>
                </a:lnTo>
                <a:cubicBezTo>
                  <a:pt x="86130" y="30120"/>
                  <a:pt x="86614" y="30269"/>
                  <a:pt x="87089" y="30410"/>
                </a:cubicBezTo>
                <a:lnTo>
                  <a:pt x="87089" y="30340"/>
                </a:lnTo>
                <a:cubicBezTo>
                  <a:pt x="86570" y="30190"/>
                  <a:pt x="86095" y="30084"/>
                  <a:pt x="85584" y="29935"/>
                </a:cubicBezTo>
                <a:cubicBezTo>
                  <a:pt x="85364" y="29644"/>
                  <a:pt x="85109" y="29310"/>
                  <a:pt x="84888" y="29019"/>
                </a:cubicBezTo>
                <a:lnTo>
                  <a:pt x="84888" y="29019"/>
                </a:lnTo>
                <a:cubicBezTo>
                  <a:pt x="85619" y="29204"/>
                  <a:pt x="86350" y="29424"/>
                  <a:pt x="87089" y="29644"/>
                </a:cubicBezTo>
                <a:lnTo>
                  <a:pt x="87089" y="29565"/>
                </a:lnTo>
                <a:cubicBezTo>
                  <a:pt x="86350" y="29345"/>
                  <a:pt x="85584" y="29125"/>
                  <a:pt x="84853" y="28949"/>
                </a:cubicBezTo>
                <a:cubicBezTo>
                  <a:pt x="84633" y="28649"/>
                  <a:pt x="84413" y="28359"/>
                  <a:pt x="84193" y="28024"/>
                </a:cubicBezTo>
                <a:lnTo>
                  <a:pt x="84193" y="28024"/>
                </a:lnTo>
                <a:cubicBezTo>
                  <a:pt x="85109" y="28288"/>
                  <a:pt x="85989" y="28579"/>
                  <a:pt x="86905" y="28905"/>
                </a:cubicBezTo>
                <a:cubicBezTo>
                  <a:pt x="86975" y="28984"/>
                  <a:pt x="87010" y="29054"/>
                  <a:pt x="87089" y="29125"/>
                </a:cubicBezTo>
                <a:lnTo>
                  <a:pt x="87089" y="29019"/>
                </a:lnTo>
                <a:cubicBezTo>
                  <a:pt x="87054" y="28984"/>
                  <a:pt x="87054" y="28984"/>
                  <a:pt x="87010" y="28949"/>
                </a:cubicBezTo>
                <a:lnTo>
                  <a:pt x="87089" y="28949"/>
                </a:lnTo>
                <a:lnTo>
                  <a:pt x="87089" y="28905"/>
                </a:lnTo>
                <a:cubicBezTo>
                  <a:pt x="87054" y="28869"/>
                  <a:pt x="86975" y="28869"/>
                  <a:pt x="86940" y="28834"/>
                </a:cubicBezTo>
                <a:cubicBezTo>
                  <a:pt x="86720" y="28544"/>
                  <a:pt x="86464" y="28288"/>
                  <a:pt x="86244" y="27989"/>
                </a:cubicBezTo>
                <a:lnTo>
                  <a:pt x="86244" y="27989"/>
                </a:lnTo>
                <a:cubicBezTo>
                  <a:pt x="86500" y="28103"/>
                  <a:pt x="86790" y="28209"/>
                  <a:pt x="87089" y="28324"/>
                </a:cubicBezTo>
                <a:lnTo>
                  <a:pt x="87089" y="28244"/>
                </a:lnTo>
                <a:cubicBezTo>
                  <a:pt x="86790" y="28139"/>
                  <a:pt x="86464" y="27989"/>
                  <a:pt x="86174" y="27883"/>
                </a:cubicBezTo>
                <a:cubicBezTo>
                  <a:pt x="85910" y="27584"/>
                  <a:pt x="85690" y="27293"/>
                  <a:pt x="85434" y="27038"/>
                </a:cubicBezTo>
                <a:lnTo>
                  <a:pt x="85434" y="27038"/>
                </a:lnTo>
                <a:cubicBezTo>
                  <a:pt x="85989" y="27258"/>
                  <a:pt x="86535" y="27514"/>
                  <a:pt x="87089" y="27769"/>
                </a:cubicBezTo>
                <a:lnTo>
                  <a:pt x="87089" y="27698"/>
                </a:lnTo>
                <a:cubicBezTo>
                  <a:pt x="86500" y="27443"/>
                  <a:pt x="85954" y="27188"/>
                  <a:pt x="85364" y="26924"/>
                </a:cubicBezTo>
                <a:cubicBezTo>
                  <a:pt x="85073" y="26633"/>
                  <a:pt x="84809" y="26307"/>
                  <a:pt x="84554" y="26008"/>
                </a:cubicBezTo>
                <a:lnTo>
                  <a:pt x="84554" y="26008"/>
                </a:lnTo>
                <a:cubicBezTo>
                  <a:pt x="85364" y="26378"/>
                  <a:pt x="86174" y="26748"/>
                  <a:pt x="86940" y="27144"/>
                </a:cubicBezTo>
                <a:cubicBezTo>
                  <a:pt x="86975" y="27188"/>
                  <a:pt x="87054" y="27223"/>
                  <a:pt x="87089" y="27293"/>
                </a:cubicBezTo>
                <a:lnTo>
                  <a:pt x="87089" y="27144"/>
                </a:lnTo>
                <a:cubicBezTo>
                  <a:pt x="87054" y="27109"/>
                  <a:pt x="87010" y="27109"/>
                  <a:pt x="86975" y="27109"/>
                </a:cubicBezTo>
                <a:cubicBezTo>
                  <a:pt x="86905" y="27038"/>
                  <a:pt x="86834" y="26968"/>
                  <a:pt x="86790" y="26888"/>
                </a:cubicBezTo>
                <a:cubicBezTo>
                  <a:pt x="86614" y="26704"/>
                  <a:pt x="86429" y="26528"/>
                  <a:pt x="86209" y="26343"/>
                </a:cubicBezTo>
                <a:lnTo>
                  <a:pt x="86209" y="26343"/>
                </a:lnTo>
                <a:cubicBezTo>
                  <a:pt x="86500" y="26484"/>
                  <a:pt x="86790" y="26633"/>
                  <a:pt x="87089" y="26783"/>
                </a:cubicBezTo>
                <a:lnTo>
                  <a:pt x="87089" y="26748"/>
                </a:lnTo>
                <a:cubicBezTo>
                  <a:pt x="86755" y="26563"/>
                  <a:pt x="86429" y="26378"/>
                  <a:pt x="86059" y="26193"/>
                </a:cubicBezTo>
                <a:cubicBezTo>
                  <a:pt x="85804" y="25973"/>
                  <a:pt x="85549" y="25718"/>
                  <a:pt x="85293" y="25497"/>
                </a:cubicBezTo>
                <a:lnTo>
                  <a:pt x="85293" y="25497"/>
                </a:lnTo>
                <a:cubicBezTo>
                  <a:pt x="85910" y="25823"/>
                  <a:pt x="86500" y="26158"/>
                  <a:pt x="87089" y="26484"/>
                </a:cubicBezTo>
                <a:lnTo>
                  <a:pt x="87089" y="26343"/>
                </a:lnTo>
                <a:cubicBezTo>
                  <a:pt x="86869" y="26158"/>
                  <a:pt x="86684" y="25973"/>
                  <a:pt x="86464" y="25788"/>
                </a:cubicBezTo>
                <a:lnTo>
                  <a:pt x="86464" y="25788"/>
                </a:lnTo>
                <a:cubicBezTo>
                  <a:pt x="86614" y="25867"/>
                  <a:pt x="86755" y="25938"/>
                  <a:pt x="86905" y="26043"/>
                </a:cubicBezTo>
                <a:cubicBezTo>
                  <a:pt x="86940" y="26043"/>
                  <a:pt x="87010" y="26087"/>
                  <a:pt x="87089" y="26123"/>
                </a:cubicBezTo>
                <a:lnTo>
                  <a:pt x="87089" y="26087"/>
                </a:lnTo>
                <a:cubicBezTo>
                  <a:pt x="87010" y="26043"/>
                  <a:pt x="86975" y="26008"/>
                  <a:pt x="86905" y="25973"/>
                </a:cubicBezTo>
                <a:cubicBezTo>
                  <a:pt x="86720" y="25867"/>
                  <a:pt x="86500" y="25753"/>
                  <a:pt x="86315" y="25647"/>
                </a:cubicBezTo>
                <a:cubicBezTo>
                  <a:pt x="86024" y="25383"/>
                  <a:pt x="85769" y="25163"/>
                  <a:pt x="85514" y="24908"/>
                </a:cubicBezTo>
                <a:lnTo>
                  <a:pt x="85514" y="24908"/>
                </a:lnTo>
                <a:cubicBezTo>
                  <a:pt x="85804" y="25057"/>
                  <a:pt x="86130" y="25242"/>
                  <a:pt x="86429" y="25383"/>
                </a:cubicBezTo>
                <a:cubicBezTo>
                  <a:pt x="86649" y="25533"/>
                  <a:pt x="86869" y="25647"/>
                  <a:pt x="87089" y="25753"/>
                </a:cubicBezTo>
                <a:lnTo>
                  <a:pt x="87089" y="25682"/>
                </a:lnTo>
                <a:cubicBezTo>
                  <a:pt x="86869" y="25568"/>
                  <a:pt x="86649" y="25462"/>
                  <a:pt x="86464" y="25348"/>
                </a:cubicBezTo>
                <a:cubicBezTo>
                  <a:pt x="86095" y="25163"/>
                  <a:pt x="85690" y="24943"/>
                  <a:pt x="85329" y="24767"/>
                </a:cubicBezTo>
                <a:cubicBezTo>
                  <a:pt x="85109" y="24547"/>
                  <a:pt x="84888" y="24362"/>
                  <a:pt x="84668" y="24142"/>
                </a:cubicBezTo>
                <a:lnTo>
                  <a:pt x="84668" y="24142"/>
                </a:lnTo>
                <a:cubicBezTo>
                  <a:pt x="84994" y="24327"/>
                  <a:pt x="85329" y="24467"/>
                  <a:pt x="85654" y="24652"/>
                </a:cubicBezTo>
                <a:cubicBezTo>
                  <a:pt x="85989" y="24837"/>
                  <a:pt x="86350" y="25022"/>
                  <a:pt x="86720" y="25207"/>
                </a:cubicBezTo>
                <a:cubicBezTo>
                  <a:pt x="86869" y="25313"/>
                  <a:pt x="86975" y="25427"/>
                  <a:pt x="87089" y="25533"/>
                </a:cubicBezTo>
                <a:lnTo>
                  <a:pt x="87089" y="25462"/>
                </a:lnTo>
                <a:cubicBezTo>
                  <a:pt x="87054" y="25383"/>
                  <a:pt x="86975" y="25348"/>
                  <a:pt x="86940" y="25313"/>
                </a:cubicBezTo>
                <a:lnTo>
                  <a:pt x="86940" y="25313"/>
                </a:lnTo>
                <a:cubicBezTo>
                  <a:pt x="86975" y="25348"/>
                  <a:pt x="87054" y="25348"/>
                  <a:pt x="87089" y="25383"/>
                </a:cubicBezTo>
                <a:lnTo>
                  <a:pt x="87089" y="25313"/>
                </a:lnTo>
                <a:cubicBezTo>
                  <a:pt x="86975" y="25277"/>
                  <a:pt x="86869" y="25207"/>
                  <a:pt x="86755" y="25163"/>
                </a:cubicBezTo>
                <a:cubicBezTo>
                  <a:pt x="86500" y="24908"/>
                  <a:pt x="86244" y="24652"/>
                  <a:pt x="85954" y="24432"/>
                </a:cubicBezTo>
                <a:lnTo>
                  <a:pt x="85954" y="24432"/>
                </a:lnTo>
                <a:cubicBezTo>
                  <a:pt x="86350" y="24617"/>
                  <a:pt x="86720" y="24802"/>
                  <a:pt x="87089" y="24987"/>
                </a:cubicBezTo>
                <a:lnTo>
                  <a:pt x="87089" y="24908"/>
                </a:lnTo>
                <a:cubicBezTo>
                  <a:pt x="86649" y="24688"/>
                  <a:pt x="86244" y="24503"/>
                  <a:pt x="85804" y="24283"/>
                </a:cubicBezTo>
                <a:cubicBezTo>
                  <a:pt x="85769" y="24212"/>
                  <a:pt x="85690" y="24177"/>
                  <a:pt x="85619" y="24106"/>
                </a:cubicBezTo>
                <a:cubicBezTo>
                  <a:pt x="85399" y="23886"/>
                  <a:pt x="85179" y="23701"/>
                  <a:pt x="84959" y="23481"/>
                </a:cubicBezTo>
                <a:lnTo>
                  <a:pt x="84959" y="23481"/>
                </a:lnTo>
                <a:cubicBezTo>
                  <a:pt x="85293" y="23622"/>
                  <a:pt x="85619" y="23807"/>
                  <a:pt x="85989" y="23992"/>
                </a:cubicBezTo>
                <a:cubicBezTo>
                  <a:pt x="86315" y="24142"/>
                  <a:pt x="86649" y="24327"/>
                  <a:pt x="86975" y="24467"/>
                </a:cubicBezTo>
                <a:cubicBezTo>
                  <a:pt x="87010" y="24503"/>
                  <a:pt x="87054" y="24503"/>
                  <a:pt x="87089" y="24547"/>
                </a:cubicBezTo>
                <a:lnTo>
                  <a:pt x="87089" y="24432"/>
                </a:lnTo>
                <a:lnTo>
                  <a:pt x="87010" y="24432"/>
                </a:lnTo>
                <a:cubicBezTo>
                  <a:pt x="86720" y="24142"/>
                  <a:pt x="86394" y="23842"/>
                  <a:pt x="86095" y="23517"/>
                </a:cubicBezTo>
                <a:lnTo>
                  <a:pt x="86095" y="23517"/>
                </a:lnTo>
                <a:cubicBezTo>
                  <a:pt x="86429" y="23701"/>
                  <a:pt x="86755" y="23842"/>
                  <a:pt x="87089" y="23957"/>
                </a:cubicBezTo>
                <a:lnTo>
                  <a:pt x="87089" y="23922"/>
                </a:lnTo>
                <a:cubicBezTo>
                  <a:pt x="86684" y="23737"/>
                  <a:pt x="86315" y="23587"/>
                  <a:pt x="85954" y="23402"/>
                </a:cubicBezTo>
                <a:cubicBezTo>
                  <a:pt x="85690" y="23147"/>
                  <a:pt x="85434" y="22892"/>
                  <a:pt x="85179" y="22636"/>
                </a:cubicBezTo>
                <a:lnTo>
                  <a:pt x="85179" y="22636"/>
                </a:lnTo>
                <a:cubicBezTo>
                  <a:pt x="85769" y="22927"/>
                  <a:pt x="86429" y="23226"/>
                  <a:pt x="87089" y="23481"/>
                </a:cubicBezTo>
                <a:lnTo>
                  <a:pt x="87089" y="23402"/>
                </a:lnTo>
                <a:cubicBezTo>
                  <a:pt x="86350" y="23147"/>
                  <a:pt x="85690" y="22856"/>
                  <a:pt x="85073" y="22522"/>
                </a:cubicBezTo>
                <a:cubicBezTo>
                  <a:pt x="84774" y="22231"/>
                  <a:pt x="84483" y="21941"/>
                  <a:pt x="84193" y="21641"/>
                </a:cubicBezTo>
                <a:lnTo>
                  <a:pt x="84193" y="21641"/>
                </a:lnTo>
                <a:cubicBezTo>
                  <a:pt x="84853" y="21976"/>
                  <a:pt x="85549" y="22266"/>
                  <a:pt x="86279" y="22566"/>
                </a:cubicBezTo>
                <a:cubicBezTo>
                  <a:pt x="86535" y="22821"/>
                  <a:pt x="86790" y="23076"/>
                  <a:pt x="87089" y="23332"/>
                </a:cubicBezTo>
                <a:lnTo>
                  <a:pt x="87089" y="23261"/>
                </a:lnTo>
                <a:cubicBezTo>
                  <a:pt x="86869" y="23041"/>
                  <a:pt x="86649" y="22856"/>
                  <a:pt x="86429" y="22636"/>
                </a:cubicBezTo>
                <a:lnTo>
                  <a:pt x="86429" y="22636"/>
                </a:lnTo>
                <a:cubicBezTo>
                  <a:pt x="86649" y="22707"/>
                  <a:pt x="86869" y="22821"/>
                  <a:pt x="87089" y="22892"/>
                </a:cubicBezTo>
                <a:lnTo>
                  <a:pt x="87089" y="22821"/>
                </a:lnTo>
                <a:cubicBezTo>
                  <a:pt x="86834" y="22707"/>
                  <a:pt x="86570" y="22636"/>
                  <a:pt x="86315" y="22522"/>
                </a:cubicBezTo>
                <a:cubicBezTo>
                  <a:pt x="85954" y="22196"/>
                  <a:pt x="85584" y="21826"/>
                  <a:pt x="85249" y="21500"/>
                </a:cubicBezTo>
                <a:lnTo>
                  <a:pt x="85249" y="21500"/>
                </a:lnTo>
                <a:cubicBezTo>
                  <a:pt x="85839" y="21756"/>
                  <a:pt x="86464" y="21976"/>
                  <a:pt x="87089" y="22161"/>
                </a:cubicBezTo>
                <a:lnTo>
                  <a:pt x="87089" y="22126"/>
                </a:lnTo>
                <a:cubicBezTo>
                  <a:pt x="86429" y="21905"/>
                  <a:pt x="85769" y="21641"/>
                  <a:pt x="85144" y="21386"/>
                </a:cubicBezTo>
                <a:cubicBezTo>
                  <a:pt x="84853" y="21096"/>
                  <a:pt x="84554" y="20761"/>
                  <a:pt x="84263" y="20470"/>
                </a:cubicBezTo>
                <a:lnTo>
                  <a:pt x="84263" y="20470"/>
                </a:lnTo>
                <a:cubicBezTo>
                  <a:pt x="84888" y="20726"/>
                  <a:pt x="85549" y="20946"/>
                  <a:pt x="86244" y="21166"/>
                </a:cubicBezTo>
                <a:cubicBezTo>
                  <a:pt x="86535" y="21465"/>
                  <a:pt x="86790" y="21721"/>
                  <a:pt x="87089" y="22011"/>
                </a:cubicBezTo>
                <a:lnTo>
                  <a:pt x="87089" y="21905"/>
                </a:lnTo>
                <a:cubicBezTo>
                  <a:pt x="86834" y="21685"/>
                  <a:pt x="86614" y="21465"/>
                  <a:pt x="86350" y="21201"/>
                </a:cubicBezTo>
                <a:lnTo>
                  <a:pt x="86350" y="21201"/>
                </a:lnTo>
                <a:cubicBezTo>
                  <a:pt x="86614" y="21280"/>
                  <a:pt x="86834" y="21351"/>
                  <a:pt x="87089" y="21421"/>
                </a:cubicBezTo>
                <a:lnTo>
                  <a:pt x="87089" y="21386"/>
                </a:lnTo>
                <a:cubicBezTo>
                  <a:pt x="86790" y="21280"/>
                  <a:pt x="86535" y="21201"/>
                  <a:pt x="86279" y="21131"/>
                </a:cubicBezTo>
                <a:cubicBezTo>
                  <a:pt x="86130" y="20981"/>
                  <a:pt x="85954" y="20805"/>
                  <a:pt x="85804" y="20655"/>
                </a:cubicBezTo>
                <a:cubicBezTo>
                  <a:pt x="85619" y="20470"/>
                  <a:pt x="85469" y="20286"/>
                  <a:pt x="85293" y="20101"/>
                </a:cubicBezTo>
                <a:lnTo>
                  <a:pt x="85293" y="20101"/>
                </a:lnTo>
                <a:cubicBezTo>
                  <a:pt x="85839" y="20286"/>
                  <a:pt x="86464" y="20470"/>
                  <a:pt x="87089" y="20620"/>
                </a:cubicBezTo>
                <a:lnTo>
                  <a:pt x="87089" y="20541"/>
                </a:lnTo>
                <a:cubicBezTo>
                  <a:pt x="86429" y="20400"/>
                  <a:pt x="85804" y="20215"/>
                  <a:pt x="85214" y="20030"/>
                </a:cubicBezTo>
                <a:cubicBezTo>
                  <a:pt x="84888" y="19660"/>
                  <a:pt x="84589" y="19335"/>
                  <a:pt x="84299" y="19000"/>
                </a:cubicBezTo>
                <a:lnTo>
                  <a:pt x="84299" y="19000"/>
                </a:lnTo>
                <a:cubicBezTo>
                  <a:pt x="84888" y="19185"/>
                  <a:pt x="85549" y="19370"/>
                  <a:pt x="86244" y="19555"/>
                </a:cubicBezTo>
                <a:cubicBezTo>
                  <a:pt x="86535" y="19881"/>
                  <a:pt x="86790" y="20180"/>
                  <a:pt x="87089" y="20470"/>
                </a:cubicBezTo>
                <a:lnTo>
                  <a:pt x="87089" y="20365"/>
                </a:lnTo>
                <a:cubicBezTo>
                  <a:pt x="86834" y="20101"/>
                  <a:pt x="86570" y="19845"/>
                  <a:pt x="86350" y="19555"/>
                </a:cubicBezTo>
                <a:lnTo>
                  <a:pt x="86350" y="19555"/>
                </a:lnTo>
                <a:cubicBezTo>
                  <a:pt x="86464" y="19590"/>
                  <a:pt x="86535" y="19625"/>
                  <a:pt x="86649" y="19625"/>
                </a:cubicBezTo>
                <a:cubicBezTo>
                  <a:pt x="86790" y="19660"/>
                  <a:pt x="86940" y="19704"/>
                  <a:pt x="87089" y="19740"/>
                </a:cubicBezTo>
                <a:lnTo>
                  <a:pt x="87089" y="19660"/>
                </a:lnTo>
                <a:cubicBezTo>
                  <a:pt x="86940" y="19625"/>
                  <a:pt x="86790" y="19625"/>
                  <a:pt x="86684" y="19590"/>
                </a:cubicBezTo>
                <a:cubicBezTo>
                  <a:pt x="86535" y="19555"/>
                  <a:pt x="86429" y="19520"/>
                  <a:pt x="86279" y="19484"/>
                </a:cubicBezTo>
                <a:cubicBezTo>
                  <a:pt x="85954" y="19150"/>
                  <a:pt x="85690" y="18780"/>
                  <a:pt x="85399" y="18454"/>
                </a:cubicBezTo>
                <a:cubicBezTo>
                  <a:pt x="85469" y="18454"/>
                  <a:pt x="85549" y="18490"/>
                  <a:pt x="85619" y="18490"/>
                </a:cubicBezTo>
                <a:cubicBezTo>
                  <a:pt x="86059" y="18604"/>
                  <a:pt x="86570" y="18674"/>
                  <a:pt x="87089" y="18745"/>
                </a:cubicBezTo>
                <a:lnTo>
                  <a:pt x="87089" y="18674"/>
                </a:lnTo>
                <a:cubicBezTo>
                  <a:pt x="86570" y="18604"/>
                  <a:pt x="86095" y="18560"/>
                  <a:pt x="85619" y="18454"/>
                </a:cubicBezTo>
                <a:cubicBezTo>
                  <a:pt x="85549" y="18419"/>
                  <a:pt x="85434" y="18419"/>
                  <a:pt x="85364" y="18384"/>
                </a:cubicBezTo>
                <a:cubicBezTo>
                  <a:pt x="85073" y="18014"/>
                  <a:pt x="84853" y="17680"/>
                  <a:pt x="84633" y="17354"/>
                </a:cubicBezTo>
                <a:lnTo>
                  <a:pt x="84633" y="17354"/>
                </a:lnTo>
                <a:cubicBezTo>
                  <a:pt x="84888" y="17389"/>
                  <a:pt x="85144" y="17459"/>
                  <a:pt x="85399" y="17504"/>
                </a:cubicBezTo>
                <a:cubicBezTo>
                  <a:pt x="85769" y="17574"/>
                  <a:pt x="86174" y="17644"/>
                  <a:pt x="86570" y="17680"/>
                </a:cubicBezTo>
                <a:cubicBezTo>
                  <a:pt x="86720" y="17944"/>
                  <a:pt x="86905" y="18199"/>
                  <a:pt x="87089" y="18454"/>
                </a:cubicBezTo>
                <a:lnTo>
                  <a:pt x="87089" y="18340"/>
                </a:lnTo>
                <a:cubicBezTo>
                  <a:pt x="86940" y="18120"/>
                  <a:pt x="86790" y="17900"/>
                  <a:pt x="86649" y="17680"/>
                </a:cubicBezTo>
                <a:cubicBezTo>
                  <a:pt x="86790" y="17680"/>
                  <a:pt x="86940" y="17724"/>
                  <a:pt x="87089" y="17724"/>
                </a:cubicBezTo>
                <a:lnTo>
                  <a:pt x="87089" y="17680"/>
                </a:lnTo>
                <a:cubicBezTo>
                  <a:pt x="86905" y="17644"/>
                  <a:pt x="86755" y="17644"/>
                  <a:pt x="86614" y="17609"/>
                </a:cubicBezTo>
                <a:cubicBezTo>
                  <a:pt x="86350" y="17239"/>
                  <a:pt x="86174" y="16878"/>
                  <a:pt x="85989" y="16509"/>
                </a:cubicBezTo>
                <a:lnTo>
                  <a:pt x="85989" y="16509"/>
                </a:lnTo>
                <a:cubicBezTo>
                  <a:pt x="86350" y="16544"/>
                  <a:pt x="86720" y="16579"/>
                  <a:pt x="87089" y="16579"/>
                </a:cubicBezTo>
                <a:lnTo>
                  <a:pt x="87089" y="16544"/>
                </a:lnTo>
                <a:cubicBezTo>
                  <a:pt x="86684" y="16509"/>
                  <a:pt x="86315" y="16473"/>
                  <a:pt x="85954" y="16438"/>
                </a:cubicBezTo>
                <a:cubicBezTo>
                  <a:pt x="85804" y="16068"/>
                  <a:pt x="85654" y="15663"/>
                  <a:pt x="85584" y="15303"/>
                </a:cubicBezTo>
                <a:lnTo>
                  <a:pt x="85584" y="15303"/>
                </a:lnTo>
                <a:cubicBezTo>
                  <a:pt x="85954" y="15338"/>
                  <a:pt x="86315" y="15373"/>
                  <a:pt x="86684" y="15408"/>
                </a:cubicBezTo>
                <a:cubicBezTo>
                  <a:pt x="86834" y="15408"/>
                  <a:pt x="86940" y="15408"/>
                  <a:pt x="87089" y="15443"/>
                </a:cubicBezTo>
                <a:lnTo>
                  <a:pt x="87089" y="15373"/>
                </a:lnTo>
                <a:cubicBezTo>
                  <a:pt x="86940" y="15373"/>
                  <a:pt x="86834" y="15338"/>
                  <a:pt x="86720" y="15338"/>
                </a:cubicBezTo>
                <a:cubicBezTo>
                  <a:pt x="86315" y="15303"/>
                  <a:pt x="85954" y="15259"/>
                  <a:pt x="85584" y="15223"/>
                </a:cubicBezTo>
                <a:cubicBezTo>
                  <a:pt x="85514" y="14862"/>
                  <a:pt x="85469" y="14493"/>
                  <a:pt x="85469" y="14123"/>
                </a:cubicBezTo>
                <a:lnTo>
                  <a:pt x="85469" y="14123"/>
                </a:lnTo>
                <a:cubicBezTo>
                  <a:pt x="85804" y="14158"/>
                  <a:pt x="86174" y="14202"/>
                  <a:pt x="86500" y="14237"/>
                </a:cubicBezTo>
                <a:cubicBezTo>
                  <a:pt x="86720" y="14272"/>
                  <a:pt x="86905" y="14272"/>
                  <a:pt x="87089" y="14308"/>
                </a:cubicBezTo>
                <a:lnTo>
                  <a:pt x="87089" y="14237"/>
                </a:lnTo>
                <a:cubicBezTo>
                  <a:pt x="86905" y="14237"/>
                  <a:pt x="86720" y="14202"/>
                  <a:pt x="86535" y="14202"/>
                </a:cubicBezTo>
                <a:cubicBezTo>
                  <a:pt x="86174" y="14158"/>
                  <a:pt x="85804" y="14123"/>
                  <a:pt x="85469" y="14088"/>
                </a:cubicBezTo>
                <a:cubicBezTo>
                  <a:pt x="85514" y="13762"/>
                  <a:pt x="85549" y="13427"/>
                  <a:pt x="85654" y="13137"/>
                </a:cubicBezTo>
                <a:lnTo>
                  <a:pt x="85619" y="13102"/>
                </a:lnTo>
                <a:cubicBezTo>
                  <a:pt x="85514" y="13427"/>
                  <a:pt x="85434" y="13762"/>
                  <a:pt x="85434" y="14088"/>
                </a:cubicBezTo>
                <a:cubicBezTo>
                  <a:pt x="84924" y="14017"/>
                  <a:pt x="84483" y="13938"/>
                  <a:pt x="84043" y="13832"/>
                </a:cubicBezTo>
                <a:cubicBezTo>
                  <a:pt x="83858" y="13797"/>
                  <a:pt x="83638" y="13762"/>
                  <a:pt x="83453" y="13683"/>
                </a:cubicBezTo>
                <a:cubicBezTo>
                  <a:pt x="83489" y="13357"/>
                  <a:pt x="83568" y="13022"/>
                  <a:pt x="83709" y="12732"/>
                </a:cubicBezTo>
                <a:cubicBezTo>
                  <a:pt x="83894" y="12767"/>
                  <a:pt x="84043" y="12837"/>
                  <a:pt x="84228" y="12881"/>
                </a:cubicBezTo>
                <a:cubicBezTo>
                  <a:pt x="84739" y="12987"/>
                  <a:pt x="85514" y="13058"/>
                  <a:pt x="86350" y="13137"/>
                </a:cubicBezTo>
                <a:cubicBezTo>
                  <a:pt x="86614" y="13137"/>
                  <a:pt x="86834" y="13172"/>
                  <a:pt x="87089" y="13172"/>
                </a:cubicBezTo>
                <a:lnTo>
                  <a:pt x="87089" y="13137"/>
                </a:lnTo>
                <a:cubicBezTo>
                  <a:pt x="86834" y="13102"/>
                  <a:pt x="86614" y="13102"/>
                  <a:pt x="86350" y="13058"/>
                </a:cubicBezTo>
                <a:cubicBezTo>
                  <a:pt x="85549" y="12987"/>
                  <a:pt x="84739" y="12917"/>
                  <a:pt x="84263" y="12802"/>
                </a:cubicBezTo>
                <a:cubicBezTo>
                  <a:pt x="81728" y="12221"/>
                  <a:pt x="79747" y="11297"/>
                  <a:pt x="78391" y="10020"/>
                </a:cubicBezTo>
                <a:cubicBezTo>
                  <a:pt x="77546" y="9281"/>
                  <a:pt x="76930" y="8365"/>
                  <a:pt x="76340" y="7449"/>
                </a:cubicBezTo>
                <a:cubicBezTo>
                  <a:pt x="76375" y="7414"/>
                  <a:pt x="76375" y="7379"/>
                  <a:pt x="76410" y="7335"/>
                </a:cubicBezTo>
                <a:lnTo>
                  <a:pt x="76340" y="7300"/>
                </a:lnTo>
                <a:cubicBezTo>
                  <a:pt x="76340" y="7335"/>
                  <a:pt x="76340" y="7379"/>
                  <a:pt x="76305" y="7379"/>
                </a:cubicBezTo>
                <a:cubicBezTo>
                  <a:pt x="76155" y="7159"/>
                  <a:pt x="76005" y="6939"/>
                  <a:pt x="75864" y="6675"/>
                </a:cubicBezTo>
                <a:cubicBezTo>
                  <a:pt x="75715" y="6419"/>
                  <a:pt x="75565" y="6164"/>
                  <a:pt x="75389" y="5909"/>
                </a:cubicBezTo>
                <a:cubicBezTo>
                  <a:pt x="75424" y="5838"/>
                  <a:pt x="75459" y="5759"/>
                  <a:pt x="75495" y="5689"/>
                </a:cubicBezTo>
                <a:lnTo>
                  <a:pt x="75459" y="5653"/>
                </a:lnTo>
                <a:cubicBezTo>
                  <a:pt x="75424" y="5724"/>
                  <a:pt x="75389" y="5759"/>
                  <a:pt x="75345" y="5838"/>
                </a:cubicBezTo>
                <a:cubicBezTo>
                  <a:pt x="75019" y="5284"/>
                  <a:pt x="74649" y="4773"/>
                  <a:pt x="74244" y="4298"/>
                </a:cubicBezTo>
                <a:cubicBezTo>
                  <a:pt x="74288" y="4254"/>
                  <a:pt x="74288" y="4218"/>
                  <a:pt x="74324" y="4183"/>
                </a:cubicBezTo>
                <a:lnTo>
                  <a:pt x="74244" y="4148"/>
                </a:lnTo>
                <a:cubicBezTo>
                  <a:pt x="74244" y="4183"/>
                  <a:pt x="74244" y="4218"/>
                  <a:pt x="74209" y="4254"/>
                </a:cubicBezTo>
                <a:cubicBezTo>
                  <a:pt x="73188" y="3012"/>
                  <a:pt x="71823" y="2097"/>
                  <a:pt x="69552" y="1912"/>
                </a:cubicBezTo>
                <a:cubicBezTo>
                  <a:pt x="69292" y="1892"/>
                  <a:pt x="69036" y="1883"/>
                  <a:pt x="68783" y="1883"/>
                </a:cubicBezTo>
                <a:cubicBezTo>
                  <a:pt x="66619" y="1883"/>
                  <a:pt x="64742" y="2569"/>
                  <a:pt x="63134" y="3523"/>
                </a:cubicBezTo>
                <a:lnTo>
                  <a:pt x="63099" y="3488"/>
                </a:lnTo>
                <a:cubicBezTo>
                  <a:pt x="63099" y="3523"/>
                  <a:pt x="63063" y="3558"/>
                  <a:pt x="63063" y="3593"/>
                </a:cubicBezTo>
                <a:cubicBezTo>
                  <a:pt x="62509" y="3928"/>
                  <a:pt x="61963" y="4298"/>
                  <a:pt x="61479" y="4694"/>
                </a:cubicBezTo>
                <a:cubicBezTo>
                  <a:pt x="61479" y="4694"/>
                  <a:pt x="61479" y="4659"/>
                  <a:pt x="61523" y="4623"/>
                </a:cubicBezTo>
                <a:lnTo>
                  <a:pt x="61443" y="4623"/>
                </a:lnTo>
                <a:cubicBezTo>
                  <a:pt x="61443" y="4659"/>
                  <a:pt x="61408" y="4738"/>
                  <a:pt x="61408" y="4773"/>
                </a:cubicBezTo>
                <a:cubicBezTo>
                  <a:pt x="60933" y="5178"/>
                  <a:pt x="60493" y="5574"/>
                  <a:pt x="60052" y="5944"/>
                </a:cubicBezTo>
                <a:lnTo>
                  <a:pt x="60017" y="5944"/>
                </a:lnTo>
                <a:lnTo>
                  <a:pt x="60017" y="6014"/>
                </a:lnTo>
                <a:cubicBezTo>
                  <a:pt x="59683" y="6349"/>
                  <a:pt x="59392" y="6639"/>
                  <a:pt x="59102" y="6974"/>
                </a:cubicBezTo>
                <a:cubicBezTo>
                  <a:pt x="57667" y="8515"/>
                  <a:pt x="55906" y="9800"/>
                  <a:pt x="54110" y="10971"/>
                </a:cubicBezTo>
                <a:lnTo>
                  <a:pt x="54110" y="10936"/>
                </a:lnTo>
                <a:lnTo>
                  <a:pt x="54039" y="10901"/>
                </a:lnTo>
                <a:cubicBezTo>
                  <a:pt x="54039" y="10936"/>
                  <a:pt x="54039" y="10971"/>
                  <a:pt x="53995" y="11041"/>
                </a:cubicBezTo>
                <a:cubicBezTo>
                  <a:pt x="53485" y="11376"/>
                  <a:pt x="52939" y="11702"/>
                  <a:pt x="52384" y="12036"/>
                </a:cubicBezTo>
                <a:lnTo>
                  <a:pt x="52384" y="11957"/>
                </a:lnTo>
                <a:lnTo>
                  <a:pt x="52349" y="11957"/>
                </a:lnTo>
                <a:cubicBezTo>
                  <a:pt x="52314" y="12001"/>
                  <a:pt x="52314" y="12036"/>
                  <a:pt x="52279" y="12107"/>
                </a:cubicBezTo>
                <a:cubicBezTo>
                  <a:pt x="51759" y="12397"/>
                  <a:pt x="51213" y="12732"/>
                  <a:pt x="50694" y="13022"/>
                </a:cubicBezTo>
                <a:lnTo>
                  <a:pt x="50659" y="13022"/>
                </a:lnTo>
                <a:lnTo>
                  <a:pt x="50623" y="13058"/>
                </a:lnTo>
                <a:cubicBezTo>
                  <a:pt x="50518" y="13137"/>
                  <a:pt x="50368" y="13207"/>
                  <a:pt x="50218" y="13322"/>
                </a:cubicBezTo>
                <a:lnTo>
                  <a:pt x="49813" y="13542"/>
                </a:lnTo>
                <a:cubicBezTo>
                  <a:pt x="47833" y="14677"/>
                  <a:pt x="46072" y="15259"/>
                  <a:pt x="44390" y="15303"/>
                </a:cubicBezTo>
                <a:cubicBezTo>
                  <a:pt x="44330" y="15306"/>
                  <a:pt x="44271" y="15308"/>
                  <a:pt x="44212" y="15308"/>
                </a:cubicBezTo>
                <a:cubicBezTo>
                  <a:pt x="43689" y="15308"/>
                  <a:pt x="43198" y="15177"/>
                  <a:pt x="42700" y="15082"/>
                </a:cubicBezTo>
                <a:cubicBezTo>
                  <a:pt x="42330" y="15003"/>
                  <a:pt x="41934" y="14933"/>
                  <a:pt x="41529" y="14898"/>
                </a:cubicBezTo>
                <a:cubicBezTo>
                  <a:pt x="41414" y="14862"/>
                  <a:pt x="41309" y="14862"/>
                  <a:pt x="41159" y="14862"/>
                </a:cubicBezTo>
                <a:cubicBezTo>
                  <a:pt x="41194" y="14862"/>
                  <a:pt x="41194" y="14818"/>
                  <a:pt x="41194" y="14818"/>
                </a:cubicBezTo>
                <a:lnTo>
                  <a:pt x="41159" y="14783"/>
                </a:lnTo>
                <a:cubicBezTo>
                  <a:pt x="41124" y="14818"/>
                  <a:pt x="41124" y="14818"/>
                  <a:pt x="41124" y="14862"/>
                </a:cubicBezTo>
                <a:cubicBezTo>
                  <a:pt x="41016" y="14856"/>
                  <a:pt x="40914" y="14853"/>
                  <a:pt x="40815" y="14853"/>
                </a:cubicBezTo>
                <a:cubicBezTo>
                  <a:pt x="40245" y="14853"/>
                  <a:pt x="39801" y="14955"/>
                  <a:pt x="39178" y="15082"/>
                </a:cubicBezTo>
                <a:cubicBezTo>
                  <a:pt x="39143" y="15082"/>
                  <a:pt x="39073" y="15082"/>
                  <a:pt x="39029" y="15118"/>
                </a:cubicBezTo>
                <a:cubicBezTo>
                  <a:pt x="38923" y="15118"/>
                  <a:pt x="38773" y="15153"/>
                  <a:pt x="38632" y="15188"/>
                </a:cubicBezTo>
                <a:cubicBezTo>
                  <a:pt x="37705" y="15387"/>
                  <a:pt x="36714" y="15489"/>
                  <a:pt x="35705" y="15489"/>
                </a:cubicBezTo>
                <a:cubicBezTo>
                  <a:pt x="34836" y="15489"/>
                  <a:pt x="33953" y="15413"/>
                  <a:pt x="33086" y="15259"/>
                </a:cubicBezTo>
                <a:lnTo>
                  <a:pt x="33051" y="15259"/>
                </a:lnTo>
                <a:cubicBezTo>
                  <a:pt x="32390" y="15153"/>
                  <a:pt x="31730" y="15003"/>
                  <a:pt x="31105" y="14783"/>
                </a:cubicBezTo>
                <a:lnTo>
                  <a:pt x="31070" y="14748"/>
                </a:lnTo>
                <a:cubicBezTo>
                  <a:pt x="29608" y="14272"/>
                  <a:pt x="28288" y="13463"/>
                  <a:pt x="27407" y="12327"/>
                </a:cubicBezTo>
                <a:cubicBezTo>
                  <a:pt x="26263" y="10936"/>
                  <a:pt x="25972" y="9175"/>
                  <a:pt x="25682" y="7485"/>
                </a:cubicBezTo>
                <a:cubicBezTo>
                  <a:pt x="25347" y="5838"/>
                  <a:pt x="25057" y="4113"/>
                  <a:pt x="23991" y="2757"/>
                </a:cubicBezTo>
                <a:lnTo>
                  <a:pt x="23956" y="2757"/>
                </a:lnTo>
                <a:cubicBezTo>
                  <a:pt x="23771" y="2493"/>
                  <a:pt x="23551" y="2273"/>
                  <a:pt x="23296" y="2053"/>
                </a:cubicBezTo>
                <a:cubicBezTo>
                  <a:pt x="21792" y="695"/>
                  <a:pt x="19593" y="0"/>
                  <a:pt x="16959" y="0"/>
                </a:cubicBezTo>
                <a:close/>
              </a:path>
            </a:pathLst>
          </a:custGeom>
          <a:gradFill>
            <a:gsLst>
              <a:gs pos="0">
                <a:srgbClr val="9C1B40"/>
              </a:gs>
              <a:gs pos="100000">
                <a:srgbClr val="24263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259088" y="3275271"/>
            <a:ext cx="6625835" cy="1870226"/>
          </a:xfrm>
          <a:custGeom>
            <a:avLst/>
            <a:gdLst/>
            <a:ahLst/>
            <a:cxnLst/>
            <a:rect l="l" t="t" r="r" b="b"/>
            <a:pathLst>
              <a:path w="110050" h="31063" extrusionOk="0">
                <a:moveTo>
                  <a:pt x="83462" y="76"/>
                </a:moveTo>
                <a:cubicBezTo>
                  <a:pt x="83882" y="76"/>
                  <a:pt x="84281" y="93"/>
                  <a:pt x="84668" y="134"/>
                </a:cubicBezTo>
                <a:cubicBezTo>
                  <a:pt x="84483" y="724"/>
                  <a:pt x="84333" y="1349"/>
                  <a:pt x="84192" y="1974"/>
                </a:cubicBezTo>
                <a:cubicBezTo>
                  <a:pt x="83768" y="1900"/>
                  <a:pt x="83310" y="1874"/>
                  <a:pt x="82824" y="1874"/>
                </a:cubicBezTo>
                <a:cubicBezTo>
                  <a:pt x="82555" y="1874"/>
                  <a:pt x="82277" y="1882"/>
                  <a:pt x="81991" y="1895"/>
                </a:cubicBezTo>
                <a:cubicBezTo>
                  <a:pt x="81736" y="1895"/>
                  <a:pt x="81472" y="1930"/>
                  <a:pt x="81252" y="1930"/>
                </a:cubicBezTo>
                <a:cubicBezTo>
                  <a:pt x="81366" y="1349"/>
                  <a:pt x="81516" y="759"/>
                  <a:pt x="81692" y="169"/>
                </a:cubicBezTo>
                <a:cubicBezTo>
                  <a:pt x="81991" y="134"/>
                  <a:pt x="82247" y="99"/>
                  <a:pt x="82537" y="99"/>
                </a:cubicBezTo>
                <a:cubicBezTo>
                  <a:pt x="82858" y="84"/>
                  <a:pt x="83165" y="76"/>
                  <a:pt x="83462" y="76"/>
                </a:cubicBezTo>
                <a:close/>
                <a:moveTo>
                  <a:pt x="81586" y="169"/>
                </a:moveTo>
                <a:lnTo>
                  <a:pt x="81586" y="169"/>
                </a:lnTo>
                <a:cubicBezTo>
                  <a:pt x="81401" y="759"/>
                  <a:pt x="81296" y="1349"/>
                  <a:pt x="81146" y="1930"/>
                </a:cubicBezTo>
                <a:cubicBezTo>
                  <a:pt x="80195" y="2044"/>
                  <a:pt x="79236" y="2229"/>
                  <a:pt x="78320" y="2520"/>
                </a:cubicBezTo>
                <a:cubicBezTo>
                  <a:pt x="78434" y="1974"/>
                  <a:pt x="78575" y="1384"/>
                  <a:pt x="78725" y="830"/>
                </a:cubicBezTo>
                <a:cubicBezTo>
                  <a:pt x="79605" y="539"/>
                  <a:pt x="80591" y="319"/>
                  <a:pt x="81586" y="169"/>
                </a:cubicBezTo>
                <a:close/>
                <a:moveTo>
                  <a:pt x="84773" y="169"/>
                </a:moveTo>
                <a:cubicBezTo>
                  <a:pt x="85768" y="284"/>
                  <a:pt x="86684" y="574"/>
                  <a:pt x="87494" y="944"/>
                </a:cubicBezTo>
                <a:cubicBezTo>
                  <a:pt x="87274" y="1534"/>
                  <a:pt x="87089" y="2150"/>
                  <a:pt x="86974" y="2775"/>
                </a:cubicBezTo>
                <a:cubicBezTo>
                  <a:pt x="86173" y="2370"/>
                  <a:pt x="85293" y="2115"/>
                  <a:pt x="84263" y="1974"/>
                </a:cubicBezTo>
                <a:cubicBezTo>
                  <a:pt x="84412" y="1349"/>
                  <a:pt x="84553" y="759"/>
                  <a:pt x="84773" y="169"/>
                </a:cubicBezTo>
                <a:close/>
                <a:moveTo>
                  <a:pt x="78655" y="874"/>
                </a:moveTo>
                <a:cubicBezTo>
                  <a:pt x="78470" y="1419"/>
                  <a:pt x="78355" y="1974"/>
                  <a:pt x="78250" y="2555"/>
                </a:cubicBezTo>
                <a:cubicBezTo>
                  <a:pt x="77334" y="2810"/>
                  <a:pt x="76489" y="3180"/>
                  <a:pt x="75644" y="3656"/>
                </a:cubicBezTo>
                <a:cubicBezTo>
                  <a:pt x="75714" y="3110"/>
                  <a:pt x="75829" y="2590"/>
                  <a:pt x="75969" y="2080"/>
                </a:cubicBezTo>
                <a:cubicBezTo>
                  <a:pt x="76815" y="1604"/>
                  <a:pt x="77695" y="1199"/>
                  <a:pt x="78655" y="874"/>
                </a:cubicBezTo>
                <a:close/>
                <a:moveTo>
                  <a:pt x="82621" y="1956"/>
                </a:moveTo>
                <a:cubicBezTo>
                  <a:pt x="83163" y="1956"/>
                  <a:pt x="83689" y="1994"/>
                  <a:pt x="84192" y="2044"/>
                </a:cubicBezTo>
                <a:cubicBezTo>
                  <a:pt x="84043" y="2775"/>
                  <a:pt x="83937" y="3550"/>
                  <a:pt x="83858" y="4281"/>
                </a:cubicBezTo>
                <a:cubicBezTo>
                  <a:pt x="83450" y="4239"/>
                  <a:pt x="83055" y="4222"/>
                  <a:pt x="82658" y="4222"/>
                </a:cubicBezTo>
                <a:cubicBezTo>
                  <a:pt x="82377" y="4222"/>
                  <a:pt x="82095" y="4231"/>
                  <a:pt x="81806" y="4245"/>
                </a:cubicBezTo>
                <a:cubicBezTo>
                  <a:pt x="81516" y="4245"/>
                  <a:pt x="81181" y="4281"/>
                  <a:pt x="80891" y="4316"/>
                </a:cubicBezTo>
                <a:cubicBezTo>
                  <a:pt x="80961" y="3550"/>
                  <a:pt x="81076" y="2775"/>
                  <a:pt x="81217" y="2044"/>
                </a:cubicBezTo>
                <a:cubicBezTo>
                  <a:pt x="81472" y="2009"/>
                  <a:pt x="81736" y="1974"/>
                  <a:pt x="81991" y="1974"/>
                </a:cubicBezTo>
                <a:cubicBezTo>
                  <a:pt x="82203" y="1962"/>
                  <a:pt x="82413" y="1956"/>
                  <a:pt x="82621" y="1956"/>
                </a:cubicBezTo>
                <a:close/>
                <a:moveTo>
                  <a:pt x="87564" y="979"/>
                </a:moveTo>
                <a:cubicBezTo>
                  <a:pt x="88409" y="1419"/>
                  <a:pt x="89175" y="1974"/>
                  <a:pt x="89836" y="2590"/>
                </a:cubicBezTo>
                <a:cubicBezTo>
                  <a:pt x="89660" y="3145"/>
                  <a:pt x="89510" y="3770"/>
                  <a:pt x="89395" y="4351"/>
                </a:cubicBezTo>
                <a:cubicBezTo>
                  <a:pt x="88700" y="3770"/>
                  <a:pt x="87934" y="3215"/>
                  <a:pt x="87054" y="2810"/>
                </a:cubicBezTo>
                <a:cubicBezTo>
                  <a:pt x="87194" y="2194"/>
                  <a:pt x="87344" y="1569"/>
                  <a:pt x="87564" y="979"/>
                </a:cubicBezTo>
                <a:close/>
                <a:moveTo>
                  <a:pt x="81146" y="2044"/>
                </a:moveTo>
                <a:lnTo>
                  <a:pt x="81146" y="2044"/>
                </a:lnTo>
                <a:cubicBezTo>
                  <a:pt x="80996" y="2775"/>
                  <a:pt x="80891" y="3550"/>
                  <a:pt x="80812" y="4316"/>
                </a:cubicBezTo>
                <a:cubicBezTo>
                  <a:pt x="79790" y="4430"/>
                  <a:pt x="78875" y="4615"/>
                  <a:pt x="77994" y="4906"/>
                </a:cubicBezTo>
                <a:cubicBezTo>
                  <a:pt x="78065" y="4131"/>
                  <a:pt x="78170" y="3365"/>
                  <a:pt x="78320" y="2634"/>
                </a:cubicBezTo>
                <a:cubicBezTo>
                  <a:pt x="79200" y="2335"/>
                  <a:pt x="80151" y="2150"/>
                  <a:pt x="81146" y="2044"/>
                </a:cubicBezTo>
                <a:close/>
                <a:moveTo>
                  <a:pt x="84263" y="2044"/>
                </a:moveTo>
                <a:cubicBezTo>
                  <a:pt x="85293" y="2194"/>
                  <a:pt x="86173" y="2485"/>
                  <a:pt x="86974" y="2854"/>
                </a:cubicBezTo>
                <a:cubicBezTo>
                  <a:pt x="86833" y="3550"/>
                  <a:pt x="86719" y="4245"/>
                  <a:pt x="86684" y="4941"/>
                </a:cubicBezTo>
                <a:cubicBezTo>
                  <a:pt x="85803" y="4615"/>
                  <a:pt x="84888" y="4430"/>
                  <a:pt x="83937" y="4316"/>
                </a:cubicBezTo>
                <a:cubicBezTo>
                  <a:pt x="84007" y="3550"/>
                  <a:pt x="84113" y="2775"/>
                  <a:pt x="84263" y="2044"/>
                </a:cubicBezTo>
                <a:close/>
                <a:moveTo>
                  <a:pt x="75864" y="2115"/>
                </a:moveTo>
                <a:lnTo>
                  <a:pt x="75864" y="2115"/>
                </a:lnTo>
                <a:cubicBezTo>
                  <a:pt x="75749" y="2634"/>
                  <a:pt x="75644" y="3180"/>
                  <a:pt x="75529" y="3691"/>
                </a:cubicBezTo>
                <a:cubicBezTo>
                  <a:pt x="74913" y="4061"/>
                  <a:pt x="74323" y="4430"/>
                  <a:pt x="73733" y="4871"/>
                </a:cubicBezTo>
                <a:cubicBezTo>
                  <a:pt x="73548" y="4976"/>
                  <a:pt x="73372" y="5126"/>
                  <a:pt x="73187" y="5275"/>
                </a:cubicBezTo>
                <a:cubicBezTo>
                  <a:pt x="73258" y="4756"/>
                  <a:pt x="73328" y="4281"/>
                  <a:pt x="73443" y="3805"/>
                </a:cubicBezTo>
                <a:cubicBezTo>
                  <a:pt x="74209" y="3180"/>
                  <a:pt x="74983" y="2634"/>
                  <a:pt x="75864" y="2115"/>
                </a:cubicBezTo>
                <a:close/>
                <a:moveTo>
                  <a:pt x="78214" y="2634"/>
                </a:moveTo>
                <a:lnTo>
                  <a:pt x="78214" y="2634"/>
                </a:lnTo>
                <a:cubicBezTo>
                  <a:pt x="78065" y="3400"/>
                  <a:pt x="77950" y="4175"/>
                  <a:pt x="77880" y="4941"/>
                </a:cubicBezTo>
                <a:cubicBezTo>
                  <a:pt x="76999" y="5196"/>
                  <a:pt x="76154" y="5566"/>
                  <a:pt x="75388" y="6006"/>
                </a:cubicBezTo>
                <a:lnTo>
                  <a:pt x="75388" y="6006"/>
                </a:lnTo>
                <a:cubicBezTo>
                  <a:pt x="75424" y="5196"/>
                  <a:pt x="75494" y="4466"/>
                  <a:pt x="75608" y="3770"/>
                </a:cubicBezTo>
                <a:cubicBezTo>
                  <a:pt x="76410" y="3330"/>
                  <a:pt x="77290" y="2925"/>
                  <a:pt x="78214" y="2634"/>
                </a:cubicBezTo>
                <a:close/>
                <a:moveTo>
                  <a:pt x="87054" y="2890"/>
                </a:moveTo>
                <a:cubicBezTo>
                  <a:pt x="87899" y="3330"/>
                  <a:pt x="88665" y="3840"/>
                  <a:pt x="89395" y="4466"/>
                </a:cubicBezTo>
                <a:cubicBezTo>
                  <a:pt x="89290" y="5011"/>
                  <a:pt x="89255" y="5566"/>
                  <a:pt x="89219" y="6156"/>
                </a:cubicBezTo>
                <a:cubicBezTo>
                  <a:pt x="88445" y="5672"/>
                  <a:pt x="87599" y="5275"/>
                  <a:pt x="86754" y="4976"/>
                </a:cubicBezTo>
                <a:cubicBezTo>
                  <a:pt x="86833" y="4281"/>
                  <a:pt x="86904" y="3585"/>
                  <a:pt x="87054" y="2890"/>
                </a:cubicBezTo>
                <a:close/>
                <a:moveTo>
                  <a:pt x="89915" y="2634"/>
                </a:moveTo>
                <a:cubicBezTo>
                  <a:pt x="90610" y="3251"/>
                  <a:pt x="91235" y="3955"/>
                  <a:pt x="91817" y="4686"/>
                </a:cubicBezTo>
                <a:cubicBezTo>
                  <a:pt x="91640" y="5275"/>
                  <a:pt x="91526" y="5857"/>
                  <a:pt x="91491" y="6482"/>
                </a:cubicBezTo>
                <a:cubicBezTo>
                  <a:pt x="90830" y="5751"/>
                  <a:pt x="90205" y="5055"/>
                  <a:pt x="89475" y="4430"/>
                </a:cubicBezTo>
                <a:cubicBezTo>
                  <a:pt x="89580" y="3805"/>
                  <a:pt x="89730" y="3215"/>
                  <a:pt x="89915" y="2634"/>
                </a:cubicBezTo>
                <a:close/>
                <a:moveTo>
                  <a:pt x="82349" y="4302"/>
                </a:moveTo>
                <a:cubicBezTo>
                  <a:pt x="82852" y="4302"/>
                  <a:pt x="83345" y="4337"/>
                  <a:pt x="83858" y="4395"/>
                </a:cubicBezTo>
                <a:cubicBezTo>
                  <a:pt x="83787" y="5231"/>
                  <a:pt x="83752" y="6077"/>
                  <a:pt x="83752" y="6922"/>
                </a:cubicBezTo>
                <a:cubicBezTo>
                  <a:pt x="83277" y="6887"/>
                  <a:pt x="82757" y="6887"/>
                  <a:pt x="82282" y="6887"/>
                </a:cubicBezTo>
                <a:cubicBezTo>
                  <a:pt x="81771" y="6922"/>
                  <a:pt x="81252" y="6957"/>
                  <a:pt x="80741" y="7036"/>
                </a:cubicBezTo>
                <a:cubicBezTo>
                  <a:pt x="80741" y="6156"/>
                  <a:pt x="80812" y="5275"/>
                  <a:pt x="80891" y="4395"/>
                </a:cubicBezTo>
                <a:cubicBezTo>
                  <a:pt x="81181" y="4351"/>
                  <a:pt x="81516" y="4316"/>
                  <a:pt x="81806" y="4316"/>
                </a:cubicBezTo>
                <a:cubicBezTo>
                  <a:pt x="81989" y="4307"/>
                  <a:pt x="82170" y="4302"/>
                  <a:pt x="82349" y="4302"/>
                </a:cubicBezTo>
                <a:close/>
                <a:moveTo>
                  <a:pt x="73328" y="3911"/>
                </a:moveTo>
                <a:lnTo>
                  <a:pt x="73328" y="3911"/>
                </a:lnTo>
                <a:cubicBezTo>
                  <a:pt x="73223" y="4351"/>
                  <a:pt x="73152" y="4871"/>
                  <a:pt x="73073" y="5346"/>
                </a:cubicBezTo>
                <a:cubicBezTo>
                  <a:pt x="72377" y="5892"/>
                  <a:pt x="71717" y="6517"/>
                  <a:pt x="71022" y="7212"/>
                </a:cubicBezTo>
                <a:cubicBezTo>
                  <a:pt x="71092" y="6737"/>
                  <a:pt x="71171" y="6332"/>
                  <a:pt x="71242" y="5892"/>
                </a:cubicBezTo>
                <a:cubicBezTo>
                  <a:pt x="71902" y="5196"/>
                  <a:pt x="72597" y="4536"/>
                  <a:pt x="73328" y="3911"/>
                </a:cubicBezTo>
                <a:close/>
                <a:moveTo>
                  <a:pt x="83937" y="4395"/>
                </a:moveTo>
                <a:cubicBezTo>
                  <a:pt x="84853" y="4501"/>
                  <a:pt x="85803" y="4721"/>
                  <a:pt x="86684" y="5011"/>
                </a:cubicBezTo>
                <a:cubicBezTo>
                  <a:pt x="86613" y="5821"/>
                  <a:pt x="86613" y="6631"/>
                  <a:pt x="86649" y="7397"/>
                </a:cubicBezTo>
                <a:cubicBezTo>
                  <a:pt x="85733" y="7142"/>
                  <a:pt x="84817" y="6992"/>
                  <a:pt x="83858" y="6922"/>
                </a:cubicBezTo>
                <a:cubicBezTo>
                  <a:pt x="83823" y="6077"/>
                  <a:pt x="83858" y="5231"/>
                  <a:pt x="83937" y="4395"/>
                </a:cubicBezTo>
                <a:close/>
                <a:moveTo>
                  <a:pt x="75529" y="3805"/>
                </a:moveTo>
                <a:lnTo>
                  <a:pt x="75529" y="3805"/>
                </a:lnTo>
                <a:cubicBezTo>
                  <a:pt x="75424" y="4501"/>
                  <a:pt x="75353" y="5275"/>
                  <a:pt x="75274" y="6041"/>
                </a:cubicBezTo>
                <a:cubicBezTo>
                  <a:pt x="74473" y="6482"/>
                  <a:pt x="73698" y="6992"/>
                  <a:pt x="73002" y="7547"/>
                </a:cubicBezTo>
                <a:cubicBezTo>
                  <a:pt x="73002" y="6772"/>
                  <a:pt x="73073" y="6077"/>
                  <a:pt x="73152" y="5381"/>
                </a:cubicBezTo>
                <a:cubicBezTo>
                  <a:pt x="73883" y="4791"/>
                  <a:pt x="74693" y="4281"/>
                  <a:pt x="75529" y="3805"/>
                </a:cubicBezTo>
                <a:close/>
                <a:moveTo>
                  <a:pt x="80776" y="4395"/>
                </a:moveTo>
                <a:lnTo>
                  <a:pt x="80776" y="4395"/>
                </a:lnTo>
                <a:cubicBezTo>
                  <a:pt x="80706" y="5275"/>
                  <a:pt x="80671" y="6156"/>
                  <a:pt x="80671" y="7036"/>
                </a:cubicBezTo>
                <a:cubicBezTo>
                  <a:pt x="79676" y="7142"/>
                  <a:pt x="78760" y="7362"/>
                  <a:pt x="77845" y="7653"/>
                </a:cubicBezTo>
                <a:cubicBezTo>
                  <a:pt x="77845" y="6737"/>
                  <a:pt x="77880" y="5857"/>
                  <a:pt x="77994" y="4976"/>
                </a:cubicBezTo>
                <a:cubicBezTo>
                  <a:pt x="78875" y="4721"/>
                  <a:pt x="79790" y="4501"/>
                  <a:pt x="80776" y="4395"/>
                </a:cubicBezTo>
                <a:close/>
                <a:moveTo>
                  <a:pt x="89475" y="4536"/>
                </a:moveTo>
                <a:cubicBezTo>
                  <a:pt x="90170" y="5161"/>
                  <a:pt x="90830" y="5857"/>
                  <a:pt x="91456" y="6596"/>
                </a:cubicBezTo>
                <a:cubicBezTo>
                  <a:pt x="91420" y="6992"/>
                  <a:pt x="91420" y="7432"/>
                  <a:pt x="91420" y="7837"/>
                </a:cubicBezTo>
                <a:cubicBezTo>
                  <a:pt x="91086" y="7547"/>
                  <a:pt x="90760" y="7256"/>
                  <a:pt x="90425" y="6957"/>
                </a:cubicBezTo>
                <a:cubicBezTo>
                  <a:pt x="90056" y="6702"/>
                  <a:pt x="89695" y="6446"/>
                  <a:pt x="89325" y="6191"/>
                </a:cubicBezTo>
                <a:cubicBezTo>
                  <a:pt x="89325" y="5636"/>
                  <a:pt x="89395" y="5091"/>
                  <a:pt x="89475" y="4536"/>
                </a:cubicBezTo>
                <a:close/>
                <a:moveTo>
                  <a:pt x="86754" y="5055"/>
                </a:moveTo>
                <a:cubicBezTo>
                  <a:pt x="87599" y="5346"/>
                  <a:pt x="88445" y="5751"/>
                  <a:pt x="89219" y="6262"/>
                </a:cubicBezTo>
                <a:cubicBezTo>
                  <a:pt x="89219" y="6957"/>
                  <a:pt x="89219" y="7697"/>
                  <a:pt x="89290" y="8427"/>
                </a:cubicBezTo>
                <a:cubicBezTo>
                  <a:pt x="88480" y="8022"/>
                  <a:pt x="87635" y="7697"/>
                  <a:pt x="86719" y="7432"/>
                </a:cubicBezTo>
                <a:cubicBezTo>
                  <a:pt x="86684" y="6631"/>
                  <a:pt x="86719" y="5857"/>
                  <a:pt x="86754" y="5055"/>
                </a:cubicBezTo>
                <a:close/>
                <a:moveTo>
                  <a:pt x="91896" y="4756"/>
                </a:moveTo>
                <a:cubicBezTo>
                  <a:pt x="92186" y="5126"/>
                  <a:pt x="92442" y="5452"/>
                  <a:pt x="92741" y="5786"/>
                </a:cubicBezTo>
                <a:cubicBezTo>
                  <a:pt x="92996" y="6112"/>
                  <a:pt x="93252" y="6446"/>
                  <a:pt x="93542" y="6772"/>
                </a:cubicBezTo>
                <a:cubicBezTo>
                  <a:pt x="93357" y="7327"/>
                  <a:pt x="93252" y="7917"/>
                  <a:pt x="93216" y="8463"/>
                </a:cubicBezTo>
                <a:cubicBezTo>
                  <a:pt x="92882" y="8137"/>
                  <a:pt x="92591" y="7802"/>
                  <a:pt x="92301" y="7432"/>
                </a:cubicBezTo>
                <a:cubicBezTo>
                  <a:pt x="92081" y="7142"/>
                  <a:pt x="91817" y="6851"/>
                  <a:pt x="91561" y="6552"/>
                </a:cubicBezTo>
                <a:cubicBezTo>
                  <a:pt x="91596" y="5971"/>
                  <a:pt x="91711" y="5346"/>
                  <a:pt x="91896" y="4756"/>
                </a:cubicBezTo>
                <a:close/>
                <a:moveTo>
                  <a:pt x="77880" y="5011"/>
                </a:moveTo>
                <a:cubicBezTo>
                  <a:pt x="77809" y="5892"/>
                  <a:pt x="77774" y="6772"/>
                  <a:pt x="77774" y="7653"/>
                </a:cubicBezTo>
                <a:cubicBezTo>
                  <a:pt x="76929" y="7952"/>
                  <a:pt x="76119" y="8278"/>
                  <a:pt x="75353" y="8683"/>
                </a:cubicBezTo>
                <a:cubicBezTo>
                  <a:pt x="75309" y="7767"/>
                  <a:pt x="75309" y="6922"/>
                  <a:pt x="75388" y="6077"/>
                </a:cubicBezTo>
                <a:cubicBezTo>
                  <a:pt x="76154" y="5672"/>
                  <a:pt x="76999" y="5311"/>
                  <a:pt x="77880" y="5011"/>
                </a:cubicBezTo>
                <a:close/>
                <a:moveTo>
                  <a:pt x="71127" y="6006"/>
                </a:moveTo>
                <a:cubicBezTo>
                  <a:pt x="71057" y="6446"/>
                  <a:pt x="70986" y="6851"/>
                  <a:pt x="70951" y="7292"/>
                </a:cubicBezTo>
                <a:cubicBezTo>
                  <a:pt x="70396" y="7873"/>
                  <a:pt x="69851" y="8498"/>
                  <a:pt x="69261" y="9158"/>
                </a:cubicBezTo>
                <a:cubicBezTo>
                  <a:pt x="69331" y="8753"/>
                  <a:pt x="69366" y="8392"/>
                  <a:pt x="69446" y="7987"/>
                </a:cubicBezTo>
                <a:cubicBezTo>
                  <a:pt x="69956" y="7327"/>
                  <a:pt x="70511" y="6667"/>
                  <a:pt x="71127" y="6006"/>
                </a:cubicBezTo>
                <a:close/>
                <a:moveTo>
                  <a:pt x="73073" y="5452"/>
                </a:moveTo>
                <a:cubicBezTo>
                  <a:pt x="72967" y="6156"/>
                  <a:pt x="72932" y="6851"/>
                  <a:pt x="72888" y="7617"/>
                </a:cubicBezTo>
                <a:cubicBezTo>
                  <a:pt x="72192" y="8172"/>
                  <a:pt x="71532" y="8753"/>
                  <a:pt x="70907" y="9378"/>
                </a:cubicBezTo>
                <a:cubicBezTo>
                  <a:pt x="70907" y="8683"/>
                  <a:pt x="70951" y="7987"/>
                  <a:pt x="71022" y="7327"/>
                </a:cubicBezTo>
                <a:cubicBezTo>
                  <a:pt x="71647" y="6667"/>
                  <a:pt x="72342" y="6041"/>
                  <a:pt x="73073" y="5452"/>
                </a:cubicBezTo>
                <a:close/>
                <a:moveTo>
                  <a:pt x="83017" y="6966"/>
                </a:moveTo>
                <a:cubicBezTo>
                  <a:pt x="83266" y="6966"/>
                  <a:pt x="83514" y="6975"/>
                  <a:pt x="83752" y="6992"/>
                </a:cubicBezTo>
                <a:cubicBezTo>
                  <a:pt x="83787" y="7802"/>
                  <a:pt x="83823" y="8612"/>
                  <a:pt x="83893" y="9413"/>
                </a:cubicBezTo>
                <a:cubicBezTo>
                  <a:pt x="83717" y="9403"/>
                  <a:pt x="83537" y="9399"/>
                  <a:pt x="83356" y="9399"/>
                </a:cubicBezTo>
                <a:cubicBezTo>
                  <a:pt x="82902" y="9399"/>
                  <a:pt x="82438" y="9426"/>
                  <a:pt x="81991" y="9457"/>
                </a:cubicBezTo>
                <a:cubicBezTo>
                  <a:pt x="81586" y="9493"/>
                  <a:pt x="81181" y="9528"/>
                  <a:pt x="80812" y="9563"/>
                </a:cubicBezTo>
                <a:cubicBezTo>
                  <a:pt x="80776" y="8753"/>
                  <a:pt x="80741" y="7917"/>
                  <a:pt x="80741" y="7107"/>
                </a:cubicBezTo>
                <a:cubicBezTo>
                  <a:pt x="81252" y="7036"/>
                  <a:pt x="81771" y="6992"/>
                  <a:pt x="82282" y="6992"/>
                </a:cubicBezTo>
                <a:cubicBezTo>
                  <a:pt x="82520" y="6975"/>
                  <a:pt x="82768" y="6966"/>
                  <a:pt x="83017" y="6966"/>
                </a:cubicBezTo>
                <a:close/>
                <a:moveTo>
                  <a:pt x="91526" y="6667"/>
                </a:moveTo>
                <a:cubicBezTo>
                  <a:pt x="91781" y="6957"/>
                  <a:pt x="92001" y="7212"/>
                  <a:pt x="92257" y="7512"/>
                </a:cubicBezTo>
                <a:cubicBezTo>
                  <a:pt x="92556" y="7873"/>
                  <a:pt x="92882" y="8242"/>
                  <a:pt x="93181" y="8612"/>
                </a:cubicBezTo>
                <a:cubicBezTo>
                  <a:pt x="93137" y="8973"/>
                  <a:pt x="93137" y="9343"/>
                  <a:pt x="93181" y="9748"/>
                </a:cubicBezTo>
                <a:cubicBezTo>
                  <a:pt x="92626" y="9123"/>
                  <a:pt x="92116" y="8498"/>
                  <a:pt x="91491" y="7952"/>
                </a:cubicBezTo>
                <a:cubicBezTo>
                  <a:pt x="91491" y="7512"/>
                  <a:pt x="91491" y="7107"/>
                  <a:pt x="91526" y="6667"/>
                </a:cubicBezTo>
                <a:close/>
                <a:moveTo>
                  <a:pt x="83858" y="6992"/>
                </a:moveTo>
                <a:cubicBezTo>
                  <a:pt x="84817" y="7071"/>
                  <a:pt x="85733" y="7256"/>
                  <a:pt x="86649" y="7512"/>
                </a:cubicBezTo>
                <a:cubicBezTo>
                  <a:pt x="86684" y="8278"/>
                  <a:pt x="86754" y="9017"/>
                  <a:pt x="86869" y="9783"/>
                </a:cubicBezTo>
                <a:cubicBezTo>
                  <a:pt x="85918" y="9563"/>
                  <a:pt x="84958" y="9457"/>
                  <a:pt x="83972" y="9413"/>
                </a:cubicBezTo>
                <a:cubicBezTo>
                  <a:pt x="83893" y="8612"/>
                  <a:pt x="83858" y="7802"/>
                  <a:pt x="83858" y="6992"/>
                </a:cubicBezTo>
                <a:close/>
                <a:moveTo>
                  <a:pt x="89325" y="6297"/>
                </a:moveTo>
                <a:lnTo>
                  <a:pt x="89325" y="6297"/>
                </a:lnTo>
                <a:cubicBezTo>
                  <a:pt x="89695" y="6517"/>
                  <a:pt x="90021" y="6772"/>
                  <a:pt x="90355" y="7036"/>
                </a:cubicBezTo>
                <a:cubicBezTo>
                  <a:pt x="90760" y="7327"/>
                  <a:pt x="91086" y="7653"/>
                  <a:pt x="91420" y="7987"/>
                </a:cubicBezTo>
                <a:cubicBezTo>
                  <a:pt x="91456" y="8612"/>
                  <a:pt x="91526" y="9272"/>
                  <a:pt x="91640" y="9898"/>
                </a:cubicBezTo>
                <a:cubicBezTo>
                  <a:pt x="91420" y="9748"/>
                  <a:pt x="91200" y="9563"/>
                  <a:pt x="90980" y="9413"/>
                </a:cubicBezTo>
                <a:cubicBezTo>
                  <a:pt x="90461" y="9052"/>
                  <a:pt x="89950" y="8753"/>
                  <a:pt x="89395" y="8498"/>
                </a:cubicBezTo>
                <a:cubicBezTo>
                  <a:pt x="89325" y="7767"/>
                  <a:pt x="89290" y="7036"/>
                  <a:pt x="89325" y="6297"/>
                </a:cubicBezTo>
                <a:close/>
                <a:moveTo>
                  <a:pt x="7669" y="7679"/>
                </a:moveTo>
                <a:cubicBezTo>
                  <a:pt x="8850" y="7679"/>
                  <a:pt x="10008" y="7802"/>
                  <a:pt x="11119" y="8058"/>
                </a:cubicBezTo>
                <a:cubicBezTo>
                  <a:pt x="10899" y="8753"/>
                  <a:pt x="10679" y="9457"/>
                  <a:pt x="10424" y="10153"/>
                </a:cubicBezTo>
                <a:cubicBezTo>
                  <a:pt x="9579" y="9968"/>
                  <a:pt x="8698" y="9898"/>
                  <a:pt x="7783" y="9854"/>
                </a:cubicBezTo>
                <a:cubicBezTo>
                  <a:pt x="8038" y="9123"/>
                  <a:pt x="8258" y="8392"/>
                  <a:pt x="8478" y="7732"/>
                </a:cubicBezTo>
                <a:lnTo>
                  <a:pt x="8399" y="7697"/>
                </a:lnTo>
                <a:cubicBezTo>
                  <a:pt x="8179" y="8392"/>
                  <a:pt x="7959" y="9123"/>
                  <a:pt x="7668" y="9854"/>
                </a:cubicBezTo>
                <a:cubicBezTo>
                  <a:pt x="7524" y="9848"/>
                  <a:pt x="7377" y="9845"/>
                  <a:pt x="7229" y="9845"/>
                </a:cubicBezTo>
                <a:cubicBezTo>
                  <a:pt x="6475" y="9845"/>
                  <a:pt x="5679" y="9915"/>
                  <a:pt x="4877" y="10003"/>
                </a:cubicBezTo>
                <a:cubicBezTo>
                  <a:pt x="5142" y="9272"/>
                  <a:pt x="5397" y="8533"/>
                  <a:pt x="5617" y="7802"/>
                </a:cubicBezTo>
                <a:lnTo>
                  <a:pt x="5582" y="7802"/>
                </a:lnTo>
                <a:cubicBezTo>
                  <a:pt x="6283" y="7721"/>
                  <a:pt x="6980" y="7679"/>
                  <a:pt x="7669" y="7679"/>
                </a:cubicBezTo>
                <a:close/>
                <a:moveTo>
                  <a:pt x="75274" y="6156"/>
                </a:moveTo>
                <a:cubicBezTo>
                  <a:pt x="75239" y="6957"/>
                  <a:pt x="75203" y="7837"/>
                  <a:pt x="75239" y="8718"/>
                </a:cubicBezTo>
                <a:cubicBezTo>
                  <a:pt x="74473" y="9123"/>
                  <a:pt x="73733" y="9598"/>
                  <a:pt x="73038" y="10153"/>
                </a:cubicBezTo>
                <a:cubicBezTo>
                  <a:pt x="72967" y="9272"/>
                  <a:pt x="72967" y="8427"/>
                  <a:pt x="72967" y="7653"/>
                </a:cubicBezTo>
                <a:cubicBezTo>
                  <a:pt x="73698" y="7107"/>
                  <a:pt x="74473" y="6596"/>
                  <a:pt x="75274" y="6156"/>
                </a:cubicBezTo>
                <a:close/>
                <a:moveTo>
                  <a:pt x="80671" y="7107"/>
                </a:moveTo>
                <a:cubicBezTo>
                  <a:pt x="80671" y="7952"/>
                  <a:pt x="80706" y="8753"/>
                  <a:pt x="80741" y="9563"/>
                </a:cubicBezTo>
                <a:cubicBezTo>
                  <a:pt x="79711" y="9713"/>
                  <a:pt x="78795" y="9898"/>
                  <a:pt x="77915" y="10188"/>
                </a:cubicBezTo>
                <a:cubicBezTo>
                  <a:pt x="77880" y="9378"/>
                  <a:pt x="77845" y="8577"/>
                  <a:pt x="77845" y="7732"/>
                </a:cubicBezTo>
                <a:cubicBezTo>
                  <a:pt x="78760" y="7432"/>
                  <a:pt x="79676" y="7256"/>
                  <a:pt x="80671" y="7107"/>
                </a:cubicBezTo>
                <a:close/>
                <a:moveTo>
                  <a:pt x="93621" y="6887"/>
                </a:moveTo>
                <a:cubicBezTo>
                  <a:pt x="94167" y="7547"/>
                  <a:pt x="94722" y="8172"/>
                  <a:pt x="95338" y="8797"/>
                </a:cubicBezTo>
                <a:cubicBezTo>
                  <a:pt x="95083" y="9237"/>
                  <a:pt x="94942" y="9713"/>
                  <a:pt x="94863" y="10223"/>
                </a:cubicBezTo>
                <a:cubicBezTo>
                  <a:pt x="94317" y="9677"/>
                  <a:pt x="93762" y="9123"/>
                  <a:pt x="93287" y="8577"/>
                </a:cubicBezTo>
                <a:cubicBezTo>
                  <a:pt x="93322" y="7987"/>
                  <a:pt x="93436" y="7432"/>
                  <a:pt x="93621" y="6887"/>
                </a:cubicBezTo>
                <a:close/>
                <a:moveTo>
                  <a:pt x="5538" y="7802"/>
                </a:moveTo>
                <a:lnTo>
                  <a:pt x="5538" y="7802"/>
                </a:lnTo>
                <a:cubicBezTo>
                  <a:pt x="5282" y="8533"/>
                  <a:pt x="5062" y="9272"/>
                  <a:pt x="4772" y="10038"/>
                </a:cubicBezTo>
                <a:cubicBezTo>
                  <a:pt x="4516" y="10074"/>
                  <a:pt x="4217" y="10118"/>
                  <a:pt x="3962" y="10153"/>
                </a:cubicBezTo>
                <a:cubicBezTo>
                  <a:pt x="3302" y="10259"/>
                  <a:pt x="2606" y="10408"/>
                  <a:pt x="1946" y="10593"/>
                </a:cubicBezTo>
                <a:cubicBezTo>
                  <a:pt x="2201" y="9854"/>
                  <a:pt x="2421" y="9123"/>
                  <a:pt x="2676" y="8427"/>
                </a:cubicBezTo>
                <a:lnTo>
                  <a:pt x="2720" y="8313"/>
                </a:lnTo>
                <a:cubicBezTo>
                  <a:pt x="3671" y="8058"/>
                  <a:pt x="4587" y="7917"/>
                  <a:pt x="5538" y="7802"/>
                </a:cubicBezTo>
                <a:close/>
                <a:moveTo>
                  <a:pt x="86719" y="7512"/>
                </a:moveTo>
                <a:lnTo>
                  <a:pt x="86719" y="7512"/>
                </a:lnTo>
                <a:cubicBezTo>
                  <a:pt x="87635" y="7767"/>
                  <a:pt x="88480" y="8093"/>
                  <a:pt x="89325" y="8533"/>
                </a:cubicBezTo>
                <a:cubicBezTo>
                  <a:pt x="89395" y="9237"/>
                  <a:pt x="89510" y="9933"/>
                  <a:pt x="89616" y="10628"/>
                </a:cubicBezTo>
                <a:cubicBezTo>
                  <a:pt x="88779" y="10259"/>
                  <a:pt x="87855" y="10003"/>
                  <a:pt x="86939" y="9783"/>
                </a:cubicBezTo>
                <a:cubicBezTo>
                  <a:pt x="86833" y="9052"/>
                  <a:pt x="86754" y="8278"/>
                  <a:pt x="86719" y="7512"/>
                </a:cubicBezTo>
                <a:close/>
                <a:moveTo>
                  <a:pt x="11190" y="8058"/>
                </a:moveTo>
                <a:cubicBezTo>
                  <a:pt x="12000" y="8278"/>
                  <a:pt x="12801" y="8533"/>
                  <a:pt x="13541" y="8903"/>
                </a:cubicBezTo>
                <a:cubicBezTo>
                  <a:pt x="13356" y="9598"/>
                  <a:pt x="13136" y="10294"/>
                  <a:pt x="12915" y="10954"/>
                </a:cubicBezTo>
                <a:cubicBezTo>
                  <a:pt x="12185" y="10628"/>
                  <a:pt x="11375" y="10373"/>
                  <a:pt x="10530" y="10188"/>
                </a:cubicBezTo>
                <a:cubicBezTo>
                  <a:pt x="10750" y="9493"/>
                  <a:pt x="10970" y="8797"/>
                  <a:pt x="11190" y="8058"/>
                </a:cubicBezTo>
                <a:close/>
                <a:moveTo>
                  <a:pt x="77774" y="7767"/>
                </a:moveTo>
                <a:cubicBezTo>
                  <a:pt x="77774" y="8577"/>
                  <a:pt x="77774" y="9413"/>
                  <a:pt x="77845" y="10223"/>
                </a:cubicBezTo>
                <a:cubicBezTo>
                  <a:pt x="76999" y="10479"/>
                  <a:pt x="76234" y="10813"/>
                  <a:pt x="75494" y="11174"/>
                </a:cubicBezTo>
                <a:cubicBezTo>
                  <a:pt x="75424" y="10373"/>
                  <a:pt x="75353" y="9563"/>
                  <a:pt x="75353" y="8797"/>
                </a:cubicBezTo>
                <a:cubicBezTo>
                  <a:pt x="76119" y="8357"/>
                  <a:pt x="76929" y="8022"/>
                  <a:pt x="77774" y="7767"/>
                </a:cubicBezTo>
                <a:close/>
                <a:moveTo>
                  <a:pt x="69331" y="8137"/>
                </a:moveTo>
                <a:cubicBezTo>
                  <a:pt x="69261" y="8533"/>
                  <a:pt x="69226" y="8903"/>
                  <a:pt x="69190" y="9308"/>
                </a:cubicBezTo>
                <a:cubicBezTo>
                  <a:pt x="68750" y="9818"/>
                  <a:pt x="68310" y="10408"/>
                  <a:pt x="67870" y="10998"/>
                </a:cubicBezTo>
                <a:cubicBezTo>
                  <a:pt x="67826" y="11068"/>
                  <a:pt x="67755" y="11174"/>
                  <a:pt x="67685" y="11253"/>
                </a:cubicBezTo>
                <a:cubicBezTo>
                  <a:pt x="67720" y="10884"/>
                  <a:pt x="67791" y="10558"/>
                  <a:pt x="67870" y="10188"/>
                </a:cubicBezTo>
                <a:lnTo>
                  <a:pt x="67826" y="10188"/>
                </a:lnTo>
                <a:cubicBezTo>
                  <a:pt x="67975" y="9968"/>
                  <a:pt x="68160" y="9783"/>
                  <a:pt x="68310" y="9563"/>
                </a:cubicBezTo>
                <a:cubicBezTo>
                  <a:pt x="68636" y="9088"/>
                  <a:pt x="68970" y="8612"/>
                  <a:pt x="69331" y="8137"/>
                </a:cubicBezTo>
                <a:close/>
                <a:moveTo>
                  <a:pt x="70907" y="7432"/>
                </a:moveTo>
                <a:lnTo>
                  <a:pt x="70907" y="7432"/>
                </a:lnTo>
                <a:cubicBezTo>
                  <a:pt x="70837" y="8093"/>
                  <a:pt x="70837" y="8753"/>
                  <a:pt x="70837" y="9457"/>
                </a:cubicBezTo>
                <a:cubicBezTo>
                  <a:pt x="70247" y="10038"/>
                  <a:pt x="69701" y="10663"/>
                  <a:pt x="69190" y="11253"/>
                </a:cubicBezTo>
                <a:cubicBezTo>
                  <a:pt x="69190" y="10593"/>
                  <a:pt x="69190" y="9968"/>
                  <a:pt x="69261" y="9308"/>
                </a:cubicBezTo>
                <a:cubicBezTo>
                  <a:pt x="69771" y="8683"/>
                  <a:pt x="70326" y="8058"/>
                  <a:pt x="70907" y="7432"/>
                </a:cubicBezTo>
                <a:close/>
                <a:moveTo>
                  <a:pt x="91491" y="8058"/>
                </a:moveTo>
                <a:lnTo>
                  <a:pt x="91491" y="8058"/>
                </a:lnTo>
                <a:cubicBezTo>
                  <a:pt x="92116" y="8647"/>
                  <a:pt x="92626" y="9272"/>
                  <a:pt x="93181" y="9898"/>
                </a:cubicBezTo>
                <a:cubicBezTo>
                  <a:pt x="93216" y="10408"/>
                  <a:pt x="93252" y="10954"/>
                  <a:pt x="93401" y="11509"/>
                </a:cubicBezTo>
                <a:cubicBezTo>
                  <a:pt x="92847" y="10954"/>
                  <a:pt x="92301" y="10443"/>
                  <a:pt x="91711" y="9968"/>
                </a:cubicBezTo>
                <a:cubicBezTo>
                  <a:pt x="91596" y="9343"/>
                  <a:pt x="91526" y="8683"/>
                  <a:pt x="91491" y="8058"/>
                </a:cubicBezTo>
                <a:close/>
                <a:moveTo>
                  <a:pt x="93252" y="8683"/>
                </a:moveTo>
                <a:cubicBezTo>
                  <a:pt x="93762" y="9237"/>
                  <a:pt x="94282" y="9783"/>
                  <a:pt x="94827" y="10338"/>
                </a:cubicBezTo>
                <a:cubicBezTo>
                  <a:pt x="94792" y="10778"/>
                  <a:pt x="94792" y="11218"/>
                  <a:pt x="94863" y="11694"/>
                </a:cubicBezTo>
                <a:cubicBezTo>
                  <a:pt x="94352" y="11139"/>
                  <a:pt x="93841" y="10558"/>
                  <a:pt x="93357" y="10003"/>
                </a:cubicBezTo>
                <a:cubicBezTo>
                  <a:pt x="93322" y="9968"/>
                  <a:pt x="93287" y="9898"/>
                  <a:pt x="93252" y="9854"/>
                </a:cubicBezTo>
                <a:cubicBezTo>
                  <a:pt x="93216" y="9457"/>
                  <a:pt x="93252" y="9088"/>
                  <a:pt x="93252" y="8683"/>
                </a:cubicBezTo>
                <a:close/>
                <a:moveTo>
                  <a:pt x="72888" y="7732"/>
                </a:moveTo>
                <a:lnTo>
                  <a:pt x="72888" y="7732"/>
                </a:lnTo>
                <a:cubicBezTo>
                  <a:pt x="72853" y="8498"/>
                  <a:pt x="72888" y="9343"/>
                  <a:pt x="72932" y="10188"/>
                </a:cubicBezTo>
                <a:cubicBezTo>
                  <a:pt x="72307" y="10699"/>
                  <a:pt x="71647" y="11253"/>
                  <a:pt x="71022" y="11834"/>
                </a:cubicBezTo>
                <a:cubicBezTo>
                  <a:pt x="70951" y="11033"/>
                  <a:pt x="70907" y="10259"/>
                  <a:pt x="70907" y="9493"/>
                </a:cubicBezTo>
                <a:cubicBezTo>
                  <a:pt x="71532" y="8867"/>
                  <a:pt x="72192" y="8278"/>
                  <a:pt x="72888" y="7732"/>
                </a:cubicBezTo>
                <a:close/>
                <a:moveTo>
                  <a:pt x="83893" y="9493"/>
                </a:moveTo>
                <a:cubicBezTo>
                  <a:pt x="83972" y="10259"/>
                  <a:pt x="84078" y="10998"/>
                  <a:pt x="84192" y="11729"/>
                </a:cubicBezTo>
                <a:cubicBezTo>
                  <a:pt x="84037" y="11722"/>
                  <a:pt x="83883" y="11719"/>
                  <a:pt x="83730" y="11719"/>
                </a:cubicBezTo>
                <a:cubicBezTo>
                  <a:pt x="83049" y="11719"/>
                  <a:pt x="82382" y="11777"/>
                  <a:pt x="81692" y="11834"/>
                </a:cubicBezTo>
                <a:cubicBezTo>
                  <a:pt x="81472" y="11878"/>
                  <a:pt x="81252" y="11878"/>
                  <a:pt x="81032" y="11914"/>
                </a:cubicBezTo>
                <a:cubicBezTo>
                  <a:pt x="80961" y="11174"/>
                  <a:pt x="80891" y="10408"/>
                  <a:pt x="80812" y="9633"/>
                </a:cubicBezTo>
                <a:cubicBezTo>
                  <a:pt x="81217" y="9598"/>
                  <a:pt x="81586" y="9563"/>
                  <a:pt x="81991" y="9528"/>
                </a:cubicBezTo>
                <a:cubicBezTo>
                  <a:pt x="82652" y="9493"/>
                  <a:pt x="83277" y="9493"/>
                  <a:pt x="83893" y="9493"/>
                </a:cubicBezTo>
                <a:close/>
                <a:moveTo>
                  <a:pt x="84007" y="9493"/>
                </a:moveTo>
                <a:cubicBezTo>
                  <a:pt x="84958" y="9528"/>
                  <a:pt x="85953" y="9677"/>
                  <a:pt x="86869" y="9854"/>
                </a:cubicBezTo>
                <a:cubicBezTo>
                  <a:pt x="86939" y="10593"/>
                  <a:pt x="87089" y="11289"/>
                  <a:pt x="87194" y="11949"/>
                </a:cubicBezTo>
                <a:cubicBezTo>
                  <a:pt x="86244" y="11799"/>
                  <a:pt x="85258" y="11729"/>
                  <a:pt x="84263" y="11729"/>
                </a:cubicBezTo>
                <a:cubicBezTo>
                  <a:pt x="84157" y="10998"/>
                  <a:pt x="84043" y="10259"/>
                  <a:pt x="84007" y="9493"/>
                </a:cubicBezTo>
                <a:close/>
                <a:moveTo>
                  <a:pt x="89439" y="8577"/>
                </a:moveTo>
                <a:cubicBezTo>
                  <a:pt x="89950" y="8867"/>
                  <a:pt x="90425" y="9158"/>
                  <a:pt x="90901" y="9493"/>
                </a:cubicBezTo>
                <a:cubicBezTo>
                  <a:pt x="91156" y="9633"/>
                  <a:pt x="91420" y="9818"/>
                  <a:pt x="91640" y="10038"/>
                </a:cubicBezTo>
                <a:cubicBezTo>
                  <a:pt x="91746" y="10663"/>
                  <a:pt x="91931" y="11324"/>
                  <a:pt x="92116" y="11949"/>
                </a:cubicBezTo>
                <a:cubicBezTo>
                  <a:pt x="91746" y="11694"/>
                  <a:pt x="91376" y="11473"/>
                  <a:pt x="90980" y="11253"/>
                </a:cubicBezTo>
                <a:cubicBezTo>
                  <a:pt x="90575" y="11068"/>
                  <a:pt x="90170" y="10848"/>
                  <a:pt x="89765" y="10663"/>
                </a:cubicBezTo>
                <a:cubicBezTo>
                  <a:pt x="89616" y="10003"/>
                  <a:pt x="89510" y="9308"/>
                  <a:pt x="89439" y="8577"/>
                </a:cubicBezTo>
                <a:close/>
                <a:moveTo>
                  <a:pt x="95417" y="8832"/>
                </a:moveTo>
                <a:cubicBezTo>
                  <a:pt x="95928" y="9343"/>
                  <a:pt x="96483" y="9818"/>
                  <a:pt x="97099" y="10223"/>
                </a:cubicBezTo>
                <a:cubicBezTo>
                  <a:pt x="97249" y="10338"/>
                  <a:pt x="97398" y="10408"/>
                  <a:pt x="97539" y="10514"/>
                </a:cubicBezTo>
                <a:cubicBezTo>
                  <a:pt x="97284" y="10954"/>
                  <a:pt x="97143" y="11438"/>
                  <a:pt x="97064" y="11949"/>
                </a:cubicBezTo>
                <a:cubicBezTo>
                  <a:pt x="96958" y="11878"/>
                  <a:pt x="96844" y="11799"/>
                  <a:pt x="96703" y="11729"/>
                </a:cubicBezTo>
                <a:cubicBezTo>
                  <a:pt x="96078" y="11289"/>
                  <a:pt x="95488" y="10813"/>
                  <a:pt x="94942" y="10294"/>
                </a:cubicBezTo>
                <a:cubicBezTo>
                  <a:pt x="95012" y="9783"/>
                  <a:pt x="95162" y="9308"/>
                  <a:pt x="95417" y="8832"/>
                </a:cubicBezTo>
                <a:close/>
                <a:moveTo>
                  <a:pt x="7668" y="9933"/>
                </a:moveTo>
                <a:cubicBezTo>
                  <a:pt x="7413" y="10663"/>
                  <a:pt x="7122" y="11359"/>
                  <a:pt x="6788" y="12099"/>
                </a:cubicBezTo>
                <a:cubicBezTo>
                  <a:pt x="5872" y="12099"/>
                  <a:pt x="4921" y="12169"/>
                  <a:pt x="3962" y="12319"/>
                </a:cubicBezTo>
                <a:cubicBezTo>
                  <a:pt x="4296" y="11579"/>
                  <a:pt x="4587" y="10848"/>
                  <a:pt x="4842" y="10118"/>
                </a:cubicBezTo>
                <a:cubicBezTo>
                  <a:pt x="5802" y="9968"/>
                  <a:pt x="6753" y="9933"/>
                  <a:pt x="7668" y="9933"/>
                </a:cubicBezTo>
                <a:close/>
                <a:moveTo>
                  <a:pt x="7739" y="9933"/>
                </a:moveTo>
                <a:cubicBezTo>
                  <a:pt x="8663" y="9968"/>
                  <a:pt x="9579" y="10074"/>
                  <a:pt x="10380" y="10223"/>
                </a:cubicBezTo>
                <a:cubicBezTo>
                  <a:pt x="10160" y="10954"/>
                  <a:pt x="9869" y="11658"/>
                  <a:pt x="9579" y="12354"/>
                </a:cubicBezTo>
                <a:cubicBezTo>
                  <a:pt x="8734" y="12169"/>
                  <a:pt x="7818" y="12099"/>
                  <a:pt x="6858" y="12099"/>
                </a:cubicBezTo>
                <a:cubicBezTo>
                  <a:pt x="7193" y="11359"/>
                  <a:pt x="7483" y="10663"/>
                  <a:pt x="7739" y="9933"/>
                </a:cubicBezTo>
                <a:close/>
                <a:moveTo>
                  <a:pt x="13611" y="8938"/>
                </a:moveTo>
                <a:cubicBezTo>
                  <a:pt x="13981" y="9123"/>
                  <a:pt x="14342" y="9343"/>
                  <a:pt x="14711" y="9563"/>
                </a:cubicBezTo>
                <a:cubicBezTo>
                  <a:pt x="15116" y="9854"/>
                  <a:pt x="15442" y="10118"/>
                  <a:pt x="15777" y="10443"/>
                </a:cubicBezTo>
                <a:lnTo>
                  <a:pt x="15706" y="10699"/>
                </a:lnTo>
                <a:cubicBezTo>
                  <a:pt x="15557" y="11253"/>
                  <a:pt x="15372" y="11834"/>
                  <a:pt x="15187" y="12424"/>
                </a:cubicBezTo>
                <a:cubicBezTo>
                  <a:pt x="14861" y="12134"/>
                  <a:pt x="14491" y="11834"/>
                  <a:pt x="14122" y="11614"/>
                </a:cubicBezTo>
                <a:cubicBezTo>
                  <a:pt x="13761" y="11394"/>
                  <a:pt x="13391" y="11174"/>
                  <a:pt x="12986" y="10998"/>
                </a:cubicBezTo>
                <a:cubicBezTo>
                  <a:pt x="13206" y="10338"/>
                  <a:pt x="13426" y="9633"/>
                  <a:pt x="13611" y="8938"/>
                </a:cubicBezTo>
                <a:close/>
                <a:moveTo>
                  <a:pt x="80741" y="9677"/>
                </a:moveTo>
                <a:cubicBezTo>
                  <a:pt x="80776" y="10408"/>
                  <a:pt x="80856" y="11174"/>
                  <a:pt x="80961" y="11914"/>
                </a:cubicBezTo>
                <a:cubicBezTo>
                  <a:pt x="79931" y="12055"/>
                  <a:pt x="78980" y="12275"/>
                  <a:pt x="78135" y="12539"/>
                </a:cubicBezTo>
                <a:cubicBezTo>
                  <a:pt x="78030" y="11799"/>
                  <a:pt x="77950" y="11033"/>
                  <a:pt x="77915" y="10259"/>
                </a:cubicBezTo>
                <a:cubicBezTo>
                  <a:pt x="78795" y="10003"/>
                  <a:pt x="79755" y="9783"/>
                  <a:pt x="80741" y="9677"/>
                </a:cubicBezTo>
                <a:close/>
                <a:moveTo>
                  <a:pt x="75239" y="8832"/>
                </a:moveTo>
                <a:cubicBezTo>
                  <a:pt x="75274" y="9598"/>
                  <a:pt x="75353" y="10408"/>
                  <a:pt x="75424" y="11253"/>
                </a:cubicBezTo>
                <a:cubicBezTo>
                  <a:pt x="74649" y="11658"/>
                  <a:pt x="73953" y="12099"/>
                  <a:pt x="73258" y="12609"/>
                </a:cubicBezTo>
                <a:cubicBezTo>
                  <a:pt x="73152" y="11799"/>
                  <a:pt x="73073" y="10998"/>
                  <a:pt x="73038" y="10223"/>
                </a:cubicBezTo>
                <a:cubicBezTo>
                  <a:pt x="73733" y="9713"/>
                  <a:pt x="74508" y="9237"/>
                  <a:pt x="75239" y="8832"/>
                </a:cubicBezTo>
                <a:close/>
                <a:moveTo>
                  <a:pt x="86939" y="9898"/>
                </a:moveTo>
                <a:lnTo>
                  <a:pt x="86939" y="9898"/>
                </a:lnTo>
                <a:cubicBezTo>
                  <a:pt x="87899" y="10074"/>
                  <a:pt x="88779" y="10373"/>
                  <a:pt x="89660" y="10734"/>
                </a:cubicBezTo>
                <a:cubicBezTo>
                  <a:pt x="89765" y="11394"/>
                  <a:pt x="89950" y="12019"/>
                  <a:pt x="90135" y="12644"/>
                </a:cubicBezTo>
                <a:cubicBezTo>
                  <a:pt x="89219" y="12354"/>
                  <a:pt x="88260" y="12134"/>
                  <a:pt x="87309" y="11984"/>
                </a:cubicBezTo>
                <a:cubicBezTo>
                  <a:pt x="87159" y="11289"/>
                  <a:pt x="87054" y="10593"/>
                  <a:pt x="86939" y="9898"/>
                </a:cubicBezTo>
                <a:close/>
                <a:moveTo>
                  <a:pt x="4737" y="10118"/>
                </a:moveTo>
                <a:lnTo>
                  <a:pt x="4737" y="10118"/>
                </a:lnTo>
                <a:cubicBezTo>
                  <a:pt x="4481" y="10848"/>
                  <a:pt x="4182" y="11579"/>
                  <a:pt x="3856" y="12319"/>
                </a:cubicBezTo>
                <a:cubicBezTo>
                  <a:pt x="3557" y="12354"/>
                  <a:pt x="3302" y="12389"/>
                  <a:pt x="3011" y="12459"/>
                </a:cubicBezTo>
                <a:cubicBezTo>
                  <a:pt x="2351" y="12574"/>
                  <a:pt x="1655" y="12715"/>
                  <a:pt x="995" y="12900"/>
                </a:cubicBezTo>
                <a:cubicBezTo>
                  <a:pt x="1321" y="12169"/>
                  <a:pt x="1620" y="11438"/>
                  <a:pt x="1911" y="10699"/>
                </a:cubicBezTo>
                <a:cubicBezTo>
                  <a:pt x="2606" y="10514"/>
                  <a:pt x="3302" y="10373"/>
                  <a:pt x="3962" y="10223"/>
                </a:cubicBezTo>
                <a:cubicBezTo>
                  <a:pt x="4217" y="10188"/>
                  <a:pt x="4481" y="10153"/>
                  <a:pt x="4737" y="10118"/>
                </a:cubicBezTo>
                <a:close/>
                <a:moveTo>
                  <a:pt x="10494" y="10259"/>
                </a:moveTo>
                <a:cubicBezTo>
                  <a:pt x="11340" y="10443"/>
                  <a:pt x="12141" y="10699"/>
                  <a:pt x="12880" y="11033"/>
                </a:cubicBezTo>
                <a:cubicBezTo>
                  <a:pt x="12660" y="11729"/>
                  <a:pt x="12405" y="12424"/>
                  <a:pt x="12141" y="13085"/>
                </a:cubicBezTo>
                <a:cubicBezTo>
                  <a:pt x="11375" y="12759"/>
                  <a:pt x="10530" y="12539"/>
                  <a:pt x="9649" y="12354"/>
                </a:cubicBezTo>
                <a:cubicBezTo>
                  <a:pt x="9984" y="11694"/>
                  <a:pt x="10239" y="10954"/>
                  <a:pt x="10494" y="10259"/>
                </a:cubicBezTo>
                <a:close/>
                <a:moveTo>
                  <a:pt x="97618" y="10558"/>
                </a:moveTo>
                <a:cubicBezTo>
                  <a:pt x="98314" y="10998"/>
                  <a:pt x="99080" y="11394"/>
                  <a:pt x="99960" y="11729"/>
                </a:cubicBezTo>
                <a:cubicBezTo>
                  <a:pt x="99740" y="12169"/>
                  <a:pt x="99599" y="12644"/>
                  <a:pt x="99599" y="13155"/>
                </a:cubicBezTo>
                <a:cubicBezTo>
                  <a:pt x="98684" y="12829"/>
                  <a:pt x="97874" y="12424"/>
                  <a:pt x="97143" y="11984"/>
                </a:cubicBezTo>
                <a:cubicBezTo>
                  <a:pt x="97213" y="11509"/>
                  <a:pt x="97363" y="10998"/>
                  <a:pt x="97618" y="10558"/>
                </a:cubicBezTo>
                <a:close/>
                <a:moveTo>
                  <a:pt x="69146" y="9457"/>
                </a:moveTo>
                <a:cubicBezTo>
                  <a:pt x="69111" y="10074"/>
                  <a:pt x="69076" y="10699"/>
                  <a:pt x="69111" y="11359"/>
                </a:cubicBezTo>
                <a:cubicBezTo>
                  <a:pt x="68671" y="11878"/>
                  <a:pt x="68310" y="12354"/>
                  <a:pt x="67940" y="12829"/>
                </a:cubicBezTo>
                <a:cubicBezTo>
                  <a:pt x="67791" y="13014"/>
                  <a:pt x="67685" y="13155"/>
                  <a:pt x="67570" y="13305"/>
                </a:cubicBezTo>
                <a:cubicBezTo>
                  <a:pt x="67535" y="12680"/>
                  <a:pt x="67570" y="12055"/>
                  <a:pt x="67650" y="11438"/>
                </a:cubicBezTo>
                <a:cubicBezTo>
                  <a:pt x="67755" y="11289"/>
                  <a:pt x="67870" y="11174"/>
                  <a:pt x="67940" y="11068"/>
                </a:cubicBezTo>
                <a:cubicBezTo>
                  <a:pt x="68345" y="10514"/>
                  <a:pt x="68750" y="9968"/>
                  <a:pt x="69146" y="9457"/>
                </a:cubicBezTo>
                <a:close/>
                <a:moveTo>
                  <a:pt x="91746" y="10118"/>
                </a:moveTo>
                <a:lnTo>
                  <a:pt x="91746" y="10118"/>
                </a:lnTo>
                <a:cubicBezTo>
                  <a:pt x="92336" y="10593"/>
                  <a:pt x="92882" y="11139"/>
                  <a:pt x="93436" y="11658"/>
                </a:cubicBezTo>
                <a:cubicBezTo>
                  <a:pt x="93542" y="12204"/>
                  <a:pt x="93692" y="12759"/>
                  <a:pt x="93912" y="13340"/>
                </a:cubicBezTo>
                <a:cubicBezTo>
                  <a:pt x="93357" y="12864"/>
                  <a:pt x="92811" y="12424"/>
                  <a:pt x="92221" y="12019"/>
                </a:cubicBezTo>
                <a:cubicBezTo>
                  <a:pt x="92037" y="11394"/>
                  <a:pt x="91861" y="10734"/>
                  <a:pt x="91746" y="10118"/>
                </a:cubicBezTo>
                <a:close/>
                <a:moveTo>
                  <a:pt x="77845" y="10294"/>
                </a:moveTo>
                <a:cubicBezTo>
                  <a:pt x="77880" y="11068"/>
                  <a:pt x="77950" y="11799"/>
                  <a:pt x="78030" y="12539"/>
                </a:cubicBezTo>
                <a:cubicBezTo>
                  <a:pt x="77220" y="12794"/>
                  <a:pt x="76489" y="13085"/>
                  <a:pt x="75793" y="13454"/>
                </a:cubicBezTo>
                <a:cubicBezTo>
                  <a:pt x="75679" y="12715"/>
                  <a:pt x="75573" y="11984"/>
                  <a:pt x="75494" y="11289"/>
                </a:cubicBezTo>
                <a:cubicBezTo>
                  <a:pt x="76234" y="10884"/>
                  <a:pt x="76999" y="10558"/>
                  <a:pt x="77845" y="10294"/>
                </a:cubicBezTo>
                <a:close/>
                <a:moveTo>
                  <a:pt x="93252" y="10003"/>
                </a:moveTo>
                <a:cubicBezTo>
                  <a:pt x="93287" y="10003"/>
                  <a:pt x="93287" y="10038"/>
                  <a:pt x="93287" y="10038"/>
                </a:cubicBezTo>
                <a:cubicBezTo>
                  <a:pt x="93797" y="10663"/>
                  <a:pt x="94317" y="11253"/>
                  <a:pt x="94898" y="11834"/>
                </a:cubicBezTo>
                <a:cubicBezTo>
                  <a:pt x="94977" y="12389"/>
                  <a:pt x="95162" y="12935"/>
                  <a:pt x="95382" y="13490"/>
                </a:cubicBezTo>
                <a:cubicBezTo>
                  <a:pt x="94942" y="13085"/>
                  <a:pt x="94537" y="12680"/>
                  <a:pt x="94132" y="12239"/>
                </a:cubicBezTo>
                <a:cubicBezTo>
                  <a:pt x="93912" y="12019"/>
                  <a:pt x="93692" y="11799"/>
                  <a:pt x="93472" y="11614"/>
                </a:cubicBezTo>
                <a:cubicBezTo>
                  <a:pt x="93357" y="11068"/>
                  <a:pt x="93287" y="10514"/>
                  <a:pt x="93252" y="10003"/>
                </a:cubicBezTo>
                <a:close/>
                <a:moveTo>
                  <a:pt x="94898" y="10408"/>
                </a:moveTo>
                <a:lnTo>
                  <a:pt x="94898" y="10408"/>
                </a:lnTo>
                <a:cubicBezTo>
                  <a:pt x="95453" y="10884"/>
                  <a:pt x="96042" y="11359"/>
                  <a:pt x="96659" y="11799"/>
                </a:cubicBezTo>
                <a:cubicBezTo>
                  <a:pt x="96808" y="11878"/>
                  <a:pt x="96923" y="11949"/>
                  <a:pt x="97064" y="12055"/>
                </a:cubicBezTo>
                <a:cubicBezTo>
                  <a:pt x="97028" y="12539"/>
                  <a:pt x="97064" y="13085"/>
                  <a:pt x="97178" y="13595"/>
                </a:cubicBezTo>
                <a:cubicBezTo>
                  <a:pt x="97143" y="13595"/>
                  <a:pt x="97099" y="13560"/>
                  <a:pt x="97064" y="13560"/>
                </a:cubicBezTo>
                <a:cubicBezTo>
                  <a:pt x="96298" y="13049"/>
                  <a:pt x="95602" y="12424"/>
                  <a:pt x="94977" y="11799"/>
                </a:cubicBezTo>
                <a:cubicBezTo>
                  <a:pt x="94898" y="11324"/>
                  <a:pt x="94863" y="10848"/>
                  <a:pt x="94898" y="10408"/>
                </a:cubicBezTo>
                <a:close/>
                <a:moveTo>
                  <a:pt x="70837" y="9563"/>
                </a:moveTo>
                <a:cubicBezTo>
                  <a:pt x="70837" y="10338"/>
                  <a:pt x="70872" y="11139"/>
                  <a:pt x="70951" y="11914"/>
                </a:cubicBezTo>
                <a:cubicBezTo>
                  <a:pt x="70396" y="12459"/>
                  <a:pt x="69886" y="13014"/>
                  <a:pt x="69331" y="13639"/>
                </a:cubicBezTo>
                <a:cubicBezTo>
                  <a:pt x="69261" y="12864"/>
                  <a:pt x="69190" y="12134"/>
                  <a:pt x="69190" y="11394"/>
                </a:cubicBezTo>
                <a:cubicBezTo>
                  <a:pt x="69701" y="10778"/>
                  <a:pt x="70247" y="10153"/>
                  <a:pt x="70837" y="9563"/>
                </a:cubicBezTo>
                <a:close/>
                <a:moveTo>
                  <a:pt x="89765" y="10778"/>
                </a:moveTo>
                <a:cubicBezTo>
                  <a:pt x="90170" y="10954"/>
                  <a:pt x="90575" y="11139"/>
                  <a:pt x="90936" y="11359"/>
                </a:cubicBezTo>
                <a:cubicBezTo>
                  <a:pt x="91341" y="11579"/>
                  <a:pt x="91746" y="11799"/>
                  <a:pt x="92151" y="12055"/>
                </a:cubicBezTo>
                <a:cubicBezTo>
                  <a:pt x="92336" y="12680"/>
                  <a:pt x="92521" y="13269"/>
                  <a:pt x="92741" y="13815"/>
                </a:cubicBezTo>
                <a:cubicBezTo>
                  <a:pt x="92186" y="13525"/>
                  <a:pt x="91640" y="13234"/>
                  <a:pt x="91015" y="12979"/>
                </a:cubicBezTo>
                <a:cubicBezTo>
                  <a:pt x="90760" y="12864"/>
                  <a:pt x="90496" y="12794"/>
                  <a:pt x="90241" y="12680"/>
                </a:cubicBezTo>
                <a:cubicBezTo>
                  <a:pt x="90056" y="12055"/>
                  <a:pt x="89915" y="11438"/>
                  <a:pt x="89765" y="10778"/>
                </a:cubicBezTo>
                <a:close/>
                <a:moveTo>
                  <a:pt x="100039" y="11764"/>
                </a:moveTo>
                <a:cubicBezTo>
                  <a:pt x="100805" y="12055"/>
                  <a:pt x="101686" y="12319"/>
                  <a:pt x="102601" y="12539"/>
                </a:cubicBezTo>
                <a:cubicBezTo>
                  <a:pt x="102425" y="13014"/>
                  <a:pt x="102311" y="13490"/>
                  <a:pt x="102311" y="14000"/>
                </a:cubicBezTo>
                <a:cubicBezTo>
                  <a:pt x="101360" y="13780"/>
                  <a:pt x="100480" y="13525"/>
                  <a:pt x="99670" y="13199"/>
                </a:cubicBezTo>
                <a:cubicBezTo>
                  <a:pt x="99705" y="12680"/>
                  <a:pt x="99819" y="12204"/>
                  <a:pt x="100039" y="11764"/>
                </a:cubicBezTo>
                <a:close/>
                <a:moveTo>
                  <a:pt x="84263" y="11799"/>
                </a:moveTo>
                <a:cubicBezTo>
                  <a:pt x="85293" y="11799"/>
                  <a:pt x="86279" y="11878"/>
                  <a:pt x="87238" y="12055"/>
                </a:cubicBezTo>
                <a:cubicBezTo>
                  <a:pt x="87379" y="12794"/>
                  <a:pt x="87564" y="13525"/>
                  <a:pt x="87749" y="14220"/>
                </a:cubicBezTo>
                <a:cubicBezTo>
                  <a:pt x="87021" y="14169"/>
                  <a:pt x="86278" y="14136"/>
                  <a:pt x="85529" y="14136"/>
                </a:cubicBezTo>
                <a:cubicBezTo>
                  <a:pt x="85254" y="14136"/>
                  <a:pt x="84979" y="14140"/>
                  <a:pt x="84703" y="14150"/>
                </a:cubicBezTo>
                <a:cubicBezTo>
                  <a:pt x="84518" y="13375"/>
                  <a:pt x="84412" y="12609"/>
                  <a:pt x="84263" y="11799"/>
                </a:cubicBezTo>
                <a:close/>
                <a:moveTo>
                  <a:pt x="72967" y="10294"/>
                </a:moveTo>
                <a:cubicBezTo>
                  <a:pt x="73002" y="11068"/>
                  <a:pt x="73073" y="11834"/>
                  <a:pt x="73187" y="12680"/>
                </a:cubicBezTo>
                <a:cubicBezTo>
                  <a:pt x="72562" y="13155"/>
                  <a:pt x="71937" y="13710"/>
                  <a:pt x="71347" y="14300"/>
                </a:cubicBezTo>
                <a:cubicBezTo>
                  <a:pt x="71206" y="13490"/>
                  <a:pt x="71092" y="12715"/>
                  <a:pt x="71022" y="11949"/>
                </a:cubicBezTo>
                <a:cubicBezTo>
                  <a:pt x="71647" y="11324"/>
                  <a:pt x="72307" y="10778"/>
                  <a:pt x="72967" y="10294"/>
                </a:cubicBezTo>
                <a:close/>
                <a:moveTo>
                  <a:pt x="15847" y="10514"/>
                </a:moveTo>
                <a:cubicBezTo>
                  <a:pt x="16472" y="11104"/>
                  <a:pt x="16983" y="11764"/>
                  <a:pt x="17388" y="12495"/>
                </a:cubicBezTo>
                <a:lnTo>
                  <a:pt x="17353" y="12609"/>
                </a:lnTo>
                <a:cubicBezTo>
                  <a:pt x="17168" y="13199"/>
                  <a:pt x="16983" y="13745"/>
                  <a:pt x="16807" y="14335"/>
                </a:cubicBezTo>
                <a:cubicBezTo>
                  <a:pt x="16367" y="13674"/>
                  <a:pt x="15847" y="13014"/>
                  <a:pt x="15266" y="12459"/>
                </a:cubicBezTo>
                <a:cubicBezTo>
                  <a:pt x="15442" y="11878"/>
                  <a:pt x="15627" y="11289"/>
                  <a:pt x="15812" y="10699"/>
                </a:cubicBezTo>
                <a:lnTo>
                  <a:pt x="15847" y="10514"/>
                </a:lnTo>
                <a:close/>
                <a:moveTo>
                  <a:pt x="6823" y="12204"/>
                </a:moveTo>
                <a:cubicBezTo>
                  <a:pt x="7783" y="12204"/>
                  <a:pt x="8663" y="12275"/>
                  <a:pt x="9544" y="12424"/>
                </a:cubicBezTo>
                <a:cubicBezTo>
                  <a:pt x="9244" y="13120"/>
                  <a:pt x="8883" y="13780"/>
                  <a:pt x="8513" y="14440"/>
                </a:cubicBezTo>
                <a:cubicBezTo>
                  <a:pt x="7598" y="14300"/>
                  <a:pt x="6682" y="14255"/>
                  <a:pt x="5723" y="14255"/>
                </a:cubicBezTo>
                <a:cubicBezTo>
                  <a:pt x="6128" y="13595"/>
                  <a:pt x="6497" y="12900"/>
                  <a:pt x="6823" y="12204"/>
                </a:cubicBezTo>
                <a:close/>
                <a:moveTo>
                  <a:pt x="12986" y="11068"/>
                </a:moveTo>
                <a:cubicBezTo>
                  <a:pt x="13356" y="11253"/>
                  <a:pt x="13725" y="11473"/>
                  <a:pt x="14086" y="11694"/>
                </a:cubicBezTo>
                <a:cubicBezTo>
                  <a:pt x="14456" y="11949"/>
                  <a:pt x="14826" y="12204"/>
                  <a:pt x="15152" y="12495"/>
                </a:cubicBezTo>
                <a:cubicBezTo>
                  <a:pt x="14932" y="13155"/>
                  <a:pt x="14711" y="13815"/>
                  <a:pt x="14421" y="14440"/>
                </a:cubicBezTo>
                <a:cubicBezTo>
                  <a:pt x="14086" y="14150"/>
                  <a:pt x="13725" y="13895"/>
                  <a:pt x="13320" y="13674"/>
                </a:cubicBezTo>
                <a:cubicBezTo>
                  <a:pt x="12986" y="13454"/>
                  <a:pt x="12581" y="13269"/>
                  <a:pt x="12220" y="13120"/>
                </a:cubicBezTo>
                <a:cubicBezTo>
                  <a:pt x="12510" y="12459"/>
                  <a:pt x="12731" y="11764"/>
                  <a:pt x="12986" y="11068"/>
                </a:cubicBezTo>
                <a:close/>
                <a:moveTo>
                  <a:pt x="84192" y="11799"/>
                </a:moveTo>
                <a:cubicBezTo>
                  <a:pt x="84298" y="12609"/>
                  <a:pt x="84448" y="13375"/>
                  <a:pt x="84597" y="14150"/>
                </a:cubicBezTo>
                <a:cubicBezTo>
                  <a:pt x="84007" y="14150"/>
                  <a:pt x="83382" y="14185"/>
                  <a:pt x="82792" y="14255"/>
                </a:cubicBezTo>
                <a:cubicBezTo>
                  <a:pt x="82317" y="14300"/>
                  <a:pt x="81842" y="14370"/>
                  <a:pt x="81401" y="14440"/>
                </a:cubicBezTo>
                <a:cubicBezTo>
                  <a:pt x="81252" y="13639"/>
                  <a:pt x="81146" y="12829"/>
                  <a:pt x="81032" y="11984"/>
                </a:cubicBezTo>
                <a:cubicBezTo>
                  <a:pt x="81252" y="11984"/>
                  <a:pt x="81472" y="11949"/>
                  <a:pt x="81692" y="11914"/>
                </a:cubicBezTo>
                <a:cubicBezTo>
                  <a:pt x="82537" y="11834"/>
                  <a:pt x="83382" y="11799"/>
                  <a:pt x="84192" y="11799"/>
                </a:cubicBezTo>
                <a:close/>
                <a:moveTo>
                  <a:pt x="102681" y="12574"/>
                </a:moveTo>
                <a:cubicBezTo>
                  <a:pt x="103526" y="12759"/>
                  <a:pt x="104441" y="12900"/>
                  <a:pt x="105427" y="13049"/>
                </a:cubicBezTo>
                <a:cubicBezTo>
                  <a:pt x="105287" y="13490"/>
                  <a:pt x="105207" y="14000"/>
                  <a:pt x="105243" y="14476"/>
                </a:cubicBezTo>
                <a:cubicBezTo>
                  <a:pt x="104257" y="14370"/>
                  <a:pt x="103306" y="14220"/>
                  <a:pt x="102425" y="14000"/>
                </a:cubicBezTo>
                <a:cubicBezTo>
                  <a:pt x="102425" y="13490"/>
                  <a:pt x="102496" y="13014"/>
                  <a:pt x="102681" y="12574"/>
                </a:cubicBezTo>
                <a:close/>
                <a:moveTo>
                  <a:pt x="6753" y="12204"/>
                </a:moveTo>
                <a:cubicBezTo>
                  <a:pt x="6418" y="12900"/>
                  <a:pt x="6057" y="13595"/>
                  <a:pt x="5617" y="14300"/>
                </a:cubicBezTo>
                <a:cubicBezTo>
                  <a:pt x="4657" y="14300"/>
                  <a:pt x="3707" y="14405"/>
                  <a:pt x="2720" y="14555"/>
                </a:cubicBezTo>
                <a:cubicBezTo>
                  <a:pt x="3161" y="13859"/>
                  <a:pt x="3557" y="13120"/>
                  <a:pt x="3891" y="12389"/>
                </a:cubicBezTo>
                <a:cubicBezTo>
                  <a:pt x="4842" y="12275"/>
                  <a:pt x="5802" y="12204"/>
                  <a:pt x="6753" y="12204"/>
                </a:cubicBezTo>
                <a:close/>
                <a:moveTo>
                  <a:pt x="75424" y="11324"/>
                </a:moveTo>
                <a:cubicBezTo>
                  <a:pt x="75494" y="12019"/>
                  <a:pt x="75573" y="12759"/>
                  <a:pt x="75679" y="13490"/>
                </a:cubicBezTo>
                <a:cubicBezTo>
                  <a:pt x="74948" y="13859"/>
                  <a:pt x="74253" y="14255"/>
                  <a:pt x="73592" y="14740"/>
                </a:cubicBezTo>
                <a:cubicBezTo>
                  <a:pt x="73478" y="14035"/>
                  <a:pt x="73372" y="13375"/>
                  <a:pt x="73293" y="12715"/>
                </a:cubicBezTo>
                <a:cubicBezTo>
                  <a:pt x="73953" y="12204"/>
                  <a:pt x="74649" y="11729"/>
                  <a:pt x="75424" y="11324"/>
                </a:cubicBezTo>
                <a:close/>
                <a:moveTo>
                  <a:pt x="87309" y="12055"/>
                </a:moveTo>
                <a:lnTo>
                  <a:pt x="87309" y="12055"/>
                </a:lnTo>
                <a:cubicBezTo>
                  <a:pt x="88295" y="12204"/>
                  <a:pt x="89255" y="12459"/>
                  <a:pt x="90135" y="12759"/>
                </a:cubicBezTo>
                <a:cubicBezTo>
                  <a:pt x="90355" y="13454"/>
                  <a:pt x="90575" y="14115"/>
                  <a:pt x="90795" y="14740"/>
                </a:cubicBezTo>
                <a:cubicBezTo>
                  <a:pt x="89836" y="14520"/>
                  <a:pt x="88850" y="14335"/>
                  <a:pt x="87820" y="14220"/>
                </a:cubicBezTo>
                <a:cubicBezTo>
                  <a:pt x="87635" y="13560"/>
                  <a:pt x="87459" y="12829"/>
                  <a:pt x="87309" y="12055"/>
                </a:cubicBezTo>
                <a:close/>
                <a:moveTo>
                  <a:pt x="97143" y="12099"/>
                </a:moveTo>
                <a:lnTo>
                  <a:pt x="97143" y="12099"/>
                </a:lnTo>
                <a:cubicBezTo>
                  <a:pt x="97874" y="12539"/>
                  <a:pt x="98684" y="12935"/>
                  <a:pt x="99599" y="13269"/>
                </a:cubicBezTo>
                <a:cubicBezTo>
                  <a:pt x="99564" y="13780"/>
                  <a:pt x="99634" y="14335"/>
                  <a:pt x="99819" y="14881"/>
                </a:cubicBezTo>
                <a:cubicBezTo>
                  <a:pt x="98860" y="14555"/>
                  <a:pt x="98023" y="14150"/>
                  <a:pt x="97284" y="13674"/>
                </a:cubicBezTo>
                <a:cubicBezTo>
                  <a:pt x="97143" y="13120"/>
                  <a:pt x="97099" y="12609"/>
                  <a:pt x="97143" y="12099"/>
                </a:cubicBezTo>
                <a:close/>
                <a:moveTo>
                  <a:pt x="9614" y="12459"/>
                </a:moveTo>
                <a:cubicBezTo>
                  <a:pt x="10494" y="12609"/>
                  <a:pt x="11340" y="12829"/>
                  <a:pt x="12105" y="13155"/>
                </a:cubicBezTo>
                <a:cubicBezTo>
                  <a:pt x="11815" y="13815"/>
                  <a:pt x="11524" y="14476"/>
                  <a:pt x="11155" y="15065"/>
                </a:cubicBezTo>
                <a:cubicBezTo>
                  <a:pt x="10345" y="14810"/>
                  <a:pt x="9500" y="14590"/>
                  <a:pt x="8584" y="14440"/>
                </a:cubicBezTo>
                <a:cubicBezTo>
                  <a:pt x="8989" y="13815"/>
                  <a:pt x="9323" y="13120"/>
                  <a:pt x="9614" y="12459"/>
                </a:cubicBezTo>
                <a:close/>
                <a:moveTo>
                  <a:pt x="80961" y="12019"/>
                </a:moveTo>
                <a:cubicBezTo>
                  <a:pt x="81076" y="12829"/>
                  <a:pt x="81181" y="13674"/>
                  <a:pt x="81296" y="14440"/>
                </a:cubicBezTo>
                <a:cubicBezTo>
                  <a:pt x="80301" y="14590"/>
                  <a:pt x="79350" y="14810"/>
                  <a:pt x="78470" y="15065"/>
                </a:cubicBezTo>
                <a:cubicBezTo>
                  <a:pt x="78355" y="14255"/>
                  <a:pt x="78214" y="13454"/>
                  <a:pt x="78135" y="12609"/>
                </a:cubicBezTo>
                <a:cubicBezTo>
                  <a:pt x="79016" y="12354"/>
                  <a:pt x="79931" y="12169"/>
                  <a:pt x="80961" y="12019"/>
                </a:cubicBezTo>
                <a:close/>
                <a:moveTo>
                  <a:pt x="92257" y="12134"/>
                </a:moveTo>
                <a:lnTo>
                  <a:pt x="92257" y="12134"/>
                </a:lnTo>
                <a:cubicBezTo>
                  <a:pt x="92847" y="12574"/>
                  <a:pt x="93436" y="13014"/>
                  <a:pt x="93982" y="13490"/>
                </a:cubicBezTo>
                <a:cubicBezTo>
                  <a:pt x="94167" y="14000"/>
                  <a:pt x="94422" y="14555"/>
                  <a:pt x="94678" y="15101"/>
                </a:cubicBezTo>
                <a:cubicBezTo>
                  <a:pt x="94097" y="14660"/>
                  <a:pt x="93507" y="14255"/>
                  <a:pt x="92847" y="13895"/>
                </a:cubicBezTo>
                <a:cubicBezTo>
                  <a:pt x="92626" y="13340"/>
                  <a:pt x="92442" y="12759"/>
                  <a:pt x="92257" y="12134"/>
                </a:cubicBezTo>
                <a:close/>
                <a:moveTo>
                  <a:pt x="67570" y="11544"/>
                </a:moveTo>
                <a:lnTo>
                  <a:pt x="67570" y="11544"/>
                </a:lnTo>
                <a:cubicBezTo>
                  <a:pt x="67500" y="12169"/>
                  <a:pt x="67465" y="12794"/>
                  <a:pt x="67465" y="13419"/>
                </a:cubicBezTo>
                <a:cubicBezTo>
                  <a:pt x="66989" y="14035"/>
                  <a:pt x="66470" y="14625"/>
                  <a:pt x="65924" y="15215"/>
                </a:cubicBezTo>
                <a:cubicBezTo>
                  <a:pt x="65924" y="14590"/>
                  <a:pt x="65924" y="14000"/>
                  <a:pt x="65995" y="13454"/>
                </a:cubicBezTo>
                <a:cubicBezTo>
                  <a:pt x="66549" y="12829"/>
                  <a:pt x="67060" y="12204"/>
                  <a:pt x="67570" y="11544"/>
                </a:cubicBezTo>
                <a:close/>
                <a:moveTo>
                  <a:pt x="93507" y="11764"/>
                </a:moveTo>
                <a:cubicBezTo>
                  <a:pt x="93692" y="11949"/>
                  <a:pt x="93877" y="12134"/>
                  <a:pt x="94062" y="12319"/>
                </a:cubicBezTo>
                <a:cubicBezTo>
                  <a:pt x="94502" y="12794"/>
                  <a:pt x="94977" y="13234"/>
                  <a:pt x="95453" y="13710"/>
                </a:cubicBezTo>
                <a:cubicBezTo>
                  <a:pt x="95673" y="14255"/>
                  <a:pt x="95963" y="14810"/>
                  <a:pt x="96298" y="15356"/>
                </a:cubicBezTo>
                <a:cubicBezTo>
                  <a:pt x="95822" y="14995"/>
                  <a:pt x="95382" y="14590"/>
                  <a:pt x="94977" y="14220"/>
                </a:cubicBezTo>
                <a:cubicBezTo>
                  <a:pt x="94643" y="13965"/>
                  <a:pt x="94352" y="13710"/>
                  <a:pt x="94018" y="13419"/>
                </a:cubicBezTo>
                <a:cubicBezTo>
                  <a:pt x="93841" y="12864"/>
                  <a:pt x="93657" y="12319"/>
                  <a:pt x="93507" y="11764"/>
                </a:cubicBezTo>
                <a:close/>
                <a:moveTo>
                  <a:pt x="95012" y="11949"/>
                </a:moveTo>
                <a:lnTo>
                  <a:pt x="95012" y="11949"/>
                </a:lnTo>
                <a:cubicBezTo>
                  <a:pt x="95602" y="12574"/>
                  <a:pt x="96263" y="13120"/>
                  <a:pt x="97028" y="13639"/>
                </a:cubicBezTo>
                <a:cubicBezTo>
                  <a:pt x="97099" y="13674"/>
                  <a:pt x="97143" y="13710"/>
                  <a:pt x="97213" y="13745"/>
                </a:cubicBezTo>
                <a:cubicBezTo>
                  <a:pt x="97363" y="14300"/>
                  <a:pt x="97583" y="14881"/>
                  <a:pt x="97874" y="15470"/>
                </a:cubicBezTo>
                <a:cubicBezTo>
                  <a:pt x="96993" y="14960"/>
                  <a:pt x="96218" y="14300"/>
                  <a:pt x="95523" y="13639"/>
                </a:cubicBezTo>
                <a:cubicBezTo>
                  <a:pt x="95268" y="13085"/>
                  <a:pt x="95118" y="12495"/>
                  <a:pt x="95012" y="11949"/>
                </a:cubicBezTo>
                <a:close/>
                <a:moveTo>
                  <a:pt x="69111" y="11509"/>
                </a:moveTo>
                <a:cubicBezTo>
                  <a:pt x="69111" y="12239"/>
                  <a:pt x="69190" y="12979"/>
                  <a:pt x="69261" y="13745"/>
                </a:cubicBezTo>
                <a:cubicBezTo>
                  <a:pt x="69041" y="14000"/>
                  <a:pt x="68785" y="14300"/>
                  <a:pt x="68565" y="14590"/>
                </a:cubicBezTo>
                <a:cubicBezTo>
                  <a:pt x="68266" y="14960"/>
                  <a:pt x="67975" y="15286"/>
                  <a:pt x="67685" y="15620"/>
                </a:cubicBezTo>
                <a:cubicBezTo>
                  <a:pt x="67606" y="14916"/>
                  <a:pt x="67570" y="14185"/>
                  <a:pt x="67570" y="13454"/>
                </a:cubicBezTo>
                <a:cubicBezTo>
                  <a:pt x="67720" y="13269"/>
                  <a:pt x="67870" y="13085"/>
                  <a:pt x="68011" y="12900"/>
                </a:cubicBezTo>
                <a:cubicBezTo>
                  <a:pt x="68345" y="12424"/>
                  <a:pt x="68706" y="11949"/>
                  <a:pt x="69111" y="11509"/>
                </a:cubicBezTo>
                <a:close/>
                <a:moveTo>
                  <a:pt x="90276" y="12794"/>
                </a:moveTo>
                <a:cubicBezTo>
                  <a:pt x="90496" y="12864"/>
                  <a:pt x="90760" y="12979"/>
                  <a:pt x="90980" y="13049"/>
                </a:cubicBezTo>
                <a:cubicBezTo>
                  <a:pt x="91640" y="13305"/>
                  <a:pt x="92221" y="13639"/>
                  <a:pt x="92811" y="13965"/>
                </a:cubicBezTo>
                <a:cubicBezTo>
                  <a:pt x="93031" y="14555"/>
                  <a:pt x="93287" y="15136"/>
                  <a:pt x="93542" y="15691"/>
                </a:cubicBezTo>
                <a:cubicBezTo>
                  <a:pt x="93102" y="15506"/>
                  <a:pt x="92662" y="15321"/>
                  <a:pt x="92186" y="15136"/>
                </a:cubicBezTo>
                <a:cubicBezTo>
                  <a:pt x="91781" y="15030"/>
                  <a:pt x="91341" y="14881"/>
                  <a:pt x="90901" y="14775"/>
                </a:cubicBezTo>
                <a:cubicBezTo>
                  <a:pt x="90681" y="14150"/>
                  <a:pt x="90461" y="13490"/>
                  <a:pt x="90276" y="12794"/>
                </a:cubicBezTo>
                <a:close/>
                <a:moveTo>
                  <a:pt x="99670" y="13305"/>
                </a:moveTo>
                <a:lnTo>
                  <a:pt x="99670" y="13305"/>
                </a:lnTo>
                <a:cubicBezTo>
                  <a:pt x="100480" y="13595"/>
                  <a:pt x="101360" y="13859"/>
                  <a:pt x="102311" y="14079"/>
                </a:cubicBezTo>
                <a:cubicBezTo>
                  <a:pt x="102311" y="14590"/>
                  <a:pt x="102425" y="15136"/>
                  <a:pt x="102601" y="15691"/>
                </a:cubicBezTo>
                <a:cubicBezTo>
                  <a:pt x="101615" y="15470"/>
                  <a:pt x="100735" y="15215"/>
                  <a:pt x="99890" y="14916"/>
                </a:cubicBezTo>
                <a:cubicBezTo>
                  <a:pt x="99740" y="14335"/>
                  <a:pt x="99670" y="13815"/>
                  <a:pt x="99670" y="13305"/>
                </a:cubicBezTo>
                <a:close/>
                <a:moveTo>
                  <a:pt x="78065" y="12644"/>
                </a:moveTo>
                <a:cubicBezTo>
                  <a:pt x="78135" y="13490"/>
                  <a:pt x="78250" y="14300"/>
                  <a:pt x="78390" y="15065"/>
                </a:cubicBezTo>
                <a:cubicBezTo>
                  <a:pt x="77625" y="15286"/>
                  <a:pt x="76894" y="15576"/>
                  <a:pt x="76189" y="15875"/>
                </a:cubicBezTo>
                <a:cubicBezTo>
                  <a:pt x="76049" y="15065"/>
                  <a:pt x="75899" y="14300"/>
                  <a:pt x="75793" y="13525"/>
                </a:cubicBezTo>
                <a:cubicBezTo>
                  <a:pt x="76489" y="13199"/>
                  <a:pt x="77255" y="12900"/>
                  <a:pt x="78065" y="12644"/>
                </a:cubicBezTo>
                <a:close/>
                <a:moveTo>
                  <a:pt x="70951" y="12019"/>
                </a:moveTo>
                <a:cubicBezTo>
                  <a:pt x="71022" y="12794"/>
                  <a:pt x="71127" y="13560"/>
                  <a:pt x="71277" y="14370"/>
                </a:cubicBezTo>
                <a:cubicBezTo>
                  <a:pt x="70731" y="14881"/>
                  <a:pt x="70212" y="15435"/>
                  <a:pt x="69701" y="16016"/>
                </a:cubicBezTo>
                <a:cubicBezTo>
                  <a:pt x="69551" y="15286"/>
                  <a:pt x="69446" y="14520"/>
                  <a:pt x="69366" y="13745"/>
                </a:cubicBezTo>
                <a:cubicBezTo>
                  <a:pt x="69886" y="13120"/>
                  <a:pt x="70396" y="12574"/>
                  <a:pt x="70951" y="12019"/>
                </a:cubicBezTo>
                <a:close/>
                <a:moveTo>
                  <a:pt x="15222" y="12574"/>
                </a:moveTo>
                <a:cubicBezTo>
                  <a:pt x="15812" y="13120"/>
                  <a:pt x="16323" y="13745"/>
                  <a:pt x="16763" y="14440"/>
                </a:cubicBezTo>
                <a:cubicBezTo>
                  <a:pt x="16543" y="15030"/>
                  <a:pt x="16323" y="15576"/>
                  <a:pt x="16067" y="16131"/>
                </a:cubicBezTo>
                <a:cubicBezTo>
                  <a:pt x="15627" y="15541"/>
                  <a:pt x="15116" y="14995"/>
                  <a:pt x="14491" y="14476"/>
                </a:cubicBezTo>
                <a:cubicBezTo>
                  <a:pt x="14782" y="13859"/>
                  <a:pt x="15002" y="13234"/>
                  <a:pt x="15222" y="12574"/>
                </a:cubicBezTo>
                <a:close/>
                <a:moveTo>
                  <a:pt x="102425" y="14079"/>
                </a:moveTo>
                <a:lnTo>
                  <a:pt x="102425" y="14079"/>
                </a:lnTo>
                <a:cubicBezTo>
                  <a:pt x="103306" y="14300"/>
                  <a:pt x="104257" y="14440"/>
                  <a:pt x="105243" y="14590"/>
                </a:cubicBezTo>
                <a:cubicBezTo>
                  <a:pt x="105287" y="15101"/>
                  <a:pt x="105392" y="15620"/>
                  <a:pt x="105577" y="16166"/>
                </a:cubicBezTo>
                <a:cubicBezTo>
                  <a:pt x="104547" y="16060"/>
                  <a:pt x="103596" y="15875"/>
                  <a:pt x="102681" y="15691"/>
                </a:cubicBezTo>
                <a:cubicBezTo>
                  <a:pt x="102496" y="15136"/>
                  <a:pt x="102425" y="14625"/>
                  <a:pt x="102425" y="14079"/>
                </a:cubicBezTo>
                <a:close/>
                <a:moveTo>
                  <a:pt x="12185" y="13199"/>
                </a:moveTo>
                <a:cubicBezTo>
                  <a:pt x="12546" y="13340"/>
                  <a:pt x="12915" y="13525"/>
                  <a:pt x="13285" y="13745"/>
                </a:cubicBezTo>
                <a:cubicBezTo>
                  <a:pt x="13681" y="13965"/>
                  <a:pt x="14051" y="14220"/>
                  <a:pt x="14386" y="14520"/>
                </a:cubicBezTo>
                <a:cubicBezTo>
                  <a:pt x="14122" y="15101"/>
                  <a:pt x="13831" y="15691"/>
                  <a:pt x="13505" y="16236"/>
                </a:cubicBezTo>
                <a:cubicBezTo>
                  <a:pt x="13136" y="15981"/>
                  <a:pt x="12731" y="15761"/>
                  <a:pt x="12290" y="15541"/>
                </a:cubicBezTo>
                <a:cubicBezTo>
                  <a:pt x="11965" y="15400"/>
                  <a:pt x="11595" y="15250"/>
                  <a:pt x="11225" y="15101"/>
                </a:cubicBezTo>
                <a:cubicBezTo>
                  <a:pt x="11595" y="14476"/>
                  <a:pt x="11921" y="13859"/>
                  <a:pt x="12185" y="13199"/>
                </a:cubicBezTo>
                <a:close/>
                <a:moveTo>
                  <a:pt x="5687" y="14335"/>
                </a:moveTo>
                <a:cubicBezTo>
                  <a:pt x="6603" y="14335"/>
                  <a:pt x="7563" y="14370"/>
                  <a:pt x="8443" y="14520"/>
                </a:cubicBezTo>
                <a:cubicBezTo>
                  <a:pt x="8073" y="15136"/>
                  <a:pt x="7668" y="15726"/>
                  <a:pt x="7158" y="16280"/>
                </a:cubicBezTo>
                <a:cubicBezTo>
                  <a:pt x="6467" y="16194"/>
                  <a:pt x="5752" y="16153"/>
                  <a:pt x="5035" y="16153"/>
                </a:cubicBezTo>
                <a:cubicBezTo>
                  <a:pt x="4800" y="16153"/>
                  <a:pt x="4566" y="16157"/>
                  <a:pt x="4332" y="16166"/>
                </a:cubicBezTo>
                <a:cubicBezTo>
                  <a:pt x="4807" y="15576"/>
                  <a:pt x="5282" y="14995"/>
                  <a:pt x="5687" y="14335"/>
                </a:cubicBezTo>
                <a:close/>
                <a:moveTo>
                  <a:pt x="73187" y="12794"/>
                </a:moveTo>
                <a:cubicBezTo>
                  <a:pt x="73293" y="13419"/>
                  <a:pt x="73407" y="14115"/>
                  <a:pt x="73513" y="14775"/>
                </a:cubicBezTo>
                <a:cubicBezTo>
                  <a:pt x="72888" y="15250"/>
                  <a:pt x="72307" y="15726"/>
                  <a:pt x="71717" y="16280"/>
                </a:cubicBezTo>
                <a:cubicBezTo>
                  <a:pt x="71611" y="15655"/>
                  <a:pt x="71462" y="15030"/>
                  <a:pt x="71347" y="14370"/>
                </a:cubicBezTo>
                <a:cubicBezTo>
                  <a:pt x="71937" y="13815"/>
                  <a:pt x="72562" y="13269"/>
                  <a:pt x="73187" y="12794"/>
                </a:cubicBezTo>
                <a:close/>
                <a:moveTo>
                  <a:pt x="105322" y="14590"/>
                </a:moveTo>
                <a:lnTo>
                  <a:pt x="105322" y="14590"/>
                </a:lnTo>
                <a:cubicBezTo>
                  <a:pt x="105612" y="14625"/>
                  <a:pt x="105903" y="14660"/>
                  <a:pt x="106237" y="14696"/>
                </a:cubicBezTo>
                <a:cubicBezTo>
                  <a:pt x="106684" y="14727"/>
                  <a:pt x="107166" y="14754"/>
                  <a:pt x="107672" y="14754"/>
                </a:cubicBezTo>
                <a:cubicBezTo>
                  <a:pt x="107874" y="14754"/>
                  <a:pt x="108080" y="14750"/>
                  <a:pt x="108289" y="14740"/>
                </a:cubicBezTo>
                <a:cubicBezTo>
                  <a:pt x="108324" y="15286"/>
                  <a:pt x="108474" y="15796"/>
                  <a:pt x="108658" y="16316"/>
                </a:cubicBezTo>
                <a:cubicBezTo>
                  <a:pt x="108370" y="16330"/>
                  <a:pt x="108094" y="16339"/>
                  <a:pt x="107828" y="16339"/>
                </a:cubicBezTo>
                <a:cubicBezTo>
                  <a:pt x="107451" y="16339"/>
                  <a:pt x="107094" y="16322"/>
                  <a:pt x="106748" y="16280"/>
                </a:cubicBezTo>
                <a:cubicBezTo>
                  <a:pt x="106387" y="16236"/>
                  <a:pt x="106017" y="16201"/>
                  <a:pt x="105648" y="16166"/>
                </a:cubicBezTo>
                <a:cubicBezTo>
                  <a:pt x="105463" y="15620"/>
                  <a:pt x="105357" y="15101"/>
                  <a:pt x="105322" y="14590"/>
                </a:cubicBezTo>
                <a:close/>
                <a:moveTo>
                  <a:pt x="5582" y="14335"/>
                </a:moveTo>
                <a:lnTo>
                  <a:pt x="5582" y="14335"/>
                </a:lnTo>
                <a:cubicBezTo>
                  <a:pt x="5177" y="14995"/>
                  <a:pt x="4701" y="15576"/>
                  <a:pt x="4182" y="16166"/>
                </a:cubicBezTo>
                <a:cubicBezTo>
                  <a:pt x="3231" y="16201"/>
                  <a:pt x="2236" y="16280"/>
                  <a:pt x="1250" y="16421"/>
                </a:cubicBezTo>
                <a:cubicBezTo>
                  <a:pt x="1796" y="15875"/>
                  <a:pt x="2236" y="15250"/>
                  <a:pt x="2676" y="14625"/>
                </a:cubicBezTo>
                <a:cubicBezTo>
                  <a:pt x="3636" y="14476"/>
                  <a:pt x="4622" y="14370"/>
                  <a:pt x="5582" y="14335"/>
                </a:cubicBezTo>
                <a:close/>
                <a:moveTo>
                  <a:pt x="85462" y="14207"/>
                </a:moveTo>
                <a:cubicBezTo>
                  <a:pt x="86234" y="14207"/>
                  <a:pt x="86999" y="14248"/>
                  <a:pt x="87749" y="14335"/>
                </a:cubicBezTo>
                <a:cubicBezTo>
                  <a:pt x="87969" y="15101"/>
                  <a:pt x="88189" y="15840"/>
                  <a:pt x="88374" y="16500"/>
                </a:cubicBezTo>
                <a:cubicBezTo>
                  <a:pt x="87949" y="16482"/>
                  <a:pt x="87520" y="16471"/>
                  <a:pt x="87081" y="16471"/>
                </a:cubicBezTo>
                <a:cubicBezTo>
                  <a:pt x="86493" y="16471"/>
                  <a:pt x="85888" y="16490"/>
                  <a:pt x="85258" y="16536"/>
                </a:cubicBezTo>
                <a:cubicBezTo>
                  <a:pt x="85073" y="15840"/>
                  <a:pt x="84888" y="15065"/>
                  <a:pt x="84703" y="14220"/>
                </a:cubicBezTo>
                <a:cubicBezTo>
                  <a:pt x="84957" y="14212"/>
                  <a:pt x="85210" y="14207"/>
                  <a:pt x="85462" y="14207"/>
                </a:cubicBezTo>
                <a:close/>
                <a:moveTo>
                  <a:pt x="97319" y="13780"/>
                </a:moveTo>
                <a:cubicBezTo>
                  <a:pt x="98059" y="14255"/>
                  <a:pt x="98904" y="14660"/>
                  <a:pt x="99855" y="14995"/>
                </a:cubicBezTo>
                <a:cubicBezTo>
                  <a:pt x="100004" y="15541"/>
                  <a:pt x="100260" y="16096"/>
                  <a:pt x="100585" y="16721"/>
                </a:cubicBezTo>
                <a:cubicBezTo>
                  <a:pt x="99634" y="16386"/>
                  <a:pt x="98789" y="15981"/>
                  <a:pt x="98023" y="15541"/>
                </a:cubicBezTo>
                <a:cubicBezTo>
                  <a:pt x="97689" y="14960"/>
                  <a:pt x="97469" y="14370"/>
                  <a:pt x="97319" y="13780"/>
                </a:cubicBezTo>
                <a:close/>
                <a:moveTo>
                  <a:pt x="87855" y="14335"/>
                </a:moveTo>
                <a:lnTo>
                  <a:pt x="87855" y="14335"/>
                </a:lnTo>
                <a:cubicBezTo>
                  <a:pt x="88885" y="14440"/>
                  <a:pt x="89880" y="14590"/>
                  <a:pt x="90830" y="14845"/>
                </a:cubicBezTo>
                <a:cubicBezTo>
                  <a:pt x="91086" y="15541"/>
                  <a:pt x="91341" y="16201"/>
                  <a:pt x="91596" y="16826"/>
                </a:cubicBezTo>
                <a:cubicBezTo>
                  <a:pt x="90610" y="16641"/>
                  <a:pt x="89545" y="16536"/>
                  <a:pt x="88480" y="16500"/>
                </a:cubicBezTo>
                <a:cubicBezTo>
                  <a:pt x="88260" y="15840"/>
                  <a:pt x="88040" y="15101"/>
                  <a:pt x="87855" y="14335"/>
                </a:cubicBezTo>
                <a:close/>
                <a:moveTo>
                  <a:pt x="92917" y="14000"/>
                </a:moveTo>
                <a:lnTo>
                  <a:pt x="92917" y="14000"/>
                </a:lnTo>
                <a:cubicBezTo>
                  <a:pt x="93577" y="14405"/>
                  <a:pt x="94167" y="14810"/>
                  <a:pt x="94792" y="15250"/>
                </a:cubicBezTo>
                <a:cubicBezTo>
                  <a:pt x="95048" y="15761"/>
                  <a:pt x="95338" y="16316"/>
                  <a:pt x="95673" y="16826"/>
                </a:cubicBezTo>
                <a:cubicBezTo>
                  <a:pt x="95048" y="16456"/>
                  <a:pt x="94387" y="16096"/>
                  <a:pt x="93692" y="15761"/>
                </a:cubicBezTo>
                <a:cubicBezTo>
                  <a:pt x="93436" y="15215"/>
                  <a:pt x="93137" y="14625"/>
                  <a:pt x="92917" y="14000"/>
                </a:cubicBezTo>
                <a:close/>
                <a:moveTo>
                  <a:pt x="8549" y="14520"/>
                </a:moveTo>
                <a:cubicBezTo>
                  <a:pt x="9429" y="14660"/>
                  <a:pt x="10274" y="14845"/>
                  <a:pt x="11119" y="15136"/>
                </a:cubicBezTo>
                <a:cubicBezTo>
                  <a:pt x="10750" y="15761"/>
                  <a:pt x="10380" y="16316"/>
                  <a:pt x="9940" y="16861"/>
                </a:cubicBezTo>
                <a:cubicBezTo>
                  <a:pt x="9059" y="16606"/>
                  <a:pt x="8179" y="16421"/>
                  <a:pt x="7263" y="16316"/>
                </a:cubicBezTo>
                <a:cubicBezTo>
                  <a:pt x="7739" y="15726"/>
                  <a:pt x="8179" y="15136"/>
                  <a:pt x="8549" y="14520"/>
                </a:cubicBezTo>
                <a:close/>
                <a:moveTo>
                  <a:pt x="84632" y="14220"/>
                </a:moveTo>
                <a:cubicBezTo>
                  <a:pt x="84773" y="15065"/>
                  <a:pt x="84993" y="15840"/>
                  <a:pt x="85143" y="16571"/>
                </a:cubicBezTo>
                <a:cubicBezTo>
                  <a:pt x="84263" y="16606"/>
                  <a:pt x="83347" y="16721"/>
                  <a:pt x="82396" y="16861"/>
                </a:cubicBezTo>
                <a:cubicBezTo>
                  <a:pt x="82211" y="16897"/>
                  <a:pt x="82062" y="16897"/>
                  <a:pt x="81877" y="16941"/>
                </a:cubicBezTo>
                <a:cubicBezTo>
                  <a:pt x="81692" y="16166"/>
                  <a:pt x="81551" y="15356"/>
                  <a:pt x="81401" y="14520"/>
                </a:cubicBezTo>
                <a:cubicBezTo>
                  <a:pt x="81842" y="14440"/>
                  <a:pt x="82317" y="14405"/>
                  <a:pt x="82792" y="14335"/>
                </a:cubicBezTo>
                <a:cubicBezTo>
                  <a:pt x="83418" y="14300"/>
                  <a:pt x="84007" y="14255"/>
                  <a:pt x="84632" y="14220"/>
                </a:cubicBezTo>
                <a:close/>
                <a:moveTo>
                  <a:pt x="75714" y="13560"/>
                </a:moveTo>
                <a:cubicBezTo>
                  <a:pt x="75829" y="14335"/>
                  <a:pt x="75969" y="15101"/>
                  <a:pt x="76119" y="15911"/>
                </a:cubicBezTo>
                <a:cubicBezTo>
                  <a:pt x="75424" y="16236"/>
                  <a:pt x="74728" y="16606"/>
                  <a:pt x="74068" y="17046"/>
                </a:cubicBezTo>
                <a:cubicBezTo>
                  <a:pt x="73883" y="16280"/>
                  <a:pt x="73733" y="15541"/>
                  <a:pt x="73628" y="14810"/>
                </a:cubicBezTo>
                <a:cubicBezTo>
                  <a:pt x="74288" y="14370"/>
                  <a:pt x="74948" y="13930"/>
                  <a:pt x="75714" y="13560"/>
                </a:cubicBezTo>
                <a:close/>
                <a:moveTo>
                  <a:pt x="94097" y="13595"/>
                </a:moveTo>
                <a:cubicBezTo>
                  <a:pt x="94387" y="13815"/>
                  <a:pt x="94643" y="14079"/>
                  <a:pt x="94898" y="14300"/>
                </a:cubicBezTo>
                <a:cubicBezTo>
                  <a:pt x="95382" y="14740"/>
                  <a:pt x="95893" y="15136"/>
                  <a:pt x="96403" y="15576"/>
                </a:cubicBezTo>
                <a:cubicBezTo>
                  <a:pt x="96738" y="16096"/>
                  <a:pt x="97064" y="16606"/>
                  <a:pt x="97398" y="17082"/>
                </a:cubicBezTo>
                <a:cubicBezTo>
                  <a:pt x="96923" y="16756"/>
                  <a:pt x="96483" y="16386"/>
                  <a:pt x="95998" y="16060"/>
                </a:cubicBezTo>
                <a:cubicBezTo>
                  <a:pt x="95602" y="15761"/>
                  <a:pt x="95232" y="15470"/>
                  <a:pt x="94827" y="15180"/>
                </a:cubicBezTo>
                <a:cubicBezTo>
                  <a:pt x="94537" y="14660"/>
                  <a:pt x="94317" y="14115"/>
                  <a:pt x="94097" y="13595"/>
                </a:cubicBezTo>
                <a:close/>
                <a:moveTo>
                  <a:pt x="95602" y="13815"/>
                </a:moveTo>
                <a:cubicBezTo>
                  <a:pt x="96298" y="14476"/>
                  <a:pt x="97064" y="15101"/>
                  <a:pt x="97944" y="15620"/>
                </a:cubicBezTo>
                <a:cubicBezTo>
                  <a:pt x="98199" y="16131"/>
                  <a:pt x="98534" y="16641"/>
                  <a:pt x="98860" y="17161"/>
                </a:cubicBezTo>
                <a:cubicBezTo>
                  <a:pt x="98719" y="17082"/>
                  <a:pt x="98569" y="16976"/>
                  <a:pt x="98419" y="16897"/>
                </a:cubicBezTo>
                <a:cubicBezTo>
                  <a:pt x="97724" y="16500"/>
                  <a:pt x="97099" y="16016"/>
                  <a:pt x="96483" y="15506"/>
                </a:cubicBezTo>
                <a:cubicBezTo>
                  <a:pt x="96148" y="14960"/>
                  <a:pt x="95858" y="14405"/>
                  <a:pt x="95602" y="13815"/>
                </a:cubicBezTo>
                <a:close/>
                <a:moveTo>
                  <a:pt x="65889" y="13525"/>
                </a:moveTo>
                <a:lnTo>
                  <a:pt x="65889" y="13525"/>
                </a:lnTo>
                <a:cubicBezTo>
                  <a:pt x="65845" y="14115"/>
                  <a:pt x="65810" y="14696"/>
                  <a:pt x="65845" y="15286"/>
                </a:cubicBezTo>
                <a:cubicBezTo>
                  <a:pt x="65229" y="15946"/>
                  <a:pt x="64568" y="16571"/>
                  <a:pt x="63908" y="17196"/>
                </a:cubicBezTo>
                <a:cubicBezTo>
                  <a:pt x="63864" y="16641"/>
                  <a:pt x="63864" y="16096"/>
                  <a:pt x="63943" y="15541"/>
                </a:cubicBezTo>
                <a:cubicBezTo>
                  <a:pt x="64603" y="14881"/>
                  <a:pt x="65264" y="14220"/>
                  <a:pt x="65889" y="13525"/>
                </a:cubicBezTo>
                <a:close/>
                <a:moveTo>
                  <a:pt x="67465" y="13560"/>
                </a:moveTo>
                <a:cubicBezTo>
                  <a:pt x="67500" y="14300"/>
                  <a:pt x="67535" y="14995"/>
                  <a:pt x="67606" y="15726"/>
                </a:cubicBezTo>
                <a:cubicBezTo>
                  <a:pt x="67130" y="16280"/>
                  <a:pt x="66620" y="16791"/>
                  <a:pt x="66109" y="17302"/>
                </a:cubicBezTo>
                <a:cubicBezTo>
                  <a:pt x="65995" y="16641"/>
                  <a:pt x="65959" y="15981"/>
                  <a:pt x="65924" y="15321"/>
                </a:cubicBezTo>
                <a:cubicBezTo>
                  <a:pt x="66470" y="14775"/>
                  <a:pt x="66989" y="14185"/>
                  <a:pt x="67465" y="13560"/>
                </a:cubicBezTo>
                <a:close/>
                <a:moveTo>
                  <a:pt x="99925" y="15030"/>
                </a:moveTo>
                <a:lnTo>
                  <a:pt x="99925" y="15030"/>
                </a:lnTo>
                <a:cubicBezTo>
                  <a:pt x="100770" y="15321"/>
                  <a:pt x="101651" y="15576"/>
                  <a:pt x="102645" y="15761"/>
                </a:cubicBezTo>
                <a:cubicBezTo>
                  <a:pt x="102821" y="16316"/>
                  <a:pt x="103086" y="16861"/>
                  <a:pt x="103411" y="17451"/>
                </a:cubicBezTo>
                <a:cubicBezTo>
                  <a:pt x="102460" y="17266"/>
                  <a:pt x="101545" y="17011"/>
                  <a:pt x="100700" y="16756"/>
                </a:cubicBezTo>
                <a:cubicBezTo>
                  <a:pt x="100365" y="16131"/>
                  <a:pt x="100110" y="15576"/>
                  <a:pt x="99925" y="15030"/>
                </a:cubicBezTo>
                <a:close/>
                <a:moveTo>
                  <a:pt x="67755" y="10294"/>
                </a:moveTo>
                <a:lnTo>
                  <a:pt x="67755" y="10294"/>
                </a:lnTo>
                <a:cubicBezTo>
                  <a:pt x="67685" y="10663"/>
                  <a:pt x="67606" y="11033"/>
                  <a:pt x="67570" y="11394"/>
                </a:cubicBezTo>
                <a:cubicBezTo>
                  <a:pt x="67095" y="12019"/>
                  <a:pt x="66584" y="12680"/>
                  <a:pt x="66030" y="13269"/>
                </a:cubicBezTo>
                <a:cubicBezTo>
                  <a:pt x="66065" y="13014"/>
                  <a:pt x="66109" y="12759"/>
                  <a:pt x="66144" y="12459"/>
                </a:cubicBezTo>
                <a:lnTo>
                  <a:pt x="66065" y="12459"/>
                </a:lnTo>
                <a:cubicBezTo>
                  <a:pt x="65995" y="12759"/>
                  <a:pt x="65959" y="13085"/>
                  <a:pt x="65924" y="13419"/>
                </a:cubicBezTo>
                <a:cubicBezTo>
                  <a:pt x="65299" y="14079"/>
                  <a:pt x="64639" y="14775"/>
                  <a:pt x="63943" y="15400"/>
                </a:cubicBezTo>
                <a:cubicBezTo>
                  <a:pt x="63978" y="15101"/>
                  <a:pt x="64014" y="14810"/>
                  <a:pt x="64084" y="14520"/>
                </a:cubicBezTo>
                <a:lnTo>
                  <a:pt x="63978" y="14520"/>
                </a:lnTo>
                <a:cubicBezTo>
                  <a:pt x="63943" y="14845"/>
                  <a:pt x="63864" y="15180"/>
                  <a:pt x="63829" y="15506"/>
                </a:cubicBezTo>
                <a:cubicBezTo>
                  <a:pt x="63098" y="16201"/>
                  <a:pt x="62323" y="16897"/>
                  <a:pt x="61522" y="17557"/>
                </a:cubicBezTo>
                <a:cubicBezTo>
                  <a:pt x="61557" y="17231"/>
                  <a:pt x="61628" y="16861"/>
                  <a:pt x="61663" y="16536"/>
                </a:cubicBezTo>
                <a:cubicBezTo>
                  <a:pt x="63908" y="14625"/>
                  <a:pt x="66030" y="12609"/>
                  <a:pt x="67755" y="10294"/>
                </a:cubicBezTo>
                <a:close/>
                <a:moveTo>
                  <a:pt x="81331" y="14520"/>
                </a:moveTo>
                <a:cubicBezTo>
                  <a:pt x="81472" y="15400"/>
                  <a:pt x="81622" y="16201"/>
                  <a:pt x="81771" y="16976"/>
                </a:cubicBezTo>
                <a:cubicBezTo>
                  <a:pt x="80741" y="17117"/>
                  <a:pt x="79826" y="17337"/>
                  <a:pt x="78945" y="17557"/>
                </a:cubicBezTo>
                <a:cubicBezTo>
                  <a:pt x="78795" y="16791"/>
                  <a:pt x="78611" y="15981"/>
                  <a:pt x="78505" y="15136"/>
                </a:cubicBezTo>
                <a:cubicBezTo>
                  <a:pt x="79385" y="14881"/>
                  <a:pt x="80301" y="14696"/>
                  <a:pt x="81331" y="14520"/>
                </a:cubicBezTo>
                <a:close/>
                <a:moveTo>
                  <a:pt x="90936" y="14881"/>
                </a:moveTo>
                <a:lnTo>
                  <a:pt x="90936" y="14881"/>
                </a:lnTo>
                <a:cubicBezTo>
                  <a:pt x="91341" y="14995"/>
                  <a:pt x="91746" y="15101"/>
                  <a:pt x="92151" y="15250"/>
                </a:cubicBezTo>
                <a:cubicBezTo>
                  <a:pt x="92662" y="15400"/>
                  <a:pt x="93137" y="15620"/>
                  <a:pt x="93621" y="15840"/>
                </a:cubicBezTo>
                <a:cubicBezTo>
                  <a:pt x="93912" y="16456"/>
                  <a:pt x="94238" y="17046"/>
                  <a:pt x="94537" y="17557"/>
                </a:cubicBezTo>
                <a:cubicBezTo>
                  <a:pt x="93982" y="17381"/>
                  <a:pt x="93401" y="17196"/>
                  <a:pt x="92811" y="17046"/>
                </a:cubicBezTo>
                <a:cubicBezTo>
                  <a:pt x="92442" y="16976"/>
                  <a:pt x="92081" y="16897"/>
                  <a:pt x="91676" y="16826"/>
                </a:cubicBezTo>
                <a:cubicBezTo>
                  <a:pt x="91456" y="16236"/>
                  <a:pt x="91200" y="15576"/>
                  <a:pt x="90936" y="14881"/>
                </a:cubicBezTo>
                <a:close/>
                <a:moveTo>
                  <a:pt x="14456" y="14555"/>
                </a:moveTo>
                <a:cubicBezTo>
                  <a:pt x="15081" y="15065"/>
                  <a:pt x="15557" y="15620"/>
                  <a:pt x="16032" y="16236"/>
                </a:cubicBezTo>
                <a:cubicBezTo>
                  <a:pt x="15777" y="16756"/>
                  <a:pt x="15521" y="17231"/>
                  <a:pt x="15222" y="17707"/>
                </a:cubicBezTo>
                <a:cubicBezTo>
                  <a:pt x="14711" y="17196"/>
                  <a:pt x="14166" y="16721"/>
                  <a:pt x="13576" y="16280"/>
                </a:cubicBezTo>
                <a:cubicBezTo>
                  <a:pt x="13901" y="15726"/>
                  <a:pt x="14201" y="15136"/>
                  <a:pt x="14456" y="14555"/>
                </a:cubicBezTo>
                <a:close/>
                <a:moveTo>
                  <a:pt x="11190" y="15180"/>
                </a:moveTo>
                <a:cubicBezTo>
                  <a:pt x="11560" y="15321"/>
                  <a:pt x="11921" y="15470"/>
                  <a:pt x="12255" y="15620"/>
                </a:cubicBezTo>
                <a:cubicBezTo>
                  <a:pt x="12695" y="15840"/>
                  <a:pt x="13100" y="16060"/>
                  <a:pt x="13461" y="16316"/>
                </a:cubicBezTo>
                <a:cubicBezTo>
                  <a:pt x="13171" y="16791"/>
                  <a:pt x="12801" y="17266"/>
                  <a:pt x="12405" y="17707"/>
                </a:cubicBezTo>
                <a:cubicBezTo>
                  <a:pt x="12361" y="17777"/>
                  <a:pt x="12326" y="17821"/>
                  <a:pt x="12290" y="17856"/>
                </a:cubicBezTo>
                <a:cubicBezTo>
                  <a:pt x="12035" y="17707"/>
                  <a:pt x="11780" y="17601"/>
                  <a:pt x="11524" y="17487"/>
                </a:cubicBezTo>
                <a:cubicBezTo>
                  <a:pt x="11040" y="17231"/>
                  <a:pt x="10530" y="17046"/>
                  <a:pt x="10019" y="16897"/>
                </a:cubicBezTo>
                <a:cubicBezTo>
                  <a:pt x="10459" y="16351"/>
                  <a:pt x="10864" y="15761"/>
                  <a:pt x="11190" y="15180"/>
                </a:cubicBezTo>
                <a:close/>
                <a:moveTo>
                  <a:pt x="102716" y="15796"/>
                </a:moveTo>
                <a:lnTo>
                  <a:pt x="102716" y="15796"/>
                </a:lnTo>
                <a:cubicBezTo>
                  <a:pt x="103631" y="15981"/>
                  <a:pt x="104582" y="16131"/>
                  <a:pt x="105612" y="16236"/>
                </a:cubicBezTo>
                <a:cubicBezTo>
                  <a:pt x="105797" y="16791"/>
                  <a:pt x="106053" y="17337"/>
                  <a:pt x="106422" y="17892"/>
                </a:cubicBezTo>
                <a:cubicBezTo>
                  <a:pt x="105392" y="17777"/>
                  <a:pt x="104441" y="17636"/>
                  <a:pt x="103526" y="17487"/>
                </a:cubicBezTo>
                <a:cubicBezTo>
                  <a:pt x="103191" y="16897"/>
                  <a:pt x="102901" y="16351"/>
                  <a:pt x="102716" y="15796"/>
                </a:cubicBezTo>
                <a:close/>
                <a:moveTo>
                  <a:pt x="69261" y="13859"/>
                </a:moveTo>
                <a:cubicBezTo>
                  <a:pt x="69366" y="14590"/>
                  <a:pt x="69481" y="15356"/>
                  <a:pt x="69631" y="16131"/>
                </a:cubicBezTo>
                <a:cubicBezTo>
                  <a:pt x="69296" y="16536"/>
                  <a:pt x="68926" y="16941"/>
                  <a:pt x="68600" y="17381"/>
                </a:cubicBezTo>
                <a:cubicBezTo>
                  <a:pt x="68416" y="17601"/>
                  <a:pt x="68266" y="17777"/>
                  <a:pt x="68090" y="17962"/>
                </a:cubicBezTo>
                <a:cubicBezTo>
                  <a:pt x="67940" y="17231"/>
                  <a:pt x="67791" y="16500"/>
                  <a:pt x="67720" y="15726"/>
                </a:cubicBezTo>
                <a:cubicBezTo>
                  <a:pt x="68011" y="15400"/>
                  <a:pt x="68345" y="15030"/>
                  <a:pt x="68636" y="14625"/>
                </a:cubicBezTo>
                <a:cubicBezTo>
                  <a:pt x="68856" y="14370"/>
                  <a:pt x="69076" y="14115"/>
                  <a:pt x="69261" y="13859"/>
                </a:cubicBezTo>
                <a:close/>
                <a:moveTo>
                  <a:pt x="71277" y="14440"/>
                </a:moveTo>
                <a:cubicBezTo>
                  <a:pt x="71391" y="15101"/>
                  <a:pt x="71532" y="15726"/>
                  <a:pt x="71647" y="16351"/>
                </a:cubicBezTo>
                <a:cubicBezTo>
                  <a:pt x="71127" y="16861"/>
                  <a:pt x="70617" y="17416"/>
                  <a:pt x="70106" y="17962"/>
                </a:cubicBezTo>
                <a:cubicBezTo>
                  <a:pt x="69991" y="17381"/>
                  <a:pt x="69851" y="16756"/>
                  <a:pt x="69736" y="16131"/>
                </a:cubicBezTo>
                <a:cubicBezTo>
                  <a:pt x="70247" y="15541"/>
                  <a:pt x="70766" y="14995"/>
                  <a:pt x="71277" y="14440"/>
                </a:cubicBezTo>
                <a:close/>
                <a:moveTo>
                  <a:pt x="105683" y="16280"/>
                </a:moveTo>
                <a:lnTo>
                  <a:pt x="105683" y="16280"/>
                </a:lnTo>
                <a:cubicBezTo>
                  <a:pt x="106017" y="16316"/>
                  <a:pt x="106387" y="16351"/>
                  <a:pt x="106748" y="16386"/>
                </a:cubicBezTo>
                <a:cubicBezTo>
                  <a:pt x="107338" y="16421"/>
                  <a:pt x="107998" y="16421"/>
                  <a:pt x="108694" y="16421"/>
                </a:cubicBezTo>
                <a:cubicBezTo>
                  <a:pt x="108879" y="16976"/>
                  <a:pt x="109134" y="17487"/>
                  <a:pt x="109468" y="18041"/>
                </a:cubicBezTo>
                <a:cubicBezTo>
                  <a:pt x="108843" y="18041"/>
                  <a:pt x="108253" y="18041"/>
                  <a:pt x="107708" y="17997"/>
                </a:cubicBezTo>
                <a:cubicBezTo>
                  <a:pt x="107303" y="17962"/>
                  <a:pt x="106898" y="17927"/>
                  <a:pt x="106493" y="17892"/>
                </a:cubicBezTo>
                <a:cubicBezTo>
                  <a:pt x="106167" y="17337"/>
                  <a:pt x="105868" y="16791"/>
                  <a:pt x="105683" y="16280"/>
                </a:cubicBezTo>
                <a:close/>
                <a:moveTo>
                  <a:pt x="4945" y="16223"/>
                </a:moveTo>
                <a:cubicBezTo>
                  <a:pt x="5681" y="16223"/>
                  <a:pt x="6399" y="16265"/>
                  <a:pt x="7122" y="16351"/>
                </a:cubicBezTo>
                <a:cubicBezTo>
                  <a:pt x="6568" y="16976"/>
                  <a:pt x="6022" y="17522"/>
                  <a:pt x="5432" y="18076"/>
                </a:cubicBezTo>
                <a:cubicBezTo>
                  <a:pt x="4715" y="17990"/>
                  <a:pt x="3954" y="17949"/>
                  <a:pt x="3196" y="17949"/>
                </a:cubicBezTo>
                <a:cubicBezTo>
                  <a:pt x="2948" y="17949"/>
                  <a:pt x="2701" y="17953"/>
                  <a:pt x="2456" y="17962"/>
                </a:cubicBezTo>
                <a:cubicBezTo>
                  <a:pt x="2941" y="17522"/>
                  <a:pt x="3416" y="17082"/>
                  <a:pt x="3891" y="16606"/>
                </a:cubicBezTo>
                <a:cubicBezTo>
                  <a:pt x="3997" y="16500"/>
                  <a:pt x="4111" y="16351"/>
                  <a:pt x="4217" y="16236"/>
                </a:cubicBezTo>
                <a:cubicBezTo>
                  <a:pt x="4462" y="16228"/>
                  <a:pt x="4704" y="16223"/>
                  <a:pt x="4945" y="16223"/>
                </a:cubicBezTo>
                <a:close/>
                <a:moveTo>
                  <a:pt x="16807" y="14520"/>
                </a:moveTo>
                <a:cubicBezTo>
                  <a:pt x="17203" y="15180"/>
                  <a:pt x="17573" y="15875"/>
                  <a:pt x="17863" y="16571"/>
                </a:cubicBezTo>
                <a:cubicBezTo>
                  <a:pt x="17687" y="17082"/>
                  <a:pt x="17502" y="17557"/>
                  <a:pt x="17282" y="18076"/>
                </a:cubicBezTo>
                <a:cubicBezTo>
                  <a:pt x="16948" y="17416"/>
                  <a:pt x="16543" y="16826"/>
                  <a:pt x="16147" y="16236"/>
                </a:cubicBezTo>
                <a:cubicBezTo>
                  <a:pt x="16402" y="15655"/>
                  <a:pt x="16622" y="15101"/>
                  <a:pt x="16807" y="14520"/>
                </a:cubicBezTo>
                <a:close/>
                <a:moveTo>
                  <a:pt x="78390" y="15180"/>
                </a:moveTo>
                <a:cubicBezTo>
                  <a:pt x="78540" y="16016"/>
                  <a:pt x="78690" y="16826"/>
                  <a:pt x="78875" y="17601"/>
                </a:cubicBezTo>
                <a:cubicBezTo>
                  <a:pt x="78100" y="17821"/>
                  <a:pt x="77404" y="18041"/>
                  <a:pt x="76744" y="18332"/>
                </a:cubicBezTo>
                <a:cubicBezTo>
                  <a:pt x="76559" y="17522"/>
                  <a:pt x="76374" y="16756"/>
                  <a:pt x="76234" y="15981"/>
                </a:cubicBezTo>
                <a:cubicBezTo>
                  <a:pt x="76929" y="15655"/>
                  <a:pt x="77625" y="15400"/>
                  <a:pt x="78390" y="15180"/>
                </a:cubicBezTo>
                <a:close/>
                <a:moveTo>
                  <a:pt x="98094" y="15691"/>
                </a:moveTo>
                <a:cubicBezTo>
                  <a:pt x="98860" y="16131"/>
                  <a:pt x="99705" y="16500"/>
                  <a:pt x="100664" y="16826"/>
                </a:cubicBezTo>
                <a:cubicBezTo>
                  <a:pt x="100955" y="17302"/>
                  <a:pt x="101281" y="17821"/>
                  <a:pt x="101686" y="18367"/>
                </a:cubicBezTo>
                <a:cubicBezTo>
                  <a:pt x="100735" y="18041"/>
                  <a:pt x="99855" y="17671"/>
                  <a:pt x="99045" y="17231"/>
                </a:cubicBezTo>
                <a:cubicBezTo>
                  <a:pt x="98684" y="16721"/>
                  <a:pt x="98349" y="16201"/>
                  <a:pt x="98094" y="15691"/>
                </a:cubicBezTo>
                <a:close/>
                <a:moveTo>
                  <a:pt x="73548" y="14881"/>
                </a:moveTo>
                <a:cubicBezTo>
                  <a:pt x="73663" y="15620"/>
                  <a:pt x="73812" y="16351"/>
                  <a:pt x="73988" y="17117"/>
                </a:cubicBezTo>
                <a:cubicBezTo>
                  <a:pt x="73407" y="17487"/>
                  <a:pt x="72818" y="17962"/>
                  <a:pt x="72228" y="18437"/>
                </a:cubicBezTo>
                <a:cubicBezTo>
                  <a:pt x="72052" y="17742"/>
                  <a:pt x="71902" y="17082"/>
                  <a:pt x="71752" y="16386"/>
                </a:cubicBezTo>
                <a:cubicBezTo>
                  <a:pt x="72307" y="15840"/>
                  <a:pt x="72888" y="15321"/>
                  <a:pt x="73548" y="14881"/>
                </a:cubicBezTo>
                <a:close/>
                <a:moveTo>
                  <a:pt x="7193" y="16386"/>
                </a:moveTo>
                <a:cubicBezTo>
                  <a:pt x="8108" y="16500"/>
                  <a:pt x="9024" y="16677"/>
                  <a:pt x="9869" y="16941"/>
                </a:cubicBezTo>
                <a:cubicBezTo>
                  <a:pt x="9799" y="17011"/>
                  <a:pt x="9720" y="17082"/>
                  <a:pt x="9684" y="17161"/>
                </a:cubicBezTo>
                <a:cubicBezTo>
                  <a:pt x="9244" y="17671"/>
                  <a:pt x="8804" y="18112"/>
                  <a:pt x="8293" y="18587"/>
                </a:cubicBezTo>
                <a:cubicBezTo>
                  <a:pt x="7413" y="18367"/>
                  <a:pt x="6497" y="18182"/>
                  <a:pt x="5538" y="18076"/>
                </a:cubicBezTo>
                <a:cubicBezTo>
                  <a:pt x="6128" y="17522"/>
                  <a:pt x="6682" y="16976"/>
                  <a:pt x="7193" y="16386"/>
                </a:cubicBezTo>
                <a:close/>
                <a:moveTo>
                  <a:pt x="93727" y="15875"/>
                </a:moveTo>
                <a:lnTo>
                  <a:pt x="93727" y="15875"/>
                </a:lnTo>
                <a:cubicBezTo>
                  <a:pt x="94458" y="16236"/>
                  <a:pt x="95118" y="16606"/>
                  <a:pt x="95778" y="17011"/>
                </a:cubicBezTo>
                <a:cubicBezTo>
                  <a:pt x="96113" y="17522"/>
                  <a:pt x="96518" y="18076"/>
                  <a:pt x="96879" y="18587"/>
                </a:cubicBezTo>
                <a:cubicBezTo>
                  <a:pt x="96183" y="18217"/>
                  <a:pt x="95417" y="17892"/>
                  <a:pt x="94643" y="17636"/>
                </a:cubicBezTo>
                <a:cubicBezTo>
                  <a:pt x="94352" y="17082"/>
                  <a:pt x="94062" y="16500"/>
                  <a:pt x="93727" y="15875"/>
                </a:cubicBezTo>
                <a:close/>
                <a:moveTo>
                  <a:pt x="94898" y="15356"/>
                </a:moveTo>
                <a:lnTo>
                  <a:pt x="94898" y="15356"/>
                </a:lnTo>
                <a:cubicBezTo>
                  <a:pt x="95268" y="15620"/>
                  <a:pt x="95602" y="15875"/>
                  <a:pt x="95963" y="16131"/>
                </a:cubicBezTo>
                <a:cubicBezTo>
                  <a:pt x="96483" y="16536"/>
                  <a:pt x="97028" y="16941"/>
                  <a:pt x="97583" y="17302"/>
                </a:cubicBezTo>
                <a:cubicBezTo>
                  <a:pt x="97909" y="17777"/>
                  <a:pt x="98279" y="18261"/>
                  <a:pt x="98640" y="18701"/>
                </a:cubicBezTo>
                <a:cubicBezTo>
                  <a:pt x="98279" y="18437"/>
                  <a:pt x="97874" y="18217"/>
                  <a:pt x="97504" y="17962"/>
                </a:cubicBezTo>
                <a:cubicBezTo>
                  <a:pt x="96958" y="17636"/>
                  <a:pt x="96403" y="17266"/>
                  <a:pt x="95822" y="16941"/>
                </a:cubicBezTo>
                <a:cubicBezTo>
                  <a:pt x="95488" y="16421"/>
                  <a:pt x="95197" y="15875"/>
                  <a:pt x="94898" y="15356"/>
                </a:cubicBezTo>
                <a:close/>
                <a:moveTo>
                  <a:pt x="96588" y="15726"/>
                </a:moveTo>
                <a:lnTo>
                  <a:pt x="96588" y="15726"/>
                </a:lnTo>
                <a:cubicBezTo>
                  <a:pt x="97178" y="16166"/>
                  <a:pt x="97759" y="16606"/>
                  <a:pt x="98384" y="16976"/>
                </a:cubicBezTo>
                <a:cubicBezTo>
                  <a:pt x="98569" y="17082"/>
                  <a:pt x="98789" y="17196"/>
                  <a:pt x="98974" y="17302"/>
                </a:cubicBezTo>
                <a:cubicBezTo>
                  <a:pt x="99300" y="17777"/>
                  <a:pt x="99670" y="18261"/>
                  <a:pt x="100075" y="18737"/>
                </a:cubicBezTo>
                <a:cubicBezTo>
                  <a:pt x="99890" y="18657"/>
                  <a:pt x="99740" y="18552"/>
                  <a:pt x="99599" y="18481"/>
                </a:cubicBezTo>
                <a:cubicBezTo>
                  <a:pt x="98904" y="18112"/>
                  <a:pt x="98243" y="17707"/>
                  <a:pt x="97618" y="17231"/>
                </a:cubicBezTo>
                <a:cubicBezTo>
                  <a:pt x="97249" y="16756"/>
                  <a:pt x="96923" y="16236"/>
                  <a:pt x="96588" y="15726"/>
                </a:cubicBezTo>
                <a:close/>
                <a:moveTo>
                  <a:pt x="88515" y="16571"/>
                </a:moveTo>
                <a:lnTo>
                  <a:pt x="88515" y="16571"/>
                </a:lnTo>
                <a:cubicBezTo>
                  <a:pt x="89580" y="16606"/>
                  <a:pt x="90610" y="16721"/>
                  <a:pt x="91640" y="16897"/>
                </a:cubicBezTo>
                <a:cubicBezTo>
                  <a:pt x="91817" y="17337"/>
                  <a:pt x="91966" y="17707"/>
                  <a:pt x="92151" y="18076"/>
                </a:cubicBezTo>
                <a:cubicBezTo>
                  <a:pt x="92257" y="18296"/>
                  <a:pt x="92371" y="18552"/>
                  <a:pt x="92477" y="18772"/>
                </a:cubicBezTo>
                <a:cubicBezTo>
                  <a:pt x="91635" y="18678"/>
                  <a:pt x="90739" y="18613"/>
                  <a:pt x="89834" y="18613"/>
                </a:cubicBezTo>
                <a:cubicBezTo>
                  <a:pt x="89641" y="18613"/>
                  <a:pt x="89448" y="18616"/>
                  <a:pt x="89255" y="18622"/>
                </a:cubicBezTo>
                <a:cubicBezTo>
                  <a:pt x="89175" y="18437"/>
                  <a:pt x="89105" y="18261"/>
                  <a:pt x="89034" y="18076"/>
                </a:cubicBezTo>
                <a:cubicBezTo>
                  <a:pt x="88885" y="17636"/>
                  <a:pt x="88700" y="17161"/>
                  <a:pt x="88515" y="16571"/>
                </a:cubicBezTo>
                <a:close/>
                <a:moveTo>
                  <a:pt x="87597" y="16557"/>
                </a:moveTo>
                <a:cubicBezTo>
                  <a:pt x="87872" y="16557"/>
                  <a:pt x="88143" y="16561"/>
                  <a:pt x="88409" y="16571"/>
                </a:cubicBezTo>
                <a:cubicBezTo>
                  <a:pt x="88594" y="17161"/>
                  <a:pt x="88779" y="17671"/>
                  <a:pt x="88955" y="18112"/>
                </a:cubicBezTo>
                <a:cubicBezTo>
                  <a:pt x="88999" y="18261"/>
                  <a:pt x="89070" y="18437"/>
                  <a:pt x="89140" y="18622"/>
                </a:cubicBezTo>
                <a:cubicBezTo>
                  <a:pt x="88119" y="18622"/>
                  <a:pt x="87018" y="18701"/>
                  <a:pt x="85918" y="18842"/>
                </a:cubicBezTo>
                <a:cubicBezTo>
                  <a:pt x="85768" y="18402"/>
                  <a:pt x="85619" y="17962"/>
                  <a:pt x="85513" y="17522"/>
                </a:cubicBezTo>
                <a:cubicBezTo>
                  <a:pt x="85434" y="17231"/>
                  <a:pt x="85363" y="16941"/>
                  <a:pt x="85258" y="16641"/>
                </a:cubicBezTo>
                <a:cubicBezTo>
                  <a:pt x="86063" y="16590"/>
                  <a:pt x="86845" y="16557"/>
                  <a:pt x="87597" y="16557"/>
                </a:cubicBezTo>
                <a:close/>
                <a:moveTo>
                  <a:pt x="13541" y="16351"/>
                </a:moveTo>
                <a:cubicBezTo>
                  <a:pt x="14122" y="16756"/>
                  <a:pt x="14676" y="17266"/>
                  <a:pt x="15152" y="17777"/>
                </a:cubicBezTo>
                <a:cubicBezTo>
                  <a:pt x="14861" y="18217"/>
                  <a:pt x="14527" y="18657"/>
                  <a:pt x="14122" y="19098"/>
                </a:cubicBezTo>
                <a:cubicBezTo>
                  <a:pt x="13576" y="18657"/>
                  <a:pt x="12986" y="18261"/>
                  <a:pt x="12361" y="17892"/>
                </a:cubicBezTo>
                <a:cubicBezTo>
                  <a:pt x="12405" y="17856"/>
                  <a:pt x="12440" y="17821"/>
                  <a:pt x="12475" y="17777"/>
                </a:cubicBezTo>
                <a:cubicBezTo>
                  <a:pt x="12880" y="17337"/>
                  <a:pt x="13206" y="16861"/>
                  <a:pt x="13541" y="16351"/>
                </a:cubicBezTo>
                <a:close/>
                <a:moveTo>
                  <a:pt x="100770" y="16861"/>
                </a:moveTo>
                <a:lnTo>
                  <a:pt x="100770" y="16861"/>
                </a:lnTo>
                <a:cubicBezTo>
                  <a:pt x="101615" y="17117"/>
                  <a:pt x="102496" y="17381"/>
                  <a:pt x="103482" y="17557"/>
                </a:cubicBezTo>
                <a:cubicBezTo>
                  <a:pt x="103781" y="18041"/>
                  <a:pt x="104142" y="18552"/>
                  <a:pt x="104547" y="19098"/>
                </a:cubicBezTo>
                <a:cubicBezTo>
                  <a:pt x="103596" y="18922"/>
                  <a:pt x="102681" y="18657"/>
                  <a:pt x="101835" y="18402"/>
                </a:cubicBezTo>
                <a:cubicBezTo>
                  <a:pt x="101430" y="17856"/>
                  <a:pt x="101061" y="17337"/>
                  <a:pt x="100770" y="16861"/>
                </a:cubicBezTo>
                <a:close/>
                <a:moveTo>
                  <a:pt x="65845" y="15400"/>
                </a:moveTo>
                <a:cubicBezTo>
                  <a:pt x="65889" y="16060"/>
                  <a:pt x="65924" y="16721"/>
                  <a:pt x="66030" y="17381"/>
                </a:cubicBezTo>
                <a:cubicBezTo>
                  <a:pt x="65405" y="17997"/>
                  <a:pt x="64744" y="18587"/>
                  <a:pt x="64084" y="19142"/>
                </a:cubicBezTo>
                <a:cubicBezTo>
                  <a:pt x="63978" y="18517"/>
                  <a:pt x="63908" y="17892"/>
                  <a:pt x="63908" y="17302"/>
                </a:cubicBezTo>
                <a:cubicBezTo>
                  <a:pt x="64568" y="16677"/>
                  <a:pt x="65229" y="16060"/>
                  <a:pt x="65845" y="15400"/>
                </a:cubicBezTo>
                <a:close/>
                <a:moveTo>
                  <a:pt x="63829" y="15620"/>
                </a:moveTo>
                <a:lnTo>
                  <a:pt x="63829" y="15620"/>
                </a:lnTo>
                <a:cubicBezTo>
                  <a:pt x="63794" y="16166"/>
                  <a:pt x="63794" y="16721"/>
                  <a:pt x="63794" y="17266"/>
                </a:cubicBezTo>
                <a:cubicBezTo>
                  <a:pt x="63063" y="17927"/>
                  <a:pt x="62288" y="18552"/>
                  <a:pt x="61487" y="19177"/>
                </a:cubicBezTo>
                <a:cubicBezTo>
                  <a:pt x="61487" y="18657"/>
                  <a:pt x="61487" y="18182"/>
                  <a:pt x="61522" y="17671"/>
                </a:cubicBezTo>
                <a:cubicBezTo>
                  <a:pt x="62323" y="17011"/>
                  <a:pt x="63098" y="16351"/>
                  <a:pt x="63829" y="15620"/>
                </a:cubicBezTo>
                <a:close/>
                <a:moveTo>
                  <a:pt x="85178" y="16641"/>
                </a:moveTo>
                <a:cubicBezTo>
                  <a:pt x="85258" y="16976"/>
                  <a:pt x="85363" y="17266"/>
                  <a:pt x="85434" y="17557"/>
                </a:cubicBezTo>
                <a:cubicBezTo>
                  <a:pt x="85548" y="17962"/>
                  <a:pt x="85654" y="18402"/>
                  <a:pt x="85803" y="18842"/>
                </a:cubicBezTo>
                <a:cubicBezTo>
                  <a:pt x="85178" y="18922"/>
                  <a:pt x="84518" y="18992"/>
                  <a:pt x="83823" y="19098"/>
                </a:cubicBezTo>
                <a:cubicBezTo>
                  <a:pt x="83347" y="19177"/>
                  <a:pt x="82872" y="19247"/>
                  <a:pt x="82431" y="19318"/>
                </a:cubicBezTo>
                <a:cubicBezTo>
                  <a:pt x="82247" y="18701"/>
                  <a:pt x="82132" y="18112"/>
                  <a:pt x="81991" y="17487"/>
                </a:cubicBezTo>
                <a:cubicBezTo>
                  <a:pt x="81956" y="17337"/>
                  <a:pt x="81912" y="17196"/>
                  <a:pt x="81877" y="17046"/>
                </a:cubicBezTo>
                <a:cubicBezTo>
                  <a:pt x="82062" y="17011"/>
                  <a:pt x="82247" y="16976"/>
                  <a:pt x="82431" y="16941"/>
                </a:cubicBezTo>
                <a:cubicBezTo>
                  <a:pt x="83382" y="16791"/>
                  <a:pt x="84298" y="16721"/>
                  <a:pt x="85178" y="16641"/>
                </a:cubicBezTo>
                <a:close/>
                <a:moveTo>
                  <a:pt x="91746" y="16941"/>
                </a:moveTo>
                <a:lnTo>
                  <a:pt x="91746" y="16941"/>
                </a:lnTo>
                <a:cubicBezTo>
                  <a:pt x="92081" y="16976"/>
                  <a:pt x="92442" y="17046"/>
                  <a:pt x="92776" y="17161"/>
                </a:cubicBezTo>
                <a:cubicBezTo>
                  <a:pt x="93401" y="17302"/>
                  <a:pt x="94018" y="17487"/>
                  <a:pt x="94572" y="17671"/>
                </a:cubicBezTo>
                <a:cubicBezTo>
                  <a:pt x="94757" y="17997"/>
                  <a:pt x="94898" y="18261"/>
                  <a:pt x="95083" y="18517"/>
                </a:cubicBezTo>
                <a:cubicBezTo>
                  <a:pt x="95232" y="18807"/>
                  <a:pt x="95417" y="19062"/>
                  <a:pt x="95558" y="19318"/>
                </a:cubicBezTo>
                <a:cubicBezTo>
                  <a:pt x="94942" y="19142"/>
                  <a:pt x="94238" y="18992"/>
                  <a:pt x="93542" y="18878"/>
                </a:cubicBezTo>
                <a:cubicBezTo>
                  <a:pt x="93252" y="18842"/>
                  <a:pt x="92917" y="18807"/>
                  <a:pt x="92591" y="18772"/>
                </a:cubicBezTo>
                <a:cubicBezTo>
                  <a:pt x="92442" y="18517"/>
                  <a:pt x="92336" y="18296"/>
                  <a:pt x="92221" y="18041"/>
                </a:cubicBezTo>
                <a:cubicBezTo>
                  <a:pt x="92081" y="17707"/>
                  <a:pt x="91896" y="17337"/>
                  <a:pt x="91746" y="16941"/>
                </a:cubicBezTo>
                <a:close/>
                <a:moveTo>
                  <a:pt x="16067" y="16316"/>
                </a:moveTo>
                <a:cubicBezTo>
                  <a:pt x="16507" y="16897"/>
                  <a:pt x="16912" y="17522"/>
                  <a:pt x="17247" y="18182"/>
                </a:cubicBezTo>
                <a:cubicBezTo>
                  <a:pt x="17062" y="18587"/>
                  <a:pt x="16842" y="18957"/>
                  <a:pt x="16622" y="19362"/>
                </a:cubicBezTo>
                <a:cubicBezTo>
                  <a:pt x="16182" y="18807"/>
                  <a:pt x="15742" y="18261"/>
                  <a:pt x="15266" y="17742"/>
                </a:cubicBezTo>
                <a:cubicBezTo>
                  <a:pt x="15592" y="17302"/>
                  <a:pt x="15847" y="16826"/>
                  <a:pt x="16067" y="16316"/>
                </a:cubicBezTo>
                <a:close/>
                <a:moveTo>
                  <a:pt x="9940" y="16976"/>
                </a:moveTo>
                <a:cubicBezTo>
                  <a:pt x="10494" y="17117"/>
                  <a:pt x="11005" y="17302"/>
                  <a:pt x="11480" y="17557"/>
                </a:cubicBezTo>
                <a:cubicBezTo>
                  <a:pt x="11745" y="17671"/>
                  <a:pt x="12000" y="17777"/>
                  <a:pt x="12220" y="17927"/>
                </a:cubicBezTo>
                <a:cubicBezTo>
                  <a:pt x="11745" y="18437"/>
                  <a:pt x="11260" y="18922"/>
                  <a:pt x="10714" y="19397"/>
                </a:cubicBezTo>
                <a:cubicBezTo>
                  <a:pt x="10424" y="19247"/>
                  <a:pt x="10125" y="19142"/>
                  <a:pt x="9799" y="19027"/>
                </a:cubicBezTo>
                <a:cubicBezTo>
                  <a:pt x="9359" y="18878"/>
                  <a:pt x="8883" y="18737"/>
                  <a:pt x="8399" y="18622"/>
                </a:cubicBezTo>
                <a:cubicBezTo>
                  <a:pt x="8883" y="18147"/>
                  <a:pt x="9323" y="17707"/>
                  <a:pt x="9720" y="17231"/>
                </a:cubicBezTo>
                <a:cubicBezTo>
                  <a:pt x="9799" y="17161"/>
                  <a:pt x="9869" y="17046"/>
                  <a:pt x="9940" y="16976"/>
                </a:cubicBezTo>
                <a:close/>
                <a:moveTo>
                  <a:pt x="76154" y="16016"/>
                </a:moveTo>
                <a:cubicBezTo>
                  <a:pt x="76304" y="16791"/>
                  <a:pt x="76489" y="17557"/>
                  <a:pt x="76674" y="18367"/>
                </a:cubicBezTo>
                <a:cubicBezTo>
                  <a:pt x="75969" y="18657"/>
                  <a:pt x="75309" y="19027"/>
                  <a:pt x="74649" y="19397"/>
                </a:cubicBezTo>
                <a:cubicBezTo>
                  <a:pt x="74429" y="18622"/>
                  <a:pt x="74253" y="17892"/>
                  <a:pt x="74103" y="17161"/>
                </a:cubicBezTo>
                <a:cubicBezTo>
                  <a:pt x="74763" y="16721"/>
                  <a:pt x="75424" y="16316"/>
                  <a:pt x="76154" y="16016"/>
                </a:cubicBezTo>
                <a:close/>
                <a:moveTo>
                  <a:pt x="61557" y="16641"/>
                </a:moveTo>
                <a:lnTo>
                  <a:pt x="61557" y="16641"/>
                </a:lnTo>
                <a:cubicBezTo>
                  <a:pt x="61522" y="16976"/>
                  <a:pt x="61487" y="17302"/>
                  <a:pt x="61443" y="17636"/>
                </a:cubicBezTo>
                <a:cubicBezTo>
                  <a:pt x="60712" y="18261"/>
                  <a:pt x="59946" y="18842"/>
                  <a:pt x="59207" y="19432"/>
                </a:cubicBezTo>
                <a:cubicBezTo>
                  <a:pt x="59242" y="19098"/>
                  <a:pt x="59286" y="18772"/>
                  <a:pt x="59356" y="18437"/>
                </a:cubicBezTo>
                <a:cubicBezTo>
                  <a:pt x="60087" y="17856"/>
                  <a:pt x="60862" y="17266"/>
                  <a:pt x="61557" y="16641"/>
                </a:cubicBezTo>
                <a:close/>
                <a:moveTo>
                  <a:pt x="103596" y="17557"/>
                </a:moveTo>
                <a:lnTo>
                  <a:pt x="103596" y="17557"/>
                </a:lnTo>
                <a:cubicBezTo>
                  <a:pt x="104477" y="17742"/>
                  <a:pt x="105427" y="17892"/>
                  <a:pt x="106457" y="17997"/>
                </a:cubicBezTo>
                <a:cubicBezTo>
                  <a:pt x="106783" y="18481"/>
                  <a:pt x="107153" y="18992"/>
                  <a:pt x="107558" y="19503"/>
                </a:cubicBezTo>
                <a:cubicBezTo>
                  <a:pt x="106563" y="19432"/>
                  <a:pt x="105577" y="19283"/>
                  <a:pt x="104697" y="19098"/>
                </a:cubicBezTo>
                <a:cubicBezTo>
                  <a:pt x="104257" y="18587"/>
                  <a:pt x="103887" y="18076"/>
                  <a:pt x="103596" y="17557"/>
                </a:cubicBezTo>
                <a:close/>
                <a:moveTo>
                  <a:pt x="67650" y="15840"/>
                </a:moveTo>
                <a:cubicBezTo>
                  <a:pt x="67720" y="16571"/>
                  <a:pt x="67870" y="17302"/>
                  <a:pt x="68011" y="18076"/>
                </a:cubicBezTo>
                <a:cubicBezTo>
                  <a:pt x="67535" y="18622"/>
                  <a:pt x="67060" y="19142"/>
                  <a:pt x="66549" y="19617"/>
                </a:cubicBezTo>
                <a:cubicBezTo>
                  <a:pt x="66364" y="18878"/>
                  <a:pt x="66215" y="18147"/>
                  <a:pt x="66109" y="17416"/>
                </a:cubicBezTo>
                <a:cubicBezTo>
                  <a:pt x="66655" y="16897"/>
                  <a:pt x="67130" y="16386"/>
                  <a:pt x="67650" y="15840"/>
                </a:cubicBezTo>
                <a:close/>
                <a:moveTo>
                  <a:pt x="2351" y="18041"/>
                </a:moveTo>
                <a:cubicBezTo>
                  <a:pt x="3381" y="18041"/>
                  <a:pt x="4367" y="18041"/>
                  <a:pt x="5362" y="18147"/>
                </a:cubicBezTo>
                <a:cubicBezTo>
                  <a:pt x="4737" y="18701"/>
                  <a:pt x="4111" y="19247"/>
                  <a:pt x="3451" y="19758"/>
                </a:cubicBezTo>
                <a:cubicBezTo>
                  <a:pt x="2679" y="19679"/>
                  <a:pt x="1931" y="19639"/>
                  <a:pt x="1171" y="19639"/>
                </a:cubicBezTo>
                <a:cubicBezTo>
                  <a:pt x="917" y="19639"/>
                  <a:pt x="663" y="19643"/>
                  <a:pt x="405" y="19652"/>
                </a:cubicBezTo>
                <a:cubicBezTo>
                  <a:pt x="1065" y="19142"/>
                  <a:pt x="1726" y="18622"/>
                  <a:pt x="2351" y="18041"/>
                </a:cubicBezTo>
                <a:close/>
                <a:moveTo>
                  <a:pt x="69666" y="16236"/>
                </a:moveTo>
                <a:cubicBezTo>
                  <a:pt x="69771" y="16826"/>
                  <a:pt x="69921" y="17451"/>
                  <a:pt x="70071" y="18041"/>
                </a:cubicBezTo>
                <a:cubicBezTo>
                  <a:pt x="69771" y="18367"/>
                  <a:pt x="69516" y="18701"/>
                  <a:pt x="69226" y="19027"/>
                </a:cubicBezTo>
                <a:cubicBezTo>
                  <a:pt x="69005" y="19318"/>
                  <a:pt x="68785" y="19617"/>
                  <a:pt x="68530" y="19872"/>
                </a:cubicBezTo>
                <a:cubicBezTo>
                  <a:pt x="68380" y="19283"/>
                  <a:pt x="68231" y="18701"/>
                  <a:pt x="68125" y="18076"/>
                </a:cubicBezTo>
                <a:cubicBezTo>
                  <a:pt x="68310" y="17892"/>
                  <a:pt x="68486" y="17671"/>
                  <a:pt x="68636" y="17451"/>
                </a:cubicBezTo>
                <a:cubicBezTo>
                  <a:pt x="68970" y="17011"/>
                  <a:pt x="69331" y="16606"/>
                  <a:pt x="69666" y="16236"/>
                </a:cubicBezTo>
                <a:close/>
                <a:moveTo>
                  <a:pt x="99159" y="17381"/>
                </a:moveTo>
                <a:cubicBezTo>
                  <a:pt x="99960" y="17821"/>
                  <a:pt x="100805" y="18182"/>
                  <a:pt x="101765" y="18481"/>
                </a:cubicBezTo>
                <a:cubicBezTo>
                  <a:pt x="102126" y="18922"/>
                  <a:pt x="102496" y="19397"/>
                  <a:pt x="102936" y="19872"/>
                </a:cubicBezTo>
                <a:cubicBezTo>
                  <a:pt x="101985" y="19582"/>
                  <a:pt x="101061" y="19212"/>
                  <a:pt x="100260" y="18807"/>
                </a:cubicBezTo>
                <a:cubicBezTo>
                  <a:pt x="99855" y="18367"/>
                  <a:pt x="99485" y="17892"/>
                  <a:pt x="99159" y="17381"/>
                </a:cubicBezTo>
                <a:close/>
                <a:moveTo>
                  <a:pt x="81806" y="17046"/>
                </a:moveTo>
                <a:cubicBezTo>
                  <a:pt x="81842" y="17196"/>
                  <a:pt x="81877" y="17381"/>
                  <a:pt x="81912" y="17522"/>
                </a:cubicBezTo>
                <a:cubicBezTo>
                  <a:pt x="82027" y="18112"/>
                  <a:pt x="82176" y="18737"/>
                  <a:pt x="82352" y="19318"/>
                </a:cubicBezTo>
                <a:cubicBezTo>
                  <a:pt x="81331" y="19503"/>
                  <a:pt x="80371" y="19723"/>
                  <a:pt x="79491" y="19943"/>
                </a:cubicBezTo>
                <a:cubicBezTo>
                  <a:pt x="79385" y="19467"/>
                  <a:pt x="79236" y="18992"/>
                  <a:pt x="79165" y="18552"/>
                </a:cubicBezTo>
                <a:cubicBezTo>
                  <a:pt x="79095" y="18261"/>
                  <a:pt x="79016" y="17962"/>
                  <a:pt x="78945" y="17671"/>
                </a:cubicBezTo>
                <a:cubicBezTo>
                  <a:pt x="79826" y="17416"/>
                  <a:pt x="80776" y="17231"/>
                  <a:pt x="81806" y="17046"/>
                </a:cubicBezTo>
                <a:close/>
                <a:moveTo>
                  <a:pt x="71682" y="16456"/>
                </a:moveTo>
                <a:cubicBezTo>
                  <a:pt x="71832" y="17117"/>
                  <a:pt x="71972" y="17821"/>
                  <a:pt x="72157" y="18517"/>
                </a:cubicBezTo>
                <a:cubicBezTo>
                  <a:pt x="71647" y="18957"/>
                  <a:pt x="71127" y="19432"/>
                  <a:pt x="70617" y="19978"/>
                </a:cubicBezTo>
                <a:cubicBezTo>
                  <a:pt x="70467" y="19362"/>
                  <a:pt x="70291" y="18737"/>
                  <a:pt x="70141" y="18076"/>
                </a:cubicBezTo>
                <a:cubicBezTo>
                  <a:pt x="70652" y="17487"/>
                  <a:pt x="71171" y="16976"/>
                  <a:pt x="71682" y="16456"/>
                </a:cubicBezTo>
                <a:close/>
                <a:moveTo>
                  <a:pt x="17907" y="16677"/>
                </a:moveTo>
                <a:cubicBezTo>
                  <a:pt x="18198" y="17337"/>
                  <a:pt x="18453" y="18041"/>
                  <a:pt x="18708" y="18701"/>
                </a:cubicBezTo>
                <a:cubicBezTo>
                  <a:pt x="18744" y="18772"/>
                  <a:pt x="18788" y="18842"/>
                  <a:pt x="18823" y="18922"/>
                </a:cubicBezTo>
                <a:cubicBezTo>
                  <a:pt x="18673" y="19318"/>
                  <a:pt x="18524" y="19723"/>
                  <a:pt x="18383" y="20128"/>
                </a:cubicBezTo>
                <a:cubicBezTo>
                  <a:pt x="18347" y="20093"/>
                  <a:pt x="18347" y="20057"/>
                  <a:pt x="18303" y="19978"/>
                </a:cubicBezTo>
                <a:cubicBezTo>
                  <a:pt x="18013" y="19397"/>
                  <a:pt x="17687" y="18772"/>
                  <a:pt x="17353" y="18147"/>
                </a:cubicBezTo>
                <a:cubicBezTo>
                  <a:pt x="17573" y="17671"/>
                  <a:pt x="17758" y="17196"/>
                  <a:pt x="17907" y="16677"/>
                </a:cubicBezTo>
                <a:close/>
                <a:moveTo>
                  <a:pt x="5467" y="18182"/>
                </a:moveTo>
                <a:cubicBezTo>
                  <a:pt x="6418" y="18261"/>
                  <a:pt x="7343" y="18437"/>
                  <a:pt x="8223" y="18657"/>
                </a:cubicBezTo>
                <a:cubicBezTo>
                  <a:pt x="7704" y="19177"/>
                  <a:pt x="7122" y="19688"/>
                  <a:pt x="6497" y="20198"/>
                </a:cubicBezTo>
                <a:cubicBezTo>
                  <a:pt x="5538" y="20022"/>
                  <a:pt x="4552" y="19872"/>
                  <a:pt x="3557" y="19758"/>
                </a:cubicBezTo>
                <a:cubicBezTo>
                  <a:pt x="4217" y="19247"/>
                  <a:pt x="4842" y="18737"/>
                  <a:pt x="5467" y="18182"/>
                </a:cubicBezTo>
                <a:close/>
                <a:moveTo>
                  <a:pt x="97803" y="17451"/>
                </a:moveTo>
                <a:lnTo>
                  <a:pt x="97803" y="17451"/>
                </a:lnTo>
                <a:cubicBezTo>
                  <a:pt x="98349" y="17856"/>
                  <a:pt x="98939" y="18217"/>
                  <a:pt x="99564" y="18552"/>
                </a:cubicBezTo>
                <a:cubicBezTo>
                  <a:pt x="99784" y="18657"/>
                  <a:pt x="99960" y="18772"/>
                  <a:pt x="100180" y="18878"/>
                </a:cubicBezTo>
                <a:cubicBezTo>
                  <a:pt x="100585" y="19318"/>
                  <a:pt x="100955" y="19802"/>
                  <a:pt x="101360" y="20198"/>
                </a:cubicBezTo>
                <a:cubicBezTo>
                  <a:pt x="101025" y="20057"/>
                  <a:pt x="100735" y="19908"/>
                  <a:pt x="100400" y="19723"/>
                </a:cubicBezTo>
                <a:cubicBezTo>
                  <a:pt x="99890" y="19467"/>
                  <a:pt x="99379" y="19142"/>
                  <a:pt x="98860" y="18842"/>
                </a:cubicBezTo>
                <a:cubicBezTo>
                  <a:pt x="98499" y="18402"/>
                  <a:pt x="98129" y="17962"/>
                  <a:pt x="97803" y="17451"/>
                </a:cubicBezTo>
                <a:close/>
                <a:moveTo>
                  <a:pt x="94722" y="17742"/>
                </a:moveTo>
                <a:lnTo>
                  <a:pt x="94722" y="17742"/>
                </a:lnTo>
                <a:cubicBezTo>
                  <a:pt x="95523" y="18041"/>
                  <a:pt x="96263" y="18367"/>
                  <a:pt x="97028" y="18737"/>
                </a:cubicBezTo>
                <a:cubicBezTo>
                  <a:pt x="97398" y="19247"/>
                  <a:pt x="97803" y="19758"/>
                  <a:pt x="98199" y="20242"/>
                </a:cubicBezTo>
                <a:cubicBezTo>
                  <a:pt x="97398" y="19908"/>
                  <a:pt x="96553" y="19617"/>
                  <a:pt x="95708" y="19362"/>
                </a:cubicBezTo>
                <a:cubicBezTo>
                  <a:pt x="95523" y="19062"/>
                  <a:pt x="95338" y="18772"/>
                  <a:pt x="95162" y="18481"/>
                </a:cubicBezTo>
                <a:cubicBezTo>
                  <a:pt x="95012" y="18261"/>
                  <a:pt x="94863" y="17997"/>
                  <a:pt x="94722" y="17742"/>
                </a:cubicBezTo>
                <a:close/>
                <a:moveTo>
                  <a:pt x="95928" y="17082"/>
                </a:moveTo>
                <a:cubicBezTo>
                  <a:pt x="96439" y="17416"/>
                  <a:pt x="96958" y="17707"/>
                  <a:pt x="97433" y="18041"/>
                </a:cubicBezTo>
                <a:cubicBezTo>
                  <a:pt x="97909" y="18332"/>
                  <a:pt x="98349" y="18622"/>
                  <a:pt x="98824" y="18922"/>
                </a:cubicBezTo>
                <a:cubicBezTo>
                  <a:pt x="99229" y="19397"/>
                  <a:pt x="99634" y="19837"/>
                  <a:pt x="100004" y="20242"/>
                </a:cubicBezTo>
                <a:cubicBezTo>
                  <a:pt x="99740" y="20093"/>
                  <a:pt x="99485" y="19978"/>
                  <a:pt x="99229" y="19837"/>
                </a:cubicBezTo>
                <a:cubicBezTo>
                  <a:pt x="98534" y="19432"/>
                  <a:pt x="97803" y="19027"/>
                  <a:pt x="97064" y="18657"/>
                </a:cubicBezTo>
                <a:cubicBezTo>
                  <a:pt x="96659" y="18147"/>
                  <a:pt x="96298" y="17636"/>
                  <a:pt x="95928" y="17082"/>
                </a:cubicBezTo>
                <a:close/>
                <a:moveTo>
                  <a:pt x="12290" y="17962"/>
                </a:moveTo>
                <a:cubicBezTo>
                  <a:pt x="12915" y="18296"/>
                  <a:pt x="13505" y="18701"/>
                  <a:pt x="14051" y="19177"/>
                </a:cubicBezTo>
                <a:cubicBezTo>
                  <a:pt x="14016" y="19212"/>
                  <a:pt x="13946" y="19283"/>
                  <a:pt x="13901" y="19318"/>
                </a:cubicBezTo>
                <a:cubicBezTo>
                  <a:pt x="13541" y="19688"/>
                  <a:pt x="13136" y="20057"/>
                  <a:pt x="12695" y="20383"/>
                </a:cubicBezTo>
                <a:cubicBezTo>
                  <a:pt x="12105" y="20022"/>
                  <a:pt x="11445" y="19723"/>
                  <a:pt x="10820" y="19432"/>
                </a:cubicBezTo>
                <a:cubicBezTo>
                  <a:pt x="11340" y="18957"/>
                  <a:pt x="11815" y="18481"/>
                  <a:pt x="12290" y="17962"/>
                </a:cubicBezTo>
                <a:close/>
                <a:moveTo>
                  <a:pt x="15222" y="17856"/>
                </a:moveTo>
                <a:cubicBezTo>
                  <a:pt x="15706" y="18332"/>
                  <a:pt x="16147" y="18878"/>
                  <a:pt x="16543" y="19432"/>
                </a:cubicBezTo>
                <a:cubicBezTo>
                  <a:pt x="16287" y="19802"/>
                  <a:pt x="15997" y="20128"/>
                  <a:pt x="15662" y="20462"/>
                </a:cubicBezTo>
                <a:cubicBezTo>
                  <a:pt x="15187" y="20022"/>
                  <a:pt x="14711" y="19582"/>
                  <a:pt x="14201" y="19142"/>
                </a:cubicBezTo>
                <a:cubicBezTo>
                  <a:pt x="14562" y="18737"/>
                  <a:pt x="14932" y="18296"/>
                  <a:pt x="15222" y="17856"/>
                </a:cubicBezTo>
                <a:close/>
                <a:moveTo>
                  <a:pt x="101906" y="18517"/>
                </a:moveTo>
                <a:lnTo>
                  <a:pt x="101906" y="18517"/>
                </a:lnTo>
                <a:cubicBezTo>
                  <a:pt x="102751" y="18772"/>
                  <a:pt x="103667" y="18992"/>
                  <a:pt x="104661" y="19177"/>
                </a:cubicBezTo>
                <a:cubicBezTo>
                  <a:pt x="104987" y="19652"/>
                  <a:pt x="105427" y="20093"/>
                  <a:pt x="105868" y="20568"/>
                </a:cubicBezTo>
                <a:cubicBezTo>
                  <a:pt x="104882" y="20383"/>
                  <a:pt x="103966" y="20163"/>
                  <a:pt x="103086" y="19908"/>
                </a:cubicBezTo>
                <a:cubicBezTo>
                  <a:pt x="102681" y="19432"/>
                  <a:pt x="102276" y="18957"/>
                  <a:pt x="101906" y="18517"/>
                </a:cubicBezTo>
                <a:close/>
                <a:moveTo>
                  <a:pt x="78875" y="17671"/>
                </a:moveTo>
                <a:cubicBezTo>
                  <a:pt x="78945" y="17962"/>
                  <a:pt x="79016" y="18261"/>
                  <a:pt x="79051" y="18552"/>
                </a:cubicBezTo>
                <a:cubicBezTo>
                  <a:pt x="79165" y="19027"/>
                  <a:pt x="79271" y="19503"/>
                  <a:pt x="79421" y="19978"/>
                </a:cubicBezTo>
                <a:cubicBezTo>
                  <a:pt x="78690" y="20163"/>
                  <a:pt x="77994" y="20383"/>
                  <a:pt x="77334" y="20603"/>
                </a:cubicBezTo>
                <a:cubicBezTo>
                  <a:pt x="77255" y="20313"/>
                  <a:pt x="77184" y="20022"/>
                  <a:pt x="77114" y="19688"/>
                </a:cubicBezTo>
                <a:cubicBezTo>
                  <a:pt x="76964" y="19247"/>
                  <a:pt x="76894" y="18842"/>
                  <a:pt x="76779" y="18402"/>
                </a:cubicBezTo>
                <a:cubicBezTo>
                  <a:pt x="77440" y="18147"/>
                  <a:pt x="78135" y="17892"/>
                  <a:pt x="78875" y="17671"/>
                </a:cubicBezTo>
                <a:close/>
                <a:moveTo>
                  <a:pt x="89255" y="18701"/>
                </a:moveTo>
                <a:cubicBezTo>
                  <a:pt x="90390" y="18701"/>
                  <a:pt x="91491" y="18737"/>
                  <a:pt x="92521" y="18842"/>
                </a:cubicBezTo>
                <a:cubicBezTo>
                  <a:pt x="92847" y="19467"/>
                  <a:pt x="93181" y="20057"/>
                  <a:pt x="93507" y="20603"/>
                </a:cubicBezTo>
                <a:cubicBezTo>
                  <a:pt x="92957" y="20568"/>
                  <a:pt x="92398" y="20550"/>
                  <a:pt x="91839" y="20550"/>
                </a:cubicBezTo>
                <a:cubicBezTo>
                  <a:pt x="91279" y="20550"/>
                  <a:pt x="90720" y="20568"/>
                  <a:pt x="90170" y="20603"/>
                </a:cubicBezTo>
                <a:cubicBezTo>
                  <a:pt x="89836" y="20022"/>
                  <a:pt x="89545" y="19397"/>
                  <a:pt x="89255" y="18701"/>
                </a:cubicBezTo>
                <a:close/>
                <a:moveTo>
                  <a:pt x="74033" y="17196"/>
                </a:moveTo>
                <a:cubicBezTo>
                  <a:pt x="74173" y="17927"/>
                  <a:pt x="74358" y="18701"/>
                  <a:pt x="74578" y="19467"/>
                </a:cubicBezTo>
                <a:cubicBezTo>
                  <a:pt x="73988" y="19837"/>
                  <a:pt x="73407" y="20242"/>
                  <a:pt x="72818" y="20718"/>
                </a:cubicBezTo>
                <a:cubicBezTo>
                  <a:pt x="72633" y="19978"/>
                  <a:pt x="72448" y="19283"/>
                  <a:pt x="72272" y="18552"/>
                </a:cubicBezTo>
                <a:cubicBezTo>
                  <a:pt x="72818" y="18041"/>
                  <a:pt x="73407" y="17601"/>
                  <a:pt x="74033" y="17196"/>
                </a:cubicBezTo>
                <a:close/>
                <a:moveTo>
                  <a:pt x="8329" y="18701"/>
                </a:moveTo>
                <a:cubicBezTo>
                  <a:pt x="8839" y="18807"/>
                  <a:pt x="9323" y="18957"/>
                  <a:pt x="9799" y="19098"/>
                </a:cubicBezTo>
                <a:cubicBezTo>
                  <a:pt x="10089" y="19212"/>
                  <a:pt x="10345" y="19318"/>
                  <a:pt x="10644" y="19467"/>
                </a:cubicBezTo>
                <a:cubicBezTo>
                  <a:pt x="10125" y="19908"/>
                  <a:pt x="9614" y="20348"/>
                  <a:pt x="9024" y="20788"/>
                </a:cubicBezTo>
                <a:lnTo>
                  <a:pt x="7704" y="20462"/>
                </a:lnTo>
                <a:cubicBezTo>
                  <a:pt x="7343" y="20348"/>
                  <a:pt x="6973" y="20277"/>
                  <a:pt x="6603" y="20198"/>
                </a:cubicBezTo>
                <a:cubicBezTo>
                  <a:pt x="7228" y="19688"/>
                  <a:pt x="7783" y="19212"/>
                  <a:pt x="8329" y="18701"/>
                </a:cubicBezTo>
                <a:close/>
                <a:moveTo>
                  <a:pt x="61443" y="17742"/>
                </a:moveTo>
                <a:lnTo>
                  <a:pt x="61443" y="17742"/>
                </a:lnTo>
                <a:cubicBezTo>
                  <a:pt x="61408" y="18261"/>
                  <a:pt x="61372" y="18737"/>
                  <a:pt x="61408" y="19247"/>
                </a:cubicBezTo>
                <a:cubicBezTo>
                  <a:pt x="60677" y="19802"/>
                  <a:pt x="59902" y="20383"/>
                  <a:pt x="59136" y="20902"/>
                </a:cubicBezTo>
                <a:cubicBezTo>
                  <a:pt x="59136" y="20462"/>
                  <a:pt x="59171" y="19978"/>
                  <a:pt x="59207" y="19538"/>
                </a:cubicBezTo>
                <a:cubicBezTo>
                  <a:pt x="59946" y="18957"/>
                  <a:pt x="60712" y="18367"/>
                  <a:pt x="61443" y="17742"/>
                </a:cubicBezTo>
                <a:close/>
                <a:moveTo>
                  <a:pt x="89175" y="18701"/>
                </a:moveTo>
                <a:cubicBezTo>
                  <a:pt x="89439" y="19397"/>
                  <a:pt x="89730" y="20022"/>
                  <a:pt x="90056" y="20603"/>
                </a:cubicBezTo>
                <a:cubicBezTo>
                  <a:pt x="88920" y="20682"/>
                  <a:pt x="87820" y="20788"/>
                  <a:pt x="86719" y="20938"/>
                </a:cubicBezTo>
                <a:cubicBezTo>
                  <a:pt x="86428" y="20277"/>
                  <a:pt x="86173" y="19617"/>
                  <a:pt x="85918" y="18922"/>
                </a:cubicBezTo>
                <a:cubicBezTo>
                  <a:pt x="87054" y="18807"/>
                  <a:pt x="88154" y="18737"/>
                  <a:pt x="89175" y="18701"/>
                </a:cubicBezTo>
                <a:close/>
                <a:moveTo>
                  <a:pt x="92626" y="18842"/>
                </a:moveTo>
                <a:lnTo>
                  <a:pt x="92626" y="18842"/>
                </a:lnTo>
                <a:cubicBezTo>
                  <a:pt x="92917" y="18878"/>
                  <a:pt x="93252" y="18922"/>
                  <a:pt x="93542" y="18992"/>
                </a:cubicBezTo>
                <a:cubicBezTo>
                  <a:pt x="94282" y="19098"/>
                  <a:pt x="94977" y="19247"/>
                  <a:pt x="95637" y="19432"/>
                </a:cubicBezTo>
                <a:cubicBezTo>
                  <a:pt x="95998" y="19943"/>
                  <a:pt x="96368" y="20497"/>
                  <a:pt x="96738" y="20973"/>
                </a:cubicBezTo>
                <a:cubicBezTo>
                  <a:pt x="96218" y="20902"/>
                  <a:pt x="95743" y="20788"/>
                  <a:pt x="95232" y="20753"/>
                </a:cubicBezTo>
                <a:cubicBezTo>
                  <a:pt x="94678" y="20682"/>
                  <a:pt x="94167" y="20638"/>
                  <a:pt x="93621" y="20603"/>
                </a:cubicBezTo>
                <a:cubicBezTo>
                  <a:pt x="93252" y="20057"/>
                  <a:pt x="92917" y="19467"/>
                  <a:pt x="92626" y="18842"/>
                </a:cubicBezTo>
                <a:close/>
                <a:moveTo>
                  <a:pt x="104767" y="19212"/>
                </a:moveTo>
                <a:lnTo>
                  <a:pt x="104767" y="19212"/>
                </a:lnTo>
                <a:cubicBezTo>
                  <a:pt x="105683" y="19397"/>
                  <a:pt x="106642" y="19503"/>
                  <a:pt x="107628" y="19617"/>
                </a:cubicBezTo>
                <a:cubicBezTo>
                  <a:pt x="108033" y="20093"/>
                  <a:pt x="108474" y="20533"/>
                  <a:pt x="108914" y="20973"/>
                </a:cubicBezTo>
                <a:cubicBezTo>
                  <a:pt x="107884" y="20902"/>
                  <a:pt x="106933" y="20753"/>
                  <a:pt x="106017" y="20603"/>
                </a:cubicBezTo>
                <a:cubicBezTo>
                  <a:pt x="105542" y="20128"/>
                  <a:pt x="105137" y="19652"/>
                  <a:pt x="104767" y="19212"/>
                </a:cubicBezTo>
                <a:close/>
                <a:moveTo>
                  <a:pt x="63794" y="17381"/>
                </a:moveTo>
                <a:cubicBezTo>
                  <a:pt x="63829" y="17962"/>
                  <a:pt x="63908" y="18587"/>
                  <a:pt x="64014" y="19212"/>
                </a:cubicBezTo>
                <a:cubicBezTo>
                  <a:pt x="63248" y="19837"/>
                  <a:pt x="62438" y="20418"/>
                  <a:pt x="61628" y="21008"/>
                </a:cubicBezTo>
                <a:cubicBezTo>
                  <a:pt x="61557" y="20418"/>
                  <a:pt x="61522" y="19872"/>
                  <a:pt x="61487" y="19283"/>
                </a:cubicBezTo>
                <a:cubicBezTo>
                  <a:pt x="62288" y="18657"/>
                  <a:pt x="63063" y="18041"/>
                  <a:pt x="63794" y="17381"/>
                </a:cubicBezTo>
                <a:close/>
                <a:moveTo>
                  <a:pt x="17317" y="18261"/>
                </a:moveTo>
                <a:cubicBezTo>
                  <a:pt x="17608" y="18842"/>
                  <a:pt x="17943" y="19432"/>
                  <a:pt x="18233" y="20022"/>
                </a:cubicBezTo>
                <a:cubicBezTo>
                  <a:pt x="18268" y="20093"/>
                  <a:pt x="18303" y="20163"/>
                  <a:pt x="18303" y="20242"/>
                </a:cubicBezTo>
                <a:cubicBezTo>
                  <a:pt x="18198" y="20533"/>
                  <a:pt x="18013" y="20788"/>
                  <a:pt x="17828" y="21079"/>
                </a:cubicBezTo>
                <a:cubicBezTo>
                  <a:pt x="17467" y="20533"/>
                  <a:pt x="17062" y="19943"/>
                  <a:pt x="16657" y="19432"/>
                </a:cubicBezTo>
                <a:cubicBezTo>
                  <a:pt x="16912" y="19062"/>
                  <a:pt x="17133" y="18657"/>
                  <a:pt x="17317" y="18261"/>
                </a:cubicBezTo>
                <a:close/>
                <a:moveTo>
                  <a:pt x="59242" y="18552"/>
                </a:moveTo>
                <a:cubicBezTo>
                  <a:pt x="59207" y="18842"/>
                  <a:pt x="59136" y="19177"/>
                  <a:pt x="59101" y="19503"/>
                </a:cubicBezTo>
                <a:cubicBezTo>
                  <a:pt x="58361" y="20057"/>
                  <a:pt x="57631" y="20638"/>
                  <a:pt x="56900" y="21158"/>
                </a:cubicBezTo>
                <a:cubicBezTo>
                  <a:pt x="56970" y="20858"/>
                  <a:pt x="57041" y="20533"/>
                  <a:pt x="57120" y="20242"/>
                </a:cubicBezTo>
                <a:cubicBezTo>
                  <a:pt x="57816" y="19652"/>
                  <a:pt x="58546" y="19098"/>
                  <a:pt x="59242" y="18552"/>
                </a:cubicBezTo>
                <a:close/>
                <a:moveTo>
                  <a:pt x="17467" y="12609"/>
                </a:moveTo>
                <a:cubicBezTo>
                  <a:pt x="18198" y="13965"/>
                  <a:pt x="18708" y="15470"/>
                  <a:pt x="19184" y="17011"/>
                </a:cubicBezTo>
                <a:cubicBezTo>
                  <a:pt x="19529" y="18023"/>
                  <a:pt x="19864" y="19059"/>
                  <a:pt x="20280" y="20056"/>
                </a:cubicBezTo>
                <a:lnTo>
                  <a:pt x="20280" y="20056"/>
                </a:lnTo>
                <a:lnTo>
                  <a:pt x="20179" y="20022"/>
                </a:lnTo>
                <a:cubicBezTo>
                  <a:pt x="20108" y="20277"/>
                  <a:pt x="20064" y="20497"/>
                  <a:pt x="19994" y="20718"/>
                </a:cubicBezTo>
                <a:cubicBezTo>
                  <a:pt x="19959" y="20902"/>
                  <a:pt x="19923" y="21079"/>
                  <a:pt x="19888" y="21263"/>
                </a:cubicBezTo>
                <a:cubicBezTo>
                  <a:pt x="19518" y="20497"/>
                  <a:pt x="19184" y="19688"/>
                  <a:pt x="18893" y="18922"/>
                </a:cubicBezTo>
                <a:cubicBezTo>
                  <a:pt x="18964" y="18701"/>
                  <a:pt x="19043" y="18481"/>
                  <a:pt x="19078" y="18261"/>
                </a:cubicBezTo>
                <a:cubicBezTo>
                  <a:pt x="19149" y="18041"/>
                  <a:pt x="19228" y="17821"/>
                  <a:pt x="19263" y="17601"/>
                </a:cubicBezTo>
                <a:lnTo>
                  <a:pt x="19184" y="17557"/>
                </a:lnTo>
                <a:cubicBezTo>
                  <a:pt x="19113" y="17777"/>
                  <a:pt x="19078" y="17997"/>
                  <a:pt x="19008" y="18261"/>
                </a:cubicBezTo>
                <a:cubicBezTo>
                  <a:pt x="18964" y="18402"/>
                  <a:pt x="18893" y="18587"/>
                  <a:pt x="18858" y="18772"/>
                </a:cubicBezTo>
                <a:cubicBezTo>
                  <a:pt x="18823" y="18737"/>
                  <a:pt x="18823" y="18701"/>
                  <a:pt x="18823" y="18657"/>
                </a:cubicBezTo>
                <a:cubicBezTo>
                  <a:pt x="18524" y="17962"/>
                  <a:pt x="18268" y="17231"/>
                  <a:pt x="17978" y="16571"/>
                </a:cubicBezTo>
                <a:cubicBezTo>
                  <a:pt x="18048" y="16236"/>
                  <a:pt x="18163" y="15875"/>
                  <a:pt x="18268" y="15541"/>
                </a:cubicBezTo>
                <a:cubicBezTo>
                  <a:pt x="18303" y="15400"/>
                  <a:pt x="18383" y="15215"/>
                  <a:pt x="18418" y="15030"/>
                </a:cubicBezTo>
                <a:lnTo>
                  <a:pt x="18347" y="15030"/>
                </a:lnTo>
                <a:cubicBezTo>
                  <a:pt x="18303" y="15180"/>
                  <a:pt x="18233" y="15356"/>
                  <a:pt x="18198" y="15541"/>
                </a:cubicBezTo>
                <a:cubicBezTo>
                  <a:pt x="18083" y="15840"/>
                  <a:pt x="18013" y="16131"/>
                  <a:pt x="17907" y="16421"/>
                </a:cubicBezTo>
                <a:cubicBezTo>
                  <a:pt x="17608" y="15726"/>
                  <a:pt x="17247" y="15065"/>
                  <a:pt x="16842" y="14405"/>
                </a:cubicBezTo>
                <a:cubicBezTo>
                  <a:pt x="17062" y="13815"/>
                  <a:pt x="17247" y="13234"/>
                  <a:pt x="17423" y="12644"/>
                </a:cubicBezTo>
                <a:lnTo>
                  <a:pt x="17467" y="12609"/>
                </a:lnTo>
                <a:close/>
                <a:moveTo>
                  <a:pt x="66030" y="17487"/>
                </a:moveTo>
                <a:cubicBezTo>
                  <a:pt x="66144" y="18217"/>
                  <a:pt x="66285" y="18957"/>
                  <a:pt x="66470" y="19688"/>
                </a:cubicBezTo>
                <a:cubicBezTo>
                  <a:pt x="65845" y="20242"/>
                  <a:pt x="65185" y="20788"/>
                  <a:pt x="64524" y="21299"/>
                </a:cubicBezTo>
                <a:cubicBezTo>
                  <a:pt x="64348" y="20603"/>
                  <a:pt x="64198" y="19908"/>
                  <a:pt x="64084" y="19247"/>
                </a:cubicBezTo>
                <a:cubicBezTo>
                  <a:pt x="64744" y="18701"/>
                  <a:pt x="65405" y="18112"/>
                  <a:pt x="66030" y="17487"/>
                </a:cubicBezTo>
                <a:close/>
                <a:moveTo>
                  <a:pt x="100365" y="18957"/>
                </a:moveTo>
                <a:lnTo>
                  <a:pt x="100365" y="18957"/>
                </a:lnTo>
                <a:cubicBezTo>
                  <a:pt x="101210" y="19362"/>
                  <a:pt x="102091" y="19688"/>
                  <a:pt x="103042" y="19978"/>
                </a:cubicBezTo>
                <a:cubicBezTo>
                  <a:pt x="103447" y="20418"/>
                  <a:pt x="103852" y="20858"/>
                  <a:pt x="104327" y="21299"/>
                </a:cubicBezTo>
                <a:cubicBezTo>
                  <a:pt x="103341" y="21008"/>
                  <a:pt x="102425" y="20682"/>
                  <a:pt x="101580" y="20313"/>
                </a:cubicBezTo>
                <a:cubicBezTo>
                  <a:pt x="101175" y="19872"/>
                  <a:pt x="100770" y="19432"/>
                  <a:pt x="100365" y="18957"/>
                </a:cubicBezTo>
                <a:close/>
                <a:moveTo>
                  <a:pt x="68046" y="18182"/>
                </a:moveTo>
                <a:cubicBezTo>
                  <a:pt x="68160" y="18772"/>
                  <a:pt x="68310" y="19362"/>
                  <a:pt x="68451" y="19943"/>
                </a:cubicBezTo>
                <a:cubicBezTo>
                  <a:pt x="67975" y="20462"/>
                  <a:pt x="67500" y="20973"/>
                  <a:pt x="66989" y="21413"/>
                </a:cubicBezTo>
                <a:cubicBezTo>
                  <a:pt x="66840" y="20858"/>
                  <a:pt x="66690" y="20277"/>
                  <a:pt x="66549" y="19723"/>
                </a:cubicBezTo>
                <a:cubicBezTo>
                  <a:pt x="67060" y="19212"/>
                  <a:pt x="67570" y="18701"/>
                  <a:pt x="68046" y="18182"/>
                </a:cubicBezTo>
                <a:close/>
                <a:moveTo>
                  <a:pt x="14122" y="19212"/>
                </a:moveTo>
                <a:cubicBezTo>
                  <a:pt x="14641" y="19617"/>
                  <a:pt x="15116" y="20057"/>
                  <a:pt x="15592" y="20533"/>
                </a:cubicBezTo>
                <a:lnTo>
                  <a:pt x="15557" y="20568"/>
                </a:lnTo>
                <a:cubicBezTo>
                  <a:pt x="15222" y="20858"/>
                  <a:pt x="14861" y="21158"/>
                  <a:pt x="14456" y="21448"/>
                </a:cubicBezTo>
                <a:cubicBezTo>
                  <a:pt x="13901" y="21079"/>
                  <a:pt x="13356" y="20753"/>
                  <a:pt x="12801" y="20418"/>
                </a:cubicBezTo>
                <a:cubicBezTo>
                  <a:pt x="13206" y="20093"/>
                  <a:pt x="13576" y="19758"/>
                  <a:pt x="13946" y="19397"/>
                </a:cubicBezTo>
                <a:cubicBezTo>
                  <a:pt x="14016" y="19318"/>
                  <a:pt x="14051" y="19283"/>
                  <a:pt x="14122" y="19212"/>
                </a:cubicBezTo>
                <a:close/>
                <a:moveTo>
                  <a:pt x="85839" y="18922"/>
                </a:moveTo>
                <a:cubicBezTo>
                  <a:pt x="86059" y="19617"/>
                  <a:pt x="86314" y="20277"/>
                  <a:pt x="86649" y="20938"/>
                </a:cubicBezTo>
                <a:cubicBezTo>
                  <a:pt x="85654" y="21079"/>
                  <a:pt x="84703" y="21228"/>
                  <a:pt x="83752" y="21378"/>
                </a:cubicBezTo>
                <a:cubicBezTo>
                  <a:pt x="83532" y="21413"/>
                  <a:pt x="83347" y="21448"/>
                  <a:pt x="83162" y="21484"/>
                </a:cubicBezTo>
                <a:cubicBezTo>
                  <a:pt x="82872" y="20823"/>
                  <a:pt x="82652" y="20093"/>
                  <a:pt x="82467" y="19397"/>
                </a:cubicBezTo>
                <a:cubicBezTo>
                  <a:pt x="82907" y="19318"/>
                  <a:pt x="83347" y="19247"/>
                  <a:pt x="83823" y="19177"/>
                </a:cubicBezTo>
                <a:cubicBezTo>
                  <a:pt x="84518" y="19062"/>
                  <a:pt x="85178" y="18992"/>
                  <a:pt x="85839" y="18922"/>
                </a:cubicBezTo>
                <a:close/>
                <a:moveTo>
                  <a:pt x="10750" y="19503"/>
                </a:moveTo>
                <a:cubicBezTo>
                  <a:pt x="11375" y="19758"/>
                  <a:pt x="12035" y="20093"/>
                  <a:pt x="12625" y="20418"/>
                </a:cubicBezTo>
                <a:cubicBezTo>
                  <a:pt x="12185" y="20823"/>
                  <a:pt x="11701" y="21158"/>
                  <a:pt x="11225" y="21519"/>
                </a:cubicBezTo>
                <a:cubicBezTo>
                  <a:pt x="10530" y="21263"/>
                  <a:pt x="9834" y="21043"/>
                  <a:pt x="9139" y="20823"/>
                </a:cubicBezTo>
                <a:cubicBezTo>
                  <a:pt x="9684" y="20383"/>
                  <a:pt x="10239" y="19943"/>
                  <a:pt x="10750" y="19503"/>
                </a:cubicBezTo>
                <a:close/>
                <a:moveTo>
                  <a:pt x="76709" y="18437"/>
                </a:moveTo>
                <a:cubicBezTo>
                  <a:pt x="76779" y="18878"/>
                  <a:pt x="76894" y="19283"/>
                  <a:pt x="76999" y="19723"/>
                </a:cubicBezTo>
                <a:cubicBezTo>
                  <a:pt x="77114" y="20022"/>
                  <a:pt x="77184" y="20348"/>
                  <a:pt x="77255" y="20638"/>
                </a:cubicBezTo>
                <a:cubicBezTo>
                  <a:pt x="76559" y="20938"/>
                  <a:pt x="75899" y="21228"/>
                  <a:pt x="75274" y="21598"/>
                </a:cubicBezTo>
                <a:cubicBezTo>
                  <a:pt x="75239" y="21448"/>
                  <a:pt x="75203" y="21343"/>
                  <a:pt x="75168" y="21193"/>
                </a:cubicBezTo>
                <a:cubicBezTo>
                  <a:pt x="74983" y="20603"/>
                  <a:pt x="74834" y="20057"/>
                  <a:pt x="74693" y="19503"/>
                </a:cubicBezTo>
                <a:cubicBezTo>
                  <a:pt x="75309" y="19098"/>
                  <a:pt x="75969" y="18737"/>
                  <a:pt x="76709" y="18437"/>
                </a:cubicBezTo>
                <a:close/>
                <a:moveTo>
                  <a:pt x="99045" y="19062"/>
                </a:moveTo>
                <a:lnTo>
                  <a:pt x="99045" y="19062"/>
                </a:lnTo>
                <a:cubicBezTo>
                  <a:pt x="99485" y="19318"/>
                  <a:pt x="99925" y="19582"/>
                  <a:pt x="100365" y="19802"/>
                </a:cubicBezTo>
                <a:cubicBezTo>
                  <a:pt x="100735" y="20022"/>
                  <a:pt x="101140" y="20198"/>
                  <a:pt x="101545" y="20383"/>
                </a:cubicBezTo>
                <a:cubicBezTo>
                  <a:pt x="101941" y="20823"/>
                  <a:pt x="102381" y="21228"/>
                  <a:pt x="102786" y="21633"/>
                </a:cubicBezTo>
                <a:cubicBezTo>
                  <a:pt x="102566" y="21519"/>
                  <a:pt x="102346" y="21448"/>
                  <a:pt x="102161" y="21343"/>
                </a:cubicBezTo>
                <a:cubicBezTo>
                  <a:pt x="101501" y="21043"/>
                  <a:pt x="100841" y="20718"/>
                  <a:pt x="100224" y="20383"/>
                </a:cubicBezTo>
                <a:cubicBezTo>
                  <a:pt x="99855" y="19978"/>
                  <a:pt x="99450" y="19538"/>
                  <a:pt x="99045" y="19062"/>
                </a:cubicBezTo>
                <a:close/>
                <a:moveTo>
                  <a:pt x="70071" y="18147"/>
                </a:moveTo>
                <a:cubicBezTo>
                  <a:pt x="70212" y="18807"/>
                  <a:pt x="70396" y="19432"/>
                  <a:pt x="70546" y="20057"/>
                </a:cubicBezTo>
                <a:cubicBezTo>
                  <a:pt x="70176" y="20418"/>
                  <a:pt x="69807" y="20823"/>
                  <a:pt x="69446" y="21263"/>
                </a:cubicBezTo>
                <a:cubicBezTo>
                  <a:pt x="69296" y="21413"/>
                  <a:pt x="69190" y="21563"/>
                  <a:pt x="69041" y="21704"/>
                </a:cubicBezTo>
                <a:cubicBezTo>
                  <a:pt x="68891" y="21123"/>
                  <a:pt x="68706" y="20533"/>
                  <a:pt x="68565" y="19978"/>
                </a:cubicBezTo>
                <a:cubicBezTo>
                  <a:pt x="68821" y="19688"/>
                  <a:pt x="69076" y="19397"/>
                  <a:pt x="69296" y="19098"/>
                </a:cubicBezTo>
                <a:cubicBezTo>
                  <a:pt x="69551" y="18772"/>
                  <a:pt x="69807" y="18481"/>
                  <a:pt x="70071" y="18147"/>
                </a:cubicBezTo>
                <a:close/>
                <a:moveTo>
                  <a:pt x="97178" y="18842"/>
                </a:moveTo>
                <a:cubicBezTo>
                  <a:pt x="97838" y="19177"/>
                  <a:pt x="98499" y="19538"/>
                  <a:pt x="99194" y="19908"/>
                </a:cubicBezTo>
                <a:cubicBezTo>
                  <a:pt x="99520" y="20093"/>
                  <a:pt x="99855" y="20277"/>
                  <a:pt x="100180" y="20418"/>
                </a:cubicBezTo>
                <a:cubicBezTo>
                  <a:pt x="100480" y="20788"/>
                  <a:pt x="100770" y="21079"/>
                  <a:pt x="101025" y="21343"/>
                </a:cubicBezTo>
                <a:cubicBezTo>
                  <a:pt x="101175" y="21448"/>
                  <a:pt x="101281" y="21598"/>
                  <a:pt x="101430" y="21704"/>
                </a:cubicBezTo>
                <a:cubicBezTo>
                  <a:pt x="101360" y="21668"/>
                  <a:pt x="101281" y="21633"/>
                  <a:pt x="101210" y="21598"/>
                </a:cubicBezTo>
                <a:cubicBezTo>
                  <a:pt x="100260" y="21158"/>
                  <a:pt x="99344" y="20718"/>
                  <a:pt x="98384" y="20313"/>
                </a:cubicBezTo>
                <a:cubicBezTo>
                  <a:pt x="97979" y="19837"/>
                  <a:pt x="97583" y="19362"/>
                  <a:pt x="97178" y="18842"/>
                </a:cubicBezTo>
                <a:close/>
                <a:moveTo>
                  <a:pt x="3451" y="19837"/>
                </a:moveTo>
                <a:cubicBezTo>
                  <a:pt x="4481" y="19943"/>
                  <a:pt x="5467" y="20093"/>
                  <a:pt x="6418" y="20277"/>
                </a:cubicBezTo>
                <a:cubicBezTo>
                  <a:pt x="5837" y="20753"/>
                  <a:pt x="5212" y="21228"/>
                  <a:pt x="4552" y="21739"/>
                </a:cubicBezTo>
                <a:cubicBezTo>
                  <a:pt x="3522" y="21563"/>
                  <a:pt x="2500" y="21448"/>
                  <a:pt x="1470" y="21343"/>
                </a:cubicBezTo>
                <a:cubicBezTo>
                  <a:pt x="2166" y="20858"/>
                  <a:pt x="2826" y="20348"/>
                  <a:pt x="3451" y="19837"/>
                </a:cubicBezTo>
                <a:close/>
                <a:moveTo>
                  <a:pt x="95778" y="19467"/>
                </a:moveTo>
                <a:lnTo>
                  <a:pt x="95778" y="19467"/>
                </a:lnTo>
                <a:cubicBezTo>
                  <a:pt x="96659" y="19723"/>
                  <a:pt x="97504" y="20057"/>
                  <a:pt x="98349" y="20383"/>
                </a:cubicBezTo>
                <a:cubicBezTo>
                  <a:pt x="98754" y="20858"/>
                  <a:pt x="99159" y="21343"/>
                  <a:pt x="99599" y="21783"/>
                </a:cubicBezTo>
                <a:cubicBezTo>
                  <a:pt x="98719" y="21484"/>
                  <a:pt x="97803" y="21193"/>
                  <a:pt x="96844" y="21008"/>
                </a:cubicBezTo>
                <a:cubicBezTo>
                  <a:pt x="96483" y="20497"/>
                  <a:pt x="96113" y="19978"/>
                  <a:pt x="95778" y="19467"/>
                </a:cubicBezTo>
                <a:close/>
                <a:moveTo>
                  <a:pt x="16622" y="19503"/>
                </a:moveTo>
                <a:cubicBezTo>
                  <a:pt x="17027" y="20022"/>
                  <a:pt x="17388" y="20603"/>
                  <a:pt x="17793" y="21158"/>
                </a:cubicBezTo>
                <a:cubicBezTo>
                  <a:pt x="17573" y="21378"/>
                  <a:pt x="17353" y="21633"/>
                  <a:pt x="17097" y="21853"/>
                </a:cubicBezTo>
                <a:lnTo>
                  <a:pt x="17062" y="21889"/>
                </a:lnTo>
                <a:cubicBezTo>
                  <a:pt x="17027" y="21853"/>
                  <a:pt x="16983" y="21818"/>
                  <a:pt x="16948" y="21783"/>
                </a:cubicBezTo>
                <a:cubicBezTo>
                  <a:pt x="16543" y="21343"/>
                  <a:pt x="16147" y="20938"/>
                  <a:pt x="15706" y="20533"/>
                </a:cubicBezTo>
                <a:cubicBezTo>
                  <a:pt x="16067" y="20198"/>
                  <a:pt x="16367" y="19872"/>
                  <a:pt x="16622" y="19503"/>
                </a:cubicBezTo>
                <a:close/>
                <a:moveTo>
                  <a:pt x="103191" y="20022"/>
                </a:moveTo>
                <a:lnTo>
                  <a:pt x="103191" y="20022"/>
                </a:lnTo>
                <a:cubicBezTo>
                  <a:pt x="104072" y="20277"/>
                  <a:pt x="104987" y="20497"/>
                  <a:pt x="105982" y="20682"/>
                </a:cubicBezTo>
                <a:cubicBezTo>
                  <a:pt x="106387" y="21123"/>
                  <a:pt x="106862" y="21563"/>
                  <a:pt x="107338" y="22003"/>
                </a:cubicBezTo>
                <a:cubicBezTo>
                  <a:pt x="106343" y="21818"/>
                  <a:pt x="105392" y="21598"/>
                  <a:pt x="104512" y="21343"/>
                </a:cubicBezTo>
                <a:cubicBezTo>
                  <a:pt x="104036" y="20902"/>
                  <a:pt x="103596" y="20462"/>
                  <a:pt x="103191" y="20022"/>
                </a:cubicBezTo>
                <a:close/>
                <a:moveTo>
                  <a:pt x="72192" y="18622"/>
                </a:moveTo>
                <a:cubicBezTo>
                  <a:pt x="72377" y="19318"/>
                  <a:pt x="72562" y="20057"/>
                  <a:pt x="72747" y="20788"/>
                </a:cubicBezTo>
                <a:cubicBezTo>
                  <a:pt x="72228" y="21193"/>
                  <a:pt x="71752" y="21633"/>
                  <a:pt x="71242" y="22109"/>
                </a:cubicBezTo>
                <a:cubicBezTo>
                  <a:pt x="71022" y="21448"/>
                  <a:pt x="70837" y="20753"/>
                  <a:pt x="70652" y="20057"/>
                </a:cubicBezTo>
                <a:cubicBezTo>
                  <a:pt x="71171" y="19538"/>
                  <a:pt x="71682" y="19062"/>
                  <a:pt x="72192" y="18622"/>
                </a:cubicBezTo>
                <a:close/>
                <a:moveTo>
                  <a:pt x="82352" y="19432"/>
                </a:moveTo>
                <a:cubicBezTo>
                  <a:pt x="82572" y="20128"/>
                  <a:pt x="82792" y="20823"/>
                  <a:pt x="83057" y="21519"/>
                </a:cubicBezTo>
                <a:cubicBezTo>
                  <a:pt x="82027" y="21704"/>
                  <a:pt x="81076" y="21889"/>
                  <a:pt x="80195" y="22109"/>
                </a:cubicBezTo>
                <a:cubicBezTo>
                  <a:pt x="79931" y="21413"/>
                  <a:pt x="79711" y="20718"/>
                  <a:pt x="79535" y="20022"/>
                </a:cubicBezTo>
                <a:cubicBezTo>
                  <a:pt x="80415" y="19802"/>
                  <a:pt x="81331" y="19617"/>
                  <a:pt x="82352" y="19432"/>
                </a:cubicBezTo>
                <a:close/>
                <a:moveTo>
                  <a:pt x="6533" y="20277"/>
                </a:moveTo>
                <a:cubicBezTo>
                  <a:pt x="6938" y="20348"/>
                  <a:pt x="7299" y="20462"/>
                  <a:pt x="7704" y="20533"/>
                </a:cubicBezTo>
                <a:cubicBezTo>
                  <a:pt x="8108" y="20638"/>
                  <a:pt x="8549" y="20753"/>
                  <a:pt x="8954" y="20858"/>
                </a:cubicBezTo>
                <a:cubicBezTo>
                  <a:pt x="8399" y="21343"/>
                  <a:pt x="7783" y="21783"/>
                  <a:pt x="7158" y="22223"/>
                </a:cubicBezTo>
                <a:cubicBezTo>
                  <a:pt x="6603" y="22109"/>
                  <a:pt x="6022" y="22003"/>
                  <a:pt x="5467" y="21889"/>
                </a:cubicBezTo>
                <a:cubicBezTo>
                  <a:pt x="5212" y="21853"/>
                  <a:pt x="4957" y="21818"/>
                  <a:pt x="4701" y="21783"/>
                </a:cubicBezTo>
                <a:cubicBezTo>
                  <a:pt x="5318" y="21263"/>
                  <a:pt x="5943" y="20753"/>
                  <a:pt x="6533" y="20277"/>
                </a:cubicBezTo>
                <a:close/>
                <a:moveTo>
                  <a:pt x="18858" y="19027"/>
                </a:moveTo>
                <a:cubicBezTo>
                  <a:pt x="19149" y="19837"/>
                  <a:pt x="19483" y="20603"/>
                  <a:pt x="19844" y="21378"/>
                </a:cubicBezTo>
                <a:cubicBezTo>
                  <a:pt x="19739" y="21668"/>
                  <a:pt x="19624" y="21959"/>
                  <a:pt x="19483" y="22258"/>
                </a:cubicBezTo>
                <a:cubicBezTo>
                  <a:pt x="19113" y="21598"/>
                  <a:pt x="18744" y="20902"/>
                  <a:pt x="18418" y="20242"/>
                </a:cubicBezTo>
                <a:cubicBezTo>
                  <a:pt x="18603" y="19837"/>
                  <a:pt x="18744" y="19432"/>
                  <a:pt x="18858" y="19027"/>
                </a:cubicBezTo>
                <a:close/>
                <a:moveTo>
                  <a:pt x="12731" y="20497"/>
                </a:moveTo>
                <a:cubicBezTo>
                  <a:pt x="13285" y="20788"/>
                  <a:pt x="13831" y="21158"/>
                  <a:pt x="14386" y="21484"/>
                </a:cubicBezTo>
                <a:cubicBezTo>
                  <a:pt x="14016" y="21783"/>
                  <a:pt x="13611" y="22038"/>
                  <a:pt x="13206" y="22293"/>
                </a:cubicBezTo>
                <a:cubicBezTo>
                  <a:pt x="12581" y="22038"/>
                  <a:pt x="11965" y="21783"/>
                  <a:pt x="11304" y="21563"/>
                </a:cubicBezTo>
                <a:cubicBezTo>
                  <a:pt x="11780" y="21228"/>
                  <a:pt x="12255" y="20858"/>
                  <a:pt x="12731" y="20497"/>
                </a:cubicBezTo>
                <a:close/>
                <a:moveTo>
                  <a:pt x="91878" y="20649"/>
                </a:moveTo>
                <a:cubicBezTo>
                  <a:pt x="92442" y="20649"/>
                  <a:pt x="93009" y="20660"/>
                  <a:pt x="93577" y="20682"/>
                </a:cubicBezTo>
                <a:cubicBezTo>
                  <a:pt x="93912" y="21228"/>
                  <a:pt x="94317" y="21783"/>
                  <a:pt x="94722" y="22293"/>
                </a:cubicBezTo>
                <a:cubicBezTo>
                  <a:pt x="94505" y="22287"/>
                  <a:pt x="94290" y="22284"/>
                  <a:pt x="94077" y="22284"/>
                </a:cubicBezTo>
                <a:cubicBezTo>
                  <a:pt x="93125" y="22284"/>
                  <a:pt x="92198" y="22342"/>
                  <a:pt x="91271" y="22399"/>
                </a:cubicBezTo>
                <a:cubicBezTo>
                  <a:pt x="90866" y="21889"/>
                  <a:pt x="90540" y="21299"/>
                  <a:pt x="90205" y="20682"/>
                </a:cubicBezTo>
                <a:cubicBezTo>
                  <a:pt x="90756" y="20660"/>
                  <a:pt x="91315" y="20649"/>
                  <a:pt x="91878" y="20649"/>
                </a:cubicBezTo>
                <a:close/>
                <a:moveTo>
                  <a:pt x="15662" y="20603"/>
                </a:moveTo>
                <a:cubicBezTo>
                  <a:pt x="16067" y="21008"/>
                  <a:pt x="16472" y="21413"/>
                  <a:pt x="16912" y="21818"/>
                </a:cubicBezTo>
                <a:cubicBezTo>
                  <a:pt x="16912" y="21853"/>
                  <a:pt x="16948" y="21889"/>
                  <a:pt x="16983" y="21924"/>
                </a:cubicBezTo>
                <a:cubicBezTo>
                  <a:pt x="16728" y="22144"/>
                  <a:pt x="16402" y="22329"/>
                  <a:pt x="16067" y="22514"/>
                </a:cubicBezTo>
                <a:cubicBezTo>
                  <a:pt x="16032" y="22478"/>
                  <a:pt x="15997" y="22478"/>
                  <a:pt x="15962" y="22443"/>
                </a:cubicBezTo>
                <a:cubicBezTo>
                  <a:pt x="15486" y="22109"/>
                  <a:pt x="15002" y="21818"/>
                  <a:pt x="14527" y="21484"/>
                </a:cubicBezTo>
                <a:cubicBezTo>
                  <a:pt x="14932" y="21228"/>
                  <a:pt x="15266" y="20938"/>
                  <a:pt x="15592" y="20638"/>
                </a:cubicBezTo>
                <a:cubicBezTo>
                  <a:pt x="15627" y="20603"/>
                  <a:pt x="15627" y="20603"/>
                  <a:pt x="15662" y="20603"/>
                </a:cubicBezTo>
                <a:close/>
                <a:moveTo>
                  <a:pt x="93692" y="20682"/>
                </a:moveTo>
                <a:lnTo>
                  <a:pt x="93692" y="20682"/>
                </a:lnTo>
                <a:cubicBezTo>
                  <a:pt x="94202" y="20718"/>
                  <a:pt x="94722" y="20753"/>
                  <a:pt x="95232" y="20823"/>
                </a:cubicBezTo>
                <a:cubicBezTo>
                  <a:pt x="95743" y="20902"/>
                  <a:pt x="96298" y="20973"/>
                  <a:pt x="96808" y="21079"/>
                </a:cubicBezTo>
                <a:cubicBezTo>
                  <a:pt x="97213" y="21598"/>
                  <a:pt x="97618" y="22073"/>
                  <a:pt x="98023" y="22549"/>
                </a:cubicBezTo>
                <a:cubicBezTo>
                  <a:pt x="97284" y="22443"/>
                  <a:pt x="96518" y="22364"/>
                  <a:pt x="95708" y="22293"/>
                </a:cubicBezTo>
                <a:lnTo>
                  <a:pt x="94827" y="22293"/>
                </a:lnTo>
                <a:cubicBezTo>
                  <a:pt x="94422" y="21783"/>
                  <a:pt x="94018" y="21263"/>
                  <a:pt x="93692" y="20682"/>
                </a:cubicBezTo>
                <a:close/>
                <a:moveTo>
                  <a:pt x="59101" y="19617"/>
                </a:moveTo>
                <a:lnTo>
                  <a:pt x="59101" y="19617"/>
                </a:lnTo>
                <a:cubicBezTo>
                  <a:pt x="59066" y="20057"/>
                  <a:pt x="59066" y="20533"/>
                  <a:pt x="59066" y="20973"/>
                </a:cubicBezTo>
                <a:cubicBezTo>
                  <a:pt x="58291" y="21519"/>
                  <a:pt x="57481" y="22073"/>
                  <a:pt x="56680" y="22619"/>
                </a:cubicBezTo>
                <a:cubicBezTo>
                  <a:pt x="56750" y="22179"/>
                  <a:pt x="56786" y="21739"/>
                  <a:pt x="56865" y="21299"/>
                </a:cubicBezTo>
                <a:cubicBezTo>
                  <a:pt x="57596" y="20753"/>
                  <a:pt x="58361" y="20198"/>
                  <a:pt x="59101" y="19617"/>
                </a:cubicBezTo>
                <a:close/>
                <a:moveTo>
                  <a:pt x="61408" y="19362"/>
                </a:moveTo>
                <a:cubicBezTo>
                  <a:pt x="61408" y="19908"/>
                  <a:pt x="61487" y="20497"/>
                  <a:pt x="61557" y="21079"/>
                </a:cubicBezTo>
                <a:cubicBezTo>
                  <a:pt x="60783" y="21598"/>
                  <a:pt x="60017" y="22109"/>
                  <a:pt x="59242" y="22619"/>
                </a:cubicBezTo>
                <a:cubicBezTo>
                  <a:pt x="59207" y="22073"/>
                  <a:pt x="59171" y="21563"/>
                  <a:pt x="59136" y="21008"/>
                </a:cubicBezTo>
                <a:cubicBezTo>
                  <a:pt x="59902" y="20462"/>
                  <a:pt x="60677" y="19908"/>
                  <a:pt x="61408" y="19362"/>
                </a:cubicBezTo>
                <a:close/>
                <a:moveTo>
                  <a:pt x="9059" y="20902"/>
                </a:moveTo>
                <a:cubicBezTo>
                  <a:pt x="9764" y="21123"/>
                  <a:pt x="10459" y="21343"/>
                  <a:pt x="11119" y="21598"/>
                </a:cubicBezTo>
                <a:cubicBezTo>
                  <a:pt x="10600" y="21959"/>
                  <a:pt x="10054" y="22329"/>
                  <a:pt x="9544" y="22698"/>
                </a:cubicBezTo>
                <a:cubicBezTo>
                  <a:pt x="8769" y="22549"/>
                  <a:pt x="8003" y="22399"/>
                  <a:pt x="7299" y="22258"/>
                </a:cubicBezTo>
                <a:cubicBezTo>
                  <a:pt x="7888" y="21818"/>
                  <a:pt x="8478" y="21343"/>
                  <a:pt x="9059" y="20902"/>
                </a:cubicBezTo>
                <a:close/>
                <a:moveTo>
                  <a:pt x="101721" y="20462"/>
                </a:moveTo>
                <a:lnTo>
                  <a:pt x="101721" y="20462"/>
                </a:lnTo>
                <a:cubicBezTo>
                  <a:pt x="102566" y="20823"/>
                  <a:pt x="103482" y="21158"/>
                  <a:pt x="104441" y="21413"/>
                </a:cubicBezTo>
                <a:cubicBezTo>
                  <a:pt x="104882" y="21853"/>
                  <a:pt x="105357" y="22258"/>
                  <a:pt x="105832" y="22698"/>
                </a:cubicBezTo>
                <a:cubicBezTo>
                  <a:pt x="104846" y="22399"/>
                  <a:pt x="103887" y="22073"/>
                  <a:pt x="103006" y="21704"/>
                </a:cubicBezTo>
                <a:cubicBezTo>
                  <a:pt x="102601" y="21343"/>
                  <a:pt x="102161" y="20902"/>
                  <a:pt x="101721" y="20462"/>
                </a:cubicBezTo>
                <a:close/>
                <a:moveTo>
                  <a:pt x="79421" y="20057"/>
                </a:moveTo>
                <a:cubicBezTo>
                  <a:pt x="79605" y="20753"/>
                  <a:pt x="79826" y="21448"/>
                  <a:pt x="80116" y="22144"/>
                </a:cubicBezTo>
                <a:cubicBezTo>
                  <a:pt x="79385" y="22329"/>
                  <a:pt x="78690" y="22514"/>
                  <a:pt x="78030" y="22769"/>
                </a:cubicBezTo>
                <a:cubicBezTo>
                  <a:pt x="77774" y="22109"/>
                  <a:pt x="77589" y="21413"/>
                  <a:pt x="77369" y="20718"/>
                </a:cubicBezTo>
                <a:cubicBezTo>
                  <a:pt x="78030" y="20462"/>
                  <a:pt x="78725" y="20242"/>
                  <a:pt x="79421" y="20057"/>
                </a:cubicBezTo>
                <a:close/>
                <a:moveTo>
                  <a:pt x="18383" y="20313"/>
                </a:moveTo>
                <a:cubicBezTo>
                  <a:pt x="18708" y="21008"/>
                  <a:pt x="19043" y="21668"/>
                  <a:pt x="19448" y="22329"/>
                </a:cubicBezTo>
                <a:cubicBezTo>
                  <a:pt x="19334" y="22514"/>
                  <a:pt x="19228" y="22663"/>
                  <a:pt x="19078" y="22804"/>
                </a:cubicBezTo>
                <a:cubicBezTo>
                  <a:pt x="18673" y="22258"/>
                  <a:pt x="18268" y="21704"/>
                  <a:pt x="17863" y="21158"/>
                </a:cubicBezTo>
                <a:cubicBezTo>
                  <a:pt x="18083" y="20858"/>
                  <a:pt x="18233" y="20603"/>
                  <a:pt x="18383" y="20313"/>
                </a:cubicBezTo>
                <a:close/>
                <a:moveTo>
                  <a:pt x="90100" y="20718"/>
                </a:moveTo>
                <a:cubicBezTo>
                  <a:pt x="90425" y="21299"/>
                  <a:pt x="90795" y="21889"/>
                  <a:pt x="91156" y="22399"/>
                </a:cubicBezTo>
                <a:cubicBezTo>
                  <a:pt x="90021" y="22514"/>
                  <a:pt x="88885" y="22619"/>
                  <a:pt x="87749" y="22804"/>
                </a:cubicBezTo>
                <a:cubicBezTo>
                  <a:pt x="87379" y="22223"/>
                  <a:pt x="87054" y="21633"/>
                  <a:pt x="86754" y="21008"/>
                </a:cubicBezTo>
                <a:cubicBezTo>
                  <a:pt x="87855" y="20858"/>
                  <a:pt x="88955" y="20753"/>
                  <a:pt x="90100" y="20718"/>
                </a:cubicBezTo>
                <a:close/>
                <a:moveTo>
                  <a:pt x="74614" y="19538"/>
                </a:moveTo>
                <a:cubicBezTo>
                  <a:pt x="74763" y="20093"/>
                  <a:pt x="74913" y="20638"/>
                  <a:pt x="75054" y="21228"/>
                </a:cubicBezTo>
                <a:cubicBezTo>
                  <a:pt x="75089" y="21378"/>
                  <a:pt x="75133" y="21484"/>
                  <a:pt x="75203" y="21633"/>
                </a:cubicBezTo>
                <a:cubicBezTo>
                  <a:pt x="74578" y="22003"/>
                  <a:pt x="73988" y="22364"/>
                  <a:pt x="73407" y="22839"/>
                </a:cubicBezTo>
                <a:cubicBezTo>
                  <a:pt x="73258" y="22399"/>
                  <a:pt x="73152" y="22003"/>
                  <a:pt x="73038" y="21598"/>
                </a:cubicBezTo>
                <a:lnTo>
                  <a:pt x="72967" y="21193"/>
                </a:lnTo>
                <a:cubicBezTo>
                  <a:pt x="72932" y="21079"/>
                  <a:pt x="72888" y="20938"/>
                  <a:pt x="72853" y="20788"/>
                </a:cubicBezTo>
                <a:cubicBezTo>
                  <a:pt x="73407" y="20348"/>
                  <a:pt x="73988" y="19908"/>
                  <a:pt x="74614" y="19538"/>
                </a:cubicBezTo>
                <a:close/>
                <a:moveTo>
                  <a:pt x="57006" y="20313"/>
                </a:moveTo>
                <a:cubicBezTo>
                  <a:pt x="56935" y="20603"/>
                  <a:pt x="56865" y="20938"/>
                  <a:pt x="56786" y="21228"/>
                </a:cubicBezTo>
                <a:cubicBezTo>
                  <a:pt x="56345" y="21563"/>
                  <a:pt x="55905" y="21889"/>
                  <a:pt x="55500" y="22179"/>
                </a:cubicBezTo>
                <a:cubicBezTo>
                  <a:pt x="55174" y="22443"/>
                  <a:pt x="54840" y="22663"/>
                  <a:pt x="54549" y="22883"/>
                </a:cubicBezTo>
                <a:cubicBezTo>
                  <a:pt x="54620" y="22549"/>
                  <a:pt x="54734" y="22258"/>
                  <a:pt x="54805" y="21959"/>
                </a:cubicBezTo>
                <a:cubicBezTo>
                  <a:pt x="55210" y="21668"/>
                  <a:pt x="55615" y="21413"/>
                  <a:pt x="56020" y="21079"/>
                </a:cubicBezTo>
                <a:lnTo>
                  <a:pt x="56530" y="20682"/>
                </a:lnTo>
                <a:cubicBezTo>
                  <a:pt x="56715" y="20533"/>
                  <a:pt x="56865" y="20418"/>
                  <a:pt x="57006" y="20313"/>
                </a:cubicBezTo>
                <a:close/>
                <a:moveTo>
                  <a:pt x="100400" y="20568"/>
                </a:moveTo>
                <a:cubicBezTo>
                  <a:pt x="100955" y="20858"/>
                  <a:pt x="101545" y="21158"/>
                  <a:pt x="102126" y="21413"/>
                </a:cubicBezTo>
                <a:cubicBezTo>
                  <a:pt x="102381" y="21563"/>
                  <a:pt x="102681" y="21668"/>
                  <a:pt x="102971" y="21783"/>
                </a:cubicBezTo>
                <a:cubicBezTo>
                  <a:pt x="103262" y="22073"/>
                  <a:pt x="103526" y="22329"/>
                  <a:pt x="103816" y="22584"/>
                </a:cubicBezTo>
                <a:cubicBezTo>
                  <a:pt x="103966" y="22734"/>
                  <a:pt x="104142" y="22839"/>
                  <a:pt x="104292" y="22989"/>
                </a:cubicBezTo>
                <a:cubicBezTo>
                  <a:pt x="104221" y="22954"/>
                  <a:pt x="104107" y="22954"/>
                  <a:pt x="104036" y="22919"/>
                </a:cubicBezTo>
                <a:cubicBezTo>
                  <a:pt x="103226" y="22549"/>
                  <a:pt x="102425" y="22179"/>
                  <a:pt x="101651" y="21818"/>
                </a:cubicBezTo>
                <a:cubicBezTo>
                  <a:pt x="101466" y="21633"/>
                  <a:pt x="101281" y="21448"/>
                  <a:pt x="101105" y="21263"/>
                </a:cubicBezTo>
                <a:cubicBezTo>
                  <a:pt x="100885" y="21079"/>
                  <a:pt x="100664" y="20823"/>
                  <a:pt x="100400" y="20568"/>
                </a:cubicBezTo>
                <a:close/>
                <a:moveTo>
                  <a:pt x="14456" y="21563"/>
                </a:moveTo>
                <a:cubicBezTo>
                  <a:pt x="14967" y="21853"/>
                  <a:pt x="15442" y="22179"/>
                  <a:pt x="15926" y="22514"/>
                </a:cubicBezTo>
                <a:cubicBezTo>
                  <a:pt x="15926" y="22514"/>
                  <a:pt x="15962" y="22549"/>
                  <a:pt x="15997" y="22549"/>
                </a:cubicBezTo>
                <a:cubicBezTo>
                  <a:pt x="15662" y="22734"/>
                  <a:pt x="15337" y="22883"/>
                  <a:pt x="15002" y="23024"/>
                </a:cubicBezTo>
                <a:cubicBezTo>
                  <a:pt x="14421" y="22804"/>
                  <a:pt x="13866" y="22549"/>
                  <a:pt x="13320" y="22329"/>
                </a:cubicBezTo>
                <a:cubicBezTo>
                  <a:pt x="13681" y="22073"/>
                  <a:pt x="14086" y="21818"/>
                  <a:pt x="14456" y="21563"/>
                </a:cubicBezTo>
                <a:close/>
                <a:moveTo>
                  <a:pt x="66470" y="19758"/>
                </a:moveTo>
                <a:cubicBezTo>
                  <a:pt x="66620" y="20348"/>
                  <a:pt x="66769" y="20938"/>
                  <a:pt x="66910" y="21484"/>
                </a:cubicBezTo>
                <a:cubicBezTo>
                  <a:pt x="66285" y="22038"/>
                  <a:pt x="65669" y="22549"/>
                  <a:pt x="64964" y="23024"/>
                </a:cubicBezTo>
                <a:cubicBezTo>
                  <a:pt x="64824" y="22478"/>
                  <a:pt x="64674" y="21924"/>
                  <a:pt x="64524" y="21378"/>
                </a:cubicBezTo>
                <a:cubicBezTo>
                  <a:pt x="65229" y="20902"/>
                  <a:pt x="65845" y="20348"/>
                  <a:pt x="66470" y="19758"/>
                </a:cubicBezTo>
                <a:close/>
                <a:moveTo>
                  <a:pt x="98534" y="20462"/>
                </a:moveTo>
                <a:lnTo>
                  <a:pt x="98534" y="20462"/>
                </a:lnTo>
                <a:cubicBezTo>
                  <a:pt x="99414" y="20858"/>
                  <a:pt x="100295" y="21263"/>
                  <a:pt x="101175" y="21668"/>
                </a:cubicBezTo>
                <a:cubicBezTo>
                  <a:pt x="101325" y="21739"/>
                  <a:pt x="101466" y="21818"/>
                  <a:pt x="101615" y="21889"/>
                </a:cubicBezTo>
                <a:cubicBezTo>
                  <a:pt x="102020" y="22293"/>
                  <a:pt x="102381" y="22663"/>
                  <a:pt x="102786" y="23024"/>
                </a:cubicBezTo>
                <a:cubicBezTo>
                  <a:pt x="101800" y="22619"/>
                  <a:pt x="100805" y="22223"/>
                  <a:pt x="99784" y="21853"/>
                </a:cubicBezTo>
                <a:cubicBezTo>
                  <a:pt x="99379" y="21413"/>
                  <a:pt x="98939" y="20938"/>
                  <a:pt x="98534" y="20462"/>
                </a:cubicBezTo>
                <a:close/>
                <a:moveTo>
                  <a:pt x="64014" y="19283"/>
                </a:moveTo>
                <a:cubicBezTo>
                  <a:pt x="64128" y="19978"/>
                  <a:pt x="64269" y="20682"/>
                  <a:pt x="64454" y="21378"/>
                </a:cubicBezTo>
                <a:cubicBezTo>
                  <a:pt x="63644" y="21959"/>
                  <a:pt x="62807" y="22549"/>
                  <a:pt x="61962" y="23059"/>
                </a:cubicBezTo>
                <a:cubicBezTo>
                  <a:pt x="61813" y="22399"/>
                  <a:pt x="61707" y="21783"/>
                  <a:pt x="61628" y="21123"/>
                </a:cubicBezTo>
                <a:cubicBezTo>
                  <a:pt x="62438" y="20533"/>
                  <a:pt x="63248" y="19943"/>
                  <a:pt x="64014" y="19283"/>
                </a:cubicBezTo>
                <a:close/>
                <a:moveTo>
                  <a:pt x="11225" y="21633"/>
                </a:moveTo>
                <a:cubicBezTo>
                  <a:pt x="11850" y="21853"/>
                  <a:pt x="12475" y="22109"/>
                  <a:pt x="13100" y="22364"/>
                </a:cubicBezTo>
                <a:cubicBezTo>
                  <a:pt x="12766" y="22549"/>
                  <a:pt x="12440" y="22769"/>
                  <a:pt x="12105" y="22989"/>
                </a:cubicBezTo>
                <a:cubicBezTo>
                  <a:pt x="12000" y="23024"/>
                  <a:pt x="11885" y="23103"/>
                  <a:pt x="11780" y="23174"/>
                </a:cubicBezTo>
                <a:cubicBezTo>
                  <a:pt x="11040" y="23024"/>
                  <a:pt x="10345" y="22883"/>
                  <a:pt x="9649" y="22734"/>
                </a:cubicBezTo>
                <a:cubicBezTo>
                  <a:pt x="10160" y="22364"/>
                  <a:pt x="10714" y="22003"/>
                  <a:pt x="11225" y="21633"/>
                </a:cubicBezTo>
                <a:close/>
                <a:moveTo>
                  <a:pt x="68486" y="20057"/>
                </a:moveTo>
                <a:cubicBezTo>
                  <a:pt x="68636" y="20638"/>
                  <a:pt x="68821" y="21193"/>
                  <a:pt x="68970" y="21783"/>
                </a:cubicBezTo>
                <a:cubicBezTo>
                  <a:pt x="68530" y="22293"/>
                  <a:pt x="68011" y="22769"/>
                  <a:pt x="67500" y="23209"/>
                </a:cubicBezTo>
                <a:cubicBezTo>
                  <a:pt x="67315" y="22663"/>
                  <a:pt x="67165" y="22073"/>
                  <a:pt x="67025" y="21519"/>
                </a:cubicBezTo>
                <a:cubicBezTo>
                  <a:pt x="67535" y="21043"/>
                  <a:pt x="68011" y="20568"/>
                  <a:pt x="68486" y="20057"/>
                </a:cubicBezTo>
                <a:close/>
                <a:moveTo>
                  <a:pt x="17828" y="21228"/>
                </a:moveTo>
                <a:cubicBezTo>
                  <a:pt x="18198" y="21783"/>
                  <a:pt x="18603" y="22329"/>
                  <a:pt x="19008" y="22883"/>
                </a:cubicBezTo>
                <a:cubicBezTo>
                  <a:pt x="18858" y="22989"/>
                  <a:pt x="18673" y="23139"/>
                  <a:pt x="18453" y="23244"/>
                </a:cubicBezTo>
                <a:cubicBezTo>
                  <a:pt x="17978" y="22804"/>
                  <a:pt x="17573" y="22364"/>
                  <a:pt x="17133" y="21924"/>
                </a:cubicBezTo>
                <a:cubicBezTo>
                  <a:pt x="17423" y="21704"/>
                  <a:pt x="17643" y="21448"/>
                  <a:pt x="17828" y="21228"/>
                </a:cubicBezTo>
                <a:close/>
                <a:moveTo>
                  <a:pt x="96958" y="21123"/>
                </a:moveTo>
                <a:lnTo>
                  <a:pt x="96958" y="21123"/>
                </a:lnTo>
                <a:cubicBezTo>
                  <a:pt x="97909" y="21299"/>
                  <a:pt x="98824" y="21598"/>
                  <a:pt x="99705" y="21924"/>
                </a:cubicBezTo>
                <a:cubicBezTo>
                  <a:pt x="100180" y="22399"/>
                  <a:pt x="100664" y="22883"/>
                  <a:pt x="101140" y="23324"/>
                </a:cubicBezTo>
                <a:cubicBezTo>
                  <a:pt x="100145" y="23024"/>
                  <a:pt x="99194" y="22769"/>
                  <a:pt x="98164" y="22584"/>
                </a:cubicBezTo>
                <a:cubicBezTo>
                  <a:pt x="97724" y="22109"/>
                  <a:pt x="97319" y="21633"/>
                  <a:pt x="96958" y="21123"/>
                </a:cubicBezTo>
                <a:close/>
                <a:moveTo>
                  <a:pt x="86684" y="21043"/>
                </a:moveTo>
                <a:cubicBezTo>
                  <a:pt x="86974" y="21633"/>
                  <a:pt x="87309" y="22223"/>
                  <a:pt x="87679" y="22804"/>
                </a:cubicBezTo>
                <a:cubicBezTo>
                  <a:pt x="86534" y="22954"/>
                  <a:pt x="85398" y="23139"/>
                  <a:pt x="84263" y="23324"/>
                </a:cubicBezTo>
                <a:lnTo>
                  <a:pt x="84228" y="23324"/>
                </a:lnTo>
                <a:cubicBezTo>
                  <a:pt x="84192" y="23324"/>
                  <a:pt x="84157" y="23359"/>
                  <a:pt x="84078" y="23359"/>
                </a:cubicBezTo>
                <a:cubicBezTo>
                  <a:pt x="83752" y="22769"/>
                  <a:pt x="83453" y="22179"/>
                  <a:pt x="83197" y="21563"/>
                </a:cubicBezTo>
                <a:cubicBezTo>
                  <a:pt x="83382" y="21519"/>
                  <a:pt x="83567" y="21519"/>
                  <a:pt x="83752" y="21484"/>
                </a:cubicBezTo>
                <a:cubicBezTo>
                  <a:pt x="84703" y="21299"/>
                  <a:pt x="85698" y="21158"/>
                  <a:pt x="86684" y="21043"/>
                </a:cubicBezTo>
                <a:close/>
                <a:moveTo>
                  <a:pt x="104626" y="21484"/>
                </a:moveTo>
                <a:lnTo>
                  <a:pt x="104626" y="21484"/>
                </a:lnTo>
                <a:cubicBezTo>
                  <a:pt x="105507" y="21704"/>
                  <a:pt x="106457" y="21924"/>
                  <a:pt x="107444" y="22109"/>
                </a:cubicBezTo>
                <a:cubicBezTo>
                  <a:pt x="107928" y="22549"/>
                  <a:pt x="108438" y="22954"/>
                  <a:pt x="108984" y="23429"/>
                </a:cubicBezTo>
                <a:cubicBezTo>
                  <a:pt x="107963" y="23244"/>
                  <a:pt x="106968" y="23024"/>
                  <a:pt x="106053" y="22769"/>
                </a:cubicBezTo>
                <a:cubicBezTo>
                  <a:pt x="105542" y="22329"/>
                  <a:pt x="105066" y="21889"/>
                  <a:pt x="104626" y="21484"/>
                </a:cubicBezTo>
                <a:close/>
                <a:moveTo>
                  <a:pt x="4587" y="21818"/>
                </a:moveTo>
                <a:cubicBezTo>
                  <a:pt x="4877" y="21889"/>
                  <a:pt x="5177" y="21924"/>
                  <a:pt x="5467" y="22003"/>
                </a:cubicBezTo>
                <a:cubicBezTo>
                  <a:pt x="5978" y="22109"/>
                  <a:pt x="6533" y="22179"/>
                  <a:pt x="7078" y="22293"/>
                </a:cubicBezTo>
                <a:cubicBezTo>
                  <a:pt x="6823" y="22478"/>
                  <a:pt x="6568" y="22663"/>
                  <a:pt x="6312" y="22883"/>
                </a:cubicBezTo>
                <a:cubicBezTo>
                  <a:pt x="6057" y="23059"/>
                  <a:pt x="5758" y="23280"/>
                  <a:pt x="5503" y="23464"/>
                </a:cubicBezTo>
                <a:cubicBezTo>
                  <a:pt x="5027" y="23394"/>
                  <a:pt x="4516" y="23324"/>
                  <a:pt x="4041" y="23244"/>
                </a:cubicBezTo>
                <a:cubicBezTo>
                  <a:pt x="3671" y="23174"/>
                  <a:pt x="3266" y="23139"/>
                  <a:pt x="2897" y="23103"/>
                </a:cubicBezTo>
                <a:cubicBezTo>
                  <a:pt x="3302" y="22804"/>
                  <a:pt x="3707" y="22514"/>
                  <a:pt x="4111" y="22179"/>
                </a:cubicBezTo>
                <a:cubicBezTo>
                  <a:pt x="4261" y="22073"/>
                  <a:pt x="4437" y="21959"/>
                  <a:pt x="4587" y="21818"/>
                </a:cubicBezTo>
                <a:close/>
                <a:moveTo>
                  <a:pt x="20283" y="20062"/>
                </a:moveTo>
                <a:cubicBezTo>
                  <a:pt x="20619" y="20867"/>
                  <a:pt x="21008" y="21645"/>
                  <a:pt x="21499" y="22364"/>
                </a:cubicBezTo>
                <a:cubicBezTo>
                  <a:pt x="21350" y="22804"/>
                  <a:pt x="21244" y="23174"/>
                  <a:pt x="21130" y="23464"/>
                </a:cubicBezTo>
                <a:cubicBezTo>
                  <a:pt x="20654" y="22804"/>
                  <a:pt x="20284" y="22109"/>
                  <a:pt x="19923" y="21378"/>
                </a:cubicBezTo>
                <a:cubicBezTo>
                  <a:pt x="19994" y="21158"/>
                  <a:pt x="20029" y="20973"/>
                  <a:pt x="20108" y="20753"/>
                </a:cubicBezTo>
                <a:cubicBezTo>
                  <a:pt x="20143" y="20534"/>
                  <a:pt x="20213" y="20281"/>
                  <a:pt x="20283" y="20062"/>
                </a:cubicBezTo>
                <a:close/>
                <a:moveTo>
                  <a:pt x="17062" y="22003"/>
                </a:moveTo>
                <a:cubicBezTo>
                  <a:pt x="17502" y="22443"/>
                  <a:pt x="17907" y="22883"/>
                  <a:pt x="18383" y="23280"/>
                </a:cubicBezTo>
                <a:cubicBezTo>
                  <a:pt x="18347" y="23280"/>
                  <a:pt x="18347" y="23324"/>
                  <a:pt x="18347" y="23324"/>
                </a:cubicBezTo>
                <a:cubicBezTo>
                  <a:pt x="18127" y="23394"/>
                  <a:pt x="17907" y="23500"/>
                  <a:pt x="17687" y="23579"/>
                </a:cubicBezTo>
                <a:cubicBezTo>
                  <a:pt x="17168" y="23244"/>
                  <a:pt x="16657" y="22919"/>
                  <a:pt x="16147" y="22549"/>
                </a:cubicBezTo>
                <a:cubicBezTo>
                  <a:pt x="16472" y="22399"/>
                  <a:pt x="16807" y="22223"/>
                  <a:pt x="17062" y="22003"/>
                </a:cubicBezTo>
                <a:close/>
                <a:moveTo>
                  <a:pt x="13206" y="22399"/>
                </a:moveTo>
                <a:cubicBezTo>
                  <a:pt x="13761" y="22619"/>
                  <a:pt x="14342" y="22839"/>
                  <a:pt x="14896" y="23059"/>
                </a:cubicBezTo>
                <a:cubicBezTo>
                  <a:pt x="14782" y="23139"/>
                  <a:pt x="14711" y="23174"/>
                  <a:pt x="14606" y="23209"/>
                </a:cubicBezTo>
                <a:cubicBezTo>
                  <a:pt x="14306" y="23359"/>
                  <a:pt x="14016" y="23464"/>
                  <a:pt x="13725" y="23614"/>
                </a:cubicBezTo>
                <a:cubicBezTo>
                  <a:pt x="13100" y="23464"/>
                  <a:pt x="12510" y="23324"/>
                  <a:pt x="11885" y="23209"/>
                </a:cubicBezTo>
                <a:cubicBezTo>
                  <a:pt x="11965" y="23139"/>
                  <a:pt x="12070" y="23103"/>
                  <a:pt x="12141" y="23059"/>
                </a:cubicBezTo>
                <a:cubicBezTo>
                  <a:pt x="12510" y="22839"/>
                  <a:pt x="12845" y="22619"/>
                  <a:pt x="13206" y="22399"/>
                </a:cubicBezTo>
                <a:close/>
                <a:moveTo>
                  <a:pt x="77290" y="20753"/>
                </a:moveTo>
                <a:cubicBezTo>
                  <a:pt x="77475" y="21448"/>
                  <a:pt x="77695" y="22144"/>
                  <a:pt x="77950" y="22804"/>
                </a:cubicBezTo>
                <a:cubicBezTo>
                  <a:pt x="77255" y="23059"/>
                  <a:pt x="76594" y="23359"/>
                  <a:pt x="75934" y="23685"/>
                </a:cubicBezTo>
                <a:cubicBezTo>
                  <a:pt x="75714" y="23024"/>
                  <a:pt x="75494" y="22364"/>
                  <a:pt x="75274" y="21668"/>
                </a:cubicBezTo>
                <a:cubicBezTo>
                  <a:pt x="75934" y="21299"/>
                  <a:pt x="76594" y="21008"/>
                  <a:pt x="77290" y="20753"/>
                </a:cubicBezTo>
                <a:close/>
                <a:moveTo>
                  <a:pt x="94792" y="22364"/>
                </a:moveTo>
                <a:cubicBezTo>
                  <a:pt x="95118" y="22804"/>
                  <a:pt x="95488" y="23209"/>
                  <a:pt x="95858" y="23614"/>
                </a:cubicBezTo>
                <a:cubicBezTo>
                  <a:pt x="95541" y="23605"/>
                  <a:pt x="95226" y="23600"/>
                  <a:pt x="94911" y="23600"/>
                </a:cubicBezTo>
                <a:cubicBezTo>
                  <a:pt x="94050" y="23600"/>
                  <a:pt x="93193" y="23633"/>
                  <a:pt x="92336" y="23685"/>
                </a:cubicBezTo>
                <a:cubicBezTo>
                  <a:pt x="91966" y="23324"/>
                  <a:pt x="91640" y="22919"/>
                  <a:pt x="91306" y="22478"/>
                </a:cubicBezTo>
                <a:cubicBezTo>
                  <a:pt x="92477" y="22399"/>
                  <a:pt x="93621" y="22364"/>
                  <a:pt x="94792" y="22364"/>
                </a:cubicBezTo>
                <a:close/>
                <a:moveTo>
                  <a:pt x="70581" y="20128"/>
                </a:moveTo>
                <a:cubicBezTo>
                  <a:pt x="70766" y="20823"/>
                  <a:pt x="70986" y="21519"/>
                  <a:pt x="71171" y="22179"/>
                </a:cubicBezTo>
                <a:cubicBezTo>
                  <a:pt x="70731" y="22619"/>
                  <a:pt x="70247" y="23103"/>
                  <a:pt x="69807" y="23579"/>
                </a:cubicBezTo>
                <a:cubicBezTo>
                  <a:pt x="69771" y="23649"/>
                  <a:pt x="69701" y="23685"/>
                  <a:pt x="69666" y="23720"/>
                </a:cubicBezTo>
                <a:cubicBezTo>
                  <a:pt x="69481" y="23103"/>
                  <a:pt x="69261" y="22443"/>
                  <a:pt x="69076" y="21818"/>
                </a:cubicBezTo>
                <a:cubicBezTo>
                  <a:pt x="69226" y="21668"/>
                  <a:pt x="69366" y="21484"/>
                  <a:pt x="69516" y="21343"/>
                </a:cubicBezTo>
                <a:cubicBezTo>
                  <a:pt x="69886" y="20902"/>
                  <a:pt x="70212" y="20533"/>
                  <a:pt x="70581" y="20128"/>
                </a:cubicBezTo>
                <a:close/>
                <a:moveTo>
                  <a:pt x="16067" y="22619"/>
                </a:moveTo>
                <a:cubicBezTo>
                  <a:pt x="16587" y="22954"/>
                  <a:pt x="17062" y="23280"/>
                  <a:pt x="17573" y="23614"/>
                </a:cubicBezTo>
                <a:cubicBezTo>
                  <a:pt x="17317" y="23685"/>
                  <a:pt x="17062" y="23720"/>
                  <a:pt x="16807" y="23799"/>
                </a:cubicBezTo>
                <a:cubicBezTo>
                  <a:pt x="16367" y="23614"/>
                  <a:pt x="15882" y="23394"/>
                  <a:pt x="15442" y="23209"/>
                </a:cubicBezTo>
                <a:cubicBezTo>
                  <a:pt x="15337" y="23174"/>
                  <a:pt x="15222" y="23139"/>
                  <a:pt x="15116" y="23059"/>
                </a:cubicBezTo>
                <a:cubicBezTo>
                  <a:pt x="15442" y="22919"/>
                  <a:pt x="15777" y="22769"/>
                  <a:pt x="16067" y="22619"/>
                </a:cubicBezTo>
                <a:close/>
                <a:moveTo>
                  <a:pt x="7193" y="22329"/>
                </a:moveTo>
                <a:cubicBezTo>
                  <a:pt x="7924" y="22478"/>
                  <a:pt x="8663" y="22619"/>
                  <a:pt x="9429" y="22769"/>
                </a:cubicBezTo>
                <a:cubicBezTo>
                  <a:pt x="9103" y="22989"/>
                  <a:pt x="8804" y="23209"/>
                  <a:pt x="8513" y="23429"/>
                </a:cubicBezTo>
                <a:cubicBezTo>
                  <a:pt x="8293" y="23579"/>
                  <a:pt x="8073" y="23720"/>
                  <a:pt x="7853" y="23869"/>
                </a:cubicBezTo>
                <a:cubicBezTo>
                  <a:pt x="7519" y="23834"/>
                  <a:pt x="7228" y="23764"/>
                  <a:pt x="6938" y="23720"/>
                </a:cubicBezTo>
                <a:cubicBezTo>
                  <a:pt x="6497" y="23649"/>
                  <a:pt x="6057" y="23579"/>
                  <a:pt x="5617" y="23500"/>
                </a:cubicBezTo>
                <a:cubicBezTo>
                  <a:pt x="5872" y="23324"/>
                  <a:pt x="6128" y="23139"/>
                  <a:pt x="6383" y="22954"/>
                </a:cubicBezTo>
                <a:cubicBezTo>
                  <a:pt x="6638" y="22734"/>
                  <a:pt x="6938" y="22514"/>
                  <a:pt x="7193" y="22329"/>
                </a:cubicBezTo>
                <a:close/>
                <a:moveTo>
                  <a:pt x="83092" y="21598"/>
                </a:moveTo>
                <a:cubicBezTo>
                  <a:pt x="83347" y="22223"/>
                  <a:pt x="83638" y="22804"/>
                  <a:pt x="84007" y="23359"/>
                </a:cubicBezTo>
                <a:cubicBezTo>
                  <a:pt x="82942" y="23544"/>
                  <a:pt x="81956" y="23720"/>
                  <a:pt x="81076" y="23905"/>
                </a:cubicBezTo>
                <a:cubicBezTo>
                  <a:pt x="80741" y="23359"/>
                  <a:pt x="80451" y="22769"/>
                  <a:pt x="80231" y="22179"/>
                </a:cubicBezTo>
                <a:cubicBezTo>
                  <a:pt x="81111" y="21959"/>
                  <a:pt x="82062" y="21783"/>
                  <a:pt x="83092" y="21598"/>
                </a:cubicBezTo>
                <a:close/>
                <a:moveTo>
                  <a:pt x="94898" y="22364"/>
                </a:moveTo>
                <a:cubicBezTo>
                  <a:pt x="95162" y="22364"/>
                  <a:pt x="95417" y="22364"/>
                  <a:pt x="95708" y="22399"/>
                </a:cubicBezTo>
                <a:cubicBezTo>
                  <a:pt x="96553" y="22443"/>
                  <a:pt x="97363" y="22549"/>
                  <a:pt x="98129" y="22663"/>
                </a:cubicBezTo>
                <a:cubicBezTo>
                  <a:pt x="98499" y="23103"/>
                  <a:pt x="98904" y="23500"/>
                  <a:pt x="99265" y="23905"/>
                </a:cubicBezTo>
                <a:cubicBezTo>
                  <a:pt x="98719" y="23799"/>
                  <a:pt x="98129" y="23720"/>
                  <a:pt x="97504" y="23685"/>
                </a:cubicBezTo>
                <a:cubicBezTo>
                  <a:pt x="96993" y="23649"/>
                  <a:pt x="96483" y="23614"/>
                  <a:pt x="95998" y="23614"/>
                </a:cubicBezTo>
                <a:cubicBezTo>
                  <a:pt x="95602" y="23209"/>
                  <a:pt x="95232" y="22804"/>
                  <a:pt x="94898" y="22364"/>
                </a:cubicBezTo>
                <a:close/>
                <a:moveTo>
                  <a:pt x="15002" y="23139"/>
                </a:moveTo>
                <a:cubicBezTo>
                  <a:pt x="15152" y="23174"/>
                  <a:pt x="15266" y="23244"/>
                  <a:pt x="15407" y="23280"/>
                </a:cubicBezTo>
                <a:cubicBezTo>
                  <a:pt x="15812" y="23464"/>
                  <a:pt x="16252" y="23649"/>
                  <a:pt x="16692" y="23834"/>
                </a:cubicBezTo>
                <a:lnTo>
                  <a:pt x="16587" y="23834"/>
                </a:lnTo>
                <a:cubicBezTo>
                  <a:pt x="16287" y="23905"/>
                  <a:pt x="15997" y="23984"/>
                  <a:pt x="15706" y="24054"/>
                </a:cubicBezTo>
                <a:cubicBezTo>
                  <a:pt x="15081" y="23905"/>
                  <a:pt x="14456" y="23764"/>
                  <a:pt x="13866" y="23649"/>
                </a:cubicBezTo>
                <a:cubicBezTo>
                  <a:pt x="14122" y="23500"/>
                  <a:pt x="14386" y="23394"/>
                  <a:pt x="14641" y="23280"/>
                </a:cubicBezTo>
                <a:cubicBezTo>
                  <a:pt x="14747" y="23244"/>
                  <a:pt x="14896" y="23174"/>
                  <a:pt x="15002" y="23139"/>
                </a:cubicBezTo>
                <a:close/>
                <a:moveTo>
                  <a:pt x="91235" y="22478"/>
                </a:moveTo>
                <a:cubicBezTo>
                  <a:pt x="91526" y="22919"/>
                  <a:pt x="91861" y="23324"/>
                  <a:pt x="92221" y="23720"/>
                </a:cubicBezTo>
                <a:cubicBezTo>
                  <a:pt x="91051" y="23799"/>
                  <a:pt x="89915" y="23905"/>
                  <a:pt x="88735" y="24054"/>
                </a:cubicBezTo>
                <a:cubicBezTo>
                  <a:pt x="88409" y="23685"/>
                  <a:pt x="88075" y="23280"/>
                  <a:pt x="87820" y="22883"/>
                </a:cubicBezTo>
                <a:cubicBezTo>
                  <a:pt x="88920" y="22734"/>
                  <a:pt x="90100" y="22584"/>
                  <a:pt x="91235" y="22478"/>
                </a:cubicBezTo>
                <a:close/>
                <a:moveTo>
                  <a:pt x="103191" y="21889"/>
                </a:moveTo>
                <a:lnTo>
                  <a:pt x="103191" y="21889"/>
                </a:lnTo>
                <a:cubicBezTo>
                  <a:pt x="104072" y="22258"/>
                  <a:pt x="104987" y="22549"/>
                  <a:pt x="106017" y="22839"/>
                </a:cubicBezTo>
                <a:cubicBezTo>
                  <a:pt x="106202" y="22989"/>
                  <a:pt x="106387" y="23174"/>
                  <a:pt x="106607" y="23359"/>
                </a:cubicBezTo>
                <a:cubicBezTo>
                  <a:pt x="106898" y="23579"/>
                  <a:pt x="107188" y="23834"/>
                  <a:pt x="107488" y="24089"/>
                </a:cubicBezTo>
                <a:cubicBezTo>
                  <a:pt x="106422" y="23799"/>
                  <a:pt x="105463" y="23464"/>
                  <a:pt x="104512" y="23103"/>
                </a:cubicBezTo>
                <a:cubicBezTo>
                  <a:pt x="104292" y="22919"/>
                  <a:pt x="104072" y="22698"/>
                  <a:pt x="103852" y="22514"/>
                </a:cubicBezTo>
                <a:cubicBezTo>
                  <a:pt x="103631" y="22329"/>
                  <a:pt x="103411" y="22109"/>
                  <a:pt x="103191" y="21889"/>
                </a:cubicBezTo>
                <a:close/>
                <a:moveTo>
                  <a:pt x="19888" y="21484"/>
                </a:moveTo>
                <a:cubicBezTo>
                  <a:pt x="20214" y="22223"/>
                  <a:pt x="20619" y="22919"/>
                  <a:pt x="21059" y="23544"/>
                </a:cubicBezTo>
                <a:cubicBezTo>
                  <a:pt x="20945" y="23799"/>
                  <a:pt x="20839" y="23984"/>
                  <a:pt x="20725" y="24125"/>
                </a:cubicBezTo>
                <a:cubicBezTo>
                  <a:pt x="20284" y="23544"/>
                  <a:pt x="19888" y="22954"/>
                  <a:pt x="19554" y="22329"/>
                </a:cubicBezTo>
                <a:cubicBezTo>
                  <a:pt x="19703" y="22073"/>
                  <a:pt x="19809" y="21783"/>
                  <a:pt x="19888" y="21484"/>
                </a:cubicBezTo>
                <a:close/>
                <a:moveTo>
                  <a:pt x="72782" y="20858"/>
                </a:moveTo>
                <a:cubicBezTo>
                  <a:pt x="72818" y="20973"/>
                  <a:pt x="72818" y="21123"/>
                  <a:pt x="72853" y="21228"/>
                </a:cubicBezTo>
                <a:lnTo>
                  <a:pt x="72967" y="21598"/>
                </a:lnTo>
                <a:cubicBezTo>
                  <a:pt x="73073" y="22038"/>
                  <a:pt x="73187" y="22443"/>
                  <a:pt x="73328" y="22883"/>
                </a:cubicBezTo>
                <a:cubicBezTo>
                  <a:pt x="72818" y="23280"/>
                  <a:pt x="72342" y="23685"/>
                  <a:pt x="71832" y="24160"/>
                </a:cubicBezTo>
                <a:cubicBezTo>
                  <a:pt x="71788" y="23984"/>
                  <a:pt x="71717" y="23799"/>
                  <a:pt x="71682" y="23614"/>
                </a:cubicBezTo>
                <a:lnTo>
                  <a:pt x="71647" y="23544"/>
                </a:lnTo>
                <a:cubicBezTo>
                  <a:pt x="71532" y="23103"/>
                  <a:pt x="71391" y="22663"/>
                  <a:pt x="71277" y="22223"/>
                </a:cubicBezTo>
                <a:cubicBezTo>
                  <a:pt x="71752" y="21704"/>
                  <a:pt x="72272" y="21263"/>
                  <a:pt x="72782" y="20858"/>
                </a:cubicBezTo>
                <a:close/>
                <a:moveTo>
                  <a:pt x="9544" y="22804"/>
                </a:moveTo>
                <a:cubicBezTo>
                  <a:pt x="10239" y="22954"/>
                  <a:pt x="10935" y="23103"/>
                  <a:pt x="11665" y="23244"/>
                </a:cubicBezTo>
                <a:cubicBezTo>
                  <a:pt x="11304" y="23464"/>
                  <a:pt x="10970" y="23685"/>
                  <a:pt x="10644" y="23905"/>
                </a:cubicBezTo>
                <a:cubicBezTo>
                  <a:pt x="10459" y="24019"/>
                  <a:pt x="10309" y="24125"/>
                  <a:pt x="10125" y="24239"/>
                </a:cubicBezTo>
                <a:cubicBezTo>
                  <a:pt x="9394" y="24125"/>
                  <a:pt x="8698" y="24019"/>
                  <a:pt x="7959" y="23905"/>
                </a:cubicBezTo>
                <a:cubicBezTo>
                  <a:pt x="8179" y="23764"/>
                  <a:pt x="8364" y="23614"/>
                  <a:pt x="8549" y="23464"/>
                </a:cubicBezTo>
                <a:cubicBezTo>
                  <a:pt x="8883" y="23244"/>
                  <a:pt x="9209" y="23024"/>
                  <a:pt x="9544" y="22804"/>
                </a:cubicBezTo>
                <a:close/>
                <a:moveTo>
                  <a:pt x="56786" y="21378"/>
                </a:moveTo>
                <a:cubicBezTo>
                  <a:pt x="56680" y="21818"/>
                  <a:pt x="56645" y="22223"/>
                  <a:pt x="56601" y="22663"/>
                </a:cubicBezTo>
                <a:cubicBezTo>
                  <a:pt x="56160" y="22954"/>
                  <a:pt x="55720" y="23244"/>
                  <a:pt x="55324" y="23544"/>
                </a:cubicBezTo>
                <a:cubicBezTo>
                  <a:pt x="54954" y="23799"/>
                  <a:pt x="54585" y="24019"/>
                  <a:pt x="54224" y="24239"/>
                </a:cubicBezTo>
                <a:cubicBezTo>
                  <a:pt x="54294" y="23834"/>
                  <a:pt x="54400" y="23394"/>
                  <a:pt x="54514" y="22989"/>
                </a:cubicBezTo>
                <a:cubicBezTo>
                  <a:pt x="54840" y="22769"/>
                  <a:pt x="55210" y="22514"/>
                  <a:pt x="55544" y="22258"/>
                </a:cubicBezTo>
                <a:cubicBezTo>
                  <a:pt x="55940" y="21959"/>
                  <a:pt x="56345" y="21668"/>
                  <a:pt x="56786" y="21378"/>
                </a:cubicBezTo>
                <a:close/>
                <a:moveTo>
                  <a:pt x="59066" y="21079"/>
                </a:moveTo>
                <a:cubicBezTo>
                  <a:pt x="59066" y="21598"/>
                  <a:pt x="59101" y="22144"/>
                  <a:pt x="59171" y="22663"/>
                </a:cubicBezTo>
                <a:cubicBezTo>
                  <a:pt x="58326" y="23209"/>
                  <a:pt x="57481" y="23720"/>
                  <a:pt x="56601" y="24239"/>
                </a:cubicBezTo>
                <a:cubicBezTo>
                  <a:pt x="56645" y="23720"/>
                  <a:pt x="56645" y="23209"/>
                  <a:pt x="56680" y="22734"/>
                </a:cubicBezTo>
                <a:cubicBezTo>
                  <a:pt x="57481" y="22179"/>
                  <a:pt x="58291" y="21633"/>
                  <a:pt x="59066" y="21079"/>
                </a:cubicBezTo>
                <a:close/>
                <a:moveTo>
                  <a:pt x="101835" y="22003"/>
                </a:moveTo>
                <a:cubicBezTo>
                  <a:pt x="102531" y="22329"/>
                  <a:pt x="103262" y="22663"/>
                  <a:pt x="104001" y="22989"/>
                </a:cubicBezTo>
                <a:cubicBezTo>
                  <a:pt x="104186" y="23059"/>
                  <a:pt x="104327" y="23103"/>
                  <a:pt x="104477" y="23174"/>
                </a:cubicBezTo>
                <a:cubicBezTo>
                  <a:pt x="104917" y="23544"/>
                  <a:pt x="105357" y="23940"/>
                  <a:pt x="105797" y="24310"/>
                </a:cubicBezTo>
                <a:cubicBezTo>
                  <a:pt x="105357" y="24125"/>
                  <a:pt x="104917" y="23940"/>
                  <a:pt x="104477" y="23764"/>
                </a:cubicBezTo>
                <a:cubicBezTo>
                  <a:pt x="104257" y="23685"/>
                  <a:pt x="104072" y="23579"/>
                  <a:pt x="103852" y="23500"/>
                </a:cubicBezTo>
                <a:cubicBezTo>
                  <a:pt x="103561" y="23394"/>
                  <a:pt x="103306" y="23244"/>
                  <a:pt x="103042" y="23139"/>
                </a:cubicBezTo>
                <a:cubicBezTo>
                  <a:pt x="102645" y="22769"/>
                  <a:pt x="102240" y="22399"/>
                  <a:pt x="101835" y="22003"/>
                </a:cubicBezTo>
                <a:close/>
                <a:moveTo>
                  <a:pt x="19483" y="22399"/>
                </a:moveTo>
                <a:cubicBezTo>
                  <a:pt x="19844" y="23024"/>
                  <a:pt x="20249" y="23614"/>
                  <a:pt x="20654" y="24160"/>
                </a:cubicBezTo>
                <a:cubicBezTo>
                  <a:pt x="20584" y="24274"/>
                  <a:pt x="20469" y="24345"/>
                  <a:pt x="20364" y="24380"/>
                </a:cubicBezTo>
                <a:cubicBezTo>
                  <a:pt x="19923" y="23905"/>
                  <a:pt x="19518" y="23394"/>
                  <a:pt x="19113" y="22883"/>
                </a:cubicBezTo>
                <a:cubicBezTo>
                  <a:pt x="19263" y="22734"/>
                  <a:pt x="19369" y="22584"/>
                  <a:pt x="19483" y="22399"/>
                </a:cubicBezTo>
                <a:close/>
                <a:moveTo>
                  <a:pt x="54699" y="22038"/>
                </a:moveTo>
                <a:lnTo>
                  <a:pt x="54699" y="22038"/>
                </a:lnTo>
                <a:cubicBezTo>
                  <a:pt x="54585" y="22329"/>
                  <a:pt x="54514" y="22619"/>
                  <a:pt x="54444" y="22954"/>
                </a:cubicBezTo>
                <a:cubicBezTo>
                  <a:pt x="53563" y="23500"/>
                  <a:pt x="52753" y="23984"/>
                  <a:pt x="51908" y="24380"/>
                </a:cubicBezTo>
                <a:cubicBezTo>
                  <a:pt x="52023" y="24089"/>
                  <a:pt x="52128" y="23799"/>
                  <a:pt x="52243" y="23500"/>
                </a:cubicBezTo>
                <a:cubicBezTo>
                  <a:pt x="53044" y="23103"/>
                  <a:pt x="53854" y="22619"/>
                  <a:pt x="54699" y="22038"/>
                </a:cubicBezTo>
                <a:close/>
                <a:moveTo>
                  <a:pt x="11780" y="23280"/>
                </a:moveTo>
                <a:cubicBezTo>
                  <a:pt x="12361" y="23394"/>
                  <a:pt x="12986" y="23544"/>
                  <a:pt x="13611" y="23649"/>
                </a:cubicBezTo>
                <a:cubicBezTo>
                  <a:pt x="13426" y="23720"/>
                  <a:pt x="13285" y="23799"/>
                  <a:pt x="13171" y="23905"/>
                </a:cubicBezTo>
                <a:cubicBezTo>
                  <a:pt x="12845" y="24054"/>
                  <a:pt x="12546" y="24239"/>
                  <a:pt x="12255" y="24424"/>
                </a:cubicBezTo>
                <a:cubicBezTo>
                  <a:pt x="12035" y="24380"/>
                  <a:pt x="11815" y="24380"/>
                  <a:pt x="11595" y="24380"/>
                </a:cubicBezTo>
                <a:cubicBezTo>
                  <a:pt x="11155" y="24345"/>
                  <a:pt x="10714" y="24310"/>
                  <a:pt x="10274" y="24239"/>
                </a:cubicBezTo>
                <a:cubicBezTo>
                  <a:pt x="10380" y="24160"/>
                  <a:pt x="10530" y="24054"/>
                  <a:pt x="10679" y="23940"/>
                </a:cubicBezTo>
                <a:cubicBezTo>
                  <a:pt x="11040" y="23720"/>
                  <a:pt x="11410" y="23500"/>
                  <a:pt x="11780" y="23280"/>
                </a:cubicBezTo>
                <a:close/>
                <a:moveTo>
                  <a:pt x="17687" y="23649"/>
                </a:moveTo>
                <a:cubicBezTo>
                  <a:pt x="18083" y="23905"/>
                  <a:pt x="18488" y="24204"/>
                  <a:pt x="18929" y="24424"/>
                </a:cubicBezTo>
                <a:cubicBezTo>
                  <a:pt x="18788" y="24424"/>
                  <a:pt x="18603" y="24424"/>
                  <a:pt x="18418" y="24459"/>
                </a:cubicBezTo>
                <a:cubicBezTo>
                  <a:pt x="17943" y="24239"/>
                  <a:pt x="17423" y="24054"/>
                  <a:pt x="16948" y="23834"/>
                </a:cubicBezTo>
                <a:cubicBezTo>
                  <a:pt x="17203" y="23799"/>
                  <a:pt x="17423" y="23720"/>
                  <a:pt x="17687" y="23649"/>
                </a:cubicBezTo>
                <a:close/>
                <a:moveTo>
                  <a:pt x="18418" y="23359"/>
                </a:moveTo>
                <a:cubicBezTo>
                  <a:pt x="18823" y="23720"/>
                  <a:pt x="19228" y="24089"/>
                  <a:pt x="19668" y="24459"/>
                </a:cubicBezTo>
                <a:lnTo>
                  <a:pt x="19448" y="24459"/>
                </a:lnTo>
                <a:cubicBezTo>
                  <a:pt x="19334" y="24424"/>
                  <a:pt x="19228" y="24424"/>
                  <a:pt x="19113" y="24424"/>
                </a:cubicBezTo>
                <a:cubicBezTo>
                  <a:pt x="18673" y="24160"/>
                  <a:pt x="18198" y="23905"/>
                  <a:pt x="17758" y="23614"/>
                </a:cubicBezTo>
                <a:cubicBezTo>
                  <a:pt x="17978" y="23544"/>
                  <a:pt x="18198" y="23464"/>
                  <a:pt x="18383" y="23394"/>
                </a:cubicBezTo>
                <a:cubicBezTo>
                  <a:pt x="18418" y="23394"/>
                  <a:pt x="18418" y="23359"/>
                  <a:pt x="18418" y="23359"/>
                </a:cubicBezTo>
                <a:close/>
                <a:moveTo>
                  <a:pt x="19078" y="22919"/>
                </a:moveTo>
                <a:cubicBezTo>
                  <a:pt x="19448" y="23429"/>
                  <a:pt x="19844" y="23940"/>
                  <a:pt x="20284" y="24424"/>
                </a:cubicBezTo>
                <a:cubicBezTo>
                  <a:pt x="20143" y="24459"/>
                  <a:pt x="19994" y="24459"/>
                  <a:pt x="19809" y="24459"/>
                </a:cubicBezTo>
                <a:cubicBezTo>
                  <a:pt x="19369" y="24089"/>
                  <a:pt x="18929" y="23720"/>
                  <a:pt x="18524" y="23324"/>
                </a:cubicBezTo>
                <a:cubicBezTo>
                  <a:pt x="18708" y="23209"/>
                  <a:pt x="18893" y="23059"/>
                  <a:pt x="19078" y="22919"/>
                </a:cubicBezTo>
                <a:close/>
                <a:moveTo>
                  <a:pt x="61557" y="21158"/>
                </a:moveTo>
                <a:cubicBezTo>
                  <a:pt x="61628" y="21818"/>
                  <a:pt x="61742" y="22478"/>
                  <a:pt x="61883" y="23103"/>
                </a:cubicBezTo>
                <a:cubicBezTo>
                  <a:pt x="61082" y="23614"/>
                  <a:pt x="60307" y="24054"/>
                  <a:pt x="59506" y="24494"/>
                </a:cubicBezTo>
                <a:cubicBezTo>
                  <a:pt x="59392" y="23905"/>
                  <a:pt x="59321" y="23280"/>
                  <a:pt x="59242" y="22698"/>
                </a:cubicBezTo>
                <a:cubicBezTo>
                  <a:pt x="60017" y="22223"/>
                  <a:pt x="60783" y="21704"/>
                  <a:pt x="61557" y="21158"/>
                </a:cubicBezTo>
                <a:close/>
                <a:moveTo>
                  <a:pt x="99925" y="22003"/>
                </a:moveTo>
                <a:lnTo>
                  <a:pt x="99925" y="22003"/>
                </a:lnTo>
                <a:cubicBezTo>
                  <a:pt x="100955" y="22364"/>
                  <a:pt x="101985" y="22769"/>
                  <a:pt x="102971" y="23209"/>
                </a:cubicBezTo>
                <a:cubicBezTo>
                  <a:pt x="103447" y="23649"/>
                  <a:pt x="103922" y="24089"/>
                  <a:pt x="104362" y="24494"/>
                </a:cubicBezTo>
                <a:cubicBezTo>
                  <a:pt x="103376" y="24089"/>
                  <a:pt x="102381" y="23720"/>
                  <a:pt x="101360" y="23394"/>
                </a:cubicBezTo>
                <a:cubicBezTo>
                  <a:pt x="100885" y="22954"/>
                  <a:pt x="100400" y="22478"/>
                  <a:pt x="99925" y="22003"/>
                </a:cubicBezTo>
                <a:close/>
                <a:moveTo>
                  <a:pt x="16807" y="23869"/>
                </a:moveTo>
                <a:cubicBezTo>
                  <a:pt x="17282" y="24089"/>
                  <a:pt x="17758" y="24274"/>
                  <a:pt x="18233" y="24459"/>
                </a:cubicBezTo>
                <a:cubicBezTo>
                  <a:pt x="18048" y="24459"/>
                  <a:pt x="17828" y="24494"/>
                  <a:pt x="17608" y="24530"/>
                </a:cubicBezTo>
                <a:cubicBezTo>
                  <a:pt x="17062" y="24380"/>
                  <a:pt x="16472" y="24239"/>
                  <a:pt x="15882" y="24125"/>
                </a:cubicBezTo>
                <a:cubicBezTo>
                  <a:pt x="16147" y="24054"/>
                  <a:pt x="16367" y="23984"/>
                  <a:pt x="16622" y="23940"/>
                </a:cubicBezTo>
                <a:cubicBezTo>
                  <a:pt x="16692" y="23905"/>
                  <a:pt x="16728" y="23905"/>
                  <a:pt x="16807" y="23869"/>
                </a:cubicBezTo>
                <a:close/>
                <a:moveTo>
                  <a:pt x="80116" y="22223"/>
                </a:moveTo>
                <a:cubicBezTo>
                  <a:pt x="80371" y="22804"/>
                  <a:pt x="80635" y="23394"/>
                  <a:pt x="80961" y="23940"/>
                </a:cubicBezTo>
                <a:cubicBezTo>
                  <a:pt x="80231" y="24125"/>
                  <a:pt x="79491" y="24310"/>
                  <a:pt x="78831" y="24530"/>
                </a:cubicBezTo>
                <a:cubicBezTo>
                  <a:pt x="78540" y="23984"/>
                  <a:pt x="78285" y="23429"/>
                  <a:pt x="78065" y="22839"/>
                </a:cubicBezTo>
                <a:cubicBezTo>
                  <a:pt x="78725" y="22619"/>
                  <a:pt x="79421" y="22399"/>
                  <a:pt x="80116" y="22223"/>
                </a:cubicBezTo>
                <a:close/>
                <a:moveTo>
                  <a:pt x="13725" y="23685"/>
                </a:moveTo>
                <a:cubicBezTo>
                  <a:pt x="14342" y="23834"/>
                  <a:pt x="14932" y="23984"/>
                  <a:pt x="15557" y="24125"/>
                </a:cubicBezTo>
                <a:cubicBezTo>
                  <a:pt x="15301" y="24204"/>
                  <a:pt x="15116" y="24274"/>
                  <a:pt x="14896" y="24345"/>
                </a:cubicBezTo>
                <a:cubicBezTo>
                  <a:pt x="14747" y="24424"/>
                  <a:pt x="14606" y="24494"/>
                  <a:pt x="14456" y="24565"/>
                </a:cubicBezTo>
                <a:cubicBezTo>
                  <a:pt x="13981" y="24530"/>
                  <a:pt x="13541" y="24494"/>
                  <a:pt x="13021" y="24459"/>
                </a:cubicBezTo>
                <a:cubicBezTo>
                  <a:pt x="12845" y="24459"/>
                  <a:pt x="12625" y="24424"/>
                  <a:pt x="12405" y="24424"/>
                </a:cubicBezTo>
                <a:cubicBezTo>
                  <a:pt x="12660" y="24274"/>
                  <a:pt x="12915" y="24125"/>
                  <a:pt x="13206" y="23984"/>
                </a:cubicBezTo>
                <a:cubicBezTo>
                  <a:pt x="13356" y="23869"/>
                  <a:pt x="13541" y="23799"/>
                  <a:pt x="13725" y="23685"/>
                </a:cubicBezTo>
                <a:close/>
                <a:moveTo>
                  <a:pt x="87714" y="22883"/>
                </a:moveTo>
                <a:cubicBezTo>
                  <a:pt x="88004" y="23280"/>
                  <a:pt x="88339" y="23685"/>
                  <a:pt x="88665" y="24089"/>
                </a:cubicBezTo>
                <a:cubicBezTo>
                  <a:pt x="87749" y="24204"/>
                  <a:pt x="86869" y="24345"/>
                  <a:pt x="85988" y="24459"/>
                </a:cubicBezTo>
                <a:cubicBezTo>
                  <a:pt x="85654" y="24530"/>
                  <a:pt x="85328" y="24565"/>
                  <a:pt x="84993" y="24600"/>
                </a:cubicBezTo>
                <a:cubicBezTo>
                  <a:pt x="84668" y="24239"/>
                  <a:pt x="84412" y="23834"/>
                  <a:pt x="84113" y="23429"/>
                </a:cubicBezTo>
                <a:cubicBezTo>
                  <a:pt x="84192" y="23429"/>
                  <a:pt x="84228" y="23429"/>
                  <a:pt x="84263" y="23394"/>
                </a:cubicBezTo>
                <a:cubicBezTo>
                  <a:pt x="85398" y="23244"/>
                  <a:pt x="86578" y="23059"/>
                  <a:pt x="87714" y="22883"/>
                </a:cubicBezTo>
                <a:close/>
                <a:moveTo>
                  <a:pt x="98243" y="22698"/>
                </a:moveTo>
                <a:cubicBezTo>
                  <a:pt x="99300" y="22883"/>
                  <a:pt x="100295" y="23139"/>
                  <a:pt x="101246" y="23464"/>
                </a:cubicBezTo>
                <a:cubicBezTo>
                  <a:pt x="101721" y="23905"/>
                  <a:pt x="102161" y="24310"/>
                  <a:pt x="102601" y="24679"/>
                </a:cubicBezTo>
                <a:cubicBezTo>
                  <a:pt x="101580" y="24380"/>
                  <a:pt x="100515" y="24089"/>
                  <a:pt x="99450" y="23905"/>
                </a:cubicBezTo>
                <a:cubicBezTo>
                  <a:pt x="99045" y="23500"/>
                  <a:pt x="98640" y="23103"/>
                  <a:pt x="98243" y="22698"/>
                </a:cubicBezTo>
                <a:close/>
                <a:moveTo>
                  <a:pt x="64454" y="21448"/>
                </a:moveTo>
                <a:cubicBezTo>
                  <a:pt x="64603" y="22003"/>
                  <a:pt x="64744" y="22549"/>
                  <a:pt x="64894" y="23059"/>
                </a:cubicBezTo>
                <a:cubicBezTo>
                  <a:pt x="64084" y="23685"/>
                  <a:pt x="63204" y="24204"/>
                  <a:pt x="62288" y="24715"/>
                </a:cubicBezTo>
                <a:cubicBezTo>
                  <a:pt x="62182" y="24204"/>
                  <a:pt x="62068" y="23685"/>
                  <a:pt x="61962" y="23174"/>
                </a:cubicBezTo>
                <a:cubicBezTo>
                  <a:pt x="62843" y="22619"/>
                  <a:pt x="63644" y="22073"/>
                  <a:pt x="64454" y="21448"/>
                </a:cubicBezTo>
                <a:close/>
                <a:moveTo>
                  <a:pt x="66945" y="21598"/>
                </a:moveTo>
                <a:cubicBezTo>
                  <a:pt x="67095" y="22144"/>
                  <a:pt x="67245" y="22734"/>
                  <a:pt x="67430" y="23280"/>
                </a:cubicBezTo>
                <a:cubicBezTo>
                  <a:pt x="66804" y="23799"/>
                  <a:pt x="66144" y="24274"/>
                  <a:pt x="65484" y="24715"/>
                </a:cubicBezTo>
                <a:cubicBezTo>
                  <a:pt x="65334" y="24204"/>
                  <a:pt x="65149" y="23649"/>
                  <a:pt x="65008" y="23103"/>
                </a:cubicBezTo>
                <a:cubicBezTo>
                  <a:pt x="65669" y="22619"/>
                  <a:pt x="66329" y="22109"/>
                  <a:pt x="66945" y="21598"/>
                </a:cubicBezTo>
                <a:close/>
                <a:moveTo>
                  <a:pt x="95062" y="23671"/>
                </a:moveTo>
                <a:cubicBezTo>
                  <a:pt x="95351" y="23671"/>
                  <a:pt x="95640" y="23676"/>
                  <a:pt x="95928" y="23685"/>
                </a:cubicBezTo>
                <a:cubicBezTo>
                  <a:pt x="96298" y="24019"/>
                  <a:pt x="96623" y="24380"/>
                  <a:pt x="96993" y="24679"/>
                </a:cubicBezTo>
                <a:cubicBezTo>
                  <a:pt x="96508" y="24665"/>
                  <a:pt x="96016" y="24656"/>
                  <a:pt x="95519" y="24656"/>
                </a:cubicBezTo>
                <a:cubicBezTo>
                  <a:pt x="94817" y="24656"/>
                  <a:pt x="94108" y="24673"/>
                  <a:pt x="93401" y="24715"/>
                </a:cubicBezTo>
                <a:cubicBezTo>
                  <a:pt x="93067" y="24424"/>
                  <a:pt x="92741" y="24089"/>
                  <a:pt x="92406" y="23799"/>
                </a:cubicBezTo>
                <a:cubicBezTo>
                  <a:pt x="93289" y="23713"/>
                  <a:pt x="94177" y="23671"/>
                  <a:pt x="95062" y="23671"/>
                </a:cubicBezTo>
                <a:close/>
                <a:moveTo>
                  <a:pt x="2791" y="23174"/>
                </a:moveTo>
                <a:cubicBezTo>
                  <a:pt x="3196" y="23209"/>
                  <a:pt x="3601" y="23280"/>
                  <a:pt x="4041" y="23324"/>
                </a:cubicBezTo>
                <a:cubicBezTo>
                  <a:pt x="4481" y="23394"/>
                  <a:pt x="4957" y="23464"/>
                  <a:pt x="5397" y="23544"/>
                </a:cubicBezTo>
                <a:cubicBezTo>
                  <a:pt x="4842" y="23940"/>
                  <a:pt x="4261" y="24345"/>
                  <a:pt x="3671" y="24750"/>
                </a:cubicBezTo>
                <a:cubicBezTo>
                  <a:pt x="3302" y="24715"/>
                  <a:pt x="2897" y="24679"/>
                  <a:pt x="2500" y="24644"/>
                </a:cubicBezTo>
                <a:cubicBezTo>
                  <a:pt x="1981" y="24565"/>
                  <a:pt x="1470" y="24530"/>
                  <a:pt x="960" y="24494"/>
                </a:cubicBezTo>
                <a:cubicBezTo>
                  <a:pt x="1576" y="24054"/>
                  <a:pt x="2201" y="23614"/>
                  <a:pt x="2791" y="23174"/>
                </a:cubicBezTo>
                <a:close/>
                <a:moveTo>
                  <a:pt x="15706" y="24160"/>
                </a:moveTo>
                <a:cubicBezTo>
                  <a:pt x="16287" y="24274"/>
                  <a:pt x="16842" y="24424"/>
                  <a:pt x="17423" y="24565"/>
                </a:cubicBezTo>
                <a:lnTo>
                  <a:pt x="17353" y="24565"/>
                </a:lnTo>
                <a:cubicBezTo>
                  <a:pt x="17133" y="24644"/>
                  <a:pt x="16877" y="24679"/>
                  <a:pt x="16657" y="24750"/>
                </a:cubicBezTo>
                <a:cubicBezTo>
                  <a:pt x="15997" y="24679"/>
                  <a:pt x="15301" y="24600"/>
                  <a:pt x="14641" y="24565"/>
                </a:cubicBezTo>
                <a:cubicBezTo>
                  <a:pt x="14747" y="24530"/>
                  <a:pt x="14826" y="24459"/>
                  <a:pt x="14932" y="24424"/>
                </a:cubicBezTo>
                <a:cubicBezTo>
                  <a:pt x="15187" y="24310"/>
                  <a:pt x="15442" y="24239"/>
                  <a:pt x="15706" y="24160"/>
                </a:cubicBezTo>
                <a:close/>
                <a:moveTo>
                  <a:pt x="75203" y="21704"/>
                </a:moveTo>
                <a:cubicBezTo>
                  <a:pt x="75424" y="22399"/>
                  <a:pt x="75644" y="23059"/>
                  <a:pt x="75864" y="23720"/>
                </a:cubicBezTo>
                <a:cubicBezTo>
                  <a:pt x="75239" y="24054"/>
                  <a:pt x="74649" y="24424"/>
                  <a:pt x="74033" y="24864"/>
                </a:cubicBezTo>
                <a:cubicBezTo>
                  <a:pt x="73812" y="24204"/>
                  <a:pt x="73592" y="23579"/>
                  <a:pt x="73407" y="22919"/>
                </a:cubicBezTo>
                <a:cubicBezTo>
                  <a:pt x="73988" y="22478"/>
                  <a:pt x="74614" y="22073"/>
                  <a:pt x="75203" y="21704"/>
                </a:cubicBezTo>
                <a:close/>
                <a:moveTo>
                  <a:pt x="19078" y="24530"/>
                </a:moveTo>
                <a:cubicBezTo>
                  <a:pt x="19350" y="24684"/>
                  <a:pt x="19653" y="24838"/>
                  <a:pt x="19940" y="24993"/>
                </a:cubicBezTo>
                <a:lnTo>
                  <a:pt x="19940" y="24993"/>
                </a:lnTo>
                <a:cubicBezTo>
                  <a:pt x="19485" y="24859"/>
                  <a:pt x="19062" y="24694"/>
                  <a:pt x="18638" y="24530"/>
                </a:cubicBezTo>
                <a:close/>
                <a:moveTo>
                  <a:pt x="92301" y="23799"/>
                </a:moveTo>
                <a:cubicBezTo>
                  <a:pt x="92591" y="24125"/>
                  <a:pt x="92917" y="24424"/>
                  <a:pt x="93252" y="24715"/>
                </a:cubicBezTo>
                <a:cubicBezTo>
                  <a:pt x="92081" y="24750"/>
                  <a:pt x="90901" y="24864"/>
                  <a:pt x="89730" y="25005"/>
                </a:cubicBezTo>
                <a:cubicBezTo>
                  <a:pt x="89395" y="24715"/>
                  <a:pt x="89105" y="24459"/>
                  <a:pt x="88814" y="24125"/>
                </a:cubicBezTo>
                <a:cubicBezTo>
                  <a:pt x="89985" y="23984"/>
                  <a:pt x="91121" y="23869"/>
                  <a:pt x="92301" y="23799"/>
                </a:cubicBezTo>
                <a:close/>
                <a:moveTo>
                  <a:pt x="5503" y="23544"/>
                </a:moveTo>
                <a:cubicBezTo>
                  <a:pt x="5978" y="23649"/>
                  <a:pt x="6462" y="23720"/>
                  <a:pt x="6902" y="23799"/>
                </a:cubicBezTo>
                <a:cubicBezTo>
                  <a:pt x="7193" y="23834"/>
                  <a:pt x="7448" y="23905"/>
                  <a:pt x="7739" y="23940"/>
                </a:cubicBezTo>
                <a:cubicBezTo>
                  <a:pt x="7228" y="24310"/>
                  <a:pt x="6717" y="24679"/>
                  <a:pt x="6198" y="25040"/>
                </a:cubicBezTo>
                <a:cubicBezTo>
                  <a:pt x="5687" y="24970"/>
                  <a:pt x="5177" y="24899"/>
                  <a:pt x="4657" y="24864"/>
                </a:cubicBezTo>
                <a:cubicBezTo>
                  <a:pt x="4367" y="24820"/>
                  <a:pt x="4076" y="24785"/>
                  <a:pt x="3821" y="24750"/>
                </a:cubicBezTo>
                <a:cubicBezTo>
                  <a:pt x="4367" y="24345"/>
                  <a:pt x="4957" y="23984"/>
                  <a:pt x="5503" y="23544"/>
                </a:cubicBezTo>
                <a:close/>
                <a:moveTo>
                  <a:pt x="84043" y="23429"/>
                </a:moveTo>
                <a:cubicBezTo>
                  <a:pt x="84298" y="23869"/>
                  <a:pt x="84597" y="24239"/>
                  <a:pt x="84888" y="24644"/>
                </a:cubicBezTo>
                <a:cubicBezTo>
                  <a:pt x="84632" y="24679"/>
                  <a:pt x="84333" y="24715"/>
                  <a:pt x="84078" y="24750"/>
                </a:cubicBezTo>
                <a:cubicBezTo>
                  <a:pt x="83347" y="24820"/>
                  <a:pt x="82616" y="24935"/>
                  <a:pt x="81842" y="25084"/>
                </a:cubicBezTo>
                <a:cubicBezTo>
                  <a:pt x="81586" y="24715"/>
                  <a:pt x="81331" y="24380"/>
                  <a:pt x="81111" y="23984"/>
                </a:cubicBezTo>
                <a:cubicBezTo>
                  <a:pt x="82027" y="23799"/>
                  <a:pt x="82977" y="23614"/>
                  <a:pt x="84043" y="23429"/>
                </a:cubicBezTo>
                <a:close/>
                <a:moveTo>
                  <a:pt x="96078" y="23685"/>
                </a:moveTo>
                <a:cubicBezTo>
                  <a:pt x="96553" y="23685"/>
                  <a:pt x="97028" y="23720"/>
                  <a:pt x="97504" y="23764"/>
                </a:cubicBezTo>
                <a:cubicBezTo>
                  <a:pt x="98164" y="23799"/>
                  <a:pt x="98789" y="23905"/>
                  <a:pt x="99379" y="23984"/>
                </a:cubicBezTo>
                <a:cubicBezTo>
                  <a:pt x="99784" y="24380"/>
                  <a:pt x="100180" y="24715"/>
                  <a:pt x="100585" y="25084"/>
                </a:cubicBezTo>
                <a:cubicBezTo>
                  <a:pt x="99670" y="24899"/>
                  <a:pt x="98719" y="24785"/>
                  <a:pt x="97724" y="24715"/>
                </a:cubicBezTo>
                <a:cubicBezTo>
                  <a:pt x="97539" y="24715"/>
                  <a:pt x="97363" y="24715"/>
                  <a:pt x="97143" y="24679"/>
                </a:cubicBezTo>
                <a:cubicBezTo>
                  <a:pt x="96773" y="24380"/>
                  <a:pt x="96403" y="24054"/>
                  <a:pt x="96078" y="23685"/>
                </a:cubicBezTo>
                <a:close/>
                <a:moveTo>
                  <a:pt x="14491" y="24644"/>
                </a:moveTo>
                <a:cubicBezTo>
                  <a:pt x="15152" y="24679"/>
                  <a:pt x="15812" y="24750"/>
                  <a:pt x="16472" y="24820"/>
                </a:cubicBezTo>
                <a:cubicBezTo>
                  <a:pt x="16217" y="24899"/>
                  <a:pt x="15962" y="25005"/>
                  <a:pt x="15742" y="25155"/>
                </a:cubicBezTo>
                <a:cubicBezTo>
                  <a:pt x="15002" y="25120"/>
                  <a:pt x="14306" y="25120"/>
                  <a:pt x="13611" y="25120"/>
                </a:cubicBezTo>
                <a:cubicBezTo>
                  <a:pt x="13901" y="24935"/>
                  <a:pt x="14166" y="24785"/>
                  <a:pt x="14491" y="24644"/>
                </a:cubicBezTo>
                <a:close/>
                <a:moveTo>
                  <a:pt x="18418" y="24530"/>
                </a:moveTo>
                <a:cubicBezTo>
                  <a:pt x="18964" y="24750"/>
                  <a:pt x="19518" y="24935"/>
                  <a:pt x="20064" y="25155"/>
                </a:cubicBezTo>
                <a:cubicBezTo>
                  <a:pt x="19994" y="25155"/>
                  <a:pt x="19923" y="25120"/>
                  <a:pt x="19844" y="25120"/>
                </a:cubicBezTo>
                <a:cubicBezTo>
                  <a:pt x="19703" y="25084"/>
                  <a:pt x="19554" y="25040"/>
                  <a:pt x="19404" y="25005"/>
                </a:cubicBezTo>
                <a:cubicBezTo>
                  <a:pt x="18893" y="24864"/>
                  <a:pt x="18347" y="24715"/>
                  <a:pt x="17828" y="24600"/>
                </a:cubicBezTo>
                <a:cubicBezTo>
                  <a:pt x="18048" y="24565"/>
                  <a:pt x="18233" y="24530"/>
                  <a:pt x="18418" y="24530"/>
                </a:cubicBezTo>
                <a:close/>
                <a:moveTo>
                  <a:pt x="7853" y="23984"/>
                </a:moveTo>
                <a:cubicBezTo>
                  <a:pt x="8584" y="24089"/>
                  <a:pt x="9279" y="24204"/>
                  <a:pt x="10019" y="24310"/>
                </a:cubicBezTo>
                <a:cubicBezTo>
                  <a:pt x="9579" y="24600"/>
                  <a:pt x="9139" y="24899"/>
                  <a:pt x="8698" y="25190"/>
                </a:cubicBezTo>
                <a:cubicBezTo>
                  <a:pt x="7924" y="25190"/>
                  <a:pt x="7122" y="25120"/>
                  <a:pt x="6348" y="25040"/>
                </a:cubicBezTo>
                <a:cubicBezTo>
                  <a:pt x="6858" y="24679"/>
                  <a:pt x="7378" y="24310"/>
                  <a:pt x="7853" y="23984"/>
                </a:cubicBezTo>
                <a:close/>
                <a:moveTo>
                  <a:pt x="12290" y="24494"/>
                </a:moveTo>
                <a:cubicBezTo>
                  <a:pt x="12546" y="24530"/>
                  <a:pt x="12766" y="24530"/>
                  <a:pt x="13021" y="24565"/>
                </a:cubicBezTo>
                <a:cubicBezTo>
                  <a:pt x="13461" y="24565"/>
                  <a:pt x="13866" y="24600"/>
                  <a:pt x="14306" y="24644"/>
                </a:cubicBezTo>
                <a:cubicBezTo>
                  <a:pt x="14016" y="24785"/>
                  <a:pt x="13725" y="24935"/>
                  <a:pt x="13426" y="25120"/>
                </a:cubicBezTo>
                <a:cubicBezTo>
                  <a:pt x="12915" y="25120"/>
                  <a:pt x="12361" y="25155"/>
                  <a:pt x="11815" y="25155"/>
                </a:cubicBezTo>
                <a:cubicBezTo>
                  <a:pt x="11630" y="25190"/>
                  <a:pt x="11410" y="25190"/>
                  <a:pt x="11190" y="25190"/>
                </a:cubicBezTo>
                <a:cubicBezTo>
                  <a:pt x="11560" y="24935"/>
                  <a:pt x="11921" y="24715"/>
                  <a:pt x="12290" y="24494"/>
                </a:cubicBezTo>
                <a:close/>
                <a:moveTo>
                  <a:pt x="17608" y="24600"/>
                </a:moveTo>
                <a:cubicBezTo>
                  <a:pt x="18198" y="24785"/>
                  <a:pt x="18788" y="24935"/>
                  <a:pt x="19369" y="25084"/>
                </a:cubicBezTo>
                <a:cubicBezTo>
                  <a:pt x="19448" y="25084"/>
                  <a:pt x="19483" y="25120"/>
                  <a:pt x="19554" y="25120"/>
                </a:cubicBezTo>
                <a:cubicBezTo>
                  <a:pt x="19483" y="25120"/>
                  <a:pt x="19404" y="25155"/>
                  <a:pt x="19334" y="25155"/>
                </a:cubicBezTo>
                <a:lnTo>
                  <a:pt x="19263" y="25155"/>
                </a:lnTo>
                <a:cubicBezTo>
                  <a:pt x="19184" y="25155"/>
                  <a:pt x="19149" y="25155"/>
                  <a:pt x="19078" y="25190"/>
                </a:cubicBezTo>
                <a:cubicBezTo>
                  <a:pt x="18964" y="25155"/>
                  <a:pt x="18823" y="25120"/>
                  <a:pt x="18708" y="25084"/>
                </a:cubicBezTo>
                <a:cubicBezTo>
                  <a:pt x="18083" y="24970"/>
                  <a:pt x="17502" y="24864"/>
                  <a:pt x="16877" y="24785"/>
                </a:cubicBezTo>
                <a:cubicBezTo>
                  <a:pt x="17027" y="24750"/>
                  <a:pt x="17203" y="24715"/>
                  <a:pt x="17353" y="24679"/>
                </a:cubicBezTo>
                <a:cubicBezTo>
                  <a:pt x="17467" y="24644"/>
                  <a:pt x="17538" y="24644"/>
                  <a:pt x="17608" y="24600"/>
                </a:cubicBezTo>
                <a:close/>
                <a:moveTo>
                  <a:pt x="69005" y="21889"/>
                </a:moveTo>
                <a:cubicBezTo>
                  <a:pt x="69190" y="22514"/>
                  <a:pt x="69410" y="23174"/>
                  <a:pt x="69587" y="23799"/>
                </a:cubicBezTo>
                <a:cubicBezTo>
                  <a:pt x="69111" y="24310"/>
                  <a:pt x="68600" y="24785"/>
                  <a:pt x="68090" y="25190"/>
                </a:cubicBezTo>
                <a:cubicBezTo>
                  <a:pt x="67975" y="24864"/>
                  <a:pt x="67870" y="24530"/>
                  <a:pt x="67755" y="24160"/>
                </a:cubicBezTo>
                <a:cubicBezTo>
                  <a:pt x="67685" y="23905"/>
                  <a:pt x="67606" y="23614"/>
                  <a:pt x="67500" y="23324"/>
                </a:cubicBezTo>
                <a:cubicBezTo>
                  <a:pt x="68046" y="22883"/>
                  <a:pt x="68530" y="22399"/>
                  <a:pt x="69005" y="21889"/>
                </a:cubicBezTo>
                <a:close/>
                <a:moveTo>
                  <a:pt x="10160" y="24310"/>
                </a:moveTo>
                <a:cubicBezTo>
                  <a:pt x="10644" y="24380"/>
                  <a:pt x="11084" y="24424"/>
                  <a:pt x="11560" y="24459"/>
                </a:cubicBezTo>
                <a:cubicBezTo>
                  <a:pt x="11745" y="24459"/>
                  <a:pt x="11921" y="24494"/>
                  <a:pt x="12141" y="24494"/>
                </a:cubicBezTo>
                <a:cubicBezTo>
                  <a:pt x="11745" y="24715"/>
                  <a:pt x="11410" y="24935"/>
                  <a:pt x="11040" y="25190"/>
                </a:cubicBezTo>
                <a:cubicBezTo>
                  <a:pt x="10600" y="25190"/>
                  <a:pt x="10204" y="25225"/>
                  <a:pt x="9764" y="25225"/>
                </a:cubicBezTo>
                <a:lnTo>
                  <a:pt x="8839" y="25225"/>
                </a:lnTo>
                <a:cubicBezTo>
                  <a:pt x="9279" y="24899"/>
                  <a:pt x="9720" y="24600"/>
                  <a:pt x="10160" y="24310"/>
                </a:cubicBezTo>
                <a:close/>
                <a:moveTo>
                  <a:pt x="19774" y="24530"/>
                </a:moveTo>
                <a:cubicBezTo>
                  <a:pt x="20108" y="24820"/>
                  <a:pt x="20469" y="25084"/>
                  <a:pt x="20839" y="25340"/>
                </a:cubicBezTo>
                <a:cubicBezTo>
                  <a:pt x="20284" y="25084"/>
                  <a:pt x="19774" y="24820"/>
                  <a:pt x="19263" y="24530"/>
                </a:cubicBezTo>
                <a:close/>
                <a:moveTo>
                  <a:pt x="77994" y="22883"/>
                </a:moveTo>
                <a:cubicBezTo>
                  <a:pt x="78214" y="23464"/>
                  <a:pt x="78470" y="24019"/>
                  <a:pt x="78760" y="24565"/>
                </a:cubicBezTo>
                <a:cubicBezTo>
                  <a:pt x="78030" y="24785"/>
                  <a:pt x="77334" y="25084"/>
                  <a:pt x="76674" y="25375"/>
                </a:cubicBezTo>
                <a:cubicBezTo>
                  <a:pt x="76410" y="24864"/>
                  <a:pt x="76189" y="24310"/>
                  <a:pt x="75969" y="23764"/>
                </a:cubicBezTo>
                <a:cubicBezTo>
                  <a:pt x="76630" y="23429"/>
                  <a:pt x="77290" y="23139"/>
                  <a:pt x="77994" y="22883"/>
                </a:cubicBezTo>
                <a:close/>
                <a:moveTo>
                  <a:pt x="21570" y="22443"/>
                </a:moveTo>
                <a:cubicBezTo>
                  <a:pt x="21904" y="22919"/>
                  <a:pt x="22309" y="23394"/>
                  <a:pt x="22749" y="23834"/>
                </a:cubicBezTo>
                <a:cubicBezTo>
                  <a:pt x="22926" y="23984"/>
                  <a:pt x="23110" y="24160"/>
                  <a:pt x="23331" y="24310"/>
                </a:cubicBezTo>
                <a:cubicBezTo>
                  <a:pt x="23190" y="24785"/>
                  <a:pt x="23075" y="25155"/>
                  <a:pt x="22970" y="25410"/>
                </a:cubicBezTo>
                <a:cubicBezTo>
                  <a:pt x="22785" y="25260"/>
                  <a:pt x="22600" y="25120"/>
                  <a:pt x="22415" y="24935"/>
                </a:cubicBezTo>
                <a:cubicBezTo>
                  <a:pt x="21940" y="24530"/>
                  <a:pt x="21535" y="24054"/>
                  <a:pt x="21165" y="23544"/>
                </a:cubicBezTo>
                <a:cubicBezTo>
                  <a:pt x="21314" y="23244"/>
                  <a:pt x="21429" y="22883"/>
                  <a:pt x="21570" y="22443"/>
                </a:cubicBezTo>
                <a:close/>
                <a:moveTo>
                  <a:pt x="104697" y="23244"/>
                </a:moveTo>
                <a:lnTo>
                  <a:pt x="104697" y="23244"/>
                </a:lnTo>
                <a:cubicBezTo>
                  <a:pt x="105648" y="23614"/>
                  <a:pt x="106607" y="23940"/>
                  <a:pt x="107628" y="24204"/>
                </a:cubicBezTo>
                <a:cubicBezTo>
                  <a:pt x="108148" y="24600"/>
                  <a:pt x="108623" y="25005"/>
                  <a:pt x="109134" y="25410"/>
                </a:cubicBezTo>
                <a:cubicBezTo>
                  <a:pt x="108069" y="25120"/>
                  <a:pt x="107003" y="24750"/>
                  <a:pt x="106017" y="24380"/>
                </a:cubicBezTo>
                <a:cubicBezTo>
                  <a:pt x="105577" y="24019"/>
                  <a:pt x="105137" y="23649"/>
                  <a:pt x="104697" y="23244"/>
                </a:cubicBezTo>
                <a:close/>
                <a:moveTo>
                  <a:pt x="16657" y="24864"/>
                </a:moveTo>
                <a:cubicBezTo>
                  <a:pt x="17353" y="24935"/>
                  <a:pt x="18013" y="25040"/>
                  <a:pt x="18673" y="25190"/>
                </a:cubicBezTo>
                <a:cubicBezTo>
                  <a:pt x="18744" y="25190"/>
                  <a:pt x="18823" y="25190"/>
                  <a:pt x="18893" y="25225"/>
                </a:cubicBezTo>
                <a:cubicBezTo>
                  <a:pt x="18673" y="25260"/>
                  <a:pt x="18453" y="25340"/>
                  <a:pt x="18233" y="25445"/>
                </a:cubicBezTo>
                <a:cubicBezTo>
                  <a:pt x="18127" y="25410"/>
                  <a:pt x="18013" y="25375"/>
                  <a:pt x="17907" y="25375"/>
                </a:cubicBezTo>
                <a:cubicBezTo>
                  <a:pt x="17247" y="25260"/>
                  <a:pt x="16587" y="25190"/>
                  <a:pt x="15882" y="25155"/>
                </a:cubicBezTo>
                <a:cubicBezTo>
                  <a:pt x="16147" y="25040"/>
                  <a:pt x="16402" y="24935"/>
                  <a:pt x="16657" y="24864"/>
                </a:cubicBezTo>
                <a:close/>
                <a:moveTo>
                  <a:pt x="20434" y="25304"/>
                </a:moveTo>
                <a:lnTo>
                  <a:pt x="20434" y="25304"/>
                </a:lnTo>
                <a:cubicBezTo>
                  <a:pt x="20619" y="25340"/>
                  <a:pt x="20839" y="25410"/>
                  <a:pt x="20989" y="25481"/>
                </a:cubicBezTo>
                <a:cubicBezTo>
                  <a:pt x="20804" y="25445"/>
                  <a:pt x="20619" y="25375"/>
                  <a:pt x="20434" y="25304"/>
                </a:cubicBezTo>
                <a:close/>
                <a:moveTo>
                  <a:pt x="52128" y="23579"/>
                </a:moveTo>
                <a:cubicBezTo>
                  <a:pt x="52023" y="23869"/>
                  <a:pt x="51908" y="24160"/>
                  <a:pt x="51803" y="24459"/>
                </a:cubicBezTo>
                <a:cubicBezTo>
                  <a:pt x="50878" y="24899"/>
                  <a:pt x="49998" y="25225"/>
                  <a:pt x="49082" y="25481"/>
                </a:cubicBezTo>
                <a:cubicBezTo>
                  <a:pt x="49197" y="25155"/>
                  <a:pt x="49302" y="24864"/>
                  <a:pt x="49452" y="24565"/>
                </a:cubicBezTo>
                <a:cubicBezTo>
                  <a:pt x="50332" y="24345"/>
                  <a:pt x="51213" y="24019"/>
                  <a:pt x="52128" y="23579"/>
                </a:cubicBezTo>
                <a:close/>
                <a:moveTo>
                  <a:pt x="88735" y="24160"/>
                </a:moveTo>
                <a:cubicBezTo>
                  <a:pt x="88999" y="24459"/>
                  <a:pt x="89290" y="24750"/>
                  <a:pt x="89616" y="25005"/>
                </a:cubicBezTo>
                <a:cubicBezTo>
                  <a:pt x="88409" y="25155"/>
                  <a:pt x="87194" y="25304"/>
                  <a:pt x="86024" y="25445"/>
                </a:cubicBezTo>
                <a:cubicBezTo>
                  <a:pt x="85988" y="25481"/>
                  <a:pt x="85918" y="25481"/>
                  <a:pt x="85874" y="25481"/>
                </a:cubicBezTo>
                <a:cubicBezTo>
                  <a:pt x="85583" y="25225"/>
                  <a:pt x="85328" y="24970"/>
                  <a:pt x="85073" y="24679"/>
                </a:cubicBezTo>
                <a:cubicBezTo>
                  <a:pt x="85398" y="24644"/>
                  <a:pt x="85698" y="24600"/>
                  <a:pt x="85988" y="24565"/>
                </a:cubicBezTo>
                <a:cubicBezTo>
                  <a:pt x="86904" y="24424"/>
                  <a:pt x="87820" y="24274"/>
                  <a:pt x="88735" y="24160"/>
                </a:cubicBezTo>
                <a:close/>
                <a:moveTo>
                  <a:pt x="81032" y="24019"/>
                </a:moveTo>
                <a:cubicBezTo>
                  <a:pt x="81252" y="24380"/>
                  <a:pt x="81472" y="24750"/>
                  <a:pt x="81771" y="25084"/>
                </a:cubicBezTo>
                <a:cubicBezTo>
                  <a:pt x="80996" y="25225"/>
                  <a:pt x="80231" y="25375"/>
                  <a:pt x="79491" y="25560"/>
                </a:cubicBezTo>
                <a:cubicBezTo>
                  <a:pt x="79271" y="25260"/>
                  <a:pt x="79051" y="24935"/>
                  <a:pt x="78875" y="24600"/>
                </a:cubicBezTo>
                <a:cubicBezTo>
                  <a:pt x="79570" y="24380"/>
                  <a:pt x="80266" y="24204"/>
                  <a:pt x="81032" y="24019"/>
                </a:cubicBezTo>
                <a:close/>
                <a:moveTo>
                  <a:pt x="20364" y="24459"/>
                </a:moveTo>
                <a:cubicBezTo>
                  <a:pt x="20725" y="24864"/>
                  <a:pt x="21130" y="25260"/>
                  <a:pt x="21570" y="25595"/>
                </a:cubicBezTo>
                <a:cubicBezTo>
                  <a:pt x="21464" y="25560"/>
                  <a:pt x="21350" y="25525"/>
                  <a:pt x="21279" y="25481"/>
                </a:cubicBezTo>
                <a:cubicBezTo>
                  <a:pt x="20804" y="25190"/>
                  <a:pt x="20328" y="24899"/>
                  <a:pt x="19923" y="24530"/>
                </a:cubicBezTo>
                <a:cubicBezTo>
                  <a:pt x="20064" y="24530"/>
                  <a:pt x="20214" y="24530"/>
                  <a:pt x="20364" y="24459"/>
                </a:cubicBezTo>
                <a:close/>
                <a:moveTo>
                  <a:pt x="54400" y="23059"/>
                </a:moveTo>
                <a:cubicBezTo>
                  <a:pt x="54294" y="23464"/>
                  <a:pt x="54180" y="23869"/>
                  <a:pt x="54109" y="24274"/>
                </a:cubicBezTo>
                <a:cubicBezTo>
                  <a:pt x="53264" y="24785"/>
                  <a:pt x="52384" y="25225"/>
                  <a:pt x="51582" y="25595"/>
                </a:cubicBezTo>
                <a:cubicBezTo>
                  <a:pt x="51653" y="25225"/>
                  <a:pt x="51759" y="24864"/>
                  <a:pt x="51873" y="24494"/>
                </a:cubicBezTo>
                <a:cubicBezTo>
                  <a:pt x="52718" y="24125"/>
                  <a:pt x="53563" y="23614"/>
                  <a:pt x="54400" y="23059"/>
                </a:cubicBezTo>
                <a:close/>
                <a:moveTo>
                  <a:pt x="56601" y="22769"/>
                </a:moveTo>
                <a:lnTo>
                  <a:pt x="56601" y="22769"/>
                </a:lnTo>
                <a:cubicBezTo>
                  <a:pt x="56565" y="23280"/>
                  <a:pt x="56530" y="23764"/>
                  <a:pt x="56530" y="24274"/>
                </a:cubicBezTo>
                <a:cubicBezTo>
                  <a:pt x="56125" y="24530"/>
                  <a:pt x="55720" y="24750"/>
                  <a:pt x="55280" y="25005"/>
                </a:cubicBezTo>
                <a:cubicBezTo>
                  <a:pt x="54840" y="25260"/>
                  <a:pt x="54400" y="25481"/>
                  <a:pt x="53959" y="25745"/>
                </a:cubicBezTo>
                <a:cubicBezTo>
                  <a:pt x="54039" y="25260"/>
                  <a:pt x="54109" y="24785"/>
                  <a:pt x="54180" y="24345"/>
                </a:cubicBezTo>
                <a:cubicBezTo>
                  <a:pt x="54585" y="24125"/>
                  <a:pt x="54954" y="23869"/>
                  <a:pt x="55359" y="23614"/>
                </a:cubicBezTo>
                <a:cubicBezTo>
                  <a:pt x="55764" y="23324"/>
                  <a:pt x="56160" y="23059"/>
                  <a:pt x="56601" y="22769"/>
                </a:cubicBezTo>
                <a:close/>
                <a:moveTo>
                  <a:pt x="71206" y="22293"/>
                </a:moveTo>
                <a:cubicBezTo>
                  <a:pt x="71312" y="22698"/>
                  <a:pt x="71427" y="23139"/>
                  <a:pt x="71567" y="23544"/>
                </a:cubicBezTo>
                <a:lnTo>
                  <a:pt x="71611" y="23649"/>
                </a:lnTo>
                <a:cubicBezTo>
                  <a:pt x="71647" y="23834"/>
                  <a:pt x="71717" y="24054"/>
                  <a:pt x="71752" y="24239"/>
                </a:cubicBezTo>
                <a:cubicBezTo>
                  <a:pt x="71497" y="24494"/>
                  <a:pt x="71242" y="24785"/>
                  <a:pt x="70951" y="25084"/>
                </a:cubicBezTo>
                <a:lnTo>
                  <a:pt x="70291" y="25745"/>
                </a:lnTo>
                <a:cubicBezTo>
                  <a:pt x="70141" y="25260"/>
                  <a:pt x="69991" y="24785"/>
                  <a:pt x="69851" y="24310"/>
                </a:cubicBezTo>
                <a:cubicBezTo>
                  <a:pt x="69807" y="24160"/>
                  <a:pt x="69736" y="23984"/>
                  <a:pt x="69701" y="23834"/>
                </a:cubicBezTo>
                <a:cubicBezTo>
                  <a:pt x="69736" y="23764"/>
                  <a:pt x="69807" y="23720"/>
                  <a:pt x="69851" y="23649"/>
                </a:cubicBezTo>
                <a:cubicBezTo>
                  <a:pt x="70326" y="23174"/>
                  <a:pt x="70766" y="22698"/>
                  <a:pt x="71206" y="22293"/>
                </a:cubicBezTo>
                <a:close/>
                <a:moveTo>
                  <a:pt x="103226" y="23324"/>
                </a:moveTo>
                <a:lnTo>
                  <a:pt x="103226" y="23324"/>
                </a:lnTo>
                <a:cubicBezTo>
                  <a:pt x="103411" y="23394"/>
                  <a:pt x="103631" y="23500"/>
                  <a:pt x="103816" y="23579"/>
                </a:cubicBezTo>
                <a:cubicBezTo>
                  <a:pt x="104036" y="23649"/>
                  <a:pt x="104221" y="23764"/>
                  <a:pt x="104441" y="23834"/>
                </a:cubicBezTo>
                <a:cubicBezTo>
                  <a:pt x="104952" y="24054"/>
                  <a:pt x="105463" y="24274"/>
                  <a:pt x="105982" y="24459"/>
                </a:cubicBezTo>
                <a:cubicBezTo>
                  <a:pt x="106493" y="24899"/>
                  <a:pt x="107003" y="25340"/>
                  <a:pt x="107558" y="25745"/>
                </a:cubicBezTo>
                <a:cubicBezTo>
                  <a:pt x="107267" y="25665"/>
                  <a:pt x="107003" y="25560"/>
                  <a:pt x="106748" y="25445"/>
                </a:cubicBezTo>
                <a:cubicBezTo>
                  <a:pt x="106422" y="25340"/>
                  <a:pt x="106123" y="25190"/>
                  <a:pt x="105797" y="25084"/>
                </a:cubicBezTo>
                <a:cubicBezTo>
                  <a:pt x="105392" y="24899"/>
                  <a:pt x="105022" y="24750"/>
                  <a:pt x="104626" y="24600"/>
                </a:cubicBezTo>
                <a:cubicBezTo>
                  <a:pt x="104142" y="24160"/>
                  <a:pt x="103667" y="23764"/>
                  <a:pt x="103226" y="23324"/>
                </a:cubicBezTo>
                <a:close/>
                <a:moveTo>
                  <a:pt x="95569" y="24744"/>
                </a:moveTo>
                <a:cubicBezTo>
                  <a:pt x="96078" y="24744"/>
                  <a:pt x="96589" y="24755"/>
                  <a:pt x="97099" y="24785"/>
                </a:cubicBezTo>
                <a:cubicBezTo>
                  <a:pt x="97504" y="25120"/>
                  <a:pt x="97944" y="25445"/>
                  <a:pt x="98384" y="25780"/>
                </a:cubicBezTo>
                <a:cubicBezTo>
                  <a:pt x="97213" y="25665"/>
                  <a:pt x="95998" y="25665"/>
                  <a:pt x="94722" y="25665"/>
                </a:cubicBezTo>
                <a:cubicBezTo>
                  <a:pt x="94282" y="25410"/>
                  <a:pt x="93877" y="25120"/>
                  <a:pt x="93507" y="24785"/>
                </a:cubicBezTo>
                <a:cubicBezTo>
                  <a:pt x="94183" y="24765"/>
                  <a:pt x="94874" y="24744"/>
                  <a:pt x="95569" y="24744"/>
                </a:cubicBezTo>
                <a:close/>
                <a:moveTo>
                  <a:pt x="13461" y="25190"/>
                </a:moveTo>
                <a:cubicBezTo>
                  <a:pt x="14166" y="25190"/>
                  <a:pt x="14861" y="25190"/>
                  <a:pt x="15592" y="25225"/>
                </a:cubicBezTo>
                <a:cubicBezTo>
                  <a:pt x="15301" y="25375"/>
                  <a:pt x="15002" y="25560"/>
                  <a:pt x="14711" y="25745"/>
                </a:cubicBezTo>
                <a:cubicBezTo>
                  <a:pt x="13981" y="25745"/>
                  <a:pt x="13285" y="25780"/>
                  <a:pt x="12546" y="25815"/>
                </a:cubicBezTo>
                <a:cubicBezTo>
                  <a:pt x="12845" y="25595"/>
                  <a:pt x="13136" y="25410"/>
                  <a:pt x="13461" y="25190"/>
                </a:cubicBezTo>
                <a:close/>
                <a:moveTo>
                  <a:pt x="101501" y="23544"/>
                </a:moveTo>
                <a:lnTo>
                  <a:pt x="101501" y="23544"/>
                </a:lnTo>
                <a:cubicBezTo>
                  <a:pt x="102531" y="23869"/>
                  <a:pt x="103561" y="24239"/>
                  <a:pt x="104547" y="24679"/>
                </a:cubicBezTo>
                <a:cubicBezTo>
                  <a:pt x="105022" y="25084"/>
                  <a:pt x="105507" y="25445"/>
                  <a:pt x="105947" y="25850"/>
                </a:cubicBezTo>
                <a:cubicBezTo>
                  <a:pt x="104917" y="25445"/>
                  <a:pt x="103887" y="25084"/>
                  <a:pt x="102865" y="24750"/>
                </a:cubicBezTo>
                <a:cubicBezTo>
                  <a:pt x="102425" y="24380"/>
                  <a:pt x="101985" y="23984"/>
                  <a:pt x="101501" y="23544"/>
                </a:cubicBezTo>
                <a:close/>
                <a:moveTo>
                  <a:pt x="21130" y="23614"/>
                </a:moveTo>
                <a:cubicBezTo>
                  <a:pt x="21499" y="24125"/>
                  <a:pt x="21904" y="24600"/>
                  <a:pt x="22344" y="25005"/>
                </a:cubicBezTo>
                <a:cubicBezTo>
                  <a:pt x="22529" y="25190"/>
                  <a:pt x="22705" y="25340"/>
                  <a:pt x="22926" y="25481"/>
                </a:cubicBezTo>
                <a:cubicBezTo>
                  <a:pt x="22820" y="25701"/>
                  <a:pt x="22670" y="25850"/>
                  <a:pt x="22565" y="25885"/>
                </a:cubicBezTo>
                <a:lnTo>
                  <a:pt x="22529" y="25885"/>
                </a:lnTo>
                <a:cubicBezTo>
                  <a:pt x="22415" y="25815"/>
                  <a:pt x="22265" y="25701"/>
                  <a:pt x="22160" y="25595"/>
                </a:cubicBezTo>
                <a:cubicBezTo>
                  <a:pt x="21649" y="25155"/>
                  <a:pt x="21209" y="24679"/>
                  <a:pt x="20804" y="24160"/>
                </a:cubicBezTo>
                <a:cubicBezTo>
                  <a:pt x="20909" y="24054"/>
                  <a:pt x="21024" y="23869"/>
                  <a:pt x="21130" y="23614"/>
                </a:cubicBezTo>
                <a:close/>
                <a:moveTo>
                  <a:pt x="49337" y="24600"/>
                </a:moveTo>
                <a:lnTo>
                  <a:pt x="49337" y="24600"/>
                </a:lnTo>
                <a:cubicBezTo>
                  <a:pt x="49232" y="24899"/>
                  <a:pt x="49082" y="25190"/>
                  <a:pt x="48976" y="25481"/>
                </a:cubicBezTo>
                <a:cubicBezTo>
                  <a:pt x="48607" y="25595"/>
                  <a:pt x="48237" y="25665"/>
                  <a:pt x="47841" y="25745"/>
                </a:cubicBezTo>
                <a:cubicBezTo>
                  <a:pt x="47425" y="25824"/>
                  <a:pt x="47014" y="25863"/>
                  <a:pt x="46600" y="25863"/>
                </a:cubicBezTo>
                <a:cubicBezTo>
                  <a:pt x="46462" y="25863"/>
                  <a:pt x="46324" y="25859"/>
                  <a:pt x="46186" y="25850"/>
                </a:cubicBezTo>
                <a:cubicBezTo>
                  <a:pt x="46300" y="25560"/>
                  <a:pt x="46441" y="25260"/>
                  <a:pt x="46555" y="24935"/>
                </a:cubicBezTo>
                <a:lnTo>
                  <a:pt x="46476" y="24899"/>
                </a:lnTo>
                <a:cubicBezTo>
                  <a:pt x="46335" y="25225"/>
                  <a:pt x="46221" y="25560"/>
                  <a:pt x="46080" y="25850"/>
                </a:cubicBezTo>
                <a:lnTo>
                  <a:pt x="45340" y="25850"/>
                </a:lnTo>
                <a:cubicBezTo>
                  <a:pt x="45050" y="25833"/>
                  <a:pt x="44757" y="25824"/>
                  <a:pt x="44463" y="25824"/>
                </a:cubicBezTo>
                <a:cubicBezTo>
                  <a:pt x="44169" y="25824"/>
                  <a:pt x="43875" y="25833"/>
                  <a:pt x="43580" y="25850"/>
                </a:cubicBezTo>
                <a:cubicBezTo>
                  <a:pt x="43439" y="25850"/>
                  <a:pt x="43254" y="25850"/>
                  <a:pt x="43104" y="25885"/>
                </a:cubicBezTo>
                <a:cubicBezTo>
                  <a:pt x="43139" y="25780"/>
                  <a:pt x="43175" y="25630"/>
                  <a:pt x="43219" y="25525"/>
                </a:cubicBezTo>
                <a:cubicBezTo>
                  <a:pt x="43324" y="25304"/>
                  <a:pt x="43395" y="25040"/>
                  <a:pt x="43509" y="24785"/>
                </a:cubicBezTo>
                <a:cubicBezTo>
                  <a:pt x="43659" y="24785"/>
                  <a:pt x="43879" y="24750"/>
                  <a:pt x="44055" y="24750"/>
                </a:cubicBezTo>
                <a:cubicBezTo>
                  <a:pt x="44168" y="24743"/>
                  <a:pt x="44280" y="24740"/>
                  <a:pt x="44393" y="24740"/>
                </a:cubicBezTo>
                <a:cubicBezTo>
                  <a:pt x="44870" y="24740"/>
                  <a:pt x="45346" y="24792"/>
                  <a:pt x="45816" y="24820"/>
                </a:cubicBezTo>
                <a:cubicBezTo>
                  <a:pt x="46256" y="24844"/>
                  <a:pt x="46706" y="24876"/>
                  <a:pt x="47167" y="24876"/>
                </a:cubicBezTo>
                <a:cubicBezTo>
                  <a:pt x="47554" y="24876"/>
                  <a:pt x="47949" y="24853"/>
                  <a:pt x="48351" y="24785"/>
                </a:cubicBezTo>
                <a:cubicBezTo>
                  <a:pt x="48677" y="24750"/>
                  <a:pt x="49012" y="24679"/>
                  <a:pt x="49337" y="24600"/>
                </a:cubicBezTo>
                <a:close/>
                <a:moveTo>
                  <a:pt x="93357" y="24785"/>
                </a:moveTo>
                <a:cubicBezTo>
                  <a:pt x="93727" y="25120"/>
                  <a:pt x="94132" y="25410"/>
                  <a:pt x="94572" y="25701"/>
                </a:cubicBezTo>
                <a:cubicBezTo>
                  <a:pt x="93436" y="25701"/>
                  <a:pt x="92221" y="25780"/>
                  <a:pt x="90980" y="25885"/>
                </a:cubicBezTo>
                <a:cubicBezTo>
                  <a:pt x="90540" y="25630"/>
                  <a:pt x="90170" y="25375"/>
                  <a:pt x="89800" y="25084"/>
                </a:cubicBezTo>
                <a:cubicBezTo>
                  <a:pt x="90980" y="24935"/>
                  <a:pt x="92151" y="24864"/>
                  <a:pt x="93357" y="24785"/>
                </a:cubicBezTo>
                <a:close/>
                <a:moveTo>
                  <a:pt x="20725" y="24239"/>
                </a:moveTo>
                <a:cubicBezTo>
                  <a:pt x="21130" y="24750"/>
                  <a:pt x="21570" y="25225"/>
                  <a:pt x="22089" y="25665"/>
                </a:cubicBezTo>
                <a:cubicBezTo>
                  <a:pt x="22195" y="25745"/>
                  <a:pt x="22309" y="25850"/>
                  <a:pt x="22450" y="25921"/>
                </a:cubicBezTo>
                <a:lnTo>
                  <a:pt x="22380" y="25921"/>
                </a:lnTo>
                <a:cubicBezTo>
                  <a:pt x="22195" y="25850"/>
                  <a:pt x="22010" y="25780"/>
                  <a:pt x="21825" y="25701"/>
                </a:cubicBezTo>
                <a:cubicBezTo>
                  <a:pt x="21314" y="25340"/>
                  <a:pt x="20874" y="24899"/>
                  <a:pt x="20434" y="24459"/>
                </a:cubicBezTo>
                <a:cubicBezTo>
                  <a:pt x="20548" y="24380"/>
                  <a:pt x="20619" y="24345"/>
                  <a:pt x="20725" y="24239"/>
                </a:cubicBezTo>
                <a:close/>
                <a:moveTo>
                  <a:pt x="84958" y="24715"/>
                </a:moveTo>
                <a:cubicBezTo>
                  <a:pt x="85214" y="24970"/>
                  <a:pt x="85478" y="25260"/>
                  <a:pt x="85768" y="25481"/>
                </a:cubicBezTo>
                <a:cubicBezTo>
                  <a:pt x="85398" y="25560"/>
                  <a:pt x="85037" y="25595"/>
                  <a:pt x="84703" y="25630"/>
                </a:cubicBezTo>
                <a:cubicBezTo>
                  <a:pt x="84043" y="25745"/>
                  <a:pt x="83347" y="25815"/>
                  <a:pt x="82687" y="25921"/>
                </a:cubicBezTo>
                <a:cubicBezTo>
                  <a:pt x="82396" y="25665"/>
                  <a:pt x="82176" y="25410"/>
                  <a:pt x="81912" y="25155"/>
                </a:cubicBezTo>
                <a:cubicBezTo>
                  <a:pt x="82652" y="25005"/>
                  <a:pt x="83382" y="24935"/>
                  <a:pt x="84078" y="24820"/>
                </a:cubicBezTo>
                <a:cubicBezTo>
                  <a:pt x="84377" y="24785"/>
                  <a:pt x="84668" y="24750"/>
                  <a:pt x="84958" y="24715"/>
                </a:cubicBezTo>
                <a:close/>
                <a:moveTo>
                  <a:pt x="15742" y="25225"/>
                </a:moveTo>
                <a:cubicBezTo>
                  <a:pt x="16472" y="25260"/>
                  <a:pt x="17168" y="25340"/>
                  <a:pt x="17863" y="25445"/>
                </a:cubicBezTo>
                <a:cubicBezTo>
                  <a:pt x="17943" y="25445"/>
                  <a:pt x="18013" y="25481"/>
                  <a:pt x="18083" y="25481"/>
                </a:cubicBezTo>
                <a:cubicBezTo>
                  <a:pt x="17828" y="25630"/>
                  <a:pt x="17538" y="25780"/>
                  <a:pt x="17282" y="25965"/>
                </a:cubicBezTo>
                <a:cubicBezTo>
                  <a:pt x="16472" y="25815"/>
                  <a:pt x="15662" y="25745"/>
                  <a:pt x="14861" y="25745"/>
                </a:cubicBezTo>
                <a:cubicBezTo>
                  <a:pt x="15152" y="25560"/>
                  <a:pt x="15442" y="25375"/>
                  <a:pt x="15742" y="25225"/>
                </a:cubicBezTo>
                <a:close/>
                <a:moveTo>
                  <a:pt x="59171" y="22769"/>
                </a:moveTo>
                <a:cubicBezTo>
                  <a:pt x="59242" y="23359"/>
                  <a:pt x="59321" y="23940"/>
                  <a:pt x="59427" y="24530"/>
                </a:cubicBezTo>
                <a:cubicBezTo>
                  <a:pt x="58511" y="25005"/>
                  <a:pt x="57596" y="25481"/>
                  <a:pt x="56645" y="25965"/>
                </a:cubicBezTo>
                <a:cubicBezTo>
                  <a:pt x="56645" y="25410"/>
                  <a:pt x="56601" y="24864"/>
                  <a:pt x="56601" y="24310"/>
                </a:cubicBezTo>
                <a:cubicBezTo>
                  <a:pt x="57481" y="23834"/>
                  <a:pt x="58326" y="23280"/>
                  <a:pt x="59171" y="22769"/>
                </a:cubicBezTo>
                <a:close/>
                <a:moveTo>
                  <a:pt x="99564" y="24019"/>
                </a:moveTo>
                <a:lnTo>
                  <a:pt x="99564" y="24019"/>
                </a:lnTo>
                <a:cubicBezTo>
                  <a:pt x="100664" y="24239"/>
                  <a:pt x="101721" y="24494"/>
                  <a:pt x="102786" y="24820"/>
                </a:cubicBezTo>
                <a:cubicBezTo>
                  <a:pt x="103226" y="25225"/>
                  <a:pt x="103667" y="25595"/>
                  <a:pt x="104107" y="25965"/>
                </a:cubicBezTo>
                <a:cubicBezTo>
                  <a:pt x="103006" y="25630"/>
                  <a:pt x="101906" y="25340"/>
                  <a:pt x="100735" y="25120"/>
                </a:cubicBezTo>
                <a:cubicBezTo>
                  <a:pt x="100330" y="24750"/>
                  <a:pt x="99925" y="24380"/>
                  <a:pt x="99564" y="24019"/>
                </a:cubicBezTo>
                <a:close/>
                <a:moveTo>
                  <a:pt x="61883" y="23209"/>
                </a:moveTo>
                <a:cubicBezTo>
                  <a:pt x="61998" y="23720"/>
                  <a:pt x="62103" y="24239"/>
                  <a:pt x="62218" y="24750"/>
                </a:cubicBezTo>
                <a:cubicBezTo>
                  <a:pt x="61408" y="25225"/>
                  <a:pt x="60606" y="25630"/>
                  <a:pt x="59761" y="26035"/>
                </a:cubicBezTo>
                <a:cubicBezTo>
                  <a:pt x="59682" y="25560"/>
                  <a:pt x="59576" y="25084"/>
                  <a:pt x="59506" y="24565"/>
                </a:cubicBezTo>
                <a:cubicBezTo>
                  <a:pt x="60307" y="24125"/>
                  <a:pt x="61117" y="23685"/>
                  <a:pt x="61883" y="23209"/>
                </a:cubicBezTo>
                <a:close/>
                <a:moveTo>
                  <a:pt x="13285" y="25190"/>
                </a:moveTo>
                <a:lnTo>
                  <a:pt x="13285" y="25190"/>
                </a:lnTo>
                <a:cubicBezTo>
                  <a:pt x="12986" y="25410"/>
                  <a:pt x="12695" y="25630"/>
                  <a:pt x="12361" y="25850"/>
                </a:cubicBezTo>
                <a:cubicBezTo>
                  <a:pt x="11665" y="25885"/>
                  <a:pt x="10970" y="25965"/>
                  <a:pt x="10309" y="26035"/>
                </a:cubicBezTo>
                <a:cubicBezTo>
                  <a:pt x="10204" y="26035"/>
                  <a:pt x="10089" y="26035"/>
                  <a:pt x="9984" y="26070"/>
                </a:cubicBezTo>
                <a:cubicBezTo>
                  <a:pt x="10345" y="25780"/>
                  <a:pt x="10714" y="25525"/>
                  <a:pt x="11084" y="25260"/>
                </a:cubicBezTo>
                <a:lnTo>
                  <a:pt x="11815" y="25260"/>
                </a:lnTo>
                <a:cubicBezTo>
                  <a:pt x="12326" y="25225"/>
                  <a:pt x="12801" y="25225"/>
                  <a:pt x="13285" y="25190"/>
                </a:cubicBezTo>
                <a:close/>
                <a:moveTo>
                  <a:pt x="73328" y="22989"/>
                </a:moveTo>
                <a:cubicBezTo>
                  <a:pt x="73513" y="23614"/>
                  <a:pt x="73733" y="24274"/>
                  <a:pt x="73953" y="24935"/>
                </a:cubicBezTo>
                <a:cubicBezTo>
                  <a:pt x="73443" y="25260"/>
                  <a:pt x="72967" y="25665"/>
                  <a:pt x="72448" y="26106"/>
                </a:cubicBezTo>
                <a:cubicBezTo>
                  <a:pt x="72272" y="25525"/>
                  <a:pt x="72052" y="24899"/>
                  <a:pt x="71867" y="24274"/>
                </a:cubicBezTo>
                <a:cubicBezTo>
                  <a:pt x="72377" y="23799"/>
                  <a:pt x="72853" y="23359"/>
                  <a:pt x="73328" y="22989"/>
                </a:cubicBezTo>
                <a:close/>
                <a:moveTo>
                  <a:pt x="19605" y="25199"/>
                </a:moveTo>
                <a:cubicBezTo>
                  <a:pt x="19692" y="25199"/>
                  <a:pt x="19774" y="25208"/>
                  <a:pt x="19844" y="25225"/>
                </a:cubicBezTo>
                <a:cubicBezTo>
                  <a:pt x="20469" y="25410"/>
                  <a:pt x="21094" y="25595"/>
                  <a:pt x="21684" y="25850"/>
                </a:cubicBezTo>
                <a:cubicBezTo>
                  <a:pt x="21684" y="25850"/>
                  <a:pt x="21719" y="25850"/>
                  <a:pt x="21719" y="25885"/>
                </a:cubicBezTo>
                <a:cubicBezTo>
                  <a:pt x="21904" y="25965"/>
                  <a:pt x="22045" y="26035"/>
                  <a:pt x="22230" y="26141"/>
                </a:cubicBezTo>
                <a:lnTo>
                  <a:pt x="22089" y="26141"/>
                </a:lnTo>
                <a:cubicBezTo>
                  <a:pt x="21209" y="25780"/>
                  <a:pt x="20284" y="25481"/>
                  <a:pt x="19298" y="25225"/>
                </a:cubicBezTo>
                <a:lnTo>
                  <a:pt x="19334" y="25225"/>
                </a:lnTo>
                <a:cubicBezTo>
                  <a:pt x="19426" y="25208"/>
                  <a:pt x="19518" y="25199"/>
                  <a:pt x="19605" y="25199"/>
                </a:cubicBezTo>
                <a:close/>
                <a:moveTo>
                  <a:pt x="97249" y="24785"/>
                </a:moveTo>
                <a:cubicBezTo>
                  <a:pt x="97433" y="24785"/>
                  <a:pt x="97583" y="24785"/>
                  <a:pt x="97724" y="24820"/>
                </a:cubicBezTo>
                <a:cubicBezTo>
                  <a:pt x="98754" y="24864"/>
                  <a:pt x="99740" y="25005"/>
                  <a:pt x="100700" y="25190"/>
                </a:cubicBezTo>
                <a:cubicBezTo>
                  <a:pt x="101140" y="25560"/>
                  <a:pt x="101545" y="25885"/>
                  <a:pt x="101985" y="26220"/>
                </a:cubicBezTo>
                <a:cubicBezTo>
                  <a:pt x="101281" y="26070"/>
                  <a:pt x="100550" y="25965"/>
                  <a:pt x="99819" y="25885"/>
                </a:cubicBezTo>
                <a:cubicBezTo>
                  <a:pt x="99379" y="25850"/>
                  <a:pt x="98974" y="25815"/>
                  <a:pt x="98534" y="25780"/>
                </a:cubicBezTo>
                <a:cubicBezTo>
                  <a:pt x="98094" y="25445"/>
                  <a:pt x="97689" y="25120"/>
                  <a:pt x="97249" y="24785"/>
                </a:cubicBezTo>
                <a:close/>
                <a:moveTo>
                  <a:pt x="10899" y="25260"/>
                </a:moveTo>
                <a:lnTo>
                  <a:pt x="10899" y="25260"/>
                </a:lnTo>
                <a:cubicBezTo>
                  <a:pt x="10530" y="25560"/>
                  <a:pt x="10160" y="25815"/>
                  <a:pt x="9834" y="26070"/>
                </a:cubicBezTo>
                <a:cubicBezTo>
                  <a:pt x="9464" y="26106"/>
                  <a:pt x="9139" y="26141"/>
                  <a:pt x="8804" y="26185"/>
                </a:cubicBezTo>
                <a:cubicBezTo>
                  <a:pt x="8329" y="26220"/>
                  <a:pt x="7853" y="26255"/>
                  <a:pt x="7413" y="26255"/>
                </a:cubicBezTo>
                <a:cubicBezTo>
                  <a:pt x="7818" y="25921"/>
                  <a:pt x="8293" y="25595"/>
                  <a:pt x="8734" y="25304"/>
                </a:cubicBezTo>
                <a:lnTo>
                  <a:pt x="9764" y="25304"/>
                </a:lnTo>
                <a:cubicBezTo>
                  <a:pt x="10160" y="25304"/>
                  <a:pt x="10530" y="25304"/>
                  <a:pt x="10899" y="25260"/>
                </a:cubicBezTo>
                <a:close/>
                <a:moveTo>
                  <a:pt x="3707" y="24820"/>
                </a:moveTo>
                <a:cubicBezTo>
                  <a:pt x="3997" y="24864"/>
                  <a:pt x="4332" y="24899"/>
                  <a:pt x="4622" y="24935"/>
                </a:cubicBezTo>
                <a:cubicBezTo>
                  <a:pt x="5142" y="25005"/>
                  <a:pt x="5617" y="25040"/>
                  <a:pt x="6128" y="25120"/>
                </a:cubicBezTo>
                <a:cubicBezTo>
                  <a:pt x="5538" y="25481"/>
                  <a:pt x="4992" y="25885"/>
                  <a:pt x="4437" y="26290"/>
                </a:cubicBezTo>
                <a:cubicBezTo>
                  <a:pt x="3522" y="26255"/>
                  <a:pt x="2641" y="26220"/>
                  <a:pt x="1796" y="26141"/>
                </a:cubicBezTo>
                <a:cubicBezTo>
                  <a:pt x="2421" y="25701"/>
                  <a:pt x="3081" y="25260"/>
                  <a:pt x="3707" y="24820"/>
                </a:cubicBezTo>
                <a:close/>
                <a:moveTo>
                  <a:pt x="6242" y="25120"/>
                </a:moveTo>
                <a:cubicBezTo>
                  <a:pt x="7008" y="25190"/>
                  <a:pt x="7783" y="25260"/>
                  <a:pt x="8584" y="25304"/>
                </a:cubicBezTo>
                <a:cubicBezTo>
                  <a:pt x="8144" y="25595"/>
                  <a:pt x="7668" y="25921"/>
                  <a:pt x="7228" y="26255"/>
                </a:cubicBezTo>
                <a:cubicBezTo>
                  <a:pt x="6348" y="26290"/>
                  <a:pt x="5467" y="26290"/>
                  <a:pt x="4587" y="26290"/>
                </a:cubicBezTo>
                <a:cubicBezTo>
                  <a:pt x="5142" y="25885"/>
                  <a:pt x="5687" y="25525"/>
                  <a:pt x="6242" y="25120"/>
                </a:cubicBezTo>
                <a:close/>
                <a:moveTo>
                  <a:pt x="19078" y="25260"/>
                </a:moveTo>
                <a:cubicBezTo>
                  <a:pt x="20064" y="25481"/>
                  <a:pt x="20989" y="25815"/>
                  <a:pt x="21904" y="26185"/>
                </a:cubicBezTo>
                <a:cubicBezTo>
                  <a:pt x="21719" y="26220"/>
                  <a:pt x="21499" y="26255"/>
                  <a:pt x="21279" y="26326"/>
                </a:cubicBezTo>
                <a:cubicBezTo>
                  <a:pt x="20364" y="25965"/>
                  <a:pt x="19404" y="25665"/>
                  <a:pt x="18383" y="25445"/>
                </a:cubicBezTo>
                <a:cubicBezTo>
                  <a:pt x="18603" y="25375"/>
                  <a:pt x="18858" y="25304"/>
                  <a:pt x="19078" y="25260"/>
                </a:cubicBezTo>
                <a:close/>
                <a:moveTo>
                  <a:pt x="64929" y="23174"/>
                </a:moveTo>
                <a:cubicBezTo>
                  <a:pt x="65079" y="23685"/>
                  <a:pt x="65264" y="24239"/>
                  <a:pt x="65405" y="24785"/>
                </a:cubicBezTo>
                <a:cubicBezTo>
                  <a:pt x="64568" y="25340"/>
                  <a:pt x="63644" y="25850"/>
                  <a:pt x="62693" y="26326"/>
                </a:cubicBezTo>
                <a:cubicBezTo>
                  <a:pt x="62543" y="25850"/>
                  <a:pt x="62438" y="25340"/>
                  <a:pt x="62323" y="24820"/>
                </a:cubicBezTo>
                <a:cubicBezTo>
                  <a:pt x="63204" y="24310"/>
                  <a:pt x="64084" y="23764"/>
                  <a:pt x="64929" y="23174"/>
                </a:cubicBezTo>
                <a:close/>
                <a:moveTo>
                  <a:pt x="78795" y="24644"/>
                </a:moveTo>
                <a:cubicBezTo>
                  <a:pt x="78980" y="24970"/>
                  <a:pt x="79165" y="25260"/>
                  <a:pt x="79385" y="25595"/>
                </a:cubicBezTo>
                <a:cubicBezTo>
                  <a:pt x="78795" y="25745"/>
                  <a:pt x="78250" y="25921"/>
                  <a:pt x="77660" y="26141"/>
                </a:cubicBezTo>
                <a:cubicBezTo>
                  <a:pt x="77510" y="26220"/>
                  <a:pt x="77369" y="26255"/>
                  <a:pt x="77220" y="26326"/>
                </a:cubicBezTo>
                <a:cubicBezTo>
                  <a:pt x="77035" y="26070"/>
                  <a:pt x="76850" y="25780"/>
                  <a:pt x="76709" y="25445"/>
                </a:cubicBezTo>
                <a:cubicBezTo>
                  <a:pt x="77404" y="25155"/>
                  <a:pt x="78065" y="24864"/>
                  <a:pt x="78795" y="24644"/>
                </a:cubicBezTo>
                <a:close/>
                <a:moveTo>
                  <a:pt x="89695" y="25084"/>
                </a:moveTo>
                <a:cubicBezTo>
                  <a:pt x="90056" y="25375"/>
                  <a:pt x="90425" y="25665"/>
                  <a:pt x="90830" y="25921"/>
                </a:cubicBezTo>
                <a:cubicBezTo>
                  <a:pt x="89950" y="26000"/>
                  <a:pt x="89070" y="26106"/>
                  <a:pt x="88154" y="26220"/>
                </a:cubicBezTo>
                <a:cubicBezTo>
                  <a:pt x="87784" y="26255"/>
                  <a:pt x="87415" y="26290"/>
                  <a:pt x="87054" y="26326"/>
                </a:cubicBezTo>
                <a:cubicBezTo>
                  <a:pt x="86684" y="26106"/>
                  <a:pt x="86314" y="25850"/>
                  <a:pt x="85953" y="25560"/>
                </a:cubicBezTo>
                <a:lnTo>
                  <a:pt x="86059" y="25560"/>
                </a:lnTo>
                <a:cubicBezTo>
                  <a:pt x="87238" y="25375"/>
                  <a:pt x="88445" y="25225"/>
                  <a:pt x="89695" y="25084"/>
                </a:cubicBezTo>
                <a:close/>
                <a:moveTo>
                  <a:pt x="22380" y="26220"/>
                </a:moveTo>
                <a:cubicBezTo>
                  <a:pt x="22485" y="26290"/>
                  <a:pt x="22565" y="26326"/>
                  <a:pt x="22670" y="26405"/>
                </a:cubicBezTo>
                <a:cubicBezTo>
                  <a:pt x="22529" y="26326"/>
                  <a:pt x="22415" y="26290"/>
                  <a:pt x="22265" y="26220"/>
                </a:cubicBezTo>
                <a:close/>
                <a:moveTo>
                  <a:pt x="81842" y="25155"/>
                </a:moveTo>
                <a:cubicBezTo>
                  <a:pt x="82062" y="25445"/>
                  <a:pt x="82282" y="25701"/>
                  <a:pt x="82572" y="25965"/>
                </a:cubicBezTo>
                <a:cubicBezTo>
                  <a:pt x="81771" y="26070"/>
                  <a:pt x="80961" y="26220"/>
                  <a:pt x="80195" y="26405"/>
                </a:cubicBezTo>
                <a:cubicBezTo>
                  <a:pt x="79975" y="26185"/>
                  <a:pt x="79755" y="25885"/>
                  <a:pt x="79535" y="25630"/>
                </a:cubicBezTo>
                <a:cubicBezTo>
                  <a:pt x="80301" y="25445"/>
                  <a:pt x="81076" y="25304"/>
                  <a:pt x="81842" y="25155"/>
                </a:cubicBezTo>
                <a:close/>
                <a:moveTo>
                  <a:pt x="75899" y="23799"/>
                </a:moveTo>
                <a:cubicBezTo>
                  <a:pt x="76119" y="24345"/>
                  <a:pt x="76339" y="24899"/>
                  <a:pt x="76594" y="25410"/>
                </a:cubicBezTo>
                <a:cubicBezTo>
                  <a:pt x="75934" y="25745"/>
                  <a:pt x="75309" y="26106"/>
                  <a:pt x="74693" y="26546"/>
                </a:cubicBezTo>
                <a:cubicBezTo>
                  <a:pt x="74429" y="26000"/>
                  <a:pt x="74253" y="25481"/>
                  <a:pt x="74068" y="24970"/>
                </a:cubicBezTo>
                <a:cubicBezTo>
                  <a:pt x="74649" y="24530"/>
                  <a:pt x="75274" y="24125"/>
                  <a:pt x="75899" y="23799"/>
                </a:cubicBezTo>
                <a:close/>
                <a:moveTo>
                  <a:pt x="43395" y="24785"/>
                </a:moveTo>
                <a:lnTo>
                  <a:pt x="43395" y="24785"/>
                </a:lnTo>
                <a:cubicBezTo>
                  <a:pt x="43324" y="25040"/>
                  <a:pt x="43219" y="25260"/>
                  <a:pt x="43139" y="25481"/>
                </a:cubicBezTo>
                <a:cubicBezTo>
                  <a:pt x="43104" y="25630"/>
                  <a:pt x="43034" y="25780"/>
                  <a:pt x="42999" y="25885"/>
                </a:cubicBezTo>
                <a:cubicBezTo>
                  <a:pt x="41933" y="26000"/>
                  <a:pt x="41238" y="26255"/>
                  <a:pt x="40243" y="26581"/>
                </a:cubicBezTo>
                <a:cubicBezTo>
                  <a:pt x="40393" y="26220"/>
                  <a:pt x="40533" y="25850"/>
                  <a:pt x="40718" y="25481"/>
                </a:cubicBezTo>
                <a:cubicBezTo>
                  <a:pt x="41713" y="25120"/>
                  <a:pt x="42373" y="24899"/>
                  <a:pt x="43395" y="24785"/>
                </a:cubicBezTo>
                <a:close/>
                <a:moveTo>
                  <a:pt x="51759" y="24565"/>
                </a:moveTo>
                <a:lnTo>
                  <a:pt x="51759" y="24565"/>
                </a:lnTo>
                <a:cubicBezTo>
                  <a:pt x="51653" y="24935"/>
                  <a:pt x="51538" y="25304"/>
                  <a:pt x="51468" y="25630"/>
                </a:cubicBezTo>
                <a:cubicBezTo>
                  <a:pt x="50552" y="26035"/>
                  <a:pt x="49637" y="26361"/>
                  <a:pt x="48721" y="26581"/>
                </a:cubicBezTo>
                <a:cubicBezTo>
                  <a:pt x="48827" y="26255"/>
                  <a:pt x="48941" y="25921"/>
                  <a:pt x="49047" y="25560"/>
                </a:cubicBezTo>
                <a:cubicBezTo>
                  <a:pt x="49962" y="25340"/>
                  <a:pt x="50843" y="25005"/>
                  <a:pt x="51759" y="24565"/>
                </a:cubicBezTo>
                <a:close/>
                <a:moveTo>
                  <a:pt x="67430" y="23359"/>
                </a:moveTo>
                <a:cubicBezTo>
                  <a:pt x="67535" y="23649"/>
                  <a:pt x="67606" y="23940"/>
                  <a:pt x="67685" y="24204"/>
                </a:cubicBezTo>
                <a:cubicBezTo>
                  <a:pt x="67791" y="24565"/>
                  <a:pt x="67905" y="24935"/>
                  <a:pt x="68011" y="25260"/>
                </a:cubicBezTo>
                <a:cubicBezTo>
                  <a:pt x="67386" y="25745"/>
                  <a:pt x="66769" y="26220"/>
                  <a:pt x="66065" y="26625"/>
                </a:cubicBezTo>
                <a:cubicBezTo>
                  <a:pt x="65959" y="26220"/>
                  <a:pt x="65845" y="25815"/>
                  <a:pt x="65704" y="25410"/>
                </a:cubicBezTo>
                <a:cubicBezTo>
                  <a:pt x="65625" y="25225"/>
                  <a:pt x="65590" y="25005"/>
                  <a:pt x="65519" y="24820"/>
                </a:cubicBezTo>
                <a:cubicBezTo>
                  <a:pt x="66179" y="24345"/>
                  <a:pt x="66840" y="23869"/>
                  <a:pt x="67430" y="23359"/>
                </a:cubicBezTo>
                <a:close/>
                <a:moveTo>
                  <a:pt x="94678" y="25780"/>
                </a:moveTo>
                <a:cubicBezTo>
                  <a:pt x="95083" y="26035"/>
                  <a:pt x="95488" y="26255"/>
                  <a:pt x="95893" y="26475"/>
                </a:cubicBezTo>
                <a:lnTo>
                  <a:pt x="95928" y="26511"/>
                </a:lnTo>
                <a:cubicBezTo>
                  <a:pt x="94757" y="26511"/>
                  <a:pt x="93542" y="26546"/>
                  <a:pt x="92301" y="26625"/>
                </a:cubicBezTo>
                <a:cubicBezTo>
                  <a:pt x="91861" y="26440"/>
                  <a:pt x="91456" y="26220"/>
                  <a:pt x="91086" y="25965"/>
                </a:cubicBezTo>
                <a:cubicBezTo>
                  <a:pt x="92336" y="25850"/>
                  <a:pt x="93542" y="25815"/>
                  <a:pt x="94678" y="25780"/>
                </a:cubicBezTo>
                <a:close/>
                <a:moveTo>
                  <a:pt x="95845" y="25766"/>
                </a:moveTo>
                <a:cubicBezTo>
                  <a:pt x="96757" y="25766"/>
                  <a:pt x="97635" y="25799"/>
                  <a:pt x="98499" y="25850"/>
                </a:cubicBezTo>
                <a:cubicBezTo>
                  <a:pt x="98939" y="26141"/>
                  <a:pt x="99344" y="26405"/>
                  <a:pt x="99784" y="26660"/>
                </a:cubicBezTo>
                <a:cubicBezTo>
                  <a:pt x="98604" y="26546"/>
                  <a:pt x="97398" y="26511"/>
                  <a:pt x="96113" y="26511"/>
                </a:cubicBezTo>
                <a:cubicBezTo>
                  <a:pt x="96042" y="26475"/>
                  <a:pt x="95998" y="26440"/>
                  <a:pt x="95963" y="26405"/>
                </a:cubicBezTo>
                <a:cubicBezTo>
                  <a:pt x="95558" y="26220"/>
                  <a:pt x="95197" y="26000"/>
                  <a:pt x="94827" y="25780"/>
                </a:cubicBezTo>
                <a:cubicBezTo>
                  <a:pt x="95172" y="25770"/>
                  <a:pt x="95511" y="25766"/>
                  <a:pt x="95845" y="25766"/>
                </a:cubicBezTo>
                <a:close/>
                <a:moveTo>
                  <a:pt x="18233" y="25525"/>
                </a:moveTo>
                <a:cubicBezTo>
                  <a:pt x="19263" y="25701"/>
                  <a:pt x="20249" y="26000"/>
                  <a:pt x="21165" y="26361"/>
                </a:cubicBezTo>
                <a:cubicBezTo>
                  <a:pt x="21130" y="26361"/>
                  <a:pt x="21094" y="26405"/>
                  <a:pt x="21059" y="26405"/>
                </a:cubicBezTo>
                <a:cubicBezTo>
                  <a:pt x="20839" y="26511"/>
                  <a:pt x="20584" y="26625"/>
                  <a:pt x="20364" y="26766"/>
                </a:cubicBezTo>
                <a:cubicBezTo>
                  <a:pt x="19448" y="26440"/>
                  <a:pt x="18453" y="26141"/>
                  <a:pt x="17388" y="25965"/>
                </a:cubicBezTo>
                <a:cubicBezTo>
                  <a:pt x="17687" y="25780"/>
                  <a:pt x="17943" y="25630"/>
                  <a:pt x="18233" y="25525"/>
                </a:cubicBezTo>
                <a:close/>
                <a:moveTo>
                  <a:pt x="22749" y="26282"/>
                </a:moveTo>
                <a:lnTo>
                  <a:pt x="22749" y="26282"/>
                </a:lnTo>
                <a:cubicBezTo>
                  <a:pt x="22943" y="26352"/>
                  <a:pt x="23137" y="26449"/>
                  <a:pt x="23331" y="26511"/>
                </a:cubicBezTo>
                <a:cubicBezTo>
                  <a:pt x="23480" y="26625"/>
                  <a:pt x="23586" y="26695"/>
                  <a:pt x="23736" y="26766"/>
                </a:cubicBezTo>
                <a:cubicBezTo>
                  <a:pt x="23376" y="26602"/>
                  <a:pt x="23052" y="26445"/>
                  <a:pt x="22749" y="26282"/>
                </a:cubicBezTo>
                <a:close/>
                <a:moveTo>
                  <a:pt x="85839" y="25560"/>
                </a:moveTo>
                <a:cubicBezTo>
                  <a:pt x="86173" y="25850"/>
                  <a:pt x="86534" y="26106"/>
                  <a:pt x="86939" y="26361"/>
                </a:cubicBezTo>
                <a:cubicBezTo>
                  <a:pt x="86833" y="26361"/>
                  <a:pt x="86754" y="26405"/>
                  <a:pt x="86649" y="26405"/>
                </a:cubicBezTo>
                <a:cubicBezTo>
                  <a:pt x="85698" y="26511"/>
                  <a:pt x="84738" y="26625"/>
                  <a:pt x="83752" y="26766"/>
                </a:cubicBezTo>
                <a:cubicBezTo>
                  <a:pt x="83382" y="26546"/>
                  <a:pt x="83057" y="26290"/>
                  <a:pt x="82757" y="26000"/>
                </a:cubicBezTo>
                <a:cubicBezTo>
                  <a:pt x="83418" y="25885"/>
                  <a:pt x="84043" y="25815"/>
                  <a:pt x="84703" y="25745"/>
                </a:cubicBezTo>
                <a:cubicBezTo>
                  <a:pt x="85073" y="25665"/>
                  <a:pt x="85478" y="25630"/>
                  <a:pt x="85839" y="25560"/>
                </a:cubicBezTo>
                <a:close/>
                <a:moveTo>
                  <a:pt x="23410" y="24380"/>
                </a:moveTo>
                <a:cubicBezTo>
                  <a:pt x="24070" y="24935"/>
                  <a:pt x="24871" y="25410"/>
                  <a:pt x="25752" y="25780"/>
                </a:cubicBezTo>
                <a:cubicBezTo>
                  <a:pt x="25646" y="26141"/>
                  <a:pt x="25532" y="26475"/>
                  <a:pt x="25391" y="26801"/>
                </a:cubicBezTo>
                <a:cubicBezTo>
                  <a:pt x="24545" y="26440"/>
                  <a:pt x="23736" y="26000"/>
                  <a:pt x="23040" y="25445"/>
                </a:cubicBezTo>
                <a:cubicBezTo>
                  <a:pt x="23146" y="25190"/>
                  <a:pt x="23260" y="24864"/>
                  <a:pt x="23410" y="24380"/>
                </a:cubicBezTo>
                <a:close/>
                <a:moveTo>
                  <a:pt x="54074" y="24380"/>
                </a:moveTo>
                <a:lnTo>
                  <a:pt x="54074" y="24380"/>
                </a:lnTo>
                <a:cubicBezTo>
                  <a:pt x="54004" y="24864"/>
                  <a:pt x="53924" y="25304"/>
                  <a:pt x="53854" y="25780"/>
                </a:cubicBezTo>
                <a:cubicBezTo>
                  <a:pt x="52973" y="26220"/>
                  <a:pt x="52128" y="26625"/>
                  <a:pt x="51248" y="26916"/>
                </a:cubicBezTo>
                <a:cubicBezTo>
                  <a:pt x="51362" y="26511"/>
                  <a:pt x="51433" y="26106"/>
                  <a:pt x="51538" y="25701"/>
                </a:cubicBezTo>
                <a:cubicBezTo>
                  <a:pt x="52384" y="25340"/>
                  <a:pt x="53229" y="24899"/>
                  <a:pt x="54074" y="24380"/>
                </a:cubicBezTo>
                <a:close/>
                <a:moveTo>
                  <a:pt x="48941" y="25595"/>
                </a:moveTo>
                <a:lnTo>
                  <a:pt x="48941" y="25595"/>
                </a:lnTo>
                <a:cubicBezTo>
                  <a:pt x="48827" y="25921"/>
                  <a:pt x="48721" y="26290"/>
                  <a:pt x="48607" y="26625"/>
                </a:cubicBezTo>
                <a:cubicBezTo>
                  <a:pt x="48237" y="26695"/>
                  <a:pt x="47876" y="26766"/>
                  <a:pt x="47506" y="26845"/>
                </a:cubicBezTo>
                <a:cubicBezTo>
                  <a:pt x="46916" y="26951"/>
                  <a:pt x="46335" y="26986"/>
                  <a:pt x="45781" y="26986"/>
                </a:cubicBezTo>
                <a:cubicBezTo>
                  <a:pt x="45895" y="26625"/>
                  <a:pt x="46001" y="26290"/>
                  <a:pt x="46150" y="25965"/>
                </a:cubicBezTo>
                <a:cubicBezTo>
                  <a:pt x="46696" y="25965"/>
                  <a:pt x="47286" y="25921"/>
                  <a:pt x="47876" y="25850"/>
                </a:cubicBezTo>
                <a:cubicBezTo>
                  <a:pt x="48237" y="25780"/>
                  <a:pt x="48607" y="25701"/>
                  <a:pt x="48941" y="25595"/>
                </a:cubicBezTo>
                <a:close/>
                <a:moveTo>
                  <a:pt x="90936" y="26000"/>
                </a:moveTo>
                <a:cubicBezTo>
                  <a:pt x="91306" y="26220"/>
                  <a:pt x="91711" y="26440"/>
                  <a:pt x="92116" y="26625"/>
                </a:cubicBezTo>
                <a:cubicBezTo>
                  <a:pt x="91015" y="26695"/>
                  <a:pt x="89880" y="26801"/>
                  <a:pt x="88700" y="26951"/>
                </a:cubicBezTo>
                <a:cubicBezTo>
                  <a:pt x="88594" y="26951"/>
                  <a:pt x="88480" y="26986"/>
                  <a:pt x="88374" y="26986"/>
                </a:cubicBezTo>
                <a:cubicBezTo>
                  <a:pt x="88224" y="26951"/>
                  <a:pt x="88119" y="26880"/>
                  <a:pt x="87969" y="26845"/>
                </a:cubicBezTo>
                <a:cubicBezTo>
                  <a:pt x="87714" y="26695"/>
                  <a:pt x="87415" y="26546"/>
                  <a:pt x="87194" y="26405"/>
                </a:cubicBezTo>
                <a:cubicBezTo>
                  <a:pt x="87529" y="26361"/>
                  <a:pt x="87820" y="26326"/>
                  <a:pt x="88154" y="26290"/>
                </a:cubicBezTo>
                <a:cubicBezTo>
                  <a:pt x="89140" y="26185"/>
                  <a:pt x="90056" y="26070"/>
                  <a:pt x="90936" y="26000"/>
                </a:cubicBezTo>
                <a:close/>
                <a:moveTo>
                  <a:pt x="44468" y="25894"/>
                </a:moveTo>
                <a:cubicBezTo>
                  <a:pt x="44757" y="25894"/>
                  <a:pt x="45050" y="25903"/>
                  <a:pt x="45340" y="25921"/>
                </a:cubicBezTo>
                <a:cubicBezTo>
                  <a:pt x="45561" y="25921"/>
                  <a:pt x="45816" y="25965"/>
                  <a:pt x="46080" y="25965"/>
                </a:cubicBezTo>
                <a:cubicBezTo>
                  <a:pt x="45930" y="26290"/>
                  <a:pt x="45781" y="26625"/>
                  <a:pt x="45675" y="26986"/>
                </a:cubicBezTo>
                <a:cubicBezTo>
                  <a:pt x="45420" y="26951"/>
                  <a:pt x="45200" y="26951"/>
                  <a:pt x="44935" y="26951"/>
                </a:cubicBezTo>
                <a:cubicBezTo>
                  <a:pt x="44390" y="26951"/>
                  <a:pt x="43800" y="26951"/>
                  <a:pt x="43254" y="26986"/>
                </a:cubicBezTo>
                <a:cubicBezTo>
                  <a:pt x="43034" y="26986"/>
                  <a:pt x="42849" y="26986"/>
                  <a:pt x="42664" y="27021"/>
                </a:cubicBezTo>
                <a:cubicBezTo>
                  <a:pt x="42778" y="26695"/>
                  <a:pt x="42919" y="26326"/>
                  <a:pt x="43069" y="25965"/>
                </a:cubicBezTo>
                <a:cubicBezTo>
                  <a:pt x="43219" y="25965"/>
                  <a:pt x="43395" y="25921"/>
                  <a:pt x="43615" y="25921"/>
                </a:cubicBezTo>
                <a:cubicBezTo>
                  <a:pt x="43892" y="25903"/>
                  <a:pt x="44178" y="25894"/>
                  <a:pt x="44468" y="25894"/>
                </a:cubicBezTo>
                <a:close/>
                <a:moveTo>
                  <a:pt x="103042" y="24899"/>
                </a:moveTo>
                <a:cubicBezTo>
                  <a:pt x="104072" y="25260"/>
                  <a:pt x="105102" y="25630"/>
                  <a:pt x="106167" y="26035"/>
                </a:cubicBezTo>
                <a:cubicBezTo>
                  <a:pt x="106563" y="26361"/>
                  <a:pt x="106968" y="26695"/>
                  <a:pt x="107408" y="27065"/>
                </a:cubicBezTo>
                <a:cubicBezTo>
                  <a:pt x="106387" y="26695"/>
                  <a:pt x="105357" y="26326"/>
                  <a:pt x="104362" y="26035"/>
                </a:cubicBezTo>
                <a:cubicBezTo>
                  <a:pt x="103922" y="25701"/>
                  <a:pt x="103482" y="25304"/>
                  <a:pt x="103042" y="24899"/>
                </a:cubicBezTo>
                <a:close/>
                <a:moveTo>
                  <a:pt x="104802" y="24750"/>
                </a:moveTo>
                <a:lnTo>
                  <a:pt x="104802" y="24750"/>
                </a:lnTo>
                <a:cubicBezTo>
                  <a:pt x="105137" y="24899"/>
                  <a:pt x="105463" y="25005"/>
                  <a:pt x="105797" y="25155"/>
                </a:cubicBezTo>
                <a:cubicBezTo>
                  <a:pt x="106088" y="25260"/>
                  <a:pt x="106387" y="25410"/>
                  <a:pt x="106713" y="25525"/>
                </a:cubicBezTo>
                <a:cubicBezTo>
                  <a:pt x="107047" y="25665"/>
                  <a:pt x="107373" y="25780"/>
                  <a:pt x="107743" y="25921"/>
                </a:cubicBezTo>
                <a:cubicBezTo>
                  <a:pt x="108218" y="26290"/>
                  <a:pt x="108694" y="26695"/>
                  <a:pt x="109204" y="27065"/>
                </a:cubicBezTo>
                <a:cubicBezTo>
                  <a:pt x="109028" y="26986"/>
                  <a:pt x="108843" y="26916"/>
                  <a:pt x="108658" y="26880"/>
                </a:cubicBezTo>
                <a:cubicBezTo>
                  <a:pt x="108033" y="26625"/>
                  <a:pt x="107373" y="26405"/>
                  <a:pt x="106748" y="26141"/>
                </a:cubicBezTo>
                <a:cubicBezTo>
                  <a:pt x="106563" y="26070"/>
                  <a:pt x="106387" y="26000"/>
                  <a:pt x="106202" y="25965"/>
                </a:cubicBezTo>
                <a:cubicBezTo>
                  <a:pt x="105727" y="25560"/>
                  <a:pt x="105287" y="25155"/>
                  <a:pt x="104802" y="24750"/>
                </a:cubicBezTo>
                <a:close/>
                <a:moveTo>
                  <a:pt x="69631" y="23905"/>
                </a:moveTo>
                <a:cubicBezTo>
                  <a:pt x="69666" y="24054"/>
                  <a:pt x="69736" y="24204"/>
                  <a:pt x="69771" y="24345"/>
                </a:cubicBezTo>
                <a:cubicBezTo>
                  <a:pt x="69921" y="24820"/>
                  <a:pt x="70071" y="25304"/>
                  <a:pt x="70212" y="25815"/>
                </a:cubicBezTo>
                <a:cubicBezTo>
                  <a:pt x="69701" y="26290"/>
                  <a:pt x="69190" y="26731"/>
                  <a:pt x="68636" y="27136"/>
                </a:cubicBezTo>
                <a:cubicBezTo>
                  <a:pt x="68530" y="26766"/>
                  <a:pt x="68416" y="26440"/>
                  <a:pt x="68310" y="26070"/>
                </a:cubicBezTo>
                <a:cubicBezTo>
                  <a:pt x="68231" y="25815"/>
                  <a:pt x="68160" y="25560"/>
                  <a:pt x="68090" y="25304"/>
                </a:cubicBezTo>
                <a:cubicBezTo>
                  <a:pt x="68636" y="24864"/>
                  <a:pt x="69146" y="24380"/>
                  <a:pt x="69631" y="23905"/>
                </a:cubicBezTo>
                <a:close/>
                <a:moveTo>
                  <a:pt x="100885" y="25225"/>
                </a:moveTo>
                <a:lnTo>
                  <a:pt x="100885" y="25225"/>
                </a:lnTo>
                <a:cubicBezTo>
                  <a:pt x="102056" y="25445"/>
                  <a:pt x="103156" y="25745"/>
                  <a:pt x="104292" y="26106"/>
                </a:cubicBezTo>
                <a:cubicBezTo>
                  <a:pt x="104767" y="26475"/>
                  <a:pt x="105207" y="26845"/>
                  <a:pt x="105612" y="27136"/>
                </a:cubicBezTo>
                <a:cubicBezTo>
                  <a:pt x="104477" y="26801"/>
                  <a:pt x="103341" y="26475"/>
                  <a:pt x="102161" y="26255"/>
                </a:cubicBezTo>
                <a:cubicBezTo>
                  <a:pt x="101721" y="25921"/>
                  <a:pt x="101281" y="25595"/>
                  <a:pt x="100885" y="25225"/>
                </a:cubicBezTo>
                <a:close/>
                <a:moveTo>
                  <a:pt x="23005" y="25560"/>
                </a:moveTo>
                <a:cubicBezTo>
                  <a:pt x="23700" y="26070"/>
                  <a:pt x="24466" y="26511"/>
                  <a:pt x="25347" y="26880"/>
                </a:cubicBezTo>
                <a:cubicBezTo>
                  <a:pt x="25311" y="26986"/>
                  <a:pt x="25276" y="27065"/>
                  <a:pt x="25206" y="27171"/>
                </a:cubicBezTo>
                <a:cubicBezTo>
                  <a:pt x="24686" y="26916"/>
                  <a:pt x="24140" y="26695"/>
                  <a:pt x="23630" y="26475"/>
                </a:cubicBezTo>
                <a:cubicBezTo>
                  <a:pt x="23480" y="26405"/>
                  <a:pt x="23295" y="26326"/>
                  <a:pt x="23146" y="26255"/>
                </a:cubicBezTo>
                <a:cubicBezTo>
                  <a:pt x="23075" y="26220"/>
                  <a:pt x="23005" y="26185"/>
                  <a:pt x="22926" y="26185"/>
                </a:cubicBezTo>
                <a:cubicBezTo>
                  <a:pt x="22820" y="26106"/>
                  <a:pt x="22705" y="26035"/>
                  <a:pt x="22635" y="25965"/>
                </a:cubicBezTo>
                <a:cubicBezTo>
                  <a:pt x="22749" y="25885"/>
                  <a:pt x="22855" y="25745"/>
                  <a:pt x="23005" y="25560"/>
                </a:cubicBezTo>
                <a:close/>
                <a:moveTo>
                  <a:pt x="79456" y="25665"/>
                </a:moveTo>
                <a:cubicBezTo>
                  <a:pt x="79641" y="25921"/>
                  <a:pt x="79861" y="26185"/>
                  <a:pt x="80081" y="26440"/>
                </a:cubicBezTo>
                <a:cubicBezTo>
                  <a:pt x="79350" y="26625"/>
                  <a:pt x="78611" y="26845"/>
                  <a:pt x="77880" y="27136"/>
                </a:cubicBezTo>
                <a:cubicBezTo>
                  <a:pt x="77845" y="27171"/>
                  <a:pt x="77809" y="27171"/>
                  <a:pt x="77809" y="27171"/>
                </a:cubicBezTo>
                <a:cubicBezTo>
                  <a:pt x="77625" y="26916"/>
                  <a:pt x="77440" y="26660"/>
                  <a:pt x="77255" y="26405"/>
                </a:cubicBezTo>
                <a:cubicBezTo>
                  <a:pt x="77404" y="26326"/>
                  <a:pt x="77554" y="26290"/>
                  <a:pt x="77695" y="26220"/>
                </a:cubicBezTo>
                <a:cubicBezTo>
                  <a:pt x="78285" y="26000"/>
                  <a:pt x="78875" y="25815"/>
                  <a:pt x="79456" y="25665"/>
                </a:cubicBezTo>
                <a:close/>
                <a:moveTo>
                  <a:pt x="96078" y="26581"/>
                </a:moveTo>
                <a:cubicBezTo>
                  <a:pt x="96518" y="26801"/>
                  <a:pt x="96923" y="26986"/>
                  <a:pt x="97319" y="27206"/>
                </a:cubicBezTo>
                <a:cubicBezTo>
                  <a:pt x="96734" y="27188"/>
                  <a:pt x="96139" y="27180"/>
                  <a:pt x="95535" y="27180"/>
                </a:cubicBezTo>
                <a:cubicBezTo>
                  <a:pt x="94931" y="27180"/>
                  <a:pt x="94317" y="27188"/>
                  <a:pt x="93692" y="27206"/>
                </a:cubicBezTo>
                <a:cubicBezTo>
                  <a:pt x="93287" y="27065"/>
                  <a:pt x="92882" y="26880"/>
                  <a:pt x="92477" y="26695"/>
                </a:cubicBezTo>
                <a:cubicBezTo>
                  <a:pt x="93727" y="26625"/>
                  <a:pt x="94942" y="26581"/>
                  <a:pt x="96078" y="26581"/>
                </a:cubicBezTo>
                <a:close/>
                <a:moveTo>
                  <a:pt x="98684" y="25850"/>
                </a:moveTo>
                <a:cubicBezTo>
                  <a:pt x="99045" y="25885"/>
                  <a:pt x="99414" y="25921"/>
                  <a:pt x="99784" y="25965"/>
                </a:cubicBezTo>
                <a:cubicBezTo>
                  <a:pt x="100585" y="26070"/>
                  <a:pt x="101395" y="26185"/>
                  <a:pt x="102126" y="26326"/>
                </a:cubicBezTo>
                <a:cubicBezTo>
                  <a:pt x="102566" y="26660"/>
                  <a:pt x="102971" y="26951"/>
                  <a:pt x="103411" y="27206"/>
                </a:cubicBezTo>
                <a:lnTo>
                  <a:pt x="103411" y="27241"/>
                </a:lnTo>
                <a:cubicBezTo>
                  <a:pt x="102936" y="27136"/>
                  <a:pt x="102425" y="27021"/>
                  <a:pt x="101906" y="26951"/>
                </a:cubicBezTo>
                <a:cubicBezTo>
                  <a:pt x="101281" y="26845"/>
                  <a:pt x="100620" y="26766"/>
                  <a:pt x="99960" y="26695"/>
                </a:cubicBezTo>
                <a:cubicBezTo>
                  <a:pt x="99520" y="26440"/>
                  <a:pt x="99080" y="26141"/>
                  <a:pt x="98684" y="25850"/>
                </a:cubicBezTo>
                <a:close/>
                <a:moveTo>
                  <a:pt x="56530" y="24380"/>
                </a:moveTo>
                <a:cubicBezTo>
                  <a:pt x="56530" y="24899"/>
                  <a:pt x="56530" y="25445"/>
                  <a:pt x="56565" y="26000"/>
                </a:cubicBezTo>
                <a:cubicBezTo>
                  <a:pt x="56205" y="26185"/>
                  <a:pt x="55800" y="26361"/>
                  <a:pt x="55430" y="26546"/>
                </a:cubicBezTo>
                <a:cubicBezTo>
                  <a:pt x="54884" y="26801"/>
                  <a:pt x="54329" y="27065"/>
                  <a:pt x="53783" y="27285"/>
                </a:cubicBezTo>
                <a:cubicBezTo>
                  <a:pt x="53819" y="26801"/>
                  <a:pt x="53889" y="26326"/>
                  <a:pt x="53924" y="25850"/>
                </a:cubicBezTo>
                <a:cubicBezTo>
                  <a:pt x="54400" y="25595"/>
                  <a:pt x="54884" y="25340"/>
                  <a:pt x="55359" y="25084"/>
                </a:cubicBezTo>
                <a:cubicBezTo>
                  <a:pt x="55720" y="24820"/>
                  <a:pt x="56125" y="24600"/>
                  <a:pt x="56530" y="24380"/>
                </a:cubicBezTo>
                <a:close/>
                <a:moveTo>
                  <a:pt x="82652" y="26035"/>
                </a:moveTo>
                <a:cubicBezTo>
                  <a:pt x="82942" y="26290"/>
                  <a:pt x="83277" y="26546"/>
                  <a:pt x="83638" y="26801"/>
                </a:cubicBezTo>
                <a:cubicBezTo>
                  <a:pt x="82792" y="26916"/>
                  <a:pt x="81956" y="27065"/>
                  <a:pt x="81146" y="27285"/>
                </a:cubicBezTo>
                <a:cubicBezTo>
                  <a:pt x="80812" y="27021"/>
                  <a:pt x="80521" y="26766"/>
                  <a:pt x="80266" y="26475"/>
                </a:cubicBezTo>
                <a:cubicBezTo>
                  <a:pt x="81032" y="26290"/>
                  <a:pt x="81842" y="26141"/>
                  <a:pt x="82652" y="26035"/>
                </a:cubicBezTo>
                <a:close/>
                <a:moveTo>
                  <a:pt x="59427" y="24600"/>
                </a:moveTo>
                <a:cubicBezTo>
                  <a:pt x="59506" y="25120"/>
                  <a:pt x="59612" y="25595"/>
                  <a:pt x="59682" y="26070"/>
                </a:cubicBezTo>
                <a:cubicBezTo>
                  <a:pt x="58731" y="26546"/>
                  <a:pt x="57745" y="26986"/>
                  <a:pt x="56750" y="27391"/>
                </a:cubicBezTo>
                <a:cubicBezTo>
                  <a:pt x="56715" y="26951"/>
                  <a:pt x="56680" y="26511"/>
                  <a:pt x="56680" y="26035"/>
                </a:cubicBezTo>
                <a:cubicBezTo>
                  <a:pt x="57596" y="25595"/>
                  <a:pt x="58511" y="25120"/>
                  <a:pt x="59427" y="24600"/>
                </a:cubicBezTo>
                <a:close/>
                <a:moveTo>
                  <a:pt x="14606" y="25815"/>
                </a:moveTo>
                <a:cubicBezTo>
                  <a:pt x="14016" y="26290"/>
                  <a:pt x="13426" y="26801"/>
                  <a:pt x="12915" y="27391"/>
                </a:cubicBezTo>
                <a:cubicBezTo>
                  <a:pt x="12701" y="27381"/>
                  <a:pt x="12487" y="27376"/>
                  <a:pt x="12271" y="27376"/>
                </a:cubicBezTo>
                <a:cubicBezTo>
                  <a:pt x="11749" y="27376"/>
                  <a:pt x="11221" y="27401"/>
                  <a:pt x="10679" y="27426"/>
                </a:cubicBezTo>
                <a:cubicBezTo>
                  <a:pt x="11225" y="26880"/>
                  <a:pt x="11815" y="26361"/>
                  <a:pt x="12405" y="25921"/>
                </a:cubicBezTo>
                <a:cubicBezTo>
                  <a:pt x="13136" y="25850"/>
                  <a:pt x="13866" y="25815"/>
                  <a:pt x="14606" y="25815"/>
                </a:cubicBezTo>
                <a:close/>
                <a:moveTo>
                  <a:pt x="40613" y="25525"/>
                </a:moveTo>
                <a:cubicBezTo>
                  <a:pt x="40428" y="25885"/>
                  <a:pt x="40278" y="26255"/>
                  <a:pt x="40137" y="26625"/>
                </a:cubicBezTo>
                <a:cubicBezTo>
                  <a:pt x="40058" y="26625"/>
                  <a:pt x="39988" y="26660"/>
                  <a:pt x="39917" y="26695"/>
                </a:cubicBezTo>
                <a:cubicBezTo>
                  <a:pt x="39768" y="26731"/>
                  <a:pt x="39583" y="26801"/>
                  <a:pt x="39363" y="26880"/>
                </a:cubicBezTo>
                <a:cubicBezTo>
                  <a:pt x="38737" y="27100"/>
                  <a:pt x="38042" y="27285"/>
                  <a:pt x="37311" y="27426"/>
                </a:cubicBezTo>
                <a:cubicBezTo>
                  <a:pt x="37496" y="27100"/>
                  <a:pt x="37637" y="26766"/>
                  <a:pt x="37822" y="26405"/>
                </a:cubicBezTo>
                <a:cubicBezTo>
                  <a:pt x="38517" y="26220"/>
                  <a:pt x="39213" y="26000"/>
                  <a:pt x="39917" y="25780"/>
                </a:cubicBezTo>
                <a:cubicBezTo>
                  <a:pt x="40093" y="25701"/>
                  <a:pt x="40278" y="25630"/>
                  <a:pt x="40463" y="25560"/>
                </a:cubicBezTo>
                <a:cubicBezTo>
                  <a:pt x="40498" y="25560"/>
                  <a:pt x="40533" y="25525"/>
                  <a:pt x="40613" y="25525"/>
                </a:cubicBezTo>
                <a:close/>
                <a:moveTo>
                  <a:pt x="23225" y="26625"/>
                </a:moveTo>
                <a:lnTo>
                  <a:pt x="23225" y="26625"/>
                </a:lnTo>
                <a:cubicBezTo>
                  <a:pt x="23700" y="26845"/>
                  <a:pt x="24211" y="27065"/>
                  <a:pt x="24730" y="27285"/>
                </a:cubicBezTo>
                <a:cubicBezTo>
                  <a:pt x="24801" y="27321"/>
                  <a:pt x="24871" y="27391"/>
                  <a:pt x="24986" y="27426"/>
                </a:cubicBezTo>
                <a:cubicBezTo>
                  <a:pt x="24986" y="27461"/>
                  <a:pt x="24950" y="27461"/>
                  <a:pt x="24950" y="27461"/>
                </a:cubicBezTo>
                <a:cubicBezTo>
                  <a:pt x="24730" y="27356"/>
                  <a:pt x="24510" y="27285"/>
                  <a:pt x="24290" y="27171"/>
                </a:cubicBezTo>
                <a:cubicBezTo>
                  <a:pt x="24070" y="27065"/>
                  <a:pt x="23806" y="26916"/>
                  <a:pt x="23586" y="26801"/>
                </a:cubicBezTo>
                <a:cubicBezTo>
                  <a:pt x="23480" y="26766"/>
                  <a:pt x="23331" y="26695"/>
                  <a:pt x="23225" y="26625"/>
                </a:cubicBezTo>
                <a:close/>
                <a:moveTo>
                  <a:pt x="87054" y="26440"/>
                </a:moveTo>
                <a:cubicBezTo>
                  <a:pt x="87344" y="26581"/>
                  <a:pt x="87635" y="26766"/>
                  <a:pt x="87934" y="26916"/>
                </a:cubicBezTo>
                <a:cubicBezTo>
                  <a:pt x="88004" y="26951"/>
                  <a:pt x="88119" y="26986"/>
                  <a:pt x="88189" y="27021"/>
                </a:cubicBezTo>
                <a:cubicBezTo>
                  <a:pt x="87124" y="27136"/>
                  <a:pt x="86094" y="27285"/>
                  <a:pt x="85073" y="27461"/>
                </a:cubicBezTo>
                <a:lnTo>
                  <a:pt x="85037" y="27461"/>
                </a:lnTo>
                <a:cubicBezTo>
                  <a:pt x="84632" y="27285"/>
                  <a:pt x="84228" y="27065"/>
                  <a:pt x="83858" y="26845"/>
                </a:cubicBezTo>
                <a:cubicBezTo>
                  <a:pt x="84817" y="26695"/>
                  <a:pt x="85733" y="26581"/>
                  <a:pt x="86684" y="26475"/>
                </a:cubicBezTo>
                <a:cubicBezTo>
                  <a:pt x="86798" y="26475"/>
                  <a:pt x="86904" y="26440"/>
                  <a:pt x="87054" y="26440"/>
                </a:cubicBezTo>
                <a:close/>
                <a:moveTo>
                  <a:pt x="76630" y="25481"/>
                </a:moveTo>
                <a:cubicBezTo>
                  <a:pt x="76779" y="25815"/>
                  <a:pt x="76964" y="26106"/>
                  <a:pt x="77149" y="26361"/>
                </a:cubicBezTo>
                <a:cubicBezTo>
                  <a:pt x="76410" y="26695"/>
                  <a:pt x="75749" y="27065"/>
                  <a:pt x="75168" y="27505"/>
                </a:cubicBezTo>
                <a:cubicBezTo>
                  <a:pt x="74983" y="27206"/>
                  <a:pt x="74834" y="26916"/>
                  <a:pt x="74728" y="26625"/>
                </a:cubicBezTo>
                <a:cubicBezTo>
                  <a:pt x="75353" y="26185"/>
                  <a:pt x="75969" y="25815"/>
                  <a:pt x="76630" y="25481"/>
                </a:cubicBezTo>
                <a:close/>
                <a:moveTo>
                  <a:pt x="96298" y="26581"/>
                </a:moveTo>
                <a:cubicBezTo>
                  <a:pt x="97539" y="26581"/>
                  <a:pt x="98789" y="26660"/>
                  <a:pt x="99960" y="26766"/>
                </a:cubicBezTo>
                <a:cubicBezTo>
                  <a:pt x="100004" y="26801"/>
                  <a:pt x="100004" y="26801"/>
                  <a:pt x="100039" y="26845"/>
                </a:cubicBezTo>
                <a:cubicBezTo>
                  <a:pt x="100444" y="27065"/>
                  <a:pt x="100841" y="27285"/>
                  <a:pt x="101246" y="27505"/>
                </a:cubicBezTo>
                <a:cubicBezTo>
                  <a:pt x="100075" y="27356"/>
                  <a:pt x="98824" y="27241"/>
                  <a:pt x="97583" y="27206"/>
                </a:cubicBezTo>
                <a:cubicBezTo>
                  <a:pt x="97143" y="27021"/>
                  <a:pt x="96703" y="26801"/>
                  <a:pt x="96298" y="26581"/>
                </a:cubicBezTo>
                <a:close/>
                <a:moveTo>
                  <a:pt x="62253" y="24864"/>
                </a:moveTo>
                <a:cubicBezTo>
                  <a:pt x="62367" y="25375"/>
                  <a:pt x="62473" y="25885"/>
                  <a:pt x="62623" y="26361"/>
                </a:cubicBezTo>
                <a:cubicBezTo>
                  <a:pt x="61777" y="26801"/>
                  <a:pt x="60932" y="27171"/>
                  <a:pt x="60052" y="27541"/>
                </a:cubicBezTo>
                <a:cubicBezTo>
                  <a:pt x="59981" y="27171"/>
                  <a:pt x="59902" y="26801"/>
                  <a:pt x="59832" y="26440"/>
                </a:cubicBezTo>
                <a:cubicBezTo>
                  <a:pt x="59832" y="26326"/>
                  <a:pt x="59797" y="26220"/>
                  <a:pt x="59797" y="26141"/>
                </a:cubicBezTo>
                <a:cubicBezTo>
                  <a:pt x="60606" y="25745"/>
                  <a:pt x="61443" y="25304"/>
                  <a:pt x="62253" y="24864"/>
                </a:cubicBezTo>
                <a:close/>
                <a:moveTo>
                  <a:pt x="92301" y="26695"/>
                </a:moveTo>
                <a:cubicBezTo>
                  <a:pt x="92301" y="26731"/>
                  <a:pt x="92336" y="26731"/>
                  <a:pt x="92371" y="26731"/>
                </a:cubicBezTo>
                <a:cubicBezTo>
                  <a:pt x="92741" y="26916"/>
                  <a:pt x="93102" y="27065"/>
                  <a:pt x="93507" y="27206"/>
                </a:cubicBezTo>
                <a:cubicBezTo>
                  <a:pt x="92811" y="27241"/>
                  <a:pt x="92081" y="27285"/>
                  <a:pt x="91376" y="27356"/>
                </a:cubicBezTo>
                <a:cubicBezTo>
                  <a:pt x="90795" y="27391"/>
                  <a:pt x="90241" y="27461"/>
                  <a:pt x="89695" y="27541"/>
                </a:cubicBezTo>
                <a:cubicBezTo>
                  <a:pt x="89290" y="27391"/>
                  <a:pt x="88920" y="27241"/>
                  <a:pt x="88515" y="27065"/>
                </a:cubicBezTo>
                <a:cubicBezTo>
                  <a:pt x="88594" y="27065"/>
                  <a:pt x="88629" y="27065"/>
                  <a:pt x="88700" y="27021"/>
                </a:cubicBezTo>
                <a:cubicBezTo>
                  <a:pt x="89950" y="26880"/>
                  <a:pt x="91156" y="26766"/>
                  <a:pt x="92301" y="26695"/>
                </a:cubicBezTo>
                <a:close/>
                <a:moveTo>
                  <a:pt x="12255" y="25921"/>
                </a:moveTo>
                <a:lnTo>
                  <a:pt x="12255" y="25921"/>
                </a:lnTo>
                <a:cubicBezTo>
                  <a:pt x="11665" y="26405"/>
                  <a:pt x="11084" y="26880"/>
                  <a:pt x="10565" y="27426"/>
                </a:cubicBezTo>
                <a:cubicBezTo>
                  <a:pt x="9904" y="27461"/>
                  <a:pt x="9279" y="27505"/>
                  <a:pt x="8663" y="27541"/>
                </a:cubicBezTo>
                <a:cubicBezTo>
                  <a:pt x="8478" y="27541"/>
                  <a:pt x="8293" y="27576"/>
                  <a:pt x="8108" y="27576"/>
                </a:cubicBezTo>
                <a:cubicBezTo>
                  <a:pt x="8698" y="27100"/>
                  <a:pt x="9244" y="26625"/>
                  <a:pt x="9869" y="26141"/>
                </a:cubicBezTo>
                <a:cubicBezTo>
                  <a:pt x="10019" y="26141"/>
                  <a:pt x="10160" y="26141"/>
                  <a:pt x="10309" y="26106"/>
                </a:cubicBezTo>
                <a:cubicBezTo>
                  <a:pt x="10935" y="26035"/>
                  <a:pt x="11595" y="26000"/>
                  <a:pt x="12255" y="25921"/>
                </a:cubicBezTo>
                <a:close/>
                <a:moveTo>
                  <a:pt x="14747" y="25815"/>
                </a:moveTo>
                <a:cubicBezTo>
                  <a:pt x="15557" y="25850"/>
                  <a:pt x="16367" y="25885"/>
                  <a:pt x="17168" y="26035"/>
                </a:cubicBezTo>
                <a:cubicBezTo>
                  <a:pt x="16587" y="26440"/>
                  <a:pt x="16032" y="26986"/>
                  <a:pt x="15557" y="27611"/>
                </a:cubicBezTo>
                <a:cubicBezTo>
                  <a:pt x="15372" y="27576"/>
                  <a:pt x="15222" y="27541"/>
                  <a:pt x="15046" y="27541"/>
                </a:cubicBezTo>
                <a:cubicBezTo>
                  <a:pt x="14386" y="27426"/>
                  <a:pt x="13725" y="27391"/>
                  <a:pt x="13021" y="27391"/>
                </a:cubicBezTo>
                <a:cubicBezTo>
                  <a:pt x="13576" y="26801"/>
                  <a:pt x="14122" y="26255"/>
                  <a:pt x="14747" y="25815"/>
                </a:cubicBezTo>
                <a:close/>
                <a:moveTo>
                  <a:pt x="71788" y="24345"/>
                </a:moveTo>
                <a:cubicBezTo>
                  <a:pt x="72008" y="24970"/>
                  <a:pt x="72192" y="25595"/>
                  <a:pt x="72377" y="26185"/>
                </a:cubicBezTo>
                <a:cubicBezTo>
                  <a:pt x="72052" y="26475"/>
                  <a:pt x="71682" y="26801"/>
                  <a:pt x="71347" y="27136"/>
                </a:cubicBezTo>
                <a:cubicBezTo>
                  <a:pt x="71171" y="27321"/>
                  <a:pt x="71022" y="27461"/>
                  <a:pt x="70837" y="27611"/>
                </a:cubicBezTo>
                <a:cubicBezTo>
                  <a:pt x="70687" y="27021"/>
                  <a:pt x="70511" y="26405"/>
                  <a:pt x="70326" y="25815"/>
                </a:cubicBezTo>
                <a:cubicBezTo>
                  <a:pt x="70546" y="25595"/>
                  <a:pt x="70801" y="25375"/>
                  <a:pt x="71022" y="25120"/>
                </a:cubicBezTo>
                <a:cubicBezTo>
                  <a:pt x="71277" y="24864"/>
                  <a:pt x="71532" y="24565"/>
                  <a:pt x="71788" y="24345"/>
                </a:cubicBezTo>
                <a:close/>
                <a:moveTo>
                  <a:pt x="25831" y="25815"/>
                </a:moveTo>
                <a:cubicBezTo>
                  <a:pt x="26667" y="26185"/>
                  <a:pt x="27627" y="26475"/>
                  <a:pt x="28648" y="26695"/>
                </a:cubicBezTo>
                <a:cubicBezTo>
                  <a:pt x="28542" y="27136"/>
                  <a:pt x="28393" y="27426"/>
                  <a:pt x="28287" y="27646"/>
                </a:cubicBezTo>
                <a:cubicBezTo>
                  <a:pt x="27292" y="27461"/>
                  <a:pt x="26341" y="27206"/>
                  <a:pt x="25461" y="26845"/>
                </a:cubicBezTo>
                <a:cubicBezTo>
                  <a:pt x="25611" y="26511"/>
                  <a:pt x="25752" y="26185"/>
                  <a:pt x="25831" y="25815"/>
                </a:cubicBezTo>
                <a:close/>
                <a:moveTo>
                  <a:pt x="4481" y="26361"/>
                </a:moveTo>
                <a:cubicBezTo>
                  <a:pt x="4921" y="26383"/>
                  <a:pt x="5362" y="26394"/>
                  <a:pt x="5802" y="26394"/>
                </a:cubicBezTo>
                <a:cubicBezTo>
                  <a:pt x="6242" y="26394"/>
                  <a:pt x="6682" y="26383"/>
                  <a:pt x="7122" y="26361"/>
                </a:cubicBezTo>
                <a:lnTo>
                  <a:pt x="7122" y="26361"/>
                </a:lnTo>
                <a:cubicBezTo>
                  <a:pt x="6533" y="26801"/>
                  <a:pt x="5943" y="27241"/>
                  <a:pt x="5397" y="27681"/>
                </a:cubicBezTo>
                <a:cubicBezTo>
                  <a:pt x="4516" y="27681"/>
                  <a:pt x="3601" y="27681"/>
                  <a:pt x="2720" y="27646"/>
                </a:cubicBezTo>
                <a:cubicBezTo>
                  <a:pt x="3302" y="27206"/>
                  <a:pt x="3891" y="26801"/>
                  <a:pt x="4481" y="26361"/>
                </a:cubicBezTo>
                <a:close/>
                <a:moveTo>
                  <a:pt x="9684" y="26185"/>
                </a:moveTo>
                <a:lnTo>
                  <a:pt x="9684" y="26185"/>
                </a:lnTo>
                <a:cubicBezTo>
                  <a:pt x="9103" y="26625"/>
                  <a:pt x="8549" y="27100"/>
                  <a:pt x="8003" y="27576"/>
                </a:cubicBezTo>
                <a:cubicBezTo>
                  <a:pt x="7519" y="27611"/>
                  <a:pt x="7008" y="27646"/>
                  <a:pt x="6533" y="27646"/>
                </a:cubicBezTo>
                <a:cubicBezTo>
                  <a:pt x="6198" y="27681"/>
                  <a:pt x="5872" y="27681"/>
                  <a:pt x="5538" y="27681"/>
                </a:cubicBezTo>
                <a:cubicBezTo>
                  <a:pt x="6092" y="27241"/>
                  <a:pt x="6682" y="26801"/>
                  <a:pt x="7263" y="26361"/>
                </a:cubicBezTo>
                <a:cubicBezTo>
                  <a:pt x="7783" y="26326"/>
                  <a:pt x="8293" y="26290"/>
                  <a:pt x="8804" y="26255"/>
                </a:cubicBezTo>
                <a:cubicBezTo>
                  <a:pt x="9103" y="26220"/>
                  <a:pt x="9394" y="26220"/>
                  <a:pt x="9684" y="26185"/>
                </a:cubicBezTo>
                <a:close/>
                <a:moveTo>
                  <a:pt x="42955" y="26000"/>
                </a:moveTo>
                <a:cubicBezTo>
                  <a:pt x="42814" y="26326"/>
                  <a:pt x="42699" y="26695"/>
                  <a:pt x="42558" y="27021"/>
                </a:cubicBezTo>
                <a:cubicBezTo>
                  <a:pt x="41528" y="27136"/>
                  <a:pt x="40754" y="27356"/>
                  <a:pt x="39697" y="27681"/>
                </a:cubicBezTo>
                <a:cubicBezTo>
                  <a:pt x="39873" y="27356"/>
                  <a:pt x="40023" y="27021"/>
                  <a:pt x="40172" y="26695"/>
                </a:cubicBezTo>
                <a:cubicBezTo>
                  <a:pt x="41194" y="26326"/>
                  <a:pt x="41933" y="26106"/>
                  <a:pt x="42955" y="26000"/>
                </a:cubicBezTo>
                <a:close/>
                <a:moveTo>
                  <a:pt x="22089" y="26255"/>
                </a:moveTo>
                <a:cubicBezTo>
                  <a:pt x="22565" y="26440"/>
                  <a:pt x="23075" y="26660"/>
                  <a:pt x="23551" y="26880"/>
                </a:cubicBezTo>
                <a:cubicBezTo>
                  <a:pt x="23771" y="27021"/>
                  <a:pt x="24026" y="27136"/>
                  <a:pt x="24246" y="27241"/>
                </a:cubicBezTo>
                <a:cubicBezTo>
                  <a:pt x="24431" y="27321"/>
                  <a:pt x="24616" y="27426"/>
                  <a:pt x="24766" y="27505"/>
                </a:cubicBezTo>
                <a:cubicBezTo>
                  <a:pt x="24581" y="27576"/>
                  <a:pt x="24396" y="27646"/>
                  <a:pt x="24211" y="27726"/>
                </a:cubicBezTo>
                <a:cubicBezTo>
                  <a:pt x="23331" y="27241"/>
                  <a:pt x="22380" y="26766"/>
                  <a:pt x="21429" y="26361"/>
                </a:cubicBezTo>
                <a:cubicBezTo>
                  <a:pt x="21649" y="26290"/>
                  <a:pt x="21869" y="26255"/>
                  <a:pt x="22089" y="26255"/>
                </a:cubicBezTo>
                <a:close/>
                <a:moveTo>
                  <a:pt x="25532" y="27461"/>
                </a:moveTo>
                <a:cubicBezTo>
                  <a:pt x="25787" y="27541"/>
                  <a:pt x="26007" y="27646"/>
                  <a:pt x="26271" y="27726"/>
                </a:cubicBezTo>
                <a:cubicBezTo>
                  <a:pt x="26051" y="27681"/>
                  <a:pt x="25866" y="27611"/>
                  <a:pt x="25681" y="27541"/>
                </a:cubicBezTo>
                <a:cubicBezTo>
                  <a:pt x="25646" y="27505"/>
                  <a:pt x="25567" y="27461"/>
                  <a:pt x="25496" y="27461"/>
                </a:cubicBezTo>
                <a:close/>
                <a:moveTo>
                  <a:pt x="51433" y="25745"/>
                </a:moveTo>
                <a:cubicBezTo>
                  <a:pt x="51318" y="26141"/>
                  <a:pt x="51248" y="26546"/>
                  <a:pt x="51177" y="26951"/>
                </a:cubicBezTo>
                <a:cubicBezTo>
                  <a:pt x="50218" y="27321"/>
                  <a:pt x="49267" y="27576"/>
                  <a:pt x="48351" y="27761"/>
                </a:cubicBezTo>
                <a:cubicBezTo>
                  <a:pt x="48457" y="27426"/>
                  <a:pt x="48571" y="27065"/>
                  <a:pt x="48677" y="26695"/>
                </a:cubicBezTo>
                <a:cubicBezTo>
                  <a:pt x="49602" y="26475"/>
                  <a:pt x="50517" y="26141"/>
                  <a:pt x="51433" y="25745"/>
                </a:cubicBezTo>
                <a:close/>
                <a:moveTo>
                  <a:pt x="73988" y="25005"/>
                </a:moveTo>
                <a:cubicBezTo>
                  <a:pt x="74173" y="25525"/>
                  <a:pt x="74358" y="26070"/>
                  <a:pt x="74614" y="26581"/>
                </a:cubicBezTo>
                <a:cubicBezTo>
                  <a:pt x="74068" y="26916"/>
                  <a:pt x="73548" y="27321"/>
                  <a:pt x="73002" y="27761"/>
                </a:cubicBezTo>
                <a:cubicBezTo>
                  <a:pt x="72818" y="27241"/>
                  <a:pt x="72668" y="26731"/>
                  <a:pt x="72492" y="26220"/>
                </a:cubicBezTo>
                <a:cubicBezTo>
                  <a:pt x="73002" y="25780"/>
                  <a:pt x="73478" y="25375"/>
                  <a:pt x="73988" y="25005"/>
                </a:cubicBezTo>
                <a:close/>
                <a:moveTo>
                  <a:pt x="95739" y="27252"/>
                </a:moveTo>
                <a:cubicBezTo>
                  <a:pt x="96348" y="27252"/>
                  <a:pt x="96954" y="27263"/>
                  <a:pt x="97539" y="27285"/>
                </a:cubicBezTo>
                <a:cubicBezTo>
                  <a:pt x="97979" y="27505"/>
                  <a:pt x="98384" y="27681"/>
                  <a:pt x="98789" y="27866"/>
                </a:cubicBezTo>
                <a:cubicBezTo>
                  <a:pt x="97932" y="27815"/>
                  <a:pt x="97051" y="27782"/>
                  <a:pt x="96154" y="27782"/>
                </a:cubicBezTo>
                <a:cubicBezTo>
                  <a:pt x="95825" y="27782"/>
                  <a:pt x="95495" y="27786"/>
                  <a:pt x="95162" y="27796"/>
                </a:cubicBezTo>
                <a:cubicBezTo>
                  <a:pt x="95048" y="27761"/>
                  <a:pt x="94942" y="27726"/>
                  <a:pt x="94827" y="27681"/>
                </a:cubicBezTo>
                <a:cubicBezTo>
                  <a:pt x="94537" y="27541"/>
                  <a:pt x="94202" y="27426"/>
                  <a:pt x="93912" y="27285"/>
                </a:cubicBezTo>
                <a:cubicBezTo>
                  <a:pt x="94515" y="27263"/>
                  <a:pt x="95129" y="27252"/>
                  <a:pt x="95739" y="27252"/>
                </a:cubicBezTo>
                <a:close/>
                <a:moveTo>
                  <a:pt x="37716" y="26405"/>
                </a:moveTo>
                <a:cubicBezTo>
                  <a:pt x="37531" y="26801"/>
                  <a:pt x="37382" y="27136"/>
                  <a:pt x="37197" y="27461"/>
                </a:cubicBezTo>
                <a:cubicBezTo>
                  <a:pt x="36316" y="27646"/>
                  <a:pt x="35366" y="27796"/>
                  <a:pt x="34415" y="27902"/>
                </a:cubicBezTo>
                <a:cubicBezTo>
                  <a:pt x="34450" y="27761"/>
                  <a:pt x="34520" y="27611"/>
                  <a:pt x="34556" y="27461"/>
                </a:cubicBezTo>
                <a:cubicBezTo>
                  <a:pt x="34635" y="27285"/>
                  <a:pt x="34705" y="27100"/>
                  <a:pt x="34811" y="26916"/>
                </a:cubicBezTo>
                <a:cubicBezTo>
                  <a:pt x="35031" y="26880"/>
                  <a:pt x="35251" y="26845"/>
                  <a:pt x="35471" y="26845"/>
                </a:cubicBezTo>
                <a:cubicBezTo>
                  <a:pt x="36211" y="26731"/>
                  <a:pt x="36977" y="26581"/>
                  <a:pt x="37716" y="26405"/>
                </a:cubicBezTo>
                <a:close/>
                <a:moveTo>
                  <a:pt x="25241" y="27461"/>
                </a:moveTo>
                <a:cubicBezTo>
                  <a:pt x="25426" y="27541"/>
                  <a:pt x="25611" y="27611"/>
                  <a:pt x="25787" y="27681"/>
                </a:cubicBezTo>
                <a:cubicBezTo>
                  <a:pt x="25972" y="27796"/>
                  <a:pt x="26157" y="27866"/>
                  <a:pt x="26306" y="27946"/>
                </a:cubicBezTo>
                <a:cubicBezTo>
                  <a:pt x="25901" y="27796"/>
                  <a:pt x="25496" y="27646"/>
                  <a:pt x="25091" y="27505"/>
                </a:cubicBezTo>
                <a:lnTo>
                  <a:pt x="25127" y="27505"/>
                </a:lnTo>
                <a:cubicBezTo>
                  <a:pt x="25171" y="27505"/>
                  <a:pt x="25206" y="27505"/>
                  <a:pt x="25241" y="27461"/>
                </a:cubicBezTo>
                <a:close/>
                <a:moveTo>
                  <a:pt x="28727" y="26695"/>
                </a:moveTo>
                <a:cubicBezTo>
                  <a:pt x="29423" y="26845"/>
                  <a:pt x="30118" y="26916"/>
                  <a:pt x="30814" y="26986"/>
                </a:cubicBezTo>
                <a:cubicBezTo>
                  <a:pt x="31113" y="27021"/>
                  <a:pt x="31404" y="27021"/>
                  <a:pt x="31659" y="27021"/>
                </a:cubicBezTo>
                <a:cubicBezTo>
                  <a:pt x="31509" y="27461"/>
                  <a:pt x="31369" y="27761"/>
                  <a:pt x="31219" y="27981"/>
                </a:cubicBezTo>
                <a:cubicBezTo>
                  <a:pt x="30268" y="27946"/>
                  <a:pt x="29308" y="27831"/>
                  <a:pt x="28358" y="27681"/>
                </a:cubicBezTo>
                <a:cubicBezTo>
                  <a:pt x="28507" y="27461"/>
                  <a:pt x="28613" y="27136"/>
                  <a:pt x="28727" y="26695"/>
                </a:cubicBezTo>
                <a:close/>
                <a:moveTo>
                  <a:pt x="88339" y="27100"/>
                </a:moveTo>
                <a:cubicBezTo>
                  <a:pt x="88735" y="27241"/>
                  <a:pt x="89105" y="27391"/>
                  <a:pt x="89510" y="27541"/>
                </a:cubicBezTo>
                <a:cubicBezTo>
                  <a:pt x="88409" y="27681"/>
                  <a:pt x="87344" y="27796"/>
                  <a:pt x="86314" y="27981"/>
                </a:cubicBezTo>
                <a:cubicBezTo>
                  <a:pt x="85953" y="27831"/>
                  <a:pt x="85583" y="27681"/>
                  <a:pt x="85214" y="27541"/>
                </a:cubicBezTo>
                <a:cubicBezTo>
                  <a:pt x="86244" y="27356"/>
                  <a:pt x="87274" y="27206"/>
                  <a:pt x="88339" y="27100"/>
                </a:cubicBezTo>
                <a:close/>
                <a:moveTo>
                  <a:pt x="34705" y="26916"/>
                </a:moveTo>
                <a:cubicBezTo>
                  <a:pt x="34635" y="27100"/>
                  <a:pt x="34556" y="27285"/>
                  <a:pt x="34485" y="27426"/>
                </a:cubicBezTo>
                <a:cubicBezTo>
                  <a:pt x="34450" y="27611"/>
                  <a:pt x="34371" y="27761"/>
                  <a:pt x="34300" y="27902"/>
                </a:cubicBezTo>
                <a:cubicBezTo>
                  <a:pt x="33574" y="27960"/>
                  <a:pt x="32842" y="27994"/>
                  <a:pt x="32113" y="27994"/>
                </a:cubicBezTo>
                <a:cubicBezTo>
                  <a:pt x="31853" y="27994"/>
                  <a:pt x="31593" y="27990"/>
                  <a:pt x="31333" y="27981"/>
                </a:cubicBezTo>
                <a:cubicBezTo>
                  <a:pt x="31474" y="27761"/>
                  <a:pt x="31589" y="27426"/>
                  <a:pt x="31774" y="27021"/>
                </a:cubicBezTo>
                <a:cubicBezTo>
                  <a:pt x="32021" y="27033"/>
                  <a:pt x="32271" y="27038"/>
                  <a:pt x="32522" y="27038"/>
                </a:cubicBezTo>
                <a:cubicBezTo>
                  <a:pt x="33238" y="27038"/>
                  <a:pt x="33969" y="26994"/>
                  <a:pt x="34705" y="26916"/>
                </a:cubicBezTo>
                <a:close/>
                <a:moveTo>
                  <a:pt x="93692" y="27321"/>
                </a:moveTo>
                <a:cubicBezTo>
                  <a:pt x="94062" y="27461"/>
                  <a:pt x="94422" y="27611"/>
                  <a:pt x="94827" y="27761"/>
                </a:cubicBezTo>
                <a:cubicBezTo>
                  <a:pt x="94863" y="27761"/>
                  <a:pt x="94898" y="27796"/>
                  <a:pt x="94942" y="27796"/>
                </a:cubicBezTo>
                <a:cubicBezTo>
                  <a:pt x="94018" y="27796"/>
                  <a:pt x="93067" y="27831"/>
                  <a:pt x="92116" y="27902"/>
                </a:cubicBezTo>
                <a:cubicBezTo>
                  <a:pt x="91781" y="27946"/>
                  <a:pt x="91420" y="27981"/>
                  <a:pt x="91086" y="28016"/>
                </a:cubicBezTo>
                <a:cubicBezTo>
                  <a:pt x="91051" y="27981"/>
                  <a:pt x="91015" y="27981"/>
                  <a:pt x="90980" y="27981"/>
                </a:cubicBezTo>
                <a:cubicBezTo>
                  <a:pt x="90610" y="27831"/>
                  <a:pt x="90241" y="27726"/>
                  <a:pt x="89880" y="27576"/>
                </a:cubicBezTo>
                <a:cubicBezTo>
                  <a:pt x="90390" y="27541"/>
                  <a:pt x="90866" y="27505"/>
                  <a:pt x="91376" y="27426"/>
                </a:cubicBezTo>
                <a:cubicBezTo>
                  <a:pt x="92151" y="27391"/>
                  <a:pt x="92917" y="27321"/>
                  <a:pt x="93692" y="27321"/>
                </a:cubicBezTo>
                <a:close/>
                <a:moveTo>
                  <a:pt x="25426" y="26916"/>
                </a:moveTo>
                <a:cubicBezTo>
                  <a:pt x="26306" y="27285"/>
                  <a:pt x="27257" y="27541"/>
                  <a:pt x="28252" y="27726"/>
                </a:cubicBezTo>
                <a:cubicBezTo>
                  <a:pt x="28137" y="27866"/>
                  <a:pt x="28067" y="27946"/>
                  <a:pt x="27953" y="27981"/>
                </a:cubicBezTo>
                <a:cubicBezTo>
                  <a:pt x="27908" y="28006"/>
                  <a:pt x="27859" y="28018"/>
                  <a:pt x="27806" y="28018"/>
                </a:cubicBezTo>
                <a:cubicBezTo>
                  <a:pt x="27640" y="28018"/>
                  <a:pt x="27433" y="27909"/>
                  <a:pt x="27187" y="27796"/>
                </a:cubicBezTo>
                <a:cubicBezTo>
                  <a:pt x="26817" y="27611"/>
                  <a:pt x="26341" y="27356"/>
                  <a:pt x="25646" y="27356"/>
                </a:cubicBezTo>
                <a:cubicBezTo>
                  <a:pt x="25567" y="27321"/>
                  <a:pt x="25461" y="27285"/>
                  <a:pt x="25347" y="27206"/>
                </a:cubicBezTo>
                <a:lnTo>
                  <a:pt x="25276" y="27206"/>
                </a:lnTo>
                <a:cubicBezTo>
                  <a:pt x="25347" y="27100"/>
                  <a:pt x="25391" y="27021"/>
                  <a:pt x="25426" y="26916"/>
                </a:cubicBezTo>
                <a:close/>
                <a:moveTo>
                  <a:pt x="80151" y="26511"/>
                </a:moveTo>
                <a:cubicBezTo>
                  <a:pt x="80415" y="26801"/>
                  <a:pt x="80706" y="27065"/>
                  <a:pt x="81032" y="27285"/>
                </a:cubicBezTo>
                <a:cubicBezTo>
                  <a:pt x="80486" y="27426"/>
                  <a:pt x="79896" y="27576"/>
                  <a:pt x="79350" y="27761"/>
                </a:cubicBezTo>
                <a:cubicBezTo>
                  <a:pt x="79095" y="27866"/>
                  <a:pt x="78831" y="27946"/>
                  <a:pt x="78575" y="28051"/>
                </a:cubicBezTo>
                <a:cubicBezTo>
                  <a:pt x="78320" y="27796"/>
                  <a:pt x="78065" y="27541"/>
                  <a:pt x="77845" y="27241"/>
                </a:cubicBezTo>
                <a:cubicBezTo>
                  <a:pt x="77880" y="27241"/>
                  <a:pt x="77880" y="27241"/>
                  <a:pt x="77915" y="27206"/>
                </a:cubicBezTo>
                <a:cubicBezTo>
                  <a:pt x="78655" y="26916"/>
                  <a:pt x="79385" y="26695"/>
                  <a:pt x="80151" y="26511"/>
                </a:cubicBezTo>
                <a:close/>
                <a:moveTo>
                  <a:pt x="83752" y="26880"/>
                </a:moveTo>
                <a:cubicBezTo>
                  <a:pt x="84113" y="27100"/>
                  <a:pt x="84483" y="27321"/>
                  <a:pt x="84923" y="27505"/>
                </a:cubicBezTo>
                <a:cubicBezTo>
                  <a:pt x="84043" y="27646"/>
                  <a:pt x="83197" y="27831"/>
                  <a:pt x="82317" y="28051"/>
                </a:cubicBezTo>
                <a:cubicBezTo>
                  <a:pt x="82132" y="27946"/>
                  <a:pt x="81956" y="27831"/>
                  <a:pt x="81771" y="27726"/>
                </a:cubicBezTo>
                <a:cubicBezTo>
                  <a:pt x="81586" y="27611"/>
                  <a:pt x="81401" y="27461"/>
                  <a:pt x="81217" y="27356"/>
                </a:cubicBezTo>
                <a:cubicBezTo>
                  <a:pt x="82062" y="27136"/>
                  <a:pt x="82907" y="26986"/>
                  <a:pt x="83752" y="26880"/>
                </a:cubicBezTo>
                <a:close/>
                <a:moveTo>
                  <a:pt x="48571" y="26695"/>
                </a:moveTo>
                <a:cubicBezTo>
                  <a:pt x="48457" y="27065"/>
                  <a:pt x="48351" y="27426"/>
                  <a:pt x="48237" y="27796"/>
                </a:cubicBezTo>
                <a:cubicBezTo>
                  <a:pt x="47946" y="27866"/>
                  <a:pt x="47656" y="27902"/>
                  <a:pt x="47321" y="27946"/>
                </a:cubicBezTo>
                <a:cubicBezTo>
                  <a:pt x="46661" y="28051"/>
                  <a:pt x="45966" y="28122"/>
                  <a:pt x="45340" y="28166"/>
                </a:cubicBezTo>
                <a:cubicBezTo>
                  <a:pt x="45340" y="28086"/>
                  <a:pt x="45376" y="28016"/>
                  <a:pt x="45420" y="27946"/>
                </a:cubicBezTo>
                <a:cubicBezTo>
                  <a:pt x="45525" y="27646"/>
                  <a:pt x="45640" y="27356"/>
                  <a:pt x="45745" y="27065"/>
                </a:cubicBezTo>
                <a:cubicBezTo>
                  <a:pt x="46335" y="27065"/>
                  <a:pt x="46916" y="27021"/>
                  <a:pt x="47506" y="26916"/>
                </a:cubicBezTo>
                <a:cubicBezTo>
                  <a:pt x="47876" y="26880"/>
                  <a:pt x="48237" y="26801"/>
                  <a:pt x="48571" y="26695"/>
                </a:cubicBezTo>
                <a:close/>
                <a:moveTo>
                  <a:pt x="65449" y="24864"/>
                </a:moveTo>
                <a:cubicBezTo>
                  <a:pt x="65519" y="25040"/>
                  <a:pt x="65554" y="25225"/>
                  <a:pt x="65625" y="25445"/>
                </a:cubicBezTo>
                <a:cubicBezTo>
                  <a:pt x="65739" y="25850"/>
                  <a:pt x="65889" y="26255"/>
                  <a:pt x="65995" y="26660"/>
                </a:cubicBezTo>
                <a:cubicBezTo>
                  <a:pt x="65079" y="27206"/>
                  <a:pt x="64128" y="27726"/>
                  <a:pt x="63133" y="28166"/>
                </a:cubicBezTo>
                <a:cubicBezTo>
                  <a:pt x="63028" y="27681"/>
                  <a:pt x="62913" y="27206"/>
                  <a:pt x="62763" y="26731"/>
                </a:cubicBezTo>
                <a:cubicBezTo>
                  <a:pt x="62763" y="26625"/>
                  <a:pt x="62728" y="26511"/>
                  <a:pt x="62693" y="26440"/>
                </a:cubicBezTo>
                <a:cubicBezTo>
                  <a:pt x="63644" y="25965"/>
                  <a:pt x="64568" y="25445"/>
                  <a:pt x="65449" y="24864"/>
                </a:cubicBezTo>
                <a:close/>
                <a:moveTo>
                  <a:pt x="100145" y="26801"/>
                </a:moveTo>
                <a:lnTo>
                  <a:pt x="100145" y="26801"/>
                </a:lnTo>
                <a:cubicBezTo>
                  <a:pt x="100735" y="26880"/>
                  <a:pt x="101325" y="26951"/>
                  <a:pt x="101906" y="27021"/>
                </a:cubicBezTo>
                <a:cubicBezTo>
                  <a:pt x="102496" y="27136"/>
                  <a:pt x="103042" y="27241"/>
                  <a:pt x="103631" y="27356"/>
                </a:cubicBezTo>
                <a:cubicBezTo>
                  <a:pt x="104072" y="27646"/>
                  <a:pt x="104477" y="27902"/>
                  <a:pt x="104917" y="28201"/>
                </a:cubicBezTo>
                <a:cubicBezTo>
                  <a:pt x="104221" y="28016"/>
                  <a:pt x="103526" y="27866"/>
                  <a:pt x="102821" y="27761"/>
                </a:cubicBezTo>
                <a:cubicBezTo>
                  <a:pt x="102381" y="27681"/>
                  <a:pt x="101941" y="27611"/>
                  <a:pt x="101501" y="27541"/>
                </a:cubicBezTo>
                <a:cubicBezTo>
                  <a:pt x="101025" y="27285"/>
                  <a:pt x="100585" y="27065"/>
                  <a:pt x="100145" y="26801"/>
                </a:cubicBezTo>
                <a:close/>
                <a:moveTo>
                  <a:pt x="21279" y="26405"/>
                </a:moveTo>
                <a:cubicBezTo>
                  <a:pt x="22265" y="26801"/>
                  <a:pt x="23225" y="27285"/>
                  <a:pt x="24140" y="27761"/>
                </a:cubicBezTo>
                <a:cubicBezTo>
                  <a:pt x="23885" y="27902"/>
                  <a:pt x="23665" y="28051"/>
                  <a:pt x="23445" y="28236"/>
                </a:cubicBezTo>
                <a:cubicBezTo>
                  <a:pt x="22485" y="27681"/>
                  <a:pt x="21499" y="27206"/>
                  <a:pt x="20469" y="26801"/>
                </a:cubicBezTo>
                <a:cubicBezTo>
                  <a:pt x="20689" y="26695"/>
                  <a:pt x="20874" y="26581"/>
                  <a:pt x="21094" y="26475"/>
                </a:cubicBezTo>
                <a:cubicBezTo>
                  <a:pt x="21165" y="26475"/>
                  <a:pt x="21244" y="26440"/>
                  <a:pt x="21279" y="26405"/>
                </a:cubicBezTo>
                <a:close/>
                <a:moveTo>
                  <a:pt x="44095" y="27032"/>
                </a:moveTo>
                <a:cubicBezTo>
                  <a:pt x="44379" y="27032"/>
                  <a:pt x="44663" y="27043"/>
                  <a:pt x="44935" y="27065"/>
                </a:cubicBezTo>
                <a:lnTo>
                  <a:pt x="45640" y="27065"/>
                </a:lnTo>
                <a:cubicBezTo>
                  <a:pt x="45525" y="27356"/>
                  <a:pt x="45420" y="27646"/>
                  <a:pt x="45340" y="27902"/>
                </a:cubicBezTo>
                <a:cubicBezTo>
                  <a:pt x="45305" y="28016"/>
                  <a:pt x="45270" y="28086"/>
                  <a:pt x="45235" y="28166"/>
                </a:cubicBezTo>
                <a:cubicBezTo>
                  <a:pt x="44680" y="28201"/>
                  <a:pt x="44169" y="28201"/>
                  <a:pt x="43659" y="28236"/>
                </a:cubicBezTo>
                <a:cubicBezTo>
                  <a:pt x="43139" y="28236"/>
                  <a:pt x="42664" y="28236"/>
                  <a:pt x="42189" y="28271"/>
                </a:cubicBezTo>
                <a:cubicBezTo>
                  <a:pt x="42338" y="27902"/>
                  <a:pt x="42479" y="27505"/>
                  <a:pt x="42629" y="27100"/>
                </a:cubicBezTo>
                <a:cubicBezTo>
                  <a:pt x="42814" y="27100"/>
                  <a:pt x="43034" y="27065"/>
                  <a:pt x="43254" y="27065"/>
                </a:cubicBezTo>
                <a:cubicBezTo>
                  <a:pt x="43527" y="27043"/>
                  <a:pt x="43811" y="27032"/>
                  <a:pt x="44095" y="27032"/>
                </a:cubicBezTo>
                <a:close/>
                <a:moveTo>
                  <a:pt x="53854" y="25885"/>
                </a:moveTo>
                <a:lnTo>
                  <a:pt x="53854" y="25885"/>
                </a:lnTo>
                <a:cubicBezTo>
                  <a:pt x="53783" y="26361"/>
                  <a:pt x="53739" y="26845"/>
                  <a:pt x="53669" y="27321"/>
                </a:cubicBezTo>
                <a:cubicBezTo>
                  <a:pt x="52789" y="27681"/>
                  <a:pt x="51873" y="28016"/>
                  <a:pt x="50993" y="28271"/>
                </a:cubicBezTo>
                <a:cubicBezTo>
                  <a:pt x="51063" y="27866"/>
                  <a:pt x="51142" y="27461"/>
                  <a:pt x="51248" y="27021"/>
                </a:cubicBezTo>
                <a:cubicBezTo>
                  <a:pt x="52093" y="26731"/>
                  <a:pt x="52973" y="26326"/>
                  <a:pt x="53854" y="25885"/>
                </a:cubicBezTo>
                <a:close/>
                <a:moveTo>
                  <a:pt x="102346" y="26361"/>
                </a:moveTo>
                <a:lnTo>
                  <a:pt x="102346" y="26361"/>
                </a:lnTo>
                <a:cubicBezTo>
                  <a:pt x="103526" y="26625"/>
                  <a:pt x="104697" y="26951"/>
                  <a:pt x="105832" y="27321"/>
                </a:cubicBezTo>
                <a:cubicBezTo>
                  <a:pt x="106308" y="27646"/>
                  <a:pt x="106713" y="27981"/>
                  <a:pt x="107047" y="28201"/>
                </a:cubicBezTo>
                <a:cubicBezTo>
                  <a:pt x="107083" y="28201"/>
                  <a:pt x="107118" y="28236"/>
                  <a:pt x="107153" y="28271"/>
                </a:cubicBezTo>
                <a:cubicBezTo>
                  <a:pt x="106017" y="27902"/>
                  <a:pt x="104846" y="27541"/>
                  <a:pt x="103667" y="27285"/>
                </a:cubicBezTo>
                <a:cubicBezTo>
                  <a:pt x="103596" y="27241"/>
                  <a:pt x="103526" y="27206"/>
                  <a:pt x="103447" y="27136"/>
                </a:cubicBezTo>
                <a:cubicBezTo>
                  <a:pt x="103086" y="26916"/>
                  <a:pt x="102716" y="26660"/>
                  <a:pt x="102346" y="26361"/>
                </a:cubicBezTo>
                <a:close/>
                <a:moveTo>
                  <a:pt x="104547" y="26185"/>
                </a:moveTo>
                <a:cubicBezTo>
                  <a:pt x="105577" y="26511"/>
                  <a:pt x="106563" y="26845"/>
                  <a:pt x="107593" y="27206"/>
                </a:cubicBezTo>
                <a:cubicBezTo>
                  <a:pt x="108069" y="27576"/>
                  <a:pt x="108509" y="27946"/>
                  <a:pt x="108984" y="28271"/>
                </a:cubicBezTo>
                <a:cubicBezTo>
                  <a:pt x="107963" y="27902"/>
                  <a:pt x="106898" y="27541"/>
                  <a:pt x="105868" y="27241"/>
                </a:cubicBezTo>
                <a:cubicBezTo>
                  <a:pt x="105507" y="26951"/>
                  <a:pt x="105022" y="26581"/>
                  <a:pt x="104547" y="26185"/>
                </a:cubicBezTo>
                <a:close/>
                <a:moveTo>
                  <a:pt x="77184" y="26440"/>
                </a:moveTo>
                <a:cubicBezTo>
                  <a:pt x="77334" y="26695"/>
                  <a:pt x="77510" y="26951"/>
                  <a:pt x="77730" y="27206"/>
                </a:cubicBezTo>
                <a:cubicBezTo>
                  <a:pt x="76964" y="27541"/>
                  <a:pt x="76269" y="27902"/>
                  <a:pt x="75608" y="28307"/>
                </a:cubicBezTo>
                <a:cubicBezTo>
                  <a:pt x="75459" y="28051"/>
                  <a:pt x="75309" y="27831"/>
                  <a:pt x="75203" y="27576"/>
                </a:cubicBezTo>
                <a:cubicBezTo>
                  <a:pt x="75793" y="27171"/>
                  <a:pt x="76454" y="26766"/>
                  <a:pt x="77184" y="26440"/>
                </a:cubicBezTo>
                <a:close/>
                <a:moveTo>
                  <a:pt x="97759" y="27321"/>
                </a:moveTo>
                <a:cubicBezTo>
                  <a:pt x="99009" y="27356"/>
                  <a:pt x="100260" y="27461"/>
                  <a:pt x="101466" y="27611"/>
                </a:cubicBezTo>
                <a:cubicBezTo>
                  <a:pt x="101871" y="27866"/>
                  <a:pt x="102311" y="28086"/>
                  <a:pt x="102751" y="28307"/>
                </a:cubicBezTo>
                <a:cubicBezTo>
                  <a:pt x="101545" y="28122"/>
                  <a:pt x="100295" y="27981"/>
                  <a:pt x="99045" y="27902"/>
                </a:cubicBezTo>
                <a:cubicBezTo>
                  <a:pt x="99009" y="27866"/>
                  <a:pt x="98939" y="27831"/>
                  <a:pt x="98904" y="27831"/>
                </a:cubicBezTo>
                <a:cubicBezTo>
                  <a:pt x="98534" y="27646"/>
                  <a:pt x="98129" y="27461"/>
                  <a:pt x="97759" y="27321"/>
                </a:cubicBezTo>
                <a:close/>
                <a:moveTo>
                  <a:pt x="26491" y="27946"/>
                </a:moveTo>
                <a:lnTo>
                  <a:pt x="26491" y="27946"/>
                </a:lnTo>
                <a:cubicBezTo>
                  <a:pt x="26852" y="28051"/>
                  <a:pt x="27222" y="28201"/>
                  <a:pt x="27627" y="28307"/>
                </a:cubicBezTo>
                <a:cubicBezTo>
                  <a:pt x="27662" y="28307"/>
                  <a:pt x="27733" y="28342"/>
                  <a:pt x="27768" y="28386"/>
                </a:cubicBezTo>
                <a:cubicBezTo>
                  <a:pt x="27442" y="28271"/>
                  <a:pt x="27151" y="28201"/>
                  <a:pt x="26817" y="28122"/>
                </a:cubicBezTo>
                <a:lnTo>
                  <a:pt x="26817" y="28086"/>
                </a:lnTo>
                <a:cubicBezTo>
                  <a:pt x="26711" y="28051"/>
                  <a:pt x="26597" y="27981"/>
                  <a:pt x="26491" y="27946"/>
                </a:cubicBezTo>
                <a:close/>
                <a:moveTo>
                  <a:pt x="40058" y="26731"/>
                </a:moveTo>
                <a:cubicBezTo>
                  <a:pt x="39917" y="27065"/>
                  <a:pt x="39768" y="27391"/>
                  <a:pt x="39583" y="27681"/>
                </a:cubicBezTo>
                <a:cubicBezTo>
                  <a:pt x="39547" y="27726"/>
                  <a:pt x="39512" y="27726"/>
                  <a:pt x="39477" y="27726"/>
                </a:cubicBezTo>
                <a:cubicBezTo>
                  <a:pt x="39327" y="27761"/>
                  <a:pt x="39178" y="27831"/>
                  <a:pt x="38993" y="27866"/>
                </a:cubicBezTo>
                <a:cubicBezTo>
                  <a:pt x="38297" y="28086"/>
                  <a:pt x="37567" y="28236"/>
                  <a:pt x="36792" y="28386"/>
                </a:cubicBezTo>
                <a:cubicBezTo>
                  <a:pt x="36941" y="28086"/>
                  <a:pt x="37126" y="27831"/>
                  <a:pt x="37276" y="27541"/>
                </a:cubicBezTo>
                <a:cubicBezTo>
                  <a:pt x="38007" y="27356"/>
                  <a:pt x="38737" y="27171"/>
                  <a:pt x="39398" y="26951"/>
                </a:cubicBezTo>
                <a:cubicBezTo>
                  <a:pt x="39583" y="26880"/>
                  <a:pt x="39768" y="26801"/>
                  <a:pt x="39952" y="26766"/>
                </a:cubicBezTo>
                <a:cubicBezTo>
                  <a:pt x="39988" y="26731"/>
                  <a:pt x="40023" y="26731"/>
                  <a:pt x="40058" y="26731"/>
                </a:cubicBezTo>
                <a:close/>
                <a:moveTo>
                  <a:pt x="17317" y="26035"/>
                </a:moveTo>
                <a:cubicBezTo>
                  <a:pt x="18347" y="26220"/>
                  <a:pt x="19334" y="26475"/>
                  <a:pt x="20284" y="26845"/>
                </a:cubicBezTo>
                <a:cubicBezTo>
                  <a:pt x="19739" y="27241"/>
                  <a:pt x="19228" y="27796"/>
                  <a:pt x="18788" y="28421"/>
                </a:cubicBezTo>
                <a:cubicBezTo>
                  <a:pt x="17793" y="28051"/>
                  <a:pt x="16763" y="27796"/>
                  <a:pt x="15662" y="27611"/>
                </a:cubicBezTo>
                <a:cubicBezTo>
                  <a:pt x="16147" y="26986"/>
                  <a:pt x="16692" y="26440"/>
                  <a:pt x="17317" y="26035"/>
                </a:cubicBezTo>
                <a:close/>
                <a:moveTo>
                  <a:pt x="68011" y="25375"/>
                </a:moveTo>
                <a:cubicBezTo>
                  <a:pt x="68090" y="25595"/>
                  <a:pt x="68160" y="25850"/>
                  <a:pt x="68231" y="26106"/>
                </a:cubicBezTo>
                <a:cubicBezTo>
                  <a:pt x="68345" y="26475"/>
                  <a:pt x="68451" y="26845"/>
                  <a:pt x="68565" y="27171"/>
                </a:cubicBezTo>
                <a:cubicBezTo>
                  <a:pt x="67940" y="27646"/>
                  <a:pt x="67280" y="28086"/>
                  <a:pt x="66620" y="28456"/>
                </a:cubicBezTo>
                <a:cubicBezTo>
                  <a:pt x="66584" y="28342"/>
                  <a:pt x="66549" y="28236"/>
                  <a:pt x="66505" y="28122"/>
                </a:cubicBezTo>
                <a:cubicBezTo>
                  <a:pt x="66399" y="27646"/>
                  <a:pt x="66250" y="27171"/>
                  <a:pt x="66109" y="26695"/>
                </a:cubicBezTo>
                <a:cubicBezTo>
                  <a:pt x="66769" y="26290"/>
                  <a:pt x="67430" y="25850"/>
                  <a:pt x="68011" y="25375"/>
                </a:cubicBezTo>
                <a:close/>
                <a:moveTo>
                  <a:pt x="89695" y="27611"/>
                </a:moveTo>
                <a:cubicBezTo>
                  <a:pt x="90100" y="27761"/>
                  <a:pt x="90461" y="27902"/>
                  <a:pt x="90866" y="28016"/>
                </a:cubicBezTo>
                <a:cubicBezTo>
                  <a:pt x="89730" y="28122"/>
                  <a:pt x="88665" y="28271"/>
                  <a:pt x="87564" y="28456"/>
                </a:cubicBezTo>
                <a:cubicBezTo>
                  <a:pt x="87459" y="28386"/>
                  <a:pt x="87309" y="28342"/>
                  <a:pt x="87159" y="28307"/>
                </a:cubicBezTo>
                <a:cubicBezTo>
                  <a:pt x="86939" y="28201"/>
                  <a:pt x="86719" y="28122"/>
                  <a:pt x="86499" y="28051"/>
                </a:cubicBezTo>
                <a:cubicBezTo>
                  <a:pt x="87529" y="27866"/>
                  <a:pt x="88594" y="27726"/>
                  <a:pt x="89695" y="27611"/>
                </a:cubicBezTo>
                <a:close/>
                <a:moveTo>
                  <a:pt x="25866" y="27461"/>
                </a:moveTo>
                <a:lnTo>
                  <a:pt x="25866" y="27461"/>
                </a:lnTo>
                <a:cubicBezTo>
                  <a:pt x="26412" y="27505"/>
                  <a:pt x="26817" y="27681"/>
                  <a:pt x="27151" y="27866"/>
                </a:cubicBezTo>
                <a:cubicBezTo>
                  <a:pt x="27387" y="28000"/>
                  <a:pt x="27604" y="28097"/>
                  <a:pt x="27790" y="28097"/>
                </a:cubicBezTo>
                <a:cubicBezTo>
                  <a:pt x="27861" y="28097"/>
                  <a:pt x="27927" y="28083"/>
                  <a:pt x="27988" y="28051"/>
                </a:cubicBezTo>
                <a:cubicBezTo>
                  <a:pt x="28102" y="28016"/>
                  <a:pt x="28208" y="27902"/>
                  <a:pt x="28322" y="27761"/>
                </a:cubicBezTo>
                <a:cubicBezTo>
                  <a:pt x="29238" y="27902"/>
                  <a:pt x="30189" y="28016"/>
                  <a:pt x="31184" y="28051"/>
                </a:cubicBezTo>
                <a:cubicBezTo>
                  <a:pt x="30964" y="28386"/>
                  <a:pt x="30743" y="28527"/>
                  <a:pt x="30488" y="28562"/>
                </a:cubicBezTo>
                <a:cubicBezTo>
                  <a:pt x="29388" y="28456"/>
                  <a:pt x="28287" y="28271"/>
                  <a:pt x="27257" y="28016"/>
                </a:cubicBezTo>
                <a:cubicBezTo>
                  <a:pt x="27037" y="27946"/>
                  <a:pt x="26852" y="27866"/>
                  <a:pt x="26632" y="27796"/>
                </a:cubicBezTo>
                <a:cubicBezTo>
                  <a:pt x="26377" y="27681"/>
                  <a:pt x="26121" y="27576"/>
                  <a:pt x="25866" y="27461"/>
                </a:cubicBezTo>
                <a:close/>
                <a:moveTo>
                  <a:pt x="95118" y="27866"/>
                </a:moveTo>
                <a:cubicBezTo>
                  <a:pt x="95602" y="28051"/>
                  <a:pt x="96042" y="28236"/>
                  <a:pt x="96483" y="28421"/>
                </a:cubicBezTo>
                <a:cubicBezTo>
                  <a:pt x="95417" y="28421"/>
                  <a:pt x="94317" y="28456"/>
                  <a:pt x="93216" y="28491"/>
                </a:cubicBezTo>
                <a:cubicBezTo>
                  <a:pt x="93031" y="28527"/>
                  <a:pt x="92811" y="28527"/>
                  <a:pt x="92626" y="28562"/>
                </a:cubicBezTo>
                <a:cubicBezTo>
                  <a:pt x="92186" y="28386"/>
                  <a:pt x="91746" y="28236"/>
                  <a:pt x="91271" y="28086"/>
                </a:cubicBezTo>
                <a:cubicBezTo>
                  <a:pt x="91561" y="28051"/>
                  <a:pt x="91861" y="28016"/>
                  <a:pt x="92151" y="28016"/>
                </a:cubicBezTo>
                <a:cubicBezTo>
                  <a:pt x="93137" y="27946"/>
                  <a:pt x="94167" y="27902"/>
                  <a:pt x="95118" y="27866"/>
                </a:cubicBezTo>
                <a:close/>
                <a:moveTo>
                  <a:pt x="56565" y="26070"/>
                </a:moveTo>
                <a:cubicBezTo>
                  <a:pt x="56601" y="26546"/>
                  <a:pt x="56645" y="26986"/>
                  <a:pt x="56645" y="27426"/>
                </a:cubicBezTo>
                <a:cubicBezTo>
                  <a:pt x="56240" y="27611"/>
                  <a:pt x="55800" y="27796"/>
                  <a:pt x="55359" y="27981"/>
                </a:cubicBezTo>
                <a:cubicBezTo>
                  <a:pt x="54805" y="28201"/>
                  <a:pt x="54224" y="28421"/>
                  <a:pt x="53669" y="28606"/>
                </a:cubicBezTo>
                <a:cubicBezTo>
                  <a:pt x="53704" y="28201"/>
                  <a:pt x="53739" y="27796"/>
                  <a:pt x="53783" y="27391"/>
                </a:cubicBezTo>
                <a:cubicBezTo>
                  <a:pt x="54329" y="27136"/>
                  <a:pt x="54884" y="26880"/>
                  <a:pt x="55465" y="26625"/>
                </a:cubicBezTo>
                <a:cubicBezTo>
                  <a:pt x="55835" y="26440"/>
                  <a:pt x="56205" y="26255"/>
                  <a:pt x="56565" y="26070"/>
                </a:cubicBezTo>
                <a:close/>
                <a:moveTo>
                  <a:pt x="85037" y="27576"/>
                </a:moveTo>
                <a:cubicBezTo>
                  <a:pt x="85434" y="27726"/>
                  <a:pt x="85803" y="27866"/>
                  <a:pt x="86173" y="28016"/>
                </a:cubicBezTo>
                <a:cubicBezTo>
                  <a:pt x="85214" y="28201"/>
                  <a:pt x="84263" y="28386"/>
                  <a:pt x="83347" y="28606"/>
                </a:cubicBezTo>
                <a:cubicBezTo>
                  <a:pt x="83057" y="28421"/>
                  <a:pt x="82757" y="28271"/>
                  <a:pt x="82431" y="28086"/>
                </a:cubicBezTo>
                <a:cubicBezTo>
                  <a:pt x="83312" y="27902"/>
                  <a:pt x="84192" y="27726"/>
                  <a:pt x="85037" y="27576"/>
                </a:cubicBezTo>
                <a:close/>
                <a:moveTo>
                  <a:pt x="27953" y="28271"/>
                </a:moveTo>
                <a:lnTo>
                  <a:pt x="27953" y="28271"/>
                </a:lnTo>
                <a:cubicBezTo>
                  <a:pt x="28578" y="28421"/>
                  <a:pt x="29238" y="28527"/>
                  <a:pt x="29898" y="28606"/>
                </a:cubicBezTo>
                <a:cubicBezTo>
                  <a:pt x="29643" y="28606"/>
                  <a:pt x="29388" y="28606"/>
                  <a:pt x="29088" y="28641"/>
                </a:cubicBezTo>
                <a:cubicBezTo>
                  <a:pt x="28947" y="28606"/>
                  <a:pt x="28798" y="28562"/>
                  <a:pt x="28692" y="28527"/>
                </a:cubicBezTo>
                <a:cubicBezTo>
                  <a:pt x="28428" y="28421"/>
                  <a:pt x="28173" y="28342"/>
                  <a:pt x="27953" y="28271"/>
                </a:cubicBezTo>
                <a:close/>
                <a:moveTo>
                  <a:pt x="37162" y="27541"/>
                </a:moveTo>
                <a:cubicBezTo>
                  <a:pt x="37012" y="27831"/>
                  <a:pt x="36836" y="28122"/>
                  <a:pt x="36686" y="28386"/>
                </a:cubicBezTo>
                <a:cubicBezTo>
                  <a:pt x="35806" y="28527"/>
                  <a:pt x="34925" y="28606"/>
                  <a:pt x="34010" y="28641"/>
                </a:cubicBezTo>
                <a:cubicBezTo>
                  <a:pt x="34151" y="28456"/>
                  <a:pt x="34265" y="28236"/>
                  <a:pt x="34371" y="27981"/>
                </a:cubicBezTo>
                <a:cubicBezTo>
                  <a:pt x="34705" y="27946"/>
                  <a:pt x="35075" y="27902"/>
                  <a:pt x="35401" y="27866"/>
                </a:cubicBezTo>
                <a:cubicBezTo>
                  <a:pt x="35991" y="27796"/>
                  <a:pt x="36572" y="27681"/>
                  <a:pt x="37162" y="27541"/>
                </a:cubicBezTo>
                <a:close/>
                <a:moveTo>
                  <a:pt x="42514" y="27136"/>
                </a:moveTo>
                <a:lnTo>
                  <a:pt x="42514" y="27136"/>
                </a:lnTo>
                <a:cubicBezTo>
                  <a:pt x="42373" y="27505"/>
                  <a:pt x="42224" y="27902"/>
                  <a:pt x="42074" y="28271"/>
                </a:cubicBezTo>
                <a:cubicBezTo>
                  <a:pt x="41123" y="28342"/>
                  <a:pt x="40208" y="28421"/>
                  <a:pt x="39213" y="28641"/>
                </a:cubicBezTo>
                <a:cubicBezTo>
                  <a:pt x="39363" y="28342"/>
                  <a:pt x="39512" y="28051"/>
                  <a:pt x="39653" y="27761"/>
                </a:cubicBezTo>
                <a:cubicBezTo>
                  <a:pt x="40718" y="27461"/>
                  <a:pt x="41493" y="27241"/>
                  <a:pt x="42514" y="27136"/>
                </a:cubicBezTo>
                <a:close/>
                <a:moveTo>
                  <a:pt x="95382" y="27866"/>
                </a:moveTo>
                <a:cubicBezTo>
                  <a:pt x="96623" y="27866"/>
                  <a:pt x="97838" y="27902"/>
                  <a:pt x="99045" y="27981"/>
                </a:cubicBezTo>
                <a:cubicBezTo>
                  <a:pt x="99485" y="28201"/>
                  <a:pt x="99960" y="28421"/>
                  <a:pt x="100400" y="28641"/>
                </a:cubicBezTo>
                <a:cubicBezTo>
                  <a:pt x="99194" y="28491"/>
                  <a:pt x="97979" y="28456"/>
                  <a:pt x="96738" y="28421"/>
                </a:cubicBezTo>
                <a:cubicBezTo>
                  <a:pt x="96263" y="28236"/>
                  <a:pt x="95822" y="28051"/>
                  <a:pt x="95382" y="27866"/>
                </a:cubicBezTo>
                <a:close/>
                <a:moveTo>
                  <a:pt x="34265" y="27981"/>
                </a:moveTo>
                <a:lnTo>
                  <a:pt x="34265" y="27981"/>
                </a:lnTo>
                <a:cubicBezTo>
                  <a:pt x="34151" y="28236"/>
                  <a:pt x="34045" y="28456"/>
                  <a:pt x="33895" y="28676"/>
                </a:cubicBezTo>
                <a:cubicBezTo>
                  <a:pt x="33610" y="28686"/>
                  <a:pt x="33325" y="28690"/>
                  <a:pt x="33041" y="28690"/>
                </a:cubicBezTo>
                <a:cubicBezTo>
                  <a:pt x="32266" y="28690"/>
                  <a:pt x="31498" y="28657"/>
                  <a:pt x="30743" y="28606"/>
                </a:cubicBezTo>
                <a:cubicBezTo>
                  <a:pt x="30928" y="28527"/>
                  <a:pt x="31113" y="28342"/>
                  <a:pt x="31289" y="28086"/>
                </a:cubicBezTo>
                <a:cubicBezTo>
                  <a:pt x="31538" y="28095"/>
                  <a:pt x="31786" y="28100"/>
                  <a:pt x="32034" y="28100"/>
                </a:cubicBezTo>
                <a:cubicBezTo>
                  <a:pt x="32778" y="28100"/>
                  <a:pt x="33519" y="28060"/>
                  <a:pt x="34265" y="27981"/>
                </a:cubicBezTo>
                <a:close/>
                <a:moveTo>
                  <a:pt x="59682" y="26185"/>
                </a:moveTo>
                <a:cubicBezTo>
                  <a:pt x="59726" y="26255"/>
                  <a:pt x="59726" y="26361"/>
                  <a:pt x="59761" y="26475"/>
                </a:cubicBezTo>
                <a:cubicBezTo>
                  <a:pt x="59832" y="26845"/>
                  <a:pt x="59902" y="27206"/>
                  <a:pt x="59946" y="27576"/>
                </a:cubicBezTo>
                <a:cubicBezTo>
                  <a:pt x="58951" y="28016"/>
                  <a:pt x="57886" y="28421"/>
                  <a:pt x="56821" y="28782"/>
                </a:cubicBezTo>
                <a:cubicBezTo>
                  <a:pt x="56821" y="28491"/>
                  <a:pt x="56786" y="28201"/>
                  <a:pt x="56786" y="27946"/>
                </a:cubicBezTo>
                <a:cubicBezTo>
                  <a:pt x="56750" y="27796"/>
                  <a:pt x="56750" y="27646"/>
                  <a:pt x="56750" y="27505"/>
                </a:cubicBezTo>
                <a:cubicBezTo>
                  <a:pt x="57745" y="27065"/>
                  <a:pt x="58731" y="26625"/>
                  <a:pt x="59682" y="26185"/>
                </a:cubicBezTo>
                <a:close/>
                <a:moveTo>
                  <a:pt x="27257" y="28307"/>
                </a:moveTo>
                <a:lnTo>
                  <a:pt x="27257" y="28307"/>
                </a:lnTo>
                <a:cubicBezTo>
                  <a:pt x="27592" y="28421"/>
                  <a:pt x="27917" y="28491"/>
                  <a:pt x="28287" y="28562"/>
                </a:cubicBezTo>
                <a:cubicBezTo>
                  <a:pt x="28393" y="28641"/>
                  <a:pt x="28507" y="28676"/>
                  <a:pt x="28613" y="28712"/>
                </a:cubicBezTo>
                <a:cubicBezTo>
                  <a:pt x="28507" y="28747"/>
                  <a:pt x="28358" y="28782"/>
                  <a:pt x="28252" y="28826"/>
                </a:cubicBezTo>
                <a:cubicBezTo>
                  <a:pt x="27917" y="28641"/>
                  <a:pt x="27592" y="28491"/>
                  <a:pt x="27257" y="28307"/>
                </a:cubicBezTo>
                <a:close/>
                <a:moveTo>
                  <a:pt x="74649" y="26660"/>
                </a:moveTo>
                <a:cubicBezTo>
                  <a:pt x="74763" y="26951"/>
                  <a:pt x="74913" y="27241"/>
                  <a:pt x="75089" y="27541"/>
                </a:cubicBezTo>
                <a:cubicBezTo>
                  <a:pt x="74508" y="27946"/>
                  <a:pt x="73953" y="28386"/>
                  <a:pt x="73407" y="28826"/>
                </a:cubicBezTo>
                <a:cubicBezTo>
                  <a:pt x="73293" y="28491"/>
                  <a:pt x="73152" y="28166"/>
                  <a:pt x="73038" y="27831"/>
                </a:cubicBezTo>
                <a:cubicBezTo>
                  <a:pt x="73592" y="27391"/>
                  <a:pt x="74103" y="27021"/>
                  <a:pt x="74649" y="26660"/>
                </a:cubicBezTo>
                <a:close/>
                <a:moveTo>
                  <a:pt x="81111" y="27356"/>
                </a:moveTo>
                <a:cubicBezTo>
                  <a:pt x="81331" y="27505"/>
                  <a:pt x="81516" y="27646"/>
                  <a:pt x="81736" y="27796"/>
                </a:cubicBezTo>
                <a:cubicBezTo>
                  <a:pt x="81877" y="27866"/>
                  <a:pt x="82062" y="27981"/>
                  <a:pt x="82211" y="28086"/>
                </a:cubicBezTo>
                <a:cubicBezTo>
                  <a:pt x="81331" y="28307"/>
                  <a:pt x="80451" y="28562"/>
                  <a:pt x="79535" y="28861"/>
                </a:cubicBezTo>
                <a:cubicBezTo>
                  <a:pt x="79491" y="28826"/>
                  <a:pt x="79456" y="28782"/>
                  <a:pt x="79421" y="28747"/>
                </a:cubicBezTo>
                <a:cubicBezTo>
                  <a:pt x="79165" y="28562"/>
                  <a:pt x="78910" y="28342"/>
                  <a:pt x="78655" y="28122"/>
                </a:cubicBezTo>
                <a:cubicBezTo>
                  <a:pt x="78910" y="28016"/>
                  <a:pt x="79130" y="27946"/>
                  <a:pt x="79385" y="27866"/>
                </a:cubicBezTo>
                <a:cubicBezTo>
                  <a:pt x="79975" y="27646"/>
                  <a:pt x="80521" y="27505"/>
                  <a:pt x="81111" y="27356"/>
                </a:cubicBezTo>
                <a:close/>
                <a:moveTo>
                  <a:pt x="70247" y="25885"/>
                </a:moveTo>
                <a:cubicBezTo>
                  <a:pt x="70432" y="26475"/>
                  <a:pt x="70617" y="27100"/>
                  <a:pt x="70766" y="27681"/>
                </a:cubicBezTo>
                <a:cubicBezTo>
                  <a:pt x="70247" y="28122"/>
                  <a:pt x="69736" y="28562"/>
                  <a:pt x="69190" y="28932"/>
                </a:cubicBezTo>
                <a:cubicBezTo>
                  <a:pt x="69041" y="28421"/>
                  <a:pt x="68856" y="27902"/>
                  <a:pt x="68706" y="27356"/>
                </a:cubicBezTo>
                <a:cubicBezTo>
                  <a:pt x="68706" y="27321"/>
                  <a:pt x="68671" y="27285"/>
                  <a:pt x="68671" y="27206"/>
                </a:cubicBezTo>
                <a:cubicBezTo>
                  <a:pt x="69226" y="26801"/>
                  <a:pt x="69736" y="26361"/>
                  <a:pt x="70247" y="25885"/>
                </a:cubicBezTo>
                <a:close/>
                <a:moveTo>
                  <a:pt x="91051" y="28086"/>
                </a:moveTo>
                <a:cubicBezTo>
                  <a:pt x="91526" y="28236"/>
                  <a:pt x="91966" y="28421"/>
                  <a:pt x="92406" y="28562"/>
                </a:cubicBezTo>
                <a:cubicBezTo>
                  <a:pt x="91235" y="28641"/>
                  <a:pt x="90100" y="28782"/>
                  <a:pt x="88920" y="28967"/>
                </a:cubicBezTo>
                <a:cubicBezTo>
                  <a:pt x="88515" y="28826"/>
                  <a:pt x="88154" y="28641"/>
                  <a:pt x="87749" y="28491"/>
                </a:cubicBezTo>
                <a:cubicBezTo>
                  <a:pt x="88814" y="28342"/>
                  <a:pt x="89950" y="28201"/>
                  <a:pt x="91051" y="28086"/>
                </a:cubicBezTo>
                <a:close/>
                <a:moveTo>
                  <a:pt x="25241" y="27646"/>
                </a:moveTo>
                <a:lnTo>
                  <a:pt x="25241" y="27646"/>
                </a:lnTo>
                <a:cubicBezTo>
                  <a:pt x="25752" y="27866"/>
                  <a:pt x="26271" y="28016"/>
                  <a:pt x="26782" y="28201"/>
                </a:cubicBezTo>
                <a:cubicBezTo>
                  <a:pt x="27257" y="28421"/>
                  <a:pt x="27697" y="28641"/>
                  <a:pt x="28137" y="28861"/>
                </a:cubicBezTo>
                <a:lnTo>
                  <a:pt x="28102" y="28861"/>
                </a:lnTo>
                <a:cubicBezTo>
                  <a:pt x="27953" y="28896"/>
                  <a:pt x="27847" y="28967"/>
                  <a:pt x="27733" y="29002"/>
                </a:cubicBezTo>
                <a:cubicBezTo>
                  <a:pt x="27592" y="28932"/>
                  <a:pt x="27477" y="28861"/>
                  <a:pt x="27328" y="28826"/>
                </a:cubicBezTo>
                <a:cubicBezTo>
                  <a:pt x="26632" y="28421"/>
                  <a:pt x="25972" y="28016"/>
                  <a:pt x="25241" y="27646"/>
                </a:cubicBezTo>
                <a:close/>
                <a:moveTo>
                  <a:pt x="51142" y="27065"/>
                </a:moveTo>
                <a:lnTo>
                  <a:pt x="51142" y="27065"/>
                </a:lnTo>
                <a:cubicBezTo>
                  <a:pt x="51063" y="27461"/>
                  <a:pt x="50993" y="27902"/>
                  <a:pt x="50922" y="28307"/>
                </a:cubicBezTo>
                <a:cubicBezTo>
                  <a:pt x="49927" y="28606"/>
                  <a:pt x="48976" y="28826"/>
                  <a:pt x="48017" y="29002"/>
                </a:cubicBezTo>
                <a:cubicBezTo>
                  <a:pt x="48017" y="28932"/>
                  <a:pt x="48017" y="28896"/>
                  <a:pt x="48061" y="28861"/>
                </a:cubicBezTo>
                <a:cubicBezTo>
                  <a:pt x="48131" y="28527"/>
                  <a:pt x="48237" y="28201"/>
                  <a:pt x="48316" y="27866"/>
                </a:cubicBezTo>
                <a:cubicBezTo>
                  <a:pt x="49267" y="27681"/>
                  <a:pt x="50183" y="27426"/>
                  <a:pt x="51142" y="27065"/>
                </a:cubicBezTo>
                <a:close/>
                <a:moveTo>
                  <a:pt x="39547" y="27796"/>
                </a:moveTo>
                <a:cubicBezTo>
                  <a:pt x="39398" y="28086"/>
                  <a:pt x="39257" y="28386"/>
                  <a:pt x="39107" y="28641"/>
                </a:cubicBezTo>
                <a:cubicBezTo>
                  <a:pt x="38993" y="28676"/>
                  <a:pt x="38922" y="28676"/>
                  <a:pt x="38852" y="28712"/>
                </a:cubicBezTo>
                <a:cubicBezTo>
                  <a:pt x="38042" y="28896"/>
                  <a:pt x="37162" y="29002"/>
                  <a:pt x="36281" y="29081"/>
                </a:cubicBezTo>
                <a:cubicBezTo>
                  <a:pt x="36431" y="28896"/>
                  <a:pt x="36572" y="28676"/>
                  <a:pt x="36721" y="28456"/>
                </a:cubicBezTo>
                <a:cubicBezTo>
                  <a:pt x="37531" y="28342"/>
                  <a:pt x="38297" y="28166"/>
                  <a:pt x="39037" y="27946"/>
                </a:cubicBezTo>
                <a:cubicBezTo>
                  <a:pt x="39178" y="27902"/>
                  <a:pt x="39363" y="27866"/>
                  <a:pt x="39512" y="27831"/>
                </a:cubicBezTo>
                <a:cubicBezTo>
                  <a:pt x="39512" y="27796"/>
                  <a:pt x="39512" y="27796"/>
                  <a:pt x="39547" y="27796"/>
                </a:cubicBezTo>
                <a:close/>
                <a:moveTo>
                  <a:pt x="86314" y="28086"/>
                </a:moveTo>
                <a:cubicBezTo>
                  <a:pt x="86613" y="28166"/>
                  <a:pt x="86869" y="28271"/>
                  <a:pt x="87124" y="28386"/>
                </a:cubicBezTo>
                <a:cubicBezTo>
                  <a:pt x="87238" y="28421"/>
                  <a:pt x="87309" y="28456"/>
                  <a:pt x="87379" y="28456"/>
                </a:cubicBezTo>
                <a:cubicBezTo>
                  <a:pt x="86358" y="28641"/>
                  <a:pt x="85328" y="28861"/>
                  <a:pt x="84333" y="29081"/>
                </a:cubicBezTo>
                <a:cubicBezTo>
                  <a:pt x="84228" y="29046"/>
                  <a:pt x="84157" y="29002"/>
                  <a:pt x="84078" y="28967"/>
                </a:cubicBezTo>
                <a:cubicBezTo>
                  <a:pt x="83893" y="28861"/>
                  <a:pt x="83673" y="28747"/>
                  <a:pt x="83453" y="28641"/>
                </a:cubicBezTo>
                <a:cubicBezTo>
                  <a:pt x="84412" y="28421"/>
                  <a:pt x="85328" y="28236"/>
                  <a:pt x="86314" y="28086"/>
                </a:cubicBezTo>
                <a:close/>
                <a:moveTo>
                  <a:pt x="101686" y="27646"/>
                </a:moveTo>
                <a:lnTo>
                  <a:pt x="101686" y="27646"/>
                </a:lnTo>
                <a:cubicBezTo>
                  <a:pt x="102056" y="27726"/>
                  <a:pt x="102425" y="27761"/>
                  <a:pt x="102786" y="27831"/>
                </a:cubicBezTo>
                <a:cubicBezTo>
                  <a:pt x="103596" y="27981"/>
                  <a:pt x="104406" y="28122"/>
                  <a:pt x="105172" y="28342"/>
                </a:cubicBezTo>
                <a:cubicBezTo>
                  <a:pt x="105577" y="28606"/>
                  <a:pt x="106017" y="28861"/>
                  <a:pt x="106422" y="29081"/>
                </a:cubicBezTo>
                <a:cubicBezTo>
                  <a:pt x="105947" y="28967"/>
                  <a:pt x="105507" y="28861"/>
                  <a:pt x="105022" y="28747"/>
                </a:cubicBezTo>
                <a:cubicBezTo>
                  <a:pt x="104362" y="28606"/>
                  <a:pt x="103702" y="28456"/>
                  <a:pt x="103006" y="28342"/>
                </a:cubicBezTo>
                <a:cubicBezTo>
                  <a:pt x="102971" y="28342"/>
                  <a:pt x="102901" y="28307"/>
                  <a:pt x="102865" y="28271"/>
                </a:cubicBezTo>
                <a:cubicBezTo>
                  <a:pt x="102460" y="28086"/>
                  <a:pt x="102091" y="27866"/>
                  <a:pt x="101686" y="27646"/>
                </a:cubicBezTo>
                <a:close/>
                <a:moveTo>
                  <a:pt x="30523" y="28676"/>
                </a:moveTo>
                <a:cubicBezTo>
                  <a:pt x="31329" y="28728"/>
                  <a:pt x="32135" y="28761"/>
                  <a:pt x="32940" y="28761"/>
                </a:cubicBezTo>
                <a:cubicBezTo>
                  <a:pt x="33235" y="28761"/>
                  <a:pt x="33530" y="28756"/>
                  <a:pt x="33825" y="28747"/>
                </a:cubicBezTo>
                <a:lnTo>
                  <a:pt x="33825" y="28747"/>
                </a:lnTo>
                <a:cubicBezTo>
                  <a:pt x="33710" y="28896"/>
                  <a:pt x="33570" y="29046"/>
                  <a:pt x="33420" y="29152"/>
                </a:cubicBezTo>
                <a:cubicBezTo>
                  <a:pt x="32170" y="29117"/>
                  <a:pt x="30893" y="29002"/>
                  <a:pt x="29678" y="28782"/>
                </a:cubicBezTo>
                <a:cubicBezTo>
                  <a:pt x="29573" y="28747"/>
                  <a:pt x="29458" y="28712"/>
                  <a:pt x="29308" y="28676"/>
                </a:cubicBezTo>
                <a:close/>
                <a:moveTo>
                  <a:pt x="36616" y="28491"/>
                </a:moveTo>
                <a:cubicBezTo>
                  <a:pt x="36466" y="28676"/>
                  <a:pt x="36316" y="28896"/>
                  <a:pt x="36176" y="29117"/>
                </a:cubicBezTo>
                <a:cubicBezTo>
                  <a:pt x="35578" y="29141"/>
                  <a:pt x="34945" y="29166"/>
                  <a:pt x="34314" y="29166"/>
                </a:cubicBezTo>
                <a:cubicBezTo>
                  <a:pt x="34053" y="29166"/>
                  <a:pt x="33792" y="29162"/>
                  <a:pt x="33534" y="29152"/>
                </a:cubicBezTo>
                <a:cubicBezTo>
                  <a:pt x="33675" y="29046"/>
                  <a:pt x="33825" y="28896"/>
                  <a:pt x="33930" y="28747"/>
                </a:cubicBezTo>
                <a:cubicBezTo>
                  <a:pt x="34705" y="28712"/>
                  <a:pt x="35436" y="28641"/>
                  <a:pt x="36176" y="28527"/>
                </a:cubicBezTo>
                <a:cubicBezTo>
                  <a:pt x="36316" y="28527"/>
                  <a:pt x="36466" y="28491"/>
                  <a:pt x="36616" y="28491"/>
                </a:cubicBezTo>
                <a:close/>
                <a:moveTo>
                  <a:pt x="2606" y="27726"/>
                </a:moveTo>
                <a:cubicBezTo>
                  <a:pt x="3486" y="27761"/>
                  <a:pt x="4402" y="27796"/>
                  <a:pt x="5282" y="27796"/>
                </a:cubicBezTo>
                <a:cubicBezTo>
                  <a:pt x="4701" y="28236"/>
                  <a:pt x="4111" y="28712"/>
                  <a:pt x="3522" y="29187"/>
                </a:cubicBezTo>
                <a:cubicBezTo>
                  <a:pt x="2641" y="29152"/>
                  <a:pt x="1761" y="29046"/>
                  <a:pt x="880" y="28967"/>
                </a:cubicBezTo>
                <a:cubicBezTo>
                  <a:pt x="1435" y="28562"/>
                  <a:pt x="2016" y="28122"/>
                  <a:pt x="2606" y="27726"/>
                </a:cubicBezTo>
                <a:close/>
                <a:moveTo>
                  <a:pt x="77774" y="27285"/>
                </a:moveTo>
                <a:cubicBezTo>
                  <a:pt x="77994" y="27576"/>
                  <a:pt x="78250" y="27831"/>
                  <a:pt x="78505" y="28086"/>
                </a:cubicBezTo>
                <a:cubicBezTo>
                  <a:pt x="77695" y="28421"/>
                  <a:pt x="76964" y="28782"/>
                  <a:pt x="76234" y="29187"/>
                </a:cubicBezTo>
                <a:cubicBezTo>
                  <a:pt x="76049" y="28932"/>
                  <a:pt x="75864" y="28641"/>
                  <a:pt x="75679" y="28386"/>
                </a:cubicBezTo>
                <a:cubicBezTo>
                  <a:pt x="76339" y="27981"/>
                  <a:pt x="76999" y="27611"/>
                  <a:pt x="77774" y="27285"/>
                </a:cubicBezTo>
                <a:close/>
                <a:moveTo>
                  <a:pt x="95795" y="28513"/>
                </a:moveTo>
                <a:cubicBezTo>
                  <a:pt x="96099" y="28513"/>
                  <a:pt x="96402" y="28517"/>
                  <a:pt x="96703" y="28527"/>
                </a:cubicBezTo>
                <a:cubicBezTo>
                  <a:pt x="97178" y="28712"/>
                  <a:pt x="97618" y="28896"/>
                  <a:pt x="98023" y="29117"/>
                </a:cubicBezTo>
                <a:cubicBezTo>
                  <a:pt x="97583" y="29099"/>
                  <a:pt x="97143" y="29090"/>
                  <a:pt x="96703" y="29090"/>
                </a:cubicBezTo>
                <a:cubicBezTo>
                  <a:pt x="96263" y="29090"/>
                  <a:pt x="95822" y="29099"/>
                  <a:pt x="95382" y="29117"/>
                </a:cubicBezTo>
                <a:cubicBezTo>
                  <a:pt x="94942" y="29152"/>
                  <a:pt x="94537" y="29152"/>
                  <a:pt x="94097" y="29187"/>
                </a:cubicBezTo>
                <a:cubicBezTo>
                  <a:pt x="93692" y="28967"/>
                  <a:pt x="93252" y="28782"/>
                  <a:pt x="92811" y="28641"/>
                </a:cubicBezTo>
                <a:cubicBezTo>
                  <a:pt x="92961" y="28606"/>
                  <a:pt x="93102" y="28606"/>
                  <a:pt x="93216" y="28606"/>
                </a:cubicBezTo>
                <a:cubicBezTo>
                  <a:pt x="94079" y="28547"/>
                  <a:pt x="94942" y="28513"/>
                  <a:pt x="95795" y="28513"/>
                </a:cubicBezTo>
                <a:close/>
                <a:moveTo>
                  <a:pt x="99265" y="28016"/>
                </a:moveTo>
                <a:lnTo>
                  <a:pt x="99265" y="28016"/>
                </a:lnTo>
                <a:cubicBezTo>
                  <a:pt x="100550" y="28086"/>
                  <a:pt x="101765" y="28236"/>
                  <a:pt x="102971" y="28456"/>
                </a:cubicBezTo>
                <a:cubicBezTo>
                  <a:pt x="103447" y="28676"/>
                  <a:pt x="103887" y="28932"/>
                  <a:pt x="104362" y="29187"/>
                </a:cubicBezTo>
                <a:cubicBezTo>
                  <a:pt x="103156" y="28967"/>
                  <a:pt x="101906" y="28782"/>
                  <a:pt x="100664" y="28641"/>
                </a:cubicBezTo>
                <a:cubicBezTo>
                  <a:pt x="100224" y="28421"/>
                  <a:pt x="99740" y="28201"/>
                  <a:pt x="99265" y="28016"/>
                </a:cubicBezTo>
                <a:close/>
                <a:moveTo>
                  <a:pt x="7888" y="27681"/>
                </a:moveTo>
                <a:cubicBezTo>
                  <a:pt x="7299" y="28201"/>
                  <a:pt x="6717" y="28712"/>
                  <a:pt x="6163" y="29266"/>
                </a:cubicBezTo>
                <a:lnTo>
                  <a:pt x="5538" y="29266"/>
                </a:lnTo>
                <a:cubicBezTo>
                  <a:pt x="4921" y="29266"/>
                  <a:pt x="4296" y="29266"/>
                  <a:pt x="3636" y="29187"/>
                </a:cubicBezTo>
                <a:cubicBezTo>
                  <a:pt x="4217" y="28712"/>
                  <a:pt x="4807" y="28236"/>
                  <a:pt x="5432" y="27796"/>
                </a:cubicBezTo>
                <a:cubicBezTo>
                  <a:pt x="5802" y="27761"/>
                  <a:pt x="6163" y="27761"/>
                  <a:pt x="6533" y="27761"/>
                </a:cubicBezTo>
                <a:cubicBezTo>
                  <a:pt x="7008" y="27726"/>
                  <a:pt x="7448" y="27681"/>
                  <a:pt x="7888" y="27681"/>
                </a:cubicBezTo>
                <a:close/>
                <a:moveTo>
                  <a:pt x="10459" y="27505"/>
                </a:moveTo>
                <a:cubicBezTo>
                  <a:pt x="9904" y="28086"/>
                  <a:pt x="9394" y="28676"/>
                  <a:pt x="8883" y="29266"/>
                </a:cubicBezTo>
                <a:lnTo>
                  <a:pt x="6277" y="29266"/>
                </a:lnTo>
                <a:cubicBezTo>
                  <a:pt x="6858" y="28712"/>
                  <a:pt x="7413" y="28201"/>
                  <a:pt x="8038" y="27646"/>
                </a:cubicBezTo>
                <a:cubicBezTo>
                  <a:pt x="8223" y="27646"/>
                  <a:pt x="8443" y="27646"/>
                  <a:pt x="8663" y="27611"/>
                </a:cubicBezTo>
                <a:cubicBezTo>
                  <a:pt x="9244" y="27576"/>
                  <a:pt x="9869" y="27541"/>
                  <a:pt x="10459" y="27505"/>
                </a:cubicBezTo>
                <a:close/>
                <a:moveTo>
                  <a:pt x="45200" y="28236"/>
                </a:moveTo>
                <a:cubicBezTo>
                  <a:pt x="45085" y="28562"/>
                  <a:pt x="44979" y="28932"/>
                  <a:pt x="44830" y="29266"/>
                </a:cubicBezTo>
                <a:cubicBezTo>
                  <a:pt x="44134" y="29266"/>
                  <a:pt x="43509" y="29222"/>
                  <a:pt x="42884" y="29187"/>
                </a:cubicBezTo>
                <a:cubicBezTo>
                  <a:pt x="42479" y="29152"/>
                  <a:pt x="42118" y="29152"/>
                  <a:pt x="41819" y="29152"/>
                </a:cubicBezTo>
                <a:cubicBezTo>
                  <a:pt x="41933" y="28896"/>
                  <a:pt x="42039" y="28641"/>
                  <a:pt x="42153" y="28386"/>
                </a:cubicBezTo>
                <a:cubicBezTo>
                  <a:pt x="42629" y="28342"/>
                  <a:pt x="43139" y="28307"/>
                  <a:pt x="43659" y="28307"/>
                </a:cubicBezTo>
                <a:cubicBezTo>
                  <a:pt x="44169" y="28271"/>
                  <a:pt x="44680" y="28271"/>
                  <a:pt x="45200" y="28236"/>
                </a:cubicBezTo>
                <a:close/>
                <a:moveTo>
                  <a:pt x="48237" y="27902"/>
                </a:moveTo>
                <a:lnTo>
                  <a:pt x="48237" y="27902"/>
                </a:lnTo>
                <a:cubicBezTo>
                  <a:pt x="48131" y="28201"/>
                  <a:pt x="48061" y="28527"/>
                  <a:pt x="47946" y="28861"/>
                </a:cubicBezTo>
                <a:cubicBezTo>
                  <a:pt x="47946" y="28896"/>
                  <a:pt x="47946" y="28967"/>
                  <a:pt x="47911" y="29002"/>
                </a:cubicBezTo>
                <a:cubicBezTo>
                  <a:pt x="47691" y="29046"/>
                  <a:pt x="47436" y="29081"/>
                  <a:pt x="47216" y="29117"/>
                </a:cubicBezTo>
                <a:cubicBezTo>
                  <a:pt x="46406" y="29222"/>
                  <a:pt x="45640" y="29266"/>
                  <a:pt x="44935" y="29266"/>
                </a:cubicBezTo>
                <a:cubicBezTo>
                  <a:pt x="45050" y="28932"/>
                  <a:pt x="45156" y="28562"/>
                  <a:pt x="45305" y="28236"/>
                </a:cubicBezTo>
                <a:cubicBezTo>
                  <a:pt x="45966" y="28201"/>
                  <a:pt x="46661" y="28122"/>
                  <a:pt x="47357" y="28051"/>
                </a:cubicBezTo>
                <a:cubicBezTo>
                  <a:pt x="47656" y="28016"/>
                  <a:pt x="47946" y="27946"/>
                  <a:pt x="48237" y="27902"/>
                </a:cubicBezTo>
                <a:close/>
                <a:moveTo>
                  <a:pt x="62623" y="26475"/>
                </a:moveTo>
                <a:cubicBezTo>
                  <a:pt x="62658" y="26546"/>
                  <a:pt x="62693" y="26660"/>
                  <a:pt x="62693" y="26731"/>
                </a:cubicBezTo>
                <a:cubicBezTo>
                  <a:pt x="62807" y="27241"/>
                  <a:pt x="62948" y="27726"/>
                  <a:pt x="63063" y="28201"/>
                </a:cubicBezTo>
                <a:cubicBezTo>
                  <a:pt x="62182" y="28562"/>
                  <a:pt x="61267" y="28932"/>
                  <a:pt x="60307" y="29266"/>
                </a:cubicBezTo>
                <a:cubicBezTo>
                  <a:pt x="60237" y="28712"/>
                  <a:pt x="60122" y="28166"/>
                  <a:pt x="60052" y="27646"/>
                </a:cubicBezTo>
                <a:cubicBezTo>
                  <a:pt x="60932" y="27285"/>
                  <a:pt x="61777" y="26880"/>
                  <a:pt x="62623" y="26475"/>
                </a:cubicBezTo>
                <a:close/>
                <a:moveTo>
                  <a:pt x="72413" y="26255"/>
                </a:moveTo>
                <a:cubicBezTo>
                  <a:pt x="72597" y="26801"/>
                  <a:pt x="72782" y="27321"/>
                  <a:pt x="72932" y="27831"/>
                </a:cubicBezTo>
                <a:cubicBezTo>
                  <a:pt x="72597" y="28086"/>
                  <a:pt x="72272" y="28386"/>
                  <a:pt x="71937" y="28676"/>
                </a:cubicBezTo>
                <a:cubicBezTo>
                  <a:pt x="71717" y="28896"/>
                  <a:pt x="71497" y="29081"/>
                  <a:pt x="71277" y="29266"/>
                </a:cubicBezTo>
                <a:cubicBezTo>
                  <a:pt x="71171" y="28747"/>
                  <a:pt x="71022" y="28236"/>
                  <a:pt x="70872" y="27681"/>
                </a:cubicBezTo>
                <a:cubicBezTo>
                  <a:pt x="71057" y="27541"/>
                  <a:pt x="71242" y="27391"/>
                  <a:pt x="71391" y="27206"/>
                </a:cubicBezTo>
                <a:cubicBezTo>
                  <a:pt x="71752" y="26880"/>
                  <a:pt x="72087" y="26546"/>
                  <a:pt x="72413" y="26255"/>
                </a:cubicBezTo>
                <a:close/>
                <a:moveTo>
                  <a:pt x="103887" y="27426"/>
                </a:moveTo>
                <a:lnTo>
                  <a:pt x="103887" y="27426"/>
                </a:lnTo>
                <a:cubicBezTo>
                  <a:pt x="105066" y="27681"/>
                  <a:pt x="106237" y="28051"/>
                  <a:pt x="107408" y="28421"/>
                </a:cubicBezTo>
                <a:cubicBezTo>
                  <a:pt x="107813" y="28712"/>
                  <a:pt x="108218" y="29002"/>
                  <a:pt x="108658" y="29301"/>
                </a:cubicBezTo>
                <a:cubicBezTo>
                  <a:pt x="107523" y="28932"/>
                  <a:pt x="106387" y="28562"/>
                  <a:pt x="105207" y="28271"/>
                </a:cubicBezTo>
                <a:cubicBezTo>
                  <a:pt x="104767" y="27981"/>
                  <a:pt x="104327" y="27681"/>
                  <a:pt x="103887" y="27426"/>
                </a:cubicBezTo>
                <a:close/>
                <a:moveTo>
                  <a:pt x="12845" y="27461"/>
                </a:moveTo>
                <a:cubicBezTo>
                  <a:pt x="12326" y="28051"/>
                  <a:pt x="11850" y="28676"/>
                  <a:pt x="11375" y="29337"/>
                </a:cubicBezTo>
                <a:cubicBezTo>
                  <a:pt x="10600" y="29301"/>
                  <a:pt x="9799" y="29266"/>
                  <a:pt x="8989" y="29266"/>
                </a:cubicBezTo>
                <a:cubicBezTo>
                  <a:pt x="9500" y="28641"/>
                  <a:pt x="10054" y="28051"/>
                  <a:pt x="10600" y="27505"/>
                </a:cubicBezTo>
                <a:cubicBezTo>
                  <a:pt x="11340" y="27461"/>
                  <a:pt x="12105" y="27461"/>
                  <a:pt x="12845" y="27461"/>
                </a:cubicBezTo>
                <a:close/>
                <a:moveTo>
                  <a:pt x="24871" y="27576"/>
                </a:moveTo>
                <a:cubicBezTo>
                  <a:pt x="25681" y="27981"/>
                  <a:pt x="26491" y="28421"/>
                  <a:pt x="27292" y="28896"/>
                </a:cubicBezTo>
                <a:cubicBezTo>
                  <a:pt x="27407" y="28932"/>
                  <a:pt x="27512" y="29002"/>
                  <a:pt x="27627" y="29081"/>
                </a:cubicBezTo>
                <a:cubicBezTo>
                  <a:pt x="27442" y="29152"/>
                  <a:pt x="27222" y="29266"/>
                  <a:pt x="27037" y="29372"/>
                </a:cubicBezTo>
                <a:cubicBezTo>
                  <a:pt x="26157" y="28826"/>
                  <a:pt x="25241" y="28271"/>
                  <a:pt x="24325" y="27761"/>
                </a:cubicBezTo>
                <a:cubicBezTo>
                  <a:pt x="24510" y="27681"/>
                  <a:pt x="24686" y="27611"/>
                  <a:pt x="24871" y="27576"/>
                </a:cubicBezTo>
                <a:close/>
                <a:moveTo>
                  <a:pt x="53669" y="27426"/>
                </a:moveTo>
                <a:cubicBezTo>
                  <a:pt x="53634" y="27831"/>
                  <a:pt x="53599" y="28236"/>
                  <a:pt x="53563" y="28641"/>
                </a:cubicBezTo>
                <a:cubicBezTo>
                  <a:pt x="52639" y="28932"/>
                  <a:pt x="51723" y="29187"/>
                  <a:pt x="50808" y="29372"/>
                </a:cubicBezTo>
                <a:cubicBezTo>
                  <a:pt x="50808" y="29301"/>
                  <a:pt x="50843" y="29187"/>
                  <a:pt x="50843" y="29081"/>
                </a:cubicBezTo>
                <a:cubicBezTo>
                  <a:pt x="50922" y="28861"/>
                  <a:pt x="50957" y="28606"/>
                  <a:pt x="50993" y="28386"/>
                </a:cubicBezTo>
                <a:cubicBezTo>
                  <a:pt x="51873" y="28122"/>
                  <a:pt x="52753" y="27796"/>
                  <a:pt x="53669" y="27426"/>
                </a:cubicBezTo>
                <a:close/>
                <a:moveTo>
                  <a:pt x="30964" y="29046"/>
                </a:moveTo>
                <a:lnTo>
                  <a:pt x="30964" y="29046"/>
                </a:lnTo>
                <a:cubicBezTo>
                  <a:pt x="31730" y="29152"/>
                  <a:pt x="32504" y="29222"/>
                  <a:pt x="33314" y="29222"/>
                </a:cubicBezTo>
                <a:cubicBezTo>
                  <a:pt x="33270" y="29266"/>
                  <a:pt x="33235" y="29301"/>
                  <a:pt x="33200" y="29301"/>
                </a:cubicBezTo>
                <a:cubicBezTo>
                  <a:pt x="33165" y="29337"/>
                  <a:pt x="33129" y="29372"/>
                  <a:pt x="33094" y="29407"/>
                </a:cubicBezTo>
                <a:cubicBezTo>
                  <a:pt x="32355" y="29301"/>
                  <a:pt x="31659" y="29187"/>
                  <a:pt x="30964" y="29046"/>
                </a:cubicBezTo>
                <a:close/>
                <a:moveTo>
                  <a:pt x="42039" y="28386"/>
                </a:moveTo>
                <a:lnTo>
                  <a:pt x="42039" y="28386"/>
                </a:lnTo>
                <a:cubicBezTo>
                  <a:pt x="41933" y="28641"/>
                  <a:pt x="41854" y="28896"/>
                  <a:pt x="41748" y="29152"/>
                </a:cubicBezTo>
                <a:cubicBezTo>
                  <a:pt x="40833" y="29152"/>
                  <a:pt x="40243" y="29222"/>
                  <a:pt x="39178" y="29372"/>
                </a:cubicBezTo>
                <a:cubicBezTo>
                  <a:pt x="39037" y="29372"/>
                  <a:pt x="38922" y="29407"/>
                  <a:pt x="38773" y="29407"/>
                </a:cubicBezTo>
                <a:cubicBezTo>
                  <a:pt x="38887" y="29187"/>
                  <a:pt x="39037" y="28967"/>
                  <a:pt x="39142" y="28712"/>
                </a:cubicBezTo>
                <a:cubicBezTo>
                  <a:pt x="40137" y="28527"/>
                  <a:pt x="41088" y="28421"/>
                  <a:pt x="42039" y="28386"/>
                </a:cubicBezTo>
                <a:close/>
                <a:moveTo>
                  <a:pt x="82317" y="28122"/>
                </a:moveTo>
                <a:cubicBezTo>
                  <a:pt x="82616" y="28307"/>
                  <a:pt x="82907" y="28456"/>
                  <a:pt x="83233" y="28641"/>
                </a:cubicBezTo>
                <a:cubicBezTo>
                  <a:pt x="82247" y="28861"/>
                  <a:pt x="81296" y="29117"/>
                  <a:pt x="80336" y="29407"/>
                </a:cubicBezTo>
                <a:cubicBezTo>
                  <a:pt x="80116" y="29266"/>
                  <a:pt x="79861" y="29081"/>
                  <a:pt x="79641" y="28896"/>
                </a:cubicBezTo>
                <a:cubicBezTo>
                  <a:pt x="80521" y="28606"/>
                  <a:pt x="81401" y="28342"/>
                  <a:pt x="82317" y="28122"/>
                </a:cubicBezTo>
                <a:close/>
                <a:moveTo>
                  <a:pt x="96923" y="28527"/>
                </a:moveTo>
                <a:cubicBezTo>
                  <a:pt x="98164" y="28527"/>
                  <a:pt x="99414" y="28606"/>
                  <a:pt x="100664" y="28747"/>
                </a:cubicBezTo>
                <a:cubicBezTo>
                  <a:pt x="101105" y="28967"/>
                  <a:pt x="101580" y="29187"/>
                  <a:pt x="102020" y="29407"/>
                </a:cubicBezTo>
                <a:cubicBezTo>
                  <a:pt x="100770" y="29266"/>
                  <a:pt x="99485" y="29152"/>
                  <a:pt x="98243" y="29117"/>
                </a:cubicBezTo>
                <a:cubicBezTo>
                  <a:pt x="97803" y="28896"/>
                  <a:pt x="97363" y="28712"/>
                  <a:pt x="96923" y="28527"/>
                </a:cubicBezTo>
                <a:close/>
                <a:moveTo>
                  <a:pt x="36096" y="29187"/>
                </a:moveTo>
                <a:cubicBezTo>
                  <a:pt x="35991" y="29337"/>
                  <a:pt x="35911" y="29442"/>
                  <a:pt x="35806" y="29592"/>
                </a:cubicBezTo>
                <a:cubicBezTo>
                  <a:pt x="34925" y="29557"/>
                  <a:pt x="34080" y="29522"/>
                  <a:pt x="33200" y="29407"/>
                </a:cubicBezTo>
                <a:cubicBezTo>
                  <a:pt x="33235" y="29407"/>
                  <a:pt x="33235" y="29407"/>
                  <a:pt x="33235" y="29372"/>
                </a:cubicBezTo>
                <a:cubicBezTo>
                  <a:pt x="33314" y="29337"/>
                  <a:pt x="33385" y="29301"/>
                  <a:pt x="33420" y="29266"/>
                </a:cubicBezTo>
                <a:cubicBezTo>
                  <a:pt x="34335" y="29266"/>
                  <a:pt x="35216" y="29266"/>
                  <a:pt x="36096" y="29187"/>
                </a:cubicBezTo>
                <a:close/>
                <a:moveTo>
                  <a:pt x="39037" y="28747"/>
                </a:moveTo>
                <a:cubicBezTo>
                  <a:pt x="38922" y="28967"/>
                  <a:pt x="38773" y="29187"/>
                  <a:pt x="38667" y="29407"/>
                </a:cubicBezTo>
                <a:cubicBezTo>
                  <a:pt x="38632" y="29442"/>
                  <a:pt x="38632" y="29442"/>
                  <a:pt x="38597" y="29442"/>
                </a:cubicBezTo>
                <a:cubicBezTo>
                  <a:pt x="37716" y="29557"/>
                  <a:pt x="36836" y="29592"/>
                  <a:pt x="35911" y="29592"/>
                </a:cubicBezTo>
                <a:cubicBezTo>
                  <a:pt x="36026" y="29442"/>
                  <a:pt x="36131" y="29301"/>
                  <a:pt x="36211" y="29187"/>
                </a:cubicBezTo>
                <a:cubicBezTo>
                  <a:pt x="37126" y="29117"/>
                  <a:pt x="38042" y="28967"/>
                  <a:pt x="38887" y="28782"/>
                </a:cubicBezTo>
                <a:cubicBezTo>
                  <a:pt x="38922" y="28782"/>
                  <a:pt x="38993" y="28747"/>
                  <a:pt x="39037" y="28747"/>
                </a:cubicBezTo>
                <a:close/>
                <a:moveTo>
                  <a:pt x="92591" y="28641"/>
                </a:moveTo>
                <a:cubicBezTo>
                  <a:pt x="93067" y="28826"/>
                  <a:pt x="93507" y="29002"/>
                  <a:pt x="93947" y="29187"/>
                </a:cubicBezTo>
                <a:cubicBezTo>
                  <a:pt x="92662" y="29266"/>
                  <a:pt x="91456" y="29407"/>
                  <a:pt x="90241" y="29592"/>
                </a:cubicBezTo>
                <a:cubicBezTo>
                  <a:pt x="89880" y="29372"/>
                  <a:pt x="89475" y="29187"/>
                  <a:pt x="89070" y="29046"/>
                </a:cubicBezTo>
                <a:cubicBezTo>
                  <a:pt x="90241" y="28861"/>
                  <a:pt x="91420" y="28712"/>
                  <a:pt x="92591" y="28641"/>
                </a:cubicBezTo>
                <a:close/>
                <a:moveTo>
                  <a:pt x="12951" y="27461"/>
                </a:moveTo>
                <a:cubicBezTo>
                  <a:pt x="13646" y="27461"/>
                  <a:pt x="14342" y="27541"/>
                  <a:pt x="15046" y="27611"/>
                </a:cubicBezTo>
                <a:cubicBezTo>
                  <a:pt x="15187" y="27611"/>
                  <a:pt x="15337" y="27646"/>
                  <a:pt x="15486" y="27681"/>
                </a:cubicBezTo>
                <a:cubicBezTo>
                  <a:pt x="15002" y="28271"/>
                  <a:pt x="14562" y="28967"/>
                  <a:pt x="14122" y="29627"/>
                </a:cubicBezTo>
                <a:cubicBezTo>
                  <a:pt x="13241" y="29486"/>
                  <a:pt x="12361" y="29407"/>
                  <a:pt x="11480" y="29337"/>
                </a:cubicBezTo>
                <a:cubicBezTo>
                  <a:pt x="11965" y="28712"/>
                  <a:pt x="12440" y="28051"/>
                  <a:pt x="12951" y="27461"/>
                </a:cubicBezTo>
                <a:close/>
                <a:moveTo>
                  <a:pt x="29969" y="28932"/>
                </a:moveTo>
                <a:cubicBezTo>
                  <a:pt x="30964" y="29152"/>
                  <a:pt x="31950" y="29337"/>
                  <a:pt x="32944" y="29486"/>
                </a:cubicBezTo>
                <a:cubicBezTo>
                  <a:pt x="32874" y="29522"/>
                  <a:pt x="32760" y="29592"/>
                  <a:pt x="32654" y="29627"/>
                </a:cubicBezTo>
                <a:cubicBezTo>
                  <a:pt x="31730" y="29442"/>
                  <a:pt x="30849" y="29187"/>
                  <a:pt x="29969" y="28932"/>
                </a:cubicBezTo>
                <a:close/>
                <a:moveTo>
                  <a:pt x="75133" y="27611"/>
                </a:moveTo>
                <a:cubicBezTo>
                  <a:pt x="75239" y="27866"/>
                  <a:pt x="75388" y="28122"/>
                  <a:pt x="75529" y="28342"/>
                </a:cubicBezTo>
                <a:cubicBezTo>
                  <a:pt x="74913" y="28747"/>
                  <a:pt x="74323" y="29187"/>
                  <a:pt x="73698" y="29627"/>
                </a:cubicBezTo>
                <a:cubicBezTo>
                  <a:pt x="73628" y="29372"/>
                  <a:pt x="73513" y="29152"/>
                  <a:pt x="73443" y="28896"/>
                </a:cubicBezTo>
                <a:cubicBezTo>
                  <a:pt x="73988" y="28456"/>
                  <a:pt x="74543" y="28016"/>
                  <a:pt x="75133" y="27611"/>
                </a:cubicBezTo>
                <a:close/>
                <a:moveTo>
                  <a:pt x="87564" y="28527"/>
                </a:moveTo>
                <a:cubicBezTo>
                  <a:pt x="87969" y="28676"/>
                  <a:pt x="88374" y="28826"/>
                  <a:pt x="88779" y="29002"/>
                </a:cubicBezTo>
                <a:cubicBezTo>
                  <a:pt x="87635" y="29152"/>
                  <a:pt x="86499" y="29372"/>
                  <a:pt x="85398" y="29627"/>
                </a:cubicBezTo>
                <a:cubicBezTo>
                  <a:pt x="85073" y="29486"/>
                  <a:pt x="84773" y="29301"/>
                  <a:pt x="84448" y="29152"/>
                </a:cubicBezTo>
                <a:cubicBezTo>
                  <a:pt x="85478" y="28896"/>
                  <a:pt x="86499" y="28712"/>
                  <a:pt x="87564" y="28527"/>
                </a:cubicBezTo>
                <a:close/>
                <a:moveTo>
                  <a:pt x="20399" y="26880"/>
                </a:moveTo>
                <a:cubicBezTo>
                  <a:pt x="21429" y="27285"/>
                  <a:pt x="22415" y="27761"/>
                  <a:pt x="23366" y="28271"/>
                </a:cubicBezTo>
                <a:cubicBezTo>
                  <a:pt x="22855" y="28676"/>
                  <a:pt x="22380" y="29187"/>
                  <a:pt x="21940" y="29777"/>
                </a:cubicBezTo>
                <a:cubicBezTo>
                  <a:pt x="20945" y="29266"/>
                  <a:pt x="19959" y="28826"/>
                  <a:pt x="18893" y="28456"/>
                </a:cubicBezTo>
                <a:cubicBezTo>
                  <a:pt x="19334" y="27831"/>
                  <a:pt x="19809" y="27285"/>
                  <a:pt x="20399" y="26880"/>
                </a:cubicBezTo>
                <a:close/>
                <a:moveTo>
                  <a:pt x="28947" y="28712"/>
                </a:moveTo>
                <a:cubicBezTo>
                  <a:pt x="29018" y="28747"/>
                  <a:pt x="29088" y="28747"/>
                  <a:pt x="29132" y="28747"/>
                </a:cubicBezTo>
                <a:cubicBezTo>
                  <a:pt x="30233" y="29117"/>
                  <a:pt x="31369" y="29442"/>
                  <a:pt x="32504" y="29706"/>
                </a:cubicBezTo>
                <a:cubicBezTo>
                  <a:pt x="32355" y="29742"/>
                  <a:pt x="32249" y="29812"/>
                  <a:pt x="32099" y="29847"/>
                </a:cubicBezTo>
                <a:cubicBezTo>
                  <a:pt x="32099" y="29847"/>
                  <a:pt x="32064" y="29882"/>
                  <a:pt x="32029" y="29882"/>
                </a:cubicBezTo>
                <a:cubicBezTo>
                  <a:pt x="30999" y="29557"/>
                  <a:pt x="29933" y="29152"/>
                  <a:pt x="28912" y="28747"/>
                </a:cubicBezTo>
                <a:lnTo>
                  <a:pt x="28947" y="28712"/>
                </a:lnTo>
                <a:close/>
                <a:moveTo>
                  <a:pt x="50878" y="28421"/>
                </a:moveTo>
                <a:lnTo>
                  <a:pt x="50878" y="28421"/>
                </a:lnTo>
                <a:cubicBezTo>
                  <a:pt x="50843" y="28641"/>
                  <a:pt x="50808" y="28861"/>
                  <a:pt x="50772" y="29081"/>
                </a:cubicBezTo>
                <a:cubicBezTo>
                  <a:pt x="50772" y="29187"/>
                  <a:pt x="50737" y="29301"/>
                  <a:pt x="50702" y="29407"/>
                </a:cubicBezTo>
                <a:cubicBezTo>
                  <a:pt x="49742" y="29627"/>
                  <a:pt x="48756" y="29777"/>
                  <a:pt x="47762" y="29882"/>
                </a:cubicBezTo>
                <a:cubicBezTo>
                  <a:pt x="47841" y="29627"/>
                  <a:pt x="47911" y="29337"/>
                  <a:pt x="47982" y="29081"/>
                </a:cubicBezTo>
                <a:cubicBezTo>
                  <a:pt x="48941" y="28932"/>
                  <a:pt x="49927" y="28712"/>
                  <a:pt x="50878" y="28421"/>
                </a:cubicBezTo>
                <a:close/>
                <a:moveTo>
                  <a:pt x="56680" y="27541"/>
                </a:moveTo>
                <a:lnTo>
                  <a:pt x="56680" y="27946"/>
                </a:lnTo>
                <a:cubicBezTo>
                  <a:pt x="56715" y="28236"/>
                  <a:pt x="56715" y="28527"/>
                  <a:pt x="56750" y="28826"/>
                </a:cubicBezTo>
                <a:cubicBezTo>
                  <a:pt x="56240" y="29002"/>
                  <a:pt x="55720" y="29187"/>
                  <a:pt x="55210" y="29337"/>
                </a:cubicBezTo>
                <a:cubicBezTo>
                  <a:pt x="54664" y="29557"/>
                  <a:pt x="54109" y="29706"/>
                  <a:pt x="53563" y="29882"/>
                </a:cubicBezTo>
                <a:cubicBezTo>
                  <a:pt x="53563" y="29742"/>
                  <a:pt x="53599" y="29592"/>
                  <a:pt x="53599" y="29442"/>
                </a:cubicBezTo>
                <a:cubicBezTo>
                  <a:pt x="53634" y="29187"/>
                  <a:pt x="53634" y="28967"/>
                  <a:pt x="53669" y="28712"/>
                </a:cubicBezTo>
                <a:cubicBezTo>
                  <a:pt x="54224" y="28527"/>
                  <a:pt x="54805" y="28307"/>
                  <a:pt x="55395" y="28051"/>
                </a:cubicBezTo>
                <a:cubicBezTo>
                  <a:pt x="55835" y="27866"/>
                  <a:pt x="56240" y="27726"/>
                  <a:pt x="56680" y="27541"/>
                </a:cubicBezTo>
                <a:close/>
                <a:moveTo>
                  <a:pt x="78575" y="28166"/>
                </a:moveTo>
                <a:cubicBezTo>
                  <a:pt x="78795" y="28386"/>
                  <a:pt x="79095" y="28606"/>
                  <a:pt x="79385" y="28826"/>
                </a:cubicBezTo>
                <a:cubicBezTo>
                  <a:pt x="79385" y="28861"/>
                  <a:pt x="79421" y="28861"/>
                  <a:pt x="79421" y="28896"/>
                </a:cubicBezTo>
                <a:cubicBezTo>
                  <a:pt x="78575" y="29187"/>
                  <a:pt x="77695" y="29486"/>
                  <a:pt x="76815" y="29882"/>
                </a:cubicBezTo>
                <a:cubicBezTo>
                  <a:pt x="76779" y="29812"/>
                  <a:pt x="76744" y="29777"/>
                  <a:pt x="76674" y="29706"/>
                </a:cubicBezTo>
                <a:cubicBezTo>
                  <a:pt x="76559" y="29557"/>
                  <a:pt x="76410" y="29407"/>
                  <a:pt x="76304" y="29266"/>
                </a:cubicBezTo>
                <a:cubicBezTo>
                  <a:pt x="76999" y="28861"/>
                  <a:pt x="77774" y="28456"/>
                  <a:pt x="78575" y="28166"/>
                </a:cubicBezTo>
                <a:close/>
                <a:moveTo>
                  <a:pt x="66030" y="26766"/>
                </a:moveTo>
                <a:cubicBezTo>
                  <a:pt x="66179" y="27206"/>
                  <a:pt x="66285" y="27681"/>
                  <a:pt x="66435" y="28166"/>
                </a:cubicBezTo>
                <a:cubicBezTo>
                  <a:pt x="66470" y="28271"/>
                  <a:pt x="66505" y="28386"/>
                  <a:pt x="66549" y="28491"/>
                </a:cubicBezTo>
                <a:cubicBezTo>
                  <a:pt x="65554" y="29046"/>
                  <a:pt x="64568" y="29522"/>
                  <a:pt x="63538" y="29926"/>
                </a:cubicBezTo>
                <a:cubicBezTo>
                  <a:pt x="63503" y="29847"/>
                  <a:pt x="63503" y="29777"/>
                  <a:pt x="63468" y="29742"/>
                </a:cubicBezTo>
                <a:cubicBezTo>
                  <a:pt x="63389" y="29222"/>
                  <a:pt x="63283" y="28747"/>
                  <a:pt x="63133" y="28236"/>
                </a:cubicBezTo>
                <a:cubicBezTo>
                  <a:pt x="64163" y="27796"/>
                  <a:pt x="65114" y="27321"/>
                  <a:pt x="66030" y="26766"/>
                </a:cubicBezTo>
                <a:close/>
                <a:moveTo>
                  <a:pt x="24211" y="27831"/>
                </a:moveTo>
                <a:cubicBezTo>
                  <a:pt x="25171" y="28342"/>
                  <a:pt x="26086" y="28896"/>
                  <a:pt x="26967" y="29442"/>
                </a:cubicBezTo>
                <a:cubicBezTo>
                  <a:pt x="26746" y="29592"/>
                  <a:pt x="26526" y="29777"/>
                  <a:pt x="26306" y="29962"/>
                </a:cubicBezTo>
                <a:cubicBezTo>
                  <a:pt x="25391" y="29372"/>
                  <a:pt x="24466" y="28826"/>
                  <a:pt x="23515" y="28271"/>
                </a:cubicBezTo>
                <a:cubicBezTo>
                  <a:pt x="23736" y="28086"/>
                  <a:pt x="23991" y="27946"/>
                  <a:pt x="24211" y="27831"/>
                </a:cubicBezTo>
                <a:close/>
                <a:moveTo>
                  <a:pt x="83347" y="28676"/>
                </a:moveTo>
                <a:cubicBezTo>
                  <a:pt x="83567" y="28826"/>
                  <a:pt x="83823" y="28932"/>
                  <a:pt x="84043" y="29046"/>
                </a:cubicBezTo>
                <a:cubicBezTo>
                  <a:pt x="84078" y="29081"/>
                  <a:pt x="84157" y="29081"/>
                  <a:pt x="84192" y="29117"/>
                </a:cubicBezTo>
                <a:cubicBezTo>
                  <a:pt x="83162" y="29372"/>
                  <a:pt x="82132" y="29627"/>
                  <a:pt x="81146" y="29962"/>
                </a:cubicBezTo>
                <a:cubicBezTo>
                  <a:pt x="81032" y="29882"/>
                  <a:pt x="80926" y="29812"/>
                  <a:pt x="80776" y="29742"/>
                </a:cubicBezTo>
                <a:cubicBezTo>
                  <a:pt x="80671" y="29662"/>
                  <a:pt x="80556" y="29557"/>
                  <a:pt x="80451" y="29486"/>
                </a:cubicBezTo>
                <a:cubicBezTo>
                  <a:pt x="81366" y="29187"/>
                  <a:pt x="82352" y="28932"/>
                  <a:pt x="83347" y="28676"/>
                </a:cubicBezTo>
                <a:close/>
                <a:moveTo>
                  <a:pt x="96804" y="29196"/>
                </a:moveTo>
                <a:cubicBezTo>
                  <a:pt x="97275" y="29196"/>
                  <a:pt x="97742" y="29205"/>
                  <a:pt x="98199" y="29222"/>
                </a:cubicBezTo>
                <a:cubicBezTo>
                  <a:pt x="98684" y="29442"/>
                  <a:pt x="99159" y="29706"/>
                  <a:pt x="99599" y="29997"/>
                </a:cubicBezTo>
                <a:cubicBezTo>
                  <a:pt x="99038" y="29982"/>
                  <a:pt x="98482" y="29974"/>
                  <a:pt x="97930" y="29974"/>
                </a:cubicBezTo>
                <a:cubicBezTo>
                  <a:pt x="97149" y="29974"/>
                  <a:pt x="96376" y="29991"/>
                  <a:pt x="95602" y="30032"/>
                </a:cubicBezTo>
                <a:cubicBezTo>
                  <a:pt x="95162" y="29742"/>
                  <a:pt x="94722" y="29486"/>
                  <a:pt x="94282" y="29266"/>
                </a:cubicBezTo>
                <a:cubicBezTo>
                  <a:pt x="94643" y="29222"/>
                  <a:pt x="95012" y="29222"/>
                  <a:pt x="95382" y="29222"/>
                </a:cubicBezTo>
                <a:cubicBezTo>
                  <a:pt x="95858" y="29205"/>
                  <a:pt x="96333" y="29196"/>
                  <a:pt x="96804" y="29196"/>
                </a:cubicBezTo>
                <a:close/>
                <a:moveTo>
                  <a:pt x="33094" y="29486"/>
                </a:moveTo>
                <a:cubicBezTo>
                  <a:pt x="33975" y="29592"/>
                  <a:pt x="34855" y="29662"/>
                  <a:pt x="35735" y="29662"/>
                </a:cubicBezTo>
                <a:cubicBezTo>
                  <a:pt x="35621" y="29812"/>
                  <a:pt x="35471" y="29962"/>
                  <a:pt x="35366" y="30067"/>
                </a:cubicBezTo>
                <a:cubicBezTo>
                  <a:pt x="34520" y="29997"/>
                  <a:pt x="33640" y="29847"/>
                  <a:pt x="32760" y="29662"/>
                </a:cubicBezTo>
                <a:cubicBezTo>
                  <a:pt x="32874" y="29592"/>
                  <a:pt x="32980" y="29557"/>
                  <a:pt x="33094" y="29486"/>
                </a:cubicBezTo>
                <a:close/>
                <a:moveTo>
                  <a:pt x="47876" y="29081"/>
                </a:moveTo>
                <a:lnTo>
                  <a:pt x="47876" y="29081"/>
                </a:lnTo>
                <a:cubicBezTo>
                  <a:pt x="47797" y="29372"/>
                  <a:pt x="47726" y="29627"/>
                  <a:pt x="47656" y="29882"/>
                </a:cubicBezTo>
                <a:cubicBezTo>
                  <a:pt x="46661" y="29997"/>
                  <a:pt x="45640" y="30067"/>
                  <a:pt x="44610" y="30103"/>
                </a:cubicBezTo>
                <a:cubicBezTo>
                  <a:pt x="44680" y="29847"/>
                  <a:pt x="44795" y="29592"/>
                  <a:pt x="44900" y="29337"/>
                </a:cubicBezTo>
                <a:cubicBezTo>
                  <a:pt x="45640" y="29337"/>
                  <a:pt x="46406" y="29301"/>
                  <a:pt x="47216" y="29187"/>
                </a:cubicBezTo>
                <a:cubicBezTo>
                  <a:pt x="47436" y="29152"/>
                  <a:pt x="47656" y="29117"/>
                  <a:pt x="47876" y="29081"/>
                </a:cubicBezTo>
                <a:close/>
                <a:moveTo>
                  <a:pt x="100920" y="28747"/>
                </a:moveTo>
                <a:lnTo>
                  <a:pt x="100920" y="28747"/>
                </a:lnTo>
                <a:cubicBezTo>
                  <a:pt x="102161" y="28896"/>
                  <a:pt x="103376" y="29081"/>
                  <a:pt x="104626" y="29337"/>
                </a:cubicBezTo>
                <a:cubicBezTo>
                  <a:pt x="105066" y="29592"/>
                  <a:pt x="105542" y="29847"/>
                  <a:pt x="105982" y="30103"/>
                </a:cubicBezTo>
                <a:cubicBezTo>
                  <a:pt x="104767" y="29847"/>
                  <a:pt x="103526" y="29627"/>
                  <a:pt x="102240" y="29442"/>
                </a:cubicBezTo>
                <a:cubicBezTo>
                  <a:pt x="101800" y="29222"/>
                  <a:pt x="101360" y="28967"/>
                  <a:pt x="100920" y="28747"/>
                </a:cubicBezTo>
                <a:close/>
                <a:moveTo>
                  <a:pt x="103226" y="28491"/>
                </a:moveTo>
                <a:lnTo>
                  <a:pt x="103226" y="28491"/>
                </a:lnTo>
                <a:cubicBezTo>
                  <a:pt x="103852" y="28606"/>
                  <a:pt x="104441" y="28712"/>
                  <a:pt x="105022" y="28826"/>
                </a:cubicBezTo>
                <a:cubicBezTo>
                  <a:pt x="105577" y="28967"/>
                  <a:pt x="106123" y="29117"/>
                  <a:pt x="106678" y="29266"/>
                </a:cubicBezTo>
                <a:cubicBezTo>
                  <a:pt x="106748" y="29301"/>
                  <a:pt x="106862" y="29372"/>
                  <a:pt x="106933" y="29407"/>
                </a:cubicBezTo>
                <a:cubicBezTo>
                  <a:pt x="107338" y="29662"/>
                  <a:pt x="107708" y="29882"/>
                  <a:pt x="108069" y="30103"/>
                </a:cubicBezTo>
                <a:cubicBezTo>
                  <a:pt x="107373" y="29882"/>
                  <a:pt x="106678" y="29706"/>
                  <a:pt x="105947" y="29522"/>
                </a:cubicBezTo>
                <a:cubicBezTo>
                  <a:pt x="105507" y="29407"/>
                  <a:pt x="105066" y="29337"/>
                  <a:pt x="104626" y="29222"/>
                </a:cubicBezTo>
                <a:cubicBezTo>
                  <a:pt x="104186" y="28967"/>
                  <a:pt x="103702" y="28747"/>
                  <a:pt x="103226" y="28491"/>
                </a:cubicBezTo>
                <a:close/>
                <a:moveTo>
                  <a:pt x="41713" y="29222"/>
                </a:moveTo>
                <a:cubicBezTo>
                  <a:pt x="41564" y="29557"/>
                  <a:pt x="41414" y="29847"/>
                  <a:pt x="41273" y="30182"/>
                </a:cubicBezTo>
                <a:lnTo>
                  <a:pt x="38297" y="30182"/>
                </a:lnTo>
                <a:cubicBezTo>
                  <a:pt x="38447" y="29962"/>
                  <a:pt x="38597" y="29742"/>
                  <a:pt x="38702" y="29522"/>
                </a:cubicBezTo>
                <a:cubicBezTo>
                  <a:pt x="38887" y="29486"/>
                  <a:pt x="39037" y="29442"/>
                  <a:pt x="39178" y="29442"/>
                </a:cubicBezTo>
                <a:cubicBezTo>
                  <a:pt x="40243" y="29301"/>
                  <a:pt x="40833" y="29222"/>
                  <a:pt x="41713" y="29222"/>
                </a:cubicBezTo>
                <a:close/>
                <a:moveTo>
                  <a:pt x="41784" y="29222"/>
                </a:moveTo>
                <a:cubicBezTo>
                  <a:pt x="42118" y="29222"/>
                  <a:pt x="42444" y="29266"/>
                  <a:pt x="42884" y="29266"/>
                </a:cubicBezTo>
                <a:cubicBezTo>
                  <a:pt x="43474" y="29301"/>
                  <a:pt x="44134" y="29337"/>
                  <a:pt x="44795" y="29337"/>
                </a:cubicBezTo>
                <a:cubicBezTo>
                  <a:pt x="44715" y="29592"/>
                  <a:pt x="44610" y="29847"/>
                  <a:pt x="44495" y="30103"/>
                </a:cubicBezTo>
                <a:cubicBezTo>
                  <a:pt x="43474" y="30147"/>
                  <a:pt x="42409" y="30182"/>
                  <a:pt x="41379" y="30182"/>
                </a:cubicBezTo>
                <a:cubicBezTo>
                  <a:pt x="41528" y="29847"/>
                  <a:pt x="41634" y="29557"/>
                  <a:pt x="41784" y="29222"/>
                </a:cubicBezTo>
                <a:close/>
                <a:moveTo>
                  <a:pt x="28727" y="28782"/>
                </a:moveTo>
                <a:cubicBezTo>
                  <a:pt x="29793" y="29187"/>
                  <a:pt x="30849" y="29592"/>
                  <a:pt x="31914" y="29926"/>
                </a:cubicBezTo>
                <a:cubicBezTo>
                  <a:pt x="31730" y="30032"/>
                  <a:pt x="31509" y="30103"/>
                  <a:pt x="31333" y="30217"/>
                </a:cubicBezTo>
                <a:cubicBezTo>
                  <a:pt x="30338" y="29812"/>
                  <a:pt x="29352" y="29337"/>
                  <a:pt x="28358" y="28861"/>
                </a:cubicBezTo>
                <a:cubicBezTo>
                  <a:pt x="28507" y="28826"/>
                  <a:pt x="28613" y="28782"/>
                  <a:pt x="28727" y="28782"/>
                </a:cubicBezTo>
                <a:close/>
                <a:moveTo>
                  <a:pt x="38597" y="29522"/>
                </a:moveTo>
                <a:lnTo>
                  <a:pt x="38597" y="29522"/>
                </a:lnTo>
                <a:cubicBezTo>
                  <a:pt x="38482" y="29742"/>
                  <a:pt x="38332" y="29962"/>
                  <a:pt x="38192" y="30182"/>
                </a:cubicBezTo>
                <a:cubicBezTo>
                  <a:pt x="38007" y="30182"/>
                  <a:pt x="37787" y="30182"/>
                  <a:pt x="37567" y="30217"/>
                </a:cubicBezTo>
                <a:cubicBezTo>
                  <a:pt x="36871" y="30217"/>
                  <a:pt x="36176" y="30182"/>
                  <a:pt x="35471" y="30103"/>
                </a:cubicBezTo>
                <a:cubicBezTo>
                  <a:pt x="35586" y="29962"/>
                  <a:pt x="35735" y="29812"/>
                  <a:pt x="35841" y="29662"/>
                </a:cubicBezTo>
                <a:cubicBezTo>
                  <a:pt x="36757" y="29662"/>
                  <a:pt x="37716" y="29627"/>
                  <a:pt x="38597" y="29522"/>
                </a:cubicBezTo>
                <a:close/>
                <a:moveTo>
                  <a:pt x="68600" y="27285"/>
                </a:moveTo>
                <a:cubicBezTo>
                  <a:pt x="68600" y="27321"/>
                  <a:pt x="68600" y="27356"/>
                  <a:pt x="68636" y="27391"/>
                </a:cubicBezTo>
                <a:cubicBezTo>
                  <a:pt x="68785" y="27946"/>
                  <a:pt x="68970" y="28456"/>
                  <a:pt x="69111" y="29002"/>
                </a:cubicBezTo>
                <a:cubicBezTo>
                  <a:pt x="68451" y="29442"/>
                  <a:pt x="67791" y="29847"/>
                  <a:pt x="67095" y="30217"/>
                </a:cubicBezTo>
                <a:cubicBezTo>
                  <a:pt x="66945" y="29706"/>
                  <a:pt x="66804" y="29187"/>
                  <a:pt x="66655" y="28676"/>
                </a:cubicBezTo>
                <a:cubicBezTo>
                  <a:pt x="66655" y="28641"/>
                  <a:pt x="66655" y="28606"/>
                  <a:pt x="66620" y="28527"/>
                </a:cubicBezTo>
                <a:cubicBezTo>
                  <a:pt x="67315" y="28166"/>
                  <a:pt x="67975" y="27761"/>
                  <a:pt x="68600" y="27285"/>
                </a:cubicBezTo>
                <a:close/>
                <a:moveTo>
                  <a:pt x="105463" y="28421"/>
                </a:moveTo>
                <a:lnTo>
                  <a:pt x="105463" y="28421"/>
                </a:lnTo>
                <a:cubicBezTo>
                  <a:pt x="106642" y="28712"/>
                  <a:pt x="107778" y="29117"/>
                  <a:pt x="108914" y="29486"/>
                </a:cubicBezTo>
                <a:cubicBezTo>
                  <a:pt x="109284" y="29742"/>
                  <a:pt x="109609" y="29997"/>
                  <a:pt x="109979" y="30252"/>
                </a:cubicBezTo>
                <a:cubicBezTo>
                  <a:pt x="108914" y="29847"/>
                  <a:pt x="107813" y="29486"/>
                  <a:pt x="106713" y="29187"/>
                </a:cubicBezTo>
                <a:cubicBezTo>
                  <a:pt x="106308" y="28932"/>
                  <a:pt x="105868" y="28676"/>
                  <a:pt x="105463" y="28421"/>
                </a:cubicBezTo>
                <a:close/>
                <a:moveTo>
                  <a:pt x="88920" y="29046"/>
                </a:moveTo>
                <a:cubicBezTo>
                  <a:pt x="89325" y="29222"/>
                  <a:pt x="89730" y="29407"/>
                  <a:pt x="90100" y="29627"/>
                </a:cubicBezTo>
                <a:cubicBezTo>
                  <a:pt x="88885" y="29812"/>
                  <a:pt x="87679" y="30032"/>
                  <a:pt x="86499" y="30287"/>
                </a:cubicBezTo>
                <a:cubicBezTo>
                  <a:pt x="86173" y="30103"/>
                  <a:pt x="85839" y="29882"/>
                  <a:pt x="85513" y="29706"/>
                </a:cubicBezTo>
                <a:cubicBezTo>
                  <a:pt x="86649" y="29442"/>
                  <a:pt x="87784" y="29222"/>
                  <a:pt x="88920" y="29046"/>
                </a:cubicBezTo>
                <a:close/>
                <a:moveTo>
                  <a:pt x="59981" y="27681"/>
                </a:moveTo>
                <a:cubicBezTo>
                  <a:pt x="60052" y="28201"/>
                  <a:pt x="60166" y="28747"/>
                  <a:pt x="60237" y="29266"/>
                </a:cubicBezTo>
                <a:cubicBezTo>
                  <a:pt x="59171" y="29627"/>
                  <a:pt x="58036" y="29997"/>
                  <a:pt x="56900" y="30323"/>
                </a:cubicBezTo>
                <a:cubicBezTo>
                  <a:pt x="56900" y="29847"/>
                  <a:pt x="56865" y="29337"/>
                  <a:pt x="56821" y="28861"/>
                </a:cubicBezTo>
                <a:cubicBezTo>
                  <a:pt x="57886" y="28491"/>
                  <a:pt x="58951" y="28086"/>
                  <a:pt x="59981" y="27681"/>
                </a:cubicBezTo>
                <a:close/>
                <a:moveTo>
                  <a:pt x="72967" y="27902"/>
                </a:moveTo>
                <a:cubicBezTo>
                  <a:pt x="73073" y="28236"/>
                  <a:pt x="73223" y="28562"/>
                  <a:pt x="73328" y="28861"/>
                </a:cubicBezTo>
                <a:cubicBezTo>
                  <a:pt x="73187" y="29002"/>
                  <a:pt x="73002" y="29117"/>
                  <a:pt x="72853" y="29266"/>
                </a:cubicBezTo>
                <a:cubicBezTo>
                  <a:pt x="72597" y="29486"/>
                  <a:pt x="72342" y="29706"/>
                  <a:pt x="72052" y="29926"/>
                </a:cubicBezTo>
                <a:cubicBezTo>
                  <a:pt x="71867" y="30067"/>
                  <a:pt x="71717" y="30182"/>
                  <a:pt x="71532" y="30323"/>
                </a:cubicBezTo>
                <a:cubicBezTo>
                  <a:pt x="71462" y="29997"/>
                  <a:pt x="71391" y="29662"/>
                  <a:pt x="71312" y="29337"/>
                </a:cubicBezTo>
                <a:cubicBezTo>
                  <a:pt x="71532" y="29152"/>
                  <a:pt x="71752" y="28967"/>
                  <a:pt x="72008" y="28747"/>
                </a:cubicBezTo>
                <a:cubicBezTo>
                  <a:pt x="72342" y="28456"/>
                  <a:pt x="72633" y="28166"/>
                  <a:pt x="72967" y="27902"/>
                </a:cubicBezTo>
                <a:close/>
                <a:moveTo>
                  <a:pt x="98419" y="29222"/>
                </a:moveTo>
                <a:cubicBezTo>
                  <a:pt x="99670" y="29266"/>
                  <a:pt x="100955" y="29372"/>
                  <a:pt x="102240" y="29557"/>
                </a:cubicBezTo>
                <a:cubicBezTo>
                  <a:pt x="102681" y="29777"/>
                  <a:pt x="103121" y="30067"/>
                  <a:pt x="103561" y="30367"/>
                </a:cubicBezTo>
                <a:cubicBezTo>
                  <a:pt x="102276" y="30182"/>
                  <a:pt x="101025" y="30067"/>
                  <a:pt x="99740" y="29997"/>
                </a:cubicBezTo>
                <a:cubicBezTo>
                  <a:pt x="99300" y="29742"/>
                  <a:pt x="98860" y="29442"/>
                  <a:pt x="98419" y="29222"/>
                </a:cubicBezTo>
                <a:close/>
                <a:moveTo>
                  <a:pt x="94097" y="29266"/>
                </a:moveTo>
                <a:cubicBezTo>
                  <a:pt x="94572" y="29522"/>
                  <a:pt x="95012" y="29777"/>
                  <a:pt x="95453" y="30067"/>
                </a:cubicBezTo>
                <a:cubicBezTo>
                  <a:pt x="94167" y="30147"/>
                  <a:pt x="92847" y="30252"/>
                  <a:pt x="91561" y="30437"/>
                </a:cubicBezTo>
                <a:cubicBezTo>
                  <a:pt x="91200" y="30147"/>
                  <a:pt x="90795" y="29882"/>
                  <a:pt x="90390" y="29662"/>
                </a:cubicBezTo>
                <a:cubicBezTo>
                  <a:pt x="91596" y="29486"/>
                  <a:pt x="92847" y="29337"/>
                  <a:pt x="94097" y="29266"/>
                </a:cubicBezTo>
                <a:close/>
                <a:moveTo>
                  <a:pt x="79535" y="28932"/>
                </a:moveTo>
                <a:cubicBezTo>
                  <a:pt x="79755" y="29117"/>
                  <a:pt x="80010" y="29301"/>
                  <a:pt x="80231" y="29442"/>
                </a:cubicBezTo>
                <a:cubicBezTo>
                  <a:pt x="79271" y="29777"/>
                  <a:pt x="78320" y="30103"/>
                  <a:pt x="77369" y="30472"/>
                </a:cubicBezTo>
                <a:cubicBezTo>
                  <a:pt x="77220" y="30287"/>
                  <a:pt x="77070" y="30147"/>
                  <a:pt x="76894" y="29962"/>
                </a:cubicBezTo>
                <a:cubicBezTo>
                  <a:pt x="77774" y="29557"/>
                  <a:pt x="78655" y="29222"/>
                  <a:pt x="79535" y="28932"/>
                </a:cubicBezTo>
                <a:close/>
                <a:moveTo>
                  <a:pt x="15592" y="27681"/>
                </a:moveTo>
                <a:cubicBezTo>
                  <a:pt x="16692" y="27866"/>
                  <a:pt x="17758" y="28122"/>
                  <a:pt x="18744" y="28491"/>
                </a:cubicBezTo>
                <a:cubicBezTo>
                  <a:pt x="18303" y="29117"/>
                  <a:pt x="17907" y="29812"/>
                  <a:pt x="17538" y="30437"/>
                </a:cubicBezTo>
                <a:cubicBezTo>
                  <a:pt x="17538" y="30437"/>
                  <a:pt x="17502" y="30472"/>
                  <a:pt x="17502" y="30508"/>
                </a:cubicBezTo>
                <a:cubicBezTo>
                  <a:pt x="16437" y="30147"/>
                  <a:pt x="15337" y="29847"/>
                  <a:pt x="14236" y="29662"/>
                </a:cubicBezTo>
                <a:cubicBezTo>
                  <a:pt x="14641" y="28967"/>
                  <a:pt x="15081" y="28307"/>
                  <a:pt x="15592" y="27681"/>
                </a:cubicBezTo>
                <a:close/>
                <a:moveTo>
                  <a:pt x="75608" y="28421"/>
                </a:moveTo>
                <a:cubicBezTo>
                  <a:pt x="75793" y="28712"/>
                  <a:pt x="75969" y="28967"/>
                  <a:pt x="76154" y="29222"/>
                </a:cubicBezTo>
                <a:cubicBezTo>
                  <a:pt x="75459" y="29627"/>
                  <a:pt x="74763" y="30067"/>
                  <a:pt x="74068" y="30508"/>
                </a:cubicBezTo>
                <a:cubicBezTo>
                  <a:pt x="73953" y="30252"/>
                  <a:pt x="73848" y="29997"/>
                  <a:pt x="73733" y="29706"/>
                </a:cubicBezTo>
                <a:cubicBezTo>
                  <a:pt x="74358" y="29266"/>
                  <a:pt x="74948" y="28826"/>
                  <a:pt x="75608" y="28421"/>
                </a:cubicBezTo>
                <a:close/>
                <a:moveTo>
                  <a:pt x="53563" y="28747"/>
                </a:moveTo>
                <a:cubicBezTo>
                  <a:pt x="53563" y="28967"/>
                  <a:pt x="53519" y="29187"/>
                  <a:pt x="53519" y="29442"/>
                </a:cubicBezTo>
                <a:cubicBezTo>
                  <a:pt x="53484" y="29592"/>
                  <a:pt x="53484" y="29742"/>
                  <a:pt x="53484" y="29882"/>
                </a:cubicBezTo>
                <a:cubicBezTo>
                  <a:pt x="52498" y="30182"/>
                  <a:pt x="51538" y="30402"/>
                  <a:pt x="50588" y="30543"/>
                </a:cubicBezTo>
                <a:cubicBezTo>
                  <a:pt x="50658" y="30217"/>
                  <a:pt x="50737" y="29847"/>
                  <a:pt x="50808" y="29486"/>
                </a:cubicBezTo>
                <a:cubicBezTo>
                  <a:pt x="51723" y="29301"/>
                  <a:pt x="52639" y="29046"/>
                  <a:pt x="53563" y="28747"/>
                </a:cubicBezTo>
                <a:close/>
                <a:moveTo>
                  <a:pt x="70801" y="27761"/>
                </a:moveTo>
                <a:cubicBezTo>
                  <a:pt x="70951" y="28271"/>
                  <a:pt x="71092" y="28782"/>
                  <a:pt x="71206" y="29301"/>
                </a:cubicBezTo>
                <a:cubicBezTo>
                  <a:pt x="70652" y="29742"/>
                  <a:pt x="70106" y="30147"/>
                  <a:pt x="69516" y="30543"/>
                </a:cubicBezTo>
                <a:cubicBezTo>
                  <a:pt x="69446" y="30032"/>
                  <a:pt x="69331" y="29522"/>
                  <a:pt x="69190" y="29046"/>
                </a:cubicBezTo>
                <a:cubicBezTo>
                  <a:pt x="69736" y="28641"/>
                  <a:pt x="70291" y="28236"/>
                  <a:pt x="70801" y="27761"/>
                </a:cubicBezTo>
                <a:close/>
                <a:moveTo>
                  <a:pt x="84298" y="29187"/>
                </a:moveTo>
                <a:cubicBezTo>
                  <a:pt x="84632" y="29337"/>
                  <a:pt x="84958" y="29522"/>
                  <a:pt x="85258" y="29662"/>
                </a:cubicBezTo>
                <a:cubicBezTo>
                  <a:pt x="84192" y="29926"/>
                  <a:pt x="83092" y="30217"/>
                  <a:pt x="81991" y="30543"/>
                </a:cubicBezTo>
                <a:cubicBezTo>
                  <a:pt x="81736" y="30367"/>
                  <a:pt x="81472" y="30217"/>
                  <a:pt x="81217" y="30032"/>
                </a:cubicBezTo>
                <a:cubicBezTo>
                  <a:pt x="82247" y="29706"/>
                  <a:pt x="83277" y="29407"/>
                  <a:pt x="84298" y="29187"/>
                </a:cubicBezTo>
                <a:close/>
                <a:moveTo>
                  <a:pt x="28252" y="28896"/>
                </a:moveTo>
                <a:cubicBezTo>
                  <a:pt x="29238" y="29372"/>
                  <a:pt x="30233" y="29847"/>
                  <a:pt x="31219" y="30252"/>
                </a:cubicBezTo>
                <a:cubicBezTo>
                  <a:pt x="31113" y="30323"/>
                  <a:pt x="31034" y="30367"/>
                  <a:pt x="30928" y="30437"/>
                </a:cubicBezTo>
                <a:cubicBezTo>
                  <a:pt x="30849" y="30508"/>
                  <a:pt x="30779" y="30543"/>
                  <a:pt x="30708" y="30622"/>
                </a:cubicBezTo>
                <a:cubicBezTo>
                  <a:pt x="29713" y="30103"/>
                  <a:pt x="28763" y="29592"/>
                  <a:pt x="27812" y="29081"/>
                </a:cubicBezTo>
                <a:cubicBezTo>
                  <a:pt x="27917" y="29002"/>
                  <a:pt x="28032" y="28967"/>
                  <a:pt x="28137" y="28932"/>
                </a:cubicBezTo>
                <a:cubicBezTo>
                  <a:pt x="28173" y="28932"/>
                  <a:pt x="28208" y="28932"/>
                  <a:pt x="28252" y="28896"/>
                </a:cubicBezTo>
                <a:close/>
                <a:moveTo>
                  <a:pt x="32654" y="29706"/>
                </a:moveTo>
                <a:cubicBezTo>
                  <a:pt x="33534" y="29926"/>
                  <a:pt x="34415" y="30067"/>
                  <a:pt x="35295" y="30182"/>
                </a:cubicBezTo>
                <a:cubicBezTo>
                  <a:pt x="35181" y="30287"/>
                  <a:pt x="35031" y="30437"/>
                  <a:pt x="34890" y="30622"/>
                </a:cubicBezTo>
                <a:cubicBezTo>
                  <a:pt x="33975" y="30437"/>
                  <a:pt x="33094" y="30182"/>
                  <a:pt x="32170" y="29926"/>
                </a:cubicBezTo>
                <a:cubicBezTo>
                  <a:pt x="32319" y="29847"/>
                  <a:pt x="32504" y="29777"/>
                  <a:pt x="32654" y="29706"/>
                </a:cubicBezTo>
                <a:close/>
                <a:moveTo>
                  <a:pt x="35401" y="30182"/>
                </a:moveTo>
                <a:cubicBezTo>
                  <a:pt x="36131" y="30252"/>
                  <a:pt x="36871" y="30287"/>
                  <a:pt x="37567" y="30287"/>
                </a:cubicBezTo>
                <a:lnTo>
                  <a:pt x="38156" y="30287"/>
                </a:lnTo>
                <a:cubicBezTo>
                  <a:pt x="38042" y="30508"/>
                  <a:pt x="37892" y="30728"/>
                  <a:pt x="37751" y="30913"/>
                </a:cubicBezTo>
                <a:lnTo>
                  <a:pt x="37232" y="30913"/>
                </a:lnTo>
                <a:cubicBezTo>
                  <a:pt x="36501" y="30842"/>
                  <a:pt x="35735" y="30763"/>
                  <a:pt x="34996" y="30622"/>
                </a:cubicBezTo>
                <a:cubicBezTo>
                  <a:pt x="35145" y="30472"/>
                  <a:pt x="35251" y="30323"/>
                  <a:pt x="35401" y="30182"/>
                </a:cubicBezTo>
                <a:close/>
                <a:moveTo>
                  <a:pt x="63063" y="28271"/>
                </a:moveTo>
                <a:cubicBezTo>
                  <a:pt x="63168" y="28782"/>
                  <a:pt x="63283" y="29266"/>
                  <a:pt x="63389" y="29742"/>
                </a:cubicBezTo>
                <a:cubicBezTo>
                  <a:pt x="63424" y="29812"/>
                  <a:pt x="63424" y="29882"/>
                  <a:pt x="63424" y="29962"/>
                </a:cubicBezTo>
                <a:cubicBezTo>
                  <a:pt x="62473" y="30323"/>
                  <a:pt x="61487" y="30657"/>
                  <a:pt x="60492" y="30948"/>
                </a:cubicBezTo>
                <a:cubicBezTo>
                  <a:pt x="60457" y="30402"/>
                  <a:pt x="60386" y="29882"/>
                  <a:pt x="60307" y="29337"/>
                </a:cubicBezTo>
                <a:cubicBezTo>
                  <a:pt x="61267" y="29002"/>
                  <a:pt x="62182" y="28676"/>
                  <a:pt x="63063" y="28271"/>
                </a:cubicBezTo>
                <a:close/>
                <a:moveTo>
                  <a:pt x="3557" y="29301"/>
                </a:moveTo>
                <a:cubicBezTo>
                  <a:pt x="4217" y="29337"/>
                  <a:pt x="4877" y="29337"/>
                  <a:pt x="5538" y="29337"/>
                </a:cubicBezTo>
                <a:lnTo>
                  <a:pt x="6092" y="29337"/>
                </a:lnTo>
                <a:cubicBezTo>
                  <a:pt x="5503" y="29882"/>
                  <a:pt x="4957" y="30437"/>
                  <a:pt x="4402" y="30983"/>
                </a:cubicBezTo>
                <a:cubicBezTo>
                  <a:pt x="4076" y="30948"/>
                  <a:pt x="3707" y="30948"/>
                  <a:pt x="3381" y="30913"/>
                </a:cubicBezTo>
                <a:cubicBezTo>
                  <a:pt x="2826" y="30877"/>
                  <a:pt x="2280" y="30842"/>
                  <a:pt x="1761" y="30763"/>
                </a:cubicBezTo>
                <a:cubicBezTo>
                  <a:pt x="2351" y="30287"/>
                  <a:pt x="2941" y="29777"/>
                  <a:pt x="3557" y="29301"/>
                </a:cubicBezTo>
                <a:close/>
                <a:moveTo>
                  <a:pt x="50702" y="29486"/>
                </a:moveTo>
                <a:lnTo>
                  <a:pt x="50702" y="29486"/>
                </a:lnTo>
                <a:cubicBezTo>
                  <a:pt x="50623" y="29847"/>
                  <a:pt x="50588" y="30217"/>
                  <a:pt x="50517" y="30587"/>
                </a:cubicBezTo>
                <a:cubicBezTo>
                  <a:pt x="49487" y="30763"/>
                  <a:pt x="48457" y="30877"/>
                  <a:pt x="47436" y="30983"/>
                </a:cubicBezTo>
                <a:cubicBezTo>
                  <a:pt x="47541" y="30657"/>
                  <a:pt x="47656" y="30287"/>
                  <a:pt x="47726" y="29962"/>
                </a:cubicBezTo>
                <a:cubicBezTo>
                  <a:pt x="48721" y="29847"/>
                  <a:pt x="49707" y="29706"/>
                  <a:pt x="50702" y="29486"/>
                </a:cubicBezTo>
                <a:close/>
                <a:moveTo>
                  <a:pt x="83381" y="0"/>
                </a:moveTo>
                <a:cubicBezTo>
                  <a:pt x="83108" y="0"/>
                  <a:pt x="82827" y="9"/>
                  <a:pt x="82537" y="28"/>
                </a:cubicBezTo>
                <a:cubicBezTo>
                  <a:pt x="78831" y="248"/>
                  <a:pt x="75864" y="1754"/>
                  <a:pt x="73478" y="3656"/>
                </a:cubicBezTo>
                <a:lnTo>
                  <a:pt x="73407" y="3620"/>
                </a:lnTo>
                <a:cubicBezTo>
                  <a:pt x="73407" y="3691"/>
                  <a:pt x="73372" y="3735"/>
                  <a:pt x="73372" y="3770"/>
                </a:cubicBezTo>
                <a:cubicBezTo>
                  <a:pt x="72597" y="4395"/>
                  <a:pt x="71937" y="5055"/>
                  <a:pt x="71277" y="5716"/>
                </a:cubicBezTo>
                <a:cubicBezTo>
                  <a:pt x="71277" y="5672"/>
                  <a:pt x="71277" y="5636"/>
                  <a:pt x="71312" y="5636"/>
                </a:cubicBezTo>
                <a:lnTo>
                  <a:pt x="71206" y="5601"/>
                </a:lnTo>
                <a:cubicBezTo>
                  <a:pt x="71206" y="5672"/>
                  <a:pt x="71171" y="5751"/>
                  <a:pt x="71171" y="5857"/>
                </a:cubicBezTo>
                <a:cubicBezTo>
                  <a:pt x="70546" y="6517"/>
                  <a:pt x="69991" y="7177"/>
                  <a:pt x="69446" y="7837"/>
                </a:cubicBezTo>
                <a:lnTo>
                  <a:pt x="69410" y="7837"/>
                </a:lnTo>
                <a:cubicBezTo>
                  <a:pt x="69366" y="7873"/>
                  <a:pt x="69366" y="7917"/>
                  <a:pt x="69366" y="7952"/>
                </a:cubicBezTo>
                <a:cubicBezTo>
                  <a:pt x="68970" y="8498"/>
                  <a:pt x="68565" y="9017"/>
                  <a:pt x="68231" y="9528"/>
                </a:cubicBezTo>
                <a:cubicBezTo>
                  <a:pt x="66435" y="12055"/>
                  <a:pt x="64163" y="14300"/>
                  <a:pt x="61707" y="16421"/>
                </a:cubicBezTo>
                <a:lnTo>
                  <a:pt x="61707" y="16316"/>
                </a:lnTo>
                <a:lnTo>
                  <a:pt x="61628" y="16316"/>
                </a:lnTo>
                <a:cubicBezTo>
                  <a:pt x="61628" y="16386"/>
                  <a:pt x="61593" y="16421"/>
                  <a:pt x="61593" y="16500"/>
                </a:cubicBezTo>
                <a:cubicBezTo>
                  <a:pt x="60862" y="17117"/>
                  <a:pt x="60122" y="17742"/>
                  <a:pt x="59392" y="18332"/>
                </a:cubicBezTo>
                <a:lnTo>
                  <a:pt x="59392" y="18217"/>
                </a:lnTo>
                <a:lnTo>
                  <a:pt x="59321" y="18182"/>
                </a:lnTo>
                <a:cubicBezTo>
                  <a:pt x="59321" y="18261"/>
                  <a:pt x="59286" y="18332"/>
                  <a:pt x="59286" y="18402"/>
                </a:cubicBezTo>
                <a:cubicBezTo>
                  <a:pt x="58546" y="18992"/>
                  <a:pt x="57851" y="19538"/>
                  <a:pt x="57120" y="20093"/>
                </a:cubicBezTo>
                <a:lnTo>
                  <a:pt x="57041" y="20093"/>
                </a:lnTo>
                <a:lnTo>
                  <a:pt x="57041" y="20163"/>
                </a:lnTo>
                <a:cubicBezTo>
                  <a:pt x="56865" y="20313"/>
                  <a:pt x="56680" y="20462"/>
                  <a:pt x="56495" y="20603"/>
                </a:cubicBezTo>
                <a:lnTo>
                  <a:pt x="55940" y="21008"/>
                </a:lnTo>
                <a:cubicBezTo>
                  <a:pt x="53264" y="23103"/>
                  <a:pt x="50772" y="24310"/>
                  <a:pt x="48316" y="24715"/>
                </a:cubicBezTo>
                <a:cubicBezTo>
                  <a:pt x="47963" y="24777"/>
                  <a:pt x="47611" y="24800"/>
                  <a:pt x="47260" y="24800"/>
                </a:cubicBezTo>
                <a:cubicBezTo>
                  <a:pt x="46772" y="24800"/>
                  <a:pt x="46288" y="24756"/>
                  <a:pt x="45816" y="24715"/>
                </a:cubicBezTo>
                <a:cubicBezTo>
                  <a:pt x="45405" y="24690"/>
                  <a:pt x="44990" y="24665"/>
                  <a:pt x="44573" y="24665"/>
                </a:cubicBezTo>
                <a:cubicBezTo>
                  <a:pt x="44401" y="24665"/>
                  <a:pt x="44228" y="24669"/>
                  <a:pt x="44055" y="24679"/>
                </a:cubicBezTo>
                <a:cubicBezTo>
                  <a:pt x="43879" y="24679"/>
                  <a:pt x="43694" y="24679"/>
                  <a:pt x="43509" y="24715"/>
                </a:cubicBezTo>
                <a:cubicBezTo>
                  <a:pt x="43544" y="24679"/>
                  <a:pt x="43544" y="24644"/>
                  <a:pt x="43544" y="24600"/>
                </a:cubicBezTo>
                <a:lnTo>
                  <a:pt x="43474" y="24600"/>
                </a:lnTo>
                <a:cubicBezTo>
                  <a:pt x="43474" y="24644"/>
                  <a:pt x="43439" y="24679"/>
                  <a:pt x="43439" y="24715"/>
                </a:cubicBezTo>
                <a:cubicBezTo>
                  <a:pt x="42373" y="24820"/>
                  <a:pt x="41678" y="25040"/>
                  <a:pt x="40648" y="25410"/>
                </a:cubicBezTo>
                <a:cubicBezTo>
                  <a:pt x="40577" y="25445"/>
                  <a:pt x="40498" y="25445"/>
                  <a:pt x="40428" y="25481"/>
                </a:cubicBezTo>
                <a:cubicBezTo>
                  <a:pt x="40243" y="25560"/>
                  <a:pt x="40058" y="25630"/>
                  <a:pt x="39873" y="25665"/>
                </a:cubicBezTo>
                <a:cubicBezTo>
                  <a:pt x="37577" y="26488"/>
                  <a:pt x="34895" y="26958"/>
                  <a:pt x="32275" y="26958"/>
                </a:cubicBezTo>
                <a:cubicBezTo>
                  <a:pt x="32093" y="26958"/>
                  <a:pt x="31911" y="26955"/>
                  <a:pt x="31730" y="26951"/>
                </a:cubicBezTo>
                <a:lnTo>
                  <a:pt x="31694" y="26916"/>
                </a:lnTo>
                <a:lnTo>
                  <a:pt x="31694" y="26951"/>
                </a:lnTo>
                <a:cubicBezTo>
                  <a:pt x="30673" y="26916"/>
                  <a:pt x="29678" y="26801"/>
                  <a:pt x="28727" y="26581"/>
                </a:cubicBezTo>
                <a:lnTo>
                  <a:pt x="28692" y="26581"/>
                </a:lnTo>
                <a:cubicBezTo>
                  <a:pt x="26412" y="26141"/>
                  <a:pt x="24325" y="25225"/>
                  <a:pt x="22785" y="23764"/>
                </a:cubicBezTo>
                <a:cubicBezTo>
                  <a:pt x="20874" y="21924"/>
                  <a:pt x="20064" y="19432"/>
                  <a:pt x="19298" y="17011"/>
                </a:cubicBezTo>
                <a:cubicBezTo>
                  <a:pt x="18524" y="14625"/>
                  <a:pt x="17722" y="12204"/>
                  <a:pt x="15882" y="10408"/>
                </a:cubicBezTo>
                <a:lnTo>
                  <a:pt x="15847" y="10373"/>
                </a:lnTo>
                <a:cubicBezTo>
                  <a:pt x="15521" y="10074"/>
                  <a:pt x="15152" y="9783"/>
                  <a:pt x="14747" y="9493"/>
                </a:cubicBezTo>
                <a:cubicBezTo>
                  <a:pt x="12798" y="8228"/>
                  <a:pt x="10381" y="7580"/>
                  <a:pt x="7629" y="7580"/>
                </a:cubicBezTo>
                <a:cubicBezTo>
                  <a:pt x="6701" y="7580"/>
                  <a:pt x="5735" y="7653"/>
                  <a:pt x="4737" y="7802"/>
                </a:cubicBezTo>
                <a:cubicBezTo>
                  <a:pt x="3196" y="8022"/>
                  <a:pt x="1576" y="8463"/>
                  <a:pt x="0" y="9017"/>
                </a:cubicBezTo>
                <a:lnTo>
                  <a:pt x="0" y="9123"/>
                </a:lnTo>
                <a:cubicBezTo>
                  <a:pt x="845" y="8832"/>
                  <a:pt x="1726" y="8533"/>
                  <a:pt x="2606" y="8313"/>
                </a:cubicBezTo>
                <a:lnTo>
                  <a:pt x="2606" y="8427"/>
                </a:lnTo>
                <a:cubicBezTo>
                  <a:pt x="2351" y="9123"/>
                  <a:pt x="2095" y="9854"/>
                  <a:pt x="1840" y="10628"/>
                </a:cubicBezTo>
                <a:cubicBezTo>
                  <a:pt x="1215" y="10778"/>
                  <a:pt x="625" y="10954"/>
                  <a:pt x="0" y="11174"/>
                </a:cubicBezTo>
                <a:lnTo>
                  <a:pt x="0" y="11253"/>
                </a:lnTo>
                <a:cubicBezTo>
                  <a:pt x="590" y="11068"/>
                  <a:pt x="1215" y="10884"/>
                  <a:pt x="1796" y="10699"/>
                </a:cubicBezTo>
                <a:lnTo>
                  <a:pt x="1796" y="10699"/>
                </a:lnTo>
                <a:cubicBezTo>
                  <a:pt x="1541" y="11473"/>
                  <a:pt x="1250" y="12204"/>
                  <a:pt x="880" y="12935"/>
                </a:cubicBezTo>
                <a:cubicBezTo>
                  <a:pt x="590" y="13014"/>
                  <a:pt x="299" y="13120"/>
                  <a:pt x="0" y="13199"/>
                </a:cubicBezTo>
                <a:lnTo>
                  <a:pt x="0" y="13305"/>
                </a:lnTo>
                <a:cubicBezTo>
                  <a:pt x="299" y="13199"/>
                  <a:pt x="555" y="13120"/>
                  <a:pt x="845" y="13049"/>
                </a:cubicBezTo>
                <a:lnTo>
                  <a:pt x="845" y="13049"/>
                </a:lnTo>
                <a:cubicBezTo>
                  <a:pt x="590" y="13595"/>
                  <a:pt x="299" y="14115"/>
                  <a:pt x="0" y="14625"/>
                </a:cubicBezTo>
                <a:lnTo>
                  <a:pt x="0" y="14775"/>
                </a:lnTo>
                <a:cubicBezTo>
                  <a:pt x="370" y="14220"/>
                  <a:pt x="660" y="13639"/>
                  <a:pt x="960" y="13014"/>
                </a:cubicBezTo>
                <a:cubicBezTo>
                  <a:pt x="1911" y="12759"/>
                  <a:pt x="2861" y="12539"/>
                  <a:pt x="3821" y="12424"/>
                </a:cubicBezTo>
                <a:lnTo>
                  <a:pt x="3821" y="12424"/>
                </a:lnTo>
                <a:cubicBezTo>
                  <a:pt x="3451" y="13155"/>
                  <a:pt x="3046" y="13895"/>
                  <a:pt x="2606" y="14555"/>
                </a:cubicBezTo>
                <a:cubicBezTo>
                  <a:pt x="2351" y="14625"/>
                  <a:pt x="2131" y="14660"/>
                  <a:pt x="1875" y="14696"/>
                </a:cubicBezTo>
                <a:cubicBezTo>
                  <a:pt x="1250" y="14845"/>
                  <a:pt x="625" y="14995"/>
                  <a:pt x="0" y="15136"/>
                </a:cubicBezTo>
                <a:lnTo>
                  <a:pt x="0" y="15215"/>
                </a:lnTo>
                <a:cubicBezTo>
                  <a:pt x="845" y="14995"/>
                  <a:pt x="1690" y="14810"/>
                  <a:pt x="2571" y="14660"/>
                </a:cubicBezTo>
                <a:lnTo>
                  <a:pt x="2571" y="14660"/>
                </a:lnTo>
                <a:cubicBezTo>
                  <a:pt x="2131" y="15286"/>
                  <a:pt x="1655" y="15911"/>
                  <a:pt x="1101" y="16456"/>
                </a:cubicBezTo>
                <a:cubicBezTo>
                  <a:pt x="740" y="16536"/>
                  <a:pt x="370" y="16606"/>
                  <a:pt x="0" y="16677"/>
                </a:cubicBezTo>
                <a:lnTo>
                  <a:pt x="0" y="16756"/>
                </a:lnTo>
                <a:cubicBezTo>
                  <a:pt x="335" y="16677"/>
                  <a:pt x="660" y="16606"/>
                  <a:pt x="995" y="16571"/>
                </a:cubicBezTo>
                <a:lnTo>
                  <a:pt x="995" y="16571"/>
                </a:lnTo>
                <a:cubicBezTo>
                  <a:pt x="995" y="16606"/>
                  <a:pt x="960" y="16606"/>
                  <a:pt x="916" y="16641"/>
                </a:cubicBezTo>
                <a:cubicBezTo>
                  <a:pt x="625" y="16941"/>
                  <a:pt x="335" y="17231"/>
                  <a:pt x="0" y="17522"/>
                </a:cubicBezTo>
                <a:lnTo>
                  <a:pt x="0" y="17636"/>
                </a:lnTo>
                <a:cubicBezTo>
                  <a:pt x="335" y="17337"/>
                  <a:pt x="660" y="17011"/>
                  <a:pt x="995" y="16721"/>
                </a:cubicBezTo>
                <a:cubicBezTo>
                  <a:pt x="1030" y="16641"/>
                  <a:pt x="1101" y="16606"/>
                  <a:pt x="1136" y="16536"/>
                </a:cubicBezTo>
                <a:cubicBezTo>
                  <a:pt x="2131" y="16386"/>
                  <a:pt x="3117" y="16280"/>
                  <a:pt x="4111" y="16236"/>
                </a:cubicBezTo>
                <a:lnTo>
                  <a:pt x="4111" y="16236"/>
                </a:lnTo>
                <a:cubicBezTo>
                  <a:pt x="4041" y="16351"/>
                  <a:pt x="3927" y="16421"/>
                  <a:pt x="3856" y="16536"/>
                </a:cubicBezTo>
                <a:cubicBezTo>
                  <a:pt x="3337" y="17046"/>
                  <a:pt x="2826" y="17487"/>
                  <a:pt x="2315" y="17962"/>
                </a:cubicBezTo>
                <a:cubicBezTo>
                  <a:pt x="1541" y="17997"/>
                  <a:pt x="775" y="18041"/>
                  <a:pt x="0" y="18147"/>
                </a:cubicBezTo>
                <a:lnTo>
                  <a:pt x="0" y="18217"/>
                </a:lnTo>
                <a:cubicBezTo>
                  <a:pt x="740" y="18147"/>
                  <a:pt x="1470" y="18076"/>
                  <a:pt x="2201" y="18041"/>
                </a:cubicBezTo>
                <a:lnTo>
                  <a:pt x="2201" y="18041"/>
                </a:lnTo>
                <a:cubicBezTo>
                  <a:pt x="1576" y="18622"/>
                  <a:pt x="916" y="19142"/>
                  <a:pt x="255" y="19652"/>
                </a:cubicBezTo>
                <a:lnTo>
                  <a:pt x="0" y="19652"/>
                </a:lnTo>
                <a:lnTo>
                  <a:pt x="0" y="19723"/>
                </a:lnTo>
                <a:lnTo>
                  <a:pt x="150" y="19723"/>
                </a:lnTo>
                <a:cubicBezTo>
                  <a:pt x="114" y="19758"/>
                  <a:pt x="35" y="19802"/>
                  <a:pt x="0" y="19837"/>
                </a:cubicBezTo>
                <a:lnTo>
                  <a:pt x="0" y="19943"/>
                </a:lnTo>
                <a:cubicBezTo>
                  <a:pt x="114" y="19872"/>
                  <a:pt x="185" y="19802"/>
                  <a:pt x="299" y="19723"/>
                </a:cubicBezTo>
                <a:cubicBezTo>
                  <a:pt x="1321" y="19723"/>
                  <a:pt x="2351" y="19758"/>
                  <a:pt x="3337" y="19837"/>
                </a:cubicBezTo>
                <a:cubicBezTo>
                  <a:pt x="2676" y="20348"/>
                  <a:pt x="2016" y="20823"/>
                  <a:pt x="1321" y="21343"/>
                </a:cubicBezTo>
                <a:cubicBezTo>
                  <a:pt x="880" y="21299"/>
                  <a:pt x="440" y="21263"/>
                  <a:pt x="0" y="21263"/>
                </a:cubicBezTo>
                <a:lnTo>
                  <a:pt x="0" y="21343"/>
                </a:lnTo>
                <a:cubicBezTo>
                  <a:pt x="405" y="21343"/>
                  <a:pt x="810" y="21378"/>
                  <a:pt x="1215" y="21413"/>
                </a:cubicBezTo>
                <a:cubicBezTo>
                  <a:pt x="916" y="21633"/>
                  <a:pt x="590" y="21889"/>
                  <a:pt x="255" y="22109"/>
                </a:cubicBezTo>
                <a:cubicBezTo>
                  <a:pt x="185" y="22144"/>
                  <a:pt x="79" y="22223"/>
                  <a:pt x="0" y="22293"/>
                </a:cubicBezTo>
                <a:lnTo>
                  <a:pt x="0" y="22399"/>
                </a:lnTo>
                <a:cubicBezTo>
                  <a:pt x="114" y="22329"/>
                  <a:pt x="220" y="22258"/>
                  <a:pt x="299" y="22179"/>
                </a:cubicBezTo>
                <a:cubicBezTo>
                  <a:pt x="660" y="21924"/>
                  <a:pt x="1030" y="21668"/>
                  <a:pt x="1356" y="21413"/>
                </a:cubicBezTo>
                <a:cubicBezTo>
                  <a:pt x="2386" y="21519"/>
                  <a:pt x="3416" y="21633"/>
                  <a:pt x="4481" y="21818"/>
                </a:cubicBezTo>
                <a:cubicBezTo>
                  <a:pt x="4332" y="21924"/>
                  <a:pt x="4182" y="22038"/>
                  <a:pt x="4076" y="22144"/>
                </a:cubicBezTo>
                <a:cubicBezTo>
                  <a:pt x="3636" y="22443"/>
                  <a:pt x="3196" y="22769"/>
                  <a:pt x="2791" y="23103"/>
                </a:cubicBezTo>
                <a:cubicBezTo>
                  <a:pt x="1840" y="22989"/>
                  <a:pt x="880" y="22883"/>
                  <a:pt x="0" y="22804"/>
                </a:cubicBezTo>
                <a:lnTo>
                  <a:pt x="0" y="22919"/>
                </a:lnTo>
                <a:cubicBezTo>
                  <a:pt x="880" y="22989"/>
                  <a:pt x="1761" y="23059"/>
                  <a:pt x="2676" y="23174"/>
                </a:cubicBezTo>
                <a:cubicBezTo>
                  <a:pt x="2060" y="23614"/>
                  <a:pt x="1435" y="24054"/>
                  <a:pt x="810" y="24494"/>
                </a:cubicBezTo>
                <a:cubicBezTo>
                  <a:pt x="555" y="24459"/>
                  <a:pt x="255" y="24459"/>
                  <a:pt x="0" y="24424"/>
                </a:cubicBezTo>
                <a:lnTo>
                  <a:pt x="0" y="24494"/>
                </a:lnTo>
                <a:cubicBezTo>
                  <a:pt x="220" y="24530"/>
                  <a:pt x="475" y="24530"/>
                  <a:pt x="696" y="24565"/>
                </a:cubicBezTo>
                <a:cubicBezTo>
                  <a:pt x="475" y="24715"/>
                  <a:pt x="220" y="24864"/>
                  <a:pt x="0" y="25040"/>
                </a:cubicBezTo>
                <a:lnTo>
                  <a:pt x="0" y="25155"/>
                </a:lnTo>
                <a:cubicBezTo>
                  <a:pt x="299" y="24935"/>
                  <a:pt x="555" y="24750"/>
                  <a:pt x="845" y="24565"/>
                </a:cubicBezTo>
                <a:cubicBezTo>
                  <a:pt x="1400" y="24600"/>
                  <a:pt x="1946" y="24679"/>
                  <a:pt x="2500" y="24715"/>
                </a:cubicBezTo>
                <a:cubicBezTo>
                  <a:pt x="2861" y="24750"/>
                  <a:pt x="3231" y="24785"/>
                  <a:pt x="3557" y="24820"/>
                </a:cubicBezTo>
                <a:cubicBezTo>
                  <a:pt x="2941" y="25260"/>
                  <a:pt x="2315" y="25701"/>
                  <a:pt x="1655" y="26141"/>
                </a:cubicBezTo>
                <a:cubicBezTo>
                  <a:pt x="1065" y="26106"/>
                  <a:pt x="519" y="26070"/>
                  <a:pt x="0" y="26000"/>
                </a:cubicBezTo>
                <a:lnTo>
                  <a:pt x="0" y="26106"/>
                </a:lnTo>
                <a:cubicBezTo>
                  <a:pt x="475" y="26141"/>
                  <a:pt x="995" y="26185"/>
                  <a:pt x="1541" y="26220"/>
                </a:cubicBezTo>
                <a:cubicBezTo>
                  <a:pt x="1030" y="26581"/>
                  <a:pt x="519" y="26916"/>
                  <a:pt x="0" y="27241"/>
                </a:cubicBezTo>
                <a:lnTo>
                  <a:pt x="0" y="27356"/>
                </a:lnTo>
                <a:cubicBezTo>
                  <a:pt x="555" y="26986"/>
                  <a:pt x="1136" y="26625"/>
                  <a:pt x="1690" y="26220"/>
                </a:cubicBezTo>
                <a:cubicBezTo>
                  <a:pt x="2536" y="26290"/>
                  <a:pt x="3416" y="26326"/>
                  <a:pt x="4332" y="26361"/>
                </a:cubicBezTo>
                <a:cubicBezTo>
                  <a:pt x="3742" y="26801"/>
                  <a:pt x="3161" y="27206"/>
                  <a:pt x="2571" y="27646"/>
                </a:cubicBezTo>
                <a:cubicBezTo>
                  <a:pt x="1726" y="27576"/>
                  <a:pt x="845" y="27541"/>
                  <a:pt x="0" y="27461"/>
                </a:cubicBezTo>
                <a:lnTo>
                  <a:pt x="0" y="27541"/>
                </a:lnTo>
                <a:cubicBezTo>
                  <a:pt x="810" y="27611"/>
                  <a:pt x="1655" y="27681"/>
                  <a:pt x="2456" y="27726"/>
                </a:cubicBezTo>
                <a:cubicBezTo>
                  <a:pt x="1911" y="28122"/>
                  <a:pt x="1321" y="28527"/>
                  <a:pt x="740" y="28967"/>
                </a:cubicBezTo>
                <a:cubicBezTo>
                  <a:pt x="519" y="28932"/>
                  <a:pt x="299" y="28896"/>
                  <a:pt x="35" y="28896"/>
                </a:cubicBezTo>
                <a:lnTo>
                  <a:pt x="0" y="28861"/>
                </a:lnTo>
                <a:lnTo>
                  <a:pt x="0" y="28967"/>
                </a:lnTo>
                <a:lnTo>
                  <a:pt x="35" y="28967"/>
                </a:lnTo>
                <a:cubicBezTo>
                  <a:pt x="220" y="28967"/>
                  <a:pt x="440" y="29002"/>
                  <a:pt x="625" y="29046"/>
                </a:cubicBezTo>
                <a:cubicBezTo>
                  <a:pt x="440" y="29187"/>
                  <a:pt x="220" y="29337"/>
                  <a:pt x="0" y="29486"/>
                </a:cubicBezTo>
                <a:lnTo>
                  <a:pt x="0" y="29592"/>
                </a:lnTo>
                <a:cubicBezTo>
                  <a:pt x="255" y="29407"/>
                  <a:pt x="519" y="29222"/>
                  <a:pt x="775" y="29046"/>
                </a:cubicBezTo>
                <a:cubicBezTo>
                  <a:pt x="1655" y="29152"/>
                  <a:pt x="2536" y="29222"/>
                  <a:pt x="3416" y="29266"/>
                </a:cubicBezTo>
                <a:cubicBezTo>
                  <a:pt x="2826" y="29777"/>
                  <a:pt x="2236" y="30252"/>
                  <a:pt x="1655" y="30763"/>
                </a:cubicBezTo>
                <a:cubicBezTo>
                  <a:pt x="1101" y="30692"/>
                  <a:pt x="555" y="30622"/>
                  <a:pt x="0" y="30543"/>
                </a:cubicBezTo>
                <a:lnTo>
                  <a:pt x="0" y="30657"/>
                </a:lnTo>
                <a:cubicBezTo>
                  <a:pt x="519" y="30728"/>
                  <a:pt x="1030" y="30807"/>
                  <a:pt x="1541" y="30842"/>
                </a:cubicBezTo>
                <a:cubicBezTo>
                  <a:pt x="1470" y="30913"/>
                  <a:pt x="1356" y="30983"/>
                  <a:pt x="1285" y="31062"/>
                </a:cubicBezTo>
                <a:lnTo>
                  <a:pt x="1435" y="31062"/>
                </a:lnTo>
                <a:cubicBezTo>
                  <a:pt x="1506" y="30983"/>
                  <a:pt x="1576" y="30913"/>
                  <a:pt x="1655" y="30842"/>
                </a:cubicBezTo>
                <a:cubicBezTo>
                  <a:pt x="2236" y="30913"/>
                  <a:pt x="2791" y="30983"/>
                  <a:pt x="3381" y="31027"/>
                </a:cubicBezTo>
                <a:cubicBezTo>
                  <a:pt x="3636" y="31027"/>
                  <a:pt x="3927" y="31062"/>
                  <a:pt x="4182" y="31062"/>
                </a:cubicBezTo>
                <a:lnTo>
                  <a:pt x="5538" y="31062"/>
                </a:lnTo>
                <a:cubicBezTo>
                  <a:pt x="5212" y="31027"/>
                  <a:pt x="4877" y="31027"/>
                  <a:pt x="4516" y="30983"/>
                </a:cubicBezTo>
                <a:cubicBezTo>
                  <a:pt x="5098" y="30437"/>
                  <a:pt x="5652" y="29882"/>
                  <a:pt x="6198" y="29337"/>
                </a:cubicBezTo>
                <a:lnTo>
                  <a:pt x="8804" y="29337"/>
                </a:lnTo>
                <a:cubicBezTo>
                  <a:pt x="8443" y="29812"/>
                  <a:pt x="8038" y="30252"/>
                  <a:pt x="7668" y="30728"/>
                </a:cubicBezTo>
                <a:cubicBezTo>
                  <a:pt x="7563" y="30842"/>
                  <a:pt x="7483" y="30948"/>
                  <a:pt x="7413" y="31062"/>
                </a:cubicBezTo>
                <a:lnTo>
                  <a:pt x="7519" y="31062"/>
                </a:lnTo>
                <a:cubicBezTo>
                  <a:pt x="7598" y="30948"/>
                  <a:pt x="7668" y="30877"/>
                  <a:pt x="7739" y="30807"/>
                </a:cubicBezTo>
                <a:cubicBezTo>
                  <a:pt x="8108" y="30287"/>
                  <a:pt x="8513" y="29812"/>
                  <a:pt x="8918" y="29337"/>
                </a:cubicBezTo>
                <a:cubicBezTo>
                  <a:pt x="9720" y="29337"/>
                  <a:pt x="10530" y="29372"/>
                  <a:pt x="11340" y="29407"/>
                </a:cubicBezTo>
                <a:cubicBezTo>
                  <a:pt x="10970" y="29926"/>
                  <a:pt x="10644" y="30437"/>
                  <a:pt x="10309" y="30913"/>
                </a:cubicBezTo>
                <a:cubicBezTo>
                  <a:pt x="10274" y="30948"/>
                  <a:pt x="10239" y="31027"/>
                  <a:pt x="10204" y="31062"/>
                </a:cubicBezTo>
                <a:lnTo>
                  <a:pt x="10309" y="31062"/>
                </a:lnTo>
                <a:cubicBezTo>
                  <a:pt x="10345" y="31027"/>
                  <a:pt x="10345" y="30983"/>
                  <a:pt x="10380" y="30948"/>
                </a:cubicBezTo>
                <a:cubicBezTo>
                  <a:pt x="10714" y="30472"/>
                  <a:pt x="11084" y="29926"/>
                  <a:pt x="11445" y="29407"/>
                </a:cubicBezTo>
                <a:cubicBezTo>
                  <a:pt x="12326" y="29486"/>
                  <a:pt x="13206" y="29592"/>
                  <a:pt x="14086" y="29742"/>
                </a:cubicBezTo>
                <a:cubicBezTo>
                  <a:pt x="13796" y="30182"/>
                  <a:pt x="13541" y="30622"/>
                  <a:pt x="13320" y="31062"/>
                </a:cubicBezTo>
                <a:lnTo>
                  <a:pt x="13391" y="31062"/>
                </a:lnTo>
                <a:cubicBezTo>
                  <a:pt x="13646" y="30622"/>
                  <a:pt x="13901" y="30182"/>
                  <a:pt x="14166" y="29742"/>
                </a:cubicBezTo>
                <a:cubicBezTo>
                  <a:pt x="15301" y="29926"/>
                  <a:pt x="16402" y="30217"/>
                  <a:pt x="17423" y="30587"/>
                </a:cubicBezTo>
                <a:cubicBezTo>
                  <a:pt x="17353" y="30728"/>
                  <a:pt x="17247" y="30913"/>
                  <a:pt x="17168" y="31062"/>
                </a:cubicBezTo>
                <a:lnTo>
                  <a:pt x="17247" y="31062"/>
                </a:lnTo>
                <a:cubicBezTo>
                  <a:pt x="17353" y="30913"/>
                  <a:pt x="17423" y="30763"/>
                  <a:pt x="17538" y="30622"/>
                </a:cubicBezTo>
                <a:cubicBezTo>
                  <a:pt x="17943" y="30728"/>
                  <a:pt x="18347" y="30913"/>
                  <a:pt x="18788" y="31062"/>
                </a:cubicBezTo>
                <a:lnTo>
                  <a:pt x="19008" y="31062"/>
                </a:lnTo>
                <a:cubicBezTo>
                  <a:pt x="18524" y="30877"/>
                  <a:pt x="18048" y="30692"/>
                  <a:pt x="17573" y="30543"/>
                </a:cubicBezTo>
                <a:cubicBezTo>
                  <a:pt x="17573" y="30508"/>
                  <a:pt x="17608" y="30472"/>
                  <a:pt x="17608" y="30472"/>
                </a:cubicBezTo>
                <a:cubicBezTo>
                  <a:pt x="17978" y="29847"/>
                  <a:pt x="18383" y="29152"/>
                  <a:pt x="18823" y="28527"/>
                </a:cubicBezTo>
                <a:cubicBezTo>
                  <a:pt x="19888" y="28896"/>
                  <a:pt x="20909" y="29337"/>
                  <a:pt x="21904" y="29847"/>
                </a:cubicBezTo>
                <a:cubicBezTo>
                  <a:pt x="21605" y="30217"/>
                  <a:pt x="21314" y="30622"/>
                  <a:pt x="21024" y="31062"/>
                </a:cubicBezTo>
                <a:lnTo>
                  <a:pt x="21130" y="31062"/>
                </a:lnTo>
                <a:cubicBezTo>
                  <a:pt x="21385" y="30657"/>
                  <a:pt x="21684" y="30252"/>
                  <a:pt x="21975" y="29882"/>
                </a:cubicBezTo>
                <a:cubicBezTo>
                  <a:pt x="22705" y="30252"/>
                  <a:pt x="23445" y="30657"/>
                  <a:pt x="24176" y="31062"/>
                </a:cubicBezTo>
                <a:lnTo>
                  <a:pt x="24361" y="31062"/>
                </a:lnTo>
                <a:cubicBezTo>
                  <a:pt x="23586" y="30622"/>
                  <a:pt x="22820" y="30217"/>
                  <a:pt x="22010" y="29812"/>
                </a:cubicBezTo>
                <a:cubicBezTo>
                  <a:pt x="22450" y="29222"/>
                  <a:pt x="22926" y="28712"/>
                  <a:pt x="23445" y="28342"/>
                </a:cubicBezTo>
                <a:cubicBezTo>
                  <a:pt x="24396" y="28861"/>
                  <a:pt x="25311" y="29442"/>
                  <a:pt x="26227" y="30032"/>
                </a:cubicBezTo>
                <a:cubicBezTo>
                  <a:pt x="25901" y="30323"/>
                  <a:pt x="25611" y="30692"/>
                  <a:pt x="25311" y="31062"/>
                </a:cubicBezTo>
                <a:lnTo>
                  <a:pt x="25426" y="31062"/>
                </a:lnTo>
                <a:cubicBezTo>
                  <a:pt x="25681" y="30692"/>
                  <a:pt x="26007" y="30367"/>
                  <a:pt x="26306" y="30067"/>
                </a:cubicBezTo>
                <a:cubicBezTo>
                  <a:pt x="26526" y="30217"/>
                  <a:pt x="26711" y="30323"/>
                  <a:pt x="26887" y="30472"/>
                </a:cubicBezTo>
                <a:cubicBezTo>
                  <a:pt x="27222" y="30657"/>
                  <a:pt x="27512" y="30877"/>
                  <a:pt x="27847" y="31062"/>
                </a:cubicBezTo>
                <a:lnTo>
                  <a:pt x="27988" y="31062"/>
                </a:lnTo>
                <a:cubicBezTo>
                  <a:pt x="27627" y="30842"/>
                  <a:pt x="27292" y="30622"/>
                  <a:pt x="26967" y="30402"/>
                </a:cubicBezTo>
                <a:cubicBezTo>
                  <a:pt x="26746" y="30252"/>
                  <a:pt x="26562" y="30147"/>
                  <a:pt x="26377" y="30032"/>
                </a:cubicBezTo>
                <a:cubicBezTo>
                  <a:pt x="26597" y="29812"/>
                  <a:pt x="26817" y="29662"/>
                  <a:pt x="27037" y="29486"/>
                </a:cubicBezTo>
                <a:cubicBezTo>
                  <a:pt x="27107" y="29522"/>
                  <a:pt x="27187" y="29557"/>
                  <a:pt x="27257" y="29592"/>
                </a:cubicBezTo>
                <a:cubicBezTo>
                  <a:pt x="28032" y="30103"/>
                  <a:pt x="28833" y="30587"/>
                  <a:pt x="29678" y="31062"/>
                </a:cubicBezTo>
                <a:lnTo>
                  <a:pt x="29828" y="31062"/>
                </a:lnTo>
                <a:cubicBezTo>
                  <a:pt x="28983" y="30587"/>
                  <a:pt x="28137" y="30032"/>
                  <a:pt x="27292" y="29522"/>
                </a:cubicBezTo>
                <a:cubicBezTo>
                  <a:pt x="27222" y="29522"/>
                  <a:pt x="27187" y="29486"/>
                  <a:pt x="27151" y="29442"/>
                </a:cubicBezTo>
                <a:cubicBezTo>
                  <a:pt x="27328" y="29337"/>
                  <a:pt x="27512" y="29222"/>
                  <a:pt x="27733" y="29117"/>
                </a:cubicBezTo>
                <a:cubicBezTo>
                  <a:pt x="28692" y="29627"/>
                  <a:pt x="29643" y="30182"/>
                  <a:pt x="30629" y="30657"/>
                </a:cubicBezTo>
                <a:cubicBezTo>
                  <a:pt x="30453" y="30807"/>
                  <a:pt x="30303" y="30913"/>
                  <a:pt x="30154" y="31062"/>
                </a:cubicBezTo>
                <a:lnTo>
                  <a:pt x="30303" y="31062"/>
                </a:lnTo>
                <a:cubicBezTo>
                  <a:pt x="30409" y="30948"/>
                  <a:pt x="30559" y="30807"/>
                  <a:pt x="30708" y="30692"/>
                </a:cubicBezTo>
                <a:cubicBezTo>
                  <a:pt x="30964" y="30842"/>
                  <a:pt x="31219" y="30948"/>
                  <a:pt x="31474" y="31062"/>
                </a:cubicBezTo>
                <a:lnTo>
                  <a:pt x="31659" y="31062"/>
                </a:lnTo>
                <a:cubicBezTo>
                  <a:pt x="31369" y="30913"/>
                  <a:pt x="31069" y="30807"/>
                  <a:pt x="30779" y="30657"/>
                </a:cubicBezTo>
                <a:cubicBezTo>
                  <a:pt x="30849" y="30622"/>
                  <a:pt x="30928" y="30543"/>
                  <a:pt x="30964" y="30508"/>
                </a:cubicBezTo>
                <a:cubicBezTo>
                  <a:pt x="31069" y="30437"/>
                  <a:pt x="31219" y="30367"/>
                  <a:pt x="31333" y="30287"/>
                </a:cubicBezTo>
                <a:cubicBezTo>
                  <a:pt x="32029" y="30587"/>
                  <a:pt x="32724" y="30842"/>
                  <a:pt x="33420" y="31062"/>
                </a:cubicBezTo>
                <a:lnTo>
                  <a:pt x="33754" y="31062"/>
                </a:lnTo>
                <a:cubicBezTo>
                  <a:pt x="32944" y="30842"/>
                  <a:pt x="32170" y="30543"/>
                  <a:pt x="31439" y="30252"/>
                </a:cubicBezTo>
                <a:cubicBezTo>
                  <a:pt x="31624" y="30147"/>
                  <a:pt x="31844" y="30067"/>
                  <a:pt x="32064" y="29962"/>
                </a:cubicBezTo>
                <a:cubicBezTo>
                  <a:pt x="32980" y="30252"/>
                  <a:pt x="33895" y="30508"/>
                  <a:pt x="34811" y="30692"/>
                </a:cubicBezTo>
                <a:cubicBezTo>
                  <a:pt x="34705" y="30807"/>
                  <a:pt x="34591" y="30913"/>
                  <a:pt x="34485" y="31062"/>
                </a:cubicBezTo>
                <a:lnTo>
                  <a:pt x="34591" y="31062"/>
                </a:lnTo>
                <a:cubicBezTo>
                  <a:pt x="34705" y="30948"/>
                  <a:pt x="34811" y="30807"/>
                  <a:pt x="34925" y="30692"/>
                </a:cubicBezTo>
                <a:cubicBezTo>
                  <a:pt x="35691" y="30842"/>
                  <a:pt x="36466" y="30948"/>
                  <a:pt x="37232" y="30983"/>
                </a:cubicBezTo>
                <a:cubicBezTo>
                  <a:pt x="37417" y="30983"/>
                  <a:pt x="37567" y="30983"/>
                  <a:pt x="37716" y="31027"/>
                </a:cubicBezTo>
                <a:lnTo>
                  <a:pt x="37672" y="31062"/>
                </a:lnTo>
                <a:lnTo>
                  <a:pt x="37787" y="31062"/>
                </a:lnTo>
                <a:cubicBezTo>
                  <a:pt x="37787" y="31062"/>
                  <a:pt x="37787" y="31027"/>
                  <a:pt x="37822" y="31027"/>
                </a:cubicBezTo>
                <a:cubicBezTo>
                  <a:pt x="38077" y="31027"/>
                  <a:pt x="38332" y="31062"/>
                  <a:pt x="38597" y="31062"/>
                </a:cubicBezTo>
                <a:lnTo>
                  <a:pt x="40463" y="31062"/>
                </a:lnTo>
                <a:cubicBezTo>
                  <a:pt x="39618" y="31027"/>
                  <a:pt x="38737" y="30983"/>
                  <a:pt x="37857" y="30948"/>
                </a:cubicBezTo>
                <a:cubicBezTo>
                  <a:pt x="38007" y="30728"/>
                  <a:pt x="38112" y="30508"/>
                  <a:pt x="38262" y="30287"/>
                </a:cubicBezTo>
                <a:lnTo>
                  <a:pt x="39917" y="30287"/>
                </a:lnTo>
                <a:cubicBezTo>
                  <a:pt x="40357" y="30252"/>
                  <a:pt x="40798" y="30252"/>
                  <a:pt x="41238" y="30252"/>
                </a:cubicBezTo>
                <a:cubicBezTo>
                  <a:pt x="41123" y="30543"/>
                  <a:pt x="41018" y="30807"/>
                  <a:pt x="40868" y="31062"/>
                </a:cubicBezTo>
                <a:lnTo>
                  <a:pt x="40974" y="31062"/>
                </a:lnTo>
                <a:cubicBezTo>
                  <a:pt x="41088" y="30807"/>
                  <a:pt x="41194" y="30543"/>
                  <a:pt x="41343" y="30252"/>
                </a:cubicBezTo>
                <a:cubicBezTo>
                  <a:pt x="42373" y="30252"/>
                  <a:pt x="43439" y="30252"/>
                  <a:pt x="44460" y="30217"/>
                </a:cubicBezTo>
                <a:lnTo>
                  <a:pt x="44460" y="30217"/>
                </a:lnTo>
                <a:cubicBezTo>
                  <a:pt x="44354" y="30472"/>
                  <a:pt x="44240" y="30763"/>
                  <a:pt x="44134" y="31062"/>
                </a:cubicBezTo>
                <a:lnTo>
                  <a:pt x="44205" y="31062"/>
                </a:lnTo>
                <a:cubicBezTo>
                  <a:pt x="44354" y="30763"/>
                  <a:pt x="44460" y="30472"/>
                  <a:pt x="44574" y="30217"/>
                </a:cubicBezTo>
                <a:cubicBezTo>
                  <a:pt x="45596" y="30147"/>
                  <a:pt x="46626" y="30103"/>
                  <a:pt x="47656" y="29997"/>
                </a:cubicBezTo>
                <a:lnTo>
                  <a:pt x="47656" y="29997"/>
                </a:lnTo>
                <a:lnTo>
                  <a:pt x="47321" y="30983"/>
                </a:lnTo>
                <a:cubicBezTo>
                  <a:pt x="46960" y="31027"/>
                  <a:pt x="46555" y="31027"/>
                  <a:pt x="46186" y="31062"/>
                </a:cubicBezTo>
                <a:lnTo>
                  <a:pt x="47471" y="31062"/>
                </a:lnTo>
                <a:cubicBezTo>
                  <a:pt x="48457" y="30983"/>
                  <a:pt x="49487" y="30842"/>
                  <a:pt x="50482" y="30657"/>
                </a:cubicBezTo>
                <a:lnTo>
                  <a:pt x="50482" y="30657"/>
                </a:lnTo>
                <a:cubicBezTo>
                  <a:pt x="50482" y="30807"/>
                  <a:pt x="50438" y="30913"/>
                  <a:pt x="50403" y="31062"/>
                </a:cubicBezTo>
                <a:lnTo>
                  <a:pt x="50482" y="31062"/>
                </a:lnTo>
                <a:cubicBezTo>
                  <a:pt x="50517" y="30913"/>
                  <a:pt x="50552" y="30807"/>
                  <a:pt x="50588" y="30657"/>
                </a:cubicBezTo>
                <a:cubicBezTo>
                  <a:pt x="51538" y="30472"/>
                  <a:pt x="52498" y="30252"/>
                  <a:pt x="53484" y="29997"/>
                </a:cubicBezTo>
                <a:lnTo>
                  <a:pt x="53484" y="29997"/>
                </a:lnTo>
                <a:cubicBezTo>
                  <a:pt x="53449" y="30367"/>
                  <a:pt x="53414" y="30692"/>
                  <a:pt x="53378" y="31062"/>
                </a:cubicBezTo>
                <a:lnTo>
                  <a:pt x="53484" y="31062"/>
                </a:lnTo>
                <a:cubicBezTo>
                  <a:pt x="53484" y="30692"/>
                  <a:pt x="53519" y="30323"/>
                  <a:pt x="53563" y="29962"/>
                </a:cubicBezTo>
                <a:cubicBezTo>
                  <a:pt x="54109" y="29812"/>
                  <a:pt x="54699" y="29627"/>
                  <a:pt x="55245" y="29442"/>
                </a:cubicBezTo>
                <a:cubicBezTo>
                  <a:pt x="55764" y="29266"/>
                  <a:pt x="56275" y="29081"/>
                  <a:pt x="56750" y="28896"/>
                </a:cubicBezTo>
                <a:cubicBezTo>
                  <a:pt x="56786" y="29372"/>
                  <a:pt x="56821" y="29847"/>
                  <a:pt x="56821" y="30323"/>
                </a:cubicBezTo>
                <a:cubicBezTo>
                  <a:pt x="56275" y="30508"/>
                  <a:pt x="55720" y="30657"/>
                  <a:pt x="55174" y="30807"/>
                </a:cubicBezTo>
                <a:cubicBezTo>
                  <a:pt x="54840" y="30913"/>
                  <a:pt x="54514" y="30983"/>
                  <a:pt x="54180" y="31062"/>
                </a:cubicBezTo>
                <a:lnTo>
                  <a:pt x="54549" y="31062"/>
                </a:lnTo>
                <a:cubicBezTo>
                  <a:pt x="54734" y="30983"/>
                  <a:pt x="54954" y="30948"/>
                  <a:pt x="55174" y="30877"/>
                </a:cubicBezTo>
                <a:cubicBezTo>
                  <a:pt x="55720" y="30728"/>
                  <a:pt x="56275" y="30587"/>
                  <a:pt x="56821" y="30437"/>
                </a:cubicBezTo>
                <a:lnTo>
                  <a:pt x="56821" y="31062"/>
                </a:lnTo>
                <a:lnTo>
                  <a:pt x="56935" y="31062"/>
                </a:lnTo>
                <a:cubicBezTo>
                  <a:pt x="56935" y="30842"/>
                  <a:pt x="56935" y="30622"/>
                  <a:pt x="56900" y="30402"/>
                </a:cubicBezTo>
                <a:cubicBezTo>
                  <a:pt x="58071" y="30067"/>
                  <a:pt x="59171" y="29742"/>
                  <a:pt x="60237" y="29372"/>
                </a:cubicBezTo>
                <a:cubicBezTo>
                  <a:pt x="60307" y="29926"/>
                  <a:pt x="60386" y="30437"/>
                  <a:pt x="60422" y="30983"/>
                </a:cubicBezTo>
                <a:cubicBezTo>
                  <a:pt x="60307" y="31027"/>
                  <a:pt x="60201" y="31027"/>
                  <a:pt x="60122" y="31062"/>
                </a:cubicBezTo>
                <a:lnTo>
                  <a:pt x="60492" y="31062"/>
                </a:lnTo>
                <a:cubicBezTo>
                  <a:pt x="61522" y="30728"/>
                  <a:pt x="62508" y="30402"/>
                  <a:pt x="63468" y="30032"/>
                </a:cubicBezTo>
                <a:cubicBezTo>
                  <a:pt x="63538" y="30402"/>
                  <a:pt x="63609" y="30728"/>
                  <a:pt x="63644" y="31062"/>
                </a:cubicBezTo>
                <a:lnTo>
                  <a:pt x="63758" y="31062"/>
                </a:lnTo>
                <a:cubicBezTo>
                  <a:pt x="63688" y="30728"/>
                  <a:pt x="63609" y="30367"/>
                  <a:pt x="63538" y="29997"/>
                </a:cubicBezTo>
                <a:cubicBezTo>
                  <a:pt x="64568" y="29592"/>
                  <a:pt x="65590" y="29117"/>
                  <a:pt x="66549" y="28606"/>
                </a:cubicBezTo>
                <a:cubicBezTo>
                  <a:pt x="66584" y="28641"/>
                  <a:pt x="66584" y="28676"/>
                  <a:pt x="66584" y="28712"/>
                </a:cubicBezTo>
                <a:cubicBezTo>
                  <a:pt x="66725" y="29222"/>
                  <a:pt x="66875" y="29742"/>
                  <a:pt x="66989" y="30252"/>
                </a:cubicBezTo>
                <a:cubicBezTo>
                  <a:pt x="66435" y="30543"/>
                  <a:pt x="65845" y="30807"/>
                  <a:pt x="65264" y="31062"/>
                </a:cubicBezTo>
                <a:lnTo>
                  <a:pt x="65484" y="31062"/>
                </a:lnTo>
                <a:cubicBezTo>
                  <a:pt x="66030" y="30842"/>
                  <a:pt x="66505" y="30622"/>
                  <a:pt x="67025" y="30367"/>
                </a:cubicBezTo>
                <a:cubicBezTo>
                  <a:pt x="67060" y="30587"/>
                  <a:pt x="67130" y="30842"/>
                  <a:pt x="67165" y="31062"/>
                </a:cubicBezTo>
                <a:lnTo>
                  <a:pt x="67245" y="31062"/>
                </a:lnTo>
                <a:cubicBezTo>
                  <a:pt x="67209" y="30807"/>
                  <a:pt x="67165" y="30543"/>
                  <a:pt x="67095" y="30287"/>
                </a:cubicBezTo>
                <a:cubicBezTo>
                  <a:pt x="67791" y="29962"/>
                  <a:pt x="68486" y="29557"/>
                  <a:pt x="69111" y="29081"/>
                </a:cubicBezTo>
                <a:cubicBezTo>
                  <a:pt x="69261" y="29592"/>
                  <a:pt x="69366" y="30067"/>
                  <a:pt x="69446" y="30587"/>
                </a:cubicBezTo>
                <a:cubicBezTo>
                  <a:pt x="69190" y="30728"/>
                  <a:pt x="68926" y="30913"/>
                  <a:pt x="68671" y="31062"/>
                </a:cubicBezTo>
                <a:lnTo>
                  <a:pt x="68821" y="31062"/>
                </a:lnTo>
                <a:cubicBezTo>
                  <a:pt x="69041" y="30948"/>
                  <a:pt x="69261" y="30807"/>
                  <a:pt x="69481" y="30657"/>
                </a:cubicBezTo>
                <a:cubicBezTo>
                  <a:pt x="69481" y="30807"/>
                  <a:pt x="69516" y="30913"/>
                  <a:pt x="69516" y="31062"/>
                </a:cubicBezTo>
                <a:lnTo>
                  <a:pt x="69587" y="31062"/>
                </a:lnTo>
                <a:cubicBezTo>
                  <a:pt x="69587" y="30913"/>
                  <a:pt x="69551" y="30763"/>
                  <a:pt x="69551" y="30622"/>
                </a:cubicBezTo>
                <a:cubicBezTo>
                  <a:pt x="70141" y="30252"/>
                  <a:pt x="70687" y="29847"/>
                  <a:pt x="71242" y="29407"/>
                </a:cubicBezTo>
                <a:cubicBezTo>
                  <a:pt x="71312" y="29742"/>
                  <a:pt x="71391" y="30032"/>
                  <a:pt x="71462" y="30367"/>
                </a:cubicBezTo>
                <a:cubicBezTo>
                  <a:pt x="71127" y="30622"/>
                  <a:pt x="70801" y="30842"/>
                  <a:pt x="70467" y="31062"/>
                </a:cubicBezTo>
                <a:lnTo>
                  <a:pt x="70617" y="31062"/>
                </a:lnTo>
                <a:cubicBezTo>
                  <a:pt x="70907" y="30877"/>
                  <a:pt x="71206" y="30657"/>
                  <a:pt x="71462" y="30472"/>
                </a:cubicBezTo>
                <a:cubicBezTo>
                  <a:pt x="71532" y="30657"/>
                  <a:pt x="71567" y="30877"/>
                  <a:pt x="71611" y="31062"/>
                </a:cubicBezTo>
                <a:lnTo>
                  <a:pt x="71682" y="31062"/>
                </a:lnTo>
                <a:cubicBezTo>
                  <a:pt x="71647" y="30842"/>
                  <a:pt x="71611" y="30622"/>
                  <a:pt x="71567" y="30402"/>
                </a:cubicBezTo>
                <a:cubicBezTo>
                  <a:pt x="71752" y="30252"/>
                  <a:pt x="71902" y="30147"/>
                  <a:pt x="72087" y="29997"/>
                </a:cubicBezTo>
                <a:cubicBezTo>
                  <a:pt x="72377" y="29777"/>
                  <a:pt x="72633" y="29557"/>
                  <a:pt x="72932" y="29337"/>
                </a:cubicBezTo>
                <a:cubicBezTo>
                  <a:pt x="73073" y="29187"/>
                  <a:pt x="73223" y="29081"/>
                  <a:pt x="73372" y="28967"/>
                </a:cubicBezTo>
                <a:cubicBezTo>
                  <a:pt x="73443" y="29187"/>
                  <a:pt x="73548" y="29442"/>
                  <a:pt x="73663" y="29662"/>
                </a:cubicBezTo>
                <a:cubicBezTo>
                  <a:pt x="73443" y="29812"/>
                  <a:pt x="73258" y="29962"/>
                  <a:pt x="73073" y="30103"/>
                </a:cubicBezTo>
                <a:cubicBezTo>
                  <a:pt x="72747" y="30367"/>
                  <a:pt x="72377" y="30622"/>
                  <a:pt x="72008" y="30877"/>
                </a:cubicBezTo>
                <a:cubicBezTo>
                  <a:pt x="71937" y="30948"/>
                  <a:pt x="71867" y="31027"/>
                  <a:pt x="71788" y="31062"/>
                </a:cubicBezTo>
                <a:lnTo>
                  <a:pt x="71937" y="31062"/>
                </a:lnTo>
                <a:cubicBezTo>
                  <a:pt x="71972" y="31027"/>
                  <a:pt x="72008" y="30983"/>
                  <a:pt x="72052" y="30948"/>
                </a:cubicBezTo>
                <a:cubicBezTo>
                  <a:pt x="72413" y="30692"/>
                  <a:pt x="72782" y="30437"/>
                  <a:pt x="73152" y="30182"/>
                </a:cubicBezTo>
                <a:cubicBezTo>
                  <a:pt x="73328" y="30032"/>
                  <a:pt x="73513" y="29882"/>
                  <a:pt x="73663" y="29777"/>
                </a:cubicBezTo>
                <a:cubicBezTo>
                  <a:pt x="73768" y="30032"/>
                  <a:pt x="73883" y="30287"/>
                  <a:pt x="73988" y="30587"/>
                </a:cubicBezTo>
                <a:cubicBezTo>
                  <a:pt x="73768" y="30728"/>
                  <a:pt x="73548" y="30877"/>
                  <a:pt x="73293" y="31027"/>
                </a:cubicBezTo>
                <a:lnTo>
                  <a:pt x="73258" y="31062"/>
                </a:lnTo>
                <a:lnTo>
                  <a:pt x="73407" y="31062"/>
                </a:lnTo>
                <a:cubicBezTo>
                  <a:pt x="73628" y="30913"/>
                  <a:pt x="73848" y="30763"/>
                  <a:pt x="74033" y="30657"/>
                </a:cubicBezTo>
                <a:cubicBezTo>
                  <a:pt x="74068" y="30728"/>
                  <a:pt x="74103" y="30807"/>
                  <a:pt x="74138" y="30913"/>
                </a:cubicBezTo>
                <a:cubicBezTo>
                  <a:pt x="74173" y="30948"/>
                  <a:pt x="74209" y="31027"/>
                  <a:pt x="74209" y="31062"/>
                </a:cubicBezTo>
                <a:lnTo>
                  <a:pt x="74323" y="31062"/>
                </a:lnTo>
                <a:cubicBezTo>
                  <a:pt x="74288" y="30983"/>
                  <a:pt x="74253" y="30913"/>
                  <a:pt x="74209" y="30877"/>
                </a:cubicBezTo>
                <a:cubicBezTo>
                  <a:pt x="74173" y="30763"/>
                  <a:pt x="74138" y="30692"/>
                  <a:pt x="74103" y="30587"/>
                </a:cubicBezTo>
                <a:cubicBezTo>
                  <a:pt x="74798" y="30147"/>
                  <a:pt x="75494" y="29706"/>
                  <a:pt x="76234" y="29301"/>
                </a:cubicBezTo>
                <a:cubicBezTo>
                  <a:pt x="76339" y="29442"/>
                  <a:pt x="76489" y="29592"/>
                  <a:pt x="76594" y="29742"/>
                </a:cubicBezTo>
                <a:cubicBezTo>
                  <a:pt x="76674" y="29812"/>
                  <a:pt x="76709" y="29847"/>
                  <a:pt x="76744" y="29926"/>
                </a:cubicBezTo>
                <a:cubicBezTo>
                  <a:pt x="75969" y="30252"/>
                  <a:pt x="75168" y="30622"/>
                  <a:pt x="74358" y="31062"/>
                </a:cubicBezTo>
                <a:lnTo>
                  <a:pt x="74543" y="31062"/>
                </a:lnTo>
                <a:cubicBezTo>
                  <a:pt x="75309" y="30657"/>
                  <a:pt x="76084" y="30287"/>
                  <a:pt x="76815" y="29997"/>
                </a:cubicBezTo>
                <a:cubicBezTo>
                  <a:pt x="76964" y="30147"/>
                  <a:pt x="77149" y="30323"/>
                  <a:pt x="77290" y="30508"/>
                </a:cubicBezTo>
                <a:cubicBezTo>
                  <a:pt x="76850" y="30692"/>
                  <a:pt x="76454" y="30877"/>
                  <a:pt x="76013" y="31062"/>
                </a:cubicBezTo>
                <a:lnTo>
                  <a:pt x="76234" y="31062"/>
                </a:lnTo>
                <a:cubicBezTo>
                  <a:pt x="76594" y="30913"/>
                  <a:pt x="76964" y="30728"/>
                  <a:pt x="77334" y="30587"/>
                </a:cubicBezTo>
                <a:cubicBezTo>
                  <a:pt x="77475" y="30728"/>
                  <a:pt x="77625" y="30913"/>
                  <a:pt x="77730" y="31062"/>
                </a:cubicBezTo>
                <a:lnTo>
                  <a:pt x="77880" y="31062"/>
                </a:lnTo>
                <a:cubicBezTo>
                  <a:pt x="77730" y="30877"/>
                  <a:pt x="77589" y="30728"/>
                  <a:pt x="77440" y="30543"/>
                </a:cubicBezTo>
                <a:cubicBezTo>
                  <a:pt x="78390" y="30182"/>
                  <a:pt x="79350" y="29812"/>
                  <a:pt x="80336" y="29522"/>
                </a:cubicBezTo>
                <a:cubicBezTo>
                  <a:pt x="80486" y="29592"/>
                  <a:pt x="80591" y="29706"/>
                  <a:pt x="80741" y="29812"/>
                </a:cubicBezTo>
                <a:cubicBezTo>
                  <a:pt x="80856" y="29847"/>
                  <a:pt x="80926" y="29926"/>
                  <a:pt x="81032" y="29997"/>
                </a:cubicBezTo>
                <a:cubicBezTo>
                  <a:pt x="80046" y="30323"/>
                  <a:pt x="79016" y="30657"/>
                  <a:pt x="77994" y="31062"/>
                </a:cubicBezTo>
                <a:lnTo>
                  <a:pt x="78250" y="31062"/>
                </a:lnTo>
                <a:cubicBezTo>
                  <a:pt x="79200" y="30692"/>
                  <a:pt x="80151" y="30367"/>
                  <a:pt x="81111" y="30067"/>
                </a:cubicBezTo>
                <a:cubicBezTo>
                  <a:pt x="81366" y="30252"/>
                  <a:pt x="81622" y="30402"/>
                  <a:pt x="81877" y="30587"/>
                </a:cubicBezTo>
                <a:cubicBezTo>
                  <a:pt x="81401" y="30728"/>
                  <a:pt x="80926" y="30913"/>
                  <a:pt x="80415" y="31062"/>
                </a:cubicBezTo>
                <a:lnTo>
                  <a:pt x="80706" y="31062"/>
                </a:lnTo>
                <a:cubicBezTo>
                  <a:pt x="81111" y="30913"/>
                  <a:pt x="81551" y="30763"/>
                  <a:pt x="81956" y="30657"/>
                </a:cubicBezTo>
                <a:cubicBezTo>
                  <a:pt x="82132" y="30807"/>
                  <a:pt x="82317" y="30913"/>
                  <a:pt x="82502" y="31062"/>
                </a:cubicBezTo>
                <a:lnTo>
                  <a:pt x="82652" y="31062"/>
                </a:lnTo>
                <a:cubicBezTo>
                  <a:pt x="82431" y="30913"/>
                  <a:pt x="82247" y="30763"/>
                  <a:pt x="82062" y="30622"/>
                </a:cubicBezTo>
                <a:cubicBezTo>
                  <a:pt x="83162" y="30287"/>
                  <a:pt x="84263" y="29997"/>
                  <a:pt x="85363" y="29742"/>
                </a:cubicBezTo>
                <a:cubicBezTo>
                  <a:pt x="85733" y="29926"/>
                  <a:pt x="86059" y="30103"/>
                  <a:pt x="86393" y="30323"/>
                </a:cubicBezTo>
                <a:cubicBezTo>
                  <a:pt x="85398" y="30543"/>
                  <a:pt x="84448" y="30807"/>
                  <a:pt x="83497" y="31062"/>
                </a:cubicBezTo>
                <a:lnTo>
                  <a:pt x="83823" y="31062"/>
                </a:lnTo>
                <a:cubicBezTo>
                  <a:pt x="84703" y="30807"/>
                  <a:pt x="85583" y="30587"/>
                  <a:pt x="86464" y="30402"/>
                </a:cubicBezTo>
                <a:cubicBezTo>
                  <a:pt x="86798" y="30587"/>
                  <a:pt x="87124" y="30807"/>
                  <a:pt x="87415" y="31062"/>
                </a:cubicBezTo>
                <a:lnTo>
                  <a:pt x="87529" y="31062"/>
                </a:lnTo>
                <a:cubicBezTo>
                  <a:pt x="87238" y="30807"/>
                  <a:pt x="86904" y="30587"/>
                  <a:pt x="86578" y="30367"/>
                </a:cubicBezTo>
                <a:cubicBezTo>
                  <a:pt x="87784" y="30103"/>
                  <a:pt x="88999" y="29847"/>
                  <a:pt x="90241" y="29662"/>
                </a:cubicBezTo>
                <a:cubicBezTo>
                  <a:pt x="90646" y="29926"/>
                  <a:pt x="91086" y="30182"/>
                  <a:pt x="91456" y="30472"/>
                </a:cubicBezTo>
                <a:cubicBezTo>
                  <a:pt x="90355" y="30622"/>
                  <a:pt x="89255" y="30842"/>
                  <a:pt x="88154" y="31062"/>
                </a:cubicBezTo>
                <a:lnTo>
                  <a:pt x="88594" y="31062"/>
                </a:lnTo>
                <a:cubicBezTo>
                  <a:pt x="89580" y="30877"/>
                  <a:pt x="90575" y="30692"/>
                  <a:pt x="91561" y="30543"/>
                </a:cubicBezTo>
                <a:cubicBezTo>
                  <a:pt x="91676" y="30657"/>
                  <a:pt x="91817" y="30763"/>
                  <a:pt x="91966" y="30877"/>
                </a:cubicBezTo>
                <a:cubicBezTo>
                  <a:pt x="92001" y="30948"/>
                  <a:pt x="92081" y="30983"/>
                  <a:pt x="92151" y="31062"/>
                </a:cubicBezTo>
                <a:lnTo>
                  <a:pt x="92257" y="31062"/>
                </a:lnTo>
                <a:cubicBezTo>
                  <a:pt x="92186" y="30983"/>
                  <a:pt x="92116" y="30877"/>
                  <a:pt x="92001" y="30807"/>
                </a:cubicBezTo>
                <a:cubicBezTo>
                  <a:pt x="91896" y="30728"/>
                  <a:pt x="91781" y="30622"/>
                  <a:pt x="91676" y="30508"/>
                </a:cubicBezTo>
                <a:cubicBezTo>
                  <a:pt x="92961" y="30367"/>
                  <a:pt x="94282" y="30217"/>
                  <a:pt x="95558" y="30147"/>
                </a:cubicBezTo>
                <a:cubicBezTo>
                  <a:pt x="95822" y="30323"/>
                  <a:pt x="96078" y="30508"/>
                  <a:pt x="96298" y="30692"/>
                </a:cubicBezTo>
                <a:cubicBezTo>
                  <a:pt x="96439" y="30807"/>
                  <a:pt x="96553" y="30948"/>
                  <a:pt x="96703" y="31062"/>
                </a:cubicBezTo>
                <a:lnTo>
                  <a:pt x="96808" y="31062"/>
                </a:lnTo>
                <a:cubicBezTo>
                  <a:pt x="96659" y="30913"/>
                  <a:pt x="96518" y="30763"/>
                  <a:pt x="96368" y="30622"/>
                </a:cubicBezTo>
                <a:cubicBezTo>
                  <a:pt x="96148" y="30437"/>
                  <a:pt x="95928" y="30287"/>
                  <a:pt x="95708" y="30147"/>
                </a:cubicBezTo>
                <a:cubicBezTo>
                  <a:pt x="96534" y="30097"/>
                  <a:pt x="97375" y="30065"/>
                  <a:pt x="98211" y="30065"/>
                </a:cubicBezTo>
                <a:cubicBezTo>
                  <a:pt x="98712" y="30065"/>
                  <a:pt x="99211" y="30076"/>
                  <a:pt x="99705" y="30103"/>
                </a:cubicBezTo>
                <a:cubicBezTo>
                  <a:pt x="100075" y="30323"/>
                  <a:pt x="100400" y="30587"/>
                  <a:pt x="100735" y="30877"/>
                </a:cubicBezTo>
                <a:cubicBezTo>
                  <a:pt x="100805" y="30913"/>
                  <a:pt x="100841" y="30983"/>
                  <a:pt x="100920" y="31027"/>
                </a:cubicBezTo>
                <a:cubicBezTo>
                  <a:pt x="100341" y="31008"/>
                  <a:pt x="99760" y="30997"/>
                  <a:pt x="99177" y="30997"/>
                </a:cubicBezTo>
                <a:cubicBezTo>
                  <a:pt x="98394" y="30997"/>
                  <a:pt x="97605" y="31017"/>
                  <a:pt x="96808" y="31062"/>
                </a:cubicBezTo>
                <a:lnTo>
                  <a:pt x="101615" y="31062"/>
                </a:lnTo>
                <a:cubicBezTo>
                  <a:pt x="101430" y="31062"/>
                  <a:pt x="101246" y="31027"/>
                  <a:pt x="101025" y="31027"/>
                </a:cubicBezTo>
                <a:cubicBezTo>
                  <a:pt x="100955" y="30948"/>
                  <a:pt x="100885" y="30877"/>
                  <a:pt x="100805" y="30807"/>
                </a:cubicBezTo>
                <a:cubicBezTo>
                  <a:pt x="100515" y="30543"/>
                  <a:pt x="100180" y="30323"/>
                  <a:pt x="99890" y="30103"/>
                </a:cubicBezTo>
                <a:lnTo>
                  <a:pt x="99890" y="30103"/>
                </a:lnTo>
                <a:cubicBezTo>
                  <a:pt x="101140" y="30147"/>
                  <a:pt x="102425" y="30287"/>
                  <a:pt x="103746" y="30472"/>
                </a:cubicBezTo>
                <a:cubicBezTo>
                  <a:pt x="104001" y="30657"/>
                  <a:pt x="104292" y="30842"/>
                  <a:pt x="104547" y="31062"/>
                </a:cubicBezTo>
                <a:lnTo>
                  <a:pt x="104697" y="31062"/>
                </a:lnTo>
                <a:cubicBezTo>
                  <a:pt x="104441" y="30877"/>
                  <a:pt x="104186" y="30657"/>
                  <a:pt x="103922" y="30472"/>
                </a:cubicBezTo>
                <a:lnTo>
                  <a:pt x="103922" y="30472"/>
                </a:lnTo>
                <a:cubicBezTo>
                  <a:pt x="104952" y="30622"/>
                  <a:pt x="105947" y="30842"/>
                  <a:pt x="107003" y="31062"/>
                </a:cubicBezTo>
                <a:lnTo>
                  <a:pt x="107373" y="31062"/>
                </a:lnTo>
                <a:cubicBezTo>
                  <a:pt x="106167" y="30763"/>
                  <a:pt x="104952" y="30543"/>
                  <a:pt x="103781" y="30367"/>
                </a:cubicBezTo>
                <a:cubicBezTo>
                  <a:pt x="103341" y="30103"/>
                  <a:pt x="102901" y="29812"/>
                  <a:pt x="102460" y="29557"/>
                </a:cubicBezTo>
                <a:lnTo>
                  <a:pt x="102460" y="29557"/>
                </a:lnTo>
                <a:cubicBezTo>
                  <a:pt x="103702" y="29742"/>
                  <a:pt x="104987" y="29962"/>
                  <a:pt x="106237" y="30252"/>
                </a:cubicBezTo>
                <a:cubicBezTo>
                  <a:pt x="106642" y="30508"/>
                  <a:pt x="107083" y="30763"/>
                  <a:pt x="107488" y="31062"/>
                </a:cubicBezTo>
                <a:lnTo>
                  <a:pt x="107628" y="31062"/>
                </a:lnTo>
                <a:cubicBezTo>
                  <a:pt x="107267" y="30807"/>
                  <a:pt x="106898" y="30543"/>
                  <a:pt x="106493" y="30323"/>
                </a:cubicBezTo>
                <a:lnTo>
                  <a:pt x="106493" y="30323"/>
                </a:lnTo>
                <a:cubicBezTo>
                  <a:pt x="107003" y="30437"/>
                  <a:pt x="107523" y="30587"/>
                  <a:pt x="108033" y="30728"/>
                </a:cubicBezTo>
                <a:cubicBezTo>
                  <a:pt x="108403" y="30807"/>
                  <a:pt x="108808" y="30948"/>
                  <a:pt x="109169" y="31062"/>
                </a:cubicBezTo>
                <a:lnTo>
                  <a:pt x="109468" y="31062"/>
                </a:lnTo>
                <a:cubicBezTo>
                  <a:pt x="108984" y="30913"/>
                  <a:pt x="108509" y="30763"/>
                  <a:pt x="108033" y="30622"/>
                </a:cubicBezTo>
                <a:cubicBezTo>
                  <a:pt x="107444" y="30472"/>
                  <a:pt x="106862" y="30323"/>
                  <a:pt x="106273" y="30182"/>
                </a:cubicBezTo>
                <a:cubicBezTo>
                  <a:pt x="105797" y="29926"/>
                  <a:pt x="105357" y="29627"/>
                  <a:pt x="104882" y="29372"/>
                </a:cubicBezTo>
                <a:lnTo>
                  <a:pt x="104882" y="29372"/>
                </a:lnTo>
                <a:cubicBezTo>
                  <a:pt x="105243" y="29442"/>
                  <a:pt x="105577" y="29522"/>
                  <a:pt x="105947" y="29592"/>
                </a:cubicBezTo>
                <a:cubicBezTo>
                  <a:pt x="106748" y="29812"/>
                  <a:pt x="107593" y="30032"/>
                  <a:pt x="108403" y="30287"/>
                </a:cubicBezTo>
                <a:cubicBezTo>
                  <a:pt x="108808" y="30543"/>
                  <a:pt x="109204" y="30807"/>
                  <a:pt x="109609" y="31062"/>
                </a:cubicBezTo>
                <a:lnTo>
                  <a:pt x="109759" y="31062"/>
                </a:lnTo>
                <a:cubicBezTo>
                  <a:pt x="109424" y="30842"/>
                  <a:pt x="109063" y="30622"/>
                  <a:pt x="108729" y="30402"/>
                </a:cubicBezTo>
                <a:lnTo>
                  <a:pt x="108729" y="30402"/>
                </a:lnTo>
                <a:cubicBezTo>
                  <a:pt x="109169" y="30543"/>
                  <a:pt x="109609" y="30692"/>
                  <a:pt x="110050" y="30877"/>
                </a:cubicBezTo>
                <a:lnTo>
                  <a:pt x="110050" y="30763"/>
                </a:lnTo>
                <a:cubicBezTo>
                  <a:pt x="109504" y="30587"/>
                  <a:pt x="108984" y="30402"/>
                  <a:pt x="108438" y="30217"/>
                </a:cubicBezTo>
                <a:cubicBezTo>
                  <a:pt x="107963" y="29926"/>
                  <a:pt x="107444" y="29627"/>
                  <a:pt x="107003" y="29337"/>
                </a:cubicBezTo>
                <a:lnTo>
                  <a:pt x="107003" y="29337"/>
                </a:lnTo>
                <a:cubicBezTo>
                  <a:pt x="108033" y="29662"/>
                  <a:pt x="109063" y="29997"/>
                  <a:pt x="110050" y="30367"/>
                </a:cubicBezTo>
                <a:lnTo>
                  <a:pt x="110050" y="30182"/>
                </a:lnTo>
                <a:cubicBezTo>
                  <a:pt x="109759" y="29997"/>
                  <a:pt x="109504" y="29777"/>
                  <a:pt x="109204" y="29592"/>
                </a:cubicBezTo>
                <a:lnTo>
                  <a:pt x="109204" y="29592"/>
                </a:lnTo>
                <a:cubicBezTo>
                  <a:pt x="109504" y="29706"/>
                  <a:pt x="109759" y="29812"/>
                  <a:pt x="110050" y="29882"/>
                </a:cubicBezTo>
                <a:lnTo>
                  <a:pt x="110050" y="29812"/>
                </a:lnTo>
                <a:cubicBezTo>
                  <a:pt x="109689" y="29662"/>
                  <a:pt x="109319" y="29557"/>
                  <a:pt x="108949" y="29407"/>
                </a:cubicBezTo>
                <a:cubicBezTo>
                  <a:pt x="108509" y="29117"/>
                  <a:pt x="108104" y="28826"/>
                  <a:pt x="107664" y="28527"/>
                </a:cubicBezTo>
                <a:lnTo>
                  <a:pt x="107664" y="28527"/>
                </a:lnTo>
                <a:cubicBezTo>
                  <a:pt x="108438" y="28782"/>
                  <a:pt x="109169" y="29046"/>
                  <a:pt x="109865" y="29301"/>
                </a:cubicBezTo>
                <a:cubicBezTo>
                  <a:pt x="109944" y="29301"/>
                  <a:pt x="109979" y="29337"/>
                  <a:pt x="110050" y="29337"/>
                </a:cubicBezTo>
                <a:lnTo>
                  <a:pt x="110050" y="29266"/>
                </a:lnTo>
                <a:cubicBezTo>
                  <a:pt x="110014" y="29266"/>
                  <a:pt x="109944" y="29222"/>
                  <a:pt x="109909" y="29222"/>
                </a:cubicBezTo>
                <a:cubicBezTo>
                  <a:pt x="109099" y="28932"/>
                  <a:pt x="108253" y="28641"/>
                  <a:pt x="107444" y="28342"/>
                </a:cubicBezTo>
                <a:cubicBezTo>
                  <a:pt x="107338" y="28271"/>
                  <a:pt x="107188" y="28201"/>
                  <a:pt x="107083" y="28122"/>
                </a:cubicBezTo>
                <a:cubicBezTo>
                  <a:pt x="106898" y="27981"/>
                  <a:pt x="106563" y="27726"/>
                  <a:pt x="106088" y="27391"/>
                </a:cubicBezTo>
                <a:lnTo>
                  <a:pt x="106088" y="27391"/>
                </a:lnTo>
                <a:cubicBezTo>
                  <a:pt x="107118" y="27726"/>
                  <a:pt x="108148" y="28086"/>
                  <a:pt x="109204" y="28456"/>
                </a:cubicBezTo>
                <a:cubicBezTo>
                  <a:pt x="109504" y="28641"/>
                  <a:pt x="109759" y="28861"/>
                  <a:pt x="110050" y="29081"/>
                </a:cubicBezTo>
                <a:lnTo>
                  <a:pt x="110050" y="28967"/>
                </a:lnTo>
                <a:cubicBezTo>
                  <a:pt x="109865" y="28826"/>
                  <a:pt x="109689" y="28676"/>
                  <a:pt x="109504" y="28527"/>
                </a:cubicBezTo>
                <a:lnTo>
                  <a:pt x="109504" y="28527"/>
                </a:lnTo>
                <a:cubicBezTo>
                  <a:pt x="109689" y="28606"/>
                  <a:pt x="109865" y="28676"/>
                  <a:pt x="110050" y="28747"/>
                </a:cubicBezTo>
                <a:lnTo>
                  <a:pt x="110050" y="28641"/>
                </a:lnTo>
                <a:cubicBezTo>
                  <a:pt x="109794" y="28562"/>
                  <a:pt x="109574" y="28491"/>
                  <a:pt x="109319" y="28386"/>
                </a:cubicBezTo>
                <a:lnTo>
                  <a:pt x="109248" y="28386"/>
                </a:lnTo>
                <a:cubicBezTo>
                  <a:pt x="108808" y="28016"/>
                  <a:pt x="108324" y="27646"/>
                  <a:pt x="107849" y="27285"/>
                </a:cubicBezTo>
                <a:lnTo>
                  <a:pt x="107849" y="27285"/>
                </a:lnTo>
                <a:cubicBezTo>
                  <a:pt x="107928" y="27321"/>
                  <a:pt x="107963" y="27321"/>
                  <a:pt x="107998" y="27356"/>
                </a:cubicBezTo>
                <a:cubicBezTo>
                  <a:pt x="108623" y="27576"/>
                  <a:pt x="109284" y="27796"/>
                  <a:pt x="109909" y="28016"/>
                </a:cubicBezTo>
                <a:cubicBezTo>
                  <a:pt x="109944" y="28016"/>
                  <a:pt x="110014" y="28051"/>
                  <a:pt x="110050" y="28051"/>
                </a:cubicBezTo>
                <a:lnTo>
                  <a:pt x="110050" y="27981"/>
                </a:lnTo>
                <a:cubicBezTo>
                  <a:pt x="110014" y="27946"/>
                  <a:pt x="109979" y="27946"/>
                  <a:pt x="109944" y="27946"/>
                </a:cubicBezTo>
                <a:cubicBezTo>
                  <a:pt x="109284" y="27726"/>
                  <a:pt x="108658" y="27505"/>
                  <a:pt x="108033" y="27285"/>
                </a:cubicBezTo>
                <a:cubicBezTo>
                  <a:pt x="107928" y="27206"/>
                  <a:pt x="107778" y="27171"/>
                  <a:pt x="107664" y="27136"/>
                </a:cubicBezTo>
                <a:cubicBezTo>
                  <a:pt x="107223" y="26801"/>
                  <a:pt x="106827" y="26475"/>
                  <a:pt x="106387" y="26106"/>
                </a:cubicBezTo>
                <a:lnTo>
                  <a:pt x="106387" y="26106"/>
                </a:lnTo>
                <a:cubicBezTo>
                  <a:pt x="106493" y="26141"/>
                  <a:pt x="106607" y="26185"/>
                  <a:pt x="106713" y="26220"/>
                </a:cubicBezTo>
                <a:cubicBezTo>
                  <a:pt x="107338" y="26475"/>
                  <a:pt x="107998" y="26731"/>
                  <a:pt x="108623" y="26951"/>
                </a:cubicBezTo>
                <a:cubicBezTo>
                  <a:pt x="108879" y="27065"/>
                  <a:pt x="109134" y="27136"/>
                  <a:pt x="109424" y="27206"/>
                </a:cubicBezTo>
                <a:cubicBezTo>
                  <a:pt x="109609" y="27391"/>
                  <a:pt x="109829" y="27541"/>
                  <a:pt x="110050" y="27681"/>
                </a:cubicBezTo>
                <a:lnTo>
                  <a:pt x="110050" y="27576"/>
                </a:lnTo>
                <a:cubicBezTo>
                  <a:pt x="109909" y="27505"/>
                  <a:pt x="109794" y="27391"/>
                  <a:pt x="109645" y="27321"/>
                </a:cubicBezTo>
                <a:lnTo>
                  <a:pt x="109645" y="27321"/>
                </a:lnTo>
                <a:cubicBezTo>
                  <a:pt x="109794" y="27356"/>
                  <a:pt x="109909" y="27391"/>
                  <a:pt x="110050" y="27426"/>
                </a:cubicBezTo>
                <a:lnTo>
                  <a:pt x="110050" y="27321"/>
                </a:lnTo>
                <a:cubicBezTo>
                  <a:pt x="109865" y="27285"/>
                  <a:pt x="109645" y="27206"/>
                  <a:pt x="109468" y="27136"/>
                </a:cubicBezTo>
                <a:cubicBezTo>
                  <a:pt x="108949" y="26766"/>
                  <a:pt x="108474" y="26405"/>
                  <a:pt x="107998" y="26000"/>
                </a:cubicBezTo>
                <a:lnTo>
                  <a:pt x="107998" y="26000"/>
                </a:lnTo>
                <a:cubicBezTo>
                  <a:pt x="108658" y="26255"/>
                  <a:pt x="109354" y="26440"/>
                  <a:pt x="110050" y="26660"/>
                </a:cubicBezTo>
                <a:lnTo>
                  <a:pt x="110050" y="26546"/>
                </a:lnTo>
                <a:cubicBezTo>
                  <a:pt x="109284" y="26326"/>
                  <a:pt x="108509" y="26106"/>
                  <a:pt x="107778" y="25850"/>
                </a:cubicBezTo>
                <a:cubicBezTo>
                  <a:pt x="107267" y="25410"/>
                  <a:pt x="106748" y="25005"/>
                  <a:pt x="106202" y="24565"/>
                </a:cubicBezTo>
                <a:lnTo>
                  <a:pt x="106202" y="24565"/>
                </a:lnTo>
                <a:cubicBezTo>
                  <a:pt x="107223" y="24935"/>
                  <a:pt x="108253" y="25225"/>
                  <a:pt x="109319" y="25525"/>
                </a:cubicBezTo>
                <a:cubicBezTo>
                  <a:pt x="109574" y="25701"/>
                  <a:pt x="109794" y="25885"/>
                  <a:pt x="110050" y="26106"/>
                </a:cubicBezTo>
                <a:lnTo>
                  <a:pt x="110050" y="26000"/>
                </a:lnTo>
                <a:cubicBezTo>
                  <a:pt x="109865" y="25850"/>
                  <a:pt x="109724" y="25701"/>
                  <a:pt x="109539" y="25595"/>
                </a:cubicBezTo>
                <a:lnTo>
                  <a:pt x="109539" y="25595"/>
                </a:lnTo>
                <a:cubicBezTo>
                  <a:pt x="109724" y="25630"/>
                  <a:pt x="109865" y="25665"/>
                  <a:pt x="110050" y="25701"/>
                </a:cubicBezTo>
                <a:lnTo>
                  <a:pt x="110050" y="25630"/>
                </a:lnTo>
                <a:cubicBezTo>
                  <a:pt x="109829" y="25560"/>
                  <a:pt x="109574" y="25525"/>
                  <a:pt x="109354" y="25445"/>
                </a:cubicBezTo>
                <a:cubicBezTo>
                  <a:pt x="108843" y="25040"/>
                  <a:pt x="108324" y="24679"/>
                  <a:pt x="107849" y="24274"/>
                </a:cubicBezTo>
                <a:lnTo>
                  <a:pt x="107849" y="24274"/>
                </a:lnTo>
                <a:cubicBezTo>
                  <a:pt x="108544" y="24459"/>
                  <a:pt x="109284" y="24600"/>
                  <a:pt x="110050" y="24750"/>
                </a:cubicBezTo>
                <a:lnTo>
                  <a:pt x="110050" y="24679"/>
                </a:lnTo>
                <a:cubicBezTo>
                  <a:pt x="109248" y="24530"/>
                  <a:pt x="108438" y="24345"/>
                  <a:pt x="107708" y="24125"/>
                </a:cubicBezTo>
                <a:cubicBezTo>
                  <a:pt x="107338" y="23869"/>
                  <a:pt x="107003" y="23579"/>
                  <a:pt x="106642" y="23280"/>
                </a:cubicBezTo>
                <a:cubicBezTo>
                  <a:pt x="106493" y="23139"/>
                  <a:pt x="106343" y="23024"/>
                  <a:pt x="106202" y="22883"/>
                </a:cubicBezTo>
                <a:lnTo>
                  <a:pt x="106202" y="22883"/>
                </a:lnTo>
                <a:cubicBezTo>
                  <a:pt x="107118" y="23139"/>
                  <a:pt x="108104" y="23359"/>
                  <a:pt x="109134" y="23544"/>
                </a:cubicBezTo>
                <a:cubicBezTo>
                  <a:pt x="109424" y="23764"/>
                  <a:pt x="109724" y="24019"/>
                  <a:pt x="110050" y="24274"/>
                </a:cubicBezTo>
                <a:lnTo>
                  <a:pt x="110050" y="24160"/>
                </a:lnTo>
                <a:cubicBezTo>
                  <a:pt x="109794" y="23940"/>
                  <a:pt x="109539" y="23764"/>
                  <a:pt x="109319" y="23579"/>
                </a:cubicBezTo>
                <a:lnTo>
                  <a:pt x="109319" y="23579"/>
                </a:lnTo>
                <a:cubicBezTo>
                  <a:pt x="109539" y="23614"/>
                  <a:pt x="109794" y="23649"/>
                  <a:pt x="110050" y="23685"/>
                </a:cubicBezTo>
                <a:lnTo>
                  <a:pt x="110050" y="23579"/>
                </a:lnTo>
                <a:cubicBezTo>
                  <a:pt x="109759" y="23544"/>
                  <a:pt x="109468" y="23500"/>
                  <a:pt x="109169" y="23429"/>
                </a:cubicBezTo>
                <a:cubicBezTo>
                  <a:pt x="108623" y="22989"/>
                  <a:pt x="108104" y="22549"/>
                  <a:pt x="107628" y="22144"/>
                </a:cubicBezTo>
                <a:lnTo>
                  <a:pt x="107628" y="22144"/>
                </a:lnTo>
                <a:cubicBezTo>
                  <a:pt x="108403" y="22258"/>
                  <a:pt x="109204" y="22364"/>
                  <a:pt x="110050" y="22478"/>
                </a:cubicBezTo>
                <a:lnTo>
                  <a:pt x="110050" y="22399"/>
                </a:lnTo>
                <a:cubicBezTo>
                  <a:pt x="109169" y="22293"/>
                  <a:pt x="108289" y="22179"/>
                  <a:pt x="107488" y="22038"/>
                </a:cubicBezTo>
                <a:cubicBezTo>
                  <a:pt x="107003" y="21563"/>
                  <a:pt x="106528" y="21123"/>
                  <a:pt x="106123" y="20718"/>
                </a:cubicBezTo>
                <a:lnTo>
                  <a:pt x="106123" y="20718"/>
                </a:lnTo>
                <a:cubicBezTo>
                  <a:pt x="107003" y="20858"/>
                  <a:pt x="107998" y="20973"/>
                  <a:pt x="109028" y="21079"/>
                </a:cubicBezTo>
                <a:cubicBezTo>
                  <a:pt x="109354" y="21413"/>
                  <a:pt x="109689" y="21739"/>
                  <a:pt x="110050" y="22073"/>
                </a:cubicBezTo>
                <a:lnTo>
                  <a:pt x="110050" y="21924"/>
                </a:lnTo>
                <a:cubicBezTo>
                  <a:pt x="109724" y="21668"/>
                  <a:pt x="109424" y="21378"/>
                  <a:pt x="109169" y="21079"/>
                </a:cubicBezTo>
                <a:lnTo>
                  <a:pt x="109169" y="21079"/>
                </a:lnTo>
                <a:cubicBezTo>
                  <a:pt x="109248" y="21123"/>
                  <a:pt x="109354" y="21123"/>
                  <a:pt x="109468" y="21123"/>
                </a:cubicBezTo>
                <a:cubicBezTo>
                  <a:pt x="109645" y="21158"/>
                  <a:pt x="109865" y="21158"/>
                  <a:pt x="110050" y="21158"/>
                </a:cubicBezTo>
                <a:lnTo>
                  <a:pt x="110050" y="21079"/>
                </a:lnTo>
                <a:cubicBezTo>
                  <a:pt x="109865" y="21079"/>
                  <a:pt x="109645" y="21043"/>
                  <a:pt x="109468" y="21043"/>
                </a:cubicBezTo>
                <a:cubicBezTo>
                  <a:pt x="109319" y="21043"/>
                  <a:pt x="109204" y="21008"/>
                  <a:pt x="109063" y="21008"/>
                </a:cubicBezTo>
                <a:cubicBezTo>
                  <a:pt x="108588" y="20533"/>
                  <a:pt x="108148" y="20057"/>
                  <a:pt x="107778" y="19617"/>
                </a:cubicBezTo>
                <a:lnTo>
                  <a:pt x="107778" y="19617"/>
                </a:lnTo>
                <a:cubicBezTo>
                  <a:pt x="108148" y="19652"/>
                  <a:pt x="108544" y="19688"/>
                  <a:pt x="108949" y="19723"/>
                </a:cubicBezTo>
                <a:lnTo>
                  <a:pt x="110050" y="19723"/>
                </a:lnTo>
                <a:lnTo>
                  <a:pt x="110050" y="19652"/>
                </a:lnTo>
                <a:cubicBezTo>
                  <a:pt x="109689" y="19652"/>
                  <a:pt x="109319" y="19652"/>
                  <a:pt x="108949" y="19617"/>
                </a:cubicBezTo>
                <a:cubicBezTo>
                  <a:pt x="108509" y="19582"/>
                  <a:pt x="108104" y="19582"/>
                  <a:pt x="107708" y="19503"/>
                </a:cubicBezTo>
                <a:cubicBezTo>
                  <a:pt x="107267" y="18992"/>
                  <a:pt x="106862" y="18481"/>
                  <a:pt x="106563" y="17997"/>
                </a:cubicBezTo>
                <a:lnTo>
                  <a:pt x="106563" y="17997"/>
                </a:lnTo>
                <a:cubicBezTo>
                  <a:pt x="106933" y="18041"/>
                  <a:pt x="107338" y="18076"/>
                  <a:pt x="107708" y="18112"/>
                </a:cubicBezTo>
                <a:cubicBezTo>
                  <a:pt x="107998" y="18129"/>
                  <a:pt x="108291" y="18138"/>
                  <a:pt x="108589" y="18138"/>
                </a:cubicBezTo>
                <a:cubicBezTo>
                  <a:pt x="108887" y="18138"/>
                  <a:pt x="109191" y="18129"/>
                  <a:pt x="109504" y="18112"/>
                </a:cubicBezTo>
                <a:cubicBezTo>
                  <a:pt x="109689" y="18367"/>
                  <a:pt x="109865" y="18657"/>
                  <a:pt x="110050" y="18922"/>
                </a:cubicBezTo>
                <a:lnTo>
                  <a:pt x="110050" y="18772"/>
                </a:lnTo>
                <a:cubicBezTo>
                  <a:pt x="109909" y="18552"/>
                  <a:pt x="109759" y="18332"/>
                  <a:pt x="109609" y="18112"/>
                </a:cubicBezTo>
                <a:lnTo>
                  <a:pt x="110050" y="18112"/>
                </a:lnTo>
                <a:lnTo>
                  <a:pt x="110050" y="17997"/>
                </a:lnTo>
                <a:cubicBezTo>
                  <a:pt x="109909" y="17997"/>
                  <a:pt x="109724" y="18041"/>
                  <a:pt x="109574" y="18041"/>
                </a:cubicBezTo>
                <a:cubicBezTo>
                  <a:pt x="109248" y="17487"/>
                  <a:pt x="108949" y="16976"/>
                  <a:pt x="108764" y="16421"/>
                </a:cubicBezTo>
                <a:cubicBezTo>
                  <a:pt x="109169" y="16386"/>
                  <a:pt x="109609" y="16386"/>
                  <a:pt x="110050" y="16386"/>
                </a:cubicBezTo>
                <a:lnTo>
                  <a:pt x="110050" y="16280"/>
                </a:lnTo>
                <a:cubicBezTo>
                  <a:pt x="109609" y="16316"/>
                  <a:pt x="109169" y="16316"/>
                  <a:pt x="108729" y="16316"/>
                </a:cubicBezTo>
                <a:cubicBezTo>
                  <a:pt x="108544" y="15796"/>
                  <a:pt x="108438" y="15286"/>
                  <a:pt x="108368" y="14740"/>
                </a:cubicBezTo>
                <a:cubicBezTo>
                  <a:pt x="108879" y="14740"/>
                  <a:pt x="109389" y="14740"/>
                  <a:pt x="109909" y="14696"/>
                </a:cubicBezTo>
                <a:lnTo>
                  <a:pt x="110050" y="14696"/>
                </a:lnTo>
                <a:lnTo>
                  <a:pt x="110050" y="14625"/>
                </a:lnTo>
                <a:lnTo>
                  <a:pt x="109909" y="14625"/>
                </a:lnTo>
                <a:cubicBezTo>
                  <a:pt x="109389" y="14625"/>
                  <a:pt x="108879" y="14660"/>
                  <a:pt x="108368" y="14660"/>
                </a:cubicBezTo>
                <a:cubicBezTo>
                  <a:pt x="108324" y="14185"/>
                  <a:pt x="108368" y="13710"/>
                  <a:pt x="108438" y="13234"/>
                </a:cubicBezTo>
                <a:lnTo>
                  <a:pt x="108368" y="13234"/>
                </a:lnTo>
                <a:cubicBezTo>
                  <a:pt x="108253" y="13710"/>
                  <a:pt x="108253" y="14185"/>
                  <a:pt x="108289" y="14660"/>
                </a:cubicBezTo>
                <a:cubicBezTo>
                  <a:pt x="107558" y="14660"/>
                  <a:pt x="106862" y="14660"/>
                  <a:pt x="106237" y="14590"/>
                </a:cubicBezTo>
                <a:cubicBezTo>
                  <a:pt x="105947" y="14590"/>
                  <a:pt x="105612" y="14555"/>
                  <a:pt x="105322" y="14520"/>
                </a:cubicBezTo>
                <a:cubicBezTo>
                  <a:pt x="105287" y="14000"/>
                  <a:pt x="105357" y="13525"/>
                  <a:pt x="105507" y="13049"/>
                </a:cubicBezTo>
                <a:cubicBezTo>
                  <a:pt x="105762" y="13085"/>
                  <a:pt x="106017" y="13120"/>
                  <a:pt x="106308" y="13120"/>
                </a:cubicBezTo>
                <a:cubicBezTo>
                  <a:pt x="106600" y="13150"/>
                  <a:pt x="106944" y="13162"/>
                  <a:pt x="107326" y="13162"/>
                </a:cubicBezTo>
                <a:cubicBezTo>
                  <a:pt x="107956" y="13162"/>
                  <a:pt x="108690" y="13128"/>
                  <a:pt x="109468" y="13085"/>
                </a:cubicBezTo>
                <a:cubicBezTo>
                  <a:pt x="109645" y="13085"/>
                  <a:pt x="109865" y="13049"/>
                  <a:pt x="110050" y="13049"/>
                </a:cubicBezTo>
                <a:lnTo>
                  <a:pt x="110050" y="12979"/>
                </a:lnTo>
                <a:cubicBezTo>
                  <a:pt x="109865" y="12979"/>
                  <a:pt x="109645" y="12979"/>
                  <a:pt x="109468" y="13014"/>
                </a:cubicBezTo>
                <a:cubicBezTo>
                  <a:pt x="108606" y="13038"/>
                  <a:pt x="107798" y="13079"/>
                  <a:pt x="107125" y="13079"/>
                </a:cubicBezTo>
                <a:cubicBezTo>
                  <a:pt x="106823" y="13079"/>
                  <a:pt x="106548" y="13071"/>
                  <a:pt x="106308" y="13049"/>
                </a:cubicBezTo>
                <a:cubicBezTo>
                  <a:pt x="102496" y="12680"/>
                  <a:pt x="99414" y="11694"/>
                  <a:pt x="97143" y="10153"/>
                </a:cubicBezTo>
                <a:cubicBezTo>
                  <a:pt x="95778" y="9193"/>
                  <a:pt x="94678" y="8022"/>
                  <a:pt x="93657" y="6772"/>
                </a:cubicBezTo>
                <a:cubicBezTo>
                  <a:pt x="93657" y="6702"/>
                  <a:pt x="93692" y="6667"/>
                  <a:pt x="93692" y="6596"/>
                </a:cubicBezTo>
                <a:lnTo>
                  <a:pt x="93621" y="6552"/>
                </a:lnTo>
                <a:cubicBezTo>
                  <a:pt x="93577" y="6596"/>
                  <a:pt x="93577" y="6667"/>
                  <a:pt x="93577" y="6702"/>
                </a:cubicBezTo>
                <a:cubicBezTo>
                  <a:pt x="93322" y="6376"/>
                  <a:pt x="93067" y="6041"/>
                  <a:pt x="92811" y="5751"/>
                </a:cubicBezTo>
                <a:cubicBezTo>
                  <a:pt x="92521" y="5381"/>
                  <a:pt x="92221" y="5011"/>
                  <a:pt x="91931" y="4686"/>
                </a:cubicBezTo>
                <a:cubicBezTo>
                  <a:pt x="91966" y="4571"/>
                  <a:pt x="92001" y="4466"/>
                  <a:pt x="92037" y="4351"/>
                </a:cubicBezTo>
                <a:lnTo>
                  <a:pt x="91966" y="4316"/>
                </a:lnTo>
                <a:cubicBezTo>
                  <a:pt x="91931" y="4430"/>
                  <a:pt x="91896" y="4501"/>
                  <a:pt x="91861" y="4615"/>
                </a:cubicBezTo>
                <a:cubicBezTo>
                  <a:pt x="91271" y="3876"/>
                  <a:pt x="90646" y="3180"/>
                  <a:pt x="89950" y="2555"/>
                </a:cubicBezTo>
                <a:cubicBezTo>
                  <a:pt x="89985" y="2485"/>
                  <a:pt x="89985" y="2449"/>
                  <a:pt x="90021" y="2370"/>
                </a:cubicBezTo>
                <a:lnTo>
                  <a:pt x="89915" y="2370"/>
                </a:lnTo>
                <a:cubicBezTo>
                  <a:pt x="89915" y="2414"/>
                  <a:pt x="89915" y="2449"/>
                  <a:pt x="89880" y="2485"/>
                </a:cubicBezTo>
                <a:cubicBezTo>
                  <a:pt x="88270" y="1044"/>
                  <a:pt x="86292" y="0"/>
                  <a:pt x="83381" y="0"/>
                </a:cubicBezTo>
                <a:close/>
              </a:path>
            </a:pathLst>
          </a:custGeom>
          <a:gradFill>
            <a:gsLst>
              <a:gs pos="0">
                <a:srgbClr val="9C1B40"/>
              </a:gs>
              <a:gs pos="77000">
                <a:srgbClr val="242637"/>
              </a:gs>
              <a:gs pos="100000">
                <a:srgbClr val="24263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1239301" y="9121"/>
            <a:ext cx="6625835" cy="1870226"/>
          </a:xfrm>
          <a:custGeom>
            <a:avLst/>
            <a:gdLst/>
            <a:ahLst/>
            <a:cxnLst/>
            <a:rect l="l" t="t" r="r" b="b"/>
            <a:pathLst>
              <a:path w="110050" h="31063" extrusionOk="0">
                <a:moveTo>
                  <a:pt x="83462" y="76"/>
                </a:moveTo>
                <a:cubicBezTo>
                  <a:pt x="83882" y="76"/>
                  <a:pt x="84281" y="93"/>
                  <a:pt x="84668" y="134"/>
                </a:cubicBezTo>
                <a:cubicBezTo>
                  <a:pt x="84483" y="724"/>
                  <a:pt x="84333" y="1349"/>
                  <a:pt x="84192" y="1974"/>
                </a:cubicBezTo>
                <a:cubicBezTo>
                  <a:pt x="83768" y="1900"/>
                  <a:pt x="83310" y="1874"/>
                  <a:pt x="82824" y="1874"/>
                </a:cubicBezTo>
                <a:cubicBezTo>
                  <a:pt x="82555" y="1874"/>
                  <a:pt x="82277" y="1882"/>
                  <a:pt x="81991" y="1895"/>
                </a:cubicBezTo>
                <a:cubicBezTo>
                  <a:pt x="81736" y="1895"/>
                  <a:pt x="81472" y="1930"/>
                  <a:pt x="81252" y="1930"/>
                </a:cubicBezTo>
                <a:cubicBezTo>
                  <a:pt x="81366" y="1349"/>
                  <a:pt x="81516" y="759"/>
                  <a:pt x="81692" y="169"/>
                </a:cubicBezTo>
                <a:cubicBezTo>
                  <a:pt x="81991" y="134"/>
                  <a:pt x="82247" y="99"/>
                  <a:pt x="82537" y="99"/>
                </a:cubicBezTo>
                <a:cubicBezTo>
                  <a:pt x="82858" y="84"/>
                  <a:pt x="83165" y="76"/>
                  <a:pt x="83462" y="76"/>
                </a:cubicBezTo>
                <a:close/>
                <a:moveTo>
                  <a:pt x="81586" y="169"/>
                </a:moveTo>
                <a:lnTo>
                  <a:pt x="81586" y="169"/>
                </a:lnTo>
                <a:cubicBezTo>
                  <a:pt x="81401" y="759"/>
                  <a:pt x="81296" y="1349"/>
                  <a:pt x="81146" y="1930"/>
                </a:cubicBezTo>
                <a:cubicBezTo>
                  <a:pt x="80195" y="2044"/>
                  <a:pt x="79236" y="2229"/>
                  <a:pt x="78320" y="2520"/>
                </a:cubicBezTo>
                <a:cubicBezTo>
                  <a:pt x="78434" y="1974"/>
                  <a:pt x="78575" y="1384"/>
                  <a:pt x="78725" y="830"/>
                </a:cubicBezTo>
                <a:cubicBezTo>
                  <a:pt x="79605" y="539"/>
                  <a:pt x="80591" y="319"/>
                  <a:pt x="81586" y="169"/>
                </a:cubicBezTo>
                <a:close/>
                <a:moveTo>
                  <a:pt x="84773" y="169"/>
                </a:moveTo>
                <a:cubicBezTo>
                  <a:pt x="85768" y="284"/>
                  <a:pt x="86684" y="574"/>
                  <a:pt x="87494" y="944"/>
                </a:cubicBezTo>
                <a:cubicBezTo>
                  <a:pt x="87274" y="1534"/>
                  <a:pt x="87089" y="2150"/>
                  <a:pt x="86974" y="2775"/>
                </a:cubicBezTo>
                <a:cubicBezTo>
                  <a:pt x="86173" y="2370"/>
                  <a:pt x="85293" y="2115"/>
                  <a:pt x="84263" y="1974"/>
                </a:cubicBezTo>
                <a:cubicBezTo>
                  <a:pt x="84412" y="1349"/>
                  <a:pt x="84553" y="759"/>
                  <a:pt x="84773" y="169"/>
                </a:cubicBezTo>
                <a:close/>
                <a:moveTo>
                  <a:pt x="78655" y="874"/>
                </a:moveTo>
                <a:cubicBezTo>
                  <a:pt x="78470" y="1419"/>
                  <a:pt x="78355" y="1974"/>
                  <a:pt x="78250" y="2555"/>
                </a:cubicBezTo>
                <a:cubicBezTo>
                  <a:pt x="77334" y="2810"/>
                  <a:pt x="76489" y="3180"/>
                  <a:pt x="75644" y="3656"/>
                </a:cubicBezTo>
                <a:cubicBezTo>
                  <a:pt x="75714" y="3110"/>
                  <a:pt x="75829" y="2590"/>
                  <a:pt x="75969" y="2080"/>
                </a:cubicBezTo>
                <a:cubicBezTo>
                  <a:pt x="76815" y="1604"/>
                  <a:pt x="77695" y="1199"/>
                  <a:pt x="78655" y="874"/>
                </a:cubicBezTo>
                <a:close/>
                <a:moveTo>
                  <a:pt x="82621" y="1956"/>
                </a:moveTo>
                <a:cubicBezTo>
                  <a:pt x="83163" y="1956"/>
                  <a:pt x="83689" y="1994"/>
                  <a:pt x="84192" y="2044"/>
                </a:cubicBezTo>
                <a:cubicBezTo>
                  <a:pt x="84043" y="2775"/>
                  <a:pt x="83937" y="3550"/>
                  <a:pt x="83858" y="4281"/>
                </a:cubicBezTo>
                <a:cubicBezTo>
                  <a:pt x="83450" y="4239"/>
                  <a:pt x="83055" y="4222"/>
                  <a:pt x="82658" y="4222"/>
                </a:cubicBezTo>
                <a:cubicBezTo>
                  <a:pt x="82377" y="4222"/>
                  <a:pt x="82095" y="4231"/>
                  <a:pt x="81806" y="4245"/>
                </a:cubicBezTo>
                <a:cubicBezTo>
                  <a:pt x="81516" y="4245"/>
                  <a:pt x="81181" y="4281"/>
                  <a:pt x="80891" y="4316"/>
                </a:cubicBezTo>
                <a:cubicBezTo>
                  <a:pt x="80961" y="3550"/>
                  <a:pt x="81076" y="2775"/>
                  <a:pt x="81217" y="2044"/>
                </a:cubicBezTo>
                <a:cubicBezTo>
                  <a:pt x="81472" y="2009"/>
                  <a:pt x="81736" y="1974"/>
                  <a:pt x="81991" y="1974"/>
                </a:cubicBezTo>
                <a:cubicBezTo>
                  <a:pt x="82203" y="1962"/>
                  <a:pt x="82413" y="1956"/>
                  <a:pt x="82621" y="1956"/>
                </a:cubicBezTo>
                <a:close/>
                <a:moveTo>
                  <a:pt x="87564" y="979"/>
                </a:moveTo>
                <a:cubicBezTo>
                  <a:pt x="88409" y="1419"/>
                  <a:pt x="89175" y="1974"/>
                  <a:pt x="89836" y="2590"/>
                </a:cubicBezTo>
                <a:cubicBezTo>
                  <a:pt x="89660" y="3145"/>
                  <a:pt x="89510" y="3770"/>
                  <a:pt x="89395" y="4351"/>
                </a:cubicBezTo>
                <a:cubicBezTo>
                  <a:pt x="88700" y="3770"/>
                  <a:pt x="87934" y="3215"/>
                  <a:pt x="87054" y="2810"/>
                </a:cubicBezTo>
                <a:cubicBezTo>
                  <a:pt x="87194" y="2194"/>
                  <a:pt x="87344" y="1569"/>
                  <a:pt x="87564" y="979"/>
                </a:cubicBezTo>
                <a:close/>
                <a:moveTo>
                  <a:pt x="81146" y="2044"/>
                </a:moveTo>
                <a:lnTo>
                  <a:pt x="81146" y="2044"/>
                </a:lnTo>
                <a:cubicBezTo>
                  <a:pt x="80996" y="2775"/>
                  <a:pt x="80891" y="3550"/>
                  <a:pt x="80812" y="4316"/>
                </a:cubicBezTo>
                <a:cubicBezTo>
                  <a:pt x="79790" y="4430"/>
                  <a:pt x="78875" y="4615"/>
                  <a:pt x="77994" y="4906"/>
                </a:cubicBezTo>
                <a:cubicBezTo>
                  <a:pt x="78065" y="4131"/>
                  <a:pt x="78170" y="3365"/>
                  <a:pt x="78320" y="2634"/>
                </a:cubicBezTo>
                <a:cubicBezTo>
                  <a:pt x="79200" y="2335"/>
                  <a:pt x="80151" y="2150"/>
                  <a:pt x="81146" y="2044"/>
                </a:cubicBezTo>
                <a:close/>
                <a:moveTo>
                  <a:pt x="84263" y="2044"/>
                </a:moveTo>
                <a:cubicBezTo>
                  <a:pt x="85293" y="2194"/>
                  <a:pt x="86173" y="2485"/>
                  <a:pt x="86974" y="2854"/>
                </a:cubicBezTo>
                <a:cubicBezTo>
                  <a:pt x="86833" y="3550"/>
                  <a:pt x="86719" y="4245"/>
                  <a:pt x="86684" y="4941"/>
                </a:cubicBezTo>
                <a:cubicBezTo>
                  <a:pt x="85803" y="4615"/>
                  <a:pt x="84888" y="4430"/>
                  <a:pt x="83937" y="4316"/>
                </a:cubicBezTo>
                <a:cubicBezTo>
                  <a:pt x="84007" y="3550"/>
                  <a:pt x="84113" y="2775"/>
                  <a:pt x="84263" y="2044"/>
                </a:cubicBezTo>
                <a:close/>
                <a:moveTo>
                  <a:pt x="75864" y="2115"/>
                </a:moveTo>
                <a:lnTo>
                  <a:pt x="75864" y="2115"/>
                </a:lnTo>
                <a:cubicBezTo>
                  <a:pt x="75749" y="2634"/>
                  <a:pt x="75644" y="3180"/>
                  <a:pt x="75529" y="3691"/>
                </a:cubicBezTo>
                <a:cubicBezTo>
                  <a:pt x="74913" y="4061"/>
                  <a:pt x="74323" y="4430"/>
                  <a:pt x="73733" y="4871"/>
                </a:cubicBezTo>
                <a:cubicBezTo>
                  <a:pt x="73548" y="4976"/>
                  <a:pt x="73372" y="5126"/>
                  <a:pt x="73187" y="5275"/>
                </a:cubicBezTo>
                <a:cubicBezTo>
                  <a:pt x="73258" y="4756"/>
                  <a:pt x="73328" y="4281"/>
                  <a:pt x="73443" y="3805"/>
                </a:cubicBezTo>
                <a:cubicBezTo>
                  <a:pt x="74209" y="3180"/>
                  <a:pt x="74983" y="2634"/>
                  <a:pt x="75864" y="2115"/>
                </a:cubicBezTo>
                <a:close/>
                <a:moveTo>
                  <a:pt x="78214" y="2634"/>
                </a:moveTo>
                <a:lnTo>
                  <a:pt x="78214" y="2634"/>
                </a:lnTo>
                <a:cubicBezTo>
                  <a:pt x="78065" y="3400"/>
                  <a:pt x="77950" y="4175"/>
                  <a:pt x="77880" y="4941"/>
                </a:cubicBezTo>
                <a:cubicBezTo>
                  <a:pt x="76999" y="5196"/>
                  <a:pt x="76154" y="5566"/>
                  <a:pt x="75388" y="6006"/>
                </a:cubicBezTo>
                <a:lnTo>
                  <a:pt x="75388" y="6006"/>
                </a:lnTo>
                <a:cubicBezTo>
                  <a:pt x="75424" y="5196"/>
                  <a:pt x="75494" y="4466"/>
                  <a:pt x="75608" y="3770"/>
                </a:cubicBezTo>
                <a:cubicBezTo>
                  <a:pt x="76410" y="3330"/>
                  <a:pt x="77290" y="2925"/>
                  <a:pt x="78214" y="2634"/>
                </a:cubicBezTo>
                <a:close/>
                <a:moveTo>
                  <a:pt x="87054" y="2890"/>
                </a:moveTo>
                <a:cubicBezTo>
                  <a:pt x="87899" y="3330"/>
                  <a:pt x="88665" y="3840"/>
                  <a:pt x="89395" y="4466"/>
                </a:cubicBezTo>
                <a:cubicBezTo>
                  <a:pt x="89290" y="5011"/>
                  <a:pt x="89255" y="5566"/>
                  <a:pt x="89219" y="6156"/>
                </a:cubicBezTo>
                <a:cubicBezTo>
                  <a:pt x="88445" y="5672"/>
                  <a:pt x="87599" y="5275"/>
                  <a:pt x="86754" y="4976"/>
                </a:cubicBezTo>
                <a:cubicBezTo>
                  <a:pt x="86833" y="4281"/>
                  <a:pt x="86904" y="3585"/>
                  <a:pt x="87054" y="2890"/>
                </a:cubicBezTo>
                <a:close/>
                <a:moveTo>
                  <a:pt x="89915" y="2634"/>
                </a:moveTo>
                <a:cubicBezTo>
                  <a:pt x="90610" y="3251"/>
                  <a:pt x="91235" y="3955"/>
                  <a:pt x="91817" y="4686"/>
                </a:cubicBezTo>
                <a:cubicBezTo>
                  <a:pt x="91640" y="5275"/>
                  <a:pt x="91526" y="5857"/>
                  <a:pt x="91491" y="6482"/>
                </a:cubicBezTo>
                <a:cubicBezTo>
                  <a:pt x="90830" y="5751"/>
                  <a:pt x="90205" y="5055"/>
                  <a:pt x="89475" y="4430"/>
                </a:cubicBezTo>
                <a:cubicBezTo>
                  <a:pt x="89580" y="3805"/>
                  <a:pt x="89730" y="3215"/>
                  <a:pt x="89915" y="2634"/>
                </a:cubicBezTo>
                <a:close/>
                <a:moveTo>
                  <a:pt x="82349" y="4302"/>
                </a:moveTo>
                <a:cubicBezTo>
                  <a:pt x="82852" y="4302"/>
                  <a:pt x="83345" y="4337"/>
                  <a:pt x="83858" y="4395"/>
                </a:cubicBezTo>
                <a:cubicBezTo>
                  <a:pt x="83787" y="5231"/>
                  <a:pt x="83752" y="6077"/>
                  <a:pt x="83752" y="6922"/>
                </a:cubicBezTo>
                <a:cubicBezTo>
                  <a:pt x="83277" y="6887"/>
                  <a:pt x="82757" y="6887"/>
                  <a:pt x="82282" y="6887"/>
                </a:cubicBezTo>
                <a:cubicBezTo>
                  <a:pt x="81771" y="6922"/>
                  <a:pt x="81252" y="6957"/>
                  <a:pt x="80741" y="7036"/>
                </a:cubicBezTo>
                <a:cubicBezTo>
                  <a:pt x="80741" y="6156"/>
                  <a:pt x="80812" y="5275"/>
                  <a:pt x="80891" y="4395"/>
                </a:cubicBezTo>
                <a:cubicBezTo>
                  <a:pt x="81181" y="4351"/>
                  <a:pt x="81516" y="4316"/>
                  <a:pt x="81806" y="4316"/>
                </a:cubicBezTo>
                <a:cubicBezTo>
                  <a:pt x="81989" y="4307"/>
                  <a:pt x="82170" y="4302"/>
                  <a:pt x="82349" y="4302"/>
                </a:cubicBezTo>
                <a:close/>
                <a:moveTo>
                  <a:pt x="73328" y="3911"/>
                </a:moveTo>
                <a:lnTo>
                  <a:pt x="73328" y="3911"/>
                </a:lnTo>
                <a:cubicBezTo>
                  <a:pt x="73223" y="4351"/>
                  <a:pt x="73152" y="4871"/>
                  <a:pt x="73073" y="5346"/>
                </a:cubicBezTo>
                <a:cubicBezTo>
                  <a:pt x="72377" y="5892"/>
                  <a:pt x="71717" y="6517"/>
                  <a:pt x="71022" y="7212"/>
                </a:cubicBezTo>
                <a:cubicBezTo>
                  <a:pt x="71092" y="6737"/>
                  <a:pt x="71171" y="6332"/>
                  <a:pt x="71242" y="5892"/>
                </a:cubicBezTo>
                <a:cubicBezTo>
                  <a:pt x="71902" y="5196"/>
                  <a:pt x="72597" y="4536"/>
                  <a:pt x="73328" y="3911"/>
                </a:cubicBezTo>
                <a:close/>
                <a:moveTo>
                  <a:pt x="83937" y="4395"/>
                </a:moveTo>
                <a:cubicBezTo>
                  <a:pt x="84853" y="4501"/>
                  <a:pt x="85803" y="4721"/>
                  <a:pt x="86684" y="5011"/>
                </a:cubicBezTo>
                <a:cubicBezTo>
                  <a:pt x="86613" y="5821"/>
                  <a:pt x="86613" y="6631"/>
                  <a:pt x="86649" y="7397"/>
                </a:cubicBezTo>
                <a:cubicBezTo>
                  <a:pt x="85733" y="7142"/>
                  <a:pt x="84817" y="6992"/>
                  <a:pt x="83858" y="6922"/>
                </a:cubicBezTo>
                <a:cubicBezTo>
                  <a:pt x="83823" y="6077"/>
                  <a:pt x="83858" y="5231"/>
                  <a:pt x="83937" y="4395"/>
                </a:cubicBezTo>
                <a:close/>
                <a:moveTo>
                  <a:pt x="75529" y="3805"/>
                </a:moveTo>
                <a:lnTo>
                  <a:pt x="75529" y="3805"/>
                </a:lnTo>
                <a:cubicBezTo>
                  <a:pt x="75424" y="4501"/>
                  <a:pt x="75353" y="5275"/>
                  <a:pt x="75274" y="6041"/>
                </a:cubicBezTo>
                <a:cubicBezTo>
                  <a:pt x="74473" y="6482"/>
                  <a:pt x="73698" y="6992"/>
                  <a:pt x="73002" y="7547"/>
                </a:cubicBezTo>
                <a:cubicBezTo>
                  <a:pt x="73002" y="6772"/>
                  <a:pt x="73073" y="6077"/>
                  <a:pt x="73152" y="5381"/>
                </a:cubicBezTo>
                <a:cubicBezTo>
                  <a:pt x="73883" y="4791"/>
                  <a:pt x="74693" y="4281"/>
                  <a:pt x="75529" y="3805"/>
                </a:cubicBezTo>
                <a:close/>
                <a:moveTo>
                  <a:pt x="80776" y="4395"/>
                </a:moveTo>
                <a:lnTo>
                  <a:pt x="80776" y="4395"/>
                </a:lnTo>
                <a:cubicBezTo>
                  <a:pt x="80706" y="5275"/>
                  <a:pt x="80671" y="6156"/>
                  <a:pt x="80671" y="7036"/>
                </a:cubicBezTo>
                <a:cubicBezTo>
                  <a:pt x="79676" y="7142"/>
                  <a:pt x="78760" y="7362"/>
                  <a:pt x="77845" y="7653"/>
                </a:cubicBezTo>
                <a:cubicBezTo>
                  <a:pt x="77845" y="6737"/>
                  <a:pt x="77880" y="5857"/>
                  <a:pt x="77994" y="4976"/>
                </a:cubicBezTo>
                <a:cubicBezTo>
                  <a:pt x="78875" y="4721"/>
                  <a:pt x="79790" y="4501"/>
                  <a:pt x="80776" y="4395"/>
                </a:cubicBezTo>
                <a:close/>
                <a:moveTo>
                  <a:pt x="89475" y="4536"/>
                </a:moveTo>
                <a:cubicBezTo>
                  <a:pt x="90170" y="5161"/>
                  <a:pt x="90830" y="5857"/>
                  <a:pt x="91456" y="6596"/>
                </a:cubicBezTo>
                <a:cubicBezTo>
                  <a:pt x="91420" y="6992"/>
                  <a:pt x="91420" y="7432"/>
                  <a:pt x="91420" y="7837"/>
                </a:cubicBezTo>
                <a:cubicBezTo>
                  <a:pt x="91086" y="7547"/>
                  <a:pt x="90760" y="7256"/>
                  <a:pt x="90425" y="6957"/>
                </a:cubicBezTo>
                <a:cubicBezTo>
                  <a:pt x="90056" y="6702"/>
                  <a:pt x="89695" y="6446"/>
                  <a:pt x="89325" y="6191"/>
                </a:cubicBezTo>
                <a:cubicBezTo>
                  <a:pt x="89325" y="5636"/>
                  <a:pt x="89395" y="5091"/>
                  <a:pt x="89475" y="4536"/>
                </a:cubicBezTo>
                <a:close/>
                <a:moveTo>
                  <a:pt x="86754" y="5055"/>
                </a:moveTo>
                <a:cubicBezTo>
                  <a:pt x="87599" y="5346"/>
                  <a:pt x="88445" y="5751"/>
                  <a:pt x="89219" y="6262"/>
                </a:cubicBezTo>
                <a:cubicBezTo>
                  <a:pt x="89219" y="6957"/>
                  <a:pt x="89219" y="7697"/>
                  <a:pt x="89290" y="8427"/>
                </a:cubicBezTo>
                <a:cubicBezTo>
                  <a:pt x="88480" y="8022"/>
                  <a:pt x="87635" y="7697"/>
                  <a:pt x="86719" y="7432"/>
                </a:cubicBezTo>
                <a:cubicBezTo>
                  <a:pt x="86684" y="6631"/>
                  <a:pt x="86719" y="5857"/>
                  <a:pt x="86754" y="5055"/>
                </a:cubicBezTo>
                <a:close/>
                <a:moveTo>
                  <a:pt x="91896" y="4756"/>
                </a:moveTo>
                <a:cubicBezTo>
                  <a:pt x="92186" y="5126"/>
                  <a:pt x="92442" y="5452"/>
                  <a:pt x="92741" y="5786"/>
                </a:cubicBezTo>
                <a:cubicBezTo>
                  <a:pt x="92996" y="6112"/>
                  <a:pt x="93252" y="6446"/>
                  <a:pt x="93542" y="6772"/>
                </a:cubicBezTo>
                <a:cubicBezTo>
                  <a:pt x="93357" y="7327"/>
                  <a:pt x="93252" y="7917"/>
                  <a:pt x="93216" y="8463"/>
                </a:cubicBezTo>
                <a:cubicBezTo>
                  <a:pt x="92882" y="8137"/>
                  <a:pt x="92591" y="7802"/>
                  <a:pt x="92301" y="7432"/>
                </a:cubicBezTo>
                <a:cubicBezTo>
                  <a:pt x="92081" y="7142"/>
                  <a:pt x="91817" y="6851"/>
                  <a:pt x="91561" y="6552"/>
                </a:cubicBezTo>
                <a:cubicBezTo>
                  <a:pt x="91596" y="5971"/>
                  <a:pt x="91711" y="5346"/>
                  <a:pt x="91896" y="4756"/>
                </a:cubicBezTo>
                <a:close/>
                <a:moveTo>
                  <a:pt x="77880" y="5011"/>
                </a:moveTo>
                <a:cubicBezTo>
                  <a:pt x="77809" y="5892"/>
                  <a:pt x="77774" y="6772"/>
                  <a:pt x="77774" y="7653"/>
                </a:cubicBezTo>
                <a:cubicBezTo>
                  <a:pt x="76929" y="7952"/>
                  <a:pt x="76119" y="8278"/>
                  <a:pt x="75353" y="8683"/>
                </a:cubicBezTo>
                <a:cubicBezTo>
                  <a:pt x="75309" y="7767"/>
                  <a:pt x="75309" y="6922"/>
                  <a:pt x="75388" y="6077"/>
                </a:cubicBezTo>
                <a:cubicBezTo>
                  <a:pt x="76154" y="5672"/>
                  <a:pt x="76999" y="5311"/>
                  <a:pt x="77880" y="5011"/>
                </a:cubicBezTo>
                <a:close/>
                <a:moveTo>
                  <a:pt x="71127" y="6006"/>
                </a:moveTo>
                <a:cubicBezTo>
                  <a:pt x="71057" y="6446"/>
                  <a:pt x="70986" y="6851"/>
                  <a:pt x="70951" y="7292"/>
                </a:cubicBezTo>
                <a:cubicBezTo>
                  <a:pt x="70396" y="7873"/>
                  <a:pt x="69851" y="8498"/>
                  <a:pt x="69261" y="9158"/>
                </a:cubicBezTo>
                <a:cubicBezTo>
                  <a:pt x="69331" y="8753"/>
                  <a:pt x="69366" y="8392"/>
                  <a:pt x="69446" y="7987"/>
                </a:cubicBezTo>
                <a:cubicBezTo>
                  <a:pt x="69956" y="7327"/>
                  <a:pt x="70511" y="6667"/>
                  <a:pt x="71127" y="6006"/>
                </a:cubicBezTo>
                <a:close/>
                <a:moveTo>
                  <a:pt x="73073" y="5452"/>
                </a:moveTo>
                <a:cubicBezTo>
                  <a:pt x="72967" y="6156"/>
                  <a:pt x="72932" y="6851"/>
                  <a:pt x="72888" y="7617"/>
                </a:cubicBezTo>
                <a:cubicBezTo>
                  <a:pt x="72192" y="8172"/>
                  <a:pt x="71532" y="8753"/>
                  <a:pt x="70907" y="9378"/>
                </a:cubicBezTo>
                <a:cubicBezTo>
                  <a:pt x="70907" y="8683"/>
                  <a:pt x="70951" y="7987"/>
                  <a:pt x="71022" y="7327"/>
                </a:cubicBezTo>
                <a:cubicBezTo>
                  <a:pt x="71647" y="6667"/>
                  <a:pt x="72342" y="6041"/>
                  <a:pt x="73073" y="5452"/>
                </a:cubicBezTo>
                <a:close/>
                <a:moveTo>
                  <a:pt x="83017" y="6966"/>
                </a:moveTo>
                <a:cubicBezTo>
                  <a:pt x="83266" y="6966"/>
                  <a:pt x="83514" y="6975"/>
                  <a:pt x="83752" y="6992"/>
                </a:cubicBezTo>
                <a:cubicBezTo>
                  <a:pt x="83787" y="7802"/>
                  <a:pt x="83823" y="8612"/>
                  <a:pt x="83893" y="9413"/>
                </a:cubicBezTo>
                <a:cubicBezTo>
                  <a:pt x="83717" y="9403"/>
                  <a:pt x="83537" y="9399"/>
                  <a:pt x="83356" y="9399"/>
                </a:cubicBezTo>
                <a:cubicBezTo>
                  <a:pt x="82902" y="9399"/>
                  <a:pt x="82438" y="9426"/>
                  <a:pt x="81991" y="9457"/>
                </a:cubicBezTo>
                <a:cubicBezTo>
                  <a:pt x="81586" y="9493"/>
                  <a:pt x="81181" y="9528"/>
                  <a:pt x="80812" y="9563"/>
                </a:cubicBezTo>
                <a:cubicBezTo>
                  <a:pt x="80776" y="8753"/>
                  <a:pt x="80741" y="7917"/>
                  <a:pt x="80741" y="7107"/>
                </a:cubicBezTo>
                <a:cubicBezTo>
                  <a:pt x="81252" y="7036"/>
                  <a:pt x="81771" y="6992"/>
                  <a:pt x="82282" y="6992"/>
                </a:cubicBezTo>
                <a:cubicBezTo>
                  <a:pt x="82520" y="6975"/>
                  <a:pt x="82768" y="6966"/>
                  <a:pt x="83017" y="6966"/>
                </a:cubicBezTo>
                <a:close/>
                <a:moveTo>
                  <a:pt x="91526" y="6667"/>
                </a:moveTo>
                <a:cubicBezTo>
                  <a:pt x="91781" y="6957"/>
                  <a:pt x="92001" y="7212"/>
                  <a:pt x="92257" y="7512"/>
                </a:cubicBezTo>
                <a:cubicBezTo>
                  <a:pt x="92556" y="7873"/>
                  <a:pt x="92882" y="8242"/>
                  <a:pt x="93181" y="8612"/>
                </a:cubicBezTo>
                <a:cubicBezTo>
                  <a:pt x="93137" y="8973"/>
                  <a:pt x="93137" y="9343"/>
                  <a:pt x="93181" y="9748"/>
                </a:cubicBezTo>
                <a:cubicBezTo>
                  <a:pt x="92626" y="9123"/>
                  <a:pt x="92116" y="8498"/>
                  <a:pt x="91491" y="7952"/>
                </a:cubicBezTo>
                <a:cubicBezTo>
                  <a:pt x="91491" y="7512"/>
                  <a:pt x="91491" y="7107"/>
                  <a:pt x="91526" y="6667"/>
                </a:cubicBezTo>
                <a:close/>
                <a:moveTo>
                  <a:pt x="83858" y="6992"/>
                </a:moveTo>
                <a:cubicBezTo>
                  <a:pt x="84817" y="7071"/>
                  <a:pt x="85733" y="7256"/>
                  <a:pt x="86649" y="7512"/>
                </a:cubicBezTo>
                <a:cubicBezTo>
                  <a:pt x="86684" y="8278"/>
                  <a:pt x="86754" y="9017"/>
                  <a:pt x="86869" y="9783"/>
                </a:cubicBezTo>
                <a:cubicBezTo>
                  <a:pt x="85918" y="9563"/>
                  <a:pt x="84958" y="9457"/>
                  <a:pt x="83972" y="9413"/>
                </a:cubicBezTo>
                <a:cubicBezTo>
                  <a:pt x="83893" y="8612"/>
                  <a:pt x="83858" y="7802"/>
                  <a:pt x="83858" y="6992"/>
                </a:cubicBezTo>
                <a:close/>
                <a:moveTo>
                  <a:pt x="89325" y="6297"/>
                </a:moveTo>
                <a:lnTo>
                  <a:pt x="89325" y="6297"/>
                </a:lnTo>
                <a:cubicBezTo>
                  <a:pt x="89695" y="6517"/>
                  <a:pt x="90021" y="6772"/>
                  <a:pt x="90355" y="7036"/>
                </a:cubicBezTo>
                <a:cubicBezTo>
                  <a:pt x="90760" y="7327"/>
                  <a:pt x="91086" y="7653"/>
                  <a:pt x="91420" y="7987"/>
                </a:cubicBezTo>
                <a:cubicBezTo>
                  <a:pt x="91456" y="8612"/>
                  <a:pt x="91526" y="9272"/>
                  <a:pt x="91640" y="9898"/>
                </a:cubicBezTo>
                <a:cubicBezTo>
                  <a:pt x="91420" y="9748"/>
                  <a:pt x="91200" y="9563"/>
                  <a:pt x="90980" y="9413"/>
                </a:cubicBezTo>
                <a:cubicBezTo>
                  <a:pt x="90461" y="9052"/>
                  <a:pt x="89950" y="8753"/>
                  <a:pt x="89395" y="8498"/>
                </a:cubicBezTo>
                <a:cubicBezTo>
                  <a:pt x="89325" y="7767"/>
                  <a:pt x="89290" y="7036"/>
                  <a:pt x="89325" y="6297"/>
                </a:cubicBezTo>
                <a:close/>
                <a:moveTo>
                  <a:pt x="7669" y="7679"/>
                </a:moveTo>
                <a:cubicBezTo>
                  <a:pt x="8850" y="7679"/>
                  <a:pt x="10008" y="7802"/>
                  <a:pt x="11119" y="8058"/>
                </a:cubicBezTo>
                <a:cubicBezTo>
                  <a:pt x="10899" y="8753"/>
                  <a:pt x="10679" y="9457"/>
                  <a:pt x="10424" y="10153"/>
                </a:cubicBezTo>
                <a:cubicBezTo>
                  <a:pt x="9579" y="9968"/>
                  <a:pt x="8698" y="9898"/>
                  <a:pt x="7783" y="9854"/>
                </a:cubicBezTo>
                <a:cubicBezTo>
                  <a:pt x="8038" y="9123"/>
                  <a:pt x="8258" y="8392"/>
                  <a:pt x="8478" y="7732"/>
                </a:cubicBezTo>
                <a:lnTo>
                  <a:pt x="8399" y="7697"/>
                </a:lnTo>
                <a:cubicBezTo>
                  <a:pt x="8179" y="8392"/>
                  <a:pt x="7959" y="9123"/>
                  <a:pt x="7668" y="9854"/>
                </a:cubicBezTo>
                <a:cubicBezTo>
                  <a:pt x="7524" y="9848"/>
                  <a:pt x="7377" y="9845"/>
                  <a:pt x="7229" y="9845"/>
                </a:cubicBezTo>
                <a:cubicBezTo>
                  <a:pt x="6475" y="9845"/>
                  <a:pt x="5679" y="9915"/>
                  <a:pt x="4877" y="10003"/>
                </a:cubicBezTo>
                <a:cubicBezTo>
                  <a:pt x="5142" y="9272"/>
                  <a:pt x="5397" y="8533"/>
                  <a:pt x="5617" y="7802"/>
                </a:cubicBezTo>
                <a:lnTo>
                  <a:pt x="5582" y="7802"/>
                </a:lnTo>
                <a:cubicBezTo>
                  <a:pt x="6283" y="7721"/>
                  <a:pt x="6980" y="7679"/>
                  <a:pt x="7669" y="7679"/>
                </a:cubicBezTo>
                <a:close/>
                <a:moveTo>
                  <a:pt x="75274" y="6156"/>
                </a:moveTo>
                <a:cubicBezTo>
                  <a:pt x="75239" y="6957"/>
                  <a:pt x="75203" y="7837"/>
                  <a:pt x="75239" y="8718"/>
                </a:cubicBezTo>
                <a:cubicBezTo>
                  <a:pt x="74473" y="9123"/>
                  <a:pt x="73733" y="9598"/>
                  <a:pt x="73038" y="10153"/>
                </a:cubicBezTo>
                <a:cubicBezTo>
                  <a:pt x="72967" y="9272"/>
                  <a:pt x="72967" y="8427"/>
                  <a:pt x="72967" y="7653"/>
                </a:cubicBezTo>
                <a:cubicBezTo>
                  <a:pt x="73698" y="7107"/>
                  <a:pt x="74473" y="6596"/>
                  <a:pt x="75274" y="6156"/>
                </a:cubicBezTo>
                <a:close/>
                <a:moveTo>
                  <a:pt x="80671" y="7107"/>
                </a:moveTo>
                <a:cubicBezTo>
                  <a:pt x="80671" y="7952"/>
                  <a:pt x="80706" y="8753"/>
                  <a:pt x="80741" y="9563"/>
                </a:cubicBezTo>
                <a:cubicBezTo>
                  <a:pt x="79711" y="9713"/>
                  <a:pt x="78795" y="9898"/>
                  <a:pt x="77915" y="10188"/>
                </a:cubicBezTo>
                <a:cubicBezTo>
                  <a:pt x="77880" y="9378"/>
                  <a:pt x="77845" y="8577"/>
                  <a:pt x="77845" y="7732"/>
                </a:cubicBezTo>
                <a:cubicBezTo>
                  <a:pt x="78760" y="7432"/>
                  <a:pt x="79676" y="7256"/>
                  <a:pt x="80671" y="7107"/>
                </a:cubicBezTo>
                <a:close/>
                <a:moveTo>
                  <a:pt x="93621" y="6887"/>
                </a:moveTo>
                <a:cubicBezTo>
                  <a:pt x="94167" y="7547"/>
                  <a:pt x="94722" y="8172"/>
                  <a:pt x="95338" y="8797"/>
                </a:cubicBezTo>
                <a:cubicBezTo>
                  <a:pt x="95083" y="9237"/>
                  <a:pt x="94942" y="9713"/>
                  <a:pt x="94863" y="10223"/>
                </a:cubicBezTo>
                <a:cubicBezTo>
                  <a:pt x="94317" y="9677"/>
                  <a:pt x="93762" y="9123"/>
                  <a:pt x="93287" y="8577"/>
                </a:cubicBezTo>
                <a:cubicBezTo>
                  <a:pt x="93322" y="7987"/>
                  <a:pt x="93436" y="7432"/>
                  <a:pt x="93621" y="6887"/>
                </a:cubicBezTo>
                <a:close/>
                <a:moveTo>
                  <a:pt x="5538" y="7802"/>
                </a:moveTo>
                <a:lnTo>
                  <a:pt x="5538" y="7802"/>
                </a:lnTo>
                <a:cubicBezTo>
                  <a:pt x="5282" y="8533"/>
                  <a:pt x="5062" y="9272"/>
                  <a:pt x="4772" y="10038"/>
                </a:cubicBezTo>
                <a:cubicBezTo>
                  <a:pt x="4516" y="10074"/>
                  <a:pt x="4217" y="10118"/>
                  <a:pt x="3962" y="10153"/>
                </a:cubicBezTo>
                <a:cubicBezTo>
                  <a:pt x="3302" y="10259"/>
                  <a:pt x="2606" y="10408"/>
                  <a:pt x="1946" y="10593"/>
                </a:cubicBezTo>
                <a:cubicBezTo>
                  <a:pt x="2201" y="9854"/>
                  <a:pt x="2421" y="9123"/>
                  <a:pt x="2676" y="8427"/>
                </a:cubicBezTo>
                <a:lnTo>
                  <a:pt x="2720" y="8313"/>
                </a:lnTo>
                <a:cubicBezTo>
                  <a:pt x="3671" y="8058"/>
                  <a:pt x="4587" y="7917"/>
                  <a:pt x="5538" y="7802"/>
                </a:cubicBezTo>
                <a:close/>
                <a:moveTo>
                  <a:pt x="86719" y="7512"/>
                </a:moveTo>
                <a:lnTo>
                  <a:pt x="86719" y="7512"/>
                </a:lnTo>
                <a:cubicBezTo>
                  <a:pt x="87635" y="7767"/>
                  <a:pt x="88480" y="8093"/>
                  <a:pt x="89325" y="8533"/>
                </a:cubicBezTo>
                <a:cubicBezTo>
                  <a:pt x="89395" y="9237"/>
                  <a:pt x="89510" y="9933"/>
                  <a:pt x="89616" y="10628"/>
                </a:cubicBezTo>
                <a:cubicBezTo>
                  <a:pt x="88779" y="10259"/>
                  <a:pt x="87855" y="10003"/>
                  <a:pt x="86939" y="9783"/>
                </a:cubicBezTo>
                <a:cubicBezTo>
                  <a:pt x="86833" y="9052"/>
                  <a:pt x="86754" y="8278"/>
                  <a:pt x="86719" y="7512"/>
                </a:cubicBezTo>
                <a:close/>
                <a:moveTo>
                  <a:pt x="11190" y="8058"/>
                </a:moveTo>
                <a:cubicBezTo>
                  <a:pt x="12000" y="8278"/>
                  <a:pt x="12801" y="8533"/>
                  <a:pt x="13541" y="8903"/>
                </a:cubicBezTo>
                <a:cubicBezTo>
                  <a:pt x="13356" y="9598"/>
                  <a:pt x="13136" y="10294"/>
                  <a:pt x="12915" y="10954"/>
                </a:cubicBezTo>
                <a:cubicBezTo>
                  <a:pt x="12185" y="10628"/>
                  <a:pt x="11375" y="10373"/>
                  <a:pt x="10530" y="10188"/>
                </a:cubicBezTo>
                <a:cubicBezTo>
                  <a:pt x="10750" y="9493"/>
                  <a:pt x="10970" y="8797"/>
                  <a:pt x="11190" y="8058"/>
                </a:cubicBezTo>
                <a:close/>
                <a:moveTo>
                  <a:pt x="77774" y="7767"/>
                </a:moveTo>
                <a:cubicBezTo>
                  <a:pt x="77774" y="8577"/>
                  <a:pt x="77774" y="9413"/>
                  <a:pt x="77845" y="10223"/>
                </a:cubicBezTo>
                <a:cubicBezTo>
                  <a:pt x="76999" y="10479"/>
                  <a:pt x="76234" y="10813"/>
                  <a:pt x="75494" y="11174"/>
                </a:cubicBezTo>
                <a:cubicBezTo>
                  <a:pt x="75424" y="10373"/>
                  <a:pt x="75353" y="9563"/>
                  <a:pt x="75353" y="8797"/>
                </a:cubicBezTo>
                <a:cubicBezTo>
                  <a:pt x="76119" y="8357"/>
                  <a:pt x="76929" y="8022"/>
                  <a:pt x="77774" y="7767"/>
                </a:cubicBezTo>
                <a:close/>
                <a:moveTo>
                  <a:pt x="69331" y="8137"/>
                </a:moveTo>
                <a:cubicBezTo>
                  <a:pt x="69261" y="8533"/>
                  <a:pt x="69226" y="8903"/>
                  <a:pt x="69190" y="9308"/>
                </a:cubicBezTo>
                <a:cubicBezTo>
                  <a:pt x="68750" y="9818"/>
                  <a:pt x="68310" y="10408"/>
                  <a:pt x="67870" y="10998"/>
                </a:cubicBezTo>
                <a:cubicBezTo>
                  <a:pt x="67826" y="11068"/>
                  <a:pt x="67755" y="11174"/>
                  <a:pt x="67685" y="11253"/>
                </a:cubicBezTo>
                <a:cubicBezTo>
                  <a:pt x="67720" y="10884"/>
                  <a:pt x="67791" y="10558"/>
                  <a:pt x="67870" y="10188"/>
                </a:cubicBezTo>
                <a:lnTo>
                  <a:pt x="67826" y="10188"/>
                </a:lnTo>
                <a:cubicBezTo>
                  <a:pt x="67975" y="9968"/>
                  <a:pt x="68160" y="9783"/>
                  <a:pt x="68310" y="9563"/>
                </a:cubicBezTo>
                <a:cubicBezTo>
                  <a:pt x="68636" y="9088"/>
                  <a:pt x="68970" y="8612"/>
                  <a:pt x="69331" y="8137"/>
                </a:cubicBezTo>
                <a:close/>
                <a:moveTo>
                  <a:pt x="70907" y="7432"/>
                </a:moveTo>
                <a:lnTo>
                  <a:pt x="70907" y="7432"/>
                </a:lnTo>
                <a:cubicBezTo>
                  <a:pt x="70837" y="8093"/>
                  <a:pt x="70837" y="8753"/>
                  <a:pt x="70837" y="9457"/>
                </a:cubicBezTo>
                <a:cubicBezTo>
                  <a:pt x="70247" y="10038"/>
                  <a:pt x="69701" y="10663"/>
                  <a:pt x="69190" y="11253"/>
                </a:cubicBezTo>
                <a:cubicBezTo>
                  <a:pt x="69190" y="10593"/>
                  <a:pt x="69190" y="9968"/>
                  <a:pt x="69261" y="9308"/>
                </a:cubicBezTo>
                <a:cubicBezTo>
                  <a:pt x="69771" y="8683"/>
                  <a:pt x="70326" y="8058"/>
                  <a:pt x="70907" y="7432"/>
                </a:cubicBezTo>
                <a:close/>
                <a:moveTo>
                  <a:pt x="91491" y="8058"/>
                </a:moveTo>
                <a:lnTo>
                  <a:pt x="91491" y="8058"/>
                </a:lnTo>
                <a:cubicBezTo>
                  <a:pt x="92116" y="8647"/>
                  <a:pt x="92626" y="9272"/>
                  <a:pt x="93181" y="9898"/>
                </a:cubicBezTo>
                <a:cubicBezTo>
                  <a:pt x="93216" y="10408"/>
                  <a:pt x="93252" y="10954"/>
                  <a:pt x="93401" y="11509"/>
                </a:cubicBezTo>
                <a:cubicBezTo>
                  <a:pt x="92847" y="10954"/>
                  <a:pt x="92301" y="10443"/>
                  <a:pt x="91711" y="9968"/>
                </a:cubicBezTo>
                <a:cubicBezTo>
                  <a:pt x="91596" y="9343"/>
                  <a:pt x="91526" y="8683"/>
                  <a:pt x="91491" y="8058"/>
                </a:cubicBezTo>
                <a:close/>
                <a:moveTo>
                  <a:pt x="93252" y="8683"/>
                </a:moveTo>
                <a:cubicBezTo>
                  <a:pt x="93762" y="9237"/>
                  <a:pt x="94282" y="9783"/>
                  <a:pt x="94827" y="10338"/>
                </a:cubicBezTo>
                <a:cubicBezTo>
                  <a:pt x="94792" y="10778"/>
                  <a:pt x="94792" y="11218"/>
                  <a:pt x="94863" y="11694"/>
                </a:cubicBezTo>
                <a:cubicBezTo>
                  <a:pt x="94352" y="11139"/>
                  <a:pt x="93841" y="10558"/>
                  <a:pt x="93357" y="10003"/>
                </a:cubicBezTo>
                <a:cubicBezTo>
                  <a:pt x="93322" y="9968"/>
                  <a:pt x="93287" y="9898"/>
                  <a:pt x="93252" y="9854"/>
                </a:cubicBezTo>
                <a:cubicBezTo>
                  <a:pt x="93216" y="9457"/>
                  <a:pt x="93252" y="9088"/>
                  <a:pt x="93252" y="8683"/>
                </a:cubicBezTo>
                <a:close/>
                <a:moveTo>
                  <a:pt x="72888" y="7732"/>
                </a:moveTo>
                <a:lnTo>
                  <a:pt x="72888" y="7732"/>
                </a:lnTo>
                <a:cubicBezTo>
                  <a:pt x="72853" y="8498"/>
                  <a:pt x="72888" y="9343"/>
                  <a:pt x="72932" y="10188"/>
                </a:cubicBezTo>
                <a:cubicBezTo>
                  <a:pt x="72307" y="10699"/>
                  <a:pt x="71647" y="11253"/>
                  <a:pt x="71022" y="11834"/>
                </a:cubicBezTo>
                <a:cubicBezTo>
                  <a:pt x="70951" y="11033"/>
                  <a:pt x="70907" y="10259"/>
                  <a:pt x="70907" y="9493"/>
                </a:cubicBezTo>
                <a:cubicBezTo>
                  <a:pt x="71532" y="8867"/>
                  <a:pt x="72192" y="8278"/>
                  <a:pt x="72888" y="7732"/>
                </a:cubicBezTo>
                <a:close/>
                <a:moveTo>
                  <a:pt x="83893" y="9493"/>
                </a:moveTo>
                <a:cubicBezTo>
                  <a:pt x="83972" y="10259"/>
                  <a:pt x="84078" y="10998"/>
                  <a:pt x="84192" y="11729"/>
                </a:cubicBezTo>
                <a:cubicBezTo>
                  <a:pt x="84037" y="11722"/>
                  <a:pt x="83883" y="11719"/>
                  <a:pt x="83730" y="11719"/>
                </a:cubicBezTo>
                <a:cubicBezTo>
                  <a:pt x="83049" y="11719"/>
                  <a:pt x="82382" y="11777"/>
                  <a:pt x="81692" y="11834"/>
                </a:cubicBezTo>
                <a:cubicBezTo>
                  <a:pt x="81472" y="11878"/>
                  <a:pt x="81252" y="11878"/>
                  <a:pt x="81032" y="11914"/>
                </a:cubicBezTo>
                <a:cubicBezTo>
                  <a:pt x="80961" y="11174"/>
                  <a:pt x="80891" y="10408"/>
                  <a:pt x="80812" y="9633"/>
                </a:cubicBezTo>
                <a:cubicBezTo>
                  <a:pt x="81217" y="9598"/>
                  <a:pt x="81586" y="9563"/>
                  <a:pt x="81991" y="9528"/>
                </a:cubicBezTo>
                <a:cubicBezTo>
                  <a:pt x="82652" y="9493"/>
                  <a:pt x="83277" y="9493"/>
                  <a:pt x="83893" y="9493"/>
                </a:cubicBezTo>
                <a:close/>
                <a:moveTo>
                  <a:pt x="84007" y="9493"/>
                </a:moveTo>
                <a:cubicBezTo>
                  <a:pt x="84958" y="9528"/>
                  <a:pt x="85953" y="9677"/>
                  <a:pt x="86869" y="9854"/>
                </a:cubicBezTo>
                <a:cubicBezTo>
                  <a:pt x="86939" y="10593"/>
                  <a:pt x="87089" y="11289"/>
                  <a:pt x="87194" y="11949"/>
                </a:cubicBezTo>
                <a:cubicBezTo>
                  <a:pt x="86244" y="11799"/>
                  <a:pt x="85258" y="11729"/>
                  <a:pt x="84263" y="11729"/>
                </a:cubicBezTo>
                <a:cubicBezTo>
                  <a:pt x="84157" y="10998"/>
                  <a:pt x="84043" y="10259"/>
                  <a:pt x="84007" y="9493"/>
                </a:cubicBezTo>
                <a:close/>
                <a:moveTo>
                  <a:pt x="89439" y="8577"/>
                </a:moveTo>
                <a:cubicBezTo>
                  <a:pt x="89950" y="8867"/>
                  <a:pt x="90425" y="9158"/>
                  <a:pt x="90901" y="9493"/>
                </a:cubicBezTo>
                <a:cubicBezTo>
                  <a:pt x="91156" y="9633"/>
                  <a:pt x="91420" y="9818"/>
                  <a:pt x="91640" y="10038"/>
                </a:cubicBezTo>
                <a:cubicBezTo>
                  <a:pt x="91746" y="10663"/>
                  <a:pt x="91931" y="11324"/>
                  <a:pt x="92116" y="11949"/>
                </a:cubicBezTo>
                <a:cubicBezTo>
                  <a:pt x="91746" y="11694"/>
                  <a:pt x="91376" y="11473"/>
                  <a:pt x="90980" y="11253"/>
                </a:cubicBezTo>
                <a:cubicBezTo>
                  <a:pt x="90575" y="11068"/>
                  <a:pt x="90170" y="10848"/>
                  <a:pt x="89765" y="10663"/>
                </a:cubicBezTo>
                <a:cubicBezTo>
                  <a:pt x="89616" y="10003"/>
                  <a:pt x="89510" y="9308"/>
                  <a:pt x="89439" y="8577"/>
                </a:cubicBezTo>
                <a:close/>
                <a:moveTo>
                  <a:pt x="95417" y="8832"/>
                </a:moveTo>
                <a:cubicBezTo>
                  <a:pt x="95928" y="9343"/>
                  <a:pt x="96483" y="9818"/>
                  <a:pt x="97099" y="10223"/>
                </a:cubicBezTo>
                <a:cubicBezTo>
                  <a:pt x="97249" y="10338"/>
                  <a:pt x="97398" y="10408"/>
                  <a:pt x="97539" y="10514"/>
                </a:cubicBezTo>
                <a:cubicBezTo>
                  <a:pt x="97284" y="10954"/>
                  <a:pt x="97143" y="11438"/>
                  <a:pt x="97064" y="11949"/>
                </a:cubicBezTo>
                <a:cubicBezTo>
                  <a:pt x="96958" y="11878"/>
                  <a:pt x="96844" y="11799"/>
                  <a:pt x="96703" y="11729"/>
                </a:cubicBezTo>
                <a:cubicBezTo>
                  <a:pt x="96078" y="11289"/>
                  <a:pt x="95488" y="10813"/>
                  <a:pt x="94942" y="10294"/>
                </a:cubicBezTo>
                <a:cubicBezTo>
                  <a:pt x="95012" y="9783"/>
                  <a:pt x="95162" y="9308"/>
                  <a:pt x="95417" y="8832"/>
                </a:cubicBezTo>
                <a:close/>
                <a:moveTo>
                  <a:pt x="7668" y="9933"/>
                </a:moveTo>
                <a:cubicBezTo>
                  <a:pt x="7413" y="10663"/>
                  <a:pt x="7122" y="11359"/>
                  <a:pt x="6788" y="12099"/>
                </a:cubicBezTo>
                <a:cubicBezTo>
                  <a:pt x="5872" y="12099"/>
                  <a:pt x="4921" y="12169"/>
                  <a:pt x="3962" y="12319"/>
                </a:cubicBezTo>
                <a:cubicBezTo>
                  <a:pt x="4296" y="11579"/>
                  <a:pt x="4587" y="10848"/>
                  <a:pt x="4842" y="10118"/>
                </a:cubicBezTo>
                <a:cubicBezTo>
                  <a:pt x="5802" y="9968"/>
                  <a:pt x="6753" y="9933"/>
                  <a:pt x="7668" y="9933"/>
                </a:cubicBezTo>
                <a:close/>
                <a:moveTo>
                  <a:pt x="7739" y="9933"/>
                </a:moveTo>
                <a:cubicBezTo>
                  <a:pt x="8663" y="9968"/>
                  <a:pt x="9579" y="10074"/>
                  <a:pt x="10380" y="10223"/>
                </a:cubicBezTo>
                <a:cubicBezTo>
                  <a:pt x="10160" y="10954"/>
                  <a:pt x="9869" y="11658"/>
                  <a:pt x="9579" y="12354"/>
                </a:cubicBezTo>
                <a:cubicBezTo>
                  <a:pt x="8734" y="12169"/>
                  <a:pt x="7818" y="12099"/>
                  <a:pt x="6858" y="12099"/>
                </a:cubicBezTo>
                <a:cubicBezTo>
                  <a:pt x="7193" y="11359"/>
                  <a:pt x="7483" y="10663"/>
                  <a:pt x="7739" y="9933"/>
                </a:cubicBezTo>
                <a:close/>
                <a:moveTo>
                  <a:pt x="13611" y="8938"/>
                </a:moveTo>
                <a:cubicBezTo>
                  <a:pt x="13981" y="9123"/>
                  <a:pt x="14342" y="9343"/>
                  <a:pt x="14711" y="9563"/>
                </a:cubicBezTo>
                <a:cubicBezTo>
                  <a:pt x="15116" y="9854"/>
                  <a:pt x="15442" y="10118"/>
                  <a:pt x="15777" y="10443"/>
                </a:cubicBezTo>
                <a:lnTo>
                  <a:pt x="15706" y="10699"/>
                </a:lnTo>
                <a:cubicBezTo>
                  <a:pt x="15557" y="11253"/>
                  <a:pt x="15372" y="11834"/>
                  <a:pt x="15187" y="12424"/>
                </a:cubicBezTo>
                <a:cubicBezTo>
                  <a:pt x="14861" y="12134"/>
                  <a:pt x="14491" y="11834"/>
                  <a:pt x="14122" y="11614"/>
                </a:cubicBezTo>
                <a:cubicBezTo>
                  <a:pt x="13761" y="11394"/>
                  <a:pt x="13391" y="11174"/>
                  <a:pt x="12986" y="10998"/>
                </a:cubicBezTo>
                <a:cubicBezTo>
                  <a:pt x="13206" y="10338"/>
                  <a:pt x="13426" y="9633"/>
                  <a:pt x="13611" y="8938"/>
                </a:cubicBezTo>
                <a:close/>
                <a:moveTo>
                  <a:pt x="80741" y="9677"/>
                </a:moveTo>
                <a:cubicBezTo>
                  <a:pt x="80776" y="10408"/>
                  <a:pt x="80856" y="11174"/>
                  <a:pt x="80961" y="11914"/>
                </a:cubicBezTo>
                <a:cubicBezTo>
                  <a:pt x="79931" y="12055"/>
                  <a:pt x="78980" y="12275"/>
                  <a:pt x="78135" y="12539"/>
                </a:cubicBezTo>
                <a:cubicBezTo>
                  <a:pt x="78030" y="11799"/>
                  <a:pt x="77950" y="11033"/>
                  <a:pt x="77915" y="10259"/>
                </a:cubicBezTo>
                <a:cubicBezTo>
                  <a:pt x="78795" y="10003"/>
                  <a:pt x="79755" y="9783"/>
                  <a:pt x="80741" y="9677"/>
                </a:cubicBezTo>
                <a:close/>
                <a:moveTo>
                  <a:pt x="75239" y="8832"/>
                </a:moveTo>
                <a:cubicBezTo>
                  <a:pt x="75274" y="9598"/>
                  <a:pt x="75353" y="10408"/>
                  <a:pt x="75424" y="11253"/>
                </a:cubicBezTo>
                <a:cubicBezTo>
                  <a:pt x="74649" y="11658"/>
                  <a:pt x="73953" y="12099"/>
                  <a:pt x="73258" y="12609"/>
                </a:cubicBezTo>
                <a:cubicBezTo>
                  <a:pt x="73152" y="11799"/>
                  <a:pt x="73073" y="10998"/>
                  <a:pt x="73038" y="10223"/>
                </a:cubicBezTo>
                <a:cubicBezTo>
                  <a:pt x="73733" y="9713"/>
                  <a:pt x="74508" y="9237"/>
                  <a:pt x="75239" y="8832"/>
                </a:cubicBezTo>
                <a:close/>
                <a:moveTo>
                  <a:pt x="86939" y="9898"/>
                </a:moveTo>
                <a:lnTo>
                  <a:pt x="86939" y="9898"/>
                </a:lnTo>
                <a:cubicBezTo>
                  <a:pt x="87899" y="10074"/>
                  <a:pt x="88779" y="10373"/>
                  <a:pt x="89660" y="10734"/>
                </a:cubicBezTo>
                <a:cubicBezTo>
                  <a:pt x="89765" y="11394"/>
                  <a:pt x="89950" y="12019"/>
                  <a:pt x="90135" y="12644"/>
                </a:cubicBezTo>
                <a:cubicBezTo>
                  <a:pt x="89219" y="12354"/>
                  <a:pt x="88260" y="12134"/>
                  <a:pt x="87309" y="11984"/>
                </a:cubicBezTo>
                <a:cubicBezTo>
                  <a:pt x="87159" y="11289"/>
                  <a:pt x="87054" y="10593"/>
                  <a:pt x="86939" y="9898"/>
                </a:cubicBezTo>
                <a:close/>
                <a:moveTo>
                  <a:pt x="4737" y="10118"/>
                </a:moveTo>
                <a:lnTo>
                  <a:pt x="4737" y="10118"/>
                </a:lnTo>
                <a:cubicBezTo>
                  <a:pt x="4481" y="10848"/>
                  <a:pt x="4182" y="11579"/>
                  <a:pt x="3856" y="12319"/>
                </a:cubicBezTo>
                <a:cubicBezTo>
                  <a:pt x="3557" y="12354"/>
                  <a:pt x="3302" y="12389"/>
                  <a:pt x="3011" y="12459"/>
                </a:cubicBezTo>
                <a:cubicBezTo>
                  <a:pt x="2351" y="12574"/>
                  <a:pt x="1655" y="12715"/>
                  <a:pt x="995" y="12900"/>
                </a:cubicBezTo>
                <a:cubicBezTo>
                  <a:pt x="1321" y="12169"/>
                  <a:pt x="1620" y="11438"/>
                  <a:pt x="1911" y="10699"/>
                </a:cubicBezTo>
                <a:cubicBezTo>
                  <a:pt x="2606" y="10514"/>
                  <a:pt x="3302" y="10373"/>
                  <a:pt x="3962" y="10223"/>
                </a:cubicBezTo>
                <a:cubicBezTo>
                  <a:pt x="4217" y="10188"/>
                  <a:pt x="4481" y="10153"/>
                  <a:pt x="4737" y="10118"/>
                </a:cubicBezTo>
                <a:close/>
                <a:moveTo>
                  <a:pt x="10494" y="10259"/>
                </a:moveTo>
                <a:cubicBezTo>
                  <a:pt x="11340" y="10443"/>
                  <a:pt x="12141" y="10699"/>
                  <a:pt x="12880" y="11033"/>
                </a:cubicBezTo>
                <a:cubicBezTo>
                  <a:pt x="12660" y="11729"/>
                  <a:pt x="12405" y="12424"/>
                  <a:pt x="12141" y="13085"/>
                </a:cubicBezTo>
                <a:cubicBezTo>
                  <a:pt x="11375" y="12759"/>
                  <a:pt x="10530" y="12539"/>
                  <a:pt x="9649" y="12354"/>
                </a:cubicBezTo>
                <a:cubicBezTo>
                  <a:pt x="9984" y="11694"/>
                  <a:pt x="10239" y="10954"/>
                  <a:pt x="10494" y="10259"/>
                </a:cubicBezTo>
                <a:close/>
                <a:moveTo>
                  <a:pt x="97618" y="10558"/>
                </a:moveTo>
                <a:cubicBezTo>
                  <a:pt x="98314" y="10998"/>
                  <a:pt x="99080" y="11394"/>
                  <a:pt x="99960" y="11729"/>
                </a:cubicBezTo>
                <a:cubicBezTo>
                  <a:pt x="99740" y="12169"/>
                  <a:pt x="99599" y="12644"/>
                  <a:pt x="99599" y="13155"/>
                </a:cubicBezTo>
                <a:cubicBezTo>
                  <a:pt x="98684" y="12829"/>
                  <a:pt x="97874" y="12424"/>
                  <a:pt x="97143" y="11984"/>
                </a:cubicBezTo>
                <a:cubicBezTo>
                  <a:pt x="97213" y="11509"/>
                  <a:pt x="97363" y="10998"/>
                  <a:pt x="97618" y="10558"/>
                </a:cubicBezTo>
                <a:close/>
                <a:moveTo>
                  <a:pt x="69146" y="9457"/>
                </a:moveTo>
                <a:cubicBezTo>
                  <a:pt x="69111" y="10074"/>
                  <a:pt x="69076" y="10699"/>
                  <a:pt x="69111" y="11359"/>
                </a:cubicBezTo>
                <a:cubicBezTo>
                  <a:pt x="68671" y="11878"/>
                  <a:pt x="68310" y="12354"/>
                  <a:pt x="67940" y="12829"/>
                </a:cubicBezTo>
                <a:cubicBezTo>
                  <a:pt x="67791" y="13014"/>
                  <a:pt x="67685" y="13155"/>
                  <a:pt x="67570" y="13305"/>
                </a:cubicBezTo>
                <a:cubicBezTo>
                  <a:pt x="67535" y="12680"/>
                  <a:pt x="67570" y="12055"/>
                  <a:pt x="67650" y="11438"/>
                </a:cubicBezTo>
                <a:cubicBezTo>
                  <a:pt x="67755" y="11289"/>
                  <a:pt x="67870" y="11174"/>
                  <a:pt x="67940" y="11068"/>
                </a:cubicBezTo>
                <a:cubicBezTo>
                  <a:pt x="68345" y="10514"/>
                  <a:pt x="68750" y="9968"/>
                  <a:pt x="69146" y="9457"/>
                </a:cubicBezTo>
                <a:close/>
                <a:moveTo>
                  <a:pt x="91746" y="10118"/>
                </a:moveTo>
                <a:lnTo>
                  <a:pt x="91746" y="10118"/>
                </a:lnTo>
                <a:cubicBezTo>
                  <a:pt x="92336" y="10593"/>
                  <a:pt x="92882" y="11139"/>
                  <a:pt x="93436" y="11658"/>
                </a:cubicBezTo>
                <a:cubicBezTo>
                  <a:pt x="93542" y="12204"/>
                  <a:pt x="93692" y="12759"/>
                  <a:pt x="93912" y="13340"/>
                </a:cubicBezTo>
                <a:cubicBezTo>
                  <a:pt x="93357" y="12864"/>
                  <a:pt x="92811" y="12424"/>
                  <a:pt x="92221" y="12019"/>
                </a:cubicBezTo>
                <a:cubicBezTo>
                  <a:pt x="92037" y="11394"/>
                  <a:pt x="91861" y="10734"/>
                  <a:pt x="91746" y="10118"/>
                </a:cubicBezTo>
                <a:close/>
                <a:moveTo>
                  <a:pt x="77845" y="10294"/>
                </a:moveTo>
                <a:cubicBezTo>
                  <a:pt x="77880" y="11068"/>
                  <a:pt x="77950" y="11799"/>
                  <a:pt x="78030" y="12539"/>
                </a:cubicBezTo>
                <a:cubicBezTo>
                  <a:pt x="77220" y="12794"/>
                  <a:pt x="76489" y="13085"/>
                  <a:pt x="75793" y="13454"/>
                </a:cubicBezTo>
                <a:cubicBezTo>
                  <a:pt x="75679" y="12715"/>
                  <a:pt x="75573" y="11984"/>
                  <a:pt x="75494" y="11289"/>
                </a:cubicBezTo>
                <a:cubicBezTo>
                  <a:pt x="76234" y="10884"/>
                  <a:pt x="76999" y="10558"/>
                  <a:pt x="77845" y="10294"/>
                </a:cubicBezTo>
                <a:close/>
                <a:moveTo>
                  <a:pt x="93252" y="10003"/>
                </a:moveTo>
                <a:cubicBezTo>
                  <a:pt x="93287" y="10003"/>
                  <a:pt x="93287" y="10038"/>
                  <a:pt x="93287" y="10038"/>
                </a:cubicBezTo>
                <a:cubicBezTo>
                  <a:pt x="93797" y="10663"/>
                  <a:pt x="94317" y="11253"/>
                  <a:pt x="94898" y="11834"/>
                </a:cubicBezTo>
                <a:cubicBezTo>
                  <a:pt x="94977" y="12389"/>
                  <a:pt x="95162" y="12935"/>
                  <a:pt x="95382" y="13490"/>
                </a:cubicBezTo>
                <a:cubicBezTo>
                  <a:pt x="94942" y="13085"/>
                  <a:pt x="94537" y="12680"/>
                  <a:pt x="94132" y="12239"/>
                </a:cubicBezTo>
                <a:cubicBezTo>
                  <a:pt x="93912" y="12019"/>
                  <a:pt x="93692" y="11799"/>
                  <a:pt x="93472" y="11614"/>
                </a:cubicBezTo>
                <a:cubicBezTo>
                  <a:pt x="93357" y="11068"/>
                  <a:pt x="93287" y="10514"/>
                  <a:pt x="93252" y="10003"/>
                </a:cubicBezTo>
                <a:close/>
                <a:moveTo>
                  <a:pt x="94898" y="10408"/>
                </a:moveTo>
                <a:lnTo>
                  <a:pt x="94898" y="10408"/>
                </a:lnTo>
                <a:cubicBezTo>
                  <a:pt x="95453" y="10884"/>
                  <a:pt x="96042" y="11359"/>
                  <a:pt x="96659" y="11799"/>
                </a:cubicBezTo>
                <a:cubicBezTo>
                  <a:pt x="96808" y="11878"/>
                  <a:pt x="96923" y="11949"/>
                  <a:pt x="97064" y="12055"/>
                </a:cubicBezTo>
                <a:cubicBezTo>
                  <a:pt x="97028" y="12539"/>
                  <a:pt x="97064" y="13085"/>
                  <a:pt x="97178" y="13595"/>
                </a:cubicBezTo>
                <a:cubicBezTo>
                  <a:pt x="97143" y="13595"/>
                  <a:pt x="97099" y="13560"/>
                  <a:pt x="97064" y="13560"/>
                </a:cubicBezTo>
                <a:cubicBezTo>
                  <a:pt x="96298" y="13049"/>
                  <a:pt x="95602" y="12424"/>
                  <a:pt x="94977" y="11799"/>
                </a:cubicBezTo>
                <a:cubicBezTo>
                  <a:pt x="94898" y="11324"/>
                  <a:pt x="94863" y="10848"/>
                  <a:pt x="94898" y="10408"/>
                </a:cubicBezTo>
                <a:close/>
                <a:moveTo>
                  <a:pt x="70837" y="9563"/>
                </a:moveTo>
                <a:cubicBezTo>
                  <a:pt x="70837" y="10338"/>
                  <a:pt x="70872" y="11139"/>
                  <a:pt x="70951" y="11914"/>
                </a:cubicBezTo>
                <a:cubicBezTo>
                  <a:pt x="70396" y="12459"/>
                  <a:pt x="69886" y="13014"/>
                  <a:pt x="69331" y="13639"/>
                </a:cubicBezTo>
                <a:cubicBezTo>
                  <a:pt x="69261" y="12864"/>
                  <a:pt x="69190" y="12134"/>
                  <a:pt x="69190" y="11394"/>
                </a:cubicBezTo>
                <a:cubicBezTo>
                  <a:pt x="69701" y="10778"/>
                  <a:pt x="70247" y="10153"/>
                  <a:pt x="70837" y="9563"/>
                </a:cubicBezTo>
                <a:close/>
                <a:moveTo>
                  <a:pt x="89765" y="10778"/>
                </a:moveTo>
                <a:cubicBezTo>
                  <a:pt x="90170" y="10954"/>
                  <a:pt x="90575" y="11139"/>
                  <a:pt x="90936" y="11359"/>
                </a:cubicBezTo>
                <a:cubicBezTo>
                  <a:pt x="91341" y="11579"/>
                  <a:pt x="91746" y="11799"/>
                  <a:pt x="92151" y="12055"/>
                </a:cubicBezTo>
                <a:cubicBezTo>
                  <a:pt x="92336" y="12680"/>
                  <a:pt x="92521" y="13269"/>
                  <a:pt x="92741" y="13815"/>
                </a:cubicBezTo>
                <a:cubicBezTo>
                  <a:pt x="92186" y="13525"/>
                  <a:pt x="91640" y="13234"/>
                  <a:pt x="91015" y="12979"/>
                </a:cubicBezTo>
                <a:cubicBezTo>
                  <a:pt x="90760" y="12864"/>
                  <a:pt x="90496" y="12794"/>
                  <a:pt x="90241" y="12680"/>
                </a:cubicBezTo>
                <a:cubicBezTo>
                  <a:pt x="90056" y="12055"/>
                  <a:pt x="89915" y="11438"/>
                  <a:pt x="89765" y="10778"/>
                </a:cubicBezTo>
                <a:close/>
                <a:moveTo>
                  <a:pt x="100039" y="11764"/>
                </a:moveTo>
                <a:cubicBezTo>
                  <a:pt x="100805" y="12055"/>
                  <a:pt x="101686" y="12319"/>
                  <a:pt x="102601" y="12539"/>
                </a:cubicBezTo>
                <a:cubicBezTo>
                  <a:pt x="102425" y="13014"/>
                  <a:pt x="102311" y="13490"/>
                  <a:pt x="102311" y="14000"/>
                </a:cubicBezTo>
                <a:cubicBezTo>
                  <a:pt x="101360" y="13780"/>
                  <a:pt x="100480" y="13525"/>
                  <a:pt x="99670" y="13199"/>
                </a:cubicBezTo>
                <a:cubicBezTo>
                  <a:pt x="99705" y="12680"/>
                  <a:pt x="99819" y="12204"/>
                  <a:pt x="100039" y="11764"/>
                </a:cubicBezTo>
                <a:close/>
                <a:moveTo>
                  <a:pt x="84263" y="11799"/>
                </a:moveTo>
                <a:cubicBezTo>
                  <a:pt x="85293" y="11799"/>
                  <a:pt x="86279" y="11878"/>
                  <a:pt x="87238" y="12055"/>
                </a:cubicBezTo>
                <a:cubicBezTo>
                  <a:pt x="87379" y="12794"/>
                  <a:pt x="87564" y="13525"/>
                  <a:pt x="87749" y="14220"/>
                </a:cubicBezTo>
                <a:cubicBezTo>
                  <a:pt x="87021" y="14169"/>
                  <a:pt x="86278" y="14136"/>
                  <a:pt x="85529" y="14136"/>
                </a:cubicBezTo>
                <a:cubicBezTo>
                  <a:pt x="85254" y="14136"/>
                  <a:pt x="84979" y="14140"/>
                  <a:pt x="84703" y="14150"/>
                </a:cubicBezTo>
                <a:cubicBezTo>
                  <a:pt x="84518" y="13375"/>
                  <a:pt x="84412" y="12609"/>
                  <a:pt x="84263" y="11799"/>
                </a:cubicBezTo>
                <a:close/>
                <a:moveTo>
                  <a:pt x="72967" y="10294"/>
                </a:moveTo>
                <a:cubicBezTo>
                  <a:pt x="73002" y="11068"/>
                  <a:pt x="73073" y="11834"/>
                  <a:pt x="73187" y="12680"/>
                </a:cubicBezTo>
                <a:cubicBezTo>
                  <a:pt x="72562" y="13155"/>
                  <a:pt x="71937" y="13710"/>
                  <a:pt x="71347" y="14300"/>
                </a:cubicBezTo>
                <a:cubicBezTo>
                  <a:pt x="71206" y="13490"/>
                  <a:pt x="71092" y="12715"/>
                  <a:pt x="71022" y="11949"/>
                </a:cubicBezTo>
                <a:cubicBezTo>
                  <a:pt x="71647" y="11324"/>
                  <a:pt x="72307" y="10778"/>
                  <a:pt x="72967" y="10294"/>
                </a:cubicBezTo>
                <a:close/>
                <a:moveTo>
                  <a:pt x="15847" y="10514"/>
                </a:moveTo>
                <a:cubicBezTo>
                  <a:pt x="16472" y="11104"/>
                  <a:pt x="16983" y="11764"/>
                  <a:pt x="17388" y="12495"/>
                </a:cubicBezTo>
                <a:lnTo>
                  <a:pt x="17353" y="12609"/>
                </a:lnTo>
                <a:cubicBezTo>
                  <a:pt x="17168" y="13199"/>
                  <a:pt x="16983" y="13745"/>
                  <a:pt x="16807" y="14335"/>
                </a:cubicBezTo>
                <a:cubicBezTo>
                  <a:pt x="16367" y="13674"/>
                  <a:pt x="15847" y="13014"/>
                  <a:pt x="15266" y="12459"/>
                </a:cubicBezTo>
                <a:cubicBezTo>
                  <a:pt x="15442" y="11878"/>
                  <a:pt x="15627" y="11289"/>
                  <a:pt x="15812" y="10699"/>
                </a:cubicBezTo>
                <a:lnTo>
                  <a:pt x="15847" y="10514"/>
                </a:lnTo>
                <a:close/>
                <a:moveTo>
                  <a:pt x="6823" y="12204"/>
                </a:moveTo>
                <a:cubicBezTo>
                  <a:pt x="7783" y="12204"/>
                  <a:pt x="8663" y="12275"/>
                  <a:pt x="9544" y="12424"/>
                </a:cubicBezTo>
                <a:cubicBezTo>
                  <a:pt x="9244" y="13120"/>
                  <a:pt x="8883" y="13780"/>
                  <a:pt x="8513" y="14440"/>
                </a:cubicBezTo>
                <a:cubicBezTo>
                  <a:pt x="7598" y="14300"/>
                  <a:pt x="6682" y="14255"/>
                  <a:pt x="5723" y="14255"/>
                </a:cubicBezTo>
                <a:cubicBezTo>
                  <a:pt x="6128" y="13595"/>
                  <a:pt x="6497" y="12900"/>
                  <a:pt x="6823" y="12204"/>
                </a:cubicBezTo>
                <a:close/>
                <a:moveTo>
                  <a:pt x="12986" y="11068"/>
                </a:moveTo>
                <a:cubicBezTo>
                  <a:pt x="13356" y="11253"/>
                  <a:pt x="13725" y="11473"/>
                  <a:pt x="14086" y="11694"/>
                </a:cubicBezTo>
                <a:cubicBezTo>
                  <a:pt x="14456" y="11949"/>
                  <a:pt x="14826" y="12204"/>
                  <a:pt x="15152" y="12495"/>
                </a:cubicBezTo>
                <a:cubicBezTo>
                  <a:pt x="14932" y="13155"/>
                  <a:pt x="14711" y="13815"/>
                  <a:pt x="14421" y="14440"/>
                </a:cubicBezTo>
                <a:cubicBezTo>
                  <a:pt x="14086" y="14150"/>
                  <a:pt x="13725" y="13895"/>
                  <a:pt x="13320" y="13674"/>
                </a:cubicBezTo>
                <a:cubicBezTo>
                  <a:pt x="12986" y="13454"/>
                  <a:pt x="12581" y="13269"/>
                  <a:pt x="12220" y="13120"/>
                </a:cubicBezTo>
                <a:cubicBezTo>
                  <a:pt x="12510" y="12459"/>
                  <a:pt x="12731" y="11764"/>
                  <a:pt x="12986" y="11068"/>
                </a:cubicBezTo>
                <a:close/>
                <a:moveTo>
                  <a:pt x="84192" y="11799"/>
                </a:moveTo>
                <a:cubicBezTo>
                  <a:pt x="84298" y="12609"/>
                  <a:pt x="84448" y="13375"/>
                  <a:pt x="84597" y="14150"/>
                </a:cubicBezTo>
                <a:cubicBezTo>
                  <a:pt x="84007" y="14150"/>
                  <a:pt x="83382" y="14185"/>
                  <a:pt x="82792" y="14255"/>
                </a:cubicBezTo>
                <a:cubicBezTo>
                  <a:pt x="82317" y="14300"/>
                  <a:pt x="81842" y="14370"/>
                  <a:pt x="81401" y="14440"/>
                </a:cubicBezTo>
                <a:cubicBezTo>
                  <a:pt x="81252" y="13639"/>
                  <a:pt x="81146" y="12829"/>
                  <a:pt x="81032" y="11984"/>
                </a:cubicBezTo>
                <a:cubicBezTo>
                  <a:pt x="81252" y="11984"/>
                  <a:pt x="81472" y="11949"/>
                  <a:pt x="81692" y="11914"/>
                </a:cubicBezTo>
                <a:cubicBezTo>
                  <a:pt x="82537" y="11834"/>
                  <a:pt x="83382" y="11799"/>
                  <a:pt x="84192" y="11799"/>
                </a:cubicBezTo>
                <a:close/>
                <a:moveTo>
                  <a:pt x="102681" y="12574"/>
                </a:moveTo>
                <a:cubicBezTo>
                  <a:pt x="103526" y="12759"/>
                  <a:pt x="104441" y="12900"/>
                  <a:pt x="105427" y="13049"/>
                </a:cubicBezTo>
                <a:cubicBezTo>
                  <a:pt x="105287" y="13490"/>
                  <a:pt x="105207" y="14000"/>
                  <a:pt x="105243" y="14476"/>
                </a:cubicBezTo>
                <a:cubicBezTo>
                  <a:pt x="104257" y="14370"/>
                  <a:pt x="103306" y="14220"/>
                  <a:pt x="102425" y="14000"/>
                </a:cubicBezTo>
                <a:cubicBezTo>
                  <a:pt x="102425" y="13490"/>
                  <a:pt x="102496" y="13014"/>
                  <a:pt x="102681" y="12574"/>
                </a:cubicBezTo>
                <a:close/>
                <a:moveTo>
                  <a:pt x="6753" y="12204"/>
                </a:moveTo>
                <a:cubicBezTo>
                  <a:pt x="6418" y="12900"/>
                  <a:pt x="6057" y="13595"/>
                  <a:pt x="5617" y="14300"/>
                </a:cubicBezTo>
                <a:cubicBezTo>
                  <a:pt x="4657" y="14300"/>
                  <a:pt x="3707" y="14405"/>
                  <a:pt x="2720" y="14555"/>
                </a:cubicBezTo>
                <a:cubicBezTo>
                  <a:pt x="3161" y="13859"/>
                  <a:pt x="3557" y="13120"/>
                  <a:pt x="3891" y="12389"/>
                </a:cubicBezTo>
                <a:cubicBezTo>
                  <a:pt x="4842" y="12275"/>
                  <a:pt x="5802" y="12204"/>
                  <a:pt x="6753" y="12204"/>
                </a:cubicBezTo>
                <a:close/>
                <a:moveTo>
                  <a:pt x="75424" y="11324"/>
                </a:moveTo>
                <a:cubicBezTo>
                  <a:pt x="75494" y="12019"/>
                  <a:pt x="75573" y="12759"/>
                  <a:pt x="75679" y="13490"/>
                </a:cubicBezTo>
                <a:cubicBezTo>
                  <a:pt x="74948" y="13859"/>
                  <a:pt x="74253" y="14255"/>
                  <a:pt x="73592" y="14740"/>
                </a:cubicBezTo>
                <a:cubicBezTo>
                  <a:pt x="73478" y="14035"/>
                  <a:pt x="73372" y="13375"/>
                  <a:pt x="73293" y="12715"/>
                </a:cubicBezTo>
                <a:cubicBezTo>
                  <a:pt x="73953" y="12204"/>
                  <a:pt x="74649" y="11729"/>
                  <a:pt x="75424" y="11324"/>
                </a:cubicBezTo>
                <a:close/>
                <a:moveTo>
                  <a:pt x="87309" y="12055"/>
                </a:moveTo>
                <a:lnTo>
                  <a:pt x="87309" y="12055"/>
                </a:lnTo>
                <a:cubicBezTo>
                  <a:pt x="88295" y="12204"/>
                  <a:pt x="89255" y="12459"/>
                  <a:pt x="90135" y="12759"/>
                </a:cubicBezTo>
                <a:cubicBezTo>
                  <a:pt x="90355" y="13454"/>
                  <a:pt x="90575" y="14115"/>
                  <a:pt x="90795" y="14740"/>
                </a:cubicBezTo>
                <a:cubicBezTo>
                  <a:pt x="89836" y="14520"/>
                  <a:pt x="88850" y="14335"/>
                  <a:pt x="87820" y="14220"/>
                </a:cubicBezTo>
                <a:cubicBezTo>
                  <a:pt x="87635" y="13560"/>
                  <a:pt x="87459" y="12829"/>
                  <a:pt x="87309" y="12055"/>
                </a:cubicBezTo>
                <a:close/>
                <a:moveTo>
                  <a:pt x="97143" y="12099"/>
                </a:moveTo>
                <a:lnTo>
                  <a:pt x="97143" y="12099"/>
                </a:lnTo>
                <a:cubicBezTo>
                  <a:pt x="97874" y="12539"/>
                  <a:pt x="98684" y="12935"/>
                  <a:pt x="99599" y="13269"/>
                </a:cubicBezTo>
                <a:cubicBezTo>
                  <a:pt x="99564" y="13780"/>
                  <a:pt x="99634" y="14335"/>
                  <a:pt x="99819" y="14881"/>
                </a:cubicBezTo>
                <a:cubicBezTo>
                  <a:pt x="98860" y="14555"/>
                  <a:pt x="98023" y="14150"/>
                  <a:pt x="97284" y="13674"/>
                </a:cubicBezTo>
                <a:cubicBezTo>
                  <a:pt x="97143" y="13120"/>
                  <a:pt x="97099" y="12609"/>
                  <a:pt x="97143" y="12099"/>
                </a:cubicBezTo>
                <a:close/>
                <a:moveTo>
                  <a:pt x="9614" y="12459"/>
                </a:moveTo>
                <a:cubicBezTo>
                  <a:pt x="10494" y="12609"/>
                  <a:pt x="11340" y="12829"/>
                  <a:pt x="12105" y="13155"/>
                </a:cubicBezTo>
                <a:cubicBezTo>
                  <a:pt x="11815" y="13815"/>
                  <a:pt x="11524" y="14476"/>
                  <a:pt x="11155" y="15065"/>
                </a:cubicBezTo>
                <a:cubicBezTo>
                  <a:pt x="10345" y="14810"/>
                  <a:pt x="9500" y="14590"/>
                  <a:pt x="8584" y="14440"/>
                </a:cubicBezTo>
                <a:cubicBezTo>
                  <a:pt x="8989" y="13815"/>
                  <a:pt x="9323" y="13120"/>
                  <a:pt x="9614" y="12459"/>
                </a:cubicBezTo>
                <a:close/>
                <a:moveTo>
                  <a:pt x="80961" y="12019"/>
                </a:moveTo>
                <a:cubicBezTo>
                  <a:pt x="81076" y="12829"/>
                  <a:pt x="81181" y="13674"/>
                  <a:pt x="81296" y="14440"/>
                </a:cubicBezTo>
                <a:cubicBezTo>
                  <a:pt x="80301" y="14590"/>
                  <a:pt x="79350" y="14810"/>
                  <a:pt x="78470" y="15065"/>
                </a:cubicBezTo>
                <a:cubicBezTo>
                  <a:pt x="78355" y="14255"/>
                  <a:pt x="78214" y="13454"/>
                  <a:pt x="78135" y="12609"/>
                </a:cubicBezTo>
                <a:cubicBezTo>
                  <a:pt x="79016" y="12354"/>
                  <a:pt x="79931" y="12169"/>
                  <a:pt x="80961" y="12019"/>
                </a:cubicBezTo>
                <a:close/>
                <a:moveTo>
                  <a:pt x="92257" y="12134"/>
                </a:moveTo>
                <a:lnTo>
                  <a:pt x="92257" y="12134"/>
                </a:lnTo>
                <a:cubicBezTo>
                  <a:pt x="92847" y="12574"/>
                  <a:pt x="93436" y="13014"/>
                  <a:pt x="93982" y="13490"/>
                </a:cubicBezTo>
                <a:cubicBezTo>
                  <a:pt x="94167" y="14000"/>
                  <a:pt x="94422" y="14555"/>
                  <a:pt x="94678" y="15101"/>
                </a:cubicBezTo>
                <a:cubicBezTo>
                  <a:pt x="94097" y="14660"/>
                  <a:pt x="93507" y="14255"/>
                  <a:pt x="92847" y="13895"/>
                </a:cubicBezTo>
                <a:cubicBezTo>
                  <a:pt x="92626" y="13340"/>
                  <a:pt x="92442" y="12759"/>
                  <a:pt x="92257" y="12134"/>
                </a:cubicBezTo>
                <a:close/>
                <a:moveTo>
                  <a:pt x="67570" y="11544"/>
                </a:moveTo>
                <a:lnTo>
                  <a:pt x="67570" y="11544"/>
                </a:lnTo>
                <a:cubicBezTo>
                  <a:pt x="67500" y="12169"/>
                  <a:pt x="67465" y="12794"/>
                  <a:pt x="67465" y="13419"/>
                </a:cubicBezTo>
                <a:cubicBezTo>
                  <a:pt x="66989" y="14035"/>
                  <a:pt x="66470" y="14625"/>
                  <a:pt x="65924" y="15215"/>
                </a:cubicBezTo>
                <a:cubicBezTo>
                  <a:pt x="65924" y="14590"/>
                  <a:pt x="65924" y="14000"/>
                  <a:pt x="65995" y="13454"/>
                </a:cubicBezTo>
                <a:cubicBezTo>
                  <a:pt x="66549" y="12829"/>
                  <a:pt x="67060" y="12204"/>
                  <a:pt x="67570" y="11544"/>
                </a:cubicBezTo>
                <a:close/>
                <a:moveTo>
                  <a:pt x="93507" y="11764"/>
                </a:moveTo>
                <a:cubicBezTo>
                  <a:pt x="93692" y="11949"/>
                  <a:pt x="93877" y="12134"/>
                  <a:pt x="94062" y="12319"/>
                </a:cubicBezTo>
                <a:cubicBezTo>
                  <a:pt x="94502" y="12794"/>
                  <a:pt x="94977" y="13234"/>
                  <a:pt x="95453" y="13710"/>
                </a:cubicBezTo>
                <a:cubicBezTo>
                  <a:pt x="95673" y="14255"/>
                  <a:pt x="95963" y="14810"/>
                  <a:pt x="96298" y="15356"/>
                </a:cubicBezTo>
                <a:cubicBezTo>
                  <a:pt x="95822" y="14995"/>
                  <a:pt x="95382" y="14590"/>
                  <a:pt x="94977" y="14220"/>
                </a:cubicBezTo>
                <a:cubicBezTo>
                  <a:pt x="94643" y="13965"/>
                  <a:pt x="94352" y="13710"/>
                  <a:pt x="94018" y="13419"/>
                </a:cubicBezTo>
                <a:cubicBezTo>
                  <a:pt x="93841" y="12864"/>
                  <a:pt x="93657" y="12319"/>
                  <a:pt x="93507" y="11764"/>
                </a:cubicBezTo>
                <a:close/>
                <a:moveTo>
                  <a:pt x="95012" y="11949"/>
                </a:moveTo>
                <a:lnTo>
                  <a:pt x="95012" y="11949"/>
                </a:lnTo>
                <a:cubicBezTo>
                  <a:pt x="95602" y="12574"/>
                  <a:pt x="96263" y="13120"/>
                  <a:pt x="97028" y="13639"/>
                </a:cubicBezTo>
                <a:cubicBezTo>
                  <a:pt x="97099" y="13674"/>
                  <a:pt x="97143" y="13710"/>
                  <a:pt x="97213" y="13745"/>
                </a:cubicBezTo>
                <a:cubicBezTo>
                  <a:pt x="97363" y="14300"/>
                  <a:pt x="97583" y="14881"/>
                  <a:pt x="97874" y="15470"/>
                </a:cubicBezTo>
                <a:cubicBezTo>
                  <a:pt x="96993" y="14960"/>
                  <a:pt x="96218" y="14300"/>
                  <a:pt x="95523" y="13639"/>
                </a:cubicBezTo>
                <a:cubicBezTo>
                  <a:pt x="95268" y="13085"/>
                  <a:pt x="95118" y="12495"/>
                  <a:pt x="95012" y="11949"/>
                </a:cubicBezTo>
                <a:close/>
                <a:moveTo>
                  <a:pt x="69111" y="11509"/>
                </a:moveTo>
                <a:cubicBezTo>
                  <a:pt x="69111" y="12239"/>
                  <a:pt x="69190" y="12979"/>
                  <a:pt x="69261" y="13745"/>
                </a:cubicBezTo>
                <a:cubicBezTo>
                  <a:pt x="69041" y="14000"/>
                  <a:pt x="68785" y="14300"/>
                  <a:pt x="68565" y="14590"/>
                </a:cubicBezTo>
                <a:cubicBezTo>
                  <a:pt x="68266" y="14960"/>
                  <a:pt x="67975" y="15286"/>
                  <a:pt x="67685" y="15620"/>
                </a:cubicBezTo>
                <a:cubicBezTo>
                  <a:pt x="67606" y="14916"/>
                  <a:pt x="67570" y="14185"/>
                  <a:pt x="67570" y="13454"/>
                </a:cubicBezTo>
                <a:cubicBezTo>
                  <a:pt x="67720" y="13269"/>
                  <a:pt x="67870" y="13085"/>
                  <a:pt x="68011" y="12900"/>
                </a:cubicBezTo>
                <a:cubicBezTo>
                  <a:pt x="68345" y="12424"/>
                  <a:pt x="68706" y="11949"/>
                  <a:pt x="69111" y="11509"/>
                </a:cubicBezTo>
                <a:close/>
                <a:moveTo>
                  <a:pt x="90276" y="12794"/>
                </a:moveTo>
                <a:cubicBezTo>
                  <a:pt x="90496" y="12864"/>
                  <a:pt x="90760" y="12979"/>
                  <a:pt x="90980" y="13049"/>
                </a:cubicBezTo>
                <a:cubicBezTo>
                  <a:pt x="91640" y="13305"/>
                  <a:pt x="92221" y="13639"/>
                  <a:pt x="92811" y="13965"/>
                </a:cubicBezTo>
                <a:cubicBezTo>
                  <a:pt x="93031" y="14555"/>
                  <a:pt x="93287" y="15136"/>
                  <a:pt x="93542" y="15691"/>
                </a:cubicBezTo>
                <a:cubicBezTo>
                  <a:pt x="93102" y="15506"/>
                  <a:pt x="92662" y="15321"/>
                  <a:pt x="92186" y="15136"/>
                </a:cubicBezTo>
                <a:cubicBezTo>
                  <a:pt x="91781" y="15030"/>
                  <a:pt x="91341" y="14881"/>
                  <a:pt x="90901" y="14775"/>
                </a:cubicBezTo>
                <a:cubicBezTo>
                  <a:pt x="90681" y="14150"/>
                  <a:pt x="90461" y="13490"/>
                  <a:pt x="90276" y="12794"/>
                </a:cubicBezTo>
                <a:close/>
                <a:moveTo>
                  <a:pt x="99670" y="13305"/>
                </a:moveTo>
                <a:lnTo>
                  <a:pt x="99670" y="13305"/>
                </a:lnTo>
                <a:cubicBezTo>
                  <a:pt x="100480" y="13595"/>
                  <a:pt x="101360" y="13859"/>
                  <a:pt x="102311" y="14079"/>
                </a:cubicBezTo>
                <a:cubicBezTo>
                  <a:pt x="102311" y="14590"/>
                  <a:pt x="102425" y="15136"/>
                  <a:pt x="102601" y="15691"/>
                </a:cubicBezTo>
                <a:cubicBezTo>
                  <a:pt x="101615" y="15470"/>
                  <a:pt x="100735" y="15215"/>
                  <a:pt x="99890" y="14916"/>
                </a:cubicBezTo>
                <a:cubicBezTo>
                  <a:pt x="99740" y="14335"/>
                  <a:pt x="99670" y="13815"/>
                  <a:pt x="99670" y="13305"/>
                </a:cubicBezTo>
                <a:close/>
                <a:moveTo>
                  <a:pt x="78065" y="12644"/>
                </a:moveTo>
                <a:cubicBezTo>
                  <a:pt x="78135" y="13490"/>
                  <a:pt x="78250" y="14300"/>
                  <a:pt x="78390" y="15065"/>
                </a:cubicBezTo>
                <a:cubicBezTo>
                  <a:pt x="77625" y="15286"/>
                  <a:pt x="76894" y="15576"/>
                  <a:pt x="76189" y="15875"/>
                </a:cubicBezTo>
                <a:cubicBezTo>
                  <a:pt x="76049" y="15065"/>
                  <a:pt x="75899" y="14300"/>
                  <a:pt x="75793" y="13525"/>
                </a:cubicBezTo>
                <a:cubicBezTo>
                  <a:pt x="76489" y="13199"/>
                  <a:pt x="77255" y="12900"/>
                  <a:pt x="78065" y="12644"/>
                </a:cubicBezTo>
                <a:close/>
                <a:moveTo>
                  <a:pt x="70951" y="12019"/>
                </a:moveTo>
                <a:cubicBezTo>
                  <a:pt x="71022" y="12794"/>
                  <a:pt x="71127" y="13560"/>
                  <a:pt x="71277" y="14370"/>
                </a:cubicBezTo>
                <a:cubicBezTo>
                  <a:pt x="70731" y="14881"/>
                  <a:pt x="70212" y="15435"/>
                  <a:pt x="69701" y="16016"/>
                </a:cubicBezTo>
                <a:cubicBezTo>
                  <a:pt x="69551" y="15286"/>
                  <a:pt x="69446" y="14520"/>
                  <a:pt x="69366" y="13745"/>
                </a:cubicBezTo>
                <a:cubicBezTo>
                  <a:pt x="69886" y="13120"/>
                  <a:pt x="70396" y="12574"/>
                  <a:pt x="70951" y="12019"/>
                </a:cubicBezTo>
                <a:close/>
                <a:moveTo>
                  <a:pt x="15222" y="12574"/>
                </a:moveTo>
                <a:cubicBezTo>
                  <a:pt x="15812" y="13120"/>
                  <a:pt x="16323" y="13745"/>
                  <a:pt x="16763" y="14440"/>
                </a:cubicBezTo>
                <a:cubicBezTo>
                  <a:pt x="16543" y="15030"/>
                  <a:pt x="16323" y="15576"/>
                  <a:pt x="16067" y="16131"/>
                </a:cubicBezTo>
                <a:cubicBezTo>
                  <a:pt x="15627" y="15541"/>
                  <a:pt x="15116" y="14995"/>
                  <a:pt x="14491" y="14476"/>
                </a:cubicBezTo>
                <a:cubicBezTo>
                  <a:pt x="14782" y="13859"/>
                  <a:pt x="15002" y="13234"/>
                  <a:pt x="15222" y="12574"/>
                </a:cubicBezTo>
                <a:close/>
                <a:moveTo>
                  <a:pt x="102425" y="14079"/>
                </a:moveTo>
                <a:lnTo>
                  <a:pt x="102425" y="14079"/>
                </a:lnTo>
                <a:cubicBezTo>
                  <a:pt x="103306" y="14300"/>
                  <a:pt x="104257" y="14440"/>
                  <a:pt x="105243" y="14590"/>
                </a:cubicBezTo>
                <a:cubicBezTo>
                  <a:pt x="105287" y="15101"/>
                  <a:pt x="105392" y="15620"/>
                  <a:pt x="105577" y="16166"/>
                </a:cubicBezTo>
                <a:cubicBezTo>
                  <a:pt x="104547" y="16060"/>
                  <a:pt x="103596" y="15875"/>
                  <a:pt x="102681" y="15691"/>
                </a:cubicBezTo>
                <a:cubicBezTo>
                  <a:pt x="102496" y="15136"/>
                  <a:pt x="102425" y="14625"/>
                  <a:pt x="102425" y="14079"/>
                </a:cubicBezTo>
                <a:close/>
                <a:moveTo>
                  <a:pt x="12185" y="13199"/>
                </a:moveTo>
                <a:cubicBezTo>
                  <a:pt x="12546" y="13340"/>
                  <a:pt x="12915" y="13525"/>
                  <a:pt x="13285" y="13745"/>
                </a:cubicBezTo>
                <a:cubicBezTo>
                  <a:pt x="13681" y="13965"/>
                  <a:pt x="14051" y="14220"/>
                  <a:pt x="14386" y="14520"/>
                </a:cubicBezTo>
                <a:cubicBezTo>
                  <a:pt x="14122" y="15101"/>
                  <a:pt x="13831" y="15691"/>
                  <a:pt x="13505" y="16236"/>
                </a:cubicBezTo>
                <a:cubicBezTo>
                  <a:pt x="13136" y="15981"/>
                  <a:pt x="12731" y="15761"/>
                  <a:pt x="12290" y="15541"/>
                </a:cubicBezTo>
                <a:cubicBezTo>
                  <a:pt x="11965" y="15400"/>
                  <a:pt x="11595" y="15250"/>
                  <a:pt x="11225" y="15101"/>
                </a:cubicBezTo>
                <a:cubicBezTo>
                  <a:pt x="11595" y="14476"/>
                  <a:pt x="11921" y="13859"/>
                  <a:pt x="12185" y="13199"/>
                </a:cubicBezTo>
                <a:close/>
                <a:moveTo>
                  <a:pt x="5687" y="14335"/>
                </a:moveTo>
                <a:cubicBezTo>
                  <a:pt x="6603" y="14335"/>
                  <a:pt x="7563" y="14370"/>
                  <a:pt x="8443" y="14520"/>
                </a:cubicBezTo>
                <a:cubicBezTo>
                  <a:pt x="8073" y="15136"/>
                  <a:pt x="7668" y="15726"/>
                  <a:pt x="7158" y="16280"/>
                </a:cubicBezTo>
                <a:cubicBezTo>
                  <a:pt x="6467" y="16194"/>
                  <a:pt x="5752" y="16153"/>
                  <a:pt x="5035" y="16153"/>
                </a:cubicBezTo>
                <a:cubicBezTo>
                  <a:pt x="4800" y="16153"/>
                  <a:pt x="4566" y="16157"/>
                  <a:pt x="4332" y="16166"/>
                </a:cubicBezTo>
                <a:cubicBezTo>
                  <a:pt x="4807" y="15576"/>
                  <a:pt x="5282" y="14995"/>
                  <a:pt x="5687" y="14335"/>
                </a:cubicBezTo>
                <a:close/>
                <a:moveTo>
                  <a:pt x="73187" y="12794"/>
                </a:moveTo>
                <a:cubicBezTo>
                  <a:pt x="73293" y="13419"/>
                  <a:pt x="73407" y="14115"/>
                  <a:pt x="73513" y="14775"/>
                </a:cubicBezTo>
                <a:cubicBezTo>
                  <a:pt x="72888" y="15250"/>
                  <a:pt x="72307" y="15726"/>
                  <a:pt x="71717" y="16280"/>
                </a:cubicBezTo>
                <a:cubicBezTo>
                  <a:pt x="71611" y="15655"/>
                  <a:pt x="71462" y="15030"/>
                  <a:pt x="71347" y="14370"/>
                </a:cubicBezTo>
                <a:cubicBezTo>
                  <a:pt x="71937" y="13815"/>
                  <a:pt x="72562" y="13269"/>
                  <a:pt x="73187" y="12794"/>
                </a:cubicBezTo>
                <a:close/>
                <a:moveTo>
                  <a:pt x="105322" y="14590"/>
                </a:moveTo>
                <a:lnTo>
                  <a:pt x="105322" y="14590"/>
                </a:lnTo>
                <a:cubicBezTo>
                  <a:pt x="105612" y="14625"/>
                  <a:pt x="105903" y="14660"/>
                  <a:pt x="106237" y="14696"/>
                </a:cubicBezTo>
                <a:cubicBezTo>
                  <a:pt x="106684" y="14727"/>
                  <a:pt x="107166" y="14754"/>
                  <a:pt x="107672" y="14754"/>
                </a:cubicBezTo>
                <a:cubicBezTo>
                  <a:pt x="107874" y="14754"/>
                  <a:pt x="108080" y="14750"/>
                  <a:pt x="108289" y="14740"/>
                </a:cubicBezTo>
                <a:cubicBezTo>
                  <a:pt x="108324" y="15286"/>
                  <a:pt x="108474" y="15796"/>
                  <a:pt x="108658" y="16316"/>
                </a:cubicBezTo>
                <a:cubicBezTo>
                  <a:pt x="108370" y="16330"/>
                  <a:pt x="108094" y="16339"/>
                  <a:pt x="107828" y="16339"/>
                </a:cubicBezTo>
                <a:cubicBezTo>
                  <a:pt x="107451" y="16339"/>
                  <a:pt x="107094" y="16322"/>
                  <a:pt x="106748" y="16280"/>
                </a:cubicBezTo>
                <a:cubicBezTo>
                  <a:pt x="106387" y="16236"/>
                  <a:pt x="106017" y="16201"/>
                  <a:pt x="105648" y="16166"/>
                </a:cubicBezTo>
                <a:cubicBezTo>
                  <a:pt x="105463" y="15620"/>
                  <a:pt x="105357" y="15101"/>
                  <a:pt x="105322" y="14590"/>
                </a:cubicBezTo>
                <a:close/>
                <a:moveTo>
                  <a:pt x="5582" y="14335"/>
                </a:moveTo>
                <a:lnTo>
                  <a:pt x="5582" y="14335"/>
                </a:lnTo>
                <a:cubicBezTo>
                  <a:pt x="5177" y="14995"/>
                  <a:pt x="4701" y="15576"/>
                  <a:pt x="4182" y="16166"/>
                </a:cubicBezTo>
                <a:cubicBezTo>
                  <a:pt x="3231" y="16201"/>
                  <a:pt x="2236" y="16280"/>
                  <a:pt x="1250" y="16421"/>
                </a:cubicBezTo>
                <a:cubicBezTo>
                  <a:pt x="1796" y="15875"/>
                  <a:pt x="2236" y="15250"/>
                  <a:pt x="2676" y="14625"/>
                </a:cubicBezTo>
                <a:cubicBezTo>
                  <a:pt x="3636" y="14476"/>
                  <a:pt x="4622" y="14370"/>
                  <a:pt x="5582" y="14335"/>
                </a:cubicBezTo>
                <a:close/>
                <a:moveTo>
                  <a:pt x="85462" y="14207"/>
                </a:moveTo>
                <a:cubicBezTo>
                  <a:pt x="86234" y="14207"/>
                  <a:pt x="86999" y="14248"/>
                  <a:pt x="87749" y="14335"/>
                </a:cubicBezTo>
                <a:cubicBezTo>
                  <a:pt x="87969" y="15101"/>
                  <a:pt x="88189" y="15840"/>
                  <a:pt x="88374" y="16500"/>
                </a:cubicBezTo>
                <a:cubicBezTo>
                  <a:pt x="87949" y="16482"/>
                  <a:pt x="87520" y="16471"/>
                  <a:pt x="87081" y="16471"/>
                </a:cubicBezTo>
                <a:cubicBezTo>
                  <a:pt x="86493" y="16471"/>
                  <a:pt x="85888" y="16490"/>
                  <a:pt x="85258" y="16536"/>
                </a:cubicBezTo>
                <a:cubicBezTo>
                  <a:pt x="85073" y="15840"/>
                  <a:pt x="84888" y="15065"/>
                  <a:pt x="84703" y="14220"/>
                </a:cubicBezTo>
                <a:cubicBezTo>
                  <a:pt x="84957" y="14212"/>
                  <a:pt x="85210" y="14207"/>
                  <a:pt x="85462" y="14207"/>
                </a:cubicBezTo>
                <a:close/>
                <a:moveTo>
                  <a:pt x="97319" y="13780"/>
                </a:moveTo>
                <a:cubicBezTo>
                  <a:pt x="98059" y="14255"/>
                  <a:pt x="98904" y="14660"/>
                  <a:pt x="99855" y="14995"/>
                </a:cubicBezTo>
                <a:cubicBezTo>
                  <a:pt x="100004" y="15541"/>
                  <a:pt x="100260" y="16096"/>
                  <a:pt x="100585" y="16721"/>
                </a:cubicBezTo>
                <a:cubicBezTo>
                  <a:pt x="99634" y="16386"/>
                  <a:pt x="98789" y="15981"/>
                  <a:pt x="98023" y="15541"/>
                </a:cubicBezTo>
                <a:cubicBezTo>
                  <a:pt x="97689" y="14960"/>
                  <a:pt x="97469" y="14370"/>
                  <a:pt x="97319" y="13780"/>
                </a:cubicBezTo>
                <a:close/>
                <a:moveTo>
                  <a:pt x="87855" y="14335"/>
                </a:moveTo>
                <a:lnTo>
                  <a:pt x="87855" y="14335"/>
                </a:lnTo>
                <a:cubicBezTo>
                  <a:pt x="88885" y="14440"/>
                  <a:pt x="89880" y="14590"/>
                  <a:pt x="90830" y="14845"/>
                </a:cubicBezTo>
                <a:cubicBezTo>
                  <a:pt x="91086" y="15541"/>
                  <a:pt x="91341" y="16201"/>
                  <a:pt x="91596" y="16826"/>
                </a:cubicBezTo>
                <a:cubicBezTo>
                  <a:pt x="90610" y="16641"/>
                  <a:pt x="89545" y="16536"/>
                  <a:pt x="88480" y="16500"/>
                </a:cubicBezTo>
                <a:cubicBezTo>
                  <a:pt x="88260" y="15840"/>
                  <a:pt x="88040" y="15101"/>
                  <a:pt x="87855" y="14335"/>
                </a:cubicBezTo>
                <a:close/>
                <a:moveTo>
                  <a:pt x="92917" y="14000"/>
                </a:moveTo>
                <a:lnTo>
                  <a:pt x="92917" y="14000"/>
                </a:lnTo>
                <a:cubicBezTo>
                  <a:pt x="93577" y="14405"/>
                  <a:pt x="94167" y="14810"/>
                  <a:pt x="94792" y="15250"/>
                </a:cubicBezTo>
                <a:cubicBezTo>
                  <a:pt x="95048" y="15761"/>
                  <a:pt x="95338" y="16316"/>
                  <a:pt x="95673" y="16826"/>
                </a:cubicBezTo>
                <a:cubicBezTo>
                  <a:pt x="95048" y="16456"/>
                  <a:pt x="94387" y="16096"/>
                  <a:pt x="93692" y="15761"/>
                </a:cubicBezTo>
                <a:cubicBezTo>
                  <a:pt x="93436" y="15215"/>
                  <a:pt x="93137" y="14625"/>
                  <a:pt x="92917" y="14000"/>
                </a:cubicBezTo>
                <a:close/>
                <a:moveTo>
                  <a:pt x="8549" y="14520"/>
                </a:moveTo>
                <a:cubicBezTo>
                  <a:pt x="9429" y="14660"/>
                  <a:pt x="10274" y="14845"/>
                  <a:pt x="11119" y="15136"/>
                </a:cubicBezTo>
                <a:cubicBezTo>
                  <a:pt x="10750" y="15761"/>
                  <a:pt x="10380" y="16316"/>
                  <a:pt x="9940" y="16861"/>
                </a:cubicBezTo>
                <a:cubicBezTo>
                  <a:pt x="9059" y="16606"/>
                  <a:pt x="8179" y="16421"/>
                  <a:pt x="7263" y="16316"/>
                </a:cubicBezTo>
                <a:cubicBezTo>
                  <a:pt x="7739" y="15726"/>
                  <a:pt x="8179" y="15136"/>
                  <a:pt x="8549" y="14520"/>
                </a:cubicBezTo>
                <a:close/>
                <a:moveTo>
                  <a:pt x="84632" y="14220"/>
                </a:moveTo>
                <a:cubicBezTo>
                  <a:pt x="84773" y="15065"/>
                  <a:pt x="84993" y="15840"/>
                  <a:pt x="85143" y="16571"/>
                </a:cubicBezTo>
                <a:cubicBezTo>
                  <a:pt x="84263" y="16606"/>
                  <a:pt x="83347" y="16721"/>
                  <a:pt x="82396" y="16861"/>
                </a:cubicBezTo>
                <a:cubicBezTo>
                  <a:pt x="82211" y="16897"/>
                  <a:pt x="82062" y="16897"/>
                  <a:pt x="81877" y="16941"/>
                </a:cubicBezTo>
                <a:cubicBezTo>
                  <a:pt x="81692" y="16166"/>
                  <a:pt x="81551" y="15356"/>
                  <a:pt x="81401" y="14520"/>
                </a:cubicBezTo>
                <a:cubicBezTo>
                  <a:pt x="81842" y="14440"/>
                  <a:pt x="82317" y="14405"/>
                  <a:pt x="82792" y="14335"/>
                </a:cubicBezTo>
                <a:cubicBezTo>
                  <a:pt x="83418" y="14300"/>
                  <a:pt x="84007" y="14255"/>
                  <a:pt x="84632" y="14220"/>
                </a:cubicBezTo>
                <a:close/>
                <a:moveTo>
                  <a:pt x="75714" y="13560"/>
                </a:moveTo>
                <a:cubicBezTo>
                  <a:pt x="75829" y="14335"/>
                  <a:pt x="75969" y="15101"/>
                  <a:pt x="76119" y="15911"/>
                </a:cubicBezTo>
                <a:cubicBezTo>
                  <a:pt x="75424" y="16236"/>
                  <a:pt x="74728" y="16606"/>
                  <a:pt x="74068" y="17046"/>
                </a:cubicBezTo>
                <a:cubicBezTo>
                  <a:pt x="73883" y="16280"/>
                  <a:pt x="73733" y="15541"/>
                  <a:pt x="73628" y="14810"/>
                </a:cubicBezTo>
                <a:cubicBezTo>
                  <a:pt x="74288" y="14370"/>
                  <a:pt x="74948" y="13930"/>
                  <a:pt x="75714" y="13560"/>
                </a:cubicBezTo>
                <a:close/>
                <a:moveTo>
                  <a:pt x="94097" y="13595"/>
                </a:moveTo>
                <a:cubicBezTo>
                  <a:pt x="94387" y="13815"/>
                  <a:pt x="94643" y="14079"/>
                  <a:pt x="94898" y="14300"/>
                </a:cubicBezTo>
                <a:cubicBezTo>
                  <a:pt x="95382" y="14740"/>
                  <a:pt x="95893" y="15136"/>
                  <a:pt x="96403" y="15576"/>
                </a:cubicBezTo>
                <a:cubicBezTo>
                  <a:pt x="96738" y="16096"/>
                  <a:pt x="97064" y="16606"/>
                  <a:pt x="97398" y="17082"/>
                </a:cubicBezTo>
                <a:cubicBezTo>
                  <a:pt x="96923" y="16756"/>
                  <a:pt x="96483" y="16386"/>
                  <a:pt x="95998" y="16060"/>
                </a:cubicBezTo>
                <a:cubicBezTo>
                  <a:pt x="95602" y="15761"/>
                  <a:pt x="95232" y="15470"/>
                  <a:pt x="94827" y="15180"/>
                </a:cubicBezTo>
                <a:cubicBezTo>
                  <a:pt x="94537" y="14660"/>
                  <a:pt x="94317" y="14115"/>
                  <a:pt x="94097" y="13595"/>
                </a:cubicBezTo>
                <a:close/>
                <a:moveTo>
                  <a:pt x="95602" y="13815"/>
                </a:moveTo>
                <a:cubicBezTo>
                  <a:pt x="96298" y="14476"/>
                  <a:pt x="97064" y="15101"/>
                  <a:pt x="97944" y="15620"/>
                </a:cubicBezTo>
                <a:cubicBezTo>
                  <a:pt x="98199" y="16131"/>
                  <a:pt x="98534" y="16641"/>
                  <a:pt x="98860" y="17161"/>
                </a:cubicBezTo>
                <a:cubicBezTo>
                  <a:pt x="98719" y="17082"/>
                  <a:pt x="98569" y="16976"/>
                  <a:pt x="98419" y="16897"/>
                </a:cubicBezTo>
                <a:cubicBezTo>
                  <a:pt x="97724" y="16500"/>
                  <a:pt x="97099" y="16016"/>
                  <a:pt x="96483" y="15506"/>
                </a:cubicBezTo>
                <a:cubicBezTo>
                  <a:pt x="96148" y="14960"/>
                  <a:pt x="95858" y="14405"/>
                  <a:pt x="95602" y="13815"/>
                </a:cubicBezTo>
                <a:close/>
                <a:moveTo>
                  <a:pt x="65889" y="13525"/>
                </a:moveTo>
                <a:lnTo>
                  <a:pt x="65889" y="13525"/>
                </a:lnTo>
                <a:cubicBezTo>
                  <a:pt x="65845" y="14115"/>
                  <a:pt x="65810" y="14696"/>
                  <a:pt x="65845" y="15286"/>
                </a:cubicBezTo>
                <a:cubicBezTo>
                  <a:pt x="65229" y="15946"/>
                  <a:pt x="64568" y="16571"/>
                  <a:pt x="63908" y="17196"/>
                </a:cubicBezTo>
                <a:cubicBezTo>
                  <a:pt x="63864" y="16641"/>
                  <a:pt x="63864" y="16096"/>
                  <a:pt x="63943" y="15541"/>
                </a:cubicBezTo>
                <a:cubicBezTo>
                  <a:pt x="64603" y="14881"/>
                  <a:pt x="65264" y="14220"/>
                  <a:pt x="65889" y="13525"/>
                </a:cubicBezTo>
                <a:close/>
                <a:moveTo>
                  <a:pt x="67465" y="13560"/>
                </a:moveTo>
                <a:cubicBezTo>
                  <a:pt x="67500" y="14300"/>
                  <a:pt x="67535" y="14995"/>
                  <a:pt x="67606" y="15726"/>
                </a:cubicBezTo>
                <a:cubicBezTo>
                  <a:pt x="67130" y="16280"/>
                  <a:pt x="66620" y="16791"/>
                  <a:pt x="66109" y="17302"/>
                </a:cubicBezTo>
                <a:cubicBezTo>
                  <a:pt x="65995" y="16641"/>
                  <a:pt x="65959" y="15981"/>
                  <a:pt x="65924" y="15321"/>
                </a:cubicBezTo>
                <a:cubicBezTo>
                  <a:pt x="66470" y="14775"/>
                  <a:pt x="66989" y="14185"/>
                  <a:pt x="67465" y="13560"/>
                </a:cubicBezTo>
                <a:close/>
                <a:moveTo>
                  <a:pt x="99925" y="15030"/>
                </a:moveTo>
                <a:lnTo>
                  <a:pt x="99925" y="15030"/>
                </a:lnTo>
                <a:cubicBezTo>
                  <a:pt x="100770" y="15321"/>
                  <a:pt x="101651" y="15576"/>
                  <a:pt x="102645" y="15761"/>
                </a:cubicBezTo>
                <a:cubicBezTo>
                  <a:pt x="102821" y="16316"/>
                  <a:pt x="103086" y="16861"/>
                  <a:pt x="103411" y="17451"/>
                </a:cubicBezTo>
                <a:cubicBezTo>
                  <a:pt x="102460" y="17266"/>
                  <a:pt x="101545" y="17011"/>
                  <a:pt x="100700" y="16756"/>
                </a:cubicBezTo>
                <a:cubicBezTo>
                  <a:pt x="100365" y="16131"/>
                  <a:pt x="100110" y="15576"/>
                  <a:pt x="99925" y="15030"/>
                </a:cubicBezTo>
                <a:close/>
                <a:moveTo>
                  <a:pt x="67755" y="10294"/>
                </a:moveTo>
                <a:lnTo>
                  <a:pt x="67755" y="10294"/>
                </a:lnTo>
                <a:cubicBezTo>
                  <a:pt x="67685" y="10663"/>
                  <a:pt x="67606" y="11033"/>
                  <a:pt x="67570" y="11394"/>
                </a:cubicBezTo>
                <a:cubicBezTo>
                  <a:pt x="67095" y="12019"/>
                  <a:pt x="66584" y="12680"/>
                  <a:pt x="66030" y="13269"/>
                </a:cubicBezTo>
                <a:cubicBezTo>
                  <a:pt x="66065" y="13014"/>
                  <a:pt x="66109" y="12759"/>
                  <a:pt x="66144" y="12459"/>
                </a:cubicBezTo>
                <a:lnTo>
                  <a:pt x="66065" y="12459"/>
                </a:lnTo>
                <a:cubicBezTo>
                  <a:pt x="65995" y="12759"/>
                  <a:pt x="65959" y="13085"/>
                  <a:pt x="65924" y="13419"/>
                </a:cubicBezTo>
                <a:cubicBezTo>
                  <a:pt x="65299" y="14079"/>
                  <a:pt x="64639" y="14775"/>
                  <a:pt x="63943" y="15400"/>
                </a:cubicBezTo>
                <a:cubicBezTo>
                  <a:pt x="63978" y="15101"/>
                  <a:pt x="64014" y="14810"/>
                  <a:pt x="64084" y="14520"/>
                </a:cubicBezTo>
                <a:lnTo>
                  <a:pt x="63978" y="14520"/>
                </a:lnTo>
                <a:cubicBezTo>
                  <a:pt x="63943" y="14845"/>
                  <a:pt x="63864" y="15180"/>
                  <a:pt x="63829" y="15506"/>
                </a:cubicBezTo>
                <a:cubicBezTo>
                  <a:pt x="63098" y="16201"/>
                  <a:pt x="62323" y="16897"/>
                  <a:pt x="61522" y="17557"/>
                </a:cubicBezTo>
                <a:cubicBezTo>
                  <a:pt x="61557" y="17231"/>
                  <a:pt x="61628" y="16861"/>
                  <a:pt x="61663" y="16536"/>
                </a:cubicBezTo>
                <a:cubicBezTo>
                  <a:pt x="63908" y="14625"/>
                  <a:pt x="66030" y="12609"/>
                  <a:pt x="67755" y="10294"/>
                </a:cubicBezTo>
                <a:close/>
                <a:moveTo>
                  <a:pt x="81331" y="14520"/>
                </a:moveTo>
                <a:cubicBezTo>
                  <a:pt x="81472" y="15400"/>
                  <a:pt x="81622" y="16201"/>
                  <a:pt x="81771" y="16976"/>
                </a:cubicBezTo>
                <a:cubicBezTo>
                  <a:pt x="80741" y="17117"/>
                  <a:pt x="79826" y="17337"/>
                  <a:pt x="78945" y="17557"/>
                </a:cubicBezTo>
                <a:cubicBezTo>
                  <a:pt x="78795" y="16791"/>
                  <a:pt x="78611" y="15981"/>
                  <a:pt x="78505" y="15136"/>
                </a:cubicBezTo>
                <a:cubicBezTo>
                  <a:pt x="79385" y="14881"/>
                  <a:pt x="80301" y="14696"/>
                  <a:pt x="81331" y="14520"/>
                </a:cubicBezTo>
                <a:close/>
                <a:moveTo>
                  <a:pt x="90936" y="14881"/>
                </a:moveTo>
                <a:lnTo>
                  <a:pt x="90936" y="14881"/>
                </a:lnTo>
                <a:cubicBezTo>
                  <a:pt x="91341" y="14995"/>
                  <a:pt x="91746" y="15101"/>
                  <a:pt x="92151" y="15250"/>
                </a:cubicBezTo>
                <a:cubicBezTo>
                  <a:pt x="92662" y="15400"/>
                  <a:pt x="93137" y="15620"/>
                  <a:pt x="93621" y="15840"/>
                </a:cubicBezTo>
                <a:cubicBezTo>
                  <a:pt x="93912" y="16456"/>
                  <a:pt x="94238" y="17046"/>
                  <a:pt x="94537" y="17557"/>
                </a:cubicBezTo>
                <a:cubicBezTo>
                  <a:pt x="93982" y="17381"/>
                  <a:pt x="93401" y="17196"/>
                  <a:pt x="92811" y="17046"/>
                </a:cubicBezTo>
                <a:cubicBezTo>
                  <a:pt x="92442" y="16976"/>
                  <a:pt x="92081" y="16897"/>
                  <a:pt x="91676" y="16826"/>
                </a:cubicBezTo>
                <a:cubicBezTo>
                  <a:pt x="91456" y="16236"/>
                  <a:pt x="91200" y="15576"/>
                  <a:pt x="90936" y="14881"/>
                </a:cubicBezTo>
                <a:close/>
                <a:moveTo>
                  <a:pt x="14456" y="14555"/>
                </a:moveTo>
                <a:cubicBezTo>
                  <a:pt x="15081" y="15065"/>
                  <a:pt x="15557" y="15620"/>
                  <a:pt x="16032" y="16236"/>
                </a:cubicBezTo>
                <a:cubicBezTo>
                  <a:pt x="15777" y="16756"/>
                  <a:pt x="15521" y="17231"/>
                  <a:pt x="15222" y="17707"/>
                </a:cubicBezTo>
                <a:cubicBezTo>
                  <a:pt x="14711" y="17196"/>
                  <a:pt x="14166" y="16721"/>
                  <a:pt x="13576" y="16280"/>
                </a:cubicBezTo>
                <a:cubicBezTo>
                  <a:pt x="13901" y="15726"/>
                  <a:pt x="14201" y="15136"/>
                  <a:pt x="14456" y="14555"/>
                </a:cubicBezTo>
                <a:close/>
                <a:moveTo>
                  <a:pt x="11190" y="15180"/>
                </a:moveTo>
                <a:cubicBezTo>
                  <a:pt x="11560" y="15321"/>
                  <a:pt x="11921" y="15470"/>
                  <a:pt x="12255" y="15620"/>
                </a:cubicBezTo>
                <a:cubicBezTo>
                  <a:pt x="12695" y="15840"/>
                  <a:pt x="13100" y="16060"/>
                  <a:pt x="13461" y="16316"/>
                </a:cubicBezTo>
                <a:cubicBezTo>
                  <a:pt x="13171" y="16791"/>
                  <a:pt x="12801" y="17266"/>
                  <a:pt x="12405" y="17707"/>
                </a:cubicBezTo>
                <a:cubicBezTo>
                  <a:pt x="12361" y="17777"/>
                  <a:pt x="12326" y="17821"/>
                  <a:pt x="12290" y="17856"/>
                </a:cubicBezTo>
                <a:cubicBezTo>
                  <a:pt x="12035" y="17707"/>
                  <a:pt x="11780" y="17601"/>
                  <a:pt x="11524" y="17487"/>
                </a:cubicBezTo>
                <a:cubicBezTo>
                  <a:pt x="11040" y="17231"/>
                  <a:pt x="10530" y="17046"/>
                  <a:pt x="10019" y="16897"/>
                </a:cubicBezTo>
                <a:cubicBezTo>
                  <a:pt x="10459" y="16351"/>
                  <a:pt x="10864" y="15761"/>
                  <a:pt x="11190" y="15180"/>
                </a:cubicBezTo>
                <a:close/>
                <a:moveTo>
                  <a:pt x="102716" y="15796"/>
                </a:moveTo>
                <a:lnTo>
                  <a:pt x="102716" y="15796"/>
                </a:lnTo>
                <a:cubicBezTo>
                  <a:pt x="103631" y="15981"/>
                  <a:pt x="104582" y="16131"/>
                  <a:pt x="105612" y="16236"/>
                </a:cubicBezTo>
                <a:cubicBezTo>
                  <a:pt x="105797" y="16791"/>
                  <a:pt x="106053" y="17337"/>
                  <a:pt x="106422" y="17892"/>
                </a:cubicBezTo>
                <a:cubicBezTo>
                  <a:pt x="105392" y="17777"/>
                  <a:pt x="104441" y="17636"/>
                  <a:pt x="103526" y="17487"/>
                </a:cubicBezTo>
                <a:cubicBezTo>
                  <a:pt x="103191" y="16897"/>
                  <a:pt x="102901" y="16351"/>
                  <a:pt x="102716" y="15796"/>
                </a:cubicBezTo>
                <a:close/>
                <a:moveTo>
                  <a:pt x="69261" y="13859"/>
                </a:moveTo>
                <a:cubicBezTo>
                  <a:pt x="69366" y="14590"/>
                  <a:pt x="69481" y="15356"/>
                  <a:pt x="69631" y="16131"/>
                </a:cubicBezTo>
                <a:cubicBezTo>
                  <a:pt x="69296" y="16536"/>
                  <a:pt x="68926" y="16941"/>
                  <a:pt x="68600" y="17381"/>
                </a:cubicBezTo>
                <a:cubicBezTo>
                  <a:pt x="68416" y="17601"/>
                  <a:pt x="68266" y="17777"/>
                  <a:pt x="68090" y="17962"/>
                </a:cubicBezTo>
                <a:cubicBezTo>
                  <a:pt x="67940" y="17231"/>
                  <a:pt x="67791" y="16500"/>
                  <a:pt x="67720" y="15726"/>
                </a:cubicBezTo>
                <a:cubicBezTo>
                  <a:pt x="68011" y="15400"/>
                  <a:pt x="68345" y="15030"/>
                  <a:pt x="68636" y="14625"/>
                </a:cubicBezTo>
                <a:cubicBezTo>
                  <a:pt x="68856" y="14370"/>
                  <a:pt x="69076" y="14115"/>
                  <a:pt x="69261" y="13859"/>
                </a:cubicBezTo>
                <a:close/>
                <a:moveTo>
                  <a:pt x="71277" y="14440"/>
                </a:moveTo>
                <a:cubicBezTo>
                  <a:pt x="71391" y="15101"/>
                  <a:pt x="71532" y="15726"/>
                  <a:pt x="71647" y="16351"/>
                </a:cubicBezTo>
                <a:cubicBezTo>
                  <a:pt x="71127" y="16861"/>
                  <a:pt x="70617" y="17416"/>
                  <a:pt x="70106" y="17962"/>
                </a:cubicBezTo>
                <a:cubicBezTo>
                  <a:pt x="69991" y="17381"/>
                  <a:pt x="69851" y="16756"/>
                  <a:pt x="69736" y="16131"/>
                </a:cubicBezTo>
                <a:cubicBezTo>
                  <a:pt x="70247" y="15541"/>
                  <a:pt x="70766" y="14995"/>
                  <a:pt x="71277" y="14440"/>
                </a:cubicBezTo>
                <a:close/>
                <a:moveTo>
                  <a:pt x="105683" y="16280"/>
                </a:moveTo>
                <a:lnTo>
                  <a:pt x="105683" y="16280"/>
                </a:lnTo>
                <a:cubicBezTo>
                  <a:pt x="106017" y="16316"/>
                  <a:pt x="106387" y="16351"/>
                  <a:pt x="106748" y="16386"/>
                </a:cubicBezTo>
                <a:cubicBezTo>
                  <a:pt x="107338" y="16421"/>
                  <a:pt x="107998" y="16421"/>
                  <a:pt x="108694" y="16421"/>
                </a:cubicBezTo>
                <a:cubicBezTo>
                  <a:pt x="108879" y="16976"/>
                  <a:pt x="109134" y="17487"/>
                  <a:pt x="109468" y="18041"/>
                </a:cubicBezTo>
                <a:cubicBezTo>
                  <a:pt x="108843" y="18041"/>
                  <a:pt x="108253" y="18041"/>
                  <a:pt x="107708" y="17997"/>
                </a:cubicBezTo>
                <a:cubicBezTo>
                  <a:pt x="107303" y="17962"/>
                  <a:pt x="106898" y="17927"/>
                  <a:pt x="106493" y="17892"/>
                </a:cubicBezTo>
                <a:cubicBezTo>
                  <a:pt x="106167" y="17337"/>
                  <a:pt x="105868" y="16791"/>
                  <a:pt x="105683" y="16280"/>
                </a:cubicBezTo>
                <a:close/>
                <a:moveTo>
                  <a:pt x="4945" y="16223"/>
                </a:moveTo>
                <a:cubicBezTo>
                  <a:pt x="5681" y="16223"/>
                  <a:pt x="6399" y="16265"/>
                  <a:pt x="7122" y="16351"/>
                </a:cubicBezTo>
                <a:cubicBezTo>
                  <a:pt x="6568" y="16976"/>
                  <a:pt x="6022" y="17522"/>
                  <a:pt x="5432" y="18076"/>
                </a:cubicBezTo>
                <a:cubicBezTo>
                  <a:pt x="4715" y="17990"/>
                  <a:pt x="3954" y="17949"/>
                  <a:pt x="3196" y="17949"/>
                </a:cubicBezTo>
                <a:cubicBezTo>
                  <a:pt x="2948" y="17949"/>
                  <a:pt x="2701" y="17953"/>
                  <a:pt x="2456" y="17962"/>
                </a:cubicBezTo>
                <a:cubicBezTo>
                  <a:pt x="2941" y="17522"/>
                  <a:pt x="3416" y="17082"/>
                  <a:pt x="3891" y="16606"/>
                </a:cubicBezTo>
                <a:cubicBezTo>
                  <a:pt x="3997" y="16500"/>
                  <a:pt x="4111" y="16351"/>
                  <a:pt x="4217" y="16236"/>
                </a:cubicBezTo>
                <a:cubicBezTo>
                  <a:pt x="4462" y="16228"/>
                  <a:pt x="4704" y="16223"/>
                  <a:pt x="4945" y="16223"/>
                </a:cubicBezTo>
                <a:close/>
                <a:moveTo>
                  <a:pt x="16807" y="14520"/>
                </a:moveTo>
                <a:cubicBezTo>
                  <a:pt x="17203" y="15180"/>
                  <a:pt x="17573" y="15875"/>
                  <a:pt x="17863" y="16571"/>
                </a:cubicBezTo>
                <a:cubicBezTo>
                  <a:pt x="17687" y="17082"/>
                  <a:pt x="17502" y="17557"/>
                  <a:pt x="17282" y="18076"/>
                </a:cubicBezTo>
                <a:cubicBezTo>
                  <a:pt x="16948" y="17416"/>
                  <a:pt x="16543" y="16826"/>
                  <a:pt x="16147" y="16236"/>
                </a:cubicBezTo>
                <a:cubicBezTo>
                  <a:pt x="16402" y="15655"/>
                  <a:pt x="16622" y="15101"/>
                  <a:pt x="16807" y="14520"/>
                </a:cubicBezTo>
                <a:close/>
                <a:moveTo>
                  <a:pt x="78390" y="15180"/>
                </a:moveTo>
                <a:cubicBezTo>
                  <a:pt x="78540" y="16016"/>
                  <a:pt x="78690" y="16826"/>
                  <a:pt x="78875" y="17601"/>
                </a:cubicBezTo>
                <a:cubicBezTo>
                  <a:pt x="78100" y="17821"/>
                  <a:pt x="77404" y="18041"/>
                  <a:pt x="76744" y="18332"/>
                </a:cubicBezTo>
                <a:cubicBezTo>
                  <a:pt x="76559" y="17522"/>
                  <a:pt x="76374" y="16756"/>
                  <a:pt x="76234" y="15981"/>
                </a:cubicBezTo>
                <a:cubicBezTo>
                  <a:pt x="76929" y="15655"/>
                  <a:pt x="77625" y="15400"/>
                  <a:pt x="78390" y="15180"/>
                </a:cubicBezTo>
                <a:close/>
                <a:moveTo>
                  <a:pt x="98094" y="15691"/>
                </a:moveTo>
                <a:cubicBezTo>
                  <a:pt x="98860" y="16131"/>
                  <a:pt x="99705" y="16500"/>
                  <a:pt x="100664" y="16826"/>
                </a:cubicBezTo>
                <a:cubicBezTo>
                  <a:pt x="100955" y="17302"/>
                  <a:pt x="101281" y="17821"/>
                  <a:pt x="101686" y="18367"/>
                </a:cubicBezTo>
                <a:cubicBezTo>
                  <a:pt x="100735" y="18041"/>
                  <a:pt x="99855" y="17671"/>
                  <a:pt x="99045" y="17231"/>
                </a:cubicBezTo>
                <a:cubicBezTo>
                  <a:pt x="98684" y="16721"/>
                  <a:pt x="98349" y="16201"/>
                  <a:pt x="98094" y="15691"/>
                </a:cubicBezTo>
                <a:close/>
                <a:moveTo>
                  <a:pt x="73548" y="14881"/>
                </a:moveTo>
                <a:cubicBezTo>
                  <a:pt x="73663" y="15620"/>
                  <a:pt x="73812" y="16351"/>
                  <a:pt x="73988" y="17117"/>
                </a:cubicBezTo>
                <a:cubicBezTo>
                  <a:pt x="73407" y="17487"/>
                  <a:pt x="72818" y="17962"/>
                  <a:pt x="72228" y="18437"/>
                </a:cubicBezTo>
                <a:cubicBezTo>
                  <a:pt x="72052" y="17742"/>
                  <a:pt x="71902" y="17082"/>
                  <a:pt x="71752" y="16386"/>
                </a:cubicBezTo>
                <a:cubicBezTo>
                  <a:pt x="72307" y="15840"/>
                  <a:pt x="72888" y="15321"/>
                  <a:pt x="73548" y="14881"/>
                </a:cubicBezTo>
                <a:close/>
                <a:moveTo>
                  <a:pt x="7193" y="16386"/>
                </a:moveTo>
                <a:cubicBezTo>
                  <a:pt x="8108" y="16500"/>
                  <a:pt x="9024" y="16677"/>
                  <a:pt x="9869" y="16941"/>
                </a:cubicBezTo>
                <a:cubicBezTo>
                  <a:pt x="9799" y="17011"/>
                  <a:pt x="9720" y="17082"/>
                  <a:pt x="9684" y="17161"/>
                </a:cubicBezTo>
                <a:cubicBezTo>
                  <a:pt x="9244" y="17671"/>
                  <a:pt x="8804" y="18112"/>
                  <a:pt x="8293" y="18587"/>
                </a:cubicBezTo>
                <a:cubicBezTo>
                  <a:pt x="7413" y="18367"/>
                  <a:pt x="6497" y="18182"/>
                  <a:pt x="5538" y="18076"/>
                </a:cubicBezTo>
                <a:cubicBezTo>
                  <a:pt x="6128" y="17522"/>
                  <a:pt x="6682" y="16976"/>
                  <a:pt x="7193" y="16386"/>
                </a:cubicBezTo>
                <a:close/>
                <a:moveTo>
                  <a:pt x="93727" y="15875"/>
                </a:moveTo>
                <a:lnTo>
                  <a:pt x="93727" y="15875"/>
                </a:lnTo>
                <a:cubicBezTo>
                  <a:pt x="94458" y="16236"/>
                  <a:pt x="95118" y="16606"/>
                  <a:pt x="95778" y="17011"/>
                </a:cubicBezTo>
                <a:cubicBezTo>
                  <a:pt x="96113" y="17522"/>
                  <a:pt x="96518" y="18076"/>
                  <a:pt x="96879" y="18587"/>
                </a:cubicBezTo>
                <a:cubicBezTo>
                  <a:pt x="96183" y="18217"/>
                  <a:pt x="95417" y="17892"/>
                  <a:pt x="94643" y="17636"/>
                </a:cubicBezTo>
                <a:cubicBezTo>
                  <a:pt x="94352" y="17082"/>
                  <a:pt x="94062" y="16500"/>
                  <a:pt x="93727" y="15875"/>
                </a:cubicBezTo>
                <a:close/>
                <a:moveTo>
                  <a:pt x="94898" y="15356"/>
                </a:moveTo>
                <a:lnTo>
                  <a:pt x="94898" y="15356"/>
                </a:lnTo>
                <a:cubicBezTo>
                  <a:pt x="95268" y="15620"/>
                  <a:pt x="95602" y="15875"/>
                  <a:pt x="95963" y="16131"/>
                </a:cubicBezTo>
                <a:cubicBezTo>
                  <a:pt x="96483" y="16536"/>
                  <a:pt x="97028" y="16941"/>
                  <a:pt x="97583" y="17302"/>
                </a:cubicBezTo>
                <a:cubicBezTo>
                  <a:pt x="97909" y="17777"/>
                  <a:pt x="98279" y="18261"/>
                  <a:pt x="98640" y="18701"/>
                </a:cubicBezTo>
                <a:cubicBezTo>
                  <a:pt x="98279" y="18437"/>
                  <a:pt x="97874" y="18217"/>
                  <a:pt x="97504" y="17962"/>
                </a:cubicBezTo>
                <a:cubicBezTo>
                  <a:pt x="96958" y="17636"/>
                  <a:pt x="96403" y="17266"/>
                  <a:pt x="95822" y="16941"/>
                </a:cubicBezTo>
                <a:cubicBezTo>
                  <a:pt x="95488" y="16421"/>
                  <a:pt x="95197" y="15875"/>
                  <a:pt x="94898" y="15356"/>
                </a:cubicBezTo>
                <a:close/>
                <a:moveTo>
                  <a:pt x="96588" y="15726"/>
                </a:moveTo>
                <a:lnTo>
                  <a:pt x="96588" y="15726"/>
                </a:lnTo>
                <a:cubicBezTo>
                  <a:pt x="97178" y="16166"/>
                  <a:pt x="97759" y="16606"/>
                  <a:pt x="98384" y="16976"/>
                </a:cubicBezTo>
                <a:cubicBezTo>
                  <a:pt x="98569" y="17082"/>
                  <a:pt x="98789" y="17196"/>
                  <a:pt x="98974" y="17302"/>
                </a:cubicBezTo>
                <a:cubicBezTo>
                  <a:pt x="99300" y="17777"/>
                  <a:pt x="99670" y="18261"/>
                  <a:pt x="100075" y="18737"/>
                </a:cubicBezTo>
                <a:cubicBezTo>
                  <a:pt x="99890" y="18657"/>
                  <a:pt x="99740" y="18552"/>
                  <a:pt x="99599" y="18481"/>
                </a:cubicBezTo>
                <a:cubicBezTo>
                  <a:pt x="98904" y="18112"/>
                  <a:pt x="98243" y="17707"/>
                  <a:pt x="97618" y="17231"/>
                </a:cubicBezTo>
                <a:cubicBezTo>
                  <a:pt x="97249" y="16756"/>
                  <a:pt x="96923" y="16236"/>
                  <a:pt x="96588" y="15726"/>
                </a:cubicBezTo>
                <a:close/>
                <a:moveTo>
                  <a:pt x="88515" y="16571"/>
                </a:moveTo>
                <a:lnTo>
                  <a:pt x="88515" y="16571"/>
                </a:lnTo>
                <a:cubicBezTo>
                  <a:pt x="89580" y="16606"/>
                  <a:pt x="90610" y="16721"/>
                  <a:pt x="91640" y="16897"/>
                </a:cubicBezTo>
                <a:cubicBezTo>
                  <a:pt x="91817" y="17337"/>
                  <a:pt x="91966" y="17707"/>
                  <a:pt x="92151" y="18076"/>
                </a:cubicBezTo>
                <a:cubicBezTo>
                  <a:pt x="92257" y="18296"/>
                  <a:pt x="92371" y="18552"/>
                  <a:pt x="92477" y="18772"/>
                </a:cubicBezTo>
                <a:cubicBezTo>
                  <a:pt x="91635" y="18678"/>
                  <a:pt x="90739" y="18613"/>
                  <a:pt x="89834" y="18613"/>
                </a:cubicBezTo>
                <a:cubicBezTo>
                  <a:pt x="89641" y="18613"/>
                  <a:pt x="89448" y="18616"/>
                  <a:pt x="89255" y="18622"/>
                </a:cubicBezTo>
                <a:cubicBezTo>
                  <a:pt x="89175" y="18437"/>
                  <a:pt x="89105" y="18261"/>
                  <a:pt x="89034" y="18076"/>
                </a:cubicBezTo>
                <a:cubicBezTo>
                  <a:pt x="88885" y="17636"/>
                  <a:pt x="88700" y="17161"/>
                  <a:pt x="88515" y="16571"/>
                </a:cubicBezTo>
                <a:close/>
                <a:moveTo>
                  <a:pt x="87597" y="16557"/>
                </a:moveTo>
                <a:cubicBezTo>
                  <a:pt x="87872" y="16557"/>
                  <a:pt x="88143" y="16561"/>
                  <a:pt x="88409" y="16571"/>
                </a:cubicBezTo>
                <a:cubicBezTo>
                  <a:pt x="88594" y="17161"/>
                  <a:pt x="88779" y="17671"/>
                  <a:pt x="88955" y="18112"/>
                </a:cubicBezTo>
                <a:cubicBezTo>
                  <a:pt x="88999" y="18261"/>
                  <a:pt x="89070" y="18437"/>
                  <a:pt x="89140" y="18622"/>
                </a:cubicBezTo>
                <a:cubicBezTo>
                  <a:pt x="88119" y="18622"/>
                  <a:pt x="87018" y="18701"/>
                  <a:pt x="85918" y="18842"/>
                </a:cubicBezTo>
                <a:cubicBezTo>
                  <a:pt x="85768" y="18402"/>
                  <a:pt x="85619" y="17962"/>
                  <a:pt x="85513" y="17522"/>
                </a:cubicBezTo>
                <a:cubicBezTo>
                  <a:pt x="85434" y="17231"/>
                  <a:pt x="85363" y="16941"/>
                  <a:pt x="85258" y="16641"/>
                </a:cubicBezTo>
                <a:cubicBezTo>
                  <a:pt x="86063" y="16590"/>
                  <a:pt x="86845" y="16557"/>
                  <a:pt x="87597" y="16557"/>
                </a:cubicBezTo>
                <a:close/>
                <a:moveTo>
                  <a:pt x="13541" y="16351"/>
                </a:moveTo>
                <a:cubicBezTo>
                  <a:pt x="14122" y="16756"/>
                  <a:pt x="14676" y="17266"/>
                  <a:pt x="15152" y="17777"/>
                </a:cubicBezTo>
                <a:cubicBezTo>
                  <a:pt x="14861" y="18217"/>
                  <a:pt x="14527" y="18657"/>
                  <a:pt x="14122" y="19098"/>
                </a:cubicBezTo>
                <a:cubicBezTo>
                  <a:pt x="13576" y="18657"/>
                  <a:pt x="12986" y="18261"/>
                  <a:pt x="12361" y="17892"/>
                </a:cubicBezTo>
                <a:cubicBezTo>
                  <a:pt x="12405" y="17856"/>
                  <a:pt x="12440" y="17821"/>
                  <a:pt x="12475" y="17777"/>
                </a:cubicBezTo>
                <a:cubicBezTo>
                  <a:pt x="12880" y="17337"/>
                  <a:pt x="13206" y="16861"/>
                  <a:pt x="13541" y="16351"/>
                </a:cubicBezTo>
                <a:close/>
                <a:moveTo>
                  <a:pt x="100770" y="16861"/>
                </a:moveTo>
                <a:lnTo>
                  <a:pt x="100770" y="16861"/>
                </a:lnTo>
                <a:cubicBezTo>
                  <a:pt x="101615" y="17117"/>
                  <a:pt x="102496" y="17381"/>
                  <a:pt x="103482" y="17557"/>
                </a:cubicBezTo>
                <a:cubicBezTo>
                  <a:pt x="103781" y="18041"/>
                  <a:pt x="104142" y="18552"/>
                  <a:pt x="104547" y="19098"/>
                </a:cubicBezTo>
                <a:cubicBezTo>
                  <a:pt x="103596" y="18922"/>
                  <a:pt x="102681" y="18657"/>
                  <a:pt x="101835" y="18402"/>
                </a:cubicBezTo>
                <a:cubicBezTo>
                  <a:pt x="101430" y="17856"/>
                  <a:pt x="101061" y="17337"/>
                  <a:pt x="100770" y="16861"/>
                </a:cubicBezTo>
                <a:close/>
                <a:moveTo>
                  <a:pt x="65845" y="15400"/>
                </a:moveTo>
                <a:cubicBezTo>
                  <a:pt x="65889" y="16060"/>
                  <a:pt x="65924" y="16721"/>
                  <a:pt x="66030" y="17381"/>
                </a:cubicBezTo>
                <a:cubicBezTo>
                  <a:pt x="65405" y="17997"/>
                  <a:pt x="64744" y="18587"/>
                  <a:pt x="64084" y="19142"/>
                </a:cubicBezTo>
                <a:cubicBezTo>
                  <a:pt x="63978" y="18517"/>
                  <a:pt x="63908" y="17892"/>
                  <a:pt x="63908" y="17302"/>
                </a:cubicBezTo>
                <a:cubicBezTo>
                  <a:pt x="64568" y="16677"/>
                  <a:pt x="65229" y="16060"/>
                  <a:pt x="65845" y="15400"/>
                </a:cubicBezTo>
                <a:close/>
                <a:moveTo>
                  <a:pt x="63829" y="15620"/>
                </a:moveTo>
                <a:lnTo>
                  <a:pt x="63829" y="15620"/>
                </a:lnTo>
                <a:cubicBezTo>
                  <a:pt x="63794" y="16166"/>
                  <a:pt x="63794" y="16721"/>
                  <a:pt x="63794" y="17266"/>
                </a:cubicBezTo>
                <a:cubicBezTo>
                  <a:pt x="63063" y="17927"/>
                  <a:pt x="62288" y="18552"/>
                  <a:pt x="61487" y="19177"/>
                </a:cubicBezTo>
                <a:cubicBezTo>
                  <a:pt x="61487" y="18657"/>
                  <a:pt x="61487" y="18182"/>
                  <a:pt x="61522" y="17671"/>
                </a:cubicBezTo>
                <a:cubicBezTo>
                  <a:pt x="62323" y="17011"/>
                  <a:pt x="63098" y="16351"/>
                  <a:pt x="63829" y="15620"/>
                </a:cubicBezTo>
                <a:close/>
                <a:moveTo>
                  <a:pt x="85178" y="16641"/>
                </a:moveTo>
                <a:cubicBezTo>
                  <a:pt x="85258" y="16976"/>
                  <a:pt x="85363" y="17266"/>
                  <a:pt x="85434" y="17557"/>
                </a:cubicBezTo>
                <a:cubicBezTo>
                  <a:pt x="85548" y="17962"/>
                  <a:pt x="85654" y="18402"/>
                  <a:pt x="85803" y="18842"/>
                </a:cubicBezTo>
                <a:cubicBezTo>
                  <a:pt x="85178" y="18922"/>
                  <a:pt x="84518" y="18992"/>
                  <a:pt x="83823" y="19098"/>
                </a:cubicBezTo>
                <a:cubicBezTo>
                  <a:pt x="83347" y="19177"/>
                  <a:pt x="82872" y="19247"/>
                  <a:pt x="82431" y="19318"/>
                </a:cubicBezTo>
                <a:cubicBezTo>
                  <a:pt x="82247" y="18701"/>
                  <a:pt x="82132" y="18112"/>
                  <a:pt x="81991" y="17487"/>
                </a:cubicBezTo>
                <a:cubicBezTo>
                  <a:pt x="81956" y="17337"/>
                  <a:pt x="81912" y="17196"/>
                  <a:pt x="81877" y="17046"/>
                </a:cubicBezTo>
                <a:cubicBezTo>
                  <a:pt x="82062" y="17011"/>
                  <a:pt x="82247" y="16976"/>
                  <a:pt x="82431" y="16941"/>
                </a:cubicBezTo>
                <a:cubicBezTo>
                  <a:pt x="83382" y="16791"/>
                  <a:pt x="84298" y="16721"/>
                  <a:pt x="85178" y="16641"/>
                </a:cubicBezTo>
                <a:close/>
                <a:moveTo>
                  <a:pt x="91746" y="16941"/>
                </a:moveTo>
                <a:lnTo>
                  <a:pt x="91746" y="16941"/>
                </a:lnTo>
                <a:cubicBezTo>
                  <a:pt x="92081" y="16976"/>
                  <a:pt x="92442" y="17046"/>
                  <a:pt x="92776" y="17161"/>
                </a:cubicBezTo>
                <a:cubicBezTo>
                  <a:pt x="93401" y="17302"/>
                  <a:pt x="94018" y="17487"/>
                  <a:pt x="94572" y="17671"/>
                </a:cubicBezTo>
                <a:cubicBezTo>
                  <a:pt x="94757" y="17997"/>
                  <a:pt x="94898" y="18261"/>
                  <a:pt x="95083" y="18517"/>
                </a:cubicBezTo>
                <a:cubicBezTo>
                  <a:pt x="95232" y="18807"/>
                  <a:pt x="95417" y="19062"/>
                  <a:pt x="95558" y="19318"/>
                </a:cubicBezTo>
                <a:cubicBezTo>
                  <a:pt x="94942" y="19142"/>
                  <a:pt x="94238" y="18992"/>
                  <a:pt x="93542" y="18878"/>
                </a:cubicBezTo>
                <a:cubicBezTo>
                  <a:pt x="93252" y="18842"/>
                  <a:pt x="92917" y="18807"/>
                  <a:pt x="92591" y="18772"/>
                </a:cubicBezTo>
                <a:cubicBezTo>
                  <a:pt x="92442" y="18517"/>
                  <a:pt x="92336" y="18296"/>
                  <a:pt x="92221" y="18041"/>
                </a:cubicBezTo>
                <a:cubicBezTo>
                  <a:pt x="92081" y="17707"/>
                  <a:pt x="91896" y="17337"/>
                  <a:pt x="91746" y="16941"/>
                </a:cubicBezTo>
                <a:close/>
                <a:moveTo>
                  <a:pt x="16067" y="16316"/>
                </a:moveTo>
                <a:cubicBezTo>
                  <a:pt x="16507" y="16897"/>
                  <a:pt x="16912" y="17522"/>
                  <a:pt x="17247" y="18182"/>
                </a:cubicBezTo>
                <a:cubicBezTo>
                  <a:pt x="17062" y="18587"/>
                  <a:pt x="16842" y="18957"/>
                  <a:pt x="16622" y="19362"/>
                </a:cubicBezTo>
                <a:cubicBezTo>
                  <a:pt x="16182" y="18807"/>
                  <a:pt x="15742" y="18261"/>
                  <a:pt x="15266" y="17742"/>
                </a:cubicBezTo>
                <a:cubicBezTo>
                  <a:pt x="15592" y="17302"/>
                  <a:pt x="15847" y="16826"/>
                  <a:pt x="16067" y="16316"/>
                </a:cubicBezTo>
                <a:close/>
                <a:moveTo>
                  <a:pt x="9940" y="16976"/>
                </a:moveTo>
                <a:cubicBezTo>
                  <a:pt x="10494" y="17117"/>
                  <a:pt x="11005" y="17302"/>
                  <a:pt x="11480" y="17557"/>
                </a:cubicBezTo>
                <a:cubicBezTo>
                  <a:pt x="11745" y="17671"/>
                  <a:pt x="12000" y="17777"/>
                  <a:pt x="12220" y="17927"/>
                </a:cubicBezTo>
                <a:cubicBezTo>
                  <a:pt x="11745" y="18437"/>
                  <a:pt x="11260" y="18922"/>
                  <a:pt x="10714" y="19397"/>
                </a:cubicBezTo>
                <a:cubicBezTo>
                  <a:pt x="10424" y="19247"/>
                  <a:pt x="10125" y="19142"/>
                  <a:pt x="9799" y="19027"/>
                </a:cubicBezTo>
                <a:cubicBezTo>
                  <a:pt x="9359" y="18878"/>
                  <a:pt x="8883" y="18737"/>
                  <a:pt x="8399" y="18622"/>
                </a:cubicBezTo>
                <a:cubicBezTo>
                  <a:pt x="8883" y="18147"/>
                  <a:pt x="9323" y="17707"/>
                  <a:pt x="9720" y="17231"/>
                </a:cubicBezTo>
                <a:cubicBezTo>
                  <a:pt x="9799" y="17161"/>
                  <a:pt x="9869" y="17046"/>
                  <a:pt x="9940" y="16976"/>
                </a:cubicBezTo>
                <a:close/>
                <a:moveTo>
                  <a:pt x="76154" y="16016"/>
                </a:moveTo>
                <a:cubicBezTo>
                  <a:pt x="76304" y="16791"/>
                  <a:pt x="76489" y="17557"/>
                  <a:pt x="76674" y="18367"/>
                </a:cubicBezTo>
                <a:cubicBezTo>
                  <a:pt x="75969" y="18657"/>
                  <a:pt x="75309" y="19027"/>
                  <a:pt x="74649" y="19397"/>
                </a:cubicBezTo>
                <a:cubicBezTo>
                  <a:pt x="74429" y="18622"/>
                  <a:pt x="74253" y="17892"/>
                  <a:pt x="74103" y="17161"/>
                </a:cubicBezTo>
                <a:cubicBezTo>
                  <a:pt x="74763" y="16721"/>
                  <a:pt x="75424" y="16316"/>
                  <a:pt x="76154" y="16016"/>
                </a:cubicBezTo>
                <a:close/>
                <a:moveTo>
                  <a:pt x="61557" y="16641"/>
                </a:moveTo>
                <a:lnTo>
                  <a:pt x="61557" y="16641"/>
                </a:lnTo>
                <a:cubicBezTo>
                  <a:pt x="61522" y="16976"/>
                  <a:pt x="61487" y="17302"/>
                  <a:pt x="61443" y="17636"/>
                </a:cubicBezTo>
                <a:cubicBezTo>
                  <a:pt x="60712" y="18261"/>
                  <a:pt x="59946" y="18842"/>
                  <a:pt x="59207" y="19432"/>
                </a:cubicBezTo>
                <a:cubicBezTo>
                  <a:pt x="59242" y="19098"/>
                  <a:pt x="59286" y="18772"/>
                  <a:pt x="59356" y="18437"/>
                </a:cubicBezTo>
                <a:cubicBezTo>
                  <a:pt x="60087" y="17856"/>
                  <a:pt x="60862" y="17266"/>
                  <a:pt x="61557" y="16641"/>
                </a:cubicBezTo>
                <a:close/>
                <a:moveTo>
                  <a:pt x="103596" y="17557"/>
                </a:moveTo>
                <a:lnTo>
                  <a:pt x="103596" y="17557"/>
                </a:lnTo>
                <a:cubicBezTo>
                  <a:pt x="104477" y="17742"/>
                  <a:pt x="105427" y="17892"/>
                  <a:pt x="106457" y="17997"/>
                </a:cubicBezTo>
                <a:cubicBezTo>
                  <a:pt x="106783" y="18481"/>
                  <a:pt x="107153" y="18992"/>
                  <a:pt x="107558" y="19503"/>
                </a:cubicBezTo>
                <a:cubicBezTo>
                  <a:pt x="106563" y="19432"/>
                  <a:pt x="105577" y="19283"/>
                  <a:pt x="104697" y="19098"/>
                </a:cubicBezTo>
                <a:cubicBezTo>
                  <a:pt x="104257" y="18587"/>
                  <a:pt x="103887" y="18076"/>
                  <a:pt x="103596" y="17557"/>
                </a:cubicBezTo>
                <a:close/>
                <a:moveTo>
                  <a:pt x="67650" y="15840"/>
                </a:moveTo>
                <a:cubicBezTo>
                  <a:pt x="67720" y="16571"/>
                  <a:pt x="67870" y="17302"/>
                  <a:pt x="68011" y="18076"/>
                </a:cubicBezTo>
                <a:cubicBezTo>
                  <a:pt x="67535" y="18622"/>
                  <a:pt x="67060" y="19142"/>
                  <a:pt x="66549" y="19617"/>
                </a:cubicBezTo>
                <a:cubicBezTo>
                  <a:pt x="66364" y="18878"/>
                  <a:pt x="66215" y="18147"/>
                  <a:pt x="66109" y="17416"/>
                </a:cubicBezTo>
                <a:cubicBezTo>
                  <a:pt x="66655" y="16897"/>
                  <a:pt x="67130" y="16386"/>
                  <a:pt x="67650" y="15840"/>
                </a:cubicBezTo>
                <a:close/>
                <a:moveTo>
                  <a:pt x="2351" y="18041"/>
                </a:moveTo>
                <a:cubicBezTo>
                  <a:pt x="3381" y="18041"/>
                  <a:pt x="4367" y="18041"/>
                  <a:pt x="5362" y="18147"/>
                </a:cubicBezTo>
                <a:cubicBezTo>
                  <a:pt x="4737" y="18701"/>
                  <a:pt x="4111" y="19247"/>
                  <a:pt x="3451" y="19758"/>
                </a:cubicBezTo>
                <a:cubicBezTo>
                  <a:pt x="2679" y="19679"/>
                  <a:pt x="1931" y="19639"/>
                  <a:pt x="1171" y="19639"/>
                </a:cubicBezTo>
                <a:cubicBezTo>
                  <a:pt x="917" y="19639"/>
                  <a:pt x="663" y="19643"/>
                  <a:pt x="405" y="19652"/>
                </a:cubicBezTo>
                <a:cubicBezTo>
                  <a:pt x="1065" y="19142"/>
                  <a:pt x="1726" y="18622"/>
                  <a:pt x="2351" y="18041"/>
                </a:cubicBezTo>
                <a:close/>
                <a:moveTo>
                  <a:pt x="69666" y="16236"/>
                </a:moveTo>
                <a:cubicBezTo>
                  <a:pt x="69771" y="16826"/>
                  <a:pt x="69921" y="17451"/>
                  <a:pt x="70071" y="18041"/>
                </a:cubicBezTo>
                <a:cubicBezTo>
                  <a:pt x="69771" y="18367"/>
                  <a:pt x="69516" y="18701"/>
                  <a:pt x="69226" y="19027"/>
                </a:cubicBezTo>
                <a:cubicBezTo>
                  <a:pt x="69005" y="19318"/>
                  <a:pt x="68785" y="19617"/>
                  <a:pt x="68530" y="19872"/>
                </a:cubicBezTo>
                <a:cubicBezTo>
                  <a:pt x="68380" y="19283"/>
                  <a:pt x="68231" y="18701"/>
                  <a:pt x="68125" y="18076"/>
                </a:cubicBezTo>
                <a:cubicBezTo>
                  <a:pt x="68310" y="17892"/>
                  <a:pt x="68486" y="17671"/>
                  <a:pt x="68636" y="17451"/>
                </a:cubicBezTo>
                <a:cubicBezTo>
                  <a:pt x="68970" y="17011"/>
                  <a:pt x="69331" y="16606"/>
                  <a:pt x="69666" y="16236"/>
                </a:cubicBezTo>
                <a:close/>
                <a:moveTo>
                  <a:pt x="99159" y="17381"/>
                </a:moveTo>
                <a:cubicBezTo>
                  <a:pt x="99960" y="17821"/>
                  <a:pt x="100805" y="18182"/>
                  <a:pt x="101765" y="18481"/>
                </a:cubicBezTo>
                <a:cubicBezTo>
                  <a:pt x="102126" y="18922"/>
                  <a:pt x="102496" y="19397"/>
                  <a:pt x="102936" y="19872"/>
                </a:cubicBezTo>
                <a:cubicBezTo>
                  <a:pt x="101985" y="19582"/>
                  <a:pt x="101061" y="19212"/>
                  <a:pt x="100260" y="18807"/>
                </a:cubicBezTo>
                <a:cubicBezTo>
                  <a:pt x="99855" y="18367"/>
                  <a:pt x="99485" y="17892"/>
                  <a:pt x="99159" y="17381"/>
                </a:cubicBezTo>
                <a:close/>
                <a:moveTo>
                  <a:pt x="81806" y="17046"/>
                </a:moveTo>
                <a:cubicBezTo>
                  <a:pt x="81842" y="17196"/>
                  <a:pt x="81877" y="17381"/>
                  <a:pt x="81912" y="17522"/>
                </a:cubicBezTo>
                <a:cubicBezTo>
                  <a:pt x="82027" y="18112"/>
                  <a:pt x="82176" y="18737"/>
                  <a:pt x="82352" y="19318"/>
                </a:cubicBezTo>
                <a:cubicBezTo>
                  <a:pt x="81331" y="19503"/>
                  <a:pt x="80371" y="19723"/>
                  <a:pt x="79491" y="19943"/>
                </a:cubicBezTo>
                <a:cubicBezTo>
                  <a:pt x="79385" y="19467"/>
                  <a:pt x="79236" y="18992"/>
                  <a:pt x="79165" y="18552"/>
                </a:cubicBezTo>
                <a:cubicBezTo>
                  <a:pt x="79095" y="18261"/>
                  <a:pt x="79016" y="17962"/>
                  <a:pt x="78945" y="17671"/>
                </a:cubicBezTo>
                <a:cubicBezTo>
                  <a:pt x="79826" y="17416"/>
                  <a:pt x="80776" y="17231"/>
                  <a:pt x="81806" y="17046"/>
                </a:cubicBezTo>
                <a:close/>
                <a:moveTo>
                  <a:pt x="71682" y="16456"/>
                </a:moveTo>
                <a:cubicBezTo>
                  <a:pt x="71832" y="17117"/>
                  <a:pt x="71972" y="17821"/>
                  <a:pt x="72157" y="18517"/>
                </a:cubicBezTo>
                <a:cubicBezTo>
                  <a:pt x="71647" y="18957"/>
                  <a:pt x="71127" y="19432"/>
                  <a:pt x="70617" y="19978"/>
                </a:cubicBezTo>
                <a:cubicBezTo>
                  <a:pt x="70467" y="19362"/>
                  <a:pt x="70291" y="18737"/>
                  <a:pt x="70141" y="18076"/>
                </a:cubicBezTo>
                <a:cubicBezTo>
                  <a:pt x="70652" y="17487"/>
                  <a:pt x="71171" y="16976"/>
                  <a:pt x="71682" y="16456"/>
                </a:cubicBezTo>
                <a:close/>
                <a:moveTo>
                  <a:pt x="17907" y="16677"/>
                </a:moveTo>
                <a:cubicBezTo>
                  <a:pt x="18198" y="17337"/>
                  <a:pt x="18453" y="18041"/>
                  <a:pt x="18708" y="18701"/>
                </a:cubicBezTo>
                <a:cubicBezTo>
                  <a:pt x="18744" y="18772"/>
                  <a:pt x="18788" y="18842"/>
                  <a:pt x="18823" y="18922"/>
                </a:cubicBezTo>
                <a:cubicBezTo>
                  <a:pt x="18673" y="19318"/>
                  <a:pt x="18524" y="19723"/>
                  <a:pt x="18383" y="20128"/>
                </a:cubicBezTo>
                <a:cubicBezTo>
                  <a:pt x="18347" y="20093"/>
                  <a:pt x="18347" y="20057"/>
                  <a:pt x="18303" y="19978"/>
                </a:cubicBezTo>
                <a:cubicBezTo>
                  <a:pt x="18013" y="19397"/>
                  <a:pt x="17687" y="18772"/>
                  <a:pt x="17353" y="18147"/>
                </a:cubicBezTo>
                <a:cubicBezTo>
                  <a:pt x="17573" y="17671"/>
                  <a:pt x="17758" y="17196"/>
                  <a:pt x="17907" y="16677"/>
                </a:cubicBezTo>
                <a:close/>
                <a:moveTo>
                  <a:pt x="5467" y="18182"/>
                </a:moveTo>
                <a:cubicBezTo>
                  <a:pt x="6418" y="18261"/>
                  <a:pt x="7343" y="18437"/>
                  <a:pt x="8223" y="18657"/>
                </a:cubicBezTo>
                <a:cubicBezTo>
                  <a:pt x="7704" y="19177"/>
                  <a:pt x="7122" y="19688"/>
                  <a:pt x="6497" y="20198"/>
                </a:cubicBezTo>
                <a:cubicBezTo>
                  <a:pt x="5538" y="20022"/>
                  <a:pt x="4552" y="19872"/>
                  <a:pt x="3557" y="19758"/>
                </a:cubicBezTo>
                <a:cubicBezTo>
                  <a:pt x="4217" y="19247"/>
                  <a:pt x="4842" y="18737"/>
                  <a:pt x="5467" y="18182"/>
                </a:cubicBezTo>
                <a:close/>
                <a:moveTo>
                  <a:pt x="97803" y="17451"/>
                </a:moveTo>
                <a:lnTo>
                  <a:pt x="97803" y="17451"/>
                </a:lnTo>
                <a:cubicBezTo>
                  <a:pt x="98349" y="17856"/>
                  <a:pt x="98939" y="18217"/>
                  <a:pt x="99564" y="18552"/>
                </a:cubicBezTo>
                <a:cubicBezTo>
                  <a:pt x="99784" y="18657"/>
                  <a:pt x="99960" y="18772"/>
                  <a:pt x="100180" y="18878"/>
                </a:cubicBezTo>
                <a:cubicBezTo>
                  <a:pt x="100585" y="19318"/>
                  <a:pt x="100955" y="19802"/>
                  <a:pt x="101360" y="20198"/>
                </a:cubicBezTo>
                <a:cubicBezTo>
                  <a:pt x="101025" y="20057"/>
                  <a:pt x="100735" y="19908"/>
                  <a:pt x="100400" y="19723"/>
                </a:cubicBezTo>
                <a:cubicBezTo>
                  <a:pt x="99890" y="19467"/>
                  <a:pt x="99379" y="19142"/>
                  <a:pt x="98860" y="18842"/>
                </a:cubicBezTo>
                <a:cubicBezTo>
                  <a:pt x="98499" y="18402"/>
                  <a:pt x="98129" y="17962"/>
                  <a:pt x="97803" y="17451"/>
                </a:cubicBezTo>
                <a:close/>
                <a:moveTo>
                  <a:pt x="94722" y="17742"/>
                </a:moveTo>
                <a:lnTo>
                  <a:pt x="94722" y="17742"/>
                </a:lnTo>
                <a:cubicBezTo>
                  <a:pt x="95523" y="18041"/>
                  <a:pt x="96263" y="18367"/>
                  <a:pt x="97028" y="18737"/>
                </a:cubicBezTo>
                <a:cubicBezTo>
                  <a:pt x="97398" y="19247"/>
                  <a:pt x="97803" y="19758"/>
                  <a:pt x="98199" y="20242"/>
                </a:cubicBezTo>
                <a:cubicBezTo>
                  <a:pt x="97398" y="19908"/>
                  <a:pt x="96553" y="19617"/>
                  <a:pt x="95708" y="19362"/>
                </a:cubicBezTo>
                <a:cubicBezTo>
                  <a:pt x="95523" y="19062"/>
                  <a:pt x="95338" y="18772"/>
                  <a:pt x="95162" y="18481"/>
                </a:cubicBezTo>
                <a:cubicBezTo>
                  <a:pt x="95012" y="18261"/>
                  <a:pt x="94863" y="17997"/>
                  <a:pt x="94722" y="17742"/>
                </a:cubicBezTo>
                <a:close/>
                <a:moveTo>
                  <a:pt x="95928" y="17082"/>
                </a:moveTo>
                <a:cubicBezTo>
                  <a:pt x="96439" y="17416"/>
                  <a:pt x="96958" y="17707"/>
                  <a:pt x="97433" y="18041"/>
                </a:cubicBezTo>
                <a:cubicBezTo>
                  <a:pt x="97909" y="18332"/>
                  <a:pt x="98349" y="18622"/>
                  <a:pt x="98824" y="18922"/>
                </a:cubicBezTo>
                <a:cubicBezTo>
                  <a:pt x="99229" y="19397"/>
                  <a:pt x="99634" y="19837"/>
                  <a:pt x="100004" y="20242"/>
                </a:cubicBezTo>
                <a:cubicBezTo>
                  <a:pt x="99740" y="20093"/>
                  <a:pt x="99485" y="19978"/>
                  <a:pt x="99229" y="19837"/>
                </a:cubicBezTo>
                <a:cubicBezTo>
                  <a:pt x="98534" y="19432"/>
                  <a:pt x="97803" y="19027"/>
                  <a:pt x="97064" y="18657"/>
                </a:cubicBezTo>
                <a:cubicBezTo>
                  <a:pt x="96659" y="18147"/>
                  <a:pt x="96298" y="17636"/>
                  <a:pt x="95928" y="17082"/>
                </a:cubicBezTo>
                <a:close/>
                <a:moveTo>
                  <a:pt x="12290" y="17962"/>
                </a:moveTo>
                <a:cubicBezTo>
                  <a:pt x="12915" y="18296"/>
                  <a:pt x="13505" y="18701"/>
                  <a:pt x="14051" y="19177"/>
                </a:cubicBezTo>
                <a:cubicBezTo>
                  <a:pt x="14016" y="19212"/>
                  <a:pt x="13946" y="19283"/>
                  <a:pt x="13901" y="19318"/>
                </a:cubicBezTo>
                <a:cubicBezTo>
                  <a:pt x="13541" y="19688"/>
                  <a:pt x="13136" y="20057"/>
                  <a:pt x="12695" y="20383"/>
                </a:cubicBezTo>
                <a:cubicBezTo>
                  <a:pt x="12105" y="20022"/>
                  <a:pt x="11445" y="19723"/>
                  <a:pt x="10820" y="19432"/>
                </a:cubicBezTo>
                <a:cubicBezTo>
                  <a:pt x="11340" y="18957"/>
                  <a:pt x="11815" y="18481"/>
                  <a:pt x="12290" y="17962"/>
                </a:cubicBezTo>
                <a:close/>
                <a:moveTo>
                  <a:pt x="15222" y="17856"/>
                </a:moveTo>
                <a:cubicBezTo>
                  <a:pt x="15706" y="18332"/>
                  <a:pt x="16147" y="18878"/>
                  <a:pt x="16543" y="19432"/>
                </a:cubicBezTo>
                <a:cubicBezTo>
                  <a:pt x="16287" y="19802"/>
                  <a:pt x="15997" y="20128"/>
                  <a:pt x="15662" y="20462"/>
                </a:cubicBezTo>
                <a:cubicBezTo>
                  <a:pt x="15187" y="20022"/>
                  <a:pt x="14711" y="19582"/>
                  <a:pt x="14201" y="19142"/>
                </a:cubicBezTo>
                <a:cubicBezTo>
                  <a:pt x="14562" y="18737"/>
                  <a:pt x="14932" y="18296"/>
                  <a:pt x="15222" y="17856"/>
                </a:cubicBezTo>
                <a:close/>
                <a:moveTo>
                  <a:pt x="101906" y="18517"/>
                </a:moveTo>
                <a:lnTo>
                  <a:pt x="101906" y="18517"/>
                </a:lnTo>
                <a:cubicBezTo>
                  <a:pt x="102751" y="18772"/>
                  <a:pt x="103667" y="18992"/>
                  <a:pt x="104661" y="19177"/>
                </a:cubicBezTo>
                <a:cubicBezTo>
                  <a:pt x="104987" y="19652"/>
                  <a:pt x="105427" y="20093"/>
                  <a:pt x="105868" y="20568"/>
                </a:cubicBezTo>
                <a:cubicBezTo>
                  <a:pt x="104882" y="20383"/>
                  <a:pt x="103966" y="20163"/>
                  <a:pt x="103086" y="19908"/>
                </a:cubicBezTo>
                <a:cubicBezTo>
                  <a:pt x="102681" y="19432"/>
                  <a:pt x="102276" y="18957"/>
                  <a:pt x="101906" y="18517"/>
                </a:cubicBezTo>
                <a:close/>
                <a:moveTo>
                  <a:pt x="78875" y="17671"/>
                </a:moveTo>
                <a:cubicBezTo>
                  <a:pt x="78945" y="17962"/>
                  <a:pt x="79016" y="18261"/>
                  <a:pt x="79051" y="18552"/>
                </a:cubicBezTo>
                <a:cubicBezTo>
                  <a:pt x="79165" y="19027"/>
                  <a:pt x="79271" y="19503"/>
                  <a:pt x="79421" y="19978"/>
                </a:cubicBezTo>
                <a:cubicBezTo>
                  <a:pt x="78690" y="20163"/>
                  <a:pt x="77994" y="20383"/>
                  <a:pt x="77334" y="20603"/>
                </a:cubicBezTo>
                <a:cubicBezTo>
                  <a:pt x="77255" y="20313"/>
                  <a:pt x="77184" y="20022"/>
                  <a:pt x="77114" y="19688"/>
                </a:cubicBezTo>
                <a:cubicBezTo>
                  <a:pt x="76964" y="19247"/>
                  <a:pt x="76894" y="18842"/>
                  <a:pt x="76779" y="18402"/>
                </a:cubicBezTo>
                <a:cubicBezTo>
                  <a:pt x="77440" y="18147"/>
                  <a:pt x="78135" y="17892"/>
                  <a:pt x="78875" y="17671"/>
                </a:cubicBezTo>
                <a:close/>
                <a:moveTo>
                  <a:pt x="89255" y="18701"/>
                </a:moveTo>
                <a:cubicBezTo>
                  <a:pt x="90390" y="18701"/>
                  <a:pt x="91491" y="18737"/>
                  <a:pt x="92521" y="18842"/>
                </a:cubicBezTo>
                <a:cubicBezTo>
                  <a:pt x="92847" y="19467"/>
                  <a:pt x="93181" y="20057"/>
                  <a:pt x="93507" y="20603"/>
                </a:cubicBezTo>
                <a:cubicBezTo>
                  <a:pt x="92957" y="20568"/>
                  <a:pt x="92398" y="20550"/>
                  <a:pt x="91839" y="20550"/>
                </a:cubicBezTo>
                <a:cubicBezTo>
                  <a:pt x="91279" y="20550"/>
                  <a:pt x="90720" y="20568"/>
                  <a:pt x="90170" y="20603"/>
                </a:cubicBezTo>
                <a:cubicBezTo>
                  <a:pt x="89836" y="20022"/>
                  <a:pt x="89545" y="19397"/>
                  <a:pt x="89255" y="18701"/>
                </a:cubicBezTo>
                <a:close/>
                <a:moveTo>
                  <a:pt x="74033" y="17196"/>
                </a:moveTo>
                <a:cubicBezTo>
                  <a:pt x="74173" y="17927"/>
                  <a:pt x="74358" y="18701"/>
                  <a:pt x="74578" y="19467"/>
                </a:cubicBezTo>
                <a:cubicBezTo>
                  <a:pt x="73988" y="19837"/>
                  <a:pt x="73407" y="20242"/>
                  <a:pt x="72818" y="20718"/>
                </a:cubicBezTo>
                <a:cubicBezTo>
                  <a:pt x="72633" y="19978"/>
                  <a:pt x="72448" y="19283"/>
                  <a:pt x="72272" y="18552"/>
                </a:cubicBezTo>
                <a:cubicBezTo>
                  <a:pt x="72818" y="18041"/>
                  <a:pt x="73407" y="17601"/>
                  <a:pt x="74033" y="17196"/>
                </a:cubicBezTo>
                <a:close/>
                <a:moveTo>
                  <a:pt x="8329" y="18701"/>
                </a:moveTo>
                <a:cubicBezTo>
                  <a:pt x="8839" y="18807"/>
                  <a:pt x="9323" y="18957"/>
                  <a:pt x="9799" y="19098"/>
                </a:cubicBezTo>
                <a:cubicBezTo>
                  <a:pt x="10089" y="19212"/>
                  <a:pt x="10345" y="19318"/>
                  <a:pt x="10644" y="19467"/>
                </a:cubicBezTo>
                <a:cubicBezTo>
                  <a:pt x="10125" y="19908"/>
                  <a:pt x="9614" y="20348"/>
                  <a:pt x="9024" y="20788"/>
                </a:cubicBezTo>
                <a:lnTo>
                  <a:pt x="7704" y="20462"/>
                </a:lnTo>
                <a:cubicBezTo>
                  <a:pt x="7343" y="20348"/>
                  <a:pt x="6973" y="20277"/>
                  <a:pt x="6603" y="20198"/>
                </a:cubicBezTo>
                <a:cubicBezTo>
                  <a:pt x="7228" y="19688"/>
                  <a:pt x="7783" y="19212"/>
                  <a:pt x="8329" y="18701"/>
                </a:cubicBezTo>
                <a:close/>
                <a:moveTo>
                  <a:pt x="61443" y="17742"/>
                </a:moveTo>
                <a:lnTo>
                  <a:pt x="61443" y="17742"/>
                </a:lnTo>
                <a:cubicBezTo>
                  <a:pt x="61408" y="18261"/>
                  <a:pt x="61372" y="18737"/>
                  <a:pt x="61408" y="19247"/>
                </a:cubicBezTo>
                <a:cubicBezTo>
                  <a:pt x="60677" y="19802"/>
                  <a:pt x="59902" y="20383"/>
                  <a:pt x="59136" y="20902"/>
                </a:cubicBezTo>
                <a:cubicBezTo>
                  <a:pt x="59136" y="20462"/>
                  <a:pt x="59171" y="19978"/>
                  <a:pt x="59207" y="19538"/>
                </a:cubicBezTo>
                <a:cubicBezTo>
                  <a:pt x="59946" y="18957"/>
                  <a:pt x="60712" y="18367"/>
                  <a:pt x="61443" y="17742"/>
                </a:cubicBezTo>
                <a:close/>
                <a:moveTo>
                  <a:pt x="89175" y="18701"/>
                </a:moveTo>
                <a:cubicBezTo>
                  <a:pt x="89439" y="19397"/>
                  <a:pt x="89730" y="20022"/>
                  <a:pt x="90056" y="20603"/>
                </a:cubicBezTo>
                <a:cubicBezTo>
                  <a:pt x="88920" y="20682"/>
                  <a:pt x="87820" y="20788"/>
                  <a:pt x="86719" y="20938"/>
                </a:cubicBezTo>
                <a:cubicBezTo>
                  <a:pt x="86428" y="20277"/>
                  <a:pt x="86173" y="19617"/>
                  <a:pt x="85918" y="18922"/>
                </a:cubicBezTo>
                <a:cubicBezTo>
                  <a:pt x="87054" y="18807"/>
                  <a:pt x="88154" y="18737"/>
                  <a:pt x="89175" y="18701"/>
                </a:cubicBezTo>
                <a:close/>
                <a:moveTo>
                  <a:pt x="92626" y="18842"/>
                </a:moveTo>
                <a:lnTo>
                  <a:pt x="92626" y="18842"/>
                </a:lnTo>
                <a:cubicBezTo>
                  <a:pt x="92917" y="18878"/>
                  <a:pt x="93252" y="18922"/>
                  <a:pt x="93542" y="18992"/>
                </a:cubicBezTo>
                <a:cubicBezTo>
                  <a:pt x="94282" y="19098"/>
                  <a:pt x="94977" y="19247"/>
                  <a:pt x="95637" y="19432"/>
                </a:cubicBezTo>
                <a:cubicBezTo>
                  <a:pt x="95998" y="19943"/>
                  <a:pt x="96368" y="20497"/>
                  <a:pt x="96738" y="20973"/>
                </a:cubicBezTo>
                <a:cubicBezTo>
                  <a:pt x="96218" y="20902"/>
                  <a:pt x="95743" y="20788"/>
                  <a:pt x="95232" y="20753"/>
                </a:cubicBezTo>
                <a:cubicBezTo>
                  <a:pt x="94678" y="20682"/>
                  <a:pt x="94167" y="20638"/>
                  <a:pt x="93621" y="20603"/>
                </a:cubicBezTo>
                <a:cubicBezTo>
                  <a:pt x="93252" y="20057"/>
                  <a:pt x="92917" y="19467"/>
                  <a:pt x="92626" y="18842"/>
                </a:cubicBezTo>
                <a:close/>
                <a:moveTo>
                  <a:pt x="104767" y="19212"/>
                </a:moveTo>
                <a:lnTo>
                  <a:pt x="104767" y="19212"/>
                </a:lnTo>
                <a:cubicBezTo>
                  <a:pt x="105683" y="19397"/>
                  <a:pt x="106642" y="19503"/>
                  <a:pt x="107628" y="19617"/>
                </a:cubicBezTo>
                <a:cubicBezTo>
                  <a:pt x="108033" y="20093"/>
                  <a:pt x="108474" y="20533"/>
                  <a:pt x="108914" y="20973"/>
                </a:cubicBezTo>
                <a:cubicBezTo>
                  <a:pt x="107884" y="20902"/>
                  <a:pt x="106933" y="20753"/>
                  <a:pt x="106017" y="20603"/>
                </a:cubicBezTo>
                <a:cubicBezTo>
                  <a:pt x="105542" y="20128"/>
                  <a:pt x="105137" y="19652"/>
                  <a:pt x="104767" y="19212"/>
                </a:cubicBezTo>
                <a:close/>
                <a:moveTo>
                  <a:pt x="63794" y="17381"/>
                </a:moveTo>
                <a:cubicBezTo>
                  <a:pt x="63829" y="17962"/>
                  <a:pt x="63908" y="18587"/>
                  <a:pt x="64014" y="19212"/>
                </a:cubicBezTo>
                <a:cubicBezTo>
                  <a:pt x="63248" y="19837"/>
                  <a:pt x="62438" y="20418"/>
                  <a:pt x="61628" y="21008"/>
                </a:cubicBezTo>
                <a:cubicBezTo>
                  <a:pt x="61557" y="20418"/>
                  <a:pt x="61522" y="19872"/>
                  <a:pt x="61487" y="19283"/>
                </a:cubicBezTo>
                <a:cubicBezTo>
                  <a:pt x="62288" y="18657"/>
                  <a:pt x="63063" y="18041"/>
                  <a:pt x="63794" y="17381"/>
                </a:cubicBezTo>
                <a:close/>
                <a:moveTo>
                  <a:pt x="17317" y="18261"/>
                </a:moveTo>
                <a:cubicBezTo>
                  <a:pt x="17608" y="18842"/>
                  <a:pt x="17943" y="19432"/>
                  <a:pt x="18233" y="20022"/>
                </a:cubicBezTo>
                <a:cubicBezTo>
                  <a:pt x="18268" y="20093"/>
                  <a:pt x="18303" y="20163"/>
                  <a:pt x="18303" y="20242"/>
                </a:cubicBezTo>
                <a:cubicBezTo>
                  <a:pt x="18198" y="20533"/>
                  <a:pt x="18013" y="20788"/>
                  <a:pt x="17828" y="21079"/>
                </a:cubicBezTo>
                <a:cubicBezTo>
                  <a:pt x="17467" y="20533"/>
                  <a:pt x="17062" y="19943"/>
                  <a:pt x="16657" y="19432"/>
                </a:cubicBezTo>
                <a:cubicBezTo>
                  <a:pt x="16912" y="19062"/>
                  <a:pt x="17133" y="18657"/>
                  <a:pt x="17317" y="18261"/>
                </a:cubicBezTo>
                <a:close/>
                <a:moveTo>
                  <a:pt x="59242" y="18552"/>
                </a:moveTo>
                <a:cubicBezTo>
                  <a:pt x="59207" y="18842"/>
                  <a:pt x="59136" y="19177"/>
                  <a:pt x="59101" y="19503"/>
                </a:cubicBezTo>
                <a:cubicBezTo>
                  <a:pt x="58361" y="20057"/>
                  <a:pt x="57631" y="20638"/>
                  <a:pt x="56900" y="21158"/>
                </a:cubicBezTo>
                <a:cubicBezTo>
                  <a:pt x="56970" y="20858"/>
                  <a:pt x="57041" y="20533"/>
                  <a:pt x="57120" y="20242"/>
                </a:cubicBezTo>
                <a:cubicBezTo>
                  <a:pt x="57816" y="19652"/>
                  <a:pt x="58546" y="19098"/>
                  <a:pt x="59242" y="18552"/>
                </a:cubicBezTo>
                <a:close/>
                <a:moveTo>
                  <a:pt x="17467" y="12609"/>
                </a:moveTo>
                <a:cubicBezTo>
                  <a:pt x="18198" y="13965"/>
                  <a:pt x="18708" y="15470"/>
                  <a:pt x="19184" y="17011"/>
                </a:cubicBezTo>
                <a:cubicBezTo>
                  <a:pt x="19529" y="18023"/>
                  <a:pt x="19864" y="19059"/>
                  <a:pt x="20280" y="20056"/>
                </a:cubicBezTo>
                <a:lnTo>
                  <a:pt x="20280" y="20056"/>
                </a:lnTo>
                <a:lnTo>
                  <a:pt x="20179" y="20022"/>
                </a:lnTo>
                <a:cubicBezTo>
                  <a:pt x="20108" y="20277"/>
                  <a:pt x="20064" y="20497"/>
                  <a:pt x="19994" y="20718"/>
                </a:cubicBezTo>
                <a:cubicBezTo>
                  <a:pt x="19959" y="20902"/>
                  <a:pt x="19923" y="21079"/>
                  <a:pt x="19888" y="21263"/>
                </a:cubicBezTo>
                <a:cubicBezTo>
                  <a:pt x="19518" y="20497"/>
                  <a:pt x="19184" y="19688"/>
                  <a:pt x="18893" y="18922"/>
                </a:cubicBezTo>
                <a:cubicBezTo>
                  <a:pt x="18964" y="18701"/>
                  <a:pt x="19043" y="18481"/>
                  <a:pt x="19078" y="18261"/>
                </a:cubicBezTo>
                <a:cubicBezTo>
                  <a:pt x="19149" y="18041"/>
                  <a:pt x="19228" y="17821"/>
                  <a:pt x="19263" y="17601"/>
                </a:cubicBezTo>
                <a:lnTo>
                  <a:pt x="19184" y="17557"/>
                </a:lnTo>
                <a:cubicBezTo>
                  <a:pt x="19113" y="17777"/>
                  <a:pt x="19078" y="17997"/>
                  <a:pt x="19008" y="18261"/>
                </a:cubicBezTo>
                <a:cubicBezTo>
                  <a:pt x="18964" y="18402"/>
                  <a:pt x="18893" y="18587"/>
                  <a:pt x="18858" y="18772"/>
                </a:cubicBezTo>
                <a:cubicBezTo>
                  <a:pt x="18823" y="18737"/>
                  <a:pt x="18823" y="18701"/>
                  <a:pt x="18823" y="18657"/>
                </a:cubicBezTo>
                <a:cubicBezTo>
                  <a:pt x="18524" y="17962"/>
                  <a:pt x="18268" y="17231"/>
                  <a:pt x="17978" y="16571"/>
                </a:cubicBezTo>
                <a:cubicBezTo>
                  <a:pt x="18048" y="16236"/>
                  <a:pt x="18163" y="15875"/>
                  <a:pt x="18268" y="15541"/>
                </a:cubicBezTo>
                <a:cubicBezTo>
                  <a:pt x="18303" y="15400"/>
                  <a:pt x="18383" y="15215"/>
                  <a:pt x="18418" y="15030"/>
                </a:cubicBezTo>
                <a:lnTo>
                  <a:pt x="18347" y="15030"/>
                </a:lnTo>
                <a:cubicBezTo>
                  <a:pt x="18303" y="15180"/>
                  <a:pt x="18233" y="15356"/>
                  <a:pt x="18198" y="15541"/>
                </a:cubicBezTo>
                <a:cubicBezTo>
                  <a:pt x="18083" y="15840"/>
                  <a:pt x="18013" y="16131"/>
                  <a:pt x="17907" y="16421"/>
                </a:cubicBezTo>
                <a:cubicBezTo>
                  <a:pt x="17608" y="15726"/>
                  <a:pt x="17247" y="15065"/>
                  <a:pt x="16842" y="14405"/>
                </a:cubicBezTo>
                <a:cubicBezTo>
                  <a:pt x="17062" y="13815"/>
                  <a:pt x="17247" y="13234"/>
                  <a:pt x="17423" y="12644"/>
                </a:cubicBezTo>
                <a:lnTo>
                  <a:pt x="17467" y="12609"/>
                </a:lnTo>
                <a:close/>
                <a:moveTo>
                  <a:pt x="66030" y="17487"/>
                </a:moveTo>
                <a:cubicBezTo>
                  <a:pt x="66144" y="18217"/>
                  <a:pt x="66285" y="18957"/>
                  <a:pt x="66470" y="19688"/>
                </a:cubicBezTo>
                <a:cubicBezTo>
                  <a:pt x="65845" y="20242"/>
                  <a:pt x="65185" y="20788"/>
                  <a:pt x="64524" y="21299"/>
                </a:cubicBezTo>
                <a:cubicBezTo>
                  <a:pt x="64348" y="20603"/>
                  <a:pt x="64198" y="19908"/>
                  <a:pt x="64084" y="19247"/>
                </a:cubicBezTo>
                <a:cubicBezTo>
                  <a:pt x="64744" y="18701"/>
                  <a:pt x="65405" y="18112"/>
                  <a:pt x="66030" y="17487"/>
                </a:cubicBezTo>
                <a:close/>
                <a:moveTo>
                  <a:pt x="100365" y="18957"/>
                </a:moveTo>
                <a:lnTo>
                  <a:pt x="100365" y="18957"/>
                </a:lnTo>
                <a:cubicBezTo>
                  <a:pt x="101210" y="19362"/>
                  <a:pt x="102091" y="19688"/>
                  <a:pt x="103042" y="19978"/>
                </a:cubicBezTo>
                <a:cubicBezTo>
                  <a:pt x="103447" y="20418"/>
                  <a:pt x="103852" y="20858"/>
                  <a:pt x="104327" y="21299"/>
                </a:cubicBezTo>
                <a:cubicBezTo>
                  <a:pt x="103341" y="21008"/>
                  <a:pt x="102425" y="20682"/>
                  <a:pt x="101580" y="20313"/>
                </a:cubicBezTo>
                <a:cubicBezTo>
                  <a:pt x="101175" y="19872"/>
                  <a:pt x="100770" y="19432"/>
                  <a:pt x="100365" y="18957"/>
                </a:cubicBezTo>
                <a:close/>
                <a:moveTo>
                  <a:pt x="68046" y="18182"/>
                </a:moveTo>
                <a:cubicBezTo>
                  <a:pt x="68160" y="18772"/>
                  <a:pt x="68310" y="19362"/>
                  <a:pt x="68451" y="19943"/>
                </a:cubicBezTo>
                <a:cubicBezTo>
                  <a:pt x="67975" y="20462"/>
                  <a:pt x="67500" y="20973"/>
                  <a:pt x="66989" y="21413"/>
                </a:cubicBezTo>
                <a:cubicBezTo>
                  <a:pt x="66840" y="20858"/>
                  <a:pt x="66690" y="20277"/>
                  <a:pt x="66549" y="19723"/>
                </a:cubicBezTo>
                <a:cubicBezTo>
                  <a:pt x="67060" y="19212"/>
                  <a:pt x="67570" y="18701"/>
                  <a:pt x="68046" y="18182"/>
                </a:cubicBezTo>
                <a:close/>
                <a:moveTo>
                  <a:pt x="14122" y="19212"/>
                </a:moveTo>
                <a:cubicBezTo>
                  <a:pt x="14641" y="19617"/>
                  <a:pt x="15116" y="20057"/>
                  <a:pt x="15592" y="20533"/>
                </a:cubicBezTo>
                <a:lnTo>
                  <a:pt x="15557" y="20568"/>
                </a:lnTo>
                <a:cubicBezTo>
                  <a:pt x="15222" y="20858"/>
                  <a:pt x="14861" y="21158"/>
                  <a:pt x="14456" y="21448"/>
                </a:cubicBezTo>
                <a:cubicBezTo>
                  <a:pt x="13901" y="21079"/>
                  <a:pt x="13356" y="20753"/>
                  <a:pt x="12801" y="20418"/>
                </a:cubicBezTo>
                <a:cubicBezTo>
                  <a:pt x="13206" y="20093"/>
                  <a:pt x="13576" y="19758"/>
                  <a:pt x="13946" y="19397"/>
                </a:cubicBezTo>
                <a:cubicBezTo>
                  <a:pt x="14016" y="19318"/>
                  <a:pt x="14051" y="19283"/>
                  <a:pt x="14122" y="19212"/>
                </a:cubicBezTo>
                <a:close/>
                <a:moveTo>
                  <a:pt x="85839" y="18922"/>
                </a:moveTo>
                <a:cubicBezTo>
                  <a:pt x="86059" y="19617"/>
                  <a:pt x="86314" y="20277"/>
                  <a:pt x="86649" y="20938"/>
                </a:cubicBezTo>
                <a:cubicBezTo>
                  <a:pt x="85654" y="21079"/>
                  <a:pt x="84703" y="21228"/>
                  <a:pt x="83752" y="21378"/>
                </a:cubicBezTo>
                <a:cubicBezTo>
                  <a:pt x="83532" y="21413"/>
                  <a:pt x="83347" y="21448"/>
                  <a:pt x="83162" y="21484"/>
                </a:cubicBezTo>
                <a:cubicBezTo>
                  <a:pt x="82872" y="20823"/>
                  <a:pt x="82652" y="20093"/>
                  <a:pt x="82467" y="19397"/>
                </a:cubicBezTo>
                <a:cubicBezTo>
                  <a:pt x="82907" y="19318"/>
                  <a:pt x="83347" y="19247"/>
                  <a:pt x="83823" y="19177"/>
                </a:cubicBezTo>
                <a:cubicBezTo>
                  <a:pt x="84518" y="19062"/>
                  <a:pt x="85178" y="18992"/>
                  <a:pt x="85839" y="18922"/>
                </a:cubicBezTo>
                <a:close/>
                <a:moveTo>
                  <a:pt x="10750" y="19503"/>
                </a:moveTo>
                <a:cubicBezTo>
                  <a:pt x="11375" y="19758"/>
                  <a:pt x="12035" y="20093"/>
                  <a:pt x="12625" y="20418"/>
                </a:cubicBezTo>
                <a:cubicBezTo>
                  <a:pt x="12185" y="20823"/>
                  <a:pt x="11701" y="21158"/>
                  <a:pt x="11225" y="21519"/>
                </a:cubicBezTo>
                <a:cubicBezTo>
                  <a:pt x="10530" y="21263"/>
                  <a:pt x="9834" y="21043"/>
                  <a:pt x="9139" y="20823"/>
                </a:cubicBezTo>
                <a:cubicBezTo>
                  <a:pt x="9684" y="20383"/>
                  <a:pt x="10239" y="19943"/>
                  <a:pt x="10750" y="19503"/>
                </a:cubicBezTo>
                <a:close/>
                <a:moveTo>
                  <a:pt x="76709" y="18437"/>
                </a:moveTo>
                <a:cubicBezTo>
                  <a:pt x="76779" y="18878"/>
                  <a:pt x="76894" y="19283"/>
                  <a:pt x="76999" y="19723"/>
                </a:cubicBezTo>
                <a:cubicBezTo>
                  <a:pt x="77114" y="20022"/>
                  <a:pt x="77184" y="20348"/>
                  <a:pt x="77255" y="20638"/>
                </a:cubicBezTo>
                <a:cubicBezTo>
                  <a:pt x="76559" y="20938"/>
                  <a:pt x="75899" y="21228"/>
                  <a:pt x="75274" y="21598"/>
                </a:cubicBezTo>
                <a:cubicBezTo>
                  <a:pt x="75239" y="21448"/>
                  <a:pt x="75203" y="21343"/>
                  <a:pt x="75168" y="21193"/>
                </a:cubicBezTo>
                <a:cubicBezTo>
                  <a:pt x="74983" y="20603"/>
                  <a:pt x="74834" y="20057"/>
                  <a:pt x="74693" y="19503"/>
                </a:cubicBezTo>
                <a:cubicBezTo>
                  <a:pt x="75309" y="19098"/>
                  <a:pt x="75969" y="18737"/>
                  <a:pt x="76709" y="18437"/>
                </a:cubicBezTo>
                <a:close/>
                <a:moveTo>
                  <a:pt x="99045" y="19062"/>
                </a:moveTo>
                <a:lnTo>
                  <a:pt x="99045" y="19062"/>
                </a:lnTo>
                <a:cubicBezTo>
                  <a:pt x="99485" y="19318"/>
                  <a:pt x="99925" y="19582"/>
                  <a:pt x="100365" y="19802"/>
                </a:cubicBezTo>
                <a:cubicBezTo>
                  <a:pt x="100735" y="20022"/>
                  <a:pt x="101140" y="20198"/>
                  <a:pt x="101545" y="20383"/>
                </a:cubicBezTo>
                <a:cubicBezTo>
                  <a:pt x="101941" y="20823"/>
                  <a:pt x="102381" y="21228"/>
                  <a:pt x="102786" y="21633"/>
                </a:cubicBezTo>
                <a:cubicBezTo>
                  <a:pt x="102566" y="21519"/>
                  <a:pt x="102346" y="21448"/>
                  <a:pt x="102161" y="21343"/>
                </a:cubicBezTo>
                <a:cubicBezTo>
                  <a:pt x="101501" y="21043"/>
                  <a:pt x="100841" y="20718"/>
                  <a:pt x="100224" y="20383"/>
                </a:cubicBezTo>
                <a:cubicBezTo>
                  <a:pt x="99855" y="19978"/>
                  <a:pt x="99450" y="19538"/>
                  <a:pt x="99045" y="19062"/>
                </a:cubicBezTo>
                <a:close/>
                <a:moveTo>
                  <a:pt x="70071" y="18147"/>
                </a:moveTo>
                <a:cubicBezTo>
                  <a:pt x="70212" y="18807"/>
                  <a:pt x="70396" y="19432"/>
                  <a:pt x="70546" y="20057"/>
                </a:cubicBezTo>
                <a:cubicBezTo>
                  <a:pt x="70176" y="20418"/>
                  <a:pt x="69807" y="20823"/>
                  <a:pt x="69446" y="21263"/>
                </a:cubicBezTo>
                <a:cubicBezTo>
                  <a:pt x="69296" y="21413"/>
                  <a:pt x="69190" y="21563"/>
                  <a:pt x="69041" y="21704"/>
                </a:cubicBezTo>
                <a:cubicBezTo>
                  <a:pt x="68891" y="21123"/>
                  <a:pt x="68706" y="20533"/>
                  <a:pt x="68565" y="19978"/>
                </a:cubicBezTo>
                <a:cubicBezTo>
                  <a:pt x="68821" y="19688"/>
                  <a:pt x="69076" y="19397"/>
                  <a:pt x="69296" y="19098"/>
                </a:cubicBezTo>
                <a:cubicBezTo>
                  <a:pt x="69551" y="18772"/>
                  <a:pt x="69807" y="18481"/>
                  <a:pt x="70071" y="18147"/>
                </a:cubicBezTo>
                <a:close/>
                <a:moveTo>
                  <a:pt x="97178" y="18842"/>
                </a:moveTo>
                <a:cubicBezTo>
                  <a:pt x="97838" y="19177"/>
                  <a:pt x="98499" y="19538"/>
                  <a:pt x="99194" y="19908"/>
                </a:cubicBezTo>
                <a:cubicBezTo>
                  <a:pt x="99520" y="20093"/>
                  <a:pt x="99855" y="20277"/>
                  <a:pt x="100180" y="20418"/>
                </a:cubicBezTo>
                <a:cubicBezTo>
                  <a:pt x="100480" y="20788"/>
                  <a:pt x="100770" y="21079"/>
                  <a:pt x="101025" y="21343"/>
                </a:cubicBezTo>
                <a:cubicBezTo>
                  <a:pt x="101175" y="21448"/>
                  <a:pt x="101281" y="21598"/>
                  <a:pt x="101430" y="21704"/>
                </a:cubicBezTo>
                <a:cubicBezTo>
                  <a:pt x="101360" y="21668"/>
                  <a:pt x="101281" y="21633"/>
                  <a:pt x="101210" y="21598"/>
                </a:cubicBezTo>
                <a:cubicBezTo>
                  <a:pt x="100260" y="21158"/>
                  <a:pt x="99344" y="20718"/>
                  <a:pt x="98384" y="20313"/>
                </a:cubicBezTo>
                <a:cubicBezTo>
                  <a:pt x="97979" y="19837"/>
                  <a:pt x="97583" y="19362"/>
                  <a:pt x="97178" y="18842"/>
                </a:cubicBezTo>
                <a:close/>
                <a:moveTo>
                  <a:pt x="3451" y="19837"/>
                </a:moveTo>
                <a:cubicBezTo>
                  <a:pt x="4481" y="19943"/>
                  <a:pt x="5467" y="20093"/>
                  <a:pt x="6418" y="20277"/>
                </a:cubicBezTo>
                <a:cubicBezTo>
                  <a:pt x="5837" y="20753"/>
                  <a:pt x="5212" y="21228"/>
                  <a:pt x="4552" y="21739"/>
                </a:cubicBezTo>
                <a:cubicBezTo>
                  <a:pt x="3522" y="21563"/>
                  <a:pt x="2500" y="21448"/>
                  <a:pt x="1470" y="21343"/>
                </a:cubicBezTo>
                <a:cubicBezTo>
                  <a:pt x="2166" y="20858"/>
                  <a:pt x="2826" y="20348"/>
                  <a:pt x="3451" y="19837"/>
                </a:cubicBezTo>
                <a:close/>
                <a:moveTo>
                  <a:pt x="95778" y="19467"/>
                </a:moveTo>
                <a:lnTo>
                  <a:pt x="95778" y="19467"/>
                </a:lnTo>
                <a:cubicBezTo>
                  <a:pt x="96659" y="19723"/>
                  <a:pt x="97504" y="20057"/>
                  <a:pt x="98349" y="20383"/>
                </a:cubicBezTo>
                <a:cubicBezTo>
                  <a:pt x="98754" y="20858"/>
                  <a:pt x="99159" y="21343"/>
                  <a:pt x="99599" y="21783"/>
                </a:cubicBezTo>
                <a:cubicBezTo>
                  <a:pt x="98719" y="21484"/>
                  <a:pt x="97803" y="21193"/>
                  <a:pt x="96844" y="21008"/>
                </a:cubicBezTo>
                <a:cubicBezTo>
                  <a:pt x="96483" y="20497"/>
                  <a:pt x="96113" y="19978"/>
                  <a:pt x="95778" y="19467"/>
                </a:cubicBezTo>
                <a:close/>
                <a:moveTo>
                  <a:pt x="16622" y="19503"/>
                </a:moveTo>
                <a:cubicBezTo>
                  <a:pt x="17027" y="20022"/>
                  <a:pt x="17388" y="20603"/>
                  <a:pt x="17793" y="21158"/>
                </a:cubicBezTo>
                <a:cubicBezTo>
                  <a:pt x="17573" y="21378"/>
                  <a:pt x="17353" y="21633"/>
                  <a:pt x="17097" y="21853"/>
                </a:cubicBezTo>
                <a:lnTo>
                  <a:pt x="17062" y="21889"/>
                </a:lnTo>
                <a:cubicBezTo>
                  <a:pt x="17027" y="21853"/>
                  <a:pt x="16983" y="21818"/>
                  <a:pt x="16948" y="21783"/>
                </a:cubicBezTo>
                <a:cubicBezTo>
                  <a:pt x="16543" y="21343"/>
                  <a:pt x="16147" y="20938"/>
                  <a:pt x="15706" y="20533"/>
                </a:cubicBezTo>
                <a:cubicBezTo>
                  <a:pt x="16067" y="20198"/>
                  <a:pt x="16367" y="19872"/>
                  <a:pt x="16622" y="19503"/>
                </a:cubicBezTo>
                <a:close/>
                <a:moveTo>
                  <a:pt x="103191" y="20022"/>
                </a:moveTo>
                <a:lnTo>
                  <a:pt x="103191" y="20022"/>
                </a:lnTo>
                <a:cubicBezTo>
                  <a:pt x="104072" y="20277"/>
                  <a:pt x="104987" y="20497"/>
                  <a:pt x="105982" y="20682"/>
                </a:cubicBezTo>
                <a:cubicBezTo>
                  <a:pt x="106387" y="21123"/>
                  <a:pt x="106862" y="21563"/>
                  <a:pt x="107338" y="22003"/>
                </a:cubicBezTo>
                <a:cubicBezTo>
                  <a:pt x="106343" y="21818"/>
                  <a:pt x="105392" y="21598"/>
                  <a:pt x="104512" y="21343"/>
                </a:cubicBezTo>
                <a:cubicBezTo>
                  <a:pt x="104036" y="20902"/>
                  <a:pt x="103596" y="20462"/>
                  <a:pt x="103191" y="20022"/>
                </a:cubicBezTo>
                <a:close/>
                <a:moveTo>
                  <a:pt x="72192" y="18622"/>
                </a:moveTo>
                <a:cubicBezTo>
                  <a:pt x="72377" y="19318"/>
                  <a:pt x="72562" y="20057"/>
                  <a:pt x="72747" y="20788"/>
                </a:cubicBezTo>
                <a:cubicBezTo>
                  <a:pt x="72228" y="21193"/>
                  <a:pt x="71752" y="21633"/>
                  <a:pt x="71242" y="22109"/>
                </a:cubicBezTo>
                <a:cubicBezTo>
                  <a:pt x="71022" y="21448"/>
                  <a:pt x="70837" y="20753"/>
                  <a:pt x="70652" y="20057"/>
                </a:cubicBezTo>
                <a:cubicBezTo>
                  <a:pt x="71171" y="19538"/>
                  <a:pt x="71682" y="19062"/>
                  <a:pt x="72192" y="18622"/>
                </a:cubicBezTo>
                <a:close/>
                <a:moveTo>
                  <a:pt x="82352" y="19432"/>
                </a:moveTo>
                <a:cubicBezTo>
                  <a:pt x="82572" y="20128"/>
                  <a:pt x="82792" y="20823"/>
                  <a:pt x="83057" y="21519"/>
                </a:cubicBezTo>
                <a:cubicBezTo>
                  <a:pt x="82027" y="21704"/>
                  <a:pt x="81076" y="21889"/>
                  <a:pt x="80195" y="22109"/>
                </a:cubicBezTo>
                <a:cubicBezTo>
                  <a:pt x="79931" y="21413"/>
                  <a:pt x="79711" y="20718"/>
                  <a:pt x="79535" y="20022"/>
                </a:cubicBezTo>
                <a:cubicBezTo>
                  <a:pt x="80415" y="19802"/>
                  <a:pt x="81331" y="19617"/>
                  <a:pt x="82352" y="19432"/>
                </a:cubicBezTo>
                <a:close/>
                <a:moveTo>
                  <a:pt x="6533" y="20277"/>
                </a:moveTo>
                <a:cubicBezTo>
                  <a:pt x="6938" y="20348"/>
                  <a:pt x="7299" y="20462"/>
                  <a:pt x="7704" y="20533"/>
                </a:cubicBezTo>
                <a:cubicBezTo>
                  <a:pt x="8108" y="20638"/>
                  <a:pt x="8549" y="20753"/>
                  <a:pt x="8954" y="20858"/>
                </a:cubicBezTo>
                <a:cubicBezTo>
                  <a:pt x="8399" y="21343"/>
                  <a:pt x="7783" y="21783"/>
                  <a:pt x="7158" y="22223"/>
                </a:cubicBezTo>
                <a:cubicBezTo>
                  <a:pt x="6603" y="22109"/>
                  <a:pt x="6022" y="22003"/>
                  <a:pt x="5467" y="21889"/>
                </a:cubicBezTo>
                <a:cubicBezTo>
                  <a:pt x="5212" y="21853"/>
                  <a:pt x="4957" y="21818"/>
                  <a:pt x="4701" y="21783"/>
                </a:cubicBezTo>
                <a:cubicBezTo>
                  <a:pt x="5318" y="21263"/>
                  <a:pt x="5943" y="20753"/>
                  <a:pt x="6533" y="20277"/>
                </a:cubicBezTo>
                <a:close/>
                <a:moveTo>
                  <a:pt x="18858" y="19027"/>
                </a:moveTo>
                <a:cubicBezTo>
                  <a:pt x="19149" y="19837"/>
                  <a:pt x="19483" y="20603"/>
                  <a:pt x="19844" y="21378"/>
                </a:cubicBezTo>
                <a:cubicBezTo>
                  <a:pt x="19739" y="21668"/>
                  <a:pt x="19624" y="21959"/>
                  <a:pt x="19483" y="22258"/>
                </a:cubicBezTo>
                <a:cubicBezTo>
                  <a:pt x="19113" y="21598"/>
                  <a:pt x="18744" y="20902"/>
                  <a:pt x="18418" y="20242"/>
                </a:cubicBezTo>
                <a:cubicBezTo>
                  <a:pt x="18603" y="19837"/>
                  <a:pt x="18744" y="19432"/>
                  <a:pt x="18858" y="19027"/>
                </a:cubicBezTo>
                <a:close/>
                <a:moveTo>
                  <a:pt x="12731" y="20497"/>
                </a:moveTo>
                <a:cubicBezTo>
                  <a:pt x="13285" y="20788"/>
                  <a:pt x="13831" y="21158"/>
                  <a:pt x="14386" y="21484"/>
                </a:cubicBezTo>
                <a:cubicBezTo>
                  <a:pt x="14016" y="21783"/>
                  <a:pt x="13611" y="22038"/>
                  <a:pt x="13206" y="22293"/>
                </a:cubicBezTo>
                <a:cubicBezTo>
                  <a:pt x="12581" y="22038"/>
                  <a:pt x="11965" y="21783"/>
                  <a:pt x="11304" y="21563"/>
                </a:cubicBezTo>
                <a:cubicBezTo>
                  <a:pt x="11780" y="21228"/>
                  <a:pt x="12255" y="20858"/>
                  <a:pt x="12731" y="20497"/>
                </a:cubicBezTo>
                <a:close/>
                <a:moveTo>
                  <a:pt x="91878" y="20649"/>
                </a:moveTo>
                <a:cubicBezTo>
                  <a:pt x="92442" y="20649"/>
                  <a:pt x="93009" y="20660"/>
                  <a:pt x="93577" y="20682"/>
                </a:cubicBezTo>
                <a:cubicBezTo>
                  <a:pt x="93912" y="21228"/>
                  <a:pt x="94317" y="21783"/>
                  <a:pt x="94722" y="22293"/>
                </a:cubicBezTo>
                <a:cubicBezTo>
                  <a:pt x="94505" y="22287"/>
                  <a:pt x="94290" y="22284"/>
                  <a:pt x="94077" y="22284"/>
                </a:cubicBezTo>
                <a:cubicBezTo>
                  <a:pt x="93125" y="22284"/>
                  <a:pt x="92198" y="22342"/>
                  <a:pt x="91271" y="22399"/>
                </a:cubicBezTo>
                <a:cubicBezTo>
                  <a:pt x="90866" y="21889"/>
                  <a:pt x="90540" y="21299"/>
                  <a:pt x="90205" y="20682"/>
                </a:cubicBezTo>
                <a:cubicBezTo>
                  <a:pt x="90756" y="20660"/>
                  <a:pt x="91315" y="20649"/>
                  <a:pt x="91878" y="20649"/>
                </a:cubicBezTo>
                <a:close/>
                <a:moveTo>
                  <a:pt x="15662" y="20603"/>
                </a:moveTo>
                <a:cubicBezTo>
                  <a:pt x="16067" y="21008"/>
                  <a:pt x="16472" y="21413"/>
                  <a:pt x="16912" y="21818"/>
                </a:cubicBezTo>
                <a:cubicBezTo>
                  <a:pt x="16912" y="21853"/>
                  <a:pt x="16948" y="21889"/>
                  <a:pt x="16983" y="21924"/>
                </a:cubicBezTo>
                <a:cubicBezTo>
                  <a:pt x="16728" y="22144"/>
                  <a:pt x="16402" y="22329"/>
                  <a:pt x="16067" y="22514"/>
                </a:cubicBezTo>
                <a:cubicBezTo>
                  <a:pt x="16032" y="22478"/>
                  <a:pt x="15997" y="22478"/>
                  <a:pt x="15962" y="22443"/>
                </a:cubicBezTo>
                <a:cubicBezTo>
                  <a:pt x="15486" y="22109"/>
                  <a:pt x="15002" y="21818"/>
                  <a:pt x="14527" y="21484"/>
                </a:cubicBezTo>
                <a:cubicBezTo>
                  <a:pt x="14932" y="21228"/>
                  <a:pt x="15266" y="20938"/>
                  <a:pt x="15592" y="20638"/>
                </a:cubicBezTo>
                <a:cubicBezTo>
                  <a:pt x="15627" y="20603"/>
                  <a:pt x="15627" y="20603"/>
                  <a:pt x="15662" y="20603"/>
                </a:cubicBezTo>
                <a:close/>
                <a:moveTo>
                  <a:pt x="93692" y="20682"/>
                </a:moveTo>
                <a:lnTo>
                  <a:pt x="93692" y="20682"/>
                </a:lnTo>
                <a:cubicBezTo>
                  <a:pt x="94202" y="20718"/>
                  <a:pt x="94722" y="20753"/>
                  <a:pt x="95232" y="20823"/>
                </a:cubicBezTo>
                <a:cubicBezTo>
                  <a:pt x="95743" y="20902"/>
                  <a:pt x="96298" y="20973"/>
                  <a:pt x="96808" y="21079"/>
                </a:cubicBezTo>
                <a:cubicBezTo>
                  <a:pt x="97213" y="21598"/>
                  <a:pt x="97618" y="22073"/>
                  <a:pt x="98023" y="22549"/>
                </a:cubicBezTo>
                <a:cubicBezTo>
                  <a:pt x="97284" y="22443"/>
                  <a:pt x="96518" y="22364"/>
                  <a:pt x="95708" y="22293"/>
                </a:cubicBezTo>
                <a:lnTo>
                  <a:pt x="94827" y="22293"/>
                </a:lnTo>
                <a:cubicBezTo>
                  <a:pt x="94422" y="21783"/>
                  <a:pt x="94018" y="21263"/>
                  <a:pt x="93692" y="20682"/>
                </a:cubicBezTo>
                <a:close/>
                <a:moveTo>
                  <a:pt x="59101" y="19617"/>
                </a:moveTo>
                <a:lnTo>
                  <a:pt x="59101" y="19617"/>
                </a:lnTo>
                <a:cubicBezTo>
                  <a:pt x="59066" y="20057"/>
                  <a:pt x="59066" y="20533"/>
                  <a:pt x="59066" y="20973"/>
                </a:cubicBezTo>
                <a:cubicBezTo>
                  <a:pt x="58291" y="21519"/>
                  <a:pt x="57481" y="22073"/>
                  <a:pt x="56680" y="22619"/>
                </a:cubicBezTo>
                <a:cubicBezTo>
                  <a:pt x="56750" y="22179"/>
                  <a:pt x="56786" y="21739"/>
                  <a:pt x="56865" y="21299"/>
                </a:cubicBezTo>
                <a:cubicBezTo>
                  <a:pt x="57596" y="20753"/>
                  <a:pt x="58361" y="20198"/>
                  <a:pt x="59101" y="19617"/>
                </a:cubicBezTo>
                <a:close/>
                <a:moveTo>
                  <a:pt x="61408" y="19362"/>
                </a:moveTo>
                <a:cubicBezTo>
                  <a:pt x="61408" y="19908"/>
                  <a:pt x="61487" y="20497"/>
                  <a:pt x="61557" y="21079"/>
                </a:cubicBezTo>
                <a:cubicBezTo>
                  <a:pt x="60783" y="21598"/>
                  <a:pt x="60017" y="22109"/>
                  <a:pt x="59242" y="22619"/>
                </a:cubicBezTo>
                <a:cubicBezTo>
                  <a:pt x="59207" y="22073"/>
                  <a:pt x="59171" y="21563"/>
                  <a:pt x="59136" y="21008"/>
                </a:cubicBezTo>
                <a:cubicBezTo>
                  <a:pt x="59902" y="20462"/>
                  <a:pt x="60677" y="19908"/>
                  <a:pt x="61408" y="19362"/>
                </a:cubicBezTo>
                <a:close/>
                <a:moveTo>
                  <a:pt x="9059" y="20902"/>
                </a:moveTo>
                <a:cubicBezTo>
                  <a:pt x="9764" y="21123"/>
                  <a:pt x="10459" y="21343"/>
                  <a:pt x="11119" y="21598"/>
                </a:cubicBezTo>
                <a:cubicBezTo>
                  <a:pt x="10600" y="21959"/>
                  <a:pt x="10054" y="22329"/>
                  <a:pt x="9544" y="22698"/>
                </a:cubicBezTo>
                <a:cubicBezTo>
                  <a:pt x="8769" y="22549"/>
                  <a:pt x="8003" y="22399"/>
                  <a:pt x="7299" y="22258"/>
                </a:cubicBezTo>
                <a:cubicBezTo>
                  <a:pt x="7888" y="21818"/>
                  <a:pt x="8478" y="21343"/>
                  <a:pt x="9059" y="20902"/>
                </a:cubicBezTo>
                <a:close/>
                <a:moveTo>
                  <a:pt x="101721" y="20462"/>
                </a:moveTo>
                <a:lnTo>
                  <a:pt x="101721" y="20462"/>
                </a:lnTo>
                <a:cubicBezTo>
                  <a:pt x="102566" y="20823"/>
                  <a:pt x="103482" y="21158"/>
                  <a:pt x="104441" y="21413"/>
                </a:cubicBezTo>
                <a:cubicBezTo>
                  <a:pt x="104882" y="21853"/>
                  <a:pt x="105357" y="22258"/>
                  <a:pt x="105832" y="22698"/>
                </a:cubicBezTo>
                <a:cubicBezTo>
                  <a:pt x="104846" y="22399"/>
                  <a:pt x="103887" y="22073"/>
                  <a:pt x="103006" y="21704"/>
                </a:cubicBezTo>
                <a:cubicBezTo>
                  <a:pt x="102601" y="21343"/>
                  <a:pt x="102161" y="20902"/>
                  <a:pt x="101721" y="20462"/>
                </a:cubicBezTo>
                <a:close/>
                <a:moveTo>
                  <a:pt x="79421" y="20057"/>
                </a:moveTo>
                <a:cubicBezTo>
                  <a:pt x="79605" y="20753"/>
                  <a:pt x="79826" y="21448"/>
                  <a:pt x="80116" y="22144"/>
                </a:cubicBezTo>
                <a:cubicBezTo>
                  <a:pt x="79385" y="22329"/>
                  <a:pt x="78690" y="22514"/>
                  <a:pt x="78030" y="22769"/>
                </a:cubicBezTo>
                <a:cubicBezTo>
                  <a:pt x="77774" y="22109"/>
                  <a:pt x="77589" y="21413"/>
                  <a:pt x="77369" y="20718"/>
                </a:cubicBezTo>
                <a:cubicBezTo>
                  <a:pt x="78030" y="20462"/>
                  <a:pt x="78725" y="20242"/>
                  <a:pt x="79421" y="20057"/>
                </a:cubicBezTo>
                <a:close/>
                <a:moveTo>
                  <a:pt x="18383" y="20313"/>
                </a:moveTo>
                <a:cubicBezTo>
                  <a:pt x="18708" y="21008"/>
                  <a:pt x="19043" y="21668"/>
                  <a:pt x="19448" y="22329"/>
                </a:cubicBezTo>
                <a:cubicBezTo>
                  <a:pt x="19334" y="22514"/>
                  <a:pt x="19228" y="22663"/>
                  <a:pt x="19078" y="22804"/>
                </a:cubicBezTo>
                <a:cubicBezTo>
                  <a:pt x="18673" y="22258"/>
                  <a:pt x="18268" y="21704"/>
                  <a:pt x="17863" y="21158"/>
                </a:cubicBezTo>
                <a:cubicBezTo>
                  <a:pt x="18083" y="20858"/>
                  <a:pt x="18233" y="20603"/>
                  <a:pt x="18383" y="20313"/>
                </a:cubicBezTo>
                <a:close/>
                <a:moveTo>
                  <a:pt x="90100" y="20718"/>
                </a:moveTo>
                <a:cubicBezTo>
                  <a:pt x="90425" y="21299"/>
                  <a:pt x="90795" y="21889"/>
                  <a:pt x="91156" y="22399"/>
                </a:cubicBezTo>
                <a:cubicBezTo>
                  <a:pt x="90021" y="22514"/>
                  <a:pt x="88885" y="22619"/>
                  <a:pt x="87749" y="22804"/>
                </a:cubicBezTo>
                <a:cubicBezTo>
                  <a:pt x="87379" y="22223"/>
                  <a:pt x="87054" y="21633"/>
                  <a:pt x="86754" y="21008"/>
                </a:cubicBezTo>
                <a:cubicBezTo>
                  <a:pt x="87855" y="20858"/>
                  <a:pt x="88955" y="20753"/>
                  <a:pt x="90100" y="20718"/>
                </a:cubicBezTo>
                <a:close/>
                <a:moveTo>
                  <a:pt x="74614" y="19538"/>
                </a:moveTo>
                <a:cubicBezTo>
                  <a:pt x="74763" y="20093"/>
                  <a:pt x="74913" y="20638"/>
                  <a:pt x="75054" y="21228"/>
                </a:cubicBezTo>
                <a:cubicBezTo>
                  <a:pt x="75089" y="21378"/>
                  <a:pt x="75133" y="21484"/>
                  <a:pt x="75203" y="21633"/>
                </a:cubicBezTo>
                <a:cubicBezTo>
                  <a:pt x="74578" y="22003"/>
                  <a:pt x="73988" y="22364"/>
                  <a:pt x="73407" y="22839"/>
                </a:cubicBezTo>
                <a:cubicBezTo>
                  <a:pt x="73258" y="22399"/>
                  <a:pt x="73152" y="22003"/>
                  <a:pt x="73038" y="21598"/>
                </a:cubicBezTo>
                <a:lnTo>
                  <a:pt x="72967" y="21193"/>
                </a:lnTo>
                <a:cubicBezTo>
                  <a:pt x="72932" y="21079"/>
                  <a:pt x="72888" y="20938"/>
                  <a:pt x="72853" y="20788"/>
                </a:cubicBezTo>
                <a:cubicBezTo>
                  <a:pt x="73407" y="20348"/>
                  <a:pt x="73988" y="19908"/>
                  <a:pt x="74614" y="19538"/>
                </a:cubicBezTo>
                <a:close/>
                <a:moveTo>
                  <a:pt x="57006" y="20313"/>
                </a:moveTo>
                <a:cubicBezTo>
                  <a:pt x="56935" y="20603"/>
                  <a:pt x="56865" y="20938"/>
                  <a:pt x="56786" y="21228"/>
                </a:cubicBezTo>
                <a:cubicBezTo>
                  <a:pt x="56345" y="21563"/>
                  <a:pt x="55905" y="21889"/>
                  <a:pt x="55500" y="22179"/>
                </a:cubicBezTo>
                <a:cubicBezTo>
                  <a:pt x="55174" y="22443"/>
                  <a:pt x="54840" y="22663"/>
                  <a:pt x="54549" y="22883"/>
                </a:cubicBezTo>
                <a:cubicBezTo>
                  <a:pt x="54620" y="22549"/>
                  <a:pt x="54734" y="22258"/>
                  <a:pt x="54805" y="21959"/>
                </a:cubicBezTo>
                <a:cubicBezTo>
                  <a:pt x="55210" y="21668"/>
                  <a:pt x="55615" y="21413"/>
                  <a:pt x="56020" y="21079"/>
                </a:cubicBezTo>
                <a:lnTo>
                  <a:pt x="56530" y="20682"/>
                </a:lnTo>
                <a:cubicBezTo>
                  <a:pt x="56715" y="20533"/>
                  <a:pt x="56865" y="20418"/>
                  <a:pt x="57006" y="20313"/>
                </a:cubicBezTo>
                <a:close/>
                <a:moveTo>
                  <a:pt x="100400" y="20568"/>
                </a:moveTo>
                <a:cubicBezTo>
                  <a:pt x="100955" y="20858"/>
                  <a:pt x="101545" y="21158"/>
                  <a:pt x="102126" y="21413"/>
                </a:cubicBezTo>
                <a:cubicBezTo>
                  <a:pt x="102381" y="21563"/>
                  <a:pt x="102681" y="21668"/>
                  <a:pt x="102971" y="21783"/>
                </a:cubicBezTo>
                <a:cubicBezTo>
                  <a:pt x="103262" y="22073"/>
                  <a:pt x="103526" y="22329"/>
                  <a:pt x="103816" y="22584"/>
                </a:cubicBezTo>
                <a:cubicBezTo>
                  <a:pt x="103966" y="22734"/>
                  <a:pt x="104142" y="22839"/>
                  <a:pt x="104292" y="22989"/>
                </a:cubicBezTo>
                <a:cubicBezTo>
                  <a:pt x="104221" y="22954"/>
                  <a:pt x="104107" y="22954"/>
                  <a:pt x="104036" y="22919"/>
                </a:cubicBezTo>
                <a:cubicBezTo>
                  <a:pt x="103226" y="22549"/>
                  <a:pt x="102425" y="22179"/>
                  <a:pt x="101651" y="21818"/>
                </a:cubicBezTo>
                <a:cubicBezTo>
                  <a:pt x="101466" y="21633"/>
                  <a:pt x="101281" y="21448"/>
                  <a:pt x="101105" y="21263"/>
                </a:cubicBezTo>
                <a:cubicBezTo>
                  <a:pt x="100885" y="21079"/>
                  <a:pt x="100664" y="20823"/>
                  <a:pt x="100400" y="20568"/>
                </a:cubicBezTo>
                <a:close/>
                <a:moveTo>
                  <a:pt x="14456" y="21563"/>
                </a:moveTo>
                <a:cubicBezTo>
                  <a:pt x="14967" y="21853"/>
                  <a:pt x="15442" y="22179"/>
                  <a:pt x="15926" y="22514"/>
                </a:cubicBezTo>
                <a:cubicBezTo>
                  <a:pt x="15926" y="22514"/>
                  <a:pt x="15962" y="22549"/>
                  <a:pt x="15997" y="22549"/>
                </a:cubicBezTo>
                <a:cubicBezTo>
                  <a:pt x="15662" y="22734"/>
                  <a:pt x="15337" y="22883"/>
                  <a:pt x="15002" y="23024"/>
                </a:cubicBezTo>
                <a:cubicBezTo>
                  <a:pt x="14421" y="22804"/>
                  <a:pt x="13866" y="22549"/>
                  <a:pt x="13320" y="22329"/>
                </a:cubicBezTo>
                <a:cubicBezTo>
                  <a:pt x="13681" y="22073"/>
                  <a:pt x="14086" y="21818"/>
                  <a:pt x="14456" y="21563"/>
                </a:cubicBezTo>
                <a:close/>
                <a:moveTo>
                  <a:pt x="66470" y="19758"/>
                </a:moveTo>
                <a:cubicBezTo>
                  <a:pt x="66620" y="20348"/>
                  <a:pt x="66769" y="20938"/>
                  <a:pt x="66910" y="21484"/>
                </a:cubicBezTo>
                <a:cubicBezTo>
                  <a:pt x="66285" y="22038"/>
                  <a:pt x="65669" y="22549"/>
                  <a:pt x="64964" y="23024"/>
                </a:cubicBezTo>
                <a:cubicBezTo>
                  <a:pt x="64824" y="22478"/>
                  <a:pt x="64674" y="21924"/>
                  <a:pt x="64524" y="21378"/>
                </a:cubicBezTo>
                <a:cubicBezTo>
                  <a:pt x="65229" y="20902"/>
                  <a:pt x="65845" y="20348"/>
                  <a:pt x="66470" y="19758"/>
                </a:cubicBezTo>
                <a:close/>
                <a:moveTo>
                  <a:pt x="98534" y="20462"/>
                </a:moveTo>
                <a:lnTo>
                  <a:pt x="98534" y="20462"/>
                </a:lnTo>
                <a:cubicBezTo>
                  <a:pt x="99414" y="20858"/>
                  <a:pt x="100295" y="21263"/>
                  <a:pt x="101175" y="21668"/>
                </a:cubicBezTo>
                <a:cubicBezTo>
                  <a:pt x="101325" y="21739"/>
                  <a:pt x="101466" y="21818"/>
                  <a:pt x="101615" y="21889"/>
                </a:cubicBezTo>
                <a:cubicBezTo>
                  <a:pt x="102020" y="22293"/>
                  <a:pt x="102381" y="22663"/>
                  <a:pt x="102786" y="23024"/>
                </a:cubicBezTo>
                <a:cubicBezTo>
                  <a:pt x="101800" y="22619"/>
                  <a:pt x="100805" y="22223"/>
                  <a:pt x="99784" y="21853"/>
                </a:cubicBezTo>
                <a:cubicBezTo>
                  <a:pt x="99379" y="21413"/>
                  <a:pt x="98939" y="20938"/>
                  <a:pt x="98534" y="20462"/>
                </a:cubicBezTo>
                <a:close/>
                <a:moveTo>
                  <a:pt x="64014" y="19283"/>
                </a:moveTo>
                <a:cubicBezTo>
                  <a:pt x="64128" y="19978"/>
                  <a:pt x="64269" y="20682"/>
                  <a:pt x="64454" y="21378"/>
                </a:cubicBezTo>
                <a:cubicBezTo>
                  <a:pt x="63644" y="21959"/>
                  <a:pt x="62807" y="22549"/>
                  <a:pt x="61962" y="23059"/>
                </a:cubicBezTo>
                <a:cubicBezTo>
                  <a:pt x="61813" y="22399"/>
                  <a:pt x="61707" y="21783"/>
                  <a:pt x="61628" y="21123"/>
                </a:cubicBezTo>
                <a:cubicBezTo>
                  <a:pt x="62438" y="20533"/>
                  <a:pt x="63248" y="19943"/>
                  <a:pt x="64014" y="19283"/>
                </a:cubicBezTo>
                <a:close/>
                <a:moveTo>
                  <a:pt x="11225" y="21633"/>
                </a:moveTo>
                <a:cubicBezTo>
                  <a:pt x="11850" y="21853"/>
                  <a:pt x="12475" y="22109"/>
                  <a:pt x="13100" y="22364"/>
                </a:cubicBezTo>
                <a:cubicBezTo>
                  <a:pt x="12766" y="22549"/>
                  <a:pt x="12440" y="22769"/>
                  <a:pt x="12105" y="22989"/>
                </a:cubicBezTo>
                <a:cubicBezTo>
                  <a:pt x="12000" y="23024"/>
                  <a:pt x="11885" y="23103"/>
                  <a:pt x="11780" y="23174"/>
                </a:cubicBezTo>
                <a:cubicBezTo>
                  <a:pt x="11040" y="23024"/>
                  <a:pt x="10345" y="22883"/>
                  <a:pt x="9649" y="22734"/>
                </a:cubicBezTo>
                <a:cubicBezTo>
                  <a:pt x="10160" y="22364"/>
                  <a:pt x="10714" y="22003"/>
                  <a:pt x="11225" y="21633"/>
                </a:cubicBezTo>
                <a:close/>
                <a:moveTo>
                  <a:pt x="68486" y="20057"/>
                </a:moveTo>
                <a:cubicBezTo>
                  <a:pt x="68636" y="20638"/>
                  <a:pt x="68821" y="21193"/>
                  <a:pt x="68970" y="21783"/>
                </a:cubicBezTo>
                <a:cubicBezTo>
                  <a:pt x="68530" y="22293"/>
                  <a:pt x="68011" y="22769"/>
                  <a:pt x="67500" y="23209"/>
                </a:cubicBezTo>
                <a:cubicBezTo>
                  <a:pt x="67315" y="22663"/>
                  <a:pt x="67165" y="22073"/>
                  <a:pt x="67025" y="21519"/>
                </a:cubicBezTo>
                <a:cubicBezTo>
                  <a:pt x="67535" y="21043"/>
                  <a:pt x="68011" y="20568"/>
                  <a:pt x="68486" y="20057"/>
                </a:cubicBezTo>
                <a:close/>
                <a:moveTo>
                  <a:pt x="17828" y="21228"/>
                </a:moveTo>
                <a:cubicBezTo>
                  <a:pt x="18198" y="21783"/>
                  <a:pt x="18603" y="22329"/>
                  <a:pt x="19008" y="22883"/>
                </a:cubicBezTo>
                <a:cubicBezTo>
                  <a:pt x="18858" y="22989"/>
                  <a:pt x="18673" y="23139"/>
                  <a:pt x="18453" y="23244"/>
                </a:cubicBezTo>
                <a:cubicBezTo>
                  <a:pt x="17978" y="22804"/>
                  <a:pt x="17573" y="22364"/>
                  <a:pt x="17133" y="21924"/>
                </a:cubicBezTo>
                <a:cubicBezTo>
                  <a:pt x="17423" y="21704"/>
                  <a:pt x="17643" y="21448"/>
                  <a:pt x="17828" y="21228"/>
                </a:cubicBezTo>
                <a:close/>
                <a:moveTo>
                  <a:pt x="96958" y="21123"/>
                </a:moveTo>
                <a:lnTo>
                  <a:pt x="96958" y="21123"/>
                </a:lnTo>
                <a:cubicBezTo>
                  <a:pt x="97909" y="21299"/>
                  <a:pt x="98824" y="21598"/>
                  <a:pt x="99705" y="21924"/>
                </a:cubicBezTo>
                <a:cubicBezTo>
                  <a:pt x="100180" y="22399"/>
                  <a:pt x="100664" y="22883"/>
                  <a:pt x="101140" y="23324"/>
                </a:cubicBezTo>
                <a:cubicBezTo>
                  <a:pt x="100145" y="23024"/>
                  <a:pt x="99194" y="22769"/>
                  <a:pt x="98164" y="22584"/>
                </a:cubicBezTo>
                <a:cubicBezTo>
                  <a:pt x="97724" y="22109"/>
                  <a:pt x="97319" y="21633"/>
                  <a:pt x="96958" y="21123"/>
                </a:cubicBezTo>
                <a:close/>
                <a:moveTo>
                  <a:pt x="86684" y="21043"/>
                </a:moveTo>
                <a:cubicBezTo>
                  <a:pt x="86974" y="21633"/>
                  <a:pt x="87309" y="22223"/>
                  <a:pt x="87679" y="22804"/>
                </a:cubicBezTo>
                <a:cubicBezTo>
                  <a:pt x="86534" y="22954"/>
                  <a:pt x="85398" y="23139"/>
                  <a:pt x="84263" y="23324"/>
                </a:cubicBezTo>
                <a:lnTo>
                  <a:pt x="84228" y="23324"/>
                </a:lnTo>
                <a:cubicBezTo>
                  <a:pt x="84192" y="23324"/>
                  <a:pt x="84157" y="23359"/>
                  <a:pt x="84078" y="23359"/>
                </a:cubicBezTo>
                <a:cubicBezTo>
                  <a:pt x="83752" y="22769"/>
                  <a:pt x="83453" y="22179"/>
                  <a:pt x="83197" y="21563"/>
                </a:cubicBezTo>
                <a:cubicBezTo>
                  <a:pt x="83382" y="21519"/>
                  <a:pt x="83567" y="21519"/>
                  <a:pt x="83752" y="21484"/>
                </a:cubicBezTo>
                <a:cubicBezTo>
                  <a:pt x="84703" y="21299"/>
                  <a:pt x="85698" y="21158"/>
                  <a:pt x="86684" y="21043"/>
                </a:cubicBezTo>
                <a:close/>
                <a:moveTo>
                  <a:pt x="104626" y="21484"/>
                </a:moveTo>
                <a:lnTo>
                  <a:pt x="104626" y="21484"/>
                </a:lnTo>
                <a:cubicBezTo>
                  <a:pt x="105507" y="21704"/>
                  <a:pt x="106457" y="21924"/>
                  <a:pt x="107444" y="22109"/>
                </a:cubicBezTo>
                <a:cubicBezTo>
                  <a:pt x="107928" y="22549"/>
                  <a:pt x="108438" y="22954"/>
                  <a:pt x="108984" y="23429"/>
                </a:cubicBezTo>
                <a:cubicBezTo>
                  <a:pt x="107963" y="23244"/>
                  <a:pt x="106968" y="23024"/>
                  <a:pt x="106053" y="22769"/>
                </a:cubicBezTo>
                <a:cubicBezTo>
                  <a:pt x="105542" y="22329"/>
                  <a:pt x="105066" y="21889"/>
                  <a:pt x="104626" y="21484"/>
                </a:cubicBezTo>
                <a:close/>
                <a:moveTo>
                  <a:pt x="4587" y="21818"/>
                </a:moveTo>
                <a:cubicBezTo>
                  <a:pt x="4877" y="21889"/>
                  <a:pt x="5177" y="21924"/>
                  <a:pt x="5467" y="22003"/>
                </a:cubicBezTo>
                <a:cubicBezTo>
                  <a:pt x="5978" y="22109"/>
                  <a:pt x="6533" y="22179"/>
                  <a:pt x="7078" y="22293"/>
                </a:cubicBezTo>
                <a:cubicBezTo>
                  <a:pt x="6823" y="22478"/>
                  <a:pt x="6568" y="22663"/>
                  <a:pt x="6312" y="22883"/>
                </a:cubicBezTo>
                <a:cubicBezTo>
                  <a:pt x="6057" y="23059"/>
                  <a:pt x="5758" y="23280"/>
                  <a:pt x="5503" y="23464"/>
                </a:cubicBezTo>
                <a:cubicBezTo>
                  <a:pt x="5027" y="23394"/>
                  <a:pt x="4516" y="23324"/>
                  <a:pt x="4041" y="23244"/>
                </a:cubicBezTo>
                <a:cubicBezTo>
                  <a:pt x="3671" y="23174"/>
                  <a:pt x="3266" y="23139"/>
                  <a:pt x="2897" y="23103"/>
                </a:cubicBezTo>
                <a:cubicBezTo>
                  <a:pt x="3302" y="22804"/>
                  <a:pt x="3707" y="22514"/>
                  <a:pt x="4111" y="22179"/>
                </a:cubicBezTo>
                <a:cubicBezTo>
                  <a:pt x="4261" y="22073"/>
                  <a:pt x="4437" y="21959"/>
                  <a:pt x="4587" y="21818"/>
                </a:cubicBezTo>
                <a:close/>
                <a:moveTo>
                  <a:pt x="20283" y="20062"/>
                </a:moveTo>
                <a:cubicBezTo>
                  <a:pt x="20619" y="20867"/>
                  <a:pt x="21008" y="21645"/>
                  <a:pt x="21499" y="22364"/>
                </a:cubicBezTo>
                <a:cubicBezTo>
                  <a:pt x="21350" y="22804"/>
                  <a:pt x="21244" y="23174"/>
                  <a:pt x="21130" y="23464"/>
                </a:cubicBezTo>
                <a:cubicBezTo>
                  <a:pt x="20654" y="22804"/>
                  <a:pt x="20284" y="22109"/>
                  <a:pt x="19923" y="21378"/>
                </a:cubicBezTo>
                <a:cubicBezTo>
                  <a:pt x="19994" y="21158"/>
                  <a:pt x="20029" y="20973"/>
                  <a:pt x="20108" y="20753"/>
                </a:cubicBezTo>
                <a:cubicBezTo>
                  <a:pt x="20143" y="20534"/>
                  <a:pt x="20213" y="20281"/>
                  <a:pt x="20283" y="20062"/>
                </a:cubicBezTo>
                <a:close/>
                <a:moveTo>
                  <a:pt x="17062" y="22003"/>
                </a:moveTo>
                <a:cubicBezTo>
                  <a:pt x="17502" y="22443"/>
                  <a:pt x="17907" y="22883"/>
                  <a:pt x="18383" y="23280"/>
                </a:cubicBezTo>
                <a:cubicBezTo>
                  <a:pt x="18347" y="23280"/>
                  <a:pt x="18347" y="23324"/>
                  <a:pt x="18347" y="23324"/>
                </a:cubicBezTo>
                <a:cubicBezTo>
                  <a:pt x="18127" y="23394"/>
                  <a:pt x="17907" y="23500"/>
                  <a:pt x="17687" y="23579"/>
                </a:cubicBezTo>
                <a:cubicBezTo>
                  <a:pt x="17168" y="23244"/>
                  <a:pt x="16657" y="22919"/>
                  <a:pt x="16147" y="22549"/>
                </a:cubicBezTo>
                <a:cubicBezTo>
                  <a:pt x="16472" y="22399"/>
                  <a:pt x="16807" y="22223"/>
                  <a:pt x="17062" y="22003"/>
                </a:cubicBezTo>
                <a:close/>
                <a:moveTo>
                  <a:pt x="13206" y="22399"/>
                </a:moveTo>
                <a:cubicBezTo>
                  <a:pt x="13761" y="22619"/>
                  <a:pt x="14342" y="22839"/>
                  <a:pt x="14896" y="23059"/>
                </a:cubicBezTo>
                <a:cubicBezTo>
                  <a:pt x="14782" y="23139"/>
                  <a:pt x="14711" y="23174"/>
                  <a:pt x="14606" y="23209"/>
                </a:cubicBezTo>
                <a:cubicBezTo>
                  <a:pt x="14306" y="23359"/>
                  <a:pt x="14016" y="23464"/>
                  <a:pt x="13725" y="23614"/>
                </a:cubicBezTo>
                <a:cubicBezTo>
                  <a:pt x="13100" y="23464"/>
                  <a:pt x="12510" y="23324"/>
                  <a:pt x="11885" y="23209"/>
                </a:cubicBezTo>
                <a:cubicBezTo>
                  <a:pt x="11965" y="23139"/>
                  <a:pt x="12070" y="23103"/>
                  <a:pt x="12141" y="23059"/>
                </a:cubicBezTo>
                <a:cubicBezTo>
                  <a:pt x="12510" y="22839"/>
                  <a:pt x="12845" y="22619"/>
                  <a:pt x="13206" y="22399"/>
                </a:cubicBezTo>
                <a:close/>
                <a:moveTo>
                  <a:pt x="77290" y="20753"/>
                </a:moveTo>
                <a:cubicBezTo>
                  <a:pt x="77475" y="21448"/>
                  <a:pt x="77695" y="22144"/>
                  <a:pt x="77950" y="22804"/>
                </a:cubicBezTo>
                <a:cubicBezTo>
                  <a:pt x="77255" y="23059"/>
                  <a:pt x="76594" y="23359"/>
                  <a:pt x="75934" y="23685"/>
                </a:cubicBezTo>
                <a:cubicBezTo>
                  <a:pt x="75714" y="23024"/>
                  <a:pt x="75494" y="22364"/>
                  <a:pt x="75274" y="21668"/>
                </a:cubicBezTo>
                <a:cubicBezTo>
                  <a:pt x="75934" y="21299"/>
                  <a:pt x="76594" y="21008"/>
                  <a:pt x="77290" y="20753"/>
                </a:cubicBezTo>
                <a:close/>
                <a:moveTo>
                  <a:pt x="94792" y="22364"/>
                </a:moveTo>
                <a:cubicBezTo>
                  <a:pt x="95118" y="22804"/>
                  <a:pt x="95488" y="23209"/>
                  <a:pt x="95858" y="23614"/>
                </a:cubicBezTo>
                <a:cubicBezTo>
                  <a:pt x="95541" y="23605"/>
                  <a:pt x="95226" y="23600"/>
                  <a:pt x="94911" y="23600"/>
                </a:cubicBezTo>
                <a:cubicBezTo>
                  <a:pt x="94050" y="23600"/>
                  <a:pt x="93193" y="23633"/>
                  <a:pt x="92336" y="23685"/>
                </a:cubicBezTo>
                <a:cubicBezTo>
                  <a:pt x="91966" y="23324"/>
                  <a:pt x="91640" y="22919"/>
                  <a:pt x="91306" y="22478"/>
                </a:cubicBezTo>
                <a:cubicBezTo>
                  <a:pt x="92477" y="22399"/>
                  <a:pt x="93621" y="22364"/>
                  <a:pt x="94792" y="22364"/>
                </a:cubicBezTo>
                <a:close/>
                <a:moveTo>
                  <a:pt x="70581" y="20128"/>
                </a:moveTo>
                <a:cubicBezTo>
                  <a:pt x="70766" y="20823"/>
                  <a:pt x="70986" y="21519"/>
                  <a:pt x="71171" y="22179"/>
                </a:cubicBezTo>
                <a:cubicBezTo>
                  <a:pt x="70731" y="22619"/>
                  <a:pt x="70247" y="23103"/>
                  <a:pt x="69807" y="23579"/>
                </a:cubicBezTo>
                <a:cubicBezTo>
                  <a:pt x="69771" y="23649"/>
                  <a:pt x="69701" y="23685"/>
                  <a:pt x="69666" y="23720"/>
                </a:cubicBezTo>
                <a:cubicBezTo>
                  <a:pt x="69481" y="23103"/>
                  <a:pt x="69261" y="22443"/>
                  <a:pt x="69076" y="21818"/>
                </a:cubicBezTo>
                <a:cubicBezTo>
                  <a:pt x="69226" y="21668"/>
                  <a:pt x="69366" y="21484"/>
                  <a:pt x="69516" y="21343"/>
                </a:cubicBezTo>
                <a:cubicBezTo>
                  <a:pt x="69886" y="20902"/>
                  <a:pt x="70212" y="20533"/>
                  <a:pt x="70581" y="20128"/>
                </a:cubicBezTo>
                <a:close/>
                <a:moveTo>
                  <a:pt x="16067" y="22619"/>
                </a:moveTo>
                <a:cubicBezTo>
                  <a:pt x="16587" y="22954"/>
                  <a:pt x="17062" y="23280"/>
                  <a:pt x="17573" y="23614"/>
                </a:cubicBezTo>
                <a:cubicBezTo>
                  <a:pt x="17317" y="23685"/>
                  <a:pt x="17062" y="23720"/>
                  <a:pt x="16807" y="23799"/>
                </a:cubicBezTo>
                <a:cubicBezTo>
                  <a:pt x="16367" y="23614"/>
                  <a:pt x="15882" y="23394"/>
                  <a:pt x="15442" y="23209"/>
                </a:cubicBezTo>
                <a:cubicBezTo>
                  <a:pt x="15337" y="23174"/>
                  <a:pt x="15222" y="23139"/>
                  <a:pt x="15116" y="23059"/>
                </a:cubicBezTo>
                <a:cubicBezTo>
                  <a:pt x="15442" y="22919"/>
                  <a:pt x="15777" y="22769"/>
                  <a:pt x="16067" y="22619"/>
                </a:cubicBezTo>
                <a:close/>
                <a:moveTo>
                  <a:pt x="7193" y="22329"/>
                </a:moveTo>
                <a:cubicBezTo>
                  <a:pt x="7924" y="22478"/>
                  <a:pt x="8663" y="22619"/>
                  <a:pt x="9429" y="22769"/>
                </a:cubicBezTo>
                <a:cubicBezTo>
                  <a:pt x="9103" y="22989"/>
                  <a:pt x="8804" y="23209"/>
                  <a:pt x="8513" y="23429"/>
                </a:cubicBezTo>
                <a:cubicBezTo>
                  <a:pt x="8293" y="23579"/>
                  <a:pt x="8073" y="23720"/>
                  <a:pt x="7853" y="23869"/>
                </a:cubicBezTo>
                <a:cubicBezTo>
                  <a:pt x="7519" y="23834"/>
                  <a:pt x="7228" y="23764"/>
                  <a:pt x="6938" y="23720"/>
                </a:cubicBezTo>
                <a:cubicBezTo>
                  <a:pt x="6497" y="23649"/>
                  <a:pt x="6057" y="23579"/>
                  <a:pt x="5617" y="23500"/>
                </a:cubicBezTo>
                <a:cubicBezTo>
                  <a:pt x="5872" y="23324"/>
                  <a:pt x="6128" y="23139"/>
                  <a:pt x="6383" y="22954"/>
                </a:cubicBezTo>
                <a:cubicBezTo>
                  <a:pt x="6638" y="22734"/>
                  <a:pt x="6938" y="22514"/>
                  <a:pt x="7193" y="22329"/>
                </a:cubicBezTo>
                <a:close/>
                <a:moveTo>
                  <a:pt x="83092" y="21598"/>
                </a:moveTo>
                <a:cubicBezTo>
                  <a:pt x="83347" y="22223"/>
                  <a:pt x="83638" y="22804"/>
                  <a:pt x="84007" y="23359"/>
                </a:cubicBezTo>
                <a:cubicBezTo>
                  <a:pt x="82942" y="23544"/>
                  <a:pt x="81956" y="23720"/>
                  <a:pt x="81076" y="23905"/>
                </a:cubicBezTo>
                <a:cubicBezTo>
                  <a:pt x="80741" y="23359"/>
                  <a:pt x="80451" y="22769"/>
                  <a:pt x="80231" y="22179"/>
                </a:cubicBezTo>
                <a:cubicBezTo>
                  <a:pt x="81111" y="21959"/>
                  <a:pt x="82062" y="21783"/>
                  <a:pt x="83092" y="21598"/>
                </a:cubicBezTo>
                <a:close/>
                <a:moveTo>
                  <a:pt x="94898" y="22364"/>
                </a:moveTo>
                <a:cubicBezTo>
                  <a:pt x="95162" y="22364"/>
                  <a:pt x="95417" y="22364"/>
                  <a:pt x="95708" y="22399"/>
                </a:cubicBezTo>
                <a:cubicBezTo>
                  <a:pt x="96553" y="22443"/>
                  <a:pt x="97363" y="22549"/>
                  <a:pt x="98129" y="22663"/>
                </a:cubicBezTo>
                <a:cubicBezTo>
                  <a:pt x="98499" y="23103"/>
                  <a:pt x="98904" y="23500"/>
                  <a:pt x="99265" y="23905"/>
                </a:cubicBezTo>
                <a:cubicBezTo>
                  <a:pt x="98719" y="23799"/>
                  <a:pt x="98129" y="23720"/>
                  <a:pt x="97504" y="23685"/>
                </a:cubicBezTo>
                <a:cubicBezTo>
                  <a:pt x="96993" y="23649"/>
                  <a:pt x="96483" y="23614"/>
                  <a:pt x="95998" y="23614"/>
                </a:cubicBezTo>
                <a:cubicBezTo>
                  <a:pt x="95602" y="23209"/>
                  <a:pt x="95232" y="22804"/>
                  <a:pt x="94898" y="22364"/>
                </a:cubicBezTo>
                <a:close/>
                <a:moveTo>
                  <a:pt x="15002" y="23139"/>
                </a:moveTo>
                <a:cubicBezTo>
                  <a:pt x="15152" y="23174"/>
                  <a:pt x="15266" y="23244"/>
                  <a:pt x="15407" y="23280"/>
                </a:cubicBezTo>
                <a:cubicBezTo>
                  <a:pt x="15812" y="23464"/>
                  <a:pt x="16252" y="23649"/>
                  <a:pt x="16692" y="23834"/>
                </a:cubicBezTo>
                <a:lnTo>
                  <a:pt x="16587" y="23834"/>
                </a:lnTo>
                <a:cubicBezTo>
                  <a:pt x="16287" y="23905"/>
                  <a:pt x="15997" y="23984"/>
                  <a:pt x="15706" y="24054"/>
                </a:cubicBezTo>
                <a:cubicBezTo>
                  <a:pt x="15081" y="23905"/>
                  <a:pt x="14456" y="23764"/>
                  <a:pt x="13866" y="23649"/>
                </a:cubicBezTo>
                <a:cubicBezTo>
                  <a:pt x="14122" y="23500"/>
                  <a:pt x="14386" y="23394"/>
                  <a:pt x="14641" y="23280"/>
                </a:cubicBezTo>
                <a:cubicBezTo>
                  <a:pt x="14747" y="23244"/>
                  <a:pt x="14896" y="23174"/>
                  <a:pt x="15002" y="23139"/>
                </a:cubicBezTo>
                <a:close/>
                <a:moveTo>
                  <a:pt x="91235" y="22478"/>
                </a:moveTo>
                <a:cubicBezTo>
                  <a:pt x="91526" y="22919"/>
                  <a:pt x="91861" y="23324"/>
                  <a:pt x="92221" y="23720"/>
                </a:cubicBezTo>
                <a:cubicBezTo>
                  <a:pt x="91051" y="23799"/>
                  <a:pt x="89915" y="23905"/>
                  <a:pt x="88735" y="24054"/>
                </a:cubicBezTo>
                <a:cubicBezTo>
                  <a:pt x="88409" y="23685"/>
                  <a:pt x="88075" y="23280"/>
                  <a:pt x="87820" y="22883"/>
                </a:cubicBezTo>
                <a:cubicBezTo>
                  <a:pt x="88920" y="22734"/>
                  <a:pt x="90100" y="22584"/>
                  <a:pt x="91235" y="22478"/>
                </a:cubicBezTo>
                <a:close/>
                <a:moveTo>
                  <a:pt x="103191" y="21889"/>
                </a:moveTo>
                <a:lnTo>
                  <a:pt x="103191" y="21889"/>
                </a:lnTo>
                <a:cubicBezTo>
                  <a:pt x="104072" y="22258"/>
                  <a:pt x="104987" y="22549"/>
                  <a:pt x="106017" y="22839"/>
                </a:cubicBezTo>
                <a:cubicBezTo>
                  <a:pt x="106202" y="22989"/>
                  <a:pt x="106387" y="23174"/>
                  <a:pt x="106607" y="23359"/>
                </a:cubicBezTo>
                <a:cubicBezTo>
                  <a:pt x="106898" y="23579"/>
                  <a:pt x="107188" y="23834"/>
                  <a:pt x="107488" y="24089"/>
                </a:cubicBezTo>
                <a:cubicBezTo>
                  <a:pt x="106422" y="23799"/>
                  <a:pt x="105463" y="23464"/>
                  <a:pt x="104512" y="23103"/>
                </a:cubicBezTo>
                <a:cubicBezTo>
                  <a:pt x="104292" y="22919"/>
                  <a:pt x="104072" y="22698"/>
                  <a:pt x="103852" y="22514"/>
                </a:cubicBezTo>
                <a:cubicBezTo>
                  <a:pt x="103631" y="22329"/>
                  <a:pt x="103411" y="22109"/>
                  <a:pt x="103191" y="21889"/>
                </a:cubicBezTo>
                <a:close/>
                <a:moveTo>
                  <a:pt x="19888" y="21484"/>
                </a:moveTo>
                <a:cubicBezTo>
                  <a:pt x="20214" y="22223"/>
                  <a:pt x="20619" y="22919"/>
                  <a:pt x="21059" y="23544"/>
                </a:cubicBezTo>
                <a:cubicBezTo>
                  <a:pt x="20945" y="23799"/>
                  <a:pt x="20839" y="23984"/>
                  <a:pt x="20725" y="24125"/>
                </a:cubicBezTo>
                <a:cubicBezTo>
                  <a:pt x="20284" y="23544"/>
                  <a:pt x="19888" y="22954"/>
                  <a:pt x="19554" y="22329"/>
                </a:cubicBezTo>
                <a:cubicBezTo>
                  <a:pt x="19703" y="22073"/>
                  <a:pt x="19809" y="21783"/>
                  <a:pt x="19888" y="21484"/>
                </a:cubicBezTo>
                <a:close/>
                <a:moveTo>
                  <a:pt x="72782" y="20858"/>
                </a:moveTo>
                <a:cubicBezTo>
                  <a:pt x="72818" y="20973"/>
                  <a:pt x="72818" y="21123"/>
                  <a:pt x="72853" y="21228"/>
                </a:cubicBezTo>
                <a:lnTo>
                  <a:pt x="72967" y="21598"/>
                </a:lnTo>
                <a:cubicBezTo>
                  <a:pt x="73073" y="22038"/>
                  <a:pt x="73187" y="22443"/>
                  <a:pt x="73328" y="22883"/>
                </a:cubicBezTo>
                <a:cubicBezTo>
                  <a:pt x="72818" y="23280"/>
                  <a:pt x="72342" y="23685"/>
                  <a:pt x="71832" y="24160"/>
                </a:cubicBezTo>
                <a:cubicBezTo>
                  <a:pt x="71788" y="23984"/>
                  <a:pt x="71717" y="23799"/>
                  <a:pt x="71682" y="23614"/>
                </a:cubicBezTo>
                <a:lnTo>
                  <a:pt x="71647" y="23544"/>
                </a:lnTo>
                <a:cubicBezTo>
                  <a:pt x="71532" y="23103"/>
                  <a:pt x="71391" y="22663"/>
                  <a:pt x="71277" y="22223"/>
                </a:cubicBezTo>
                <a:cubicBezTo>
                  <a:pt x="71752" y="21704"/>
                  <a:pt x="72272" y="21263"/>
                  <a:pt x="72782" y="20858"/>
                </a:cubicBezTo>
                <a:close/>
                <a:moveTo>
                  <a:pt x="9544" y="22804"/>
                </a:moveTo>
                <a:cubicBezTo>
                  <a:pt x="10239" y="22954"/>
                  <a:pt x="10935" y="23103"/>
                  <a:pt x="11665" y="23244"/>
                </a:cubicBezTo>
                <a:cubicBezTo>
                  <a:pt x="11304" y="23464"/>
                  <a:pt x="10970" y="23685"/>
                  <a:pt x="10644" y="23905"/>
                </a:cubicBezTo>
                <a:cubicBezTo>
                  <a:pt x="10459" y="24019"/>
                  <a:pt x="10309" y="24125"/>
                  <a:pt x="10125" y="24239"/>
                </a:cubicBezTo>
                <a:cubicBezTo>
                  <a:pt x="9394" y="24125"/>
                  <a:pt x="8698" y="24019"/>
                  <a:pt x="7959" y="23905"/>
                </a:cubicBezTo>
                <a:cubicBezTo>
                  <a:pt x="8179" y="23764"/>
                  <a:pt x="8364" y="23614"/>
                  <a:pt x="8549" y="23464"/>
                </a:cubicBezTo>
                <a:cubicBezTo>
                  <a:pt x="8883" y="23244"/>
                  <a:pt x="9209" y="23024"/>
                  <a:pt x="9544" y="22804"/>
                </a:cubicBezTo>
                <a:close/>
                <a:moveTo>
                  <a:pt x="56786" y="21378"/>
                </a:moveTo>
                <a:cubicBezTo>
                  <a:pt x="56680" y="21818"/>
                  <a:pt x="56645" y="22223"/>
                  <a:pt x="56601" y="22663"/>
                </a:cubicBezTo>
                <a:cubicBezTo>
                  <a:pt x="56160" y="22954"/>
                  <a:pt x="55720" y="23244"/>
                  <a:pt x="55324" y="23544"/>
                </a:cubicBezTo>
                <a:cubicBezTo>
                  <a:pt x="54954" y="23799"/>
                  <a:pt x="54585" y="24019"/>
                  <a:pt x="54224" y="24239"/>
                </a:cubicBezTo>
                <a:cubicBezTo>
                  <a:pt x="54294" y="23834"/>
                  <a:pt x="54400" y="23394"/>
                  <a:pt x="54514" y="22989"/>
                </a:cubicBezTo>
                <a:cubicBezTo>
                  <a:pt x="54840" y="22769"/>
                  <a:pt x="55210" y="22514"/>
                  <a:pt x="55544" y="22258"/>
                </a:cubicBezTo>
                <a:cubicBezTo>
                  <a:pt x="55940" y="21959"/>
                  <a:pt x="56345" y="21668"/>
                  <a:pt x="56786" y="21378"/>
                </a:cubicBezTo>
                <a:close/>
                <a:moveTo>
                  <a:pt x="59066" y="21079"/>
                </a:moveTo>
                <a:cubicBezTo>
                  <a:pt x="59066" y="21598"/>
                  <a:pt x="59101" y="22144"/>
                  <a:pt x="59171" y="22663"/>
                </a:cubicBezTo>
                <a:cubicBezTo>
                  <a:pt x="58326" y="23209"/>
                  <a:pt x="57481" y="23720"/>
                  <a:pt x="56601" y="24239"/>
                </a:cubicBezTo>
                <a:cubicBezTo>
                  <a:pt x="56645" y="23720"/>
                  <a:pt x="56645" y="23209"/>
                  <a:pt x="56680" y="22734"/>
                </a:cubicBezTo>
                <a:cubicBezTo>
                  <a:pt x="57481" y="22179"/>
                  <a:pt x="58291" y="21633"/>
                  <a:pt x="59066" y="21079"/>
                </a:cubicBezTo>
                <a:close/>
                <a:moveTo>
                  <a:pt x="101835" y="22003"/>
                </a:moveTo>
                <a:cubicBezTo>
                  <a:pt x="102531" y="22329"/>
                  <a:pt x="103262" y="22663"/>
                  <a:pt x="104001" y="22989"/>
                </a:cubicBezTo>
                <a:cubicBezTo>
                  <a:pt x="104186" y="23059"/>
                  <a:pt x="104327" y="23103"/>
                  <a:pt x="104477" y="23174"/>
                </a:cubicBezTo>
                <a:cubicBezTo>
                  <a:pt x="104917" y="23544"/>
                  <a:pt x="105357" y="23940"/>
                  <a:pt x="105797" y="24310"/>
                </a:cubicBezTo>
                <a:cubicBezTo>
                  <a:pt x="105357" y="24125"/>
                  <a:pt x="104917" y="23940"/>
                  <a:pt x="104477" y="23764"/>
                </a:cubicBezTo>
                <a:cubicBezTo>
                  <a:pt x="104257" y="23685"/>
                  <a:pt x="104072" y="23579"/>
                  <a:pt x="103852" y="23500"/>
                </a:cubicBezTo>
                <a:cubicBezTo>
                  <a:pt x="103561" y="23394"/>
                  <a:pt x="103306" y="23244"/>
                  <a:pt x="103042" y="23139"/>
                </a:cubicBezTo>
                <a:cubicBezTo>
                  <a:pt x="102645" y="22769"/>
                  <a:pt x="102240" y="22399"/>
                  <a:pt x="101835" y="22003"/>
                </a:cubicBezTo>
                <a:close/>
                <a:moveTo>
                  <a:pt x="19483" y="22399"/>
                </a:moveTo>
                <a:cubicBezTo>
                  <a:pt x="19844" y="23024"/>
                  <a:pt x="20249" y="23614"/>
                  <a:pt x="20654" y="24160"/>
                </a:cubicBezTo>
                <a:cubicBezTo>
                  <a:pt x="20584" y="24274"/>
                  <a:pt x="20469" y="24345"/>
                  <a:pt x="20364" y="24380"/>
                </a:cubicBezTo>
                <a:cubicBezTo>
                  <a:pt x="19923" y="23905"/>
                  <a:pt x="19518" y="23394"/>
                  <a:pt x="19113" y="22883"/>
                </a:cubicBezTo>
                <a:cubicBezTo>
                  <a:pt x="19263" y="22734"/>
                  <a:pt x="19369" y="22584"/>
                  <a:pt x="19483" y="22399"/>
                </a:cubicBezTo>
                <a:close/>
                <a:moveTo>
                  <a:pt x="54699" y="22038"/>
                </a:moveTo>
                <a:lnTo>
                  <a:pt x="54699" y="22038"/>
                </a:lnTo>
                <a:cubicBezTo>
                  <a:pt x="54585" y="22329"/>
                  <a:pt x="54514" y="22619"/>
                  <a:pt x="54444" y="22954"/>
                </a:cubicBezTo>
                <a:cubicBezTo>
                  <a:pt x="53563" y="23500"/>
                  <a:pt x="52753" y="23984"/>
                  <a:pt x="51908" y="24380"/>
                </a:cubicBezTo>
                <a:cubicBezTo>
                  <a:pt x="52023" y="24089"/>
                  <a:pt x="52128" y="23799"/>
                  <a:pt x="52243" y="23500"/>
                </a:cubicBezTo>
                <a:cubicBezTo>
                  <a:pt x="53044" y="23103"/>
                  <a:pt x="53854" y="22619"/>
                  <a:pt x="54699" y="22038"/>
                </a:cubicBezTo>
                <a:close/>
                <a:moveTo>
                  <a:pt x="11780" y="23280"/>
                </a:moveTo>
                <a:cubicBezTo>
                  <a:pt x="12361" y="23394"/>
                  <a:pt x="12986" y="23544"/>
                  <a:pt x="13611" y="23649"/>
                </a:cubicBezTo>
                <a:cubicBezTo>
                  <a:pt x="13426" y="23720"/>
                  <a:pt x="13285" y="23799"/>
                  <a:pt x="13171" y="23905"/>
                </a:cubicBezTo>
                <a:cubicBezTo>
                  <a:pt x="12845" y="24054"/>
                  <a:pt x="12546" y="24239"/>
                  <a:pt x="12255" y="24424"/>
                </a:cubicBezTo>
                <a:cubicBezTo>
                  <a:pt x="12035" y="24380"/>
                  <a:pt x="11815" y="24380"/>
                  <a:pt x="11595" y="24380"/>
                </a:cubicBezTo>
                <a:cubicBezTo>
                  <a:pt x="11155" y="24345"/>
                  <a:pt x="10714" y="24310"/>
                  <a:pt x="10274" y="24239"/>
                </a:cubicBezTo>
                <a:cubicBezTo>
                  <a:pt x="10380" y="24160"/>
                  <a:pt x="10530" y="24054"/>
                  <a:pt x="10679" y="23940"/>
                </a:cubicBezTo>
                <a:cubicBezTo>
                  <a:pt x="11040" y="23720"/>
                  <a:pt x="11410" y="23500"/>
                  <a:pt x="11780" y="23280"/>
                </a:cubicBezTo>
                <a:close/>
                <a:moveTo>
                  <a:pt x="17687" y="23649"/>
                </a:moveTo>
                <a:cubicBezTo>
                  <a:pt x="18083" y="23905"/>
                  <a:pt x="18488" y="24204"/>
                  <a:pt x="18929" y="24424"/>
                </a:cubicBezTo>
                <a:cubicBezTo>
                  <a:pt x="18788" y="24424"/>
                  <a:pt x="18603" y="24424"/>
                  <a:pt x="18418" y="24459"/>
                </a:cubicBezTo>
                <a:cubicBezTo>
                  <a:pt x="17943" y="24239"/>
                  <a:pt x="17423" y="24054"/>
                  <a:pt x="16948" y="23834"/>
                </a:cubicBezTo>
                <a:cubicBezTo>
                  <a:pt x="17203" y="23799"/>
                  <a:pt x="17423" y="23720"/>
                  <a:pt x="17687" y="23649"/>
                </a:cubicBezTo>
                <a:close/>
                <a:moveTo>
                  <a:pt x="18418" y="23359"/>
                </a:moveTo>
                <a:cubicBezTo>
                  <a:pt x="18823" y="23720"/>
                  <a:pt x="19228" y="24089"/>
                  <a:pt x="19668" y="24459"/>
                </a:cubicBezTo>
                <a:lnTo>
                  <a:pt x="19448" y="24459"/>
                </a:lnTo>
                <a:cubicBezTo>
                  <a:pt x="19334" y="24424"/>
                  <a:pt x="19228" y="24424"/>
                  <a:pt x="19113" y="24424"/>
                </a:cubicBezTo>
                <a:cubicBezTo>
                  <a:pt x="18673" y="24160"/>
                  <a:pt x="18198" y="23905"/>
                  <a:pt x="17758" y="23614"/>
                </a:cubicBezTo>
                <a:cubicBezTo>
                  <a:pt x="17978" y="23544"/>
                  <a:pt x="18198" y="23464"/>
                  <a:pt x="18383" y="23394"/>
                </a:cubicBezTo>
                <a:cubicBezTo>
                  <a:pt x="18418" y="23394"/>
                  <a:pt x="18418" y="23359"/>
                  <a:pt x="18418" y="23359"/>
                </a:cubicBezTo>
                <a:close/>
                <a:moveTo>
                  <a:pt x="19078" y="22919"/>
                </a:moveTo>
                <a:cubicBezTo>
                  <a:pt x="19448" y="23429"/>
                  <a:pt x="19844" y="23940"/>
                  <a:pt x="20284" y="24424"/>
                </a:cubicBezTo>
                <a:cubicBezTo>
                  <a:pt x="20143" y="24459"/>
                  <a:pt x="19994" y="24459"/>
                  <a:pt x="19809" y="24459"/>
                </a:cubicBezTo>
                <a:cubicBezTo>
                  <a:pt x="19369" y="24089"/>
                  <a:pt x="18929" y="23720"/>
                  <a:pt x="18524" y="23324"/>
                </a:cubicBezTo>
                <a:cubicBezTo>
                  <a:pt x="18708" y="23209"/>
                  <a:pt x="18893" y="23059"/>
                  <a:pt x="19078" y="22919"/>
                </a:cubicBezTo>
                <a:close/>
                <a:moveTo>
                  <a:pt x="61557" y="21158"/>
                </a:moveTo>
                <a:cubicBezTo>
                  <a:pt x="61628" y="21818"/>
                  <a:pt x="61742" y="22478"/>
                  <a:pt x="61883" y="23103"/>
                </a:cubicBezTo>
                <a:cubicBezTo>
                  <a:pt x="61082" y="23614"/>
                  <a:pt x="60307" y="24054"/>
                  <a:pt x="59506" y="24494"/>
                </a:cubicBezTo>
                <a:cubicBezTo>
                  <a:pt x="59392" y="23905"/>
                  <a:pt x="59321" y="23280"/>
                  <a:pt x="59242" y="22698"/>
                </a:cubicBezTo>
                <a:cubicBezTo>
                  <a:pt x="60017" y="22223"/>
                  <a:pt x="60783" y="21704"/>
                  <a:pt x="61557" y="21158"/>
                </a:cubicBezTo>
                <a:close/>
                <a:moveTo>
                  <a:pt x="99925" y="22003"/>
                </a:moveTo>
                <a:lnTo>
                  <a:pt x="99925" y="22003"/>
                </a:lnTo>
                <a:cubicBezTo>
                  <a:pt x="100955" y="22364"/>
                  <a:pt x="101985" y="22769"/>
                  <a:pt x="102971" y="23209"/>
                </a:cubicBezTo>
                <a:cubicBezTo>
                  <a:pt x="103447" y="23649"/>
                  <a:pt x="103922" y="24089"/>
                  <a:pt x="104362" y="24494"/>
                </a:cubicBezTo>
                <a:cubicBezTo>
                  <a:pt x="103376" y="24089"/>
                  <a:pt x="102381" y="23720"/>
                  <a:pt x="101360" y="23394"/>
                </a:cubicBezTo>
                <a:cubicBezTo>
                  <a:pt x="100885" y="22954"/>
                  <a:pt x="100400" y="22478"/>
                  <a:pt x="99925" y="22003"/>
                </a:cubicBezTo>
                <a:close/>
                <a:moveTo>
                  <a:pt x="16807" y="23869"/>
                </a:moveTo>
                <a:cubicBezTo>
                  <a:pt x="17282" y="24089"/>
                  <a:pt x="17758" y="24274"/>
                  <a:pt x="18233" y="24459"/>
                </a:cubicBezTo>
                <a:cubicBezTo>
                  <a:pt x="18048" y="24459"/>
                  <a:pt x="17828" y="24494"/>
                  <a:pt x="17608" y="24530"/>
                </a:cubicBezTo>
                <a:cubicBezTo>
                  <a:pt x="17062" y="24380"/>
                  <a:pt x="16472" y="24239"/>
                  <a:pt x="15882" y="24125"/>
                </a:cubicBezTo>
                <a:cubicBezTo>
                  <a:pt x="16147" y="24054"/>
                  <a:pt x="16367" y="23984"/>
                  <a:pt x="16622" y="23940"/>
                </a:cubicBezTo>
                <a:cubicBezTo>
                  <a:pt x="16692" y="23905"/>
                  <a:pt x="16728" y="23905"/>
                  <a:pt x="16807" y="23869"/>
                </a:cubicBezTo>
                <a:close/>
                <a:moveTo>
                  <a:pt x="80116" y="22223"/>
                </a:moveTo>
                <a:cubicBezTo>
                  <a:pt x="80371" y="22804"/>
                  <a:pt x="80635" y="23394"/>
                  <a:pt x="80961" y="23940"/>
                </a:cubicBezTo>
                <a:cubicBezTo>
                  <a:pt x="80231" y="24125"/>
                  <a:pt x="79491" y="24310"/>
                  <a:pt x="78831" y="24530"/>
                </a:cubicBezTo>
                <a:cubicBezTo>
                  <a:pt x="78540" y="23984"/>
                  <a:pt x="78285" y="23429"/>
                  <a:pt x="78065" y="22839"/>
                </a:cubicBezTo>
                <a:cubicBezTo>
                  <a:pt x="78725" y="22619"/>
                  <a:pt x="79421" y="22399"/>
                  <a:pt x="80116" y="22223"/>
                </a:cubicBezTo>
                <a:close/>
                <a:moveTo>
                  <a:pt x="13725" y="23685"/>
                </a:moveTo>
                <a:cubicBezTo>
                  <a:pt x="14342" y="23834"/>
                  <a:pt x="14932" y="23984"/>
                  <a:pt x="15557" y="24125"/>
                </a:cubicBezTo>
                <a:cubicBezTo>
                  <a:pt x="15301" y="24204"/>
                  <a:pt x="15116" y="24274"/>
                  <a:pt x="14896" y="24345"/>
                </a:cubicBezTo>
                <a:cubicBezTo>
                  <a:pt x="14747" y="24424"/>
                  <a:pt x="14606" y="24494"/>
                  <a:pt x="14456" y="24565"/>
                </a:cubicBezTo>
                <a:cubicBezTo>
                  <a:pt x="13981" y="24530"/>
                  <a:pt x="13541" y="24494"/>
                  <a:pt x="13021" y="24459"/>
                </a:cubicBezTo>
                <a:cubicBezTo>
                  <a:pt x="12845" y="24459"/>
                  <a:pt x="12625" y="24424"/>
                  <a:pt x="12405" y="24424"/>
                </a:cubicBezTo>
                <a:cubicBezTo>
                  <a:pt x="12660" y="24274"/>
                  <a:pt x="12915" y="24125"/>
                  <a:pt x="13206" y="23984"/>
                </a:cubicBezTo>
                <a:cubicBezTo>
                  <a:pt x="13356" y="23869"/>
                  <a:pt x="13541" y="23799"/>
                  <a:pt x="13725" y="23685"/>
                </a:cubicBezTo>
                <a:close/>
                <a:moveTo>
                  <a:pt x="87714" y="22883"/>
                </a:moveTo>
                <a:cubicBezTo>
                  <a:pt x="88004" y="23280"/>
                  <a:pt x="88339" y="23685"/>
                  <a:pt x="88665" y="24089"/>
                </a:cubicBezTo>
                <a:cubicBezTo>
                  <a:pt x="87749" y="24204"/>
                  <a:pt x="86869" y="24345"/>
                  <a:pt x="85988" y="24459"/>
                </a:cubicBezTo>
                <a:cubicBezTo>
                  <a:pt x="85654" y="24530"/>
                  <a:pt x="85328" y="24565"/>
                  <a:pt x="84993" y="24600"/>
                </a:cubicBezTo>
                <a:cubicBezTo>
                  <a:pt x="84668" y="24239"/>
                  <a:pt x="84412" y="23834"/>
                  <a:pt x="84113" y="23429"/>
                </a:cubicBezTo>
                <a:cubicBezTo>
                  <a:pt x="84192" y="23429"/>
                  <a:pt x="84228" y="23429"/>
                  <a:pt x="84263" y="23394"/>
                </a:cubicBezTo>
                <a:cubicBezTo>
                  <a:pt x="85398" y="23244"/>
                  <a:pt x="86578" y="23059"/>
                  <a:pt x="87714" y="22883"/>
                </a:cubicBezTo>
                <a:close/>
                <a:moveTo>
                  <a:pt x="98243" y="22698"/>
                </a:moveTo>
                <a:cubicBezTo>
                  <a:pt x="99300" y="22883"/>
                  <a:pt x="100295" y="23139"/>
                  <a:pt x="101246" y="23464"/>
                </a:cubicBezTo>
                <a:cubicBezTo>
                  <a:pt x="101721" y="23905"/>
                  <a:pt x="102161" y="24310"/>
                  <a:pt x="102601" y="24679"/>
                </a:cubicBezTo>
                <a:cubicBezTo>
                  <a:pt x="101580" y="24380"/>
                  <a:pt x="100515" y="24089"/>
                  <a:pt x="99450" y="23905"/>
                </a:cubicBezTo>
                <a:cubicBezTo>
                  <a:pt x="99045" y="23500"/>
                  <a:pt x="98640" y="23103"/>
                  <a:pt x="98243" y="22698"/>
                </a:cubicBezTo>
                <a:close/>
                <a:moveTo>
                  <a:pt x="64454" y="21448"/>
                </a:moveTo>
                <a:cubicBezTo>
                  <a:pt x="64603" y="22003"/>
                  <a:pt x="64744" y="22549"/>
                  <a:pt x="64894" y="23059"/>
                </a:cubicBezTo>
                <a:cubicBezTo>
                  <a:pt x="64084" y="23685"/>
                  <a:pt x="63204" y="24204"/>
                  <a:pt x="62288" y="24715"/>
                </a:cubicBezTo>
                <a:cubicBezTo>
                  <a:pt x="62182" y="24204"/>
                  <a:pt x="62068" y="23685"/>
                  <a:pt x="61962" y="23174"/>
                </a:cubicBezTo>
                <a:cubicBezTo>
                  <a:pt x="62843" y="22619"/>
                  <a:pt x="63644" y="22073"/>
                  <a:pt x="64454" y="21448"/>
                </a:cubicBezTo>
                <a:close/>
                <a:moveTo>
                  <a:pt x="66945" y="21598"/>
                </a:moveTo>
                <a:cubicBezTo>
                  <a:pt x="67095" y="22144"/>
                  <a:pt x="67245" y="22734"/>
                  <a:pt x="67430" y="23280"/>
                </a:cubicBezTo>
                <a:cubicBezTo>
                  <a:pt x="66804" y="23799"/>
                  <a:pt x="66144" y="24274"/>
                  <a:pt x="65484" y="24715"/>
                </a:cubicBezTo>
                <a:cubicBezTo>
                  <a:pt x="65334" y="24204"/>
                  <a:pt x="65149" y="23649"/>
                  <a:pt x="65008" y="23103"/>
                </a:cubicBezTo>
                <a:cubicBezTo>
                  <a:pt x="65669" y="22619"/>
                  <a:pt x="66329" y="22109"/>
                  <a:pt x="66945" y="21598"/>
                </a:cubicBezTo>
                <a:close/>
                <a:moveTo>
                  <a:pt x="95062" y="23671"/>
                </a:moveTo>
                <a:cubicBezTo>
                  <a:pt x="95351" y="23671"/>
                  <a:pt x="95640" y="23676"/>
                  <a:pt x="95928" y="23685"/>
                </a:cubicBezTo>
                <a:cubicBezTo>
                  <a:pt x="96298" y="24019"/>
                  <a:pt x="96623" y="24380"/>
                  <a:pt x="96993" y="24679"/>
                </a:cubicBezTo>
                <a:cubicBezTo>
                  <a:pt x="96508" y="24665"/>
                  <a:pt x="96016" y="24656"/>
                  <a:pt x="95519" y="24656"/>
                </a:cubicBezTo>
                <a:cubicBezTo>
                  <a:pt x="94817" y="24656"/>
                  <a:pt x="94108" y="24673"/>
                  <a:pt x="93401" y="24715"/>
                </a:cubicBezTo>
                <a:cubicBezTo>
                  <a:pt x="93067" y="24424"/>
                  <a:pt x="92741" y="24089"/>
                  <a:pt x="92406" y="23799"/>
                </a:cubicBezTo>
                <a:cubicBezTo>
                  <a:pt x="93289" y="23713"/>
                  <a:pt x="94177" y="23671"/>
                  <a:pt x="95062" y="23671"/>
                </a:cubicBezTo>
                <a:close/>
                <a:moveTo>
                  <a:pt x="2791" y="23174"/>
                </a:moveTo>
                <a:cubicBezTo>
                  <a:pt x="3196" y="23209"/>
                  <a:pt x="3601" y="23280"/>
                  <a:pt x="4041" y="23324"/>
                </a:cubicBezTo>
                <a:cubicBezTo>
                  <a:pt x="4481" y="23394"/>
                  <a:pt x="4957" y="23464"/>
                  <a:pt x="5397" y="23544"/>
                </a:cubicBezTo>
                <a:cubicBezTo>
                  <a:pt x="4842" y="23940"/>
                  <a:pt x="4261" y="24345"/>
                  <a:pt x="3671" y="24750"/>
                </a:cubicBezTo>
                <a:cubicBezTo>
                  <a:pt x="3302" y="24715"/>
                  <a:pt x="2897" y="24679"/>
                  <a:pt x="2500" y="24644"/>
                </a:cubicBezTo>
                <a:cubicBezTo>
                  <a:pt x="1981" y="24565"/>
                  <a:pt x="1470" y="24530"/>
                  <a:pt x="960" y="24494"/>
                </a:cubicBezTo>
                <a:cubicBezTo>
                  <a:pt x="1576" y="24054"/>
                  <a:pt x="2201" y="23614"/>
                  <a:pt x="2791" y="23174"/>
                </a:cubicBezTo>
                <a:close/>
                <a:moveTo>
                  <a:pt x="15706" y="24160"/>
                </a:moveTo>
                <a:cubicBezTo>
                  <a:pt x="16287" y="24274"/>
                  <a:pt x="16842" y="24424"/>
                  <a:pt x="17423" y="24565"/>
                </a:cubicBezTo>
                <a:lnTo>
                  <a:pt x="17353" y="24565"/>
                </a:lnTo>
                <a:cubicBezTo>
                  <a:pt x="17133" y="24644"/>
                  <a:pt x="16877" y="24679"/>
                  <a:pt x="16657" y="24750"/>
                </a:cubicBezTo>
                <a:cubicBezTo>
                  <a:pt x="15997" y="24679"/>
                  <a:pt x="15301" y="24600"/>
                  <a:pt x="14641" y="24565"/>
                </a:cubicBezTo>
                <a:cubicBezTo>
                  <a:pt x="14747" y="24530"/>
                  <a:pt x="14826" y="24459"/>
                  <a:pt x="14932" y="24424"/>
                </a:cubicBezTo>
                <a:cubicBezTo>
                  <a:pt x="15187" y="24310"/>
                  <a:pt x="15442" y="24239"/>
                  <a:pt x="15706" y="24160"/>
                </a:cubicBezTo>
                <a:close/>
                <a:moveTo>
                  <a:pt x="75203" y="21704"/>
                </a:moveTo>
                <a:cubicBezTo>
                  <a:pt x="75424" y="22399"/>
                  <a:pt x="75644" y="23059"/>
                  <a:pt x="75864" y="23720"/>
                </a:cubicBezTo>
                <a:cubicBezTo>
                  <a:pt x="75239" y="24054"/>
                  <a:pt x="74649" y="24424"/>
                  <a:pt x="74033" y="24864"/>
                </a:cubicBezTo>
                <a:cubicBezTo>
                  <a:pt x="73812" y="24204"/>
                  <a:pt x="73592" y="23579"/>
                  <a:pt x="73407" y="22919"/>
                </a:cubicBezTo>
                <a:cubicBezTo>
                  <a:pt x="73988" y="22478"/>
                  <a:pt x="74614" y="22073"/>
                  <a:pt x="75203" y="21704"/>
                </a:cubicBezTo>
                <a:close/>
                <a:moveTo>
                  <a:pt x="19078" y="24530"/>
                </a:moveTo>
                <a:cubicBezTo>
                  <a:pt x="19350" y="24684"/>
                  <a:pt x="19653" y="24838"/>
                  <a:pt x="19940" y="24993"/>
                </a:cubicBezTo>
                <a:lnTo>
                  <a:pt x="19940" y="24993"/>
                </a:lnTo>
                <a:cubicBezTo>
                  <a:pt x="19485" y="24859"/>
                  <a:pt x="19062" y="24694"/>
                  <a:pt x="18638" y="24530"/>
                </a:cubicBezTo>
                <a:close/>
                <a:moveTo>
                  <a:pt x="92301" y="23799"/>
                </a:moveTo>
                <a:cubicBezTo>
                  <a:pt x="92591" y="24125"/>
                  <a:pt x="92917" y="24424"/>
                  <a:pt x="93252" y="24715"/>
                </a:cubicBezTo>
                <a:cubicBezTo>
                  <a:pt x="92081" y="24750"/>
                  <a:pt x="90901" y="24864"/>
                  <a:pt x="89730" y="25005"/>
                </a:cubicBezTo>
                <a:cubicBezTo>
                  <a:pt x="89395" y="24715"/>
                  <a:pt x="89105" y="24459"/>
                  <a:pt x="88814" y="24125"/>
                </a:cubicBezTo>
                <a:cubicBezTo>
                  <a:pt x="89985" y="23984"/>
                  <a:pt x="91121" y="23869"/>
                  <a:pt x="92301" y="23799"/>
                </a:cubicBezTo>
                <a:close/>
                <a:moveTo>
                  <a:pt x="5503" y="23544"/>
                </a:moveTo>
                <a:cubicBezTo>
                  <a:pt x="5978" y="23649"/>
                  <a:pt x="6462" y="23720"/>
                  <a:pt x="6902" y="23799"/>
                </a:cubicBezTo>
                <a:cubicBezTo>
                  <a:pt x="7193" y="23834"/>
                  <a:pt x="7448" y="23905"/>
                  <a:pt x="7739" y="23940"/>
                </a:cubicBezTo>
                <a:cubicBezTo>
                  <a:pt x="7228" y="24310"/>
                  <a:pt x="6717" y="24679"/>
                  <a:pt x="6198" y="25040"/>
                </a:cubicBezTo>
                <a:cubicBezTo>
                  <a:pt x="5687" y="24970"/>
                  <a:pt x="5177" y="24899"/>
                  <a:pt x="4657" y="24864"/>
                </a:cubicBezTo>
                <a:cubicBezTo>
                  <a:pt x="4367" y="24820"/>
                  <a:pt x="4076" y="24785"/>
                  <a:pt x="3821" y="24750"/>
                </a:cubicBezTo>
                <a:cubicBezTo>
                  <a:pt x="4367" y="24345"/>
                  <a:pt x="4957" y="23984"/>
                  <a:pt x="5503" y="23544"/>
                </a:cubicBezTo>
                <a:close/>
                <a:moveTo>
                  <a:pt x="84043" y="23429"/>
                </a:moveTo>
                <a:cubicBezTo>
                  <a:pt x="84298" y="23869"/>
                  <a:pt x="84597" y="24239"/>
                  <a:pt x="84888" y="24644"/>
                </a:cubicBezTo>
                <a:cubicBezTo>
                  <a:pt x="84632" y="24679"/>
                  <a:pt x="84333" y="24715"/>
                  <a:pt x="84078" y="24750"/>
                </a:cubicBezTo>
                <a:cubicBezTo>
                  <a:pt x="83347" y="24820"/>
                  <a:pt x="82616" y="24935"/>
                  <a:pt x="81842" y="25084"/>
                </a:cubicBezTo>
                <a:cubicBezTo>
                  <a:pt x="81586" y="24715"/>
                  <a:pt x="81331" y="24380"/>
                  <a:pt x="81111" y="23984"/>
                </a:cubicBezTo>
                <a:cubicBezTo>
                  <a:pt x="82027" y="23799"/>
                  <a:pt x="82977" y="23614"/>
                  <a:pt x="84043" y="23429"/>
                </a:cubicBezTo>
                <a:close/>
                <a:moveTo>
                  <a:pt x="96078" y="23685"/>
                </a:moveTo>
                <a:cubicBezTo>
                  <a:pt x="96553" y="23685"/>
                  <a:pt x="97028" y="23720"/>
                  <a:pt x="97504" y="23764"/>
                </a:cubicBezTo>
                <a:cubicBezTo>
                  <a:pt x="98164" y="23799"/>
                  <a:pt x="98789" y="23905"/>
                  <a:pt x="99379" y="23984"/>
                </a:cubicBezTo>
                <a:cubicBezTo>
                  <a:pt x="99784" y="24380"/>
                  <a:pt x="100180" y="24715"/>
                  <a:pt x="100585" y="25084"/>
                </a:cubicBezTo>
                <a:cubicBezTo>
                  <a:pt x="99670" y="24899"/>
                  <a:pt x="98719" y="24785"/>
                  <a:pt x="97724" y="24715"/>
                </a:cubicBezTo>
                <a:cubicBezTo>
                  <a:pt x="97539" y="24715"/>
                  <a:pt x="97363" y="24715"/>
                  <a:pt x="97143" y="24679"/>
                </a:cubicBezTo>
                <a:cubicBezTo>
                  <a:pt x="96773" y="24380"/>
                  <a:pt x="96403" y="24054"/>
                  <a:pt x="96078" y="23685"/>
                </a:cubicBezTo>
                <a:close/>
                <a:moveTo>
                  <a:pt x="14491" y="24644"/>
                </a:moveTo>
                <a:cubicBezTo>
                  <a:pt x="15152" y="24679"/>
                  <a:pt x="15812" y="24750"/>
                  <a:pt x="16472" y="24820"/>
                </a:cubicBezTo>
                <a:cubicBezTo>
                  <a:pt x="16217" y="24899"/>
                  <a:pt x="15962" y="25005"/>
                  <a:pt x="15742" y="25155"/>
                </a:cubicBezTo>
                <a:cubicBezTo>
                  <a:pt x="15002" y="25120"/>
                  <a:pt x="14306" y="25120"/>
                  <a:pt x="13611" y="25120"/>
                </a:cubicBezTo>
                <a:cubicBezTo>
                  <a:pt x="13901" y="24935"/>
                  <a:pt x="14166" y="24785"/>
                  <a:pt x="14491" y="24644"/>
                </a:cubicBezTo>
                <a:close/>
                <a:moveTo>
                  <a:pt x="18418" y="24530"/>
                </a:moveTo>
                <a:cubicBezTo>
                  <a:pt x="18964" y="24750"/>
                  <a:pt x="19518" y="24935"/>
                  <a:pt x="20064" y="25155"/>
                </a:cubicBezTo>
                <a:cubicBezTo>
                  <a:pt x="19994" y="25155"/>
                  <a:pt x="19923" y="25120"/>
                  <a:pt x="19844" y="25120"/>
                </a:cubicBezTo>
                <a:cubicBezTo>
                  <a:pt x="19703" y="25084"/>
                  <a:pt x="19554" y="25040"/>
                  <a:pt x="19404" y="25005"/>
                </a:cubicBezTo>
                <a:cubicBezTo>
                  <a:pt x="18893" y="24864"/>
                  <a:pt x="18347" y="24715"/>
                  <a:pt x="17828" y="24600"/>
                </a:cubicBezTo>
                <a:cubicBezTo>
                  <a:pt x="18048" y="24565"/>
                  <a:pt x="18233" y="24530"/>
                  <a:pt x="18418" y="24530"/>
                </a:cubicBezTo>
                <a:close/>
                <a:moveTo>
                  <a:pt x="7853" y="23984"/>
                </a:moveTo>
                <a:cubicBezTo>
                  <a:pt x="8584" y="24089"/>
                  <a:pt x="9279" y="24204"/>
                  <a:pt x="10019" y="24310"/>
                </a:cubicBezTo>
                <a:cubicBezTo>
                  <a:pt x="9579" y="24600"/>
                  <a:pt x="9139" y="24899"/>
                  <a:pt x="8698" y="25190"/>
                </a:cubicBezTo>
                <a:cubicBezTo>
                  <a:pt x="7924" y="25190"/>
                  <a:pt x="7122" y="25120"/>
                  <a:pt x="6348" y="25040"/>
                </a:cubicBezTo>
                <a:cubicBezTo>
                  <a:pt x="6858" y="24679"/>
                  <a:pt x="7378" y="24310"/>
                  <a:pt x="7853" y="23984"/>
                </a:cubicBezTo>
                <a:close/>
                <a:moveTo>
                  <a:pt x="12290" y="24494"/>
                </a:moveTo>
                <a:cubicBezTo>
                  <a:pt x="12546" y="24530"/>
                  <a:pt x="12766" y="24530"/>
                  <a:pt x="13021" y="24565"/>
                </a:cubicBezTo>
                <a:cubicBezTo>
                  <a:pt x="13461" y="24565"/>
                  <a:pt x="13866" y="24600"/>
                  <a:pt x="14306" y="24644"/>
                </a:cubicBezTo>
                <a:cubicBezTo>
                  <a:pt x="14016" y="24785"/>
                  <a:pt x="13725" y="24935"/>
                  <a:pt x="13426" y="25120"/>
                </a:cubicBezTo>
                <a:cubicBezTo>
                  <a:pt x="12915" y="25120"/>
                  <a:pt x="12361" y="25155"/>
                  <a:pt x="11815" y="25155"/>
                </a:cubicBezTo>
                <a:cubicBezTo>
                  <a:pt x="11630" y="25190"/>
                  <a:pt x="11410" y="25190"/>
                  <a:pt x="11190" y="25190"/>
                </a:cubicBezTo>
                <a:cubicBezTo>
                  <a:pt x="11560" y="24935"/>
                  <a:pt x="11921" y="24715"/>
                  <a:pt x="12290" y="24494"/>
                </a:cubicBezTo>
                <a:close/>
                <a:moveTo>
                  <a:pt x="17608" y="24600"/>
                </a:moveTo>
                <a:cubicBezTo>
                  <a:pt x="18198" y="24785"/>
                  <a:pt x="18788" y="24935"/>
                  <a:pt x="19369" y="25084"/>
                </a:cubicBezTo>
                <a:cubicBezTo>
                  <a:pt x="19448" y="25084"/>
                  <a:pt x="19483" y="25120"/>
                  <a:pt x="19554" y="25120"/>
                </a:cubicBezTo>
                <a:cubicBezTo>
                  <a:pt x="19483" y="25120"/>
                  <a:pt x="19404" y="25155"/>
                  <a:pt x="19334" y="25155"/>
                </a:cubicBezTo>
                <a:lnTo>
                  <a:pt x="19263" y="25155"/>
                </a:lnTo>
                <a:cubicBezTo>
                  <a:pt x="19184" y="25155"/>
                  <a:pt x="19149" y="25155"/>
                  <a:pt x="19078" y="25190"/>
                </a:cubicBezTo>
                <a:cubicBezTo>
                  <a:pt x="18964" y="25155"/>
                  <a:pt x="18823" y="25120"/>
                  <a:pt x="18708" y="25084"/>
                </a:cubicBezTo>
                <a:cubicBezTo>
                  <a:pt x="18083" y="24970"/>
                  <a:pt x="17502" y="24864"/>
                  <a:pt x="16877" y="24785"/>
                </a:cubicBezTo>
                <a:cubicBezTo>
                  <a:pt x="17027" y="24750"/>
                  <a:pt x="17203" y="24715"/>
                  <a:pt x="17353" y="24679"/>
                </a:cubicBezTo>
                <a:cubicBezTo>
                  <a:pt x="17467" y="24644"/>
                  <a:pt x="17538" y="24644"/>
                  <a:pt x="17608" y="24600"/>
                </a:cubicBezTo>
                <a:close/>
                <a:moveTo>
                  <a:pt x="69005" y="21889"/>
                </a:moveTo>
                <a:cubicBezTo>
                  <a:pt x="69190" y="22514"/>
                  <a:pt x="69410" y="23174"/>
                  <a:pt x="69587" y="23799"/>
                </a:cubicBezTo>
                <a:cubicBezTo>
                  <a:pt x="69111" y="24310"/>
                  <a:pt x="68600" y="24785"/>
                  <a:pt x="68090" y="25190"/>
                </a:cubicBezTo>
                <a:cubicBezTo>
                  <a:pt x="67975" y="24864"/>
                  <a:pt x="67870" y="24530"/>
                  <a:pt x="67755" y="24160"/>
                </a:cubicBezTo>
                <a:cubicBezTo>
                  <a:pt x="67685" y="23905"/>
                  <a:pt x="67606" y="23614"/>
                  <a:pt x="67500" y="23324"/>
                </a:cubicBezTo>
                <a:cubicBezTo>
                  <a:pt x="68046" y="22883"/>
                  <a:pt x="68530" y="22399"/>
                  <a:pt x="69005" y="21889"/>
                </a:cubicBezTo>
                <a:close/>
                <a:moveTo>
                  <a:pt x="10160" y="24310"/>
                </a:moveTo>
                <a:cubicBezTo>
                  <a:pt x="10644" y="24380"/>
                  <a:pt x="11084" y="24424"/>
                  <a:pt x="11560" y="24459"/>
                </a:cubicBezTo>
                <a:cubicBezTo>
                  <a:pt x="11745" y="24459"/>
                  <a:pt x="11921" y="24494"/>
                  <a:pt x="12141" y="24494"/>
                </a:cubicBezTo>
                <a:cubicBezTo>
                  <a:pt x="11745" y="24715"/>
                  <a:pt x="11410" y="24935"/>
                  <a:pt x="11040" y="25190"/>
                </a:cubicBezTo>
                <a:cubicBezTo>
                  <a:pt x="10600" y="25190"/>
                  <a:pt x="10204" y="25225"/>
                  <a:pt x="9764" y="25225"/>
                </a:cubicBezTo>
                <a:lnTo>
                  <a:pt x="8839" y="25225"/>
                </a:lnTo>
                <a:cubicBezTo>
                  <a:pt x="9279" y="24899"/>
                  <a:pt x="9720" y="24600"/>
                  <a:pt x="10160" y="24310"/>
                </a:cubicBezTo>
                <a:close/>
                <a:moveTo>
                  <a:pt x="19774" y="24530"/>
                </a:moveTo>
                <a:cubicBezTo>
                  <a:pt x="20108" y="24820"/>
                  <a:pt x="20469" y="25084"/>
                  <a:pt x="20839" y="25340"/>
                </a:cubicBezTo>
                <a:cubicBezTo>
                  <a:pt x="20284" y="25084"/>
                  <a:pt x="19774" y="24820"/>
                  <a:pt x="19263" y="24530"/>
                </a:cubicBezTo>
                <a:close/>
                <a:moveTo>
                  <a:pt x="77994" y="22883"/>
                </a:moveTo>
                <a:cubicBezTo>
                  <a:pt x="78214" y="23464"/>
                  <a:pt x="78470" y="24019"/>
                  <a:pt x="78760" y="24565"/>
                </a:cubicBezTo>
                <a:cubicBezTo>
                  <a:pt x="78030" y="24785"/>
                  <a:pt x="77334" y="25084"/>
                  <a:pt x="76674" y="25375"/>
                </a:cubicBezTo>
                <a:cubicBezTo>
                  <a:pt x="76410" y="24864"/>
                  <a:pt x="76189" y="24310"/>
                  <a:pt x="75969" y="23764"/>
                </a:cubicBezTo>
                <a:cubicBezTo>
                  <a:pt x="76630" y="23429"/>
                  <a:pt x="77290" y="23139"/>
                  <a:pt x="77994" y="22883"/>
                </a:cubicBezTo>
                <a:close/>
                <a:moveTo>
                  <a:pt x="21570" y="22443"/>
                </a:moveTo>
                <a:cubicBezTo>
                  <a:pt x="21904" y="22919"/>
                  <a:pt x="22309" y="23394"/>
                  <a:pt x="22749" y="23834"/>
                </a:cubicBezTo>
                <a:cubicBezTo>
                  <a:pt x="22926" y="23984"/>
                  <a:pt x="23110" y="24160"/>
                  <a:pt x="23331" y="24310"/>
                </a:cubicBezTo>
                <a:cubicBezTo>
                  <a:pt x="23190" y="24785"/>
                  <a:pt x="23075" y="25155"/>
                  <a:pt x="22970" y="25410"/>
                </a:cubicBezTo>
                <a:cubicBezTo>
                  <a:pt x="22785" y="25260"/>
                  <a:pt x="22600" y="25120"/>
                  <a:pt x="22415" y="24935"/>
                </a:cubicBezTo>
                <a:cubicBezTo>
                  <a:pt x="21940" y="24530"/>
                  <a:pt x="21535" y="24054"/>
                  <a:pt x="21165" y="23544"/>
                </a:cubicBezTo>
                <a:cubicBezTo>
                  <a:pt x="21314" y="23244"/>
                  <a:pt x="21429" y="22883"/>
                  <a:pt x="21570" y="22443"/>
                </a:cubicBezTo>
                <a:close/>
                <a:moveTo>
                  <a:pt x="104697" y="23244"/>
                </a:moveTo>
                <a:lnTo>
                  <a:pt x="104697" y="23244"/>
                </a:lnTo>
                <a:cubicBezTo>
                  <a:pt x="105648" y="23614"/>
                  <a:pt x="106607" y="23940"/>
                  <a:pt x="107628" y="24204"/>
                </a:cubicBezTo>
                <a:cubicBezTo>
                  <a:pt x="108148" y="24600"/>
                  <a:pt x="108623" y="25005"/>
                  <a:pt x="109134" y="25410"/>
                </a:cubicBezTo>
                <a:cubicBezTo>
                  <a:pt x="108069" y="25120"/>
                  <a:pt x="107003" y="24750"/>
                  <a:pt x="106017" y="24380"/>
                </a:cubicBezTo>
                <a:cubicBezTo>
                  <a:pt x="105577" y="24019"/>
                  <a:pt x="105137" y="23649"/>
                  <a:pt x="104697" y="23244"/>
                </a:cubicBezTo>
                <a:close/>
                <a:moveTo>
                  <a:pt x="16657" y="24864"/>
                </a:moveTo>
                <a:cubicBezTo>
                  <a:pt x="17353" y="24935"/>
                  <a:pt x="18013" y="25040"/>
                  <a:pt x="18673" y="25190"/>
                </a:cubicBezTo>
                <a:cubicBezTo>
                  <a:pt x="18744" y="25190"/>
                  <a:pt x="18823" y="25190"/>
                  <a:pt x="18893" y="25225"/>
                </a:cubicBezTo>
                <a:cubicBezTo>
                  <a:pt x="18673" y="25260"/>
                  <a:pt x="18453" y="25340"/>
                  <a:pt x="18233" y="25445"/>
                </a:cubicBezTo>
                <a:cubicBezTo>
                  <a:pt x="18127" y="25410"/>
                  <a:pt x="18013" y="25375"/>
                  <a:pt x="17907" y="25375"/>
                </a:cubicBezTo>
                <a:cubicBezTo>
                  <a:pt x="17247" y="25260"/>
                  <a:pt x="16587" y="25190"/>
                  <a:pt x="15882" y="25155"/>
                </a:cubicBezTo>
                <a:cubicBezTo>
                  <a:pt x="16147" y="25040"/>
                  <a:pt x="16402" y="24935"/>
                  <a:pt x="16657" y="24864"/>
                </a:cubicBezTo>
                <a:close/>
                <a:moveTo>
                  <a:pt x="20434" y="25304"/>
                </a:moveTo>
                <a:lnTo>
                  <a:pt x="20434" y="25304"/>
                </a:lnTo>
                <a:cubicBezTo>
                  <a:pt x="20619" y="25340"/>
                  <a:pt x="20839" y="25410"/>
                  <a:pt x="20989" y="25481"/>
                </a:cubicBezTo>
                <a:cubicBezTo>
                  <a:pt x="20804" y="25445"/>
                  <a:pt x="20619" y="25375"/>
                  <a:pt x="20434" y="25304"/>
                </a:cubicBezTo>
                <a:close/>
                <a:moveTo>
                  <a:pt x="52128" y="23579"/>
                </a:moveTo>
                <a:cubicBezTo>
                  <a:pt x="52023" y="23869"/>
                  <a:pt x="51908" y="24160"/>
                  <a:pt x="51803" y="24459"/>
                </a:cubicBezTo>
                <a:cubicBezTo>
                  <a:pt x="50878" y="24899"/>
                  <a:pt x="49998" y="25225"/>
                  <a:pt x="49082" y="25481"/>
                </a:cubicBezTo>
                <a:cubicBezTo>
                  <a:pt x="49197" y="25155"/>
                  <a:pt x="49302" y="24864"/>
                  <a:pt x="49452" y="24565"/>
                </a:cubicBezTo>
                <a:cubicBezTo>
                  <a:pt x="50332" y="24345"/>
                  <a:pt x="51213" y="24019"/>
                  <a:pt x="52128" y="23579"/>
                </a:cubicBezTo>
                <a:close/>
                <a:moveTo>
                  <a:pt x="88735" y="24160"/>
                </a:moveTo>
                <a:cubicBezTo>
                  <a:pt x="88999" y="24459"/>
                  <a:pt x="89290" y="24750"/>
                  <a:pt x="89616" y="25005"/>
                </a:cubicBezTo>
                <a:cubicBezTo>
                  <a:pt x="88409" y="25155"/>
                  <a:pt x="87194" y="25304"/>
                  <a:pt x="86024" y="25445"/>
                </a:cubicBezTo>
                <a:cubicBezTo>
                  <a:pt x="85988" y="25481"/>
                  <a:pt x="85918" y="25481"/>
                  <a:pt x="85874" y="25481"/>
                </a:cubicBezTo>
                <a:cubicBezTo>
                  <a:pt x="85583" y="25225"/>
                  <a:pt x="85328" y="24970"/>
                  <a:pt x="85073" y="24679"/>
                </a:cubicBezTo>
                <a:cubicBezTo>
                  <a:pt x="85398" y="24644"/>
                  <a:pt x="85698" y="24600"/>
                  <a:pt x="85988" y="24565"/>
                </a:cubicBezTo>
                <a:cubicBezTo>
                  <a:pt x="86904" y="24424"/>
                  <a:pt x="87820" y="24274"/>
                  <a:pt x="88735" y="24160"/>
                </a:cubicBezTo>
                <a:close/>
                <a:moveTo>
                  <a:pt x="81032" y="24019"/>
                </a:moveTo>
                <a:cubicBezTo>
                  <a:pt x="81252" y="24380"/>
                  <a:pt x="81472" y="24750"/>
                  <a:pt x="81771" y="25084"/>
                </a:cubicBezTo>
                <a:cubicBezTo>
                  <a:pt x="80996" y="25225"/>
                  <a:pt x="80231" y="25375"/>
                  <a:pt x="79491" y="25560"/>
                </a:cubicBezTo>
                <a:cubicBezTo>
                  <a:pt x="79271" y="25260"/>
                  <a:pt x="79051" y="24935"/>
                  <a:pt x="78875" y="24600"/>
                </a:cubicBezTo>
                <a:cubicBezTo>
                  <a:pt x="79570" y="24380"/>
                  <a:pt x="80266" y="24204"/>
                  <a:pt x="81032" y="24019"/>
                </a:cubicBezTo>
                <a:close/>
                <a:moveTo>
                  <a:pt x="20364" y="24459"/>
                </a:moveTo>
                <a:cubicBezTo>
                  <a:pt x="20725" y="24864"/>
                  <a:pt x="21130" y="25260"/>
                  <a:pt x="21570" y="25595"/>
                </a:cubicBezTo>
                <a:cubicBezTo>
                  <a:pt x="21464" y="25560"/>
                  <a:pt x="21350" y="25525"/>
                  <a:pt x="21279" y="25481"/>
                </a:cubicBezTo>
                <a:cubicBezTo>
                  <a:pt x="20804" y="25190"/>
                  <a:pt x="20328" y="24899"/>
                  <a:pt x="19923" y="24530"/>
                </a:cubicBezTo>
                <a:cubicBezTo>
                  <a:pt x="20064" y="24530"/>
                  <a:pt x="20214" y="24530"/>
                  <a:pt x="20364" y="24459"/>
                </a:cubicBezTo>
                <a:close/>
                <a:moveTo>
                  <a:pt x="54400" y="23059"/>
                </a:moveTo>
                <a:cubicBezTo>
                  <a:pt x="54294" y="23464"/>
                  <a:pt x="54180" y="23869"/>
                  <a:pt x="54109" y="24274"/>
                </a:cubicBezTo>
                <a:cubicBezTo>
                  <a:pt x="53264" y="24785"/>
                  <a:pt x="52384" y="25225"/>
                  <a:pt x="51582" y="25595"/>
                </a:cubicBezTo>
                <a:cubicBezTo>
                  <a:pt x="51653" y="25225"/>
                  <a:pt x="51759" y="24864"/>
                  <a:pt x="51873" y="24494"/>
                </a:cubicBezTo>
                <a:cubicBezTo>
                  <a:pt x="52718" y="24125"/>
                  <a:pt x="53563" y="23614"/>
                  <a:pt x="54400" y="23059"/>
                </a:cubicBezTo>
                <a:close/>
                <a:moveTo>
                  <a:pt x="56601" y="22769"/>
                </a:moveTo>
                <a:lnTo>
                  <a:pt x="56601" y="22769"/>
                </a:lnTo>
                <a:cubicBezTo>
                  <a:pt x="56565" y="23280"/>
                  <a:pt x="56530" y="23764"/>
                  <a:pt x="56530" y="24274"/>
                </a:cubicBezTo>
                <a:cubicBezTo>
                  <a:pt x="56125" y="24530"/>
                  <a:pt x="55720" y="24750"/>
                  <a:pt x="55280" y="25005"/>
                </a:cubicBezTo>
                <a:cubicBezTo>
                  <a:pt x="54840" y="25260"/>
                  <a:pt x="54400" y="25481"/>
                  <a:pt x="53959" y="25745"/>
                </a:cubicBezTo>
                <a:cubicBezTo>
                  <a:pt x="54039" y="25260"/>
                  <a:pt x="54109" y="24785"/>
                  <a:pt x="54180" y="24345"/>
                </a:cubicBezTo>
                <a:cubicBezTo>
                  <a:pt x="54585" y="24125"/>
                  <a:pt x="54954" y="23869"/>
                  <a:pt x="55359" y="23614"/>
                </a:cubicBezTo>
                <a:cubicBezTo>
                  <a:pt x="55764" y="23324"/>
                  <a:pt x="56160" y="23059"/>
                  <a:pt x="56601" y="22769"/>
                </a:cubicBezTo>
                <a:close/>
                <a:moveTo>
                  <a:pt x="71206" y="22293"/>
                </a:moveTo>
                <a:cubicBezTo>
                  <a:pt x="71312" y="22698"/>
                  <a:pt x="71427" y="23139"/>
                  <a:pt x="71567" y="23544"/>
                </a:cubicBezTo>
                <a:lnTo>
                  <a:pt x="71611" y="23649"/>
                </a:lnTo>
                <a:cubicBezTo>
                  <a:pt x="71647" y="23834"/>
                  <a:pt x="71717" y="24054"/>
                  <a:pt x="71752" y="24239"/>
                </a:cubicBezTo>
                <a:cubicBezTo>
                  <a:pt x="71497" y="24494"/>
                  <a:pt x="71242" y="24785"/>
                  <a:pt x="70951" y="25084"/>
                </a:cubicBezTo>
                <a:lnTo>
                  <a:pt x="70291" y="25745"/>
                </a:lnTo>
                <a:cubicBezTo>
                  <a:pt x="70141" y="25260"/>
                  <a:pt x="69991" y="24785"/>
                  <a:pt x="69851" y="24310"/>
                </a:cubicBezTo>
                <a:cubicBezTo>
                  <a:pt x="69807" y="24160"/>
                  <a:pt x="69736" y="23984"/>
                  <a:pt x="69701" y="23834"/>
                </a:cubicBezTo>
                <a:cubicBezTo>
                  <a:pt x="69736" y="23764"/>
                  <a:pt x="69807" y="23720"/>
                  <a:pt x="69851" y="23649"/>
                </a:cubicBezTo>
                <a:cubicBezTo>
                  <a:pt x="70326" y="23174"/>
                  <a:pt x="70766" y="22698"/>
                  <a:pt x="71206" y="22293"/>
                </a:cubicBezTo>
                <a:close/>
                <a:moveTo>
                  <a:pt x="103226" y="23324"/>
                </a:moveTo>
                <a:lnTo>
                  <a:pt x="103226" y="23324"/>
                </a:lnTo>
                <a:cubicBezTo>
                  <a:pt x="103411" y="23394"/>
                  <a:pt x="103631" y="23500"/>
                  <a:pt x="103816" y="23579"/>
                </a:cubicBezTo>
                <a:cubicBezTo>
                  <a:pt x="104036" y="23649"/>
                  <a:pt x="104221" y="23764"/>
                  <a:pt x="104441" y="23834"/>
                </a:cubicBezTo>
                <a:cubicBezTo>
                  <a:pt x="104952" y="24054"/>
                  <a:pt x="105463" y="24274"/>
                  <a:pt x="105982" y="24459"/>
                </a:cubicBezTo>
                <a:cubicBezTo>
                  <a:pt x="106493" y="24899"/>
                  <a:pt x="107003" y="25340"/>
                  <a:pt x="107558" y="25745"/>
                </a:cubicBezTo>
                <a:cubicBezTo>
                  <a:pt x="107267" y="25665"/>
                  <a:pt x="107003" y="25560"/>
                  <a:pt x="106748" y="25445"/>
                </a:cubicBezTo>
                <a:cubicBezTo>
                  <a:pt x="106422" y="25340"/>
                  <a:pt x="106123" y="25190"/>
                  <a:pt x="105797" y="25084"/>
                </a:cubicBezTo>
                <a:cubicBezTo>
                  <a:pt x="105392" y="24899"/>
                  <a:pt x="105022" y="24750"/>
                  <a:pt x="104626" y="24600"/>
                </a:cubicBezTo>
                <a:cubicBezTo>
                  <a:pt x="104142" y="24160"/>
                  <a:pt x="103667" y="23764"/>
                  <a:pt x="103226" y="23324"/>
                </a:cubicBezTo>
                <a:close/>
                <a:moveTo>
                  <a:pt x="95569" y="24744"/>
                </a:moveTo>
                <a:cubicBezTo>
                  <a:pt x="96078" y="24744"/>
                  <a:pt x="96589" y="24755"/>
                  <a:pt x="97099" y="24785"/>
                </a:cubicBezTo>
                <a:cubicBezTo>
                  <a:pt x="97504" y="25120"/>
                  <a:pt x="97944" y="25445"/>
                  <a:pt x="98384" y="25780"/>
                </a:cubicBezTo>
                <a:cubicBezTo>
                  <a:pt x="97213" y="25665"/>
                  <a:pt x="95998" y="25665"/>
                  <a:pt x="94722" y="25665"/>
                </a:cubicBezTo>
                <a:cubicBezTo>
                  <a:pt x="94282" y="25410"/>
                  <a:pt x="93877" y="25120"/>
                  <a:pt x="93507" y="24785"/>
                </a:cubicBezTo>
                <a:cubicBezTo>
                  <a:pt x="94183" y="24765"/>
                  <a:pt x="94874" y="24744"/>
                  <a:pt x="95569" y="24744"/>
                </a:cubicBezTo>
                <a:close/>
                <a:moveTo>
                  <a:pt x="13461" y="25190"/>
                </a:moveTo>
                <a:cubicBezTo>
                  <a:pt x="14166" y="25190"/>
                  <a:pt x="14861" y="25190"/>
                  <a:pt x="15592" y="25225"/>
                </a:cubicBezTo>
                <a:cubicBezTo>
                  <a:pt x="15301" y="25375"/>
                  <a:pt x="15002" y="25560"/>
                  <a:pt x="14711" y="25745"/>
                </a:cubicBezTo>
                <a:cubicBezTo>
                  <a:pt x="13981" y="25745"/>
                  <a:pt x="13285" y="25780"/>
                  <a:pt x="12546" y="25815"/>
                </a:cubicBezTo>
                <a:cubicBezTo>
                  <a:pt x="12845" y="25595"/>
                  <a:pt x="13136" y="25410"/>
                  <a:pt x="13461" y="25190"/>
                </a:cubicBezTo>
                <a:close/>
                <a:moveTo>
                  <a:pt x="101501" y="23544"/>
                </a:moveTo>
                <a:lnTo>
                  <a:pt x="101501" y="23544"/>
                </a:lnTo>
                <a:cubicBezTo>
                  <a:pt x="102531" y="23869"/>
                  <a:pt x="103561" y="24239"/>
                  <a:pt x="104547" y="24679"/>
                </a:cubicBezTo>
                <a:cubicBezTo>
                  <a:pt x="105022" y="25084"/>
                  <a:pt x="105507" y="25445"/>
                  <a:pt x="105947" y="25850"/>
                </a:cubicBezTo>
                <a:cubicBezTo>
                  <a:pt x="104917" y="25445"/>
                  <a:pt x="103887" y="25084"/>
                  <a:pt x="102865" y="24750"/>
                </a:cubicBezTo>
                <a:cubicBezTo>
                  <a:pt x="102425" y="24380"/>
                  <a:pt x="101985" y="23984"/>
                  <a:pt x="101501" y="23544"/>
                </a:cubicBezTo>
                <a:close/>
                <a:moveTo>
                  <a:pt x="21130" y="23614"/>
                </a:moveTo>
                <a:cubicBezTo>
                  <a:pt x="21499" y="24125"/>
                  <a:pt x="21904" y="24600"/>
                  <a:pt x="22344" y="25005"/>
                </a:cubicBezTo>
                <a:cubicBezTo>
                  <a:pt x="22529" y="25190"/>
                  <a:pt x="22705" y="25340"/>
                  <a:pt x="22926" y="25481"/>
                </a:cubicBezTo>
                <a:cubicBezTo>
                  <a:pt x="22820" y="25701"/>
                  <a:pt x="22670" y="25850"/>
                  <a:pt x="22565" y="25885"/>
                </a:cubicBezTo>
                <a:lnTo>
                  <a:pt x="22529" y="25885"/>
                </a:lnTo>
                <a:cubicBezTo>
                  <a:pt x="22415" y="25815"/>
                  <a:pt x="22265" y="25701"/>
                  <a:pt x="22160" y="25595"/>
                </a:cubicBezTo>
                <a:cubicBezTo>
                  <a:pt x="21649" y="25155"/>
                  <a:pt x="21209" y="24679"/>
                  <a:pt x="20804" y="24160"/>
                </a:cubicBezTo>
                <a:cubicBezTo>
                  <a:pt x="20909" y="24054"/>
                  <a:pt x="21024" y="23869"/>
                  <a:pt x="21130" y="23614"/>
                </a:cubicBezTo>
                <a:close/>
                <a:moveTo>
                  <a:pt x="49337" y="24600"/>
                </a:moveTo>
                <a:lnTo>
                  <a:pt x="49337" y="24600"/>
                </a:lnTo>
                <a:cubicBezTo>
                  <a:pt x="49232" y="24899"/>
                  <a:pt x="49082" y="25190"/>
                  <a:pt x="48976" y="25481"/>
                </a:cubicBezTo>
                <a:cubicBezTo>
                  <a:pt x="48607" y="25595"/>
                  <a:pt x="48237" y="25665"/>
                  <a:pt x="47841" y="25745"/>
                </a:cubicBezTo>
                <a:cubicBezTo>
                  <a:pt x="47425" y="25824"/>
                  <a:pt x="47014" y="25863"/>
                  <a:pt x="46600" y="25863"/>
                </a:cubicBezTo>
                <a:cubicBezTo>
                  <a:pt x="46462" y="25863"/>
                  <a:pt x="46324" y="25859"/>
                  <a:pt x="46186" y="25850"/>
                </a:cubicBezTo>
                <a:cubicBezTo>
                  <a:pt x="46300" y="25560"/>
                  <a:pt x="46441" y="25260"/>
                  <a:pt x="46555" y="24935"/>
                </a:cubicBezTo>
                <a:lnTo>
                  <a:pt x="46476" y="24899"/>
                </a:lnTo>
                <a:cubicBezTo>
                  <a:pt x="46335" y="25225"/>
                  <a:pt x="46221" y="25560"/>
                  <a:pt x="46080" y="25850"/>
                </a:cubicBezTo>
                <a:lnTo>
                  <a:pt x="45340" y="25850"/>
                </a:lnTo>
                <a:cubicBezTo>
                  <a:pt x="45050" y="25833"/>
                  <a:pt x="44757" y="25824"/>
                  <a:pt x="44463" y="25824"/>
                </a:cubicBezTo>
                <a:cubicBezTo>
                  <a:pt x="44169" y="25824"/>
                  <a:pt x="43875" y="25833"/>
                  <a:pt x="43580" y="25850"/>
                </a:cubicBezTo>
                <a:cubicBezTo>
                  <a:pt x="43439" y="25850"/>
                  <a:pt x="43254" y="25850"/>
                  <a:pt x="43104" y="25885"/>
                </a:cubicBezTo>
                <a:cubicBezTo>
                  <a:pt x="43139" y="25780"/>
                  <a:pt x="43175" y="25630"/>
                  <a:pt x="43219" y="25525"/>
                </a:cubicBezTo>
                <a:cubicBezTo>
                  <a:pt x="43324" y="25304"/>
                  <a:pt x="43395" y="25040"/>
                  <a:pt x="43509" y="24785"/>
                </a:cubicBezTo>
                <a:cubicBezTo>
                  <a:pt x="43659" y="24785"/>
                  <a:pt x="43879" y="24750"/>
                  <a:pt x="44055" y="24750"/>
                </a:cubicBezTo>
                <a:cubicBezTo>
                  <a:pt x="44168" y="24743"/>
                  <a:pt x="44280" y="24740"/>
                  <a:pt x="44393" y="24740"/>
                </a:cubicBezTo>
                <a:cubicBezTo>
                  <a:pt x="44870" y="24740"/>
                  <a:pt x="45346" y="24792"/>
                  <a:pt x="45816" y="24820"/>
                </a:cubicBezTo>
                <a:cubicBezTo>
                  <a:pt x="46256" y="24844"/>
                  <a:pt x="46706" y="24876"/>
                  <a:pt x="47167" y="24876"/>
                </a:cubicBezTo>
                <a:cubicBezTo>
                  <a:pt x="47554" y="24876"/>
                  <a:pt x="47949" y="24853"/>
                  <a:pt x="48351" y="24785"/>
                </a:cubicBezTo>
                <a:cubicBezTo>
                  <a:pt x="48677" y="24750"/>
                  <a:pt x="49012" y="24679"/>
                  <a:pt x="49337" y="24600"/>
                </a:cubicBezTo>
                <a:close/>
                <a:moveTo>
                  <a:pt x="93357" y="24785"/>
                </a:moveTo>
                <a:cubicBezTo>
                  <a:pt x="93727" y="25120"/>
                  <a:pt x="94132" y="25410"/>
                  <a:pt x="94572" y="25701"/>
                </a:cubicBezTo>
                <a:cubicBezTo>
                  <a:pt x="93436" y="25701"/>
                  <a:pt x="92221" y="25780"/>
                  <a:pt x="90980" y="25885"/>
                </a:cubicBezTo>
                <a:cubicBezTo>
                  <a:pt x="90540" y="25630"/>
                  <a:pt x="90170" y="25375"/>
                  <a:pt x="89800" y="25084"/>
                </a:cubicBezTo>
                <a:cubicBezTo>
                  <a:pt x="90980" y="24935"/>
                  <a:pt x="92151" y="24864"/>
                  <a:pt x="93357" y="24785"/>
                </a:cubicBezTo>
                <a:close/>
                <a:moveTo>
                  <a:pt x="20725" y="24239"/>
                </a:moveTo>
                <a:cubicBezTo>
                  <a:pt x="21130" y="24750"/>
                  <a:pt x="21570" y="25225"/>
                  <a:pt x="22089" y="25665"/>
                </a:cubicBezTo>
                <a:cubicBezTo>
                  <a:pt x="22195" y="25745"/>
                  <a:pt x="22309" y="25850"/>
                  <a:pt x="22450" y="25921"/>
                </a:cubicBezTo>
                <a:lnTo>
                  <a:pt x="22380" y="25921"/>
                </a:lnTo>
                <a:cubicBezTo>
                  <a:pt x="22195" y="25850"/>
                  <a:pt x="22010" y="25780"/>
                  <a:pt x="21825" y="25701"/>
                </a:cubicBezTo>
                <a:cubicBezTo>
                  <a:pt x="21314" y="25340"/>
                  <a:pt x="20874" y="24899"/>
                  <a:pt x="20434" y="24459"/>
                </a:cubicBezTo>
                <a:cubicBezTo>
                  <a:pt x="20548" y="24380"/>
                  <a:pt x="20619" y="24345"/>
                  <a:pt x="20725" y="24239"/>
                </a:cubicBezTo>
                <a:close/>
                <a:moveTo>
                  <a:pt x="84958" y="24715"/>
                </a:moveTo>
                <a:cubicBezTo>
                  <a:pt x="85214" y="24970"/>
                  <a:pt x="85478" y="25260"/>
                  <a:pt x="85768" y="25481"/>
                </a:cubicBezTo>
                <a:cubicBezTo>
                  <a:pt x="85398" y="25560"/>
                  <a:pt x="85037" y="25595"/>
                  <a:pt x="84703" y="25630"/>
                </a:cubicBezTo>
                <a:cubicBezTo>
                  <a:pt x="84043" y="25745"/>
                  <a:pt x="83347" y="25815"/>
                  <a:pt x="82687" y="25921"/>
                </a:cubicBezTo>
                <a:cubicBezTo>
                  <a:pt x="82396" y="25665"/>
                  <a:pt x="82176" y="25410"/>
                  <a:pt x="81912" y="25155"/>
                </a:cubicBezTo>
                <a:cubicBezTo>
                  <a:pt x="82652" y="25005"/>
                  <a:pt x="83382" y="24935"/>
                  <a:pt x="84078" y="24820"/>
                </a:cubicBezTo>
                <a:cubicBezTo>
                  <a:pt x="84377" y="24785"/>
                  <a:pt x="84668" y="24750"/>
                  <a:pt x="84958" y="24715"/>
                </a:cubicBezTo>
                <a:close/>
                <a:moveTo>
                  <a:pt x="15742" y="25225"/>
                </a:moveTo>
                <a:cubicBezTo>
                  <a:pt x="16472" y="25260"/>
                  <a:pt x="17168" y="25340"/>
                  <a:pt x="17863" y="25445"/>
                </a:cubicBezTo>
                <a:cubicBezTo>
                  <a:pt x="17943" y="25445"/>
                  <a:pt x="18013" y="25481"/>
                  <a:pt x="18083" y="25481"/>
                </a:cubicBezTo>
                <a:cubicBezTo>
                  <a:pt x="17828" y="25630"/>
                  <a:pt x="17538" y="25780"/>
                  <a:pt x="17282" y="25965"/>
                </a:cubicBezTo>
                <a:cubicBezTo>
                  <a:pt x="16472" y="25815"/>
                  <a:pt x="15662" y="25745"/>
                  <a:pt x="14861" y="25745"/>
                </a:cubicBezTo>
                <a:cubicBezTo>
                  <a:pt x="15152" y="25560"/>
                  <a:pt x="15442" y="25375"/>
                  <a:pt x="15742" y="25225"/>
                </a:cubicBezTo>
                <a:close/>
                <a:moveTo>
                  <a:pt x="59171" y="22769"/>
                </a:moveTo>
                <a:cubicBezTo>
                  <a:pt x="59242" y="23359"/>
                  <a:pt x="59321" y="23940"/>
                  <a:pt x="59427" y="24530"/>
                </a:cubicBezTo>
                <a:cubicBezTo>
                  <a:pt x="58511" y="25005"/>
                  <a:pt x="57596" y="25481"/>
                  <a:pt x="56645" y="25965"/>
                </a:cubicBezTo>
                <a:cubicBezTo>
                  <a:pt x="56645" y="25410"/>
                  <a:pt x="56601" y="24864"/>
                  <a:pt x="56601" y="24310"/>
                </a:cubicBezTo>
                <a:cubicBezTo>
                  <a:pt x="57481" y="23834"/>
                  <a:pt x="58326" y="23280"/>
                  <a:pt x="59171" y="22769"/>
                </a:cubicBezTo>
                <a:close/>
                <a:moveTo>
                  <a:pt x="99564" y="24019"/>
                </a:moveTo>
                <a:lnTo>
                  <a:pt x="99564" y="24019"/>
                </a:lnTo>
                <a:cubicBezTo>
                  <a:pt x="100664" y="24239"/>
                  <a:pt x="101721" y="24494"/>
                  <a:pt x="102786" y="24820"/>
                </a:cubicBezTo>
                <a:cubicBezTo>
                  <a:pt x="103226" y="25225"/>
                  <a:pt x="103667" y="25595"/>
                  <a:pt x="104107" y="25965"/>
                </a:cubicBezTo>
                <a:cubicBezTo>
                  <a:pt x="103006" y="25630"/>
                  <a:pt x="101906" y="25340"/>
                  <a:pt x="100735" y="25120"/>
                </a:cubicBezTo>
                <a:cubicBezTo>
                  <a:pt x="100330" y="24750"/>
                  <a:pt x="99925" y="24380"/>
                  <a:pt x="99564" y="24019"/>
                </a:cubicBezTo>
                <a:close/>
                <a:moveTo>
                  <a:pt x="61883" y="23209"/>
                </a:moveTo>
                <a:cubicBezTo>
                  <a:pt x="61998" y="23720"/>
                  <a:pt x="62103" y="24239"/>
                  <a:pt x="62218" y="24750"/>
                </a:cubicBezTo>
                <a:cubicBezTo>
                  <a:pt x="61408" y="25225"/>
                  <a:pt x="60606" y="25630"/>
                  <a:pt x="59761" y="26035"/>
                </a:cubicBezTo>
                <a:cubicBezTo>
                  <a:pt x="59682" y="25560"/>
                  <a:pt x="59576" y="25084"/>
                  <a:pt x="59506" y="24565"/>
                </a:cubicBezTo>
                <a:cubicBezTo>
                  <a:pt x="60307" y="24125"/>
                  <a:pt x="61117" y="23685"/>
                  <a:pt x="61883" y="23209"/>
                </a:cubicBezTo>
                <a:close/>
                <a:moveTo>
                  <a:pt x="13285" y="25190"/>
                </a:moveTo>
                <a:lnTo>
                  <a:pt x="13285" y="25190"/>
                </a:lnTo>
                <a:cubicBezTo>
                  <a:pt x="12986" y="25410"/>
                  <a:pt x="12695" y="25630"/>
                  <a:pt x="12361" y="25850"/>
                </a:cubicBezTo>
                <a:cubicBezTo>
                  <a:pt x="11665" y="25885"/>
                  <a:pt x="10970" y="25965"/>
                  <a:pt x="10309" y="26035"/>
                </a:cubicBezTo>
                <a:cubicBezTo>
                  <a:pt x="10204" y="26035"/>
                  <a:pt x="10089" y="26035"/>
                  <a:pt x="9984" y="26070"/>
                </a:cubicBezTo>
                <a:cubicBezTo>
                  <a:pt x="10345" y="25780"/>
                  <a:pt x="10714" y="25525"/>
                  <a:pt x="11084" y="25260"/>
                </a:cubicBezTo>
                <a:lnTo>
                  <a:pt x="11815" y="25260"/>
                </a:lnTo>
                <a:cubicBezTo>
                  <a:pt x="12326" y="25225"/>
                  <a:pt x="12801" y="25225"/>
                  <a:pt x="13285" y="25190"/>
                </a:cubicBezTo>
                <a:close/>
                <a:moveTo>
                  <a:pt x="73328" y="22989"/>
                </a:moveTo>
                <a:cubicBezTo>
                  <a:pt x="73513" y="23614"/>
                  <a:pt x="73733" y="24274"/>
                  <a:pt x="73953" y="24935"/>
                </a:cubicBezTo>
                <a:cubicBezTo>
                  <a:pt x="73443" y="25260"/>
                  <a:pt x="72967" y="25665"/>
                  <a:pt x="72448" y="26106"/>
                </a:cubicBezTo>
                <a:cubicBezTo>
                  <a:pt x="72272" y="25525"/>
                  <a:pt x="72052" y="24899"/>
                  <a:pt x="71867" y="24274"/>
                </a:cubicBezTo>
                <a:cubicBezTo>
                  <a:pt x="72377" y="23799"/>
                  <a:pt x="72853" y="23359"/>
                  <a:pt x="73328" y="22989"/>
                </a:cubicBezTo>
                <a:close/>
                <a:moveTo>
                  <a:pt x="19605" y="25199"/>
                </a:moveTo>
                <a:cubicBezTo>
                  <a:pt x="19692" y="25199"/>
                  <a:pt x="19774" y="25208"/>
                  <a:pt x="19844" y="25225"/>
                </a:cubicBezTo>
                <a:cubicBezTo>
                  <a:pt x="20469" y="25410"/>
                  <a:pt x="21094" y="25595"/>
                  <a:pt x="21684" y="25850"/>
                </a:cubicBezTo>
                <a:cubicBezTo>
                  <a:pt x="21684" y="25850"/>
                  <a:pt x="21719" y="25850"/>
                  <a:pt x="21719" y="25885"/>
                </a:cubicBezTo>
                <a:cubicBezTo>
                  <a:pt x="21904" y="25965"/>
                  <a:pt x="22045" y="26035"/>
                  <a:pt x="22230" y="26141"/>
                </a:cubicBezTo>
                <a:lnTo>
                  <a:pt x="22089" y="26141"/>
                </a:lnTo>
                <a:cubicBezTo>
                  <a:pt x="21209" y="25780"/>
                  <a:pt x="20284" y="25481"/>
                  <a:pt x="19298" y="25225"/>
                </a:cubicBezTo>
                <a:lnTo>
                  <a:pt x="19334" y="25225"/>
                </a:lnTo>
                <a:cubicBezTo>
                  <a:pt x="19426" y="25208"/>
                  <a:pt x="19518" y="25199"/>
                  <a:pt x="19605" y="25199"/>
                </a:cubicBezTo>
                <a:close/>
                <a:moveTo>
                  <a:pt x="97249" y="24785"/>
                </a:moveTo>
                <a:cubicBezTo>
                  <a:pt x="97433" y="24785"/>
                  <a:pt x="97583" y="24785"/>
                  <a:pt x="97724" y="24820"/>
                </a:cubicBezTo>
                <a:cubicBezTo>
                  <a:pt x="98754" y="24864"/>
                  <a:pt x="99740" y="25005"/>
                  <a:pt x="100700" y="25190"/>
                </a:cubicBezTo>
                <a:cubicBezTo>
                  <a:pt x="101140" y="25560"/>
                  <a:pt x="101545" y="25885"/>
                  <a:pt x="101985" y="26220"/>
                </a:cubicBezTo>
                <a:cubicBezTo>
                  <a:pt x="101281" y="26070"/>
                  <a:pt x="100550" y="25965"/>
                  <a:pt x="99819" y="25885"/>
                </a:cubicBezTo>
                <a:cubicBezTo>
                  <a:pt x="99379" y="25850"/>
                  <a:pt x="98974" y="25815"/>
                  <a:pt x="98534" y="25780"/>
                </a:cubicBezTo>
                <a:cubicBezTo>
                  <a:pt x="98094" y="25445"/>
                  <a:pt x="97689" y="25120"/>
                  <a:pt x="97249" y="24785"/>
                </a:cubicBezTo>
                <a:close/>
                <a:moveTo>
                  <a:pt x="10899" y="25260"/>
                </a:moveTo>
                <a:lnTo>
                  <a:pt x="10899" y="25260"/>
                </a:lnTo>
                <a:cubicBezTo>
                  <a:pt x="10530" y="25560"/>
                  <a:pt x="10160" y="25815"/>
                  <a:pt x="9834" y="26070"/>
                </a:cubicBezTo>
                <a:cubicBezTo>
                  <a:pt x="9464" y="26106"/>
                  <a:pt x="9139" y="26141"/>
                  <a:pt x="8804" y="26185"/>
                </a:cubicBezTo>
                <a:cubicBezTo>
                  <a:pt x="8329" y="26220"/>
                  <a:pt x="7853" y="26255"/>
                  <a:pt x="7413" y="26255"/>
                </a:cubicBezTo>
                <a:cubicBezTo>
                  <a:pt x="7818" y="25921"/>
                  <a:pt x="8293" y="25595"/>
                  <a:pt x="8734" y="25304"/>
                </a:cubicBezTo>
                <a:lnTo>
                  <a:pt x="9764" y="25304"/>
                </a:lnTo>
                <a:cubicBezTo>
                  <a:pt x="10160" y="25304"/>
                  <a:pt x="10530" y="25304"/>
                  <a:pt x="10899" y="25260"/>
                </a:cubicBezTo>
                <a:close/>
                <a:moveTo>
                  <a:pt x="3707" y="24820"/>
                </a:moveTo>
                <a:cubicBezTo>
                  <a:pt x="3997" y="24864"/>
                  <a:pt x="4332" y="24899"/>
                  <a:pt x="4622" y="24935"/>
                </a:cubicBezTo>
                <a:cubicBezTo>
                  <a:pt x="5142" y="25005"/>
                  <a:pt x="5617" y="25040"/>
                  <a:pt x="6128" y="25120"/>
                </a:cubicBezTo>
                <a:cubicBezTo>
                  <a:pt x="5538" y="25481"/>
                  <a:pt x="4992" y="25885"/>
                  <a:pt x="4437" y="26290"/>
                </a:cubicBezTo>
                <a:cubicBezTo>
                  <a:pt x="3522" y="26255"/>
                  <a:pt x="2641" y="26220"/>
                  <a:pt x="1796" y="26141"/>
                </a:cubicBezTo>
                <a:cubicBezTo>
                  <a:pt x="2421" y="25701"/>
                  <a:pt x="3081" y="25260"/>
                  <a:pt x="3707" y="24820"/>
                </a:cubicBezTo>
                <a:close/>
                <a:moveTo>
                  <a:pt x="6242" y="25120"/>
                </a:moveTo>
                <a:cubicBezTo>
                  <a:pt x="7008" y="25190"/>
                  <a:pt x="7783" y="25260"/>
                  <a:pt x="8584" y="25304"/>
                </a:cubicBezTo>
                <a:cubicBezTo>
                  <a:pt x="8144" y="25595"/>
                  <a:pt x="7668" y="25921"/>
                  <a:pt x="7228" y="26255"/>
                </a:cubicBezTo>
                <a:cubicBezTo>
                  <a:pt x="6348" y="26290"/>
                  <a:pt x="5467" y="26290"/>
                  <a:pt x="4587" y="26290"/>
                </a:cubicBezTo>
                <a:cubicBezTo>
                  <a:pt x="5142" y="25885"/>
                  <a:pt x="5687" y="25525"/>
                  <a:pt x="6242" y="25120"/>
                </a:cubicBezTo>
                <a:close/>
                <a:moveTo>
                  <a:pt x="19078" y="25260"/>
                </a:moveTo>
                <a:cubicBezTo>
                  <a:pt x="20064" y="25481"/>
                  <a:pt x="20989" y="25815"/>
                  <a:pt x="21904" y="26185"/>
                </a:cubicBezTo>
                <a:cubicBezTo>
                  <a:pt x="21719" y="26220"/>
                  <a:pt x="21499" y="26255"/>
                  <a:pt x="21279" y="26326"/>
                </a:cubicBezTo>
                <a:cubicBezTo>
                  <a:pt x="20364" y="25965"/>
                  <a:pt x="19404" y="25665"/>
                  <a:pt x="18383" y="25445"/>
                </a:cubicBezTo>
                <a:cubicBezTo>
                  <a:pt x="18603" y="25375"/>
                  <a:pt x="18858" y="25304"/>
                  <a:pt x="19078" y="25260"/>
                </a:cubicBezTo>
                <a:close/>
                <a:moveTo>
                  <a:pt x="64929" y="23174"/>
                </a:moveTo>
                <a:cubicBezTo>
                  <a:pt x="65079" y="23685"/>
                  <a:pt x="65264" y="24239"/>
                  <a:pt x="65405" y="24785"/>
                </a:cubicBezTo>
                <a:cubicBezTo>
                  <a:pt x="64568" y="25340"/>
                  <a:pt x="63644" y="25850"/>
                  <a:pt x="62693" y="26326"/>
                </a:cubicBezTo>
                <a:cubicBezTo>
                  <a:pt x="62543" y="25850"/>
                  <a:pt x="62438" y="25340"/>
                  <a:pt x="62323" y="24820"/>
                </a:cubicBezTo>
                <a:cubicBezTo>
                  <a:pt x="63204" y="24310"/>
                  <a:pt x="64084" y="23764"/>
                  <a:pt x="64929" y="23174"/>
                </a:cubicBezTo>
                <a:close/>
                <a:moveTo>
                  <a:pt x="78795" y="24644"/>
                </a:moveTo>
                <a:cubicBezTo>
                  <a:pt x="78980" y="24970"/>
                  <a:pt x="79165" y="25260"/>
                  <a:pt x="79385" y="25595"/>
                </a:cubicBezTo>
                <a:cubicBezTo>
                  <a:pt x="78795" y="25745"/>
                  <a:pt x="78250" y="25921"/>
                  <a:pt x="77660" y="26141"/>
                </a:cubicBezTo>
                <a:cubicBezTo>
                  <a:pt x="77510" y="26220"/>
                  <a:pt x="77369" y="26255"/>
                  <a:pt x="77220" y="26326"/>
                </a:cubicBezTo>
                <a:cubicBezTo>
                  <a:pt x="77035" y="26070"/>
                  <a:pt x="76850" y="25780"/>
                  <a:pt x="76709" y="25445"/>
                </a:cubicBezTo>
                <a:cubicBezTo>
                  <a:pt x="77404" y="25155"/>
                  <a:pt x="78065" y="24864"/>
                  <a:pt x="78795" y="24644"/>
                </a:cubicBezTo>
                <a:close/>
                <a:moveTo>
                  <a:pt x="89695" y="25084"/>
                </a:moveTo>
                <a:cubicBezTo>
                  <a:pt x="90056" y="25375"/>
                  <a:pt x="90425" y="25665"/>
                  <a:pt x="90830" y="25921"/>
                </a:cubicBezTo>
                <a:cubicBezTo>
                  <a:pt x="89950" y="26000"/>
                  <a:pt x="89070" y="26106"/>
                  <a:pt x="88154" y="26220"/>
                </a:cubicBezTo>
                <a:cubicBezTo>
                  <a:pt x="87784" y="26255"/>
                  <a:pt x="87415" y="26290"/>
                  <a:pt x="87054" y="26326"/>
                </a:cubicBezTo>
                <a:cubicBezTo>
                  <a:pt x="86684" y="26106"/>
                  <a:pt x="86314" y="25850"/>
                  <a:pt x="85953" y="25560"/>
                </a:cubicBezTo>
                <a:lnTo>
                  <a:pt x="86059" y="25560"/>
                </a:lnTo>
                <a:cubicBezTo>
                  <a:pt x="87238" y="25375"/>
                  <a:pt x="88445" y="25225"/>
                  <a:pt x="89695" y="25084"/>
                </a:cubicBezTo>
                <a:close/>
                <a:moveTo>
                  <a:pt x="22380" y="26220"/>
                </a:moveTo>
                <a:cubicBezTo>
                  <a:pt x="22485" y="26290"/>
                  <a:pt x="22565" y="26326"/>
                  <a:pt x="22670" y="26405"/>
                </a:cubicBezTo>
                <a:cubicBezTo>
                  <a:pt x="22529" y="26326"/>
                  <a:pt x="22415" y="26290"/>
                  <a:pt x="22265" y="26220"/>
                </a:cubicBezTo>
                <a:close/>
                <a:moveTo>
                  <a:pt x="81842" y="25155"/>
                </a:moveTo>
                <a:cubicBezTo>
                  <a:pt x="82062" y="25445"/>
                  <a:pt x="82282" y="25701"/>
                  <a:pt x="82572" y="25965"/>
                </a:cubicBezTo>
                <a:cubicBezTo>
                  <a:pt x="81771" y="26070"/>
                  <a:pt x="80961" y="26220"/>
                  <a:pt x="80195" y="26405"/>
                </a:cubicBezTo>
                <a:cubicBezTo>
                  <a:pt x="79975" y="26185"/>
                  <a:pt x="79755" y="25885"/>
                  <a:pt x="79535" y="25630"/>
                </a:cubicBezTo>
                <a:cubicBezTo>
                  <a:pt x="80301" y="25445"/>
                  <a:pt x="81076" y="25304"/>
                  <a:pt x="81842" y="25155"/>
                </a:cubicBezTo>
                <a:close/>
                <a:moveTo>
                  <a:pt x="75899" y="23799"/>
                </a:moveTo>
                <a:cubicBezTo>
                  <a:pt x="76119" y="24345"/>
                  <a:pt x="76339" y="24899"/>
                  <a:pt x="76594" y="25410"/>
                </a:cubicBezTo>
                <a:cubicBezTo>
                  <a:pt x="75934" y="25745"/>
                  <a:pt x="75309" y="26106"/>
                  <a:pt x="74693" y="26546"/>
                </a:cubicBezTo>
                <a:cubicBezTo>
                  <a:pt x="74429" y="26000"/>
                  <a:pt x="74253" y="25481"/>
                  <a:pt x="74068" y="24970"/>
                </a:cubicBezTo>
                <a:cubicBezTo>
                  <a:pt x="74649" y="24530"/>
                  <a:pt x="75274" y="24125"/>
                  <a:pt x="75899" y="23799"/>
                </a:cubicBezTo>
                <a:close/>
                <a:moveTo>
                  <a:pt x="43395" y="24785"/>
                </a:moveTo>
                <a:lnTo>
                  <a:pt x="43395" y="24785"/>
                </a:lnTo>
                <a:cubicBezTo>
                  <a:pt x="43324" y="25040"/>
                  <a:pt x="43219" y="25260"/>
                  <a:pt x="43139" y="25481"/>
                </a:cubicBezTo>
                <a:cubicBezTo>
                  <a:pt x="43104" y="25630"/>
                  <a:pt x="43034" y="25780"/>
                  <a:pt x="42999" y="25885"/>
                </a:cubicBezTo>
                <a:cubicBezTo>
                  <a:pt x="41933" y="26000"/>
                  <a:pt x="41238" y="26255"/>
                  <a:pt x="40243" y="26581"/>
                </a:cubicBezTo>
                <a:cubicBezTo>
                  <a:pt x="40393" y="26220"/>
                  <a:pt x="40533" y="25850"/>
                  <a:pt x="40718" y="25481"/>
                </a:cubicBezTo>
                <a:cubicBezTo>
                  <a:pt x="41713" y="25120"/>
                  <a:pt x="42373" y="24899"/>
                  <a:pt x="43395" y="24785"/>
                </a:cubicBezTo>
                <a:close/>
                <a:moveTo>
                  <a:pt x="51759" y="24565"/>
                </a:moveTo>
                <a:lnTo>
                  <a:pt x="51759" y="24565"/>
                </a:lnTo>
                <a:cubicBezTo>
                  <a:pt x="51653" y="24935"/>
                  <a:pt x="51538" y="25304"/>
                  <a:pt x="51468" y="25630"/>
                </a:cubicBezTo>
                <a:cubicBezTo>
                  <a:pt x="50552" y="26035"/>
                  <a:pt x="49637" y="26361"/>
                  <a:pt x="48721" y="26581"/>
                </a:cubicBezTo>
                <a:cubicBezTo>
                  <a:pt x="48827" y="26255"/>
                  <a:pt x="48941" y="25921"/>
                  <a:pt x="49047" y="25560"/>
                </a:cubicBezTo>
                <a:cubicBezTo>
                  <a:pt x="49962" y="25340"/>
                  <a:pt x="50843" y="25005"/>
                  <a:pt x="51759" y="24565"/>
                </a:cubicBezTo>
                <a:close/>
                <a:moveTo>
                  <a:pt x="67430" y="23359"/>
                </a:moveTo>
                <a:cubicBezTo>
                  <a:pt x="67535" y="23649"/>
                  <a:pt x="67606" y="23940"/>
                  <a:pt x="67685" y="24204"/>
                </a:cubicBezTo>
                <a:cubicBezTo>
                  <a:pt x="67791" y="24565"/>
                  <a:pt x="67905" y="24935"/>
                  <a:pt x="68011" y="25260"/>
                </a:cubicBezTo>
                <a:cubicBezTo>
                  <a:pt x="67386" y="25745"/>
                  <a:pt x="66769" y="26220"/>
                  <a:pt x="66065" y="26625"/>
                </a:cubicBezTo>
                <a:cubicBezTo>
                  <a:pt x="65959" y="26220"/>
                  <a:pt x="65845" y="25815"/>
                  <a:pt x="65704" y="25410"/>
                </a:cubicBezTo>
                <a:cubicBezTo>
                  <a:pt x="65625" y="25225"/>
                  <a:pt x="65590" y="25005"/>
                  <a:pt x="65519" y="24820"/>
                </a:cubicBezTo>
                <a:cubicBezTo>
                  <a:pt x="66179" y="24345"/>
                  <a:pt x="66840" y="23869"/>
                  <a:pt x="67430" y="23359"/>
                </a:cubicBezTo>
                <a:close/>
                <a:moveTo>
                  <a:pt x="94678" y="25780"/>
                </a:moveTo>
                <a:cubicBezTo>
                  <a:pt x="95083" y="26035"/>
                  <a:pt x="95488" y="26255"/>
                  <a:pt x="95893" y="26475"/>
                </a:cubicBezTo>
                <a:lnTo>
                  <a:pt x="95928" y="26511"/>
                </a:lnTo>
                <a:cubicBezTo>
                  <a:pt x="94757" y="26511"/>
                  <a:pt x="93542" y="26546"/>
                  <a:pt x="92301" y="26625"/>
                </a:cubicBezTo>
                <a:cubicBezTo>
                  <a:pt x="91861" y="26440"/>
                  <a:pt x="91456" y="26220"/>
                  <a:pt x="91086" y="25965"/>
                </a:cubicBezTo>
                <a:cubicBezTo>
                  <a:pt x="92336" y="25850"/>
                  <a:pt x="93542" y="25815"/>
                  <a:pt x="94678" y="25780"/>
                </a:cubicBezTo>
                <a:close/>
                <a:moveTo>
                  <a:pt x="95845" y="25766"/>
                </a:moveTo>
                <a:cubicBezTo>
                  <a:pt x="96757" y="25766"/>
                  <a:pt x="97635" y="25799"/>
                  <a:pt x="98499" y="25850"/>
                </a:cubicBezTo>
                <a:cubicBezTo>
                  <a:pt x="98939" y="26141"/>
                  <a:pt x="99344" y="26405"/>
                  <a:pt x="99784" y="26660"/>
                </a:cubicBezTo>
                <a:cubicBezTo>
                  <a:pt x="98604" y="26546"/>
                  <a:pt x="97398" y="26511"/>
                  <a:pt x="96113" y="26511"/>
                </a:cubicBezTo>
                <a:cubicBezTo>
                  <a:pt x="96042" y="26475"/>
                  <a:pt x="95998" y="26440"/>
                  <a:pt x="95963" y="26405"/>
                </a:cubicBezTo>
                <a:cubicBezTo>
                  <a:pt x="95558" y="26220"/>
                  <a:pt x="95197" y="26000"/>
                  <a:pt x="94827" y="25780"/>
                </a:cubicBezTo>
                <a:cubicBezTo>
                  <a:pt x="95172" y="25770"/>
                  <a:pt x="95511" y="25766"/>
                  <a:pt x="95845" y="25766"/>
                </a:cubicBezTo>
                <a:close/>
                <a:moveTo>
                  <a:pt x="18233" y="25525"/>
                </a:moveTo>
                <a:cubicBezTo>
                  <a:pt x="19263" y="25701"/>
                  <a:pt x="20249" y="26000"/>
                  <a:pt x="21165" y="26361"/>
                </a:cubicBezTo>
                <a:cubicBezTo>
                  <a:pt x="21130" y="26361"/>
                  <a:pt x="21094" y="26405"/>
                  <a:pt x="21059" y="26405"/>
                </a:cubicBezTo>
                <a:cubicBezTo>
                  <a:pt x="20839" y="26511"/>
                  <a:pt x="20584" y="26625"/>
                  <a:pt x="20364" y="26766"/>
                </a:cubicBezTo>
                <a:cubicBezTo>
                  <a:pt x="19448" y="26440"/>
                  <a:pt x="18453" y="26141"/>
                  <a:pt x="17388" y="25965"/>
                </a:cubicBezTo>
                <a:cubicBezTo>
                  <a:pt x="17687" y="25780"/>
                  <a:pt x="17943" y="25630"/>
                  <a:pt x="18233" y="25525"/>
                </a:cubicBezTo>
                <a:close/>
                <a:moveTo>
                  <a:pt x="22749" y="26282"/>
                </a:moveTo>
                <a:lnTo>
                  <a:pt x="22749" y="26282"/>
                </a:lnTo>
                <a:cubicBezTo>
                  <a:pt x="22943" y="26352"/>
                  <a:pt x="23137" y="26449"/>
                  <a:pt x="23331" y="26511"/>
                </a:cubicBezTo>
                <a:cubicBezTo>
                  <a:pt x="23480" y="26625"/>
                  <a:pt x="23586" y="26695"/>
                  <a:pt x="23736" y="26766"/>
                </a:cubicBezTo>
                <a:cubicBezTo>
                  <a:pt x="23376" y="26602"/>
                  <a:pt x="23052" y="26445"/>
                  <a:pt x="22749" y="26282"/>
                </a:cubicBezTo>
                <a:close/>
                <a:moveTo>
                  <a:pt x="85839" y="25560"/>
                </a:moveTo>
                <a:cubicBezTo>
                  <a:pt x="86173" y="25850"/>
                  <a:pt x="86534" y="26106"/>
                  <a:pt x="86939" y="26361"/>
                </a:cubicBezTo>
                <a:cubicBezTo>
                  <a:pt x="86833" y="26361"/>
                  <a:pt x="86754" y="26405"/>
                  <a:pt x="86649" y="26405"/>
                </a:cubicBezTo>
                <a:cubicBezTo>
                  <a:pt x="85698" y="26511"/>
                  <a:pt x="84738" y="26625"/>
                  <a:pt x="83752" y="26766"/>
                </a:cubicBezTo>
                <a:cubicBezTo>
                  <a:pt x="83382" y="26546"/>
                  <a:pt x="83057" y="26290"/>
                  <a:pt x="82757" y="26000"/>
                </a:cubicBezTo>
                <a:cubicBezTo>
                  <a:pt x="83418" y="25885"/>
                  <a:pt x="84043" y="25815"/>
                  <a:pt x="84703" y="25745"/>
                </a:cubicBezTo>
                <a:cubicBezTo>
                  <a:pt x="85073" y="25665"/>
                  <a:pt x="85478" y="25630"/>
                  <a:pt x="85839" y="25560"/>
                </a:cubicBezTo>
                <a:close/>
                <a:moveTo>
                  <a:pt x="23410" y="24380"/>
                </a:moveTo>
                <a:cubicBezTo>
                  <a:pt x="24070" y="24935"/>
                  <a:pt x="24871" y="25410"/>
                  <a:pt x="25752" y="25780"/>
                </a:cubicBezTo>
                <a:cubicBezTo>
                  <a:pt x="25646" y="26141"/>
                  <a:pt x="25532" y="26475"/>
                  <a:pt x="25391" y="26801"/>
                </a:cubicBezTo>
                <a:cubicBezTo>
                  <a:pt x="24545" y="26440"/>
                  <a:pt x="23736" y="26000"/>
                  <a:pt x="23040" y="25445"/>
                </a:cubicBezTo>
                <a:cubicBezTo>
                  <a:pt x="23146" y="25190"/>
                  <a:pt x="23260" y="24864"/>
                  <a:pt x="23410" y="24380"/>
                </a:cubicBezTo>
                <a:close/>
                <a:moveTo>
                  <a:pt x="54074" y="24380"/>
                </a:moveTo>
                <a:lnTo>
                  <a:pt x="54074" y="24380"/>
                </a:lnTo>
                <a:cubicBezTo>
                  <a:pt x="54004" y="24864"/>
                  <a:pt x="53924" y="25304"/>
                  <a:pt x="53854" y="25780"/>
                </a:cubicBezTo>
                <a:cubicBezTo>
                  <a:pt x="52973" y="26220"/>
                  <a:pt x="52128" y="26625"/>
                  <a:pt x="51248" y="26916"/>
                </a:cubicBezTo>
                <a:cubicBezTo>
                  <a:pt x="51362" y="26511"/>
                  <a:pt x="51433" y="26106"/>
                  <a:pt x="51538" y="25701"/>
                </a:cubicBezTo>
                <a:cubicBezTo>
                  <a:pt x="52384" y="25340"/>
                  <a:pt x="53229" y="24899"/>
                  <a:pt x="54074" y="24380"/>
                </a:cubicBezTo>
                <a:close/>
                <a:moveTo>
                  <a:pt x="48941" y="25595"/>
                </a:moveTo>
                <a:lnTo>
                  <a:pt x="48941" y="25595"/>
                </a:lnTo>
                <a:cubicBezTo>
                  <a:pt x="48827" y="25921"/>
                  <a:pt x="48721" y="26290"/>
                  <a:pt x="48607" y="26625"/>
                </a:cubicBezTo>
                <a:cubicBezTo>
                  <a:pt x="48237" y="26695"/>
                  <a:pt x="47876" y="26766"/>
                  <a:pt x="47506" y="26845"/>
                </a:cubicBezTo>
                <a:cubicBezTo>
                  <a:pt x="46916" y="26951"/>
                  <a:pt x="46335" y="26986"/>
                  <a:pt x="45781" y="26986"/>
                </a:cubicBezTo>
                <a:cubicBezTo>
                  <a:pt x="45895" y="26625"/>
                  <a:pt x="46001" y="26290"/>
                  <a:pt x="46150" y="25965"/>
                </a:cubicBezTo>
                <a:cubicBezTo>
                  <a:pt x="46696" y="25965"/>
                  <a:pt x="47286" y="25921"/>
                  <a:pt x="47876" y="25850"/>
                </a:cubicBezTo>
                <a:cubicBezTo>
                  <a:pt x="48237" y="25780"/>
                  <a:pt x="48607" y="25701"/>
                  <a:pt x="48941" y="25595"/>
                </a:cubicBezTo>
                <a:close/>
                <a:moveTo>
                  <a:pt x="90936" y="26000"/>
                </a:moveTo>
                <a:cubicBezTo>
                  <a:pt x="91306" y="26220"/>
                  <a:pt x="91711" y="26440"/>
                  <a:pt x="92116" y="26625"/>
                </a:cubicBezTo>
                <a:cubicBezTo>
                  <a:pt x="91015" y="26695"/>
                  <a:pt x="89880" y="26801"/>
                  <a:pt x="88700" y="26951"/>
                </a:cubicBezTo>
                <a:cubicBezTo>
                  <a:pt x="88594" y="26951"/>
                  <a:pt x="88480" y="26986"/>
                  <a:pt x="88374" y="26986"/>
                </a:cubicBezTo>
                <a:cubicBezTo>
                  <a:pt x="88224" y="26951"/>
                  <a:pt x="88119" y="26880"/>
                  <a:pt x="87969" y="26845"/>
                </a:cubicBezTo>
                <a:cubicBezTo>
                  <a:pt x="87714" y="26695"/>
                  <a:pt x="87415" y="26546"/>
                  <a:pt x="87194" y="26405"/>
                </a:cubicBezTo>
                <a:cubicBezTo>
                  <a:pt x="87529" y="26361"/>
                  <a:pt x="87820" y="26326"/>
                  <a:pt x="88154" y="26290"/>
                </a:cubicBezTo>
                <a:cubicBezTo>
                  <a:pt x="89140" y="26185"/>
                  <a:pt x="90056" y="26070"/>
                  <a:pt x="90936" y="26000"/>
                </a:cubicBezTo>
                <a:close/>
                <a:moveTo>
                  <a:pt x="44468" y="25894"/>
                </a:moveTo>
                <a:cubicBezTo>
                  <a:pt x="44757" y="25894"/>
                  <a:pt x="45050" y="25903"/>
                  <a:pt x="45340" y="25921"/>
                </a:cubicBezTo>
                <a:cubicBezTo>
                  <a:pt x="45561" y="25921"/>
                  <a:pt x="45816" y="25965"/>
                  <a:pt x="46080" y="25965"/>
                </a:cubicBezTo>
                <a:cubicBezTo>
                  <a:pt x="45930" y="26290"/>
                  <a:pt x="45781" y="26625"/>
                  <a:pt x="45675" y="26986"/>
                </a:cubicBezTo>
                <a:cubicBezTo>
                  <a:pt x="45420" y="26951"/>
                  <a:pt x="45200" y="26951"/>
                  <a:pt x="44935" y="26951"/>
                </a:cubicBezTo>
                <a:cubicBezTo>
                  <a:pt x="44390" y="26951"/>
                  <a:pt x="43800" y="26951"/>
                  <a:pt x="43254" y="26986"/>
                </a:cubicBezTo>
                <a:cubicBezTo>
                  <a:pt x="43034" y="26986"/>
                  <a:pt x="42849" y="26986"/>
                  <a:pt x="42664" y="27021"/>
                </a:cubicBezTo>
                <a:cubicBezTo>
                  <a:pt x="42778" y="26695"/>
                  <a:pt x="42919" y="26326"/>
                  <a:pt x="43069" y="25965"/>
                </a:cubicBezTo>
                <a:cubicBezTo>
                  <a:pt x="43219" y="25965"/>
                  <a:pt x="43395" y="25921"/>
                  <a:pt x="43615" y="25921"/>
                </a:cubicBezTo>
                <a:cubicBezTo>
                  <a:pt x="43892" y="25903"/>
                  <a:pt x="44178" y="25894"/>
                  <a:pt x="44468" y="25894"/>
                </a:cubicBezTo>
                <a:close/>
                <a:moveTo>
                  <a:pt x="103042" y="24899"/>
                </a:moveTo>
                <a:cubicBezTo>
                  <a:pt x="104072" y="25260"/>
                  <a:pt x="105102" y="25630"/>
                  <a:pt x="106167" y="26035"/>
                </a:cubicBezTo>
                <a:cubicBezTo>
                  <a:pt x="106563" y="26361"/>
                  <a:pt x="106968" y="26695"/>
                  <a:pt x="107408" y="27065"/>
                </a:cubicBezTo>
                <a:cubicBezTo>
                  <a:pt x="106387" y="26695"/>
                  <a:pt x="105357" y="26326"/>
                  <a:pt x="104362" y="26035"/>
                </a:cubicBezTo>
                <a:cubicBezTo>
                  <a:pt x="103922" y="25701"/>
                  <a:pt x="103482" y="25304"/>
                  <a:pt x="103042" y="24899"/>
                </a:cubicBezTo>
                <a:close/>
                <a:moveTo>
                  <a:pt x="104802" y="24750"/>
                </a:moveTo>
                <a:lnTo>
                  <a:pt x="104802" y="24750"/>
                </a:lnTo>
                <a:cubicBezTo>
                  <a:pt x="105137" y="24899"/>
                  <a:pt x="105463" y="25005"/>
                  <a:pt x="105797" y="25155"/>
                </a:cubicBezTo>
                <a:cubicBezTo>
                  <a:pt x="106088" y="25260"/>
                  <a:pt x="106387" y="25410"/>
                  <a:pt x="106713" y="25525"/>
                </a:cubicBezTo>
                <a:cubicBezTo>
                  <a:pt x="107047" y="25665"/>
                  <a:pt x="107373" y="25780"/>
                  <a:pt x="107743" y="25921"/>
                </a:cubicBezTo>
                <a:cubicBezTo>
                  <a:pt x="108218" y="26290"/>
                  <a:pt x="108694" y="26695"/>
                  <a:pt x="109204" y="27065"/>
                </a:cubicBezTo>
                <a:cubicBezTo>
                  <a:pt x="109028" y="26986"/>
                  <a:pt x="108843" y="26916"/>
                  <a:pt x="108658" y="26880"/>
                </a:cubicBezTo>
                <a:cubicBezTo>
                  <a:pt x="108033" y="26625"/>
                  <a:pt x="107373" y="26405"/>
                  <a:pt x="106748" y="26141"/>
                </a:cubicBezTo>
                <a:cubicBezTo>
                  <a:pt x="106563" y="26070"/>
                  <a:pt x="106387" y="26000"/>
                  <a:pt x="106202" y="25965"/>
                </a:cubicBezTo>
                <a:cubicBezTo>
                  <a:pt x="105727" y="25560"/>
                  <a:pt x="105287" y="25155"/>
                  <a:pt x="104802" y="24750"/>
                </a:cubicBezTo>
                <a:close/>
                <a:moveTo>
                  <a:pt x="69631" y="23905"/>
                </a:moveTo>
                <a:cubicBezTo>
                  <a:pt x="69666" y="24054"/>
                  <a:pt x="69736" y="24204"/>
                  <a:pt x="69771" y="24345"/>
                </a:cubicBezTo>
                <a:cubicBezTo>
                  <a:pt x="69921" y="24820"/>
                  <a:pt x="70071" y="25304"/>
                  <a:pt x="70212" y="25815"/>
                </a:cubicBezTo>
                <a:cubicBezTo>
                  <a:pt x="69701" y="26290"/>
                  <a:pt x="69190" y="26731"/>
                  <a:pt x="68636" y="27136"/>
                </a:cubicBezTo>
                <a:cubicBezTo>
                  <a:pt x="68530" y="26766"/>
                  <a:pt x="68416" y="26440"/>
                  <a:pt x="68310" y="26070"/>
                </a:cubicBezTo>
                <a:cubicBezTo>
                  <a:pt x="68231" y="25815"/>
                  <a:pt x="68160" y="25560"/>
                  <a:pt x="68090" y="25304"/>
                </a:cubicBezTo>
                <a:cubicBezTo>
                  <a:pt x="68636" y="24864"/>
                  <a:pt x="69146" y="24380"/>
                  <a:pt x="69631" y="23905"/>
                </a:cubicBezTo>
                <a:close/>
                <a:moveTo>
                  <a:pt x="100885" y="25225"/>
                </a:moveTo>
                <a:lnTo>
                  <a:pt x="100885" y="25225"/>
                </a:lnTo>
                <a:cubicBezTo>
                  <a:pt x="102056" y="25445"/>
                  <a:pt x="103156" y="25745"/>
                  <a:pt x="104292" y="26106"/>
                </a:cubicBezTo>
                <a:cubicBezTo>
                  <a:pt x="104767" y="26475"/>
                  <a:pt x="105207" y="26845"/>
                  <a:pt x="105612" y="27136"/>
                </a:cubicBezTo>
                <a:cubicBezTo>
                  <a:pt x="104477" y="26801"/>
                  <a:pt x="103341" y="26475"/>
                  <a:pt x="102161" y="26255"/>
                </a:cubicBezTo>
                <a:cubicBezTo>
                  <a:pt x="101721" y="25921"/>
                  <a:pt x="101281" y="25595"/>
                  <a:pt x="100885" y="25225"/>
                </a:cubicBezTo>
                <a:close/>
                <a:moveTo>
                  <a:pt x="23005" y="25560"/>
                </a:moveTo>
                <a:cubicBezTo>
                  <a:pt x="23700" y="26070"/>
                  <a:pt x="24466" y="26511"/>
                  <a:pt x="25347" y="26880"/>
                </a:cubicBezTo>
                <a:cubicBezTo>
                  <a:pt x="25311" y="26986"/>
                  <a:pt x="25276" y="27065"/>
                  <a:pt x="25206" y="27171"/>
                </a:cubicBezTo>
                <a:cubicBezTo>
                  <a:pt x="24686" y="26916"/>
                  <a:pt x="24140" y="26695"/>
                  <a:pt x="23630" y="26475"/>
                </a:cubicBezTo>
                <a:cubicBezTo>
                  <a:pt x="23480" y="26405"/>
                  <a:pt x="23295" y="26326"/>
                  <a:pt x="23146" y="26255"/>
                </a:cubicBezTo>
                <a:cubicBezTo>
                  <a:pt x="23075" y="26220"/>
                  <a:pt x="23005" y="26185"/>
                  <a:pt x="22926" y="26185"/>
                </a:cubicBezTo>
                <a:cubicBezTo>
                  <a:pt x="22820" y="26106"/>
                  <a:pt x="22705" y="26035"/>
                  <a:pt x="22635" y="25965"/>
                </a:cubicBezTo>
                <a:cubicBezTo>
                  <a:pt x="22749" y="25885"/>
                  <a:pt x="22855" y="25745"/>
                  <a:pt x="23005" y="25560"/>
                </a:cubicBezTo>
                <a:close/>
                <a:moveTo>
                  <a:pt x="79456" y="25665"/>
                </a:moveTo>
                <a:cubicBezTo>
                  <a:pt x="79641" y="25921"/>
                  <a:pt x="79861" y="26185"/>
                  <a:pt x="80081" y="26440"/>
                </a:cubicBezTo>
                <a:cubicBezTo>
                  <a:pt x="79350" y="26625"/>
                  <a:pt x="78611" y="26845"/>
                  <a:pt x="77880" y="27136"/>
                </a:cubicBezTo>
                <a:cubicBezTo>
                  <a:pt x="77845" y="27171"/>
                  <a:pt x="77809" y="27171"/>
                  <a:pt x="77809" y="27171"/>
                </a:cubicBezTo>
                <a:cubicBezTo>
                  <a:pt x="77625" y="26916"/>
                  <a:pt x="77440" y="26660"/>
                  <a:pt x="77255" y="26405"/>
                </a:cubicBezTo>
                <a:cubicBezTo>
                  <a:pt x="77404" y="26326"/>
                  <a:pt x="77554" y="26290"/>
                  <a:pt x="77695" y="26220"/>
                </a:cubicBezTo>
                <a:cubicBezTo>
                  <a:pt x="78285" y="26000"/>
                  <a:pt x="78875" y="25815"/>
                  <a:pt x="79456" y="25665"/>
                </a:cubicBezTo>
                <a:close/>
                <a:moveTo>
                  <a:pt x="96078" y="26581"/>
                </a:moveTo>
                <a:cubicBezTo>
                  <a:pt x="96518" y="26801"/>
                  <a:pt x="96923" y="26986"/>
                  <a:pt x="97319" y="27206"/>
                </a:cubicBezTo>
                <a:cubicBezTo>
                  <a:pt x="96734" y="27188"/>
                  <a:pt x="96139" y="27180"/>
                  <a:pt x="95535" y="27180"/>
                </a:cubicBezTo>
                <a:cubicBezTo>
                  <a:pt x="94931" y="27180"/>
                  <a:pt x="94317" y="27188"/>
                  <a:pt x="93692" y="27206"/>
                </a:cubicBezTo>
                <a:cubicBezTo>
                  <a:pt x="93287" y="27065"/>
                  <a:pt x="92882" y="26880"/>
                  <a:pt x="92477" y="26695"/>
                </a:cubicBezTo>
                <a:cubicBezTo>
                  <a:pt x="93727" y="26625"/>
                  <a:pt x="94942" y="26581"/>
                  <a:pt x="96078" y="26581"/>
                </a:cubicBezTo>
                <a:close/>
                <a:moveTo>
                  <a:pt x="98684" y="25850"/>
                </a:moveTo>
                <a:cubicBezTo>
                  <a:pt x="99045" y="25885"/>
                  <a:pt x="99414" y="25921"/>
                  <a:pt x="99784" y="25965"/>
                </a:cubicBezTo>
                <a:cubicBezTo>
                  <a:pt x="100585" y="26070"/>
                  <a:pt x="101395" y="26185"/>
                  <a:pt x="102126" y="26326"/>
                </a:cubicBezTo>
                <a:cubicBezTo>
                  <a:pt x="102566" y="26660"/>
                  <a:pt x="102971" y="26951"/>
                  <a:pt x="103411" y="27206"/>
                </a:cubicBezTo>
                <a:lnTo>
                  <a:pt x="103411" y="27241"/>
                </a:lnTo>
                <a:cubicBezTo>
                  <a:pt x="102936" y="27136"/>
                  <a:pt x="102425" y="27021"/>
                  <a:pt x="101906" y="26951"/>
                </a:cubicBezTo>
                <a:cubicBezTo>
                  <a:pt x="101281" y="26845"/>
                  <a:pt x="100620" y="26766"/>
                  <a:pt x="99960" y="26695"/>
                </a:cubicBezTo>
                <a:cubicBezTo>
                  <a:pt x="99520" y="26440"/>
                  <a:pt x="99080" y="26141"/>
                  <a:pt x="98684" y="25850"/>
                </a:cubicBezTo>
                <a:close/>
                <a:moveTo>
                  <a:pt x="56530" y="24380"/>
                </a:moveTo>
                <a:cubicBezTo>
                  <a:pt x="56530" y="24899"/>
                  <a:pt x="56530" y="25445"/>
                  <a:pt x="56565" y="26000"/>
                </a:cubicBezTo>
                <a:cubicBezTo>
                  <a:pt x="56205" y="26185"/>
                  <a:pt x="55800" y="26361"/>
                  <a:pt x="55430" y="26546"/>
                </a:cubicBezTo>
                <a:cubicBezTo>
                  <a:pt x="54884" y="26801"/>
                  <a:pt x="54329" y="27065"/>
                  <a:pt x="53783" y="27285"/>
                </a:cubicBezTo>
                <a:cubicBezTo>
                  <a:pt x="53819" y="26801"/>
                  <a:pt x="53889" y="26326"/>
                  <a:pt x="53924" y="25850"/>
                </a:cubicBezTo>
                <a:cubicBezTo>
                  <a:pt x="54400" y="25595"/>
                  <a:pt x="54884" y="25340"/>
                  <a:pt x="55359" y="25084"/>
                </a:cubicBezTo>
                <a:cubicBezTo>
                  <a:pt x="55720" y="24820"/>
                  <a:pt x="56125" y="24600"/>
                  <a:pt x="56530" y="24380"/>
                </a:cubicBezTo>
                <a:close/>
                <a:moveTo>
                  <a:pt x="82652" y="26035"/>
                </a:moveTo>
                <a:cubicBezTo>
                  <a:pt x="82942" y="26290"/>
                  <a:pt x="83277" y="26546"/>
                  <a:pt x="83638" y="26801"/>
                </a:cubicBezTo>
                <a:cubicBezTo>
                  <a:pt x="82792" y="26916"/>
                  <a:pt x="81956" y="27065"/>
                  <a:pt x="81146" y="27285"/>
                </a:cubicBezTo>
                <a:cubicBezTo>
                  <a:pt x="80812" y="27021"/>
                  <a:pt x="80521" y="26766"/>
                  <a:pt x="80266" y="26475"/>
                </a:cubicBezTo>
                <a:cubicBezTo>
                  <a:pt x="81032" y="26290"/>
                  <a:pt x="81842" y="26141"/>
                  <a:pt x="82652" y="26035"/>
                </a:cubicBezTo>
                <a:close/>
                <a:moveTo>
                  <a:pt x="59427" y="24600"/>
                </a:moveTo>
                <a:cubicBezTo>
                  <a:pt x="59506" y="25120"/>
                  <a:pt x="59612" y="25595"/>
                  <a:pt x="59682" y="26070"/>
                </a:cubicBezTo>
                <a:cubicBezTo>
                  <a:pt x="58731" y="26546"/>
                  <a:pt x="57745" y="26986"/>
                  <a:pt x="56750" y="27391"/>
                </a:cubicBezTo>
                <a:cubicBezTo>
                  <a:pt x="56715" y="26951"/>
                  <a:pt x="56680" y="26511"/>
                  <a:pt x="56680" y="26035"/>
                </a:cubicBezTo>
                <a:cubicBezTo>
                  <a:pt x="57596" y="25595"/>
                  <a:pt x="58511" y="25120"/>
                  <a:pt x="59427" y="24600"/>
                </a:cubicBezTo>
                <a:close/>
                <a:moveTo>
                  <a:pt x="14606" y="25815"/>
                </a:moveTo>
                <a:cubicBezTo>
                  <a:pt x="14016" y="26290"/>
                  <a:pt x="13426" y="26801"/>
                  <a:pt x="12915" y="27391"/>
                </a:cubicBezTo>
                <a:cubicBezTo>
                  <a:pt x="12701" y="27381"/>
                  <a:pt x="12487" y="27376"/>
                  <a:pt x="12271" y="27376"/>
                </a:cubicBezTo>
                <a:cubicBezTo>
                  <a:pt x="11749" y="27376"/>
                  <a:pt x="11221" y="27401"/>
                  <a:pt x="10679" y="27426"/>
                </a:cubicBezTo>
                <a:cubicBezTo>
                  <a:pt x="11225" y="26880"/>
                  <a:pt x="11815" y="26361"/>
                  <a:pt x="12405" y="25921"/>
                </a:cubicBezTo>
                <a:cubicBezTo>
                  <a:pt x="13136" y="25850"/>
                  <a:pt x="13866" y="25815"/>
                  <a:pt x="14606" y="25815"/>
                </a:cubicBezTo>
                <a:close/>
                <a:moveTo>
                  <a:pt x="40613" y="25525"/>
                </a:moveTo>
                <a:cubicBezTo>
                  <a:pt x="40428" y="25885"/>
                  <a:pt x="40278" y="26255"/>
                  <a:pt x="40137" y="26625"/>
                </a:cubicBezTo>
                <a:cubicBezTo>
                  <a:pt x="40058" y="26625"/>
                  <a:pt x="39988" y="26660"/>
                  <a:pt x="39917" y="26695"/>
                </a:cubicBezTo>
                <a:cubicBezTo>
                  <a:pt x="39768" y="26731"/>
                  <a:pt x="39583" y="26801"/>
                  <a:pt x="39363" y="26880"/>
                </a:cubicBezTo>
                <a:cubicBezTo>
                  <a:pt x="38737" y="27100"/>
                  <a:pt x="38042" y="27285"/>
                  <a:pt x="37311" y="27426"/>
                </a:cubicBezTo>
                <a:cubicBezTo>
                  <a:pt x="37496" y="27100"/>
                  <a:pt x="37637" y="26766"/>
                  <a:pt x="37822" y="26405"/>
                </a:cubicBezTo>
                <a:cubicBezTo>
                  <a:pt x="38517" y="26220"/>
                  <a:pt x="39213" y="26000"/>
                  <a:pt x="39917" y="25780"/>
                </a:cubicBezTo>
                <a:cubicBezTo>
                  <a:pt x="40093" y="25701"/>
                  <a:pt x="40278" y="25630"/>
                  <a:pt x="40463" y="25560"/>
                </a:cubicBezTo>
                <a:cubicBezTo>
                  <a:pt x="40498" y="25560"/>
                  <a:pt x="40533" y="25525"/>
                  <a:pt x="40613" y="25525"/>
                </a:cubicBezTo>
                <a:close/>
                <a:moveTo>
                  <a:pt x="23225" y="26625"/>
                </a:moveTo>
                <a:lnTo>
                  <a:pt x="23225" y="26625"/>
                </a:lnTo>
                <a:cubicBezTo>
                  <a:pt x="23700" y="26845"/>
                  <a:pt x="24211" y="27065"/>
                  <a:pt x="24730" y="27285"/>
                </a:cubicBezTo>
                <a:cubicBezTo>
                  <a:pt x="24801" y="27321"/>
                  <a:pt x="24871" y="27391"/>
                  <a:pt x="24986" y="27426"/>
                </a:cubicBezTo>
                <a:cubicBezTo>
                  <a:pt x="24986" y="27461"/>
                  <a:pt x="24950" y="27461"/>
                  <a:pt x="24950" y="27461"/>
                </a:cubicBezTo>
                <a:cubicBezTo>
                  <a:pt x="24730" y="27356"/>
                  <a:pt x="24510" y="27285"/>
                  <a:pt x="24290" y="27171"/>
                </a:cubicBezTo>
                <a:cubicBezTo>
                  <a:pt x="24070" y="27065"/>
                  <a:pt x="23806" y="26916"/>
                  <a:pt x="23586" y="26801"/>
                </a:cubicBezTo>
                <a:cubicBezTo>
                  <a:pt x="23480" y="26766"/>
                  <a:pt x="23331" y="26695"/>
                  <a:pt x="23225" y="26625"/>
                </a:cubicBezTo>
                <a:close/>
                <a:moveTo>
                  <a:pt x="87054" y="26440"/>
                </a:moveTo>
                <a:cubicBezTo>
                  <a:pt x="87344" y="26581"/>
                  <a:pt x="87635" y="26766"/>
                  <a:pt x="87934" y="26916"/>
                </a:cubicBezTo>
                <a:cubicBezTo>
                  <a:pt x="88004" y="26951"/>
                  <a:pt x="88119" y="26986"/>
                  <a:pt x="88189" y="27021"/>
                </a:cubicBezTo>
                <a:cubicBezTo>
                  <a:pt x="87124" y="27136"/>
                  <a:pt x="86094" y="27285"/>
                  <a:pt x="85073" y="27461"/>
                </a:cubicBezTo>
                <a:lnTo>
                  <a:pt x="85037" y="27461"/>
                </a:lnTo>
                <a:cubicBezTo>
                  <a:pt x="84632" y="27285"/>
                  <a:pt x="84228" y="27065"/>
                  <a:pt x="83858" y="26845"/>
                </a:cubicBezTo>
                <a:cubicBezTo>
                  <a:pt x="84817" y="26695"/>
                  <a:pt x="85733" y="26581"/>
                  <a:pt x="86684" y="26475"/>
                </a:cubicBezTo>
                <a:cubicBezTo>
                  <a:pt x="86798" y="26475"/>
                  <a:pt x="86904" y="26440"/>
                  <a:pt x="87054" y="26440"/>
                </a:cubicBezTo>
                <a:close/>
                <a:moveTo>
                  <a:pt x="76630" y="25481"/>
                </a:moveTo>
                <a:cubicBezTo>
                  <a:pt x="76779" y="25815"/>
                  <a:pt x="76964" y="26106"/>
                  <a:pt x="77149" y="26361"/>
                </a:cubicBezTo>
                <a:cubicBezTo>
                  <a:pt x="76410" y="26695"/>
                  <a:pt x="75749" y="27065"/>
                  <a:pt x="75168" y="27505"/>
                </a:cubicBezTo>
                <a:cubicBezTo>
                  <a:pt x="74983" y="27206"/>
                  <a:pt x="74834" y="26916"/>
                  <a:pt x="74728" y="26625"/>
                </a:cubicBezTo>
                <a:cubicBezTo>
                  <a:pt x="75353" y="26185"/>
                  <a:pt x="75969" y="25815"/>
                  <a:pt x="76630" y="25481"/>
                </a:cubicBezTo>
                <a:close/>
                <a:moveTo>
                  <a:pt x="96298" y="26581"/>
                </a:moveTo>
                <a:cubicBezTo>
                  <a:pt x="97539" y="26581"/>
                  <a:pt x="98789" y="26660"/>
                  <a:pt x="99960" y="26766"/>
                </a:cubicBezTo>
                <a:cubicBezTo>
                  <a:pt x="100004" y="26801"/>
                  <a:pt x="100004" y="26801"/>
                  <a:pt x="100039" y="26845"/>
                </a:cubicBezTo>
                <a:cubicBezTo>
                  <a:pt x="100444" y="27065"/>
                  <a:pt x="100841" y="27285"/>
                  <a:pt x="101246" y="27505"/>
                </a:cubicBezTo>
                <a:cubicBezTo>
                  <a:pt x="100075" y="27356"/>
                  <a:pt x="98824" y="27241"/>
                  <a:pt x="97583" y="27206"/>
                </a:cubicBezTo>
                <a:cubicBezTo>
                  <a:pt x="97143" y="27021"/>
                  <a:pt x="96703" y="26801"/>
                  <a:pt x="96298" y="26581"/>
                </a:cubicBezTo>
                <a:close/>
                <a:moveTo>
                  <a:pt x="62253" y="24864"/>
                </a:moveTo>
                <a:cubicBezTo>
                  <a:pt x="62367" y="25375"/>
                  <a:pt x="62473" y="25885"/>
                  <a:pt x="62623" y="26361"/>
                </a:cubicBezTo>
                <a:cubicBezTo>
                  <a:pt x="61777" y="26801"/>
                  <a:pt x="60932" y="27171"/>
                  <a:pt x="60052" y="27541"/>
                </a:cubicBezTo>
                <a:cubicBezTo>
                  <a:pt x="59981" y="27171"/>
                  <a:pt x="59902" y="26801"/>
                  <a:pt x="59832" y="26440"/>
                </a:cubicBezTo>
                <a:cubicBezTo>
                  <a:pt x="59832" y="26326"/>
                  <a:pt x="59797" y="26220"/>
                  <a:pt x="59797" y="26141"/>
                </a:cubicBezTo>
                <a:cubicBezTo>
                  <a:pt x="60606" y="25745"/>
                  <a:pt x="61443" y="25304"/>
                  <a:pt x="62253" y="24864"/>
                </a:cubicBezTo>
                <a:close/>
                <a:moveTo>
                  <a:pt x="92301" y="26695"/>
                </a:moveTo>
                <a:cubicBezTo>
                  <a:pt x="92301" y="26731"/>
                  <a:pt x="92336" y="26731"/>
                  <a:pt x="92371" y="26731"/>
                </a:cubicBezTo>
                <a:cubicBezTo>
                  <a:pt x="92741" y="26916"/>
                  <a:pt x="93102" y="27065"/>
                  <a:pt x="93507" y="27206"/>
                </a:cubicBezTo>
                <a:cubicBezTo>
                  <a:pt x="92811" y="27241"/>
                  <a:pt x="92081" y="27285"/>
                  <a:pt x="91376" y="27356"/>
                </a:cubicBezTo>
                <a:cubicBezTo>
                  <a:pt x="90795" y="27391"/>
                  <a:pt x="90241" y="27461"/>
                  <a:pt x="89695" y="27541"/>
                </a:cubicBezTo>
                <a:cubicBezTo>
                  <a:pt x="89290" y="27391"/>
                  <a:pt x="88920" y="27241"/>
                  <a:pt x="88515" y="27065"/>
                </a:cubicBezTo>
                <a:cubicBezTo>
                  <a:pt x="88594" y="27065"/>
                  <a:pt x="88629" y="27065"/>
                  <a:pt x="88700" y="27021"/>
                </a:cubicBezTo>
                <a:cubicBezTo>
                  <a:pt x="89950" y="26880"/>
                  <a:pt x="91156" y="26766"/>
                  <a:pt x="92301" y="26695"/>
                </a:cubicBezTo>
                <a:close/>
                <a:moveTo>
                  <a:pt x="12255" y="25921"/>
                </a:moveTo>
                <a:lnTo>
                  <a:pt x="12255" y="25921"/>
                </a:lnTo>
                <a:cubicBezTo>
                  <a:pt x="11665" y="26405"/>
                  <a:pt x="11084" y="26880"/>
                  <a:pt x="10565" y="27426"/>
                </a:cubicBezTo>
                <a:cubicBezTo>
                  <a:pt x="9904" y="27461"/>
                  <a:pt x="9279" y="27505"/>
                  <a:pt x="8663" y="27541"/>
                </a:cubicBezTo>
                <a:cubicBezTo>
                  <a:pt x="8478" y="27541"/>
                  <a:pt x="8293" y="27576"/>
                  <a:pt x="8108" y="27576"/>
                </a:cubicBezTo>
                <a:cubicBezTo>
                  <a:pt x="8698" y="27100"/>
                  <a:pt x="9244" y="26625"/>
                  <a:pt x="9869" y="26141"/>
                </a:cubicBezTo>
                <a:cubicBezTo>
                  <a:pt x="10019" y="26141"/>
                  <a:pt x="10160" y="26141"/>
                  <a:pt x="10309" y="26106"/>
                </a:cubicBezTo>
                <a:cubicBezTo>
                  <a:pt x="10935" y="26035"/>
                  <a:pt x="11595" y="26000"/>
                  <a:pt x="12255" y="25921"/>
                </a:cubicBezTo>
                <a:close/>
                <a:moveTo>
                  <a:pt x="14747" y="25815"/>
                </a:moveTo>
                <a:cubicBezTo>
                  <a:pt x="15557" y="25850"/>
                  <a:pt x="16367" y="25885"/>
                  <a:pt x="17168" y="26035"/>
                </a:cubicBezTo>
                <a:cubicBezTo>
                  <a:pt x="16587" y="26440"/>
                  <a:pt x="16032" y="26986"/>
                  <a:pt x="15557" y="27611"/>
                </a:cubicBezTo>
                <a:cubicBezTo>
                  <a:pt x="15372" y="27576"/>
                  <a:pt x="15222" y="27541"/>
                  <a:pt x="15046" y="27541"/>
                </a:cubicBezTo>
                <a:cubicBezTo>
                  <a:pt x="14386" y="27426"/>
                  <a:pt x="13725" y="27391"/>
                  <a:pt x="13021" y="27391"/>
                </a:cubicBezTo>
                <a:cubicBezTo>
                  <a:pt x="13576" y="26801"/>
                  <a:pt x="14122" y="26255"/>
                  <a:pt x="14747" y="25815"/>
                </a:cubicBezTo>
                <a:close/>
                <a:moveTo>
                  <a:pt x="71788" y="24345"/>
                </a:moveTo>
                <a:cubicBezTo>
                  <a:pt x="72008" y="24970"/>
                  <a:pt x="72192" y="25595"/>
                  <a:pt x="72377" y="26185"/>
                </a:cubicBezTo>
                <a:cubicBezTo>
                  <a:pt x="72052" y="26475"/>
                  <a:pt x="71682" y="26801"/>
                  <a:pt x="71347" y="27136"/>
                </a:cubicBezTo>
                <a:cubicBezTo>
                  <a:pt x="71171" y="27321"/>
                  <a:pt x="71022" y="27461"/>
                  <a:pt x="70837" y="27611"/>
                </a:cubicBezTo>
                <a:cubicBezTo>
                  <a:pt x="70687" y="27021"/>
                  <a:pt x="70511" y="26405"/>
                  <a:pt x="70326" y="25815"/>
                </a:cubicBezTo>
                <a:cubicBezTo>
                  <a:pt x="70546" y="25595"/>
                  <a:pt x="70801" y="25375"/>
                  <a:pt x="71022" y="25120"/>
                </a:cubicBezTo>
                <a:cubicBezTo>
                  <a:pt x="71277" y="24864"/>
                  <a:pt x="71532" y="24565"/>
                  <a:pt x="71788" y="24345"/>
                </a:cubicBezTo>
                <a:close/>
                <a:moveTo>
                  <a:pt x="25831" y="25815"/>
                </a:moveTo>
                <a:cubicBezTo>
                  <a:pt x="26667" y="26185"/>
                  <a:pt x="27627" y="26475"/>
                  <a:pt x="28648" y="26695"/>
                </a:cubicBezTo>
                <a:cubicBezTo>
                  <a:pt x="28542" y="27136"/>
                  <a:pt x="28393" y="27426"/>
                  <a:pt x="28287" y="27646"/>
                </a:cubicBezTo>
                <a:cubicBezTo>
                  <a:pt x="27292" y="27461"/>
                  <a:pt x="26341" y="27206"/>
                  <a:pt x="25461" y="26845"/>
                </a:cubicBezTo>
                <a:cubicBezTo>
                  <a:pt x="25611" y="26511"/>
                  <a:pt x="25752" y="26185"/>
                  <a:pt x="25831" y="25815"/>
                </a:cubicBezTo>
                <a:close/>
                <a:moveTo>
                  <a:pt x="4481" y="26361"/>
                </a:moveTo>
                <a:cubicBezTo>
                  <a:pt x="4921" y="26383"/>
                  <a:pt x="5362" y="26394"/>
                  <a:pt x="5802" y="26394"/>
                </a:cubicBezTo>
                <a:cubicBezTo>
                  <a:pt x="6242" y="26394"/>
                  <a:pt x="6682" y="26383"/>
                  <a:pt x="7122" y="26361"/>
                </a:cubicBezTo>
                <a:lnTo>
                  <a:pt x="7122" y="26361"/>
                </a:lnTo>
                <a:cubicBezTo>
                  <a:pt x="6533" y="26801"/>
                  <a:pt x="5943" y="27241"/>
                  <a:pt x="5397" y="27681"/>
                </a:cubicBezTo>
                <a:cubicBezTo>
                  <a:pt x="4516" y="27681"/>
                  <a:pt x="3601" y="27681"/>
                  <a:pt x="2720" y="27646"/>
                </a:cubicBezTo>
                <a:cubicBezTo>
                  <a:pt x="3302" y="27206"/>
                  <a:pt x="3891" y="26801"/>
                  <a:pt x="4481" y="26361"/>
                </a:cubicBezTo>
                <a:close/>
                <a:moveTo>
                  <a:pt x="9684" y="26185"/>
                </a:moveTo>
                <a:lnTo>
                  <a:pt x="9684" y="26185"/>
                </a:lnTo>
                <a:cubicBezTo>
                  <a:pt x="9103" y="26625"/>
                  <a:pt x="8549" y="27100"/>
                  <a:pt x="8003" y="27576"/>
                </a:cubicBezTo>
                <a:cubicBezTo>
                  <a:pt x="7519" y="27611"/>
                  <a:pt x="7008" y="27646"/>
                  <a:pt x="6533" y="27646"/>
                </a:cubicBezTo>
                <a:cubicBezTo>
                  <a:pt x="6198" y="27681"/>
                  <a:pt x="5872" y="27681"/>
                  <a:pt x="5538" y="27681"/>
                </a:cubicBezTo>
                <a:cubicBezTo>
                  <a:pt x="6092" y="27241"/>
                  <a:pt x="6682" y="26801"/>
                  <a:pt x="7263" y="26361"/>
                </a:cubicBezTo>
                <a:cubicBezTo>
                  <a:pt x="7783" y="26326"/>
                  <a:pt x="8293" y="26290"/>
                  <a:pt x="8804" y="26255"/>
                </a:cubicBezTo>
                <a:cubicBezTo>
                  <a:pt x="9103" y="26220"/>
                  <a:pt x="9394" y="26220"/>
                  <a:pt x="9684" y="26185"/>
                </a:cubicBezTo>
                <a:close/>
                <a:moveTo>
                  <a:pt x="42955" y="26000"/>
                </a:moveTo>
                <a:cubicBezTo>
                  <a:pt x="42814" y="26326"/>
                  <a:pt x="42699" y="26695"/>
                  <a:pt x="42558" y="27021"/>
                </a:cubicBezTo>
                <a:cubicBezTo>
                  <a:pt x="41528" y="27136"/>
                  <a:pt x="40754" y="27356"/>
                  <a:pt x="39697" y="27681"/>
                </a:cubicBezTo>
                <a:cubicBezTo>
                  <a:pt x="39873" y="27356"/>
                  <a:pt x="40023" y="27021"/>
                  <a:pt x="40172" y="26695"/>
                </a:cubicBezTo>
                <a:cubicBezTo>
                  <a:pt x="41194" y="26326"/>
                  <a:pt x="41933" y="26106"/>
                  <a:pt x="42955" y="26000"/>
                </a:cubicBezTo>
                <a:close/>
                <a:moveTo>
                  <a:pt x="22089" y="26255"/>
                </a:moveTo>
                <a:cubicBezTo>
                  <a:pt x="22565" y="26440"/>
                  <a:pt x="23075" y="26660"/>
                  <a:pt x="23551" y="26880"/>
                </a:cubicBezTo>
                <a:cubicBezTo>
                  <a:pt x="23771" y="27021"/>
                  <a:pt x="24026" y="27136"/>
                  <a:pt x="24246" y="27241"/>
                </a:cubicBezTo>
                <a:cubicBezTo>
                  <a:pt x="24431" y="27321"/>
                  <a:pt x="24616" y="27426"/>
                  <a:pt x="24766" y="27505"/>
                </a:cubicBezTo>
                <a:cubicBezTo>
                  <a:pt x="24581" y="27576"/>
                  <a:pt x="24396" y="27646"/>
                  <a:pt x="24211" y="27726"/>
                </a:cubicBezTo>
                <a:cubicBezTo>
                  <a:pt x="23331" y="27241"/>
                  <a:pt x="22380" y="26766"/>
                  <a:pt x="21429" y="26361"/>
                </a:cubicBezTo>
                <a:cubicBezTo>
                  <a:pt x="21649" y="26290"/>
                  <a:pt x="21869" y="26255"/>
                  <a:pt x="22089" y="26255"/>
                </a:cubicBezTo>
                <a:close/>
                <a:moveTo>
                  <a:pt x="25532" y="27461"/>
                </a:moveTo>
                <a:cubicBezTo>
                  <a:pt x="25787" y="27541"/>
                  <a:pt x="26007" y="27646"/>
                  <a:pt x="26271" y="27726"/>
                </a:cubicBezTo>
                <a:cubicBezTo>
                  <a:pt x="26051" y="27681"/>
                  <a:pt x="25866" y="27611"/>
                  <a:pt x="25681" y="27541"/>
                </a:cubicBezTo>
                <a:cubicBezTo>
                  <a:pt x="25646" y="27505"/>
                  <a:pt x="25567" y="27461"/>
                  <a:pt x="25496" y="27461"/>
                </a:cubicBezTo>
                <a:close/>
                <a:moveTo>
                  <a:pt x="51433" y="25745"/>
                </a:moveTo>
                <a:cubicBezTo>
                  <a:pt x="51318" y="26141"/>
                  <a:pt x="51248" y="26546"/>
                  <a:pt x="51177" y="26951"/>
                </a:cubicBezTo>
                <a:cubicBezTo>
                  <a:pt x="50218" y="27321"/>
                  <a:pt x="49267" y="27576"/>
                  <a:pt x="48351" y="27761"/>
                </a:cubicBezTo>
                <a:cubicBezTo>
                  <a:pt x="48457" y="27426"/>
                  <a:pt x="48571" y="27065"/>
                  <a:pt x="48677" y="26695"/>
                </a:cubicBezTo>
                <a:cubicBezTo>
                  <a:pt x="49602" y="26475"/>
                  <a:pt x="50517" y="26141"/>
                  <a:pt x="51433" y="25745"/>
                </a:cubicBezTo>
                <a:close/>
                <a:moveTo>
                  <a:pt x="73988" y="25005"/>
                </a:moveTo>
                <a:cubicBezTo>
                  <a:pt x="74173" y="25525"/>
                  <a:pt x="74358" y="26070"/>
                  <a:pt x="74614" y="26581"/>
                </a:cubicBezTo>
                <a:cubicBezTo>
                  <a:pt x="74068" y="26916"/>
                  <a:pt x="73548" y="27321"/>
                  <a:pt x="73002" y="27761"/>
                </a:cubicBezTo>
                <a:cubicBezTo>
                  <a:pt x="72818" y="27241"/>
                  <a:pt x="72668" y="26731"/>
                  <a:pt x="72492" y="26220"/>
                </a:cubicBezTo>
                <a:cubicBezTo>
                  <a:pt x="73002" y="25780"/>
                  <a:pt x="73478" y="25375"/>
                  <a:pt x="73988" y="25005"/>
                </a:cubicBezTo>
                <a:close/>
                <a:moveTo>
                  <a:pt x="95739" y="27252"/>
                </a:moveTo>
                <a:cubicBezTo>
                  <a:pt x="96348" y="27252"/>
                  <a:pt x="96954" y="27263"/>
                  <a:pt x="97539" y="27285"/>
                </a:cubicBezTo>
                <a:cubicBezTo>
                  <a:pt x="97979" y="27505"/>
                  <a:pt x="98384" y="27681"/>
                  <a:pt x="98789" y="27866"/>
                </a:cubicBezTo>
                <a:cubicBezTo>
                  <a:pt x="97932" y="27815"/>
                  <a:pt x="97051" y="27782"/>
                  <a:pt x="96154" y="27782"/>
                </a:cubicBezTo>
                <a:cubicBezTo>
                  <a:pt x="95825" y="27782"/>
                  <a:pt x="95495" y="27786"/>
                  <a:pt x="95162" y="27796"/>
                </a:cubicBezTo>
                <a:cubicBezTo>
                  <a:pt x="95048" y="27761"/>
                  <a:pt x="94942" y="27726"/>
                  <a:pt x="94827" y="27681"/>
                </a:cubicBezTo>
                <a:cubicBezTo>
                  <a:pt x="94537" y="27541"/>
                  <a:pt x="94202" y="27426"/>
                  <a:pt x="93912" y="27285"/>
                </a:cubicBezTo>
                <a:cubicBezTo>
                  <a:pt x="94515" y="27263"/>
                  <a:pt x="95129" y="27252"/>
                  <a:pt x="95739" y="27252"/>
                </a:cubicBezTo>
                <a:close/>
                <a:moveTo>
                  <a:pt x="37716" y="26405"/>
                </a:moveTo>
                <a:cubicBezTo>
                  <a:pt x="37531" y="26801"/>
                  <a:pt x="37382" y="27136"/>
                  <a:pt x="37197" y="27461"/>
                </a:cubicBezTo>
                <a:cubicBezTo>
                  <a:pt x="36316" y="27646"/>
                  <a:pt x="35366" y="27796"/>
                  <a:pt x="34415" y="27902"/>
                </a:cubicBezTo>
                <a:cubicBezTo>
                  <a:pt x="34450" y="27761"/>
                  <a:pt x="34520" y="27611"/>
                  <a:pt x="34556" y="27461"/>
                </a:cubicBezTo>
                <a:cubicBezTo>
                  <a:pt x="34635" y="27285"/>
                  <a:pt x="34705" y="27100"/>
                  <a:pt x="34811" y="26916"/>
                </a:cubicBezTo>
                <a:cubicBezTo>
                  <a:pt x="35031" y="26880"/>
                  <a:pt x="35251" y="26845"/>
                  <a:pt x="35471" y="26845"/>
                </a:cubicBezTo>
                <a:cubicBezTo>
                  <a:pt x="36211" y="26731"/>
                  <a:pt x="36977" y="26581"/>
                  <a:pt x="37716" y="26405"/>
                </a:cubicBezTo>
                <a:close/>
                <a:moveTo>
                  <a:pt x="25241" y="27461"/>
                </a:moveTo>
                <a:cubicBezTo>
                  <a:pt x="25426" y="27541"/>
                  <a:pt x="25611" y="27611"/>
                  <a:pt x="25787" y="27681"/>
                </a:cubicBezTo>
                <a:cubicBezTo>
                  <a:pt x="25972" y="27796"/>
                  <a:pt x="26157" y="27866"/>
                  <a:pt x="26306" y="27946"/>
                </a:cubicBezTo>
                <a:cubicBezTo>
                  <a:pt x="25901" y="27796"/>
                  <a:pt x="25496" y="27646"/>
                  <a:pt x="25091" y="27505"/>
                </a:cubicBezTo>
                <a:lnTo>
                  <a:pt x="25127" y="27505"/>
                </a:lnTo>
                <a:cubicBezTo>
                  <a:pt x="25171" y="27505"/>
                  <a:pt x="25206" y="27505"/>
                  <a:pt x="25241" y="27461"/>
                </a:cubicBezTo>
                <a:close/>
                <a:moveTo>
                  <a:pt x="28727" y="26695"/>
                </a:moveTo>
                <a:cubicBezTo>
                  <a:pt x="29423" y="26845"/>
                  <a:pt x="30118" y="26916"/>
                  <a:pt x="30814" y="26986"/>
                </a:cubicBezTo>
                <a:cubicBezTo>
                  <a:pt x="31113" y="27021"/>
                  <a:pt x="31404" y="27021"/>
                  <a:pt x="31659" y="27021"/>
                </a:cubicBezTo>
                <a:cubicBezTo>
                  <a:pt x="31509" y="27461"/>
                  <a:pt x="31369" y="27761"/>
                  <a:pt x="31219" y="27981"/>
                </a:cubicBezTo>
                <a:cubicBezTo>
                  <a:pt x="30268" y="27946"/>
                  <a:pt x="29308" y="27831"/>
                  <a:pt x="28358" y="27681"/>
                </a:cubicBezTo>
                <a:cubicBezTo>
                  <a:pt x="28507" y="27461"/>
                  <a:pt x="28613" y="27136"/>
                  <a:pt x="28727" y="26695"/>
                </a:cubicBezTo>
                <a:close/>
                <a:moveTo>
                  <a:pt x="88339" y="27100"/>
                </a:moveTo>
                <a:cubicBezTo>
                  <a:pt x="88735" y="27241"/>
                  <a:pt x="89105" y="27391"/>
                  <a:pt x="89510" y="27541"/>
                </a:cubicBezTo>
                <a:cubicBezTo>
                  <a:pt x="88409" y="27681"/>
                  <a:pt x="87344" y="27796"/>
                  <a:pt x="86314" y="27981"/>
                </a:cubicBezTo>
                <a:cubicBezTo>
                  <a:pt x="85953" y="27831"/>
                  <a:pt x="85583" y="27681"/>
                  <a:pt x="85214" y="27541"/>
                </a:cubicBezTo>
                <a:cubicBezTo>
                  <a:pt x="86244" y="27356"/>
                  <a:pt x="87274" y="27206"/>
                  <a:pt x="88339" y="27100"/>
                </a:cubicBezTo>
                <a:close/>
                <a:moveTo>
                  <a:pt x="34705" y="26916"/>
                </a:moveTo>
                <a:cubicBezTo>
                  <a:pt x="34635" y="27100"/>
                  <a:pt x="34556" y="27285"/>
                  <a:pt x="34485" y="27426"/>
                </a:cubicBezTo>
                <a:cubicBezTo>
                  <a:pt x="34450" y="27611"/>
                  <a:pt x="34371" y="27761"/>
                  <a:pt x="34300" y="27902"/>
                </a:cubicBezTo>
                <a:cubicBezTo>
                  <a:pt x="33574" y="27960"/>
                  <a:pt x="32842" y="27994"/>
                  <a:pt x="32113" y="27994"/>
                </a:cubicBezTo>
                <a:cubicBezTo>
                  <a:pt x="31853" y="27994"/>
                  <a:pt x="31593" y="27990"/>
                  <a:pt x="31333" y="27981"/>
                </a:cubicBezTo>
                <a:cubicBezTo>
                  <a:pt x="31474" y="27761"/>
                  <a:pt x="31589" y="27426"/>
                  <a:pt x="31774" y="27021"/>
                </a:cubicBezTo>
                <a:cubicBezTo>
                  <a:pt x="32021" y="27033"/>
                  <a:pt x="32271" y="27038"/>
                  <a:pt x="32522" y="27038"/>
                </a:cubicBezTo>
                <a:cubicBezTo>
                  <a:pt x="33238" y="27038"/>
                  <a:pt x="33969" y="26994"/>
                  <a:pt x="34705" y="26916"/>
                </a:cubicBezTo>
                <a:close/>
                <a:moveTo>
                  <a:pt x="93692" y="27321"/>
                </a:moveTo>
                <a:cubicBezTo>
                  <a:pt x="94062" y="27461"/>
                  <a:pt x="94422" y="27611"/>
                  <a:pt x="94827" y="27761"/>
                </a:cubicBezTo>
                <a:cubicBezTo>
                  <a:pt x="94863" y="27761"/>
                  <a:pt x="94898" y="27796"/>
                  <a:pt x="94942" y="27796"/>
                </a:cubicBezTo>
                <a:cubicBezTo>
                  <a:pt x="94018" y="27796"/>
                  <a:pt x="93067" y="27831"/>
                  <a:pt x="92116" y="27902"/>
                </a:cubicBezTo>
                <a:cubicBezTo>
                  <a:pt x="91781" y="27946"/>
                  <a:pt x="91420" y="27981"/>
                  <a:pt x="91086" y="28016"/>
                </a:cubicBezTo>
                <a:cubicBezTo>
                  <a:pt x="91051" y="27981"/>
                  <a:pt x="91015" y="27981"/>
                  <a:pt x="90980" y="27981"/>
                </a:cubicBezTo>
                <a:cubicBezTo>
                  <a:pt x="90610" y="27831"/>
                  <a:pt x="90241" y="27726"/>
                  <a:pt x="89880" y="27576"/>
                </a:cubicBezTo>
                <a:cubicBezTo>
                  <a:pt x="90390" y="27541"/>
                  <a:pt x="90866" y="27505"/>
                  <a:pt x="91376" y="27426"/>
                </a:cubicBezTo>
                <a:cubicBezTo>
                  <a:pt x="92151" y="27391"/>
                  <a:pt x="92917" y="27321"/>
                  <a:pt x="93692" y="27321"/>
                </a:cubicBezTo>
                <a:close/>
                <a:moveTo>
                  <a:pt x="25426" y="26916"/>
                </a:moveTo>
                <a:cubicBezTo>
                  <a:pt x="26306" y="27285"/>
                  <a:pt x="27257" y="27541"/>
                  <a:pt x="28252" y="27726"/>
                </a:cubicBezTo>
                <a:cubicBezTo>
                  <a:pt x="28137" y="27866"/>
                  <a:pt x="28067" y="27946"/>
                  <a:pt x="27953" y="27981"/>
                </a:cubicBezTo>
                <a:cubicBezTo>
                  <a:pt x="27908" y="28006"/>
                  <a:pt x="27859" y="28018"/>
                  <a:pt x="27806" y="28018"/>
                </a:cubicBezTo>
                <a:cubicBezTo>
                  <a:pt x="27640" y="28018"/>
                  <a:pt x="27433" y="27909"/>
                  <a:pt x="27187" y="27796"/>
                </a:cubicBezTo>
                <a:cubicBezTo>
                  <a:pt x="26817" y="27611"/>
                  <a:pt x="26341" y="27356"/>
                  <a:pt x="25646" y="27356"/>
                </a:cubicBezTo>
                <a:cubicBezTo>
                  <a:pt x="25567" y="27321"/>
                  <a:pt x="25461" y="27285"/>
                  <a:pt x="25347" y="27206"/>
                </a:cubicBezTo>
                <a:lnTo>
                  <a:pt x="25276" y="27206"/>
                </a:lnTo>
                <a:cubicBezTo>
                  <a:pt x="25347" y="27100"/>
                  <a:pt x="25391" y="27021"/>
                  <a:pt x="25426" y="26916"/>
                </a:cubicBezTo>
                <a:close/>
                <a:moveTo>
                  <a:pt x="80151" y="26511"/>
                </a:moveTo>
                <a:cubicBezTo>
                  <a:pt x="80415" y="26801"/>
                  <a:pt x="80706" y="27065"/>
                  <a:pt x="81032" y="27285"/>
                </a:cubicBezTo>
                <a:cubicBezTo>
                  <a:pt x="80486" y="27426"/>
                  <a:pt x="79896" y="27576"/>
                  <a:pt x="79350" y="27761"/>
                </a:cubicBezTo>
                <a:cubicBezTo>
                  <a:pt x="79095" y="27866"/>
                  <a:pt x="78831" y="27946"/>
                  <a:pt x="78575" y="28051"/>
                </a:cubicBezTo>
                <a:cubicBezTo>
                  <a:pt x="78320" y="27796"/>
                  <a:pt x="78065" y="27541"/>
                  <a:pt x="77845" y="27241"/>
                </a:cubicBezTo>
                <a:cubicBezTo>
                  <a:pt x="77880" y="27241"/>
                  <a:pt x="77880" y="27241"/>
                  <a:pt x="77915" y="27206"/>
                </a:cubicBezTo>
                <a:cubicBezTo>
                  <a:pt x="78655" y="26916"/>
                  <a:pt x="79385" y="26695"/>
                  <a:pt x="80151" y="26511"/>
                </a:cubicBezTo>
                <a:close/>
                <a:moveTo>
                  <a:pt x="83752" y="26880"/>
                </a:moveTo>
                <a:cubicBezTo>
                  <a:pt x="84113" y="27100"/>
                  <a:pt x="84483" y="27321"/>
                  <a:pt x="84923" y="27505"/>
                </a:cubicBezTo>
                <a:cubicBezTo>
                  <a:pt x="84043" y="27646"/>
                  <a:pt x="83197" y="27831"/>
                  <a:pt x="82317" y="28051"/>
                </a:cubicBezTo>
                <a:cubicBezTo>
                  <a:pt x="82132" y="27946"/>
                  <a:pt x="81956" y="27831"/>
                  <a:pt x="81771" y="27726"/>
                </a:cubicBezTo>
                <a:cubicBezTo>
                  <a:pt x="81586" y="27611"/>
                  <a:pt x="81401" y="27461"/>
                  <a:pt x="81217" y="27356"/>
                </a:cubicBezTo>
                <a:cubicBezTo>
                  <a:pt x="82062" y="27136"/>
                  <a:pt x="82907" y="26986"/>
                  <a:pt x="83752" y="26880"/>
                </a:cubicBezTo>
                <a:close/>
                <a:moveTo>
                  <a:pt x="48571" y="26695"/>
                </a:moveTo>
                <a:cubicBezTo>
                  <a:pt x="48457" y="27065"/>
                  <a:pt x="48351" y="27426"/>
                  <a:pt x="48237" y="27796"/>
                </a:cubicBezTo>
                <a:cubicBezTo>
                  <a:pt x="47946" y="27866"/>
                  <a:pt x="47656" y="27902"/>
                  <a:pt x="47321" y="27946"/>
                </a:cubicBezTo>
                <a:cubicBezTo>
                  <a:pt x="46661" y="28051"/>
                  <a:pt x="45966" y="28122"/>
                  <a:pt x="45340" y="28166"/>
                </a:cubicBezTo>
                <a:cubicBezTo>
                  <a:pt x="45340" y="28086"/>
                  <a:pt x="45376" y="28016"/>
                  <a:pt x="45420" y="27946"/>
                </a:cubicBezTo>
                <a:cubicBezTo>
                  <a:pt x="45525" y="27646"/>
                  <a:pt x="45640" y="27356"/>
                  <a:pt x="45745" y="27065"/>
                </a:cubicBezTo>
                <a:cubicBezTo>
                  <a:pt x="46335" y="27065"/>
                  <a:pt x="46916" y="27021"/>
                  <a:pt x="47506" y="26916"/>
                </a:cubicBezTo>
                <a:cubicBezTo>
                  <a:pt x="47876" y="26880"/>
                  <a:pt x="48237" y="26801"/>
                  <a:pt x="48571" y="26695"/>
                </a:cubicBezTo>
                <a:close/>
                <a:moveTo>
                  <a:pt x="65449" y="24864"/>
                </a:moveTo>
                <a:cubicBezTo>
                  <a:pt x="65519" y="25040"/>
                  <a:pt x="65554" y="25225"/>
                  <a:pt x="65625" y="25445"/>
                </a:cubicBezTo>
                <a:cubicBezTo>
                  <a:pt x="65739" y="25850"/>
                  <a:pt x="65889" y="26255"/>
                  <a:pt x="65995" y="26660"/>
                </a:cubicBezTo>
                <a:cubicBezTo>
                  <a:pt x="65079" y="27206"/>
                  <a:pt x="64128" y="27726"/>
                  <a:pt x="63133" y="28166"/>
                </a:cubicBezTo>
                <a:cubicBezTo>
                  <a:pt x="63028" y="27681"/>
                  <a:pt x="62913" y="27206"/>
                  <a:pt x="62763" y="26731"/>
                </a:cubicBezTo>
                <a:cubicBezTo>
                  <a:pt x="62763" y="26625"/>
                  <a:pt x="62728" y="26511"/>
                  <a:pt x="62693" y="26440"/>
                </a:cubicBezTo>
                <a:cubicBezTo>
                  <a:pt x="63644" y="25965"/>
                  <a:pt x="64568" y="25445"/>
                  <a:pt x="65449" y="24864"/>
                </a:cubicBezTo>
                <a:close/>
                <a:moveTo>
                  <a:pt x="100145" y="26801"/>
                </a:moveTo>
                <a:lnTo>
                  <a:pt x="100145" y="26801"/>
                </a:lnTo>
                <a:cubicBezTo>
                  <a:pt x="100735" y="26880"/>
                  <a:pt x="101325" y="26951"/>
                  <a:pt x="101906" y="27021"/>
                </a:cubicBezTo>
                <a:cubicBezTo>
                  <a:pt x="102496" y="27136"/>
                  <a:pt x="103042" y="27241"/>
                  <a:pt x="103631" y="27356"/>
                </a:cubicBezTo>
                <a:cubicBezTo>
                  <a:pt x="104072" y="27646"/>
                  <a:pt x="104477" y="27902"/>
                  <a:pt x="104917" y="28201"/>
                </a:cubicBezTo>
                <a:cubicBezTo>
                  <a:pt x="104221" y="28016"/>
                  <a:pt x="103526" y="27866"/>
                  <a:pt x="102821" y="27761"/>
                </a:cubicBezTo>
                <a:cubicBezTo>
                  <a:pt x="102381" y="27681"/>
                  <a:pt x="101941" y="27611"/>
                  <a:pt x="101501" y="27541"/>
                </a:cubicBezTo>
                <a:cubicBezTo>
                  <a:pt x="101025" y="27285"/>
                  <a:pt x="100585" y="27065"/>
                  <a:pt x="100145" y="26801"/>
                </a:cubicBezTo>
                <a:close/>
                <a:moveTo>
                  <a:pt x="21279" y="26405"/>
                </a:moveTo>
                <a:cubicBezTo>
                  <a:pt x="22265" y="26801"/>
                  <a:pt x="23225" y="27285"/>
                  <a:pt x="24140" y="27761"/>
                </a:cubicBezTo>
                <a:cubicBezTo>
                  <a:pt x="23885" y="27902"/>
                  <a:pt x="23665" y="28051"/>
                  <a:pt x="23445" y="28236"/>
                </a:cubicBezTo>
                <a:cubicBezTo>
                  <a:pt x="22485" y="27681"/>
                  <a:pt x="21499" y="27206"/>
                  <a:pt x="20469" y="26801"/>
                </a:cubicBezTo>
                <a:cubicBezTo>
                  <a:pt x="20689" y="26695"/>
                  <a:pt x="20874" y="26581"/>
                  <a:pt x="21094" y="26475"/>
                </a:cubicBezTo>
                <a:cubicBezTo>
                  <a:pt x="21165" y="26475"/>
                  <a:pt x="21244" y="26440"/>
                  <a:pt x="21279" y="26405"/>
                </a:cubicBezTo>
                <a:close/>
                <a:moveTo>
                  <a:pt x="44095" y="27032"/>
                </a:moveTo>
                <a:cubicBezTo>
                  <a:pt x="44379" y="27032"/>
                  <a:pt x="44663" y="27043"/>
                  <a:pt x="44935" y="27065"/>
                </a:cubicBezTo>
                <a:lnTo>
                  <a:pt x="45640" y="27065"/>
                </a:lnTo>
                <a:cubicBezTo>
                  <a:pt x="45525" y="27356"/>
                  <a:pt x="45420" y="27646"/>
                  <a:pt x="45340" y="27902"/>
                </a:cubicBezTo>
                <a:cubicBezTo>
                  <a:pt x="45305" y="28016"/>
                  <a:pt x="45270" y="28086"/>
                  <a:pt x="45235" y="28166"/>
                </a:cubicBezTo>
                <a:cubicBezTo>
                  <a:pt x="44680" y="28201"/>
                  <a:pt x="44169" y="28201"/>
                  <a:pt x="43659" y="28236"/>
                </a:cubicBezTo>
                <a:cubicBezTo>
                  <a:pt x="43139" y="28236"/>
                  <a:pt x="42664" y="28236"/>
                  <a:pt x="42189" y="28271"/>
                </a:cubicBezTo>
                <a:cubicBezTo>
                  <a:pt x="42338" y="27902"/>
                  <a:pt x="42479" y="27505"/>
                  <a:pt x="42629" y="27100"/>
                </a:cubicBezTo>
                <a:cubicBezTo>
                  <a:pt x="42814" y="27100"/>
                  <a:pt x="43034" y="27065"/>
                  <a:pt x="43254" y="27065"/>
                </a:cubicBezTo>
                <a:cubicBezTo>
                  <a:pt x="43527" y="27043"/>
                  <a:pt x="43811" y="27032"/>
                  <a:pt x="44095" y="27032"/>
                </a:cubicBezTo>
                <a:close/>
                <a:moveTo>
                  <a:pt x="53854" y="25885"/>
                </a:moveTo>
                <a:lnTo>
                  <a:pt x="53854" y="25885"/>
                </a:lnTo>
                <a:cubicBezTo>
                  <a:pt x="53783" y="26361"/>
                  <a:pt x="53739" y="26845"/>
                  <a:pt x="53669" y="27321"/>
                </a:cubicBezTo>
                <a:cubicBezTo>
                  <a:pt x="52789" y="27681"/>
                  <a:pt x="51873" y="28016"/>
                  <a:pt x="50993" y="28271"/>
                </a:cubicBezTo>
                <a:cubicBezTo>
                  <a:pt x="51063" y="27866"/>
                  <a:pt x="51142" y="27461"/>
                  <a:pt x="51248" y="27021"/>
                </a:cubicBezTo>
                <a:cubicBezTo>
                  <a:pt x="52093" y="26731"/>
                  <a:pt x="52973" y="26326"/>
                  <a:pt x="53854" y="25885"/>
                </a:cubicBezTo>
                <a:close/>
                <a:moveTo>
                  <a:pt x="102346" y="26361"/>
                </a:moveTo>
                <a:lnTo>
                  <a:pt x="102346" y="26361"/>
                </a:lnTo>
                <a:cubicBezTo>
                  <a:pt x="103526" y="26625"/>
                  <a:pt x="104697" y="26951"/>
                  <a:pt x="105832" y="27321"/>
                </a:cubicBezTo>
                <a:cubicBezTo>
                  <a:pt x="106308" y="27646"/>
                  <a:pt x="106713" y="27981"/>
                  <a:pt x="107047" y="28201"/>
                </a:cubicBezTo>
                <a:cubicBezTo>
                  <a:pt x="107083" y="28201"/>
                  <a:pt x="107118" y="28236"/>
                  <a:pt x="107153" y="28271"/>
                </a:cubicBezTo>
                <a:cubicBezTo>
                  <a:pt x="106017" y="27902"/>
                  <a:pt x="104846" y="27541"/>
                  <a:pt x="103667" y="27285"/>
                </a:cubicBezTo>
                <a:cubicBezTo>
                  <a:pt x="103596" y="27241"/>
                  <a:pt x="103526" y="27206"/>
                  <a:pt x="103447" y="27136"/>
                </a:cubicBezTo>
                <a:cubicBezTo>
                  <a:pt x="103086" y="26916"/>
                  <a:pt x="102716" y="26660"/>
                  <a:pt x="102346" y="26361"/>
                </a:cubicBezTo>
                <a:close/>
                <a:moveTo>
                  <a:pt x="104547" y="26185"/>
                </a:moveTo>
                <a:cubicBezTo>
                  <a:pt x="105577" y="26511"/>
                  <a:pt x="106563" y="26845"/>
                  <a:pt x="107593" y="27206"/>
                </a:cubicBezTo>
                <a:cubicBezTo>
                  <a:pt x="108069" y="27576"/>
                  <a:pt x="108509" y="27946"/>
                  <a:pt x="108984" y="28271"/>
                </a:cubicBezTo>
                <a:cubicBezTo>
                  <a:pt x="107963" y="27902"/>
                  <a:pt x="106898" y="27541"/>
                  <a:pt x="105868" y="27241"/>
                </a:cubicBezTo>
                <a:cubicBezTo>
                  <a:pt x="105507" y="26951"/>
                  <a:pt x="105022" y="26581"/>
                  <a:pt x="104547" y="26185"/>
                </a:cubicBezTo>
                <a:close/>
                <a:moveTo>
                  <a:pt x="77184" y="26440"/>
                </a:moveTo>
                <a:cubicBezTo>
                  <a:pt x="77334" y="26695"/>
                  <a:pt x="77510" y="26951"/>
                  <a:pt x="77730" y="27206"/>
                </a:cubicBezTo>
                <a:cubicBezTo>
                  <a:pt x="76964" y="27541"/>
                  <a:pt x="76269" y="27902"/>
                  <a:pt x="75608" y="28307"/>
                </a:cubicBezTo>
                <a:cubicBezTo>
                  <a:pt x="75459" y="28051"/>
                  <a:pt x="75309" y="27831"/>
                  <a:pt x="75203" y="27576"/>
                </a:cubicBezTo>
                <a:cubicBezTo>
                  <a:pt x="75793" y="27171"/>
                  <a:pt x="76454" y="26766"/>
                  <a:pt x="77184" y="26440"/>
                </a:cubicBezTo>
                <a:close/>
                <a:moveTo>
                  <a:pt x="97759" y="27321"/>
                </a:moveTo>
                <a:cubicBezTo>
                  <a:pt x="99009" y="27356"/>
                  <a:pt x="100260" y="27461"/>
                  <a:pt x="101466" y="27611"/>
                </a:cubicBezTo>
                <a:cubicBezTo>
                  <a:pt x="101871" y="27866"/>
                  <a:pt x="102311" y="28086"/>
                  <a:pt x="102751" y="28307"/>
                </a:cubicBezTo>
                <a:cubicBezTo>
                  <a:pt x="101545" y="28122"/>
                  <a:pt x="100295" y="27981"/>
                  <a:pt x="99045" y="27902"/>
                </a:cubicBezTo>
                <a:cubicBezTo>
                  <a:pt x="99009" y="27866"/>
                  <a:pt x="98939" y="27831"/>
                  <a:pt x="98904" y="27831"/>
                </a:cubicBezTo>
                <a:cubicBezTo>
                  <a:pt x="98534" y="27646"/>
                  <a:pt x="98129" y="27461"/>
                  <a:pt x="97759" y="27321"/>
                </a:cubicBezTo>
                <a:close/>
                <a:moveTo>
                  <a:pt x="26491" y="27946"/>
                </a:moveTo>
                <a:lnTo>
                  <a:pt x="26491" y="27946"/>
                </a:lnTo>
                <a:cubicBezTo>
                  <a:pt x="26852" y="28051"/>
                  <a:pt x="27222" y="28201"/>
                  <a:pt x="27627" y="28307"/>
                </a:cubicBezTo>
                <a:cubicBezTo>
                  <a:pt x="27662" y="28307"/>
                  <a:pt x="27733" y="28342"/>
                  <a:pt x="27768" y="28386"/>
                </a:cubicBezTo>
                <a:cubicBezTo>
                  <a:pt x="27442" y="28271"/>
                  <a:pt x="27151" y="28201"/>
                  <a:pt x="26817" y="28122"/>
                </a:cubicBezTo>
                <a:lnTo>
                  <a:pt x="26817" y="28086"/>
                </a:lnTo>
                <a:cubicBezTo>
                  <a:pt x="26711" y="28051"/>
                  <a:pt x="26597" y="27981"/>
                  <a:pt x="26491" y="27946"/>
                </a:cubicBezTo>
                <a:close/>
                <a:moveTo>
                  <a:pt x="40058" y="26731"/>
                </a:moveTo>
                <a:cubicBezTo>
                  <a:pt x="39917" y="27065"/>
                  <a:pt x="39768" y="27391"/>
                  <a:pt x="39583" y="27681"/>
                </a:cubicBezTo>
                <a:cubicBezTo>
                  <a:pt x="39547" y="27726"/>
                  <a:pt x="39512" y="27726"/>
                  <a:pt x="39477" y="27726"/>
                </a:cubicBezTo>
                <a:cubicBezTo>
                  <a:pt x="39327" y="27761"/>
                  <a:pt x="39178" y="27831"/>
                  <a:pt x="38993" y="27866"/>
                </a:cubicBezTo>
                <a:cubicBezTo>
                  <a:pt x="38297" y="28086"/>
                  <a:pt x="37567" y="28236"/>
                  <a:pt x="36792" y="28386"/>
                </a:cubicBezTo>
                <a:cubicBezTo>
                  <a:pt x="36941" y="28086"/>
                  <a:pt x="37126" y="27831"/>
                  <a:pt x="37276" y="27541"/>
                </a:cubicBezTo>
                <a:cubicBezTo>
                  <a:pt x="38007" y="27356"/>
                  <a:pt x="38737" y="27171"/>
                  <a:pt x="39398" y="26951"/>
                </a:cubicBezTo>
                <a:cubicBezTo>
                  <a:pt x="39583" y="26880"/>
                  <a:pt x="39768" y="26801"/>
                  <a:pt x="39952" y="26766"/>
                </a:cubicBezTo>
                <a:cubicBezTo>
                  <a:pt x="39988" y="26731"/>
                  <a:pt x="40023" y="26731"/>
                  <a:pt x="40058" y="26731"/>
                </a:cubicBezTo>
                <a:close/>
                <a:moveTo>
                  <a:pt x="17317" y="26035"/>
                </a:moveTo>
                <a:cubicBezTo>
                  <a:pt x="18347" y="26220"/>
                  <a:pt x="19334" y="26475"/>
                  <a:pt x="20284" y="26845"/>
                </a:cubicBezTo>
                <a:cubicBezTo>
                  <a:pt x="19739" y="27241"/>
                  <a:pt x="19228" y="27796"/>
                  <a:pt x="18788" y="28421"/>
                </a:cubicBezTo>
                <a:cubicBezTo>
                  <a:pt x="17793" y="28051"/>
                  <a:pt x="16763" y="27796"/>
                  <a:pt x="15662" y="27611"/>
                </a:cubicBezTo>
                <a:cubicBezTo>
                  <a:pt x="16147" y="26986"/>
                  <a:pt x="16692" y="26440"/>
                  <a:pt x="17317" y="26035"/>
                </a:cubicBezTo>
                <a:close/>
                <a:moveTo>
                  <a:pt x="68011" y="25375"/>
                </a:moveTo>
                <a:cubicBezTo>
                  <a:pt x="68090" y="25595"/>
                  <a:pt x="68160" y="25850"/>
                  <a:pt x="68231" y="26106"/>
                </a:cubicBezTo>
                <a:cubicBezTo>
                  <a:pt x="68345" y="26475"/>
                  <a:pt x="68451" y="26845"/>
                  <a:pt x="68565" y="27171"/>
                </a:cubicBezTo>
                <a:cubicBezTo>
                  <a:pt x="67940" y="27646"/>
                  <a:pt x="67280" y="28086"/>
                  <a:pt x="66620" y="28456"/>
                </a:cubicBezTo>
                <a:cubicBezTo>
                  <a:pt x="66584" y="28342"/>
                  <a:pt x="66549" y="28236"/>
                  <a:pt x="66505" y="28122"/>
                </a:cubicBezTo>
                <a:cubicBezTo>
                  <a:pt x="66399" y="27646"/>
                  <a:pt x="66250" y="27171"/>
                  <a:pt x="66109" y="26695"/>
                </a:cubicBezTo>
                <a:cubicBezTo>
                  <a:pt x="66769" y="26290"/>
                  <a:pt x="67430" y="25850"/>
                  <a:pt x="68011" y="25375"/>
                </a:cubicBezTo>
                <a:close/>
                <a:moveTo>
                  <a:pt x="89695" y="27611"/>
                </a:moveTo>
                <a:cubicBezTo>
                  <a:pt x="90100" y="27761"/>
                  <a:pt x="90461" y="27902"/>
                  <a:pt x="90866" y="28016"/>
                </a:cubicBezTo>
                <a:cubicBezTo>
                  <a:pt x="89730" y="28122"/>
                  <a:pt x="88665" y="28271"/>
                  <a:pt x="87564" y="28456"/>
                </a:cubicBezTo>
                <a:cubicBezTo>
                  <a:pt x="87459" y="28386"/>
                  <a:pt x="87309" y="28342"/>
                  <a:pt x="87159" y="28307"/>
                </a:cubicBezTo>
                <a:cubicBezTo>
                  <a:pt x="86939" y="28201"/>
                  <a:pt x="86719" y="28122"/>
                  <a:pt x="86499" y="28051"/>
                </a:cubicBezTo>
                <a:cubicBezTo>
                  <a:pt x="87529" y="27866"/>
                  <a:pt x="88594" y="27726"/>
                  <a:pt x="89695" y="27611"/>
                </a:cubicBezTo>
                <a:close/>
                <a:moveTo>
                  <a:pt x="25866" y="27461"/>
                </a:moveTo>
                <a:lnTo>
                  <a:pt x="25866" y="27461"/>
                </a:lnTo>
                <a:cubicBezTo>
                  <a:pt x="26412" y="27505"/>
                  <a:pt x="26817" y="27681"/>
                  <a:pt x="27151" y="27866"/>
                </a:cubicBezTo>
                <a:cubicBezTo>
                  <a:pt x="27387" y="28000"/>
                  <a:pt x="27604" y="28097"/>
                  <a:pt x="27790" y="28097"/>
                </a:cubicBezTo>
                <a:cubicBezTo>
                  <a:pt x="27861" y="28097"/>
                  <a:pt x="27927" y="28083"/>
                  <a:pt x="27988" y="28051"/>
                </a:cubicBezTo>
                <a:cubicBezTo>
                  <a:pt x="28102" y="28016"/>
                  <a:pt x="28208" y="27902"/>
                  <a:pt x="28322" y="27761"/>
                </a:cubicBezTo>
                <a:cubicBezTo>
                  <a:pt x="29238" y="27902"/>
                  <a:pt x="30189" y="28016"/>
                  <a:pt x="31184" y="28051"/>
                </a:cubicBezTo>
                <a:cubicBezTo>
                  <a:pt x="30964" y="28386"/>
                  <a:pt x="30743" y="28527"/>
                  <a:pt x="30488" y="28562"/>
                </a:cubicBezTo>
                <a:cubicBezTo>
                  <a:pt x="29388" y="28456"/>
                  <a:pt x="28287" y="28271"/>
                  <a:pt x="27257" y="28016"/>
                </a:cubicBezTo>
                <a:cubicBezTo>
                  <a:pt x="27037" y="27946"/>
                  <a:pt x="26852" y="27866"/>
                  <a:pt x="26632" y="27796"/>
                </a:cubicBezTo>
                <a:cubicBezTo>
                  <a:pt x="26377" y="27681"/>
                  <a:pt x="26121" y="27576"/>
                  <a:pt x="25866" y="27461"/>
                </a:cubicBezTo>
                <a:close/>
                <a:moveTo>
                  <a:pt x="95118" y="27866"/>
                </a:moveTo>
                <a:cubicBezTo>
                  <a:pt x="95602" y="28051"/>
                  <a:pt x="96042" y="28236"/>
                  <a:pt x="96483" y="28421"/>
                </a:cubicBezTo>
                <a:cubicBezTo>
                  <a:pt x="95417" y="28421"/>
                  <a:pt x="94317" y="28456"/>
                  <a:pt x="93216" y="28491"/>
                </a:cubicBezTo>
                <a:cubicBezTo>
                  <a:pt x="93031" y="28527"/>
                  <a:pt x="92811" y="28527"/>
                  <a:pt x="92626" y="28562"/>
                </a:cubicBezTo>
                <a:cubicBezTo>
                  <a:pt x="92186" y="28386"/>
                  <a:pt x="91746" y="28236"/>
                  <a:pt x="91271" y="28086"/>
                </a:cubicBezTo>
                <a:cubicBezTo>
                  <a:pt x="91561" y="28051"/>
                  <a:pt x="91861" y="28016"/>
                  <a:pt x="92151" y="28016"/>
                </a:cubicBezTo>
                <a:cubicBezTo>
                  <a:pt x="93137" y="27946"/>
                  <a:pt x="94167" y="27902"/>
                  <a:pt x="95118" y="27866"/>
                </a:cubicBezTo>
                <a:close/>
                <a:moveTo>
                  <a:pt x="56565" y="26070"/>
                </a:moveTo>
                <a:cubicBezTo>
                  <a:pt x="56601" y="26546"/>
                  <a:pt x="56645" y="26986"/>
                  <a:pt x="56645" y="27426"/>
                </a:cubicBezTo>
                <a:cubicBezTo>
                  <a:pt x="56240" y="27611"/>
                  <a:pt x="55800" y="27796"/>
                  <a:pt x="55359" y="27981"/>
                </a:cubicBezTo>
                <a:cubicBezTo>
                  <a:pt x="54805" y="28201"/>
                  <a:pt x="54224" y="28421"/>
                  <a:pt x="53669" y="28606"/>
                </a:cubicBezTo>
                <a:cubicBezTo>
                  <a:pt x="53704" y="28201"/>
                  <a:pt x="53739" y="27796"/>
                  <a:pt x="53783" y="27391"/>
                </a:cubicBezTo>
                <a:cubicBezTo>
                  <a:pt x="54329" y="27136"/>
                  <a:pt x="54884" y="26880"/>
                  <a:pt x="55465" y="26625"/>
                </a:cubicBezTo>
                <a:cubicBezTo>
                  <a:pt x="55835" y="26440"/>
                  <a:pt x="56205" y="26255"/>
                  <a:pt x="56565" y="26070"/>
                </a:cubicBezTo>
                <a:close/>
                <a:moveTo>
                  <a:pt x="85037" y="27576"/>
                </a:moveTo>
                <a:cubicBezTo>
                  <a:pt x="85434" y="27726"/>
                  <a:pt x="85803" y="27866"/>
                  <a:pt x="86173" y="28016"/>
                </a:cubicBezTo>
                <a:cubicBezTo>
                  <a:pt x="85214" y="28201"/>
                  <a:pt x="84263" y="28386"/>
                  <a:pt x="83347" y="28606"/>
                </a:cubicBezTo>
                <a:cubicBezTo>
                  <a:pt x="83057" y="28421"/>
                  <a:pt x="82757" y="28271"/>
                  <a:pt x="82431" y="28086"/>
                </a:cubicBezTo>
                <a:cubicBezTo>
                  <a:pt x="83312" y="27902"/>
                  <a:pt x="84192" y="27726"/>
                  <a:pt x="85037" y="27576"/>
                </a:cubicBezTo>
                <a:close/>
                <a:moveTo>
                  <a:pt x="27953" y="28271"/>
                </a:moveTo>
                <a:lnTo>
                  <a:pt x="27953" y="28271"/>
                </a:lnTo>
                <a:cubicBezTo>
                  <a:pt x="28578" y="28421"/>
                  <a:pt x="29238" y="28527"/>
                  <a:pt x="29898" y="28606"/>
                </a:cubicBezTo>
                <a:cubicBezTo>
                  <a:pt x="29643" y="28606"/>
                  <a:pt x="29388" y="28606"/>
                  <a:pt x="29088" y="28641"/>
                </a:cubicBezTo>
                <a:cubicBezTo>
                  <a:pt x="28947" y="28606"/>
                  <a:pt x="28798" y="28562"/>
                  <a:pt x="28692" y="28527"/>
                </a:cubicBezTo>
                <a:cubicBezTo>
                  <a:pt x="28428" y="28421"/>
                  <a:pt x="28173" y="28342"/>
                  <a:pt x="27953" y="28271"/>
                </a:cubicBezTo>
                <a:close/>
                <a:moveTo>
                  <a:pt x="37162" y="27541"/>
                </a:moveTo>
                <a:cubicBezTo>
                  <a:pt x="37012" y="27831"/>
                  <a:pt x="36836" y="28122"/>
                  <a:pt x="36686" y="28386"/>
                </a:cubicBezTo>
                <a:cubicBezTo>
                  <a:pt x="35806" y="28527"/>
                  <a:pt x="34925" y="28606"/>
                  <a:pt x="34010" y="28641"/>
                </a:cubicBezTo>
                <a:cubicBezTo>
                  <a:pt x="34151" y="28456"/>
                  <a:pt x="34265" y="28236"/>
                  <a:pt x="34371" y="27981"/>
                </a:cubicBezTo>
                <a:cubicBezTo>
                  <a:pt x="34705" y="27946"/>
                  <a:pt x="35075" y="27902"/>
                  <a:pt x="35401" y="27866"/>
                </a:cubicBezTo>
                <a:cubicBezTo>
                  <a:pt x="35991" y="27796"/>
                  <a:pt x="36572" y="27681"/>
                  <a:pt x="37162" y="27541"/>
                </a:cubicBezTo>
                <a:close/>
                <a:moveTo>
                  <a:pt x="42514" y="27136"/>
                </a:moveTo>
                <a:lnTo>
                  <a:pt x="42514" y="27136"/>
                </a:lnTo>
                <a:cubicBezTo>
                  <a:pt x="42373" y="27505"/>
                  <a:pt x="42224" y="27902"/>
                  <a:pt x="42074" y="28271"/>
                </a:cubicBezTo>
                <a:cubicBezTo>
                  <a:pt x="41123" y="28342"/>
                  <a:pt x="40208" y="28421"/>
                  <a:pt x="39213" y="28641"/>
                </a:cubicBezTo>
                <a:cubicBezTo>
                  <a:pt x="39363" y="28342"/>
                  <a:pt x="39512" y="28051"/>
                  <a:pt x="39653" y="27761"/>
                </a:cubicBezTo>
                <a:cubicBezTo>
                  <a:pt x="40718" y="27461"/>
                  <a:pt x="41493" y="27241"/>
                  <a:pt x="42514" y="27136"/>
                </a:cubicBezTo>
                <a:close/>
                <a:moveTo>
                  <a:pt x="95382" y="27866"/>
                </a:moveTo>
                <a:cubicBezTo>
                  <a:pt x="96623" y="27866"/>
                  <a:pt x="97838" y="27902"/>
                  <a:pt x="99045" y="27981"/>
                </a:cubicBezTo>
                <a:cubicBezTo>
                  <a:pt x="99485" y="28201"/>
                  <a:pt x="99960" y="28421"/>
                  <a:pt x="100400" y="28641"/>
                </a:cubicBezTo>
                <a:cubicBezTo>
                  <a:pt x="99194" y="28491"/>
                  <a:pt x="97979" y="28456"/>
                  <a:pt x="96738" y="28421"/>
                </a:cubicBezTo>
                <a:cubicBezTo>
                  <a:pt x="96263" y="28236"/>
                  <a:pt x="95822" y="28051"/>
                  <a:pt x="95382" y="27866"/>
                </a:cubicBezTo>
                <a:close/>
                <a:moveTo>
                  <a:pt x="34265" y="27981"/>
                </a:moveTo>
                <a:lnTo>
                  <a:pt x="34265" y="27981"/>
                </a:lnTo>
                <a:cubicBezTo>
                  <a:pt x="34151" y="28236"/>
                  <a:pt x="34045" y="28456"/>
                  <a:pt x="33895" y="28676"/>
                </a:cubicBezTo>
                <a:cubicBezTo>
                  <a:pt x="33610" y="28686"/>
                  <a:pt x="33325" y="28690"/>
                  <a:pt x="33041" y="28690"/>
                </a:cubicBezTo>
                <a:cubicBezTo>
                  <a:pt x="32266" y="28690"/>
                  <a:pt x="31498" y="28657"/>
                  <a:pt x="30743" y="28606"/>
                </a:cubicBezTo>
                <a:cubicBezTo>
                  <a:pt x="30928" y="28527"/>
                  <a:pt x="31113" y="28342"/>
                  <a:pt x="31289" y="28086"/>
                </a:cubicBezTo>
                <a:cubicBezTo>
                  <a:pt x="31538" y="28095"/>
                  <a:pt x="31786" y="28100"/>
                  <a:pt x="32034" y="28100"/>
                </a:cubicBezTo>
                <a:cubicBezTo>
                  <a:pt x="32778" y="28100"/>
                  <a:pt x="33519" y="28060"/>
                  <a:pt x="34265" y="27981"/>
                </a:cubicBezTo>
                <a:close/>
                <a:moveTo>
                  <a:pt x="59682" y="26185"/>
                </a:moveTo>
                <a:cubicBezTo>
                  <a:pt x="59726" y="26255"/>
                  <a:pt x="59726" y="26361"/>
                  <a:pt x="59761" y="26475"/>
                </a:cubicBezTo>
                <a:cubicBezTo>
                  <a:pt x="59832" y="26845"/>
                  <a:pt x="59902" y="27206"/>
                  <a:pt x="59946" y="27576"/>
                </a:cubicBezTo>
                <a:cubicBezTo>
                  <a:pt x="58951" y="28016"/>
                  <a:pt x="57886" y="28421"/>
                  <a:pt x="56821" y="28782"/>
                </a:cubicBezTo>
                <a:cubicBezTo>
                  <a:pt x="56821" y="28491"/>
                  <a:pt x="56786" y="28201"/>
                  <a:pt x="56786" y="27946"/>
                </a:cubicBezTo>
                <a:cubicBezTo>
                  <a:pt x="56750" y="27796"/>
                  <a:pt x="56750" y="27646"/>
                  <a:pt x="56750" y="27505"/>
                </a:cubicBezTo>
                <a:cubicBezTo>
                  <a:pt x="57745" y="27065"/>
                  <a:pt x="58731" y="26625"/>
                  <a:pt x="59682" y="26185"/>
                </a:cubicBezTo>
                <a:close/>
                <a:moveTo>
                  <a:pt x="27257" y="28307"/>
                </a:moveTo>
                <a:lnTo>
                  <a:pt x="27257" y="28307"/>
                </a:lnTo>
                <a:cubicBezTo>
                  <a:pt x="27592" y="28421"/>
                  <a:pt x="27917" y="28491"/>
                  <a:pt x="28287" y="28562"/>
                </a:cubicBezTo>
                <a:cubicBezTo>
                  <a:pt x="28393" y="28641"/>
                  <a:pt x="28507" y="28676"/>
                  <a:pt x="28613" y="28712"/>
                </a:cubicBezTo>
                <a:cubicBezTo>
                  <a:pt x="28507" y="28747"/>
                  <a:pt x="28358" y="28782"/>
                  <a:pt x="28252" y="28826"/>
                </a:cubicBezTo>
                <a:cubicBezTo>
                  <a:pt x="27917" y="28641"/>
                  <a:pt x="27592" y="28491"/>
                  <a:pt x="27257" y="28307"/>
                </a:cubicBezTo>
                <a:close/>
                <a:moveTo>
                  <a:pt x="74649" y="26660"/>
                </a:moveTo>
                <a:cubicBezTo>
                  <a:pt x="74763" y="26951"/>
                  <a:pt x="74913" y="27241"/>
                  <a:pt x="75089" y="27541"/>
                </a:cubicBezTo>
                <a:cubicBezTo>
                  <a:pt x="74508" y="27946"/>
                  <a:pt x="73953" y="28386"/>
                  <a:pt x="73407" y="28826"/>
                </a:cubicBezTo>
                <a:cubicBezTo>
                  <a:pt x="73293" y="28491"/>
                  <a:pt x="73152" y="28166"/>
                  <a:pt x="73038" y="27831"/>
                </a:cubicBezTo>
                <a:cubicBezTo>
                  <a:pt x="73592" y="27391"/>
                  <a:pt x="74103" y="27021"/>
                  <a:pt x="74649" y="26660"/>
                </a:cubicBezTo>
                <a:close/>
                <a:moveTo>
                  <a:pt x="81111" y="27356"/>
                </a:moveTo>
                <a:cubicBezTo>
                  <a:pt x="81331" y="27505"/>
                  <a:pt x="81516" y="27646"/>
                  <a:pt x="81736" y="27796"/>
                </a:cubicBezTo>
                <a:cubicBezTo>
                  <a:pt x="81877" y="27866"/>
                  <a:pt x="82062" y="27981"/>
                  <a:pt x="82211" y="28086"/>
                </a:cubicBezTo>
                <a:cubicBezTo>
                  <a:pt x="81331" y="28307"/>
                  <a:pt x="80451" y="28562"/>
                  <a:pt x="79535" y="28861"/>
                </a:cubicBezTo>
                <a:cubicBezTo>
                  <a:pt x="79491" y="28826"/>
                  <a:pt x="79456" y="28782"/>
                  <a:pt x="79421" y="28747"/>
                </a:cubicBezTo>
                <a:cubicBezTo>
                  <a:pt x="79165" y="28562"/>
                  <a:pt x="78910" y="28342"/>
                  <a:pt x="78655" y="28122"/>
                </a:cubicBezTo>
                <a:cubicBezTo>
                  <a:pt x="78910" y="28016"/>
                  <a:pt x="79130" y="27946"/>
                  <a:pt x="79385" y="27866"/>
                </a:cubicBezTo>
                <a:cubicBezTo>
                  <a:pt x="79975" y="27646"/>
                  <a:pt x="80521" y="27505"/>
                  <a:pt x="81111" y="27356"/>
                </a:cubicBezTo>
                <a:close/>
                <a:moveTo>
                  <a:pt x="70247" y="25885"/>
                </a:moveTo>
                <a:cubicBezTo>
                  <a:pt x="70432" y="26475"/>
                  <a:pt x="70617" y="27100"/>
                  <a:pt x="70766" y="27681"/>
                </a:cubicBezTo>
                <a:cubicBezTo>
                  <a:pt x="70247" y="28122"/>
                  <a:pt x="69736" y="28562"/>
                  <a:pt x="69190" y="28932"/>
                </a:cubicBezTo>
                <a:cubicBezTo>
                  <a:pt x="69041" y="28421"/>
                  <a:pt x="68856" y="27902"/>
                  <a:pt x="68706" y="27356"/>
                </a:cubicBezTo>
                <a:cubicBezTo>
                  <a:pt x="68706" y="27321"/>
                  <a:pt x="68671" y="27285"/>
                  <a:pt x="68671" y="27206"/>
                </a:cubicBezTo>
                <a:cubicBezTo>
                  <a:pt x="69226" y="26801"/>
                  <a:pt x="69736" y="26361"/>
                  <a:pt x="70247" y="25885"/>
                </a:cubicBezTo>
                <a:close/>
                <a:moveTo>
                  <a:pt x="91051" y="28086"/>
                </a:moveTo>
                <a:cubicBezTo>
                  <a:pt x="91526" y="28236"/>
                  <a:pt x="91966" y="28421"/>
                  <a:pt x="92406" y="28562"/>
                </a:cubicBezTo>
                <a:cubicBezTo>
                  <a:pt x="91235" y="28641"/>
                  <a:pt x="90100" y="28782"/>
                  <a:pt x="88920" y="28967"/>
                </a:cubicBezTo>
                <a:cubicBezTo>
                  <a:pt x="88515" y="28826"/>
                  <a:pt x="88154" y="28641"/>
                  <a:pt x="87749" y="28491"/>
                </a:cubicBezTo>
                <a:cubicBezTo>
                  <a:pt x="88814" y="28342"/>
                  <a:pt x="89950" y="28201"/>
                  <a:pt x="91051" y="28086"/>
                </a:cubicBezTo>
                <a:close/>
                <a:moveTo>
                  <a:pt x="25241" y="27646"/>
                </a:moveTo>
                <a:lnTo>
                  <a:pt x="25241" y="27646"/>
                </a:lnTo>
                <a:cubicBezTo>
                  <a:pt x="25752" y="27866"/>
                  <a:pt x="26271" y="28016"/>
                  <a:pt x="26782" y="28201"/>
                </a:cubicBezTo>
                <a:cubicBezTo>
                  <a:pt x="27257" y="28421"/>
                  <a:pt x="27697" y="28641"/>
                  <a:pt x="28137" y="28861"/>
                </a:cubicBezTo>
                <a:lnTo>
                  <a:pt x="28102" y="28861"/>
                </a:lnTo>
                <a:cubicBezTo>
                  <a:pt x="27953" y="28896"/>
                  <a:pt x="27847" y="28967"/>
                  <a:pt x="27733" y="29002"/>
                </a:cubicBezTo>
                <a:cubicBezTo>
                  <a:pt x="27592" y="28932"/>
                  <a:pt x="27477" y="28861"/>
                  <a:pt x="27328" y="28826"/>
                </a:cubicBezTo>
                <a:cubicBezTo>
                  <a:pt x="26632" y="28421"/>
                  <a:pt x="25972" y="28016"/>
                  <a:pt x="25241" y="27646"/>
                </a:cubicBezTo>
                <a:close/>
                <a:moveTo>
                  <a:pt x="51142" y="27065"/>
                </a:moveTo>
                <a:lnTo>
                  <a:pt x="51142" y="27065"/>
                </a:lnTo>
                <a:cubicBezTo>
                  <a:pt x="51063" y="27461"/>
                  <a:pt x="50993" y="27902"/>
                  <a:pt x="50922" y="28307"/>
                </a:cubicBezTo>
                <a:cubicBezTo>
                  <a:pt x="49927" y="28606"/>
                  <a:pt x="48976" y="28826"/>
                  <a:pt x="48017" y="29002"/>
                </a:cubicBezTo>
                <a:cubicBezTo>
                  <a:pt x="48017" y="28932"/>
                  <a:pt x="48017" y="28896"/>
                  <a:pt x="48061" y="28861"/>
                </a:cubicBezTo>
                <a:cubicBezTo>
                  <a:pt x="48131" y="28527"/>
                  <a:pt x="48237" y="28201"/>
                  <a:pt x="48316" y="27866"/>
                </a:cubicBezTo>
                <a:cubicBezTo>
                  <a:pt x="49267" y="27681"/>
                  <a:pt x="50183" y="27426"/>
                  <a:pt x="51142" y="27065"/>
                </a:cubicBezTo>
                <a:close/>
                <a:moveTo>
                  <a:pt x="39547" y="27796"/>
                </a:moveTo>
                <a:cubicBezTo>
                  <a:pt x="39398" y="28086"/>
                  <a:pt x="39257" y="28386"/>
                  <a:pt x="39107" y="28641"/>
                </a:cubicBezTo>
                <a:cubicBezTo>
                  <a:pt x="38993" y="28676"/>
                  <a:pt x="38922" y="28676"/>
                  <a:pt x="38852" y="28712"/>
                </a:cubicBezTo>
                <a:cubicBezTo>
                  <a:pt x="38042" y="28896"/>
                  <a:pt x="37162" y="29002"/>
                  <a:pt x="36281" y="29081"/>
                </a:cubicBezTo>
                <a:cubicBezTo>
                  <a:pt x="36431" y="28896"/>
                  <a:pt x="36572" y="28676"/>
                  <a:pt x="36721" y="28456"/>
                </a:cubicBezTo>
                <a:cubicBezTo>
                  <a:pt x="37531" y="28342"/>
                  <a:pt x="38297" y="28166"/>
                  <a:pt x="39037" y="27946"/>
                </a:cubicBezTo>
                <a:cubicBezTo>
                  <a:pt x="39178" y="27902"/>
                  <a:pt x="39363" y="27866"/>
                  <a:pt x="39512" y="27831"/>
                </a:cubicBezTo>
                <a:cubicBezTo>
                  <a:pt x="39512" y="27796"/>
                  <a:pt x="39512" y="27796"/>
                  <a:pt x="39547" y="27796"/>
                </a:cubicBezTo>
                <a:close/>
                <a:moveTo>
                  <a:pt x="86314" y="28086"/>
                </a:moveTo>
                <a:cubicBezTo>
                  <a:pt x="86613" y="28166"/>
                  <a:pt x="86869" y="28271"/>
                  <a:pt x="87124" y="28386"/>
                </a:cubicBezTo>
                <a:cubicBezTo>
                  <a:pt x="87238" y="28421"/>
                  <a:pt x="87309" y="28456"/>
                  <a:pt x="87379" y="28456"/>
                </a:cubicBezTo>
                <a:cubicBezTo>
                  <a:pt x="86358" y="28641"/>
                  <a:pt x="85328" y="28861"/>
                  <a:pt x="84333" y="29081"/>
                </a:cubicBezTo>
                <a:cubicBezTo>
                  <a:pt x="84228" y="29046"/>
                  <a:pt x="84157" y="29002"/>
                  <a:pt x="84078" y="28967"/>
                </a:cubicBezTo>
                <a:cubicBezTo>
                  <a:pt x="83893" y="28861"/>
                  <a:pt x="83673" y="28747"/>
                  <a:pt x="83453" y="28641"/>
                </a:cubicBezTo>
                <a:cubicBezTo>
                  <a:pt x="84412" y="28421"/>
                  <a:pt x="85328" y="28236"/>
                  <a:pt x="86314" y="28086"/>
                </a:cubicBezTo>
                <a:close/>
                <a:moveTo>
                  <a:pt x="101686" y="27646"/>
                </a:moveTo>
                <a:lnTo>
                  <a:pt x="101686" y="27646"/>
                </a:lnTo>
                <a:cubicBezTo>
                  <a:pt x="102056" y="27726"/>
                  <a:pt x="102425" y="27761"/>
                  <a:pt x="102786" y="27831"/>
                </a:cubicBezTo>
                <a:cubicBezTo>
                  <a:pt x="103596" y="27981"/>
                  <a:pt x="104406" y="28122"/>
                  <a:pt x="105172" y="28342"/>
                </a:cubicBezTo>
                <a:cubicBezTo>
                  <a:pt x="105577" y="28606"/>
                  <a:pt x="106017" y="28861"/>
                  <a:pt x="106422" y="29081"/>
                </a:cubicBezTo>
                <a:cubicBezTo>
                  <a:pt x="105947" y="28967"/>
                  <a:pt x="105507" y="28861"/>
                  <a:pt x="105022" y="28747"/>
                </a:cubicBezTo>
                <a:cubicBezTo>
                  <a:pt x="104362" y="28606"/>
                  <a:pt x="103702" y="28456"/>
                  <a:pt x="103006" y="28342"/>
                </a:cubicBezTo>
                <a:cubicBezTo>
                  <a:pt x="102971" y="28342"/>
                  <a:pt x="102901" y="28307"/>
                  <a:pt x="102865" y="28271"/>
                </a:cubicBezTo>
                <a:cubicBezTo>
                  <a:pt x="102460" y="28086"/>
                  <a:pt x="102091" y="27866"/>
                  <a:pt x="101686" y="27646"/>
                </a:cubicBezTo>
                <a:close/>
                <a:moveTo>
                  <a:pt x="30523" y="28676"/>
                </a:moveTo>
                <a:cubicBezTo>
                  <a:pt x="31329" y="28728"/>
                  <a:pt x="32135" y="28761"/>
                  <a:pt x="32940" y="28761"/>
                </a:cubicBezTo>
                <a:cubicBezTo>
                  <a:pt x="33235" y="28761"/>
                  <a:pt x="33530" y="28756"/>
                  <a:pt x="33825" y="28747"/>
                </a:cubicBezTo>
                <a:lnTo>
                  <a:pt x="33825" y="28747"/>
                </a:lnTo>
                <a:cubicBezTo>
                  <a:pt x="33710" y="28896"/>
                  <a:pt x="33570" y="29046"/>
                  <a:pt x="33420" y="29152"/>
                </a:cubicBezTo>
                <a:cubicBezTo>
                  <a:pt x="32170" y="29117"/>
                  <a:pt x="30893" y="29002"/>
                  <a:pt x="29678" y="28782"/>
                </a:cubicBezTo>
                <a:cubicBezTo>
                  <a:pt x="29573" y="28747"/>
                  <a:pt x="29458" y="28712"/>
                  <a:pt x="29308" y="28676"/>
                </a:cubicBezTo>
                <a:close/>
                <a:moveTo>
                  <a:pt x="36616" y="28491"/>
                </a:moveTo>
                <a:cubicBezTo>
                  <a:pt x="36466" y="28676"/>
                  <a:pt x="36316" y="28896"/>
                  <a:pt x="36176" y="29117"/>
                </a:cubicBezTo>
                <a:cubicBezTo>
                  <a:pt x="35578" y="29141"/>
                  <a:pt x="34945" y="29166"/>
                  <a:pt x="34314" y="29166"/>
                </a:cubicBezTo>
                <a:cubicBezTo>
                  <a:pt x="34053" y="29166"/>
                  <a:pt x="33792" y="29162"/>
                  <a:pt x="33534" y="29152"/>
                </a:cubicBezTo>
                <a:cubicBezTo>
                  <a:pt x="33675" y="29046"/>
                  <a:pt x="33825" y="28896"/>
                  <a:pt x="33930" y="28747"/>
                </a:cubicBezTo>
                <a:cubicBezTo>
                  <a:pt x="34705" y="28712"/>
                  <a:pt x="35436" y="28641"/>
                  <a:pt x="36176" y="28527"/>
                </a:cubicBezTo>
                <a:cubicBezTo>
                  <a:pt x="36316" y="28527"/>
                  <a:pt x="36466" y="28491"/>
                  <a:pt x="36616" y="28491"/>
                </a:cubicBezTo>
                <a:close/>
                <a:moveTo>
                  <a:pt x="2606" y="27726"/>
                </a:moveTo>
                <a:cubicBezTo>
                  <a:pt x="3486" y="27761"/>
                  <a:pt x="4402" y="27796"/>
                  <a:pt x="5282" y="27796"/>
                </a:cubicBezTo>
                <a:cubicBezTo>
                  <a:pt x="4701" y="28236"/>
                  <a:pt x="4111" y="28712"/>
                  <a:pt x="3522" y="29187"/>
                </a:cubicBezTo>
                <a:cubicBezTo>
                  <a:pt x="2641" y="29152"/>
                  <a:pt x="1761" y="29046"/>
                  <a:pt x="880" y="28967"/>
                </a:cubicBezTo>
                <a:cubicBezTo>
                  <a:pt x="1435" y="28562"/>
                  <a:pt x="2016" y="28122"/>
                  <a:pt x="2606" y="27726"/>
                </a:cubicBezTo>
                <a:close/>
                <a:moveTo>
                  <a:pt x="77774" y="27285"/>
                </a:moveTo>
                <a:cubicBezTo>
                  <a:pt x="77994" y="27576"/>
                  <a:pt x="78250" y="27831"/>
                  <a:pt x="78505" y="28086"/>
                </a:cubicBezTo>
                <a:cubicBezTo>
                  <a:pt x="77695" y="28421"/>
                  <a:pt x="76964" y="28782"/>
                  <a:pt x="76234" y="29187"/>
                </a:cubicBezTo>
                <a:cubicBezTo>
                  <a:pt x="76049" y="28932"/>
                  <a:pt x="75864" y="28641"/>
                  <a:pt x="75679" y="28386"/>
                </a:cubicBezTo>
                <a:cubicBezTo>
                  <a:pt x="76339" y="27981"/>
                  <a:pt x="76999" y="27611"/>
                  <a:pt x="77774" y="27285"/>
                </a:cubicBezTo>
                <a:close/>
                <a:moveTo>
                  <a:pt x="95795" y="28513"/>
                </a:moveTo>
                <a:cubicBezTo>
                  <a:pt x="96099" y="28513"/>
                  <a:pt x="96402" y="28517"/>
                  <a:pt x="96703" y="28527"/>
                </a:cubicBezTo>
                <a:cubicBezTo>
                  <a:pt x="97178" y="28712"/>
                  <a:pt x="97618" y="28896"/>
                  <a:pt x="98023" y="29117"/>
                </a:cubicBezTo>
                <a:cubicBezTo>
                  <a:pt x="97583" y="29099"/>
                  <a:pt x="97143" y="29090"/>
                  <a:pt x="96703" y="29090"/>
                </a:cubicBezTo>
                <a:cubicBezTo>
                  <a:pt x="96263" y="29090"/>
                  <a:pt x="95822" y="29099"/>
                  <a:pt x="95382" y="29117"/>
                </a:cubicBezTo>
                <a:cubicBezTo>
                  <a:pt x="94942" y="29152"/>
                  <a:pt x="94537" y="29152"/>
                  <a:pt x="94097" y="29187"/>
                </a:cubicBezTo>
                <a:cubicBezTo>
                  <a:pt x="93692" y="28967"/>
                  <a:pt x="93252" y="28782"/>
                  <a:pt x="92811" y="28641"/>
                </a:cubicBezTo>
                <a:cubicBezTo>
                  <a:pt x="92961" y="28606"/>
                  <a:pt x="93102" y="28606"/>
                  <a:pt x="93216" y="28606"/>
                </a:cubicBezTo>
                <a:cubicBezTo>
                  <a:pt x="94079" y="28547"/>
                  <a:pt x="94942" y="28513"/>
                  <a:pt x="95795" y="28513"/>
                </a:cubicBezTo>
                <a:close/>
                <a:moveTo>
                  <a:pt x="99265" y="28016"/>
                </a:moveTo>
                <a:lnTo>
                  <a:pt x="99265" y="28016"/>
                </a:lnTo>
                <a:cubicBezTo>
                  <a:pt x="100550" y="28086"/>
                  <a:pt x="101765" y="28236"/>
                  <a:pt x="102971" y="28456"/>
                </a:cubicBezTo>
                <a:cubicBezTo>
                  <a:pt x="103447" y="28676"/>
                  <a:pt x="103887" y="28932"/>
                  <a:pt x="104362" y="29187"/>
                </a:cubicBezTo>
                <a:cubicBezTo>
                  <a:pt x="103156" y="28967"/>
                  <a:pt x="101906" y="28782"/>
                  <a:pt x="100664" y="28641"/>
                </a:cubicBezTo>
                <a:cubicBezTo>
                  <a:pt x="100224" y="28421"/>
                  <a:pt x="99740" y="28201"/>
                  <a:pt x="99265" y="28016"/>
                </a:cubicBezTo>
                <a:close/>
                <a:moveTo>
                  <a:pt x="7888" y="27681"/>
                </a:moveTo>
                <a:cubicBezTo>
                  <a:pt x="7299" y="28201"/>
                  <a:pt x="6717" y="28712"/>
                  <a:pt x="6163" y="29266"/>
                </a:cubicBezTo>
                <a:lnTo>
                  <a:pt x="5538" y="29266"/>
                </a:lnTo>
                <a:cubicBezTo>
                  <a:pt x="4921" y="29266"/>
                  <a:pt x="4296" y="29266"/>
                  <a:pt x="3636" y="29187"/>
                </a:cubicBezTo>
                <a:cubicBezTo>
                  <a:pt x="4217" y="28712"/>
                  <a:pt x="4807" y="28236"/>
                  <a:pt x="5432" y="27796"/>
                </a:cubicBezTo>
                <a:cubicBezTo>
                  <a:pt x="5802" y="27761"/>
                  <a:pt x="6163" y="27761"/>
                  <a:pt x="6533" y="27761"/>
                </a:cubicBezTo>
                <a:cubicBezTo>
                  <a:pt x="7008" y="27726"/>
                  <a:pt x="7448" y="27681"/>
                  <a:pt x="7888" y="27681"/>
                </a:cubicBezTo>
                <a:close/>
                <a:moveTo>
                  <a:pt x="10459" y="27505"/>
                </a:moveTo>
                <a:cubicBezTo>
                  <a:pt x="9904" y="28086"/>
                  <a:pt x="9394" y="28676"/>
                  <a:pt x="8883" y="29266"/>
                </a:cubicBezTo>
                <a:lnTo>
                  <a:pt x="6277" y="29266"/>
                </a:lnTo>
                <a:cubicBezTo>
                  <a:pt x="6858" y="28712"/>
                  <a:pt x="7413" y="28201"/>
                  <a:pt x="8038" y="27646"/>
                </a:cubicBezTo>
                <a:cubicBezTo>
                  <a:pt x="8223" y="27646"/>
                  <a:pt x="8443" y="27646"/>
                  <a:pt x="8663" y="27611"/>
                </a:cubicBezTo>
                <a:cubicBezTo>
                  <a:pt x="9244" y="27576"/>
                  <a:pt x="9869" y="27541"/>
                  <a:pt x="10459" y="27505"/>
                </a:cubicBezTo>
                <a:close/>
                <a:moveTo>
                  <a:pt x="45200" y="28236"/>
                </a:moveTo>
                <a:cubicBezTo>
                  <a:pt x="45085" y="28562"/>
                  <a:pt x="44979" y="28932"/>
                  <a:pt x="44830" y="29266"/>
                </a:cubicBezTo>
                <a:cubicBezTo>
                  <a:pt x="44134" y="29266"/>
                  <a:pt x="43509" y="29222"/>
                  <a:pt x="42884" y="29187"/>
                </a:cubicBezTo>
                <a:cubicBezTo>
                  <a:pt x="42479" y="29152"/>
                  <a:pt x="42118" y="29152"/>
                  <a:pt x="41819" y="29152"/>
                </a:cubicBezTo>
                <a:cubicBezTo>
                  <a:pt x="41933" y="28896"/>
                  <a:pt x="42039" y="28641"/>
                  <a:pt x="42153" y="28386"/>
                </a:cubicBezTo>
                <a:cubicBezTo>
                  <a:pt x="42629" y="28342"/>
                  <a:pt x="43139" y="28307"/>
                  <a:pt x="43659" y="28307"/>
                </a:cubicBezTo>
                <a:cubicBezTo>
                  <a:pt x="44169" y="28271"/>
                  <a:pt x="44680" y="28271"/>
                  <a:pt x="45200" y="28236"/>
                </a:cubicBezTo>
                <a:close/>
                <a:moveTo>
                  <a:pt x="48237" y="27902"/>
                </a:moveTo>
                <a:lnTo>
                  <a:pt x="48237" y="27902"/>
                </a:lnTo>
                <a:cubicBezTo>
                  <a:pt x="48131" y="28201"/>
                  <a:pt x="48061" y="28527"/>
                  <a:pt x="47946" y="28861"/>
                </a:cubicBezTo>
                <a:cubicBezTo>
                  <a:pt x="47946" y="28896"/>
                  <a:pt x="47946" y="28967"/>
                  <a:pt x="47911" y="29002"/>
                </a:cubicBezTo>
                <a:cubicBezTo>
                  <a:pt x="47691" y="29046"/>
                  <a:pt x="47436" y="29081"/>
                  <a:pt x="47216" y="29117"/>
                </a:cubicBezTo>
                <a:cubicBezTo>
                  <a:pt x="46406" y="29222"/>
                  <a:pt x="45640" y="29266"/>
                  <a:pt x="44935" y="29266"/>
                </a:cubicBezTo>
                <a:cubicBezTo>
                  <a:pt x="45050" y="28932"/>
                  <a:pt x="45156" y="28562"/>
                  <a:pt x="45305" y="28236"/>
                </a:cubicBezTo>
                <a:cubicBezTo>
                  <a:pt x="45966" y="28201"/>
                  <a:pt x="46661" y="28122"/>
                  <a:pt x="47357" y="28051"/>
                </a:cubicBezTo>
                <a:cubicBezTo>
                  <a:pt x="47656" y="28016"/>
                  <a:pt x="47946" y="27946"/>
                  <a:pt x="48237" y="27902"/>
                </a:cubicBezTo>
                <a:close/>
                <a:moveTo>
                  <a:pt x="62623" y="26475"/>
                </a:moveTo>
                <a:cubicBezTo>
                  <a:pt x="62658" y="26546"/>
                  <a:pt x="62693" y="26660"/>
                  <a:pt x="62693" y="26731"/>
                </a:cubicBezTo>
                <a:cubicBezTo>
                  <a:pt x="62807" y="27241"/>
                  <a:pt x="62948" y="27726"/>
                  <a:pt x="63063" y="28201"/>
                </a:cubicBezTo>
                <a:cubicBezTo>
                  <a:pt x="62182" y="28562"/>
                  <a:pt x="61267" y="28932"/>
                  <a:pt x="60307" y="29266"/>
                </a:cubicBezTo>
                <a:cubicBezTo>
                  <a:pt x="60237" y="28712"/>
                  <a:pt x="60122" y="28166"/>
                  <a:pt x="60052" y="27646"/>
                </a:cubicBezTo>
                <a:cubicBezTo>
                  <a:pt x="60932" y="27285"/>
                  <a:pt x="61777" y="26880"/>
                  <a:pt x="62623" y="26475"/>
                </a:cubicBezTo>
                <a:close/>
                <a:moveTo>
                  <a:pt x="72413" y="26255"/>
                </a:moveTo>
                <a:cubicBezTo>
                  <a:pt x="72597" y="26801"/>
                  <a:pt x="72782" y="27321"/>
                  <a:pt x="72932" y="27831"/>
                </a:cubicBezTo>
                <a:cubicBezTo>
                  <a:pt x="72597" y="28086"/>
                  <a:pt x="72272" y="28386"/>
                  <a:pt x="71937" y="28676"/>
                </a:cubicBezTo>
                <a:cubicBezTo>
                  <a:pt x="71717" y="28896"/>
                  <a:pt x="71497" y="29081"/>
                  <a:pt x="71277" y="29266"/>
                </a:cubicBezTo>
                <a:cubicBezTo>
                  <a:pt x="71171" y="28747"/>
                  <a:pt x="71022" y="28236"/>
                  <a:pt x="70872" y="27681"/>
                </a:cubicBezTo>
                <a:cubicBezTo>
                  <a:pt x="71057" y="27541"/>
                  <a:pt x="71242" y="27391"/>
                  <a:pt x="71391" y="27206"/>
                </a:cubicBezTo>
                <a:cubicBezTo>
                  <a:pt x="71752" y="26880"/>
                  <a:pt x="72087" y="26546"/>
                  <a:pt x="72413" y="26255"/>
                </a:cubicBezTo>
                <a:close/>
                <a:moveTo>
                  <a:pt x="103887" y="27426"/>
                </a:moveTo>
                <a:lnTo>
                  <a:pt x="103887" y="27426"/>
                </a:lnTo>
                <a:cubicBezTo>
                  <a:pt x="105066" y="27681"/>
                  <a:pt x="106237" y="28051"/>
                  <a:pt x="107408" y="28421"/>
                </a:cubicBezTo>
                <a:cubicBezTo>
                  <a:pt x="107813" y="28712"/>
                  <a:pt x="108218" y="29002"/>
                  <a:pt x="108658" y="29301"/>
                </a:cubicBezTo>
                <a:cubicBezTo>
                  <a:pt x="107523" y="28932"/>
                  <a:pt x="106387" y="28562"/>
                  <a:pt x="105207" y="28271"/>
                </a:cubicBezTo>
                <a:cubicBezTo>
                  <a:pt x="104767" y="27981"/>
                  <a:pt x="104327" y="27681"/>
                  <a:pt x="103887" y="27426"/>
                </a:cubicBezTo>
                <a:close/>
                <a:moveTo>
                  <a:pt x="12845" y="27461"/>
                </a:moveTo>
                <a:cubicBezTo>
                  <a:pt x="12326" y="28051"/>
                  <a:pt x="11850" y="28676"/>
                  <a:pt x="11375" y="29337"/>
                </a:cubicBezTo>
                <a:cubicBezTo>
                  <a:pt x="10600" y="29301"/>
                  <a:pt x="9799" y="29266"/>
                  <a:pt x="8989" y="29266"/>
                </a:cubicBezTo>
                <a:cubicBezTo>
                  <a:pt x="9500" y="28641"/>
                  <a:pt x="10054" y="28051"/>
                  <a:pt x="10600" y="27505"/>
                </a:cubicBezTo>
                <a:cubicBezTo>
                  <a:pt x="11340" y="27461"/>
                  <a:pt x="12105" y="27461"/>
                  <a:pt x="12845" y="27461"/>
                </a:cubicBezTo>
                <a:close/>
                <a:moveTo>
                  <a:pt x="24871" y="27576"/>
                </a:moveTo>
                <a:cubicBezTo>
                  <a:pt x="25681" y="27981"/>
                  <a:pt x="26491" y="28421"/>
                  <a:pt x="27292" y="28896"/>
                </a:cubicBezTo>
                <a:cubicBezTo>
                  <a:pt x="27407" y="28932"/>
                  <a:pt x="27512" y="29002"/>
                  <a:pt x="27627" y="29081"/>
                </a:cubicBezTo>
                <a:cubicBezTo>
                  <a:pt x="27442" y="29152"/>
                  <a:pt x="27222" y="29266"/>
                  <a:pt x="27037" y="29372"/>
                </a:cubicBezTo>
                <a:cubicBezTo>
                  <a:pt x="26157" y="28826"/>
                  <a:pt x="25241" y="28271"/>
                  <a:pt x="24325" y="27761"/>
                </a:cubicBezTo>
                <a:cubicBezTo>
                  <a:pt x="24510" y="27681"/>
                  <a:pt x="24686" y="27611"/>
                  <a:pt x="24871" y="27576"/>
                </a:cubicBezTo>
                <a:close/>
                <a:moveTo>
                  <a:pt x="53669" y="27426"/>
                </a:moveTo>
                <a:cubicBezTo>
                  <a:pt x="53634" y="27831"/>
                  <a:pt x="53599" y="28236"/>
                  <a:pt x="53563" y="28641"/>
                </a:cubicBezTo>
                <a:cubicBezTo>
                  <a:pt x="52639" y="28932"/>
                  <a:pt x="51723" y="29187"/>
                  <a:pt x="50808" y="29372"/>
                </a:cubicBezTo>
                <a:cubicBezTo>
                  <a:pt x="50808" y="29301"/>
                  <a:pt x="50843" y="29187"/>
                  <a:pt x="50843" y="29081"/>
                </a:cubicBezTo>
                <a:cubicBezTo>
                  <a:pt x="50922" y="28861"/>
                  <a:pt x="50957" y="28606"/>
                  <a:pt x="50993" y="28386"/>
                </a:cubicBezTo>
                <a:cubicBezTo>
                  <a:pt x="51873" y="28122"/>
                  <a:pt x="52753" y="27796"/>
                  <a:pt x="53669" y="27426"/>
                </a:cubicBezTo>
                <a:close/>
                <a:moveTo>
                  <a:pt x="30964" y="29046"/>
                </a:moveTo>
                <a:lnTo>
                  <a:pt x="30964" y="29046"/>
                </a:lnTo>
                <a:cubicBezTo>
                  <a:pt x="31730" y="29152"/>
                  <a:pt x="32504" y="29222"/>
                  <a:pt x="33314" y="29222"/>
                </a:cubicBezTo>
                <a:cubicBezTo>
                  <a:pt x="33270" y="29266"/>
                  <a:pt x="33235" y="29301"/>
                  <a:pt x="33200" y="29301"/>
                </a:cubicBezTo>
                <a:cubicBezTo>
                  <a:pt x="33165" y="29337"/>
                  <a:pt x="33129" y="29372"/>
                  <a:pt x="33094" y="29407"/>
                </a:cubicBezTo>
                <a:cubicBezTo>
                  <a:pt x="32355" y="29301"/>
                  <a:pt x="31659" y="29187"/>
                  <a:pt x="30964" y="29046"/>
                </a:cubicBezTo>
                <a:close/>
                <a:moveTo>
                  <a:pt x="42039" y="28386"/>
                </a:moveTo>
                <a:lnTo>
                  <a:pt x="42039" y="28386"/>
                </a:lnTo>
                <a:cubicBezTo>
                  <a:pt x="41933" y="28641"/>
                  <a:pt x="41854" y="28896"/>
                  <a:pt x="41748" y="29152"/>
                </a:cubicBezTo>
                <a:cubicBezTo>
                  <a:pt x="40833" y="29152"/>
                  <a:pt x="40243" y="29222"/>
                  <a:pt x="39178" y="29372"/>
                </a:cubicBezTo>
                <a:cubicBezTo>
                  <a:pt x="39037" y="29372"/>
                  <a:pt x="38922" y="29407"/>
                  <a:pt x="38773" y="29407"/>
                </a:cubicBezTo>
                <a:cubicBezTo>
                  <a:pt x="38887" y="29187"/>
                  <a:pt x="39037" y="28967"/>
                  <a:pt x="39142" y="28712"/>
                </a:cubicBezTo>
                <a:cubicBezTo>
                  <a:pt x="40137" y="28527"/>
                  <a:pt x="41088" y="28421"/>
                  <a:pt x="42039" y="28386"/>
                </a:cubicBezTo>
                <a:close/>
                <a:moveTo>
                  <a:pt x="82317" y="28122"/>
                </a:moveTo>
                <a:cubicBezTo>
                  <a:pt x="82616" y="28307"/>
                  <a:pt x="82907" y="28456"/>
                  <a:pt x="83233" y="28641"/>
                </a:cubicBezTo>
                <a:cubicBezTo>
                  <a:pt x="82247" y="28861"/>
                  <a:pt x="81296" y="29117"/>
                  <a:pt x="80336" y="29407"/>
                </a:cubicBezTo>
                <a:cubicBezTo>
                  <a:pt x="80116" y="29266"/>
                  <a:pt x="79861" y="29081"/>
                  <a:pt x="79641" y="28896"/>
                </a:cubicBezTo>
                <a:cubicBezTo>
                  <a:pt x="80521" y="28606"/>
                  <a:pt x="81401" y="28342"/>
                  <a:pt x="82317" y="28122"/>
                </a:cubicBezTo>
                <a:close/>
                <a:moveTo>
                  <a:pt x="96923" y="28527"/>
                </a:moveTo>
                <a:cubicBezTo>
                  <a:pt x="98164" y="28527"/>
                  <a:pt x="99414" y="28606"/>
                  <a:pt x="100664" y="28747"/>
                </a:cubicBezTo>
                <a:cubicBezTo>
                  <a:pt x="101105" y="28967"/>
                  <a:pt x="101580" y="29187"/>
                  <a:pt x="102020" y="29407"/>
                </a:cubicBezTo>
                <a:cubicBezTo>
                  <a:pt x="100770" y="29266"/>
                  <a:pt x="99485" y="29152"/>
                  <a:pt x="98243" y="29117"/>
                </a:cubicBezTo>
                <a:cubicBezTo>
                  <a:pt x="97803" y="28896"/>
                  <a:pt x="97363" y="28712"/>
                  <a:pt x="96923" y="28527"/>
                </a:cubicBezTo>
                <a:close/>
                <a:moveTo>
                  <a:pt x="36096" y="29187"/>
                </a:moveTo>
                <a:cubicBezTo>
                  <a:pt x="35991" y="29337"/>
                  <a:pt x="35911" y="29442"/>
                  <a:pt x="35806" y="29592"/>
                </a:cubicBezTo>
                <a:cubicBezTo>
                  <a:pt x="34925" y="29557"/>
                  <a:pt x="34080" y="29522"/>
                  <a:pt x="33200" y="29407"/>
                </a:cubicBezTo>
                <a:cubicBezTo>
                  <a:pt x="33235" y="29407"/>
                  <a:pt x="33235" y="29407"/>
                  <a:pt x="33235" y="29372"/>
                </a:cubicBezTo>
                <a:cubicBezTo>
                  <a:pt x="33314" y="29337"/>
                  <a:pt x="33385" y="29301"/>
                  <a:pt x="33420" y="29266"/>
                </a:cubicBezTo>
                <a:cubicBezTo>
                  <a:pt x="34335" y="29266"/>
                  <a:pt x="35216" y="29266"/>
                  <a:pt x="36096" y="29187"/>
                </a:cubicBezTo>
                <a:close/>
                <a:moveTo>
                  <a:pt x="39037" y="28747"/>
                </a:moveTo>
                <a:cubicBezTo>
                  <a:pt x="38922" y="28967"/>
                  <a:pt x="38773" y="29187"/>
                  <a:pt x="38667" y="29407"/>
                </a:cubicBezTo>
                <a:cubicBezTo>
                  <a:pt x="38632" y="29442"/>
                  <a:pt x="38632" y="29442"/>
                  <a:pt x="38597" y="29442"/>
                </a:cubicBezTo>
                <a:cubicBezTo>
                  <a:pt x="37716" y="29557"/>
                  <a:pt x="36836" y="29592"/>
                  <a:pt x="35911" y="29592"/>
                </a:cubicBezTo>
                <a:cubicBezTo>
                  <a:pt x="36026" y="29442"/>
                  <a:pt x="36131" y="29301"/>
                  <a:pt x="36211" y="29187"/>
                </a:cubicBezTo>
                <a:cubicBezTo>
                  <a:pt x="37126" y="29117"/>
                  <a:pt x="38042" y="28967"/>
                  <a:pt x="38887" y="28782"/>
                </a:cubicBezTo>
                <a:cubicBezTo>
                  <a:pt x="38922" y="28782"/>
                  <a:pt x="38993" y="28747"/>
                  <a:pt x="39037" y="28747"/>
                </a:cubicBezTo>
                <a:close/>
                <a:moveTo>
                  <a:pt x="92591" y="28641"/>
                </a:moveTo>
                <a:cubicBezTo>
                  <a:pt x="93067" y="28826"/>
                  <a:pt x="93507" y="29002"/>
                  <a:pt x="93947" y="29187"/>
                </a:cubicBezTo>
                <a:cubicBezTo>
                  <a:pt x="92662" y="29266"/>
                  <a:pt x="91456" y="29407"/>
                  <a:pt x="90241" y="29592"/>
                </a:cubicBezTo>
                <a:cubicBezTo>
                  <a:pt x="89880" y="29372"/>
                  <a:pt x="89475" y="29187"/>
                  <a:pt x="89070" y="29046"/>
                </a:cubicBezTo>
                <a:cubicBezTo>
                  <a:pt x="90241" y="28861"/>
                  <a:pt x="91420" y="28712"/>
                  <a:pt x="92591" y="28641"/>
                </a:cubicBezTo>
                <a:close/>
                <a:moveTo>
                  <a:pt x="12951" y="27461"/>
                </a:moveTo>
                <a:cubicBezTo>
                  <a:pt x="13646" y="27461"/>
                  <a:pt x="14342" y="27541"/>
                  <a:pt x="15046" y="27611"/>
                </a:cubicBezTo>
                <a:cubicBezTo>
                  <a:pt x="15187" y="27611"/>
                  <a:pt x="15337" y="27646"/>
                  <a:pt x="15486" y="27681"/>
                </a:cubicBezTo>
                <a:cubicBezTo>
                  <a:pt x="15002" y="28271"/>
                  <a:pt x="14562" y="28967"/>
                  <a:pt x="14122" y="29627"/>
                </a:cubicBezTo>
                <a:cubicBezTo>
                  <a:pt x="13241" y="29486"/>
                  <a:pt x="12361" y="29407"/>
                  <a:pt x="11480" y="29337"/>
                </a:cubicBezTo>
                <a:cubicBezTo>
                  <a:pt x="11965" y="28712"/>
                  <a:pt x="12440" y="28051"/>
                  <a:pt x="12951" y="27461"/>
                </a:cubicBezTo>
                <a:close/>
                <a:moveTo>
                  <a:pt x="29969" y="28932"/>
                </a:moveTo>
                <a:cubicBezTo>
                  <a:pt x="30964" y="29152"/>
                  <a:pt x="31950" y="29337"/>
                  <a:pt x="32944" y="29486"/>
                </a:cubicBezTo>
                <a:cubicBezTo>
                  <a:pt x="32874" y="29522"/>
                  <a:pt x="32760" y="29592"/>
                  <a:pt x="32654" y="29627"/>
                </a:cubicBezTo>
                <a:cubicBezTo>
                  <a:pt x="31730" y="29442"/>
                  <a:pt x="30849" y="29187"/>
                  <a:pt x="29969" y="28932"/>
                </a:cubicBezTo>
                <a:close/>
                <a:moveTo>
                  <a:pt x="75133" y="27611"/>
                </a:moveTo>
                <a:cubicBezTo>
                  <a:pt x="75239" y="27866"/>
                  <a:pt x="75388" y="28122"/>
                  <a:pt x="75529" y="28342"/>
                </a:cubicBezTo>
                <a:cubicBezTo>
                  <a:pt x="74913" y="28747"/>
                  <a:pt x="74323" y="29187"/>
                  <a:pt x="73698" y="29627"/>
                </a:cubicBezTo>
                <a:cubicBezTo>
                  <a:pt x="73628" y="29372"/>
                  <a:pt x="73513" y="29152"/>
                  <a:pt x="73443" y="28896"/>
                </a:cubicBezTo>
                <a:cubicBezTo>
                  <a:pt x="73988" y="28456"/>
                  <a:pt x="74543" y="28016"/>
                  <a:pt x="75133" y="27611"/>
                </a:cubicBezTo>
                <a:close/>
                <a:moveTo>
                  <a:pt x="87564" y="28527"/>
                </a:moveTo>
                <a:cubicBezTo>
                  <a:pt x="87969" y="28676"/>
                  <a:pt x="88374" y="28826"/>
                  <a:pt x="88779" y="29002"/>
                </a:cubicBezTo>
                <a:cubicBezTo>
                  <a:pt x="87635" y="29152"/>
                  <a:pt x="86499" y="29372"/>
                  <a:pt x="85398" y="29627"/>
                </a:cubicBezTo>
                <a:cubicBezTo>
                  <a:pt x="85073" y="29486"/>
                  <a:pt x="84773" y="29301"/>
                  <a:pt x="84448" y="29152"/>
                </a:cubicBezTo>
                <a:cubicBezTo>
                  <a:pt x="85478" y="28896"/>
                  <a:pt x="86499" y="28712"/>
                  <a:pt x="87564" y="28527"/>
                </a:cubicBezTo>
                <a:close/>
                <a:moveTo>
                  <a:pt x="20399" y="26880"/>
                </a:moveTo>
                <a:cubicBezTo>
                  <a:pt x="21429" y="27285"/>
                  <a:pt x="22415" y="27761"/>
                  <a:pt x="23366" y="28271"/>
                </a:cubicBezTo>
                <a:cubicBezTo>
                  <a:pt x="22855" y="28676"/>
                  <a:pt x="22380" y="29187"/>
                  <a:pt x="21940" y="29777"/>
                </a:cubicBezTo>
                <a:cubicBezTo>
                  <a:pt x="20945" y="29266"/>
                  <a:pt x="19959" y="28826"/>
                  <a:pt x="18893" y="28456"/>
                </a:cubicBezTo>
                <a:cubicBezTo>
                  <a:pt x="19334" y="27831"/>
                  <a:pt x="19809" y="27285"/>
                  <a:pt x="20399" y="26880"/>
                </a:cubicBezTo>
                <a:close/>
                <a:moveTo>
                  <a:pt x="28947" y="28712"/>
                </a:moveTo>
                <a:cubicBezTo>
                  <a:pt x="29018" y="28747"/>
                  <a:pt x="29088" y="28747"/>
                  <a:pt x="29132" y="28747"/>
                </a:cubicBezTo>
                <a:cubicBezTo>
                  <a:pt x="30233" y="29117"/>
                  <a:pt x="31369" y="29442"/>
                  <a:pt x="32504" y="29706"/>
                </a:cubicBezTo>
                <a:cubicBezTo>
                  <a:pt x="32355" y="29742"/>
                  <a:pt x="32249" y="29812"/>
                  <a:pt x="32099" y="29847"/>
                </a:cubicBezTo>
                <a:cubicBezTo>
                  <a:pt x="32099" y="29847"/>
                  <a:pt x="32064" y="29882"/>
                  <a:pt x="32029" y="29882"/>
                </a:cubicBezTo>
                <a:cubicBezTo>
                  <a:pt x="30999" y="29557"/>
                  <a:pt x="29933" y="29152"/>
                  <a:pt x="28912" y="28747"/>
                </a:cubicBezTo>
                <a:lnTo>
                  <a:pt x="28947" y="28712"/>
                </a:lnTo>
                <a:close/>
                <a:moveTo>
                  <a:pt x="50878" y="28421"/>
                </a:moveTo>
                <a:lnTo>
                  <a:pt x="50878" y="28421"/>
                </a:lnTo>
                <a:cubicBezTo>
                  <a:pt x="50843" y="28641"/>
                  <a:pt x="50808" y="28861"/>
                  <a:pt x="50772" y="29081"/>
                </a:cubicBezTo>
                <a:cubicBezTo>
                  <a:pt x="50772" y="29187"/>
                  <a:pt x="50737" y="29301"/>
                  <a:pt x="50702" y="29407"/>
                </a:cubicBezTo>
                <a:cubicBezTo>
                  <a:pt x="49742" y="29627"/>
                  <a:pt x="48756" y="29777"/>
                  <a:pt x="47762" y="29882"/>
                </a:cubicBezTo>
                <a:cubicBezTo>
                  <a:pt x="47841" y="29627"/>
                  <a:pt x="47911" y="29337"/>
                  <a:pt x="47982" y="29081"/>
                </a:cubicBezTo>
                <a:cubicBezTo>
                  <a:pt x="48941" y="28932"/>
                  <a:pt x="49927" y="28712"/>
                  <a:pt x="50878" y="28421"/>
                </a:cubicBezTo>
                <a:close/>
                <a:moveTo>
                  <a:pt x="56680" y="27541"/>
                </a:moveTo>
                <a:lnTo>
                  <a:pt x="56680" y="27946"/>
                </a:lnTo>
                <a:cubicBezTo>
                  <a:pt x="56715" y="28236"/>
                  <a:pt x="56715" y="28527"/>
                  <a:pt x="56750" y="28826"/>
                </a:cubicBezTo>
                <a:cubicBezTo>
                  <a:pt x="56240" y="29002"/>
                  <a:pt x="55720" y="29187"/>
                  <a:pt x="55210" y="29337"/>
                </a:cubicBezTo>
                <a:cubicBezTo>
                  <a:pt x="54664" y="29557"/>
                  <a:pt x="54109" y="29706"/>
                  <a:pt x="53563" y="29882"/>
                </a:cubicBezTo>
                <a:cubicBezTo>
                  <a:pt x="53563" y="29742"/>
                  <a:pt x="53599" y="29592"/>
                  <a:pt x="53599" y="29442"/>
                </a:cubicBezTo>
                <a:cubicBezTo>
                  <a:pt x="53634" y="29187"/>
                  <a:pt x="53634" y="28967"/>
                  <a:pt x="53669" y="28712"/>
                </a:cubicBezTo>
                <a:cubicBezTo>
                  <a:pt x="54224" y="28527"/>
                  <a:pt x="54805" y="28307"/>
                  <a:pt x="55395" y="28051"/>
                </a:cubicBezTo>
                <a:cubicBezTo>
                  <a:pt x="55835" y="27866"/>
                  <a:pt x="56240" y="27726"/>
                  <a:pt x="56680" y="27541"/>
                </a:cubicBezTo>
                <a:close/>
                <a:moveTo>
                  <a:pt x="78575" y="28166"/>
                </a:moveTo>
                <a:cubicBezTo>
                  <a:pt x="78795" y="28386"/>
                  <a:pt x="79095" y="28606"/>
                  <a:pt x="79385" y="28826"/>
                </a:cubicBezTo>
                <a:cubicBezTo>
                  <a:pt x="79385" y="28861"/>
                  <a:pt x="79421" y="28861"/>
                  <a:pt x="79421" y="28896"/>
                </a:cubicBezTo>
                <a:cubicBezTo>
                  <a:pt x="78575" y="29187"/>
                  <a:pt x="77695" y="29486"/>
                  <a:pt x="76815" y="29882"/>
                </a:cubicBezTo>
                <a:cubicBezTo>
                  <a:pt x="76779" y="29812"/>
                  <a:pt x="76744" y="29777"/>
                  <a:pt x="76674" y="29706"/>
                </a:cubicBezTo>
                <a:cubicBezTo>
                  <a:pt x="76559" y="29557"/>
                  <a:pt x="76410" y="29407"/>
                  <a:pt x="76304" y="29266"/>
                </a:cubicBezTo>
                <a:cubicBezTo>
                  <a:pt x="76999" y="28861"/>
                  <a:pt x="77774" y="28456"/>
                  <a:pt x="78575" y="28166"/>
                </a:cubicBezTo>
                <a:close/>
                <a:moveTo>
                  <a:pt x="66030" y="26766"/>
                </a:moveTo>
                <a:cubicBezTo>
                  <a:pt x="66179" y="27206"/>
                  <a:pt x="66285" y="27681"/>
                  <a:pt x="66435" y="28166"/>
                </a:cubicBezTo>
                <a:cubicBezTo>
                  <a:pt x="66470" y="28271"/>
                  <a:pt x="66505" y="28386"/>
                  <a:pt x="66549" y="28491"/>
                </a:cubicBezTo>
                <a:cubicBezTo>
                  <a:pt x="65554" y="29046"/>
                  <a:pt x="64568" y="29522"/>
                  <a:pt x="63538" y="29926"/>
                </a:cubicBezTo>
                <a:cubicBezTo>
                  <a:pt x="63503" y="29847"/>
                  <a:pt x="63503" y="29777"/>
                  <a:pt x="63468" y="29742"/>
                </a:cubicBezTo>
                <a:cubicBezTo>
                  <a:pt x="63389" y="29222"/>
                  <a:pt x="63283" y="28747"/>
                  <a:pt x="63133" y="28236"/>
                </a:cubicBezTo>
                <a:cubicBezTo>
                  <a:pt x="64163" y="27796"/>
                  <a:pt x="65114" y="27321"/>
                  <a:pt x="66030" y="26766"/>
                </a:cubicBezTo>
                <a:close/>
                <a:moveTo>
                  <a:pt x="24211" y="27831"/>
                </a:moveTo>
                <a:cubicBezTo>
                  <a:pt x="25171" y="28342"/>
                  <a:pt x="26086" y="28896"/>
                  <a:pt x="26967" y="29442"/>
                </a:cubicBezTo>
                <a:cubicBezTo>
                  <a:pt x="26746" y="29592"/>
                  <a:pt x="26526" y="29777"/>
                  <a:pt x="26306" y="29962"/>
                </a:cubicBezTo>
                <a:cubicBezTo>
                  <a:pt x="25391" y="29372"/>
                  <a:pt x="24466" y="28826"/>
                  <a:pt x="23515" y="28271"/>
                </a:cubicBezTo>
                <a:cubicBezTo>
                  <a:pt x="23736" y="28086"/>
                  <a:pt x="23991" y="27946"/>
                  <a:pt x="24211" y="27831"/>
                </a:cubicBezTo>
                <a:close/>
                <a:moveTo>
                  <a:pt x="83347" y="28676"/>
                </a:moveTo>
                <a:cubicBezTo>
                  <a:pt x="83567" y="28826"/>
                  <a:pt x="83823" y="28932"/>
                  <a:pt x="84043" y="29046"/>
                </a:cubicBezTo>
                <a:cubicBezTo>
                  <a:pt x="84078" y="29081"/>
                  <a:pt x="84157" y="29081"/>
                  <a:pt x="84192" y="29117"/>
                </a:cubicBezTo>
                <a:cubicBezTo>
                  <a:pt x="83162" y="29372"/>
                  <a:pt x="82132" y="29627"/>
                  <a:pt x="81146" y="29962"/>
                </a:cubicBezTo>
                <a:cubicBezTo>
                  <a:pt x="81032" y="29882"/>
                  <a:pt x="80926" y="29812"/>
                  <a:pt x="80776" y="29742"/>
                </a:cubicBezTo>
                <a:cubicBezTo>
                  <a:pt x="80671" y="29662"/>
                  <a:pt x="80556" y="29557"/>
                  <a:pt x="80451" y="29486"/>
                </a:cubicBezTo>
                <a:cubicBezTo>
                  <a:pt x="81366" y="29187"/>
                  <a:pt x="82352" y="28932"/>
                  <a:pt x="83347" y="28676"/>
                </a:cubicBezTo>
                <a:close/>
                <a:moveTo>
                  <a:pt x="96804" y="29196"/>
                </a:moveTo>
                <a:cubicBezTo>
                  <a:pt x="97275" y="29196"/>
                  <a:pt x="97742" y="29205"/>
                  <a:pt x="98199" y="29222"/>
                </a:cubicBezTo>
                <a:cubicBezTo>
                  <a:pt x="98684" y="29442"/>
                  <a:pt x="99159" y="29706"/>
                  <a:pt x="99599" y="29997"/>
                </a:cubicBezTo>
                <a:cubicBezTo>
                  <a:pt x="99038" y="29982"/>
                  <a:pt x="98482" y="29974"/>
                  <a:pt x="97930" y="29974"/>
                </a:cubicBezTo>
                <a:cubicBezTo>
                  <a:pt x="97149" y="29974"/>
                  <a:pt x="96376" y="29991"/>
                  <a:pt x="95602" y="30032"/>
                </a:cubicBezTo>
                <a:cubicBezTo>
                  <a:pt x="95162" y="29742"/>
                  <a:pt x="94722" y="29486"/>
                  <a:pt x="94282" y="29266"/>
                </a:cubicBezTo>
                <a:cubicBezTo>
                  <a:pt x="94643" y="29222"/>
                  <a:pt x="95012" y="29222"/>
                  <a:pt x="95382" y="29222"/>
                </a:cubicBezTo>
                <a:cubicBezTo>
                  <a:pt x="95858" y="29205"/>
                  <a:pt x="96333" y="29196"/>
                  <a:pt x="96804" y="29196"/>
                </a:cubicBezTo>
                <a:close/>
                <a:moveTo>
                  <a:pt x="33094" y="29486"/>
                </a:moveTo>
                <a:cubicBezTo>
                  <a:pt x="33975" y="29592"/>
                  <a:pt x="34855" y="29662"/>
                  <a:pt x="35735" y="29662"/>
                </a:cubicBezTo>
                <a:cubicBezTo>
                  <a:pt x="35621" y="29812"/>
                  <a:pt x="35471" y="29962"/>
                  <a:pt x="35366" y="30067"/>
                </a:cubicBezTo>
                <a:cubicBezTo>
                  <a:pt x="34520" y="29997"/>
                  <a:pt x="33640" y="29847"/>
                  <a:pt x="32760" y="29662"/>
                </a:cubicBezTo>
                <a:cubicBezTo>
                  <a:pt x="32874" y="29592"/>
                  <a:pt x="32980" y="29557"/>
                  <a:pt x="33094" y="29486"/>
                </a:cubicBezTo>
                <a:close/>
                <a:moveTo>
                  <a:pt x="47876" y="29081"/>
                </a:moveTo>
                <a:lnTo>
                  <a:pt x="47876" y="29081"/>
                </a:lnTo>
                <a:cubicBezTo>
                  <a:pt x="47797" y="29372"/>
                  <a:pt x="47726" y="29627"/>
                  <a:pt x="47656" y="29882"/>
                </a:cubicBezTo>
                <a:cubicBezTo>
                  <a:pt x="46661" y="29997"/>
                  <a:pt x="45640" y="30067"/>
                  <a:pt x="44610" y="30103"/>
                </a:cubicBezTo>
                <a:cubicBezTo>
                  <a:pt x="44680" y="29847"/>
                  <a:pt x="44795" y="29592"/>
                  <a:pt x="44900" y="29337"/>
                </a:cubicBezTo>
                <a:cubicBezTo>
                  <a:pt x="45640" y="29337"/>
                  <a:pt x="46406" y="29301"/>
                  <a:pt x="47216" y="29187"/>
                </a:cubicBezTo>
                <a:cubicBezTo>
                  <a:pt x="47436" y="29152"/>
                  <a:pt x="47656" y="29117"/>
                  <a:pt x="47876" y="29081"/>
                </a:cubicBezTo>
                <a:close/>
                <a:moveTo>
                  <a:pt x="100920" y="28747"/>
                </a:moveTo>
                <a:lnTo>
                  <a:pt x="100920" y="28747"/>
                </a:lnTo>
                <a:cubicBezTo>
                  <a:pt x="102161" y="28896"/>
                  <a:pt x="103376" y="29081"/>
                  <a:pt x="104626" y="29337"/>
                </a:cubicBezTo>
                <a:cubicBezTo>
                  <a:pt x="105066" y="29592"/>
                  <a:pt x="105542" y="29847"/>
                  <a:pt x="105982" y="30103"/>
                </a:cubicBezTo>
                <a:cubicBezTo>
                  <a:pt x="104767" y="29847"/>
                  <a:pt x="103526" y="29627"/>
                  <a:pt x="102240" y="29442"/>
                </a:cubicBezTo>
                <a:cubicBezTo>
                  <a:pt x="101800" y="29222"/>
                  <a:pt x="101360" y="28967"/>
                  <a:pt x="100920" y="28747"/>
                </a:cubicBezTo>
                <a:close/>
                <a:moveTo>
                  <a:pt x="103226" y="28491"/>
                </a:moveTo>
                <a:lnTo>
                  <a:pt x="103226" y="28491"/>
                </a:lnTo>
                <a:cubicBezTo>
                  <a:pt x="103852" y="28606"/>
                  <a:pt x="104441" y="28712"/>
                  <a:pt x="105022" y="28826"/>
                </a:cubicBezTo>
                <a:cubicBezTo>
                  <a:pt x="105577" y="28967"/>
                  <a:pt x="106123" y="29117"/>
                  <a:pt x="106678" y="29266"/>
                </a:cubicBezTo>
                <a:cubicBezTo>
                  <a:pt x="106748" y="29301"/>
                  <a:pt x="106862" y="29372"/>
                  <a:pt x="106933" y="29407"/>
                </a:cubicBezTo>
                <a:cubicBezTo>
                  <a:pt x="107338" y="29662"/>
                  <a:pt x="107708" y="29882"/>
                  <a:pt x="108069" y="30103"/>
                </a:cubicBezTo>
                <a:cubicBezTo>
                  <a:pt x="107373" y="29882"/>
                  <a:pt x="106678" y="29706"/>
                  <a:pt x="105947" y="29522"/>
                </a:cubicBezTo>
                <a:cubicBezTo>
                  <a:pt x="105507" y="29407"/>
                  <a:pt x="105066" y="29337"/>
                  <a:pt x="104626" y="29222"/>
                </a:cubicBezTo>
                <a:cubicBezTo>
                  <a:pt x="104186" y="28967"/>
                  <a:pt x="103702" y="28747"/>
                  <a:pt x="103226" y="28491"/>
                </a:cubicBezTo>
                <a:close/>
                <a:moveTo>
                  <a:pt x="41713" y="29222"/>
                </a:moveTo>
                <a:cubicBezTo>
                  <a:pt x="41564" y="29557"/>
                  <a:pt x="41414" y="29847"/>
                  <a:pt x="41273" y="30182"/>
                </a:cubicBezTo>
                <a:lnTo>
                  <a:pt x="38297" y="30182"/>
                </a:lnTo>
                <a:cubicBezTo>
                  <a:pt x="38447" y="29962"/>
                  <a:pt x="38597" y="29742"/>
                  <a:pt x="38702" y="29522"/>
                </a:cubicBezTo>
                <a:cubicBezTo>
                  <a:pt x="38887" y="29486"/>
                  <a:pt x="39037" y="29442"/>
                  <a:pt x="39178" y="29442"/>
                </a:cubicBezTo>
                <a:cubicBezTo>
                  <a:pt x="40243" y="29301"/>
                  <a:pt x="40833" y="29222"/>
                  <a:pt x="41713" y="29222"/>
                </a:cubicBezTo>
                <a:close/>
                <a:moveTo>
                  <a:pt x="41784" y="29222"/>
                </a:moveTo>
                <a:cubicBezTo>
                  <a:pt x="42118" y="29222"/>
                  <a:pt x="42444" y="29266"/>
                  <a:pt x="42884" y="29266"/>
                </a:cubicBezTo>
                <a:cubicBezTo>
                  <a:pt x="43474" y="29301"/>
                  <a:pt x="44134" y="29337"/>
                  <a:pt x="44795" y="29337"/>
                </a:cubicBezTo>
                <a:cubicBezTo>
                  <a:pt x="44715" y="29592"/>
                  <a:pt x="44610" y="29847"/>
                  <a:pt x="44495" y="30103"/>
                </a:cubicBezTo>
                <a:cubicBezTo>
                  <a:pt x="43474" y="30147"/>
                  <a:pt x="42409" y="30182"/>
                  <a:pt x="41379" y="30182"/>
                </a:cubicBezTo>
                <a:cubicBezTo>
                  <a:pt x="41528" y="29847"/>
                  <a:pt x="41634" y="29557"/>
                  <a:pt x="41784" y="29222"/>
                </a:cubicBezTo>
                <a:close/>
                <a:moveTo>
                  <a:pt x="28727" y="28782"/>
                </a:moveTo>
                <a:cubicBezTo>
                  <a:pt x="29793" y="29187"/>
                  <a:pt x="30849" y="29592"/>
                  <a:pt x="31914" y="29926"/>
                </a:cubicBezTo>
                <a:cubicBezTo>
                  <a:pt x="31730" y="30032"/>
                  <a:pt x="31509" y="30103"/>
                  <a:pt x="31333" y="30217"/>
                </a:cubicBezTo>
                <a:cubicBezTo>
                  <a:pt x="30338" y="29812"/>
                  <a:pt x="29352" y="29337"/>
                  <a:pt x="28358" y="28861"/>
                </a:cubicBezTo>
                <a:cubicBezTo>
                  <a:pt x="28507" y="28826"/>
                  <a:pt x="28613" y="28782"/>
                  <a:pt x="28727" y="28782"/>
                </a:cubicBezTo>
                <a:close/>
                <a:moveTo>
                  <a:pt x="38597" y="29522"/>
                </a:moveTo>
                <a:lnTo>
                  <a:pt x="38597" y="29522"/>
                </a:lnTo>
                <a:cubicBezTo>
                  <a:pt x="38482" y="29742"/>
                  <a:pt x="38332" y="29962"/>
                  <a:pt x="38192" y="30182"/>
                </a:cubicBezTo>
                <a:cubicBezTo>
                  <a:pt x="38007" y="30182"/>
                  <a:pt x="37787" y="30182"/>
                  <a:pt x="37567" y="30217"/>
                </a:cubicBezTo>
                <a:cubicBezTo>
                  <a:pt x="36871" y="30217"/>
                  <a:pt x="36176" y="30182"/>
                  <a:pt x="35471" y="30103"/>
                </a:cubicBezTo>
                <a:cubicBezTo>
                  <a:pt x="35586" y="29962"/>
                  <a:pt x="35735" y="29812"/>
                  <a:pt x="35841" y="29662"/>
                </a:cubicBezTo>
                <a:cubicBezTo>
                  <a:pt x="36757" y="29662"/>
                  <a:pt x="37716" y="29627"/>
                  <a:pt x="38597" y="29522"/>
                </a:cubicBezTo>
                <a:close/>
                <a:moveTo>
                  <a:pt x="68600" y="27285"/>
                </a:moveTo>
                <a:cubicBezTo>
                  <a:pt x="68600" y="27321"/>
                  <a:pt x="68600" y="27356"/>
                  <a:pt x="68636" y="27391"/>
                </a:cubicBezTo>
                <a:cubicBezTo>
                  <a:pt x="68785" y="27946"/>
                  <a:pt x="68970" y="28456"/>
                  <a:pt x="69111" y="29002"/>
                </a:cubicBezTo>
                <a:cubicBezTo>
                  <a:pt x="68451" y="29442"/>
                  <a:pt x="67791" y="29847"/>
                  <a:pt x="67095" y="30217"/>
                </a:cubicBezTo>
                <a:cubicBezTo>
                  <a:pt x="66945" y="29706"/>
                  <a:pt x="66804" y="29187"/>
                  <a:pt x="66655" y="28676"/>
                </a:cubicBezTo>
                <a:cubicBezTo>
                  <a:pt x="66655" y="28641"/>
                  <a:pt x="66655" y="28606"/>
                  <a:pt x="66620" y="28527"/>
                </a:cubicBezTo>
                <a:cubicBezTo>
                  <a:pt x="67315" y="28166"/>
                  <a:pt x="67975" y="27761"/>
                  <a:pt x="68600" y="27285"/>
                </a:cubicBezTo>
                <a:close/>
                <a:moveTo>
                  <a:pt x="105463" y="28421"/>
                </a:moveTo>
                <a:lnTo>
                  <a:pt x="105463" y="28421"/>
                </a:lnTo>
                <a:cubicBezTo>
                  <a:pt x="106642" y="28712"/>
                  <a:pt x="107778" y="29117"/>
                  <a:pt x="108914" y="29486"/>
                </a:cubicBezTo>
                <a:cubicBezTo>
                  <a:pt x="109284" y="29742"/>
                  <a:pt x="109609" y="29997"/>
                  <a:pt x="109979" y="30252"/>
                </a:cubicBezTo>
                <a:cubicBezTo>
                  <a:pt x="108914" y="29847"/>
                  <a:pt x="107813" y="29486"/>
                  <a:pt x="106713" y="29187"/>
                </a:cubicBezTo>
                <a:cubicBezTo>
                  <a:pt x="106308" y="28932"/>
                  <a:pt x="105868" y="28676"/>
                  <a:pt x="105463" y="28421"/>
                </a:cubicBezTo>
                <a:close/>
                <a:moveTo>
                  <a:pt x="88920" y="29046"/>
                </a:moveTo>
                <a:cubicBezTo>
                  <a:pt x="89325" y="29222"/>
                  <a:pt x="89730" y="29407"/>
                  <a:pt x="90100" y="29627"/>
                </a:cubicBezTo>
                <a:cubicBezTo>
                  <a:pt x="88885" y="29812"/>
                  <a:pt x="87679" y="30032"/>
                  <a:pt x="86499" y="30287"/>
                </a:cubicBezTo>
                <a:cubicBezTo>
                  <a:pt x="86173" y="30103"/>
                  <a:pt x="85839" y="29882"/>
                  <a:pt x="85513" y="29706"/>
                </a:cubicBezTo>
                <a:cubicBezTo>
                  <a:pt x="86649" y="29442"/>
                  <a:pt x="87784" y="29222"/>
                  <a:pt x="88920" y="29046"/>
                </a:cubicBezTo>
                <a:close/>
                <a:moveTo>
                  <a:pt x="59981" y="27681"/>
                </a:moveTo>
                <a:cubicBezTo>
                  <a:pt x="60052" y="28201"/>
                  <a:pt x="60166" y="28747"/>
                  <a:pt x="60237" y="29266"/>
                </a:cubicBezTo>
                <a:cubicBezTo>
                  <a:pt x="59171" y="29627"/>
                  <a:pt x="58036" y="29997"/>
                  <a:pt x="56900" y="30323"/>
                </a:cubicBezTo>
                <a:cubicBezTo>
                  <a:pt x="56900" y="29847"/>
                  <a:pt x="56865" y="29337"/>
                  <a:pt x="56821" y="28861"/>
                </a:cubicBezTo>
                <a:cubicBezTo>
                  <a:pt x="57886" y="28491"/>
                  <a:pt x="58951" y="28086"/>
                  <a:pt x="59981" y="27681"/>
                </a:cubicBezTo>
                <a:close/>
                <a:moveTo>
                  <a:pt x="72967" y="27902"/>
                </a:moveTo>
                <a:cubicBezTo>
                  <a:pt x="73073" y="28236"/>
                  <a:pt x="73223" y="28562"/>
                  <a:pt x="73328" y="28861"/>
                </a:cubicBezTo>
                <a:cubicBezTo>
                  <a:pt x="73187" y="29002"/>
                  <a:pt x="73002" y="29117"/>
                  <a:pt x="72853" y="29266"/>
                </a:cubicBezTo>
                <a:cubicBezTo>
                  <a:pt x="72597" y="29486"/>
                  <a:pt x="72342" y="29706"/>
                  <a:pt x="72052" y="29926"/>
                </a:cubicBezTo>
                <a:cubicBezTo>
                  <a:pt x="71867" y="30067"/>
                  <a:pt x="71717" y="30182"/>
                  <a:pt x="71532" y="30323"/>
                </a:cubicBezTo>
                <a:cubicBezTo>
                  <a:pt x="71462" y="29997"/>
                  <a:pt x="71391" y="29662"/>
                  <a:pt x="71312" y="29337"/>
                </a:cubicBezTo>
                <a:cubicBezTo>
                  <a:pt x="71532" y="29152"/>
                  <a:pt x="71752" y="28967"/>
                  <a:pt x="72008" y="28747"/>
                </a:cubicBezTo>
                <a:cubicBezTo>
                  <a:pt x="72342" y="28456"/>
                  <a:pt x="72633" y="28166"/>
                  <a:pt x="72967" y="27902"/>
                </a:cubicBezTo>
                <a:close/>
                <a:moveTo>
                  <a:pt x="98419" y="29222"/>
                </a:moveTo>
                <a:cubicBezTo>
                  <a:pt x="99670" y="29266"/>
                  <a:pt x="100955" y="29372"/>
                  <a:pt x="102240" y="29557"/>
                </a:cubicBezTo>
                <a:cubicBezTo>
                  <a:pt x="102681" y="29777"/>
                  <a:pt x="103121" y="30067"/>
                  <a:pt x="103561" y="30367"/>
                </a:cubicBezTo>
                <a:cubicBezTo>
                  <a:pt x="102276" y="30182"/>
                  <a:pt x="101025" y="30067"/>
                  <a:pt x="99740" y="29997"/>
                </a:cubicBezTo>
                <a:cubicBezTo>
                  <a:pt x="99300" y="29742"/>
                  <a:pt x="98860" y="29442"/>
                  <a:pt x="98419" y="29222"/>
                </a:cubicBezTo>
                <a:close/>
                <a:moveTo>
                  <a:pt x="94097" y="29266"/>
                </a:moveTo>
                <a:cubicBezTo>
                  <a:pt x="94572" y="29522"/>
                  <a:pt x="95012" y="29777"/>
                  <a:pt x="95453" y="30067"/>
                </a:cubicBezTo>
                <a:cubicBezTo>
                  <a:pt x="94167" y="30147"/>
                  <a:pt x="92847" y="30252"/>
                  <a:pt x="91561" y="30437"/>
                </a:cubicBezTo>
                <a:cubicBezTo>
                  <a:pt x="91200" y="30147"/>
                  <a:pt x="90795" y="29882"/>
                  <a:pt x="90390" y="29662"/>
                </a:cubicBezTo>
                <a:cubicBezTo>
                  <a:pt x="91596" y="29486"/>
                  <a:pt x="92847" y="29337"/>
                  <a:pt x="94097" y="29266"/>
                </a:cubicBezTo>
                <a:close/>
                <a:moveTo>
                  <a:pt x="79535" y="28932"/>
                </a:moveTo>
                <a:cubicBezTo>
                  <a:pt x="79755" y="29117"/>
                  <a:pt x="80010" y="29301"/>
                  <a:pt x="80231" y="29442"/>
                </a:cubicBezTo>
                <a:cubicBezTo>
                  <a:pt x="79271" y="29777"/>
                  <a:pt x="78320" y="30103"/>
                  <a:pt x="77369" y="30472"/>
                </a:cubicBezTo>
                <a:cubicBezTo>
                  <a:pt x="77220" y="30287"/>
                  <a:pt x="77070" y="30147"/>
                  <a:pt x="76894" y="29962"/>
                </a:cubicBezTo>
                <a:cubicBezTo>
                  <a:pt x="77774" y="29557"/>
                  <a:pt x="78655" y="29222"/>
                  <a:pt x="79535" y="28932"/>
                </a:cubicBezTo>
                <a:close/>
                <a:moveTo>
                  <a:pt x="15592" y="27681"/>
                </a:moveTo>
                <a:cubicBezTo>
                  <a:pt x="16692" y="27866"/>
                  <a:pt x="17758" y="28122"/>
                  <a:pt x="18744" y="28491"/>
                </a:cubicBezTo>
                <a:cubicBezTo>
                  <a:pt x="18303" y="29117"/>
                  <a:pt x="17907" y="29812"/>
                  <a:pt x="17538" y="30437"/>
                </a:cubicBezTo>
                <a:cubicBezTo>
                  <a:pt x="17538" y="30437"/>
                  <a:pt x="17502" y="30472"/>
                  <a:pt x="17502" y="30508"/>
                </a:cubicBezTo>
                <a:cubicBezTo>
                  <a:pt x="16437" y="30147"/>
                  <a:pt x="15337" y="29847"/>
                  <a:pt x="14236" y="29662"/>
                </a:cubicBezTo>
                <a:cubicBezTo>
                  <a:pt x="14641" y="28967"/>
                  <a:pt x="15081" y="28307"/>
                  <a:pt x="15592" y="27681"/>
                </a:cubicBezTo>
                <a:close/>
                <a:moveTo>
                  <a:pt x="75608" y="28421"/>
                </a:moveTo>
                <a:cubicBezTo>
                  <a:pt x="75793" y="28712"/>
                  <a:pt x="75969" y="28967"/>
                  <a:pt x="76154" y="29222"/>
                </a:cubicBezTo>
                <a:cubicBezTo>
                  <a:pt x="75459" y="29627"/>
                  <a:pt x="74763" y="30067"/>
                  <a:pt x="74068" y="30508"/>
                </a:cubicBezTo>
                <a:cubicBezTo>
                  <a:pt x="73953" y="30252"/>
                  <a:pt x="73848" y="29997"/>
                  <a:pt x="73733" y="29706"/>
                </a:cubicBezTo>
                <a:cubicBezTo>
                  <a:pt x="74358" y="29266"/>
                  <a:pt x="74948" y="28826"/>
                  <a:pt x="75608" y="28421"/>
                </a:cubicBezTo>
                <a:close/>
                <a:moveTo>
                  <a:pt x="53563" y="28747"/>
                </a:moveTo>
                <a:cubicBezTo>
                  <a:pt x="53563" y="28967"/>
                  <a:pt x="53519" y="29187"/>
                  <a:pt x="53519" y="29442"/>
                </a:cubicBezTo>
                <a:cubicBezTo>
                  <a:pt x="53484" y="29592"/>
                  <a:pt x="53484" y="29742"/>
                  <a:pt x="53484" y="29882"/>
                </a:cubicBezTo>
                <a:cubicBezTo>
                  <a:pt x="52498" y="30182"/>
                  <a:pt x="51538" y="30402"/>
                  <a:pt x="50588" y="30543"/>
                </a:cubicBezTo>
                <a:cubicBezTo>
                  <a:pt x="50658" y="30217"/>
                  <a:pt x="50737" y="29847"/>
                  <a:pt x="50808" y="29486"/>
                </a:cubicBezTo>
                <a:cubicBezTo>
                  <a:pt x="51723" y="29301"/>
                  <a:pt x="52639" y="29046"/>
                  <a:pt x="53563" y="28747"/>
                </a:cubicBezTo>
                <a:close/>
                <a:moveTo>
                  <a:pt x="70801" y="27761"/>
                </a:moveTo>
                <a:cubicBezTo>
                  <a:pt x="70951" y="28271"/>
                  <a:pt x="71092" y="28782"/>
                  <a:pt x="71206" y="29301"/>
                </a:cubicBezTo>
                <a:cubicBezTo>
                  <a:pt x="70652" y="29742"/>
                  <a:pt x="70106" y="30147"/>
                  <a:pt x="69516" y="30543"/>
                </a:cubicBezTo>
                <a:cubicBezTo>
                  <a:pt x="69446" y="30032"/>
                  <a:pt x="69331" y="29522"/>
                  <a:pt x="69190" y="29046"/>
                </a:cubicBezTo>
                <a:cubicBezTo>
                  <a:pt x="69736" y="28641"/>
                  <a:pt x="70291" y="28236"/>
                  <a:pt x="70801" y="27761"/>
                </a:cubicBezTo>
                <a:close/>
                <a:moveTo>
                  <a:pt x="84298" y="29187"/>
                </a:moveTo>
                <a:cubicBezTo>
                  <a:pt x="84632" y="29337"/>
                  <a:pt x="84958" y="29522"/>
                  <a:pt x="85258" y="29662"/>
                </a:cubicBezTo>
                <a:cubicBezTo>
                  <a:pt x="84192" y="29926"/>
                  <a:pt x="83092" y="30217"/>
                  <a:pt x="81991" y="30543"/>
                </a:cubicBezTo>
                <a:cubicBezTo>
                  <a:pt x="81736" y="30367"/>
                  <a:pt x="81472" y="30217"/>
                  <a:pt x="81217" y="30032"/>
                </a:cubicBezTo>
                <a:cubicBezTo>
                  <a:pt x="82247" y="29706"/>
                  <a:pt x="83277" y="29407"/>
                  <a:pt x="84298" y="29187"/>
                </a:cubicBezTo>
                <a:close/>
                <a:moveTo>
                  <a:pt x="28252" y="28896"/>
                </a:moveTo>
                <a:cubicBezTo>
                  <a:pt x="29238" y="29372"/>
                  <a:pt x="30233" y="29847"/>
                  <a:pt x="31219" y="30252"/>
                </a:cubicBezTo>
                <a:cubicBezTo>
                  <a:pt x="31113" y="30323"/>
                  <a:pt x="31034" y="30367"/>
                  <a:pt x="30928" y="30437"/>
                </a:cubicBezTo>
                <a:cubicBezTo>
                  <a:pt x="30849" y="30508"/>
                  <a:pt x="30779" y="30543"/>
                  <a:pt x="30708" y="30622"/>
                </a:cubicBezTo>
                <a:cubicBezTo>
                  <a:pt x="29713" y="30103"/>
                  <a:pt x="28763" y="29592"/>
                  <a:pt x="27812" y="29081"/>
                </a:cubicBezTo>
                <a:cubicBezTo>
                  <a:pt x="27917" y="29002"/>
                  <a:pt x="28032" y="28967"/>
                  <a:pt x="28137" y="28932"/>
                </a:cubicBezTo>
                <a:cubicBezTo>
                  <a:pt x="28173" y="28932"/>
                  <a:pt x="28208" y="28932"/>
                  <a:pt x="28252" y="28896"/>
                </a:cubicBezTo>
                <a:close/>
                <a:moveTo>
                  <a:pt x="32654" y="29706"/>
                </a:moveTo>
                <a:cubicBezTo>
                  <a:pt x="33534" y="29926"/>
                  <a:pt x="34415" y="30067"/>
                  <a:pt x="35295" y="30182"/>
                </a:cubicBezTo>
                <a:cubicBezTo>
                  <a:pt x="35181" y="30287"/>
                  <a:pt x="35031" y="30437"/>
                  <a:pt x="34890" y="30622"/>
                </a:cubicBezTo>
                <a:cubicBezTo>
                  <a:pt x="33975" y="30437"/>
                  <a:pt x="33094" y="30182"/>
                  <a:pt x="32170" y="29926"/>
                </a:cubicBezTo>
                <a:cubicBezTo>
                  <a:pt x="32319" y="29847"/>
                  <a:pt x="32504" y="29777"/>
                  <a:pt x="32654" y="29706"/>
                </a:cubicBezTo>
                <a:close/>
                <a:moveTo>
                  <a:pt x="35401" y="30182"/>
                </a:moveTo>
                <a:cubicBezTo>
                  <a:pt x="36131" y="30252"/>
                  <a:pt x="36871" y="30287"/>
                  <a:pt x="37567" y="30287"/>
                </a:cubicBezTo>
                <a:lnTo>
                  <a:pt x="38156" y="30287"/>
                </a:lnTo>
                <a:cubicBezTo>
                  <a:pt x="38042" y="30508"/>
                  <a:pt x="37892" y="30728"/>
                  <a:pt x="37751" y="30913"/>
                </a:cubicBezTo>
                <a:lnTo>
                  <a:pt x="37232" y="30913"/>
                </a:lnTo>
                <a:cubicBezTo>
                  <a:pt x="36501" y="30842"/>
                  <a:pt x="35735" y="30763"/>
                  <a:pt x="34996" y="30622"/>
                </a:cubicBezTo>
                <a:cubicBezTo>
                  <a:pt x="35145" y="30472"/>
                  <a:pt x="35251" y="30323"/>
                  <a:pt x="35401" y="30182"/>
                </a:cubicBezTo>
                <a:close/>
                <a:moveTo>
                  <a:pt x="63063" y="28271"/>
                </a:moveTo>
                <a:cubicBezTo>
                  <a:pt x="63168" y="28782"/>
                  <a:pt x="63283" y="29266"/>
                  <a:pt x="63389" y="29742"/>
                </a:cubicBezTo>
                <a:cubicBezTo>
                  <a:pt x="63424" y="29812"/>
                  <a:pt x="63424" y="29882"/>
                  <a:pt x="63424" y="29962"/>
                </a:cubicBezTo>
                <a:cubicBezTo>
                  <a:pt x="62473" y="30323"/>
                  <a:pt x="61487" y="30657"/>
                  <a:pt x="60492" y="30948"/>
                </a:cubicBezTo>
                <a:cubicBezTo>
                  <a:pt x="60457" y="30402"/>
                  <a:pt x="60386" y="29882"/>
                  <a:pt x="60307" y="29337"/>
                </a:cubicBezTo>
                <a:cubicBezTo>
                  <a:pt x="61267" y="29002"/>
                  <a:pt x="62182" y="28676"/>
                  <a:pt x="63063" y="28271"/>
                </a:cubicBezTo>
                <a:close/>
                <a:moveTo>
                  <a:pt x="3557" y="29301"/>
                </a:moveTo>
                <a:cubicBezTo>
                  <a:pt x="4217" y="29337"/>
                  <a:pt x="4877" y="29337"/>
                  <a:pt x="5538" y="29337"/>
                </a:cubicBezTo>
                <a:lnTo>
                  <a:pt x="6092" y="29337"/>
                </a:lnTo>
                <a:cubicBezTo>
                  <a:pt x="5503" y="29882"/>
                  <a:pt x="4957" y="30437"/>
                  <a:pt x="4402" y="30983"/>
                </a:cubicBezTo>
                <a:cubicBezTo>
                  <a:pt x="4076" y="30948"/>
                  <a:pt x="3707" y="30948"/>
                  <a:pt x="3381" y="30913"/>
                </a:cubicBezTo>
                <a:cubicBezTo>
                  <a:pt x="2826" y="30877"/>
                  <a:pt x="2280" y="30842"/>
                  <a:pt x="1761" y="30763"/>
                </a:cubicBezTo>
                <a:cubicBezTo>
                  <a:pt x="2351" y="30287"/>
                  <a:pt x="2941" y="29777"/>
                  <a:pt x="3557" y="29301"/>
                </a:cubicBezTo>
                <a:close/>
                <a:moveTo>
                  <a:pt x="50702" y="29486"/>
                </a:moveTo>
                <a:lnTo>
                  <a:pt x="50702" y="29486"/>
                </a:lnTo>
                <a:cubicBezTo>
                  <a:pt x="50623" y="29847"/>
                  <a:pt x="50588" y="30217"/>
                  <a:pt x="50517" y="30587"/>
                </a:cubicBezTo>
                <a:cubicBezTo>
                  <a:pt x="49487" y="30763"/>
                  <a:pt x="48457" y="30877"/>
                  <a:pt x="47436" y="30983"/>
                </a:cubicBezTo>
                <a:cubicBezTo>
                  <a:pt x="47541" y="30657"/>
                  <a:pt x="47656" y="30287"/>
                  <a:pt x="47726" y="29962"/>
                </a:cubicBezTo>
                <a:cubicBezTo>
                  <a:pt x="48721" y="29847"/>
                  <a:pt x="49707" y="29706"/>
                  <a:pt x="50702" y="29486"/>
                </a:cubicBezTo>
                <a:close/>
                <a:moveTo>
                  <a:pt x="83381" y="0"/>
                </a:moveTo>
                <a:cubicBezTo>
                  <a:pt x="83108" y="0"/>
                  <a:pt x="82827" y="9"/>
                  <a:pt x="82537" y="28"/>
                </a:cubicBezTo>
                <a:cubicBezTo>
                  <a:pt x="78831" y="248"/>
                  <a:pt x="75864" y="1754"/>
                  <a:pt x="73478" y="3656"/>
                </a:cubicBezTo>
                <a:lnTo>
                  <a:pt x="73407" y="3620"/>
                </a:lnTo>
                <a:cubicBezTo>
                  <a:pt x="73407" y="3691"/>
                  <a:pt x="73372" y="3735"/>
                  <a:pt x="73372" y="3770"/>
                </a:cubicBezTo>
                <a:cubicBezTo>
                  <a:pt x="72597" y="4395"/>
                  <a:pt x="71937" y="5055"/>
                  <a:pt x="71277" y="5716"/>
                </a:cubicBezTo>
                <a:cubicBezTo>
                  <a:pt x="71277" y="5672"/>
                  <a:pt x="71277" y="5636"/>
                  <a:pt x="71312" y="5636"/>
                </a:cubicBezTo>
                <a:lnTo>
                  <a:pt x="71206" y="5601"/>
                </a:lnTo>
                <a:cubicBezTo>
                  <a:pt x="71206" y="5672"/>
                  <a:pt x="71171" y="5751"/>
                  <a:pt x="71171" y="5857"/>
                </a:cubicBezTo>
                <a:cubicBezTo>
                  <a:pt x="70546" y="6517"/>
                  <a:pt x="69991" y="7177"/>
                  <a:pt x="69446" y="7837"/>
                </a:cubicBezTo>
                <a:lnTo>
                  <a:pt x="69410" y="7837"/>
                </a:lnTo>
                <a:cubicBezTo>
                  <a:pt x="69366" y="7873"/>
                  <a:pt x="69366" y="7917"/>
                  <a:pt x="69366" y="7952"/>
                </a:cubicBezTo>
                <a:cubicBezTo>
                  <a:pt x="68970" y="8498"/>
                  <a:pt x="68565" y="9017"/>
                  <a:pt x="68231" y="9528"/>
                </a:cubicBezTo>
                <a:cubicBezTo>
                  <a:pt x="66435" y="12055"/>
                  <a:pt x="64163" y="14300"/>
                  <a:pt x="61707" y="16421"/>
                </a:cubicBezTo>
                <a:lnTo>
                  <a:pt x="61707" y="16316"/>
                </a:lnTo>
                <a:lnTo>
                  <a:pt x="61628" y="16316"/>
                </a:lnTo>
                <a:cubicBezTo>
                  <a:pt x="61628" y="16386"/>
                  <a:pt x="61593" y="16421"/>
                  <a:pt x="61593" y="16500"/>
                </a:cubicBezTo>
                <a:cubicBezTo>
                  <a:pt x="60862" y="17117"/>
                  <a:pt x="60122" y="17742"/>
                  <a:pt x="59392" y="18332"/>
                </a:cubicBezTo>
                <a:lnTo>
                  <a:pt x="59392" y="18217"/>
                </a:lnTo>
                <a:lnTo>
                  <a:pt x="59321" y="18182"/>
                </a:lnTo>
                <a:cubicBezTo>
                  <a:pt x="59321" y="18261"/>
                  <a:pt x="59286" y="18332"/>
                  <a:pt x="59286" y="18402"/>
                </a:cubicBezTo>
                <a:cubicBezTo>
                  <a:pt x="58546" y="18992"/>
                  <a:pt x="57851" y="19538"/>
                  <a:pt x="57120" y="20093"/>
                </a:cubicBezTo>
                <a:lnTo>
                  <a:pt x="57041" y="20093"/>
                </a:lnTo>
                <a:lnTo>
                  <a:pt x="57041" y="20163"/>
                </a:lnTo>
                <a:cubicBezTo>
                  <a:pt x="56865" y="20313"/>
                  <a:pt x="56680" y="20462"/>
                  <a:pt x="56495" y="20603"/>
                </a:cubicBezTo>
                <a:lnTo>
                  <a:pt x="55940" y="21008"/>
                </a:lnTo>
                <a:cubicBezTo>
                  <a:pt x="53264" y="23103"/>
                  <a:pt x="50772" y="24310"/>
                  <a:pt x="48316" y="24715"/>
                </a:cubicBezTo>
                <a:cubicBezTo>
                  <a:pt x="47963" y="24777"/>
                  <a:pt x="47611" y="24800"/>
                  <a:pt x="47260" y="24800"/>
                </a:cubicBezTo>
                <a:cubicBezTo>
                  <a:pt x="46772" y="24800"/>
                  <a:pt x="46288" y="24756"/>
                  <a:pt x="45816" y="24715"/>
                </a:cubicBezTo>
                <a:cubicBezTo>
                  <a:pt x="45405" y="24690"/>
                  <a:pt x="44990" y="24665"/>
                  <a:pt x="44573" y="24665"/>
                </a:cubicBezTo>
                <a:cubicBezTo>
                  <a:pt x="44401" y="24665"/>
                  <a:pt x="44228" y="24669"/>
                  <a:pt x="44055" y="24679"/>
                </a:cubicBezTo>
                <a:cubicBezTo>
                  <a:pt x="43879" y="24679"/>
                  <a:pt x="43694" y="24679"/>
                  <a:pt x="43509" y="24715"/>
                </a:cubicBezTo>
                <a:cubicBezTo>
                  <a:pt x="43544" y="24679"/>
                  <a:pt x="43544" y="24644"/>
                  <a:pt x="43544" y="24600"/>
                </a:cubicBezTo>
                <a:lnTo>
                  <a:pt x="43474" y="24600"/>
                </a:lnTo>
                <a:cubicBezTo>
                  <a:pt x="43474" y="24644"/>
                  <a:pt x="43439" y="24679"/>
                  <a:pt x="43439" y="24715"/>
                </a:cubicBezTo>
                <a:cubicBezTo>
                  <a:pt x="42373" y="24820"/>
                  <a:pt x="41678" y="25040"/>
                  <a:pt x="40648" y="25410"/>
                </a:cubicBezTo>
                <a:cubicBezTo>
                  <a:pt x="40577" y="25445"/>
                  <a:pt x="40498" y="25445"/>
                  <a:pt x="40428" y="25481"/>
                </a:cubicBezTo>
                <a:cubicBezTo>
                  <a:pt x="40243" y="25560"/>
                  <a:pt x="40058" y="25630"/>
                  <a:pt x="39873" y="25665"/>
                </a:cubicBezTo>
                <a:cubicBezTo>
                  <a:pt x="37577" y="26488"/>
                  <a:pt x="34895" y="26958"/>
                  <a:pt x="32275" y="26958"/>
                </a:cubicBezTo>
                <a:cubicBezTo>
                  <a:pt x="32093" y="26958"/>
                  <a:pt x="31911" y="26955"/>
                  <a:pt x="31730" y="26951"/>
                </a:cubicBezTo>
                <a:lnTo>
                  <a:pt x="31694" y="26916"/>
                </a:lnTo>
                <a:lnTo>
                  <a:pt x="31694" y="26951"/>
                </a:lnTo>
                <a:cubicBezTo>
                  <a:pt x="30673" y="26916"/>
                  <a:pt x="29678" y="26801"/>
                  <a:pt x="28727" y="26581"/>
                </a:cubicBezTo>
                <a:lnTo>
                  <a:pt x="28692" y="26581"/>
                </a:lnTo>
                <a:cubicBezTo>
                  <a:pt x="26412" y="26141"/>
                  <a:pt x="24325" y="25225"/>
                  <a:pt x="22785" y="23764"/>
                </a:cubicBezTo>
                <a:cubicBezTo>
                  <a:pt x="20874" y="21924"/>
                  <a:pt x="20064" y="19432"/>
                  <a:pt x="19298" y="17011"/>
                </a:cubicBezTo>
                <a:cubicBezTo>
                  <a:pt x="18524" y="14625"/>
                  <a:pt x="17722" y="12204"/>
                  <a:pt x="15882" y="10408"/>
                </a:cubicBezTo>
                <a:lnTo>
                  <a:pt x="15847" y="10373"/>
                </a:lnTo>
                <a:cubicBezTo>
                  <a:pt x="15521" y="10074"/>
                  <a:pt x="15152" y="9783"/>
                  <a:pt x="14747" y="9493"/>
                </a:cubicBezTo>
                <a:cubicBezTo>
                  <a:pt x="12798" y="8228"/>
                  <a:pt x="10381" y="7580"/>
                  <a:pt x="7629" y="7580"/>
                </a:cubicBezTo>
                <a:cubicBezTo>
                  <a:pt x="6701" y="7580"/>
                  <a:pt x="5735" y="7653"/>
                  <a:pt x="4737" y="7802"/>
                </a:cubicBezTo>
                <a:cubicBezTo>
                  <a:pt x="3196" y="8022"/>
                  <a:pt x="1576" y="8463"/>
                  <a:pt x="0" y="9017"/>
                </a:cubicBezTo>
                <a:lnTo>
                  <a:pt x="0" y="9123"/>
                </a:lnTo>
                <a:cubicBezTo>
                  <a:pt x="845" y="8832"/>
                  <a:pt x="1726" y="8533"/>
                  <a:pt x="2606" y="8313"/>
                </a:cubicBezTo>
                <a:lnTo>
                  <a:pt x="2606" y="8427"/>
                </a:lnTo>
                <a:cubicBezTo>
                  <a:pt x="2351" y="9123"/>
                  <a:pt x="2095" y="9854"/>
                  <a:pt x="1840" y="10628"/>
                </a:cubicBezTo>
                <a:cubicBezTo>
                  <a:pt x="1215" y="10778"/>
                  <a:pt x="625" y="10954"/>
                  <a:pt x="0" y="11174"/>
                </a:cubicBezTo>
                <a:lnTo>
                  <a:pt x="0" y="11253"/>
                </a:lnTo>
                <a:cubicBezTo>
                  <a:pt x="590" y="11068"/>
                  <a:pt x="1215" y="10884"/>
                  <a:pt x="1796" y="10699"/>
                </a:cubicBezTo>
                <a:lnTo>
                  <a:pt x="1796" y="10699"/>
                </a:lnTo>
                <a:cubicBezTo>
                  <a:pt x="1541" y="11473"/>
                  <a:pt x="1250" y="12204"/>
                  <a:pt x="880" y="12935"/>
                </a:cubicBezTo>
                <a:cubicBezTo>
                  <a:pt x="590" y="13014"/>
                  <a:pt x="299" y="13120"/>
                  <a:pt x="0" y="13199"/>
                </a:cubicBezTo>
                <a:lnTo>
                  <a:pt x="0" y="13305"/>
                </a:lnTo>
                <a:cubicBezTo>
                  <a:pt x="299" y="13199"/>
                  <a:pt x="555" y="13120"/>
                  <a:pt x="845" y="13049"/>
                </a:cubicBezTo>
                <a:lnTo>
                  <a:pt x="845" y="13049"/>
                </a:lnTo>
                <a:cubicBezTo>
                  <a:pt x="590" y="13595"/>
                  <a:pt x="299" y="14115"/>
                  <a:pt x="0" y="14625"/>
                </a:cubicBezTo>
                <a:lnTo>
                  <a:pt x="0" y="14775"/>
                </a:lnTo>
                <a:cubicBezTo>
                  <a:pt x="370" y="14220"/>
                  <a:pt x="660" y="13639"/>
                  <a:pt x="960" y="13014"/>
                </a:cubicBezTo>
                <a:cubicBezTo>
                  <a:pt x="1911" y="12759"/>
                  <a:pt x="2861" y="12539"/>
                  <a:pt x="3821" y="12424"/>
                </a:cubicBezTo>
                <a:lnTo>
                  <a:pt x="3821" y="12424"/>
                </a:lnTo>
                <a:cubicBezTo>
                  <a:pt x="3451" y="13155"/>
                  <a:pt x="3046" y="13895"/>
                  <a:pt x="2606" y="14555"/>
                </a:cubicBezTo>
                <a:cubicBezTo>
                  <a:pt x="2351" y="14625"/>
                  <a:pt x="2131" y="14660"/>
                  <a:pt x="1875" y="14696"/>
                </a:cubicBezTo>
                <a:cubicBezTo>
                  <a:pt x="1250" y="14845"/>
                  <a:pt x="625" y="14995"/>
                  <a:pt x="0" y="15136"/>
                </a:cubicBezTo>
                <a:lnTo>
                  <a:pt x="0" y="15215"/>
                </a:lnTo>
                <a:cubicBezTo>
                  <a:pt x="845" y="14995"/>
                  <a:pt x="1690" y="14810"/>
                  <a:pt x="2571" y="14660"/>
                </a:cubicBezTo>
                <a:lnTo>
                  <a:pt x="2571" y="14660"/>
                </a:lnTo>
                <a:cubicBezTo>
                  <a:pt x="2131" y="15286"/>
                  <a:pt x="1655" y="15911"/>
                  <a:pt x="1101" y="16456"/>
                </a:cubicBezTo>
                <a:cubicBezTo>
                  <a:pt x="740" y="16536"/>
                  <a:pt x="370" y="16606"/>
                  <a:pt x="0" y="16677"/>
                </a:cubicBezTo>
                <a:lnTo>
                  <a:pt x="0" y="16756"/>
                </a:lnTo>
                <a:cubicBezTo>
                  <a:pt x="335" y="16677"/>
                  <a:pt x="660" y="16606"/>
                  <a:pt x="995" y="16571"/>
                </a:cubicBezTo>
                <a:lnTo>
                  <a:pt x="995" y="16571"/>
                </a:lnTo>
                <a:cubicBezTo>
                  <a:pt x="995" y="16606"/>
                  <a:pt x="960" y="16606"/>
                  <a:pt x="916" y="16641"/>
                </a:cubicBezTo>
                <a:cubicBezTo>
                  <a:pt x="625" y="16941"/>
                  <a:pt x="335" y="17231"/>
                  <a:pt x="0" y="17522"/>
                </a:cubicBezTo>
                <a:lnTo>
                  <a:pt x="0" y="17636"/>
                </a:lnTo>
                <a:cubicBezTo>
                  <a:pt x="335" y="17337"/>
                  <a:pt x="660" y="17011"/>
                  <a:pt x="995" y="16721"/>
                </a:cubicBezTo>
                <a:cubicBezTo>
                  <a:pt x="1030" y="16641"/>
                  <a:pt x="1101" y="16606"/>
                  <a:pt x="1136" y="16536"/>
                </a:cubicBezTo>
                <a:cubicBezTo>
                  <a:pt x="2131" y="16386"/>
                  <a:pt x="3117" y="16280"/>
                  <a:pt x="4111" y="16236"/>
                </a:cubicBezTo>
                <a:lnTo>
                  <a:pt x="4111" y="16236"/>
                </a:lnTo>
                <a:cubicBezTo>
                  <a:pt x="4041" y="16351"/>
                  <a:pt x="3927" y="16421"/>
                  <a:pt x="3856" y="16536"/>
                </a:cubicBezTo>
                <a:cubicBezTo>
                  <a:pt x="3337" y="17046"/>
                  <a:pt x="2826" y="17487"/>
                  <a:pt x="2315" y="17962"/>
                </a:cubicBezTo>
                <a:cubicBezTo>
                  <a:pt x="1541" y="17997"/>
                  <a:pt x="775" y="18041"/>
                  <a:pt x="0" y="18147"/>
                </a:cubicBezTo>
                <a:lnTo>
                  <a:pt x="0" y="18217"/>
                </a:lnTo>
                <a:cubicBezTo>
                  <a:pt x="740" y="18147"/>
                  <a:pt x="1470" y="18076"/>
                  <a:pt x="2201" y="18041"/>
                </a:cubicBezTo>
                <a:lnTo>
                  <a:pt x="2201" y="18041"/>
                </a:lnTo>
                <a:cubicBezTo>
                  <a:pt x="1576" y="18622"/>
                  <a:pt x="916" y="19142"/>
                  <a:pt x="255" y="19652"/>
                </a:cubicBezTo>
                <a:lnTo>
                  <a:pt x="0" y="19652"/>
                </a:lnTo>
                <a:lnTo>
                  <a:pt x="0" y="19723"/>
                </a:lnTo>
                <a:lnTo>
                  <a:pt x="150" y="19723"/>
                </a:lnTo>
                <a:cubicBezTo>
                  <a:pt x="114" y="19758"/>
                  <a:pt x="35" y="19802"/>
                  <a:pt x="0" y="19837"/>
                </a:cubicBezTo>
                <a:lnTo>
                  <a:pt x="0" y="19943"/>
                </a:lnTo>
                <a:cubicBezTo>
                  <a:pt x="114" y="19872"/>
                  <a:pt x="185" y="19802"/>
                  <a:pt x="299" y="19723"/>
                </a:cubicBezTo>
                <a:cubicBezTo>
                  <a:pt x="1321" y="19723"/>
                  <a:pt x="2351" y="19758"/>
                  <a:pt x="3337" y="19837"/>
                </a:cubicBezTo>
                <a:cubicBezTo>
                  <a:pt x="2676" y="20348"/>
                  <a:pt x="2016" y="20823"/>
                  <a:pt x="1321" y="21343"/>
                </a:cubicBezTo>
                <a:cubicBezTo>
                  <a:pt x="880" y="21299"/>
                  <a:pt x="440" y="21263"/>
                  <a:pt x="0" y="21263"/>
                </a:cubicBezTo>
                <a:lnTo>
                  <a:pt x="0" y="21343"/>
                </a:lnTo>
                <a:cubicBezTo>
                  <a:pt x="405" y="21343"/>
                  <a:pt x="810" y="21378"/>
                  <a:pt x="1215" y="21413"/>
                </a:cubicBezTo>
                <a:cubicBezTo>
                  <a:pt x="916" y="21633"/>
                  <a:pt x="590" y="21889"/>
                  <a:pt x="255" y="22109"/>
                </a:cubicBezTo>
                <a:cubicBezTo>
                  <a:pt x="185" y="22144"/>
                  <a:pt x="79" y="22223"/>
                  <a:pt x="0" y="22293"/>
                </a:cubicBezTo>
                <a:lnTo>
                  <a:pt x="0" y="22399"/>
                </a:lnTo>
                <a:cubicBezTo>
                  <a:pt x="114" y="22329"/>
                  <a:pt x="220" y="22258"/>
                  <a:pt x="299" y="22179"/>
                </a:cubicBezTo>
                <a:cubicBezTo>
                  <a:pt x="660" y="21924"/>
                  <a:pt x="1030" y="21668"/>
                  <a:pt x="1356" y="21413"/>
                </a:cubicBezTo>
                <a:cubicBezTo>
                  <a:pt x="2386" y="21519"/>
                  <a:pt x="3416" y="21633"/>
                  <a:pt x="4481" y="21818"/>
                </a:cubicBezTo>
                <a:cubicBezTo>
                  <a:pt x="4332" y="21924"/>
                  <a:pt x="4182" y="22038"/>
                  <a:pt x="4076" y="22144"/>
                </a:cubicBezTo>
                <a:cubicBezTo>
                  <a:pt x="3636" y="22443"/>
                  <a:pt x="3196" y="22769"/>
                  <a:pt x="2791" y="23103"/>
                </a:cubicBezTo>
                <a:cubicBezTo>
                  <a:pt x="1840" y="22989"/>
                  <a:pt x="880" y="22883"/>
                  <a:pt x="0" y="22804"/>
                </a:cubicBezTo>
                <a:lnTo>
                  <a:pt x="0" y="22919"/>
                </a:lnTo>
                <a:cubicBezTo>
                  <a:pt x="880" y="22989"/>
                  <a:pt x="1761" y="23059"/>
                  <a:pt x="2676" y="23174"/>
                </a:cubicBezTo>
                <a:cubicBezTo>
                  <a:pt x="2060" y="23614"/>
                  <a:pt x="1435" y="24054"/>
                  <a:pt x="810" y="24494"/>
                </a:cubicBezTo>
                <a:cubicBezTo>
                  <a:pt x="555" y="24459"/>
                  <a:pt x="255" y="24459"/>
                  <a:pt x="0" y="24424"/>
                </a:cubicBezTo>
                <a:lnTo>
                  <a:pt x="0" y="24494"/>
                </a:lnTo>
                <a:cubicBezTo>
                  <a:pt x="220" y="24530"/>
                  <a:pt x="475" y="24530"/>
                  <a:pt x="696" y="24565"/>
                </a:cubicBezTo>
                <a:cubicBezTo>
                  <a:pt x="475" y="24715"/>
                  <a:pt x="220" y="24864"/>
                  <a:pt x="0" y="25040"/>
                </a:cubicBezTo>
                <a:lnTo>
                  <a:pt x="0" y="25155"/>
                </a:lnTo>
                <a:cubicBezTo>
                  <a:pt x="299" y="24935"/>
                  <a:pt x="555" y="24750"/>
                  <a:pt x="845" y="24565"/>
                </a:cubicBezTo>
                <a:cubicBezTo>
                  <a:pt x="1400" y="24600"/>
                  <a:pt x="1946" y="24679"/>
                  <a:pt x="2500" y="24715"/>
                </a:cubicBezTo>
                <a:cubicBezTo>
                  <a:pt x="2861" y="24750"/>
                  <a:pt x="3231" y="24785"/>
                  <a:pt x="3557" y="24820"/>
                </a:cubicBezTo>
                <a:cubicBezTo>
                  <a:pt x="2941" y="25260"/>
                  <a:pt x="2315" y="25701"/>
                  <a:pt x="1655" y="26141"/>
                </a:cubicBezTo>
                <a:cubicBezTo>
                  <a:pt x="1065" y="26106"/>
                  <a:pt x="519" y="26070"/>
                  <a:pt x="0" y="26000"/>
                </a:cubicBezTo>
                <a:lnTo>
                  <a:pt x="0" y="26106"/>
                </a:lnTo>
                <a:cubicBezTo>
                  <a:pt x="475" y="26141"/>
                  <a:pt x="995" y="26185"/>
                  <a:pt x="1541" y="26220"/>
                </a:cubicBezTo>
                <a:cubicBezTo>
                  <a:pt x="1030" y="26581"/>
                  <a:pt x="519" y="26916"/>
                  <a:pt x="0" y="27241"/>
                </a:cubicBezTo>
                <a:lnTo>
                  <a:pt x="0" y="27356"/>
                </a:lnTo>
                <a:cubicBezTo>
                  <a:pt x="555" y="26986"/>
                  <a:pt x="1136" y="26625"/>
                  <a:pt x="1690" y="26220"/>
                </a:cubicBezTo>
                <a:cubicBezTo>
                  <a:pt x="2536" y="26290"/>
                  <a:pt x="3416" y="26326"/>
                  <a:pt x="4332" y="26361"/>
                </a:cubicBezTo>
                <a:cubicBezTo>
                  <a:pt x="3742" y="26801"/>
                  <a:pt x="3161" y="27206"/>
                  <a:pt x="2571" y="27646"/>
                </a:cubicBezTo>
                <a:cubicBezTo>
                  <a:pt x="1726" y="27576"/>
                  <a:pt x="845" y="27541"/>
                  <a:pt x="0" y="27461"/>
                </a:cubicBezTo>
                <a:lnTo>
                  <a:pt x="0" y="27541"/>
                </a:lnTo>
                <a:cubicBezTo>
                  <a:pt x="810" y="27611"/>
                  <a:pt x="1655" y="27681"/>
                  <a:pt x="2456" y="27726"/>
                </a:cubicBezTo>
                <a:cubicBezTo>
                  <a:pt x="1911" y="28122"/>
                  <a:pt x="1321" y="28527"/>
                  <a:pt x="740" y="28967"/>
                </a:cubicBezTo>
                <a:cubicBezTo>
                  <a:pt x="519" y="28932"/>
                  <a:pt x="299" y="28896"/>
                  <a:pt x="35" y="28896"/>
                </a:cubicBezTo>
                <a:lnTo>
                  <a:pt x="0" y="28861"/>
                </a:lnTo>
                <a:lnTo>
                  <a:pt x="0" y="28967"/>
                </a:lnTo>
                <a:lnTo>
                  <a:pt x="35" y="28967"/>
                </a:lnTo>
                <a:cubicBezTo>
                  <a:pt x="220" y="28967"/>
                  <a:pt x="440" y="29002"/>
                  <a:pt x="625" y="29046"/>
                </a:cubicBezTo>
                <a:cubicBezTo>
                  <a:pt x="440" y="29187"/>
                  <a:pt x="220" y="29337"/>
                  <a:pt x="0" y="29486"/>
                </a:cubicBezTo>
                <a:lnTo>
                  <a:pt x="0" y="29592"/>
                </a:lnTo>
                <a:cubicBezTo>
                  <a:pt x="255" y="29407"/>
                  <a:pt x="519" y="29222"/>
                  <a:pt x="775" y="29046"/>
                </a:cubicBezTo>
                <a:cubicBezTo>
                  <a:pt x="1655" y="29152"/>
                  <a:pt x="2536" y="29222"/>
                  <a:pt x="3416" y="29266"/>
                </a:cubicBezTo>
                <a:cubicBezTo>
                  <a:pt x="2826" y="29777"/>
                  <a:pt x="2236" y="30252"/>
                  <a:pt x="1655" y="30763"/>
                </a:cubicBezTo>
                <a:cubicBezTo>
                  <a:pt x="1101" y="30692"/>
                  <a:pt x="555" y="30622"/>
                  <a:pt x="0" y="30543"/>
                </a:cubicBezTo>
                <a:lnTo>
                  <a:pt x="0" y="30657"/>
                </a:lnTo>
                <a:cubicBezTo>
                  <a:pt x="519" y="30728"/>
                  <a:pt x="1030" y="30807"/>
                  <a:pt x="1541" y="30842"/>
                </a:cubicBezTo>
                <a:cubicBezTo>
                  <a:pt x="1470" y="30913"/>
                  <a:pt x="1356" y="30983"/>
                  <a:pt x="1285" y="31062"/>
                </a:cubicBezTo>
                <a:lnTo>
                  <a:pt x="1435" y="31062"/>
                </a:lnTo>
                <a:cubicBezTo>
                  <a:pt x="1506" y="30983"/>
                  <a:pt x="1576" y="30913"/>
                  <a:pt x="1655" y="30842"/>
                </a:cubicBezTo>
                <a:cubicBezTo>
                  <a:pt x="2236" y="30913"/>
                  <a:pt x="2791" y="30983"/>
                  <a:pt x="3381" y="31027"/>
                </a:cubicBezTo>
                <a:cubicBezTo>
                  <a:pt x="3636" y="31027"/>
                  <a:pt x="3927" y="31062"/>
                  <a:pt x="4182" y="31062"/>
                </a:cubicBezTo>
                <a:lnTo>
                  <a:pt x="5538" y="31062"/>
                </a:lnTo>
                <a:cubicBezTo>
                  <a:pt x="5212" y="31027"/>
                  <a:pt x="4877" y="31027"/>
                  <a:pt x="4516" y="30983"/>
                </a:cubicBezTo>
                <a:cubicBezTo>
                  <a:pt x="5098" y="30437"/>
                  <a:pt x="5652" y="29882"/>
                  <a:pt x="6198" y="29337"/>
                </a:cubicBezTo>
                <a:lnTo>
                  <a:pt x="8804" y="29337"/>
                </a:lnTo>
                <a:cubicBezTo>
                  <a:pt x="8443" y="29812"/>
                  <a:pt x="8038" y="30252"/>
                  <a:pt x="7668" y="30728"/>
                </a:cubicBezTo>
                <a:cubicBezTo>
                  <a:pt x="7563" y="30842"/>
                  <a:pt x="7483" y="30948"/>
                  <a:pt x="7413" y="31062"/>
                </a:cubicBezTo>
                <a:lnTo>
                  <a:pt x="7519" y="31062"/>
                </a:lnTo>
                <a:cubicBezTo>
                  <a:pt x="7598" y="30948"/>
                  <a:pt x="7668" y="30877"/>
                  <a:pt x="7739" y="30807"/>
                </a:cubicBezTo>
                <a:cubicBezTo>
                  <a:pt x="8108" y="30287"/>
                  <a:pt x="8513" y="29812"/>
                  <a:pt x="8918" y="29337"/>
                </a:cubicBezTo>
                <a:cubicBezTo>
                  <a:pt x="9720" y="29337"/>
                  <a:pt x="10530" y="29372"/>
                  <a:pt x="11340" y="29407"/>
                </a:cubicBezTo>
                <a:cubicBezTo>
                  <a:pt x="10970" y="29926"/>
                  <a:pt x="10644" y="30437"/>
                  <a:pt x="10309" y="30913"/>
                </a:cubicBezTo>
                <a:cubicBezTo>
                  <a:pt x="10274" y="30948"/>
                  <a:pt x="10239" y="31027"/>
                  <a:pt x="10204" y="31062"/>
                </a:cubicBezTo>
                <a:lnTo>
                  <a:pt x="10309" y="31062"/>
                </a:lnTo>
                <a:cubicBezTo>
                  <a:pt x="10345" y="31027"/>
                  <a:pt x="10345" y="30983"/>
                  <a:pt x="10380" y="30948"/>
                </a:cubicBezTo>
                <a:cubicBezTo>
                  <a:pt x="10714" y="30472"/>
                  <a:pt x="11084" y="29926"/>
                  <a:pt x="11445" y="29407"/>
                </a:cubicBezTo>
                <a:cubicBezTo>
                  <a:pt x="12326" y="29486"/>
                  <a:pt x="13206" y="29592"/>
                  <a:pt x="14086" y="29742"/>
                </a:cubicBezTo>
                <a:cubicBezTo>
                  <a:pt x="13796" y="30182"/>
                  <a:pt x="13541" y="30622"/>
                  <a:pt x="13320" y="31062"/>
                </a:cubicBezTo>
                <a:lnTo>
                  <a:pt x="13391" y="31062"/>
                </a:lnTo>
                <a:cubicBezTo>
                  <a:pt x="13646" y="30622"/>
                  <a:pt x="13901" y="30182"/>
                  <a:pt x="14166" y="29742"/>
                </a:cubicBezTo>
                <a:cubicBezTo>
                  <a:pt x="15301" y="29926"/>
                  <a:pt x="16402" y="30217"/>
                  <a:pt x="17423" y="30587"/>
                </a:cubicBezTo>
                <a:cubicBezTo>
                  <a:pt x="17353" y="30728"/>
                  <a:pt x="17247" y="30913"/>
                  <a:pt x="17168" y="31062"/>
                </a:cubicBezTo>
                <a:lnTo>
                  <a:pt x="17247" y="31062"/>
                </a:lnTo>
                <a:cubicBezTo>
                  <a:pt x="17353" y="30913"/>
                  <a:pt x="17423" y="30763"/>
                  <a:pt x="17538" y="30622"/>
                </a:cubicBezTo>
                <a:cubicBezTo>
                  <a:pt x="17943" y="30728"/>
                  <a:pt x="18347" y="30913"/>
                  <a:pt x="18788" y="31062"/>
                </a:cubicBezTo>
                <a:lnTo>
                  <a:pt x="19008" y="31062"/>
                </a:lnTo>
                <a:cubicBezTo>
                  <a:pt x="18524" y="30877"/>
                  <a:pt x="18048" y="30692"/>
                  <a:pt x="17573" y="30543"/>
                </a:cubicBezTo>
                <a:cubicBezTo>
                  <a:pt x="17573" y="30508"/>
                  <a:pt x="17608" y="30472"/>
                  <a:pt x="17608" y="30472"/>
                </a:cubicBezTo>
                <a:cubicBezTo>
                  <a:pt x="17978" y="29847"/>
                  <a:pt x="18383" y="29152"/>
                  <a:pt x="18823" y="28527"/>
                </a:cubicBezTo>
                <a:cubicBezTo>
                  <a:pt x="19888" y="28896"/>
                  <a:pt x="20909" y="29337"/>
                  <a:pt x="21904" y="29847"/>
                </a:cubicBezTo>
                <a:cubicBezTo>
                  <a:pt x="21605" y="30217"/>
                  <a:pt x="21314" y="30622"/>
                  <a:pt x="21024" y="31062"/>
                </a:cubicBezTo>
                <a:lnTo>
                  <a:pt x="21130" y="31062"/>
                </a:lnTo>
                <a:cubicBezTo>
                  <a:pt x="21385" y="30657"/>
                  <a:pt x="21684" y="30252"/>
                  <a:pt x="21975" y="29882"/>
                </a:cubicBezTo>
                <a:cubicBezTo>
                  <a:pt x="22705" y="30252"/>
                  <a:pt x="23445" y="30657"/>
                  <a:pt x="24176" y="31062"/>
                </a:cubicBezTo>
                <a:lnTo>
                  <a:pt x="24361" y="31062"/>
                </a:lnTo>
                <a:cubicBezTo>
                  <a:pt x="23586" y="30622"/>
                  <a:pt x="22820" y="30217"/>
                  <a:pt x="22010" y="29812"/>
                </a:cubicBezTo>
                <a:cubicBezTo>
                  <a:pt x="22450" y="29222"/>
                  <a:pt x="22926" y="28712"/>
                  <a:pt x="23445" y="28342"/>
                </a:cubicBezTo>
                <a:cubicBezTo>
                  <a:pt x="24396" y="28861"/>
                  <a:pt x="25311" y="29442"/>
                  <a:pt x="26227" y="30032"/>
                </a:cubicBezTo>
                <a:cubicBezTo>
                  <a:pt x="25901" y="30323"/>
                  <a:pt x="25611" y="30692"/>
                  <a:pt x="25311" y="31062"/>
                </a:cubicBezTo>
                <a:lnTo>
                  <a:pt x="25426" y="31062"/>
                </a:lnTo>
                <a:cubicBezTo>
                  <a:pt x="25681" y="30692"/>
                  <a:pt x="26007" y="30367"/>
                  <a:pt x="26306" y="30067"/>
                </a:cubicBezTo>
                <a:cubicBezTo>
                  <a:pt x="26526" y="30217"/>
                  <a:pt x="26711" y="30323"/>
                  <a:pt x="26887" y="30472"/>
                </a:cubicBezTo>
                <a:cubicBezTo>
                  <a:pt x="27222" y="30657"/>
                  <a:pt x="27512" y="30877"/>
                  <a:pt x="27847" y="31062"/>
                </a:cubicBezTo>
                <a:lnTo>
                  <a:pt x="27988" y="31062"/>
                </a:lnTo>
                <a:cubicBezTo>
                  <a:pt x="27627" y="30842"/>
                  <a:pt x="27292" y="30622"/>
                  <a:pt x="26967" y="30402"/>
                </a:cubicBezTo>
                <a:cubicBezTo>
                  <a:pt x="26746" y="30252"/>
                  <a:pt x="26562" y="30147"/>
                  <a:pt x="26377" y="30032"/>
                </a:cubicBezTo>
                <a:cubicBezTo>
                  <a:pt x="26597" y="29812"/>
                  <a:pt x="26817" y="29662"/>
                  <a:pt x="27037" y="29486"/>
                </a:cubicBezTo>
                <a:cubicBezTo>
                  <a:pt x="27107" y="29522"/>
                  <a:pt x="27187" y="29557"/>
                  <a:pt x="27257" y="29592"/>
                </a:cubicBezTo>
                <a:cubicBezTo>
                  <a:pt x="28032" y="30103"/>
                  <a:pt x="28833" y="30587"/>
                  <a:pt x="29678" y="31062"/>
                </a:cubicBezTo>
                <a:lnTo>
                  <a:pt x="29828" y="31062"/>
                </a:lnTo>
                <a:cubicBezTo>
                  <a:pt x="28983" y="30587"/>
                  <a:pt x="28137" y="30032"/>
                  <a:pt x="27292" y="29522"/>
                </a:cubicBezTo>
                <a:cubicBezTo>
                  <a:pt x="27222" y="29522"/>
                  <a:pt x="27187" y="29486"/>
                  <a:pt x="27151" y="29442"/>
                </a:cubicBezTo>
                <a:cubicBezTo>
                  <a:pt x="27328" y="29337"/>
                  <a:pt x="27512" y="29222"/>
                  <a:pt x="27733" y="29117"/>
                </a:cubicBezTo>
                <a:cubicBezTo>
                  <a:pt x="28692" y="29627"/>
                  <a:pt x="29643" y="30182"/>
                  <a:pt x="30629" y="30657"/>
                </a:cubicBezTo>
                <a:cubicBezTo>
                  <a:pt x="30453" y="30807"/>
                  <a:pt x="30303" y="30913"/>
                  <a:pt x="30154" y="31062"/>
                </a:cubicBezTo>
                <a:lnTo>
                  <a:pt x="30303" y="31062"/>
                </a:lnTo>
                <a:cubicBezTo>
                  <a:pt x="30409" y="30948"/>
                  <a:pt x="30559" y="30807"/>
                  <a:pt x="30708" y="30692"/>
                </a:cubicBezTo>
                <a:cubicBezTo>
                  <a:pt x="30964" y="30842"/>
                  <a:pt x="31219" y="30948"/>
                  <a:pt x="31474" y="31062"/>
                </a:cubicBezTo>
                <a:lnTo>
                  <a:pt x="31659" y="31062"/>
                </a:lnTo>
                <a:cubicBezTo>
                  <a:pt x="31369" y="30913"/>
                  <a:pt x="31069" y="30807"/>
                  <a:pt x="30779" y="30657"/>
                </a:cubicBezTo>
                <a:cubicBezTo>
                  <a:pt x="30849" y="30622"/>
                  <a:pt x="30928" y="30543"/>
                  <a:pt x="30964" y="30508"/>
                </a:cubicBezTo>
                <a:cubicBezTo>
                  <a:pt x="31069" y="30437"/>
                  <a:pt x="31219" y="30367"/>
                  <a:pt x="31333" y="30287"/>
                </a:cubicBezTo>
                <a:cubicBezTo>
                  <a:pt x="32029" y="30587"/>
                  <a:pt x="32724" y="30842"/>
                  <a:pt x="33420" y="31062"/>
                </a:cubicBezTo>
                <a:lnTo>
                  <a:pt x="33754" y="31062"/>
                </a:lnTo>
                <a:cubicBezTo>
                  <a:pt x="32944" y="30842"/>
                  <a:pt x="32170" y="30543"/>
                  <a:pt x="31439" y="30252"/>
                </a:cubicBezTo>
                <a:cubicBezTo>
                  <a:pt x="31624" y="30147"/>
                  <a:pt x="31844" y="30067"/>
                  <a:pt x="32064" y="29962"/>
                </a:cubicBezTo>
                <a:cubicBezTo>
                  <a:pt x="32980" y="30252"/>
                  <a:pt x="33895" y="30508"/>
                  <a:pt x="34811" y="30692"/>
                </a:cubicBezTo>
                <a:cubicBezTo>
                  <a:pt x="34705" y="30807"/>
                  <a:pt x="34591" y="30913"/>
                  <a:pt x="34485" y="31062"/>
                </a:cubicBezTo>
                <a:lnTo>
                  <a:pt x="34591" y="31062"/>
                </a:lnTo>
                <a:cubicBezTo>
                  <a:pt x="34705" y="30948"/>
                  <a:pt x="34811" y="30807"/>
                  <a:pt x="34925" y="30692"/>
                </a:cubicBezTo>
                <a:cubicBezTo>
                  <a:pt x="35691" y="30842"/>
                  <a:pt x="36466" y="30948"/>
                  <a:pt x="37232" y="30983"/>
                </a:cubicBezTo>
                <a:cubicBezTo>
                  <a:pt x="37417" y="30983"/>
                  <a:pt x="37567" y="30983"/>
                  <a:pt x="37716" y="31027"/>
                </a:cubicBezTo>
                <a:lnTo>
                  <a:pt x="37672" y="31062"/>
                </a:lnTo>
                <a:lnTo>
                  <a:pt x="37787" y="31062"/>
                </a:lnTo>
                <a:cubicBezTo>
                  <a:pt x="37787" y="31062"/>
                  <a:pt x="37787" y="31027"/>
                  <a:pt x="37822" y="31027"/>
                </a:cubicBezTo>
                <a:cubicBezTo>
                  <a:pt x="38077" y="31027"/>
                  <a:pt x="38332" y="31062"/>
                  <a:pt x="38597" y="31062"/>
                </a:cubicBezTo>
                <a:lnTo>
                  <a:pt x="40463" y="31062"/>
                </a:lnTo>
                <a:cubicBezTo>
                  <a:pt x="39618" y="31027"/>
                  <a:pt x="38737" y="30983"/>
                  <a:pt x="37857" y="30948"/>
                </a:cubicBezTo>
                <a:cubicBezTo>
                  <a:pt x="38007" y="30728"/>
                  <a:pt x="38112" y="30508"/>
                  <a:pt x="38262" y="30287"/>
                </a:cubicBezTo>
                <a:lnTo>
                  <a:pt x="39917" y="30287"/>
                </a:lnTo>
                <a:cubicBezTo>
                  <a:pt x="40357" y="30252"/>
                  <a:pt x="40798" y="30252"/>
                  <a:pt x="41238" y="30252"/>
                </a:cubicBezTo>
                <a:cubicBezTo>
                  <a:pt x="41123" y="30543"/>
                  <a:pt x="41018" y="30807"/>
                  <a:pt x="40868" y="31062"/>
                </a:cubicBezTo>
                <a:lnTo>
                  <a:pt x="40974" y="31062"/>
                </a:lnTo>
                <a:cubicBezTo>
                  <a:pt x="41088" y="30807"/>
                  <a:pt x="41194" y="30543"/>
                  <a:pt x="41343" y="30252"/>
                </a:cubicBezTo>
                <a:cubicBezTo>
                  <a:pt x="42373" y="30252"/>
                  <a:pt x="43439" y="30252"/>
                  <a:pt x="44460" y="30217"/>
                </a:cubicBezTo>
                <a:lnTo>
                  <a:pt x="44460" y="30217"/>
                </a:lnTo>
                <a:cubicBezTo>
                  <a:pt x="44354" y="30472"/>
                  <a:pt x="44240" y="30763"/>
                  <a:pt x="44134" y="31062"/>
                </a:cubicBezTo>
                <a:lnTo>
                  <a:pt x="44205" y="31062"/>
                </a:lnTo>
                <a:cubicBezTo>
                  <a:pt x="44354" y="30763"/>
                  <a:pt x="44460" y="30472"/>
                  <a:pt x="44574" y="30217"/>
                </a:cubicBezTo>
                <a:cubicBezTo>
                  <a:pt x="45596" y="30147"/>
                  <a:pt x="46626" y="30103"/>
                  <a:pt x="47656" y="29997"/>
                </a:cubicBezTo>
                <a:lnTo>
                  <a:pt x="47656" y="29997"/>
                </a:lnTo>
                <a:lnTo>
                  <a:pt x="47321" y="30983"/>
                </a:lnTo>
                <a:cubicBezTo>
                  <a:pt x="46960" y="31027"/>
                  <a:pt x="46555" y="31027"/>
                  <a:pt x="46186" y="31062"/>
                </a:cubicBezTo>
                <a:lnTo>
                  <a:pt x="47471" y="31062"/>
                </a:lnTo>
                <a:cubicBezTo>
                  <a:pt x="48457" y="30983"/>
                  <a:pt x="49487" y="30842"/>
                  <a:pt x="50482" y="30657"/>
                </a:cubicBezTo>
                <a:lnTo>
                  <a:pt x="50482" y="30657"/>
                </a:lnTo>
                <a:cubicBezTo>
                  <a:pt x="50482" y="30807"/>
                  <a:pt x="50438" y="30913"/>
                  <a:pt x="50403" y="31062"/>
                </a:cubicBezTo>
                <a:lnTo>
                  <a:pt x="50482" y="31062"/>
                </a:lnTo>
                <a:cubicBezTo>
                  <a:pt x="50517" y="30913"/>
                  <a:pt x="50552" y="30807"/>
                  <a:pt x="50588" y="30657"/>
                </a:cubicBezTo>
                <a:cubicBezTo>
                  <a:pt x="51538" y="30472"/>
                  <a:pt x="52498" y="30252"/>
                  <a:pt x="53484" y="29997"/>
                </a:cubicBezTo>
                <a:lnTo>
                  <a:pt x="53484" y="29997"/>
                </a:lnTo>
                <a:cubicBezTo>
                  <a:pt x="53449" y="30367"/>
                  <a:pt x="53414" y="30692"/>
                  <a:pt x="53378" y="31062"/>
                </a:cubicBezTo>
                <a:lnTo>
                  <a:pt x="53484" y="31062"/>
                </a:lnTo>
                <a:cubicBezTo>
                  <a:pt x="53484" y="30692"/>
                  <a:pt x="53519" y="30323"/>
                  <a:pt x="53563" y="29962"/>
                </a:cubicBezTo>
                <a:cubicBezTo>
                  <a:pt x="54109" y="29812"/>
                  <a:pt x="54699" y="29627"/>
                  <a:pt x="55245" y="29442"/>
                </a:cubicBezTo>
                <a:cubicBezTo>
                  <a:pt x="55764" y="29266"/>
                  <a:pt x="56275" y="29081"/>
                  <a:pt x="56750" y="28896"/>
                </a:cubicBezTo>
                <a:cubicBezTo>
                  <a:pt x="56786" y="29372"/>
                  <a:pt x="56821" y="29847"/>
                  <a:pt x="56821" y="30323"/>
                </a:cubicBezTo>
                <a:cubicBezTo>
                  <a:pt x="56275" y="30508"/>
                  <a:pt x="55720" y="30657"/>
                  <a:pt x="55174" y="30807"/>
                </a:cubicBezTo>
                <a:cubicBezTo>
                  <a:pt x="54840" y="30913"/>
                  <a:pt x="54514" y="30983"/>
                  <a:pt x="54180" y="31062"/>
                </a:cubicBezTo>
                <a:lnTo>
                  <a:pt x="54549" y="31062"/>
                </a:lnTo>
                <a:cubicBezTo>
                  <a:pt x="54734" y="30983"/>
                  <a:pt x="54954" y="30948"/>
                  <a:pt x="55174" y="30877"/>
                </a:cubicBezTo>
                <a:cubicBezTo>
                  <a:pt x="55720" y="30728"/>
                  <a:pt x="56275" y="30587"/>
                  <a:pt x="56821" y="30437"/>
                </a:cubicBezTo>
                <a:lnTo>
                  <a:pt x="56821" y="31062"/>
                </a:lnTo>
                <a:lnTo>
                  <a:pt x="56935" y="31062"/>
                </a:lnTo>
                <a:cubicBezTo>
                  <a:pt x="56935" y="30842"/>
                  <a:pt x="56935" y="30622"/>
                  <a:pt x="56900" y="30402"/>
                </a:cubicBezTo>
                <a:cubicBezTo>
                  <a:pt x="58071" y="30067"/>
                  <a:pt x="59171" y="29742"/>
                  <a:pt x="60237" y="29372"/>
                </a:cubicBezTo>
                <a:cubicBezTo>
                  <a:pt x="60307" y="29926"/>
                  <a:pt x="60386" y="30437"/>
                  <a:pt x="60422" y="30983"/>
                </a:cubicBezTo>
                <a:cubicBezTo>
                  <a:pt x="60307" y="31027"/>
                  <a:pt x="60201" y="31027"/>
                  <a:pt x="60122" y="31062"/>
                </a:cubicBezTo>
                <a:lnTo>
                  <a:pt x="60492" y="31062"/>
                </a:lnTo>
                <a:cubicBezTo>
                  <a:pt x="61522" y="30728"/>
                  <a:pt x="62508" y="30402"/>
                  <a:pt x="63468" y="30032"/>
                </a:cubicBezTo>
                <a:cubicBezTo>
                  <a:pt x="63538" y="30402"/>
                  <a:pt x="63609" y="30728"/>
                  <a:pt x="63644" y="31062"/>
                </a:cubicBezTo>
                <a:lnTo>
                  <a:pt x="63758" y="31062"/>
                </a:lnTo>
                <a:cubicBezTo>
                  <a:pt x="63688" y="30728"/>
                  <a:pt x="63609" y="30367"/>
                  <a:pt x="63538" y="29997"/>
                </a:cubicBezTo>
                <a:cubicBezTo>
                  <a:pt x="64568" y="29592"/>
                  <a:pt x="65590" y="29117"/>
                  <a:pt x="66549" y="28606"/>
                </a:cubicBezTo>
                <a:cubicBezTo>
                  <a:pt x="66584" y="28641"/>
                  <a:pt x="66584" y="28676"/>
                  <a:pt x="66584" y="28712"/>
                </a:cubicBezTo>
                <a:cubicBezTo>
                  <a:pt x="66725" y="29222"/>
                  <a:pt x="66875" y="29742"/>
                  <a:pt x="66989" y="30252"/>
                </a:cubicBezTo>
                <a:cubicBezTo>
                  <a:pt x="66435" y="30543"/>
                  <a:pt x="65845" y="30807"/>
                  <a:pt x="65264" y="31062"/>
                </a:cubicBezTo>
                <a:lnTo>
                  <a:pt x="65484" y="31062"/>
                </a:lnTo>
                <a:cubicBezTo>
                  <a:pt x="66030" y="30842"/>
                  <a:pt x="66505" y="30622"/>
                  <a:pt x="67025" y="30367"/>
                </a:cubicBezTo>
                <a:cubicBezTo>
                  <a:pt x="67060" y="30587"/>
                  <a:pt x="67130" y="30842"/>
                  <a:pt x="67165" y="31062"/>
                </a:cubicBezTo>
                <a:lnTo>
                  <a:pt x="67245" y="31062"/>
                </a:lnTo>
                <a:cubicBezTo>
                  <a:pt x="67209" y="30807"/>
                  <a:pt x="67165" y="30543"/>
                  <a:pt x="67095" y="30287"/>
                </a:cubicBezTo>
                <a:cubicBezTo>
                  <a:pt x="67791" y="29962"/>
                  <a:pt x="68486" y="29557"/>
                  <a:pt x="69111" y="29081"/>
                </a:cubicBezTo>
                <a:cubicBezTo>
                  <a:pt x="69261" y="29592"/>
                  <a:pt x="69366" y="30067"/>
                  <a:pt x="69446" y="30587"/>
                </a:cubicBezTo>
                <a:cubicBezTo>
                  <a:pt x="69190" y="30728"/>
                  <a:pt x="68926" y="30913"/>
                  <a:pt x="68671" y="31062"/>
                </a:cubicBezTo>
                <a:lnTo>
                  <a:pt x="68821" y="31062"/>
                </a:lnTo>
                <a:cubicBezTo>
                  <a:pt x="69041" y="30948"/>
                  <a:pt x="69261" y="30807"/>
                  <a:pt x="69481" y="30657"/>
                </a:cubicBezTo>
                <a:cubicBezTo>
                  <a:pt x="69481" y="30807"/>
                  <a:pt x="69516" y="30913"/>
                  <a:pt x="69516" y="31062"/>
                </a:cubicBezTo>
                <a:lnTo>
                  <a:pt x="69587" y="31062"/>
                </a:lnTo>
                <a:cubicBezTo>
                  <a:pt x="69587" y="30913"/>
                  <a:pt x="69551" y="30763"/>
                  <a:pt x="69551" y="30622"/>
                </a:cubicBezTo>
                <a:cubicBezTo>
                  <a:pt x="70141" y="30252"/>
                  <a:pt x="70687" y="29847"/>
                  <a:pt x="71242" y="29407"/>
                </a:cubicBezTo>
                <a:cubicBezTo>
                  <a:pt x="71312" y="29742"/>
                  <a:pt x="71391" y="30032"/>
                  <a:pt x="71462" y="30367"/>
                </a:cubicBezTo>
                <a:cubicBezTo>
                  <a:pt x="71127" y="30622"/>
                  <a:pt x="70801" y="30842"/>
                  <a:pt x="70467" y="31062"/>
                </a:cubicBezTo>
                <a:lnTo>
                  <a:pt x="70617" y="31062"/>
                </a:lnTo>
                <a:cubicBezTo>
                  <a:pt x="70907" y="30877"/>
                  <a:pt x="71206" y="30657"/>
                  <a:pt x="71462" y="30472"/>
                </a:cubicBezTo>
                <a:cubicBezTo>
                  <a:pt x="71532" y="30657"/>
                  <a:pt x="71567" y="30877"/>
                  <a:pt x="71611" y="31062"/>
                </a:cubicBezTo>
                <a:lnTo>
                  <a:pt x="71682" y="31062"/>
                </a:lnTo>
                <a:cubicBezTo>
                  <a:pt x="71647" y="30842"/>
                  <a:pt x="71611" y="30622"/>
                  <a:pt x="71567" y="30402"/>
                </a:cubicBezTo>
                <a:cubicBezTo>
                  <a:pt x="71752" y="30252"/>
                  <a:pt x="71902" y="30147"/>
                  <a:pt x="72087" y="29997"/>
                </a:cubicBezTo>
                <a:cubicBezTo>
                  <a:pt x="72377" y="29777"/>
                  <a:pt x="72633" y="29557"/>
                  <a:pt x="72932" y="29337"/>
                </a:cubicBezTo>
                <a:cubicBezTo>
                  <a:pt x="73073" y="29187"/>
                  <a:pt x="73223" y="29081"/>
                  <a:pt x="73372" y="28967"/>
                </a:cubicBezTo>
                <a:cubicBezTo>
                  <a:pt x="73443" y="29187"/>
                  <a:pt x="73548" y="29442"/>
                  <a:pt x="73663" y="29662"/>
                </a:cubicBezTo>
                <a:cubicBezTo>
                  <a:pt x="73443" y="29812"/>
                  <a:pt x="73258" y="29962"/>
                  <a:pt x="73073" y="30103"/>
                </a:cubicBezTo>
                <a:cubicBezTo>
                  <a:pt x="72747" y="30367"/>
                  <a:pt x="72377" y="30622"/>
                  <a:pt x="72008" y="30877"/>
                </a:cubicBezTo>
                <a:cubicBezTo>
                  <a:pt x="71937" y="30948"/>
                  <a:pt x="71867" y="31027"/>
                  <a:pt x="71788" y="31062"/>
                </a:cubicBezTo>
                <a:lnTo>
                  <a:pt x="71937" y="31062"/>
                </a:lnTo>
                <a:cubicBezTo>
                  <a:pt x="71972" y="31027"/>
                  <a:pt x="72008" y="30983"/>
                  <a:pt x="72052" y="30948"/>
                </a:cubicBezTo>
                <a:cubicBezTo>
                  <a:pt x="72413" y="30692"/>
                  <a:pt x="72782" y="30437"/>
                  <a:pt x="73152" y="30182"/>
                </a:cubicBezTo>
                <a:cubicBezTo>
                  <a:pt x="73328" y="30032"/>
                  <a:pt x="73513" y="29882"/>
                  <a:pt x="73663" y="29777"/>
                </a:cubicBezTo>
                <a:cubicBezTo>
                  <a:pt x="73768" y="30032"/>
                  <a:pt x="73883" y="30287"/>
                  <a:pt x="73988" y="30587"/>
                </a:cubicBezTo>
                <a:cubicBezTo>
                  <a:pt x="73768" y="30728"/>
                  <a:pt x="73548" y="30877"/>
                  <a:pt x="73293" y="31027"/>
                </a:cubicBezTo>
                <a:lnTo>
                  <a:pt x="73258" y="31062"/>
                </a:lnTo>
                <a:lnTo>
                  <a:pt x="73407" y="31062"/>
                </a:lnTo>
                <a:cubicBezTo>
                  <a:pt x="73628" y="30913"/>
                  <a:pt x="73848" y="30763"/>
                  <a:pt x="74033" y="30657"/>
                </a:cubicBezTo>
                <a:cubicBezTo>
                  <a:pt x="74068" y="30728"/>
                  <a:pt x="74103" y="30807"/>
                  <a:pt x="74138" y="30913"/>
                </a:cubicBezTo>
                <a:cubicBezTo>
                  <a:pt x="74173" y="30948"/>
                  <a:pt x="74209" y="31027"/>
                  <a:pt x="74209" y="31062"/>
                </a:cubicBezTo>
                <a:lnTo>
                  <a:pt x="74323" y="31062"/>
                </a:lnTo>
                <a:cubicBezTo>
                  <a:pt x="74288" y="30983"/>
                  <a:pt x="74253" y="30913"/>
                  <a:pt x="74209" y="30877"/>
                </a:cubicBezTo>
                <a:cubicBezTo>
                  <a:pt x="74173" y="30763"/>
                  <a:pt x="74138" y="30692"/>
                  <a:pt x="74103" y="30587"/>
                </a:cubicBezTo>
                <a:cubicBezTo>
                  <a:pt x="74798" y="30147"/>
                  <a:pt x="75494" y="29706"/>
                  <a:pt x="76234" y="29301"/>
                </a:cubicBezTo>
                <a:cubicBezTo>
                  <a:pt x="76339" y="29442"/>
                  <a:pt x="76489" y="29592"/>
                  <a:pt x="76594" y="29742"/>
                </a:cubicBezTo>
                <a:cubicBezTo>
                  <a:pt x="76674" y="29812"/>
                  <a:pt x="76709" y="29847"/>
                  <a:pt x="76744" y="29926"/>
                </a:cubicBezTo>
                <a:cubicBezTo>
                  <a:pt x="75969" y="30252"/>
                  <a:pt x="75168" y="30622"/>
                  <a:pt x="74358" y="31062"/>
                </a:cubicBezTo>
                <a:lnTo>
                  <a:pt x="74543" y="31062"/>
                </a:lnTo>
                <a:cubicBezTo>
                  <a:pt x="75309" y="30657"/>
                  <a:pt x="76084" y="30287"/>
                  <a:pt x="76815" y="29997"/>
                </a:cubicBezTo>
                <a:cubicBezTo>
                  <a:pt x="76964" y="30147"/>
                  <a:pt x="77149" y="30323"/>
                  <a:pt x="77290" y="30508"/>
                </a:cubicBezTo>
                <a:cubicBezTo>
                  <a:pt x="76850" y="30692"/>
                  <a:pt x="76454" y="30877"/>
                  <a:pt x="76013" y="31062"/>
                </a:cubicBezTo>
                <a:lnTo>
                  <a:pt x="76234" y="31062"/>
                </a:lnTo>
                <a:cubicBezTo>
                  <a:pt x="76594" y="30913"/>
                  <a:pt x="76964" y="30728"/>
                  <a:pt x="77334" y="30587"/>
                </a:cubicBezTo>
                <a:cubicBezTo>
                  <a:pt x="77475" y="30728"/>
                  <a:pt x="77625" y="30913"/>
                  <a:pt x="77730" y="31062"/>
                </a:cubicBezTo>
                <a:lnTo>
                  <a:pt x="77880" y="31062"/>
                </a:lnTo>
                <a:cubicBezTo>
                  <a:pt x="77730" y="30877"/>
                  <a:pt x="77589" y="30728"/>
                  <a:pt x="77440" y="30543"/>
                </a:cubicBezTo>
                <a:cubicBezTo>
                  <a:pt x="78390" y="30182"/>
                  <a:pt x="79350" y="29812"/>
                  <a:pt x="80336" y="29522"/>
                </a:cubicBezTo>
                <a:cubicBezTo>
                  <a:pt x="80486" y="29592"/>
                  <a:pt x="80591" y="29706"/>
                  <a:pt x="80741" y="29812"/>
                </a:cubicBezTo>
                <a:cubicBezTo>
                  <a:pt x="80856" y="29847"/>
                  <a:pt x="80926" y="29926"/>
                  <a:pt x="81032" y="29997"/>
                </a:cubicBezTo>
                <a:cubicBezTo>
                  <a:pt x="80046" y="30323"/>
                  <a:pt x="79016" y="30657"/>
                  <a:pt x="77994" y="31062"/>
                </a:cubicBezTo>
                <a:lnTo>
                  <a:pt x="78250" y="31062"/>
                </a:lnTo>
                <a:cubicBezTo>
                  <a:pt x="79200" y="30692"/>
                  <a:pt x="80151" y="30367"/>
                  <a:pt x="81111" y="30067"/>
                </a:cubicBezTo>
                <a:cubicBezTo>
                  <a:pt x="81366" y="30252"/>
                  <a:pt x="81622" y="30402"/>
                  <a:pt x="81877" y="30587"/>
                </a:cubicBezTo>
                <a:cubicBezTo>
                  <a:pt x="81401" y="30728"/>
                  <a:pt x="80926" y="30913"/>
                  <a:pt x="80415" y="31062"/>
                </a:cubicBezTo>
                <a:lnTo>
                  <a:pt x="80706" y="31062"/>
                </a:lnTo>
                <a:cubicBezTo>
                  <a:pt x="81111" y="30913"/>
                  <a:pt x="81551" y="30763"/>
                  <a:pt x="81956" y="30657"/>
                </a:cubicBezTo>
                <a:cubicBezTo>
                  <a:pt x="82132" y="30807"/>
                  <a:pt x="82317" y="30913"/>
                  <a:pt x="82502" y="31062"/>
                </a:cubicBezTo>
                <a:lnTo>
                  <a:pt x="82652" y="31062"/>
                </a:lnTo>
                <a:cubicBezTo>
                  <a:pt x="82431" y="30913"/>
                  <a:pt x="82247" y="30763"/>
                  <a:pt x="82062" y="30622"/>
                </a:cubicBezTo>
                <a:cubicBezTo>
                  <a:pt x="83162" y="30287"/>
                  <a:pt x="84263" y="29997"/>
                  <a:pt x="85363" y="29742"/>
                </a:cubicBezTo>
                <a:cubicBezTo>
                  <a:pt x="85733" y="29926"/>
                  <a:pt x="86059" y="30103"/>
                  <a:pt x="86393" y="30323"/>
                </a:cubicBezTo>
                <a:cubicBezTo>
                  <a:pt x="85398" y="30543"/>
                  <a:pt x="84448" y="30807"/>
                  <a:pt x="83497" y="31062"/>
                </a:cubicBezTo>
                <a:lnTo>
                  <a:pt x="83823" y="31062"/>
                </a:lnTo>
                <a:cubicBezTo>
                  <a:pt x="84703" y="30807"/>
                  <a:pt x="85583" y="30587"/>
                  <a:pt x="86464" y="30402"/>
                </a:cubicBezTo>
                <a:cubicBezTo>
                  <a:pt x="86798" y="30587"/>
                  <a:pt x="87124" y="30807"/>
                  <a:pt x="87415" y="31062"/>
                </a:cubicBezTo>
                <a:lnTo>
                  <a:pt x="87529" y="31062"/>
                </a:lnTo>
                <a:cubicBezTo>
                  <a:pt x="87238" y="30807"/>
                  <a:pt x="86904" y="30587"/>
                  <a:pt x="86578" y="30367"/>
                </a:cubicBezTo>
                <a:cubicBezTo>
                  <a:pt x="87784" y="30103"/>
                  <a:pt x="88999" y="29847"/>
                  <a:pt x="90241" y="29662"/>
                </a:cubicBezTo>
                <a:cubicBezTo>
                  <a:pt x="90646" y="29926"/>
                  <a:pt x="91086" y="30182"/>
                  <a:pt x="91456" y="30472"/>
                </a:cubicBezTo>
                <a:cubicBezTo>
                  <a:pt x="90355" y="30622"/>
                  <a:pt x="89255" y="30842"/>
                  <a:pt x="88154" y="31062"/>
                </a:cubicBezTo>
                <a:lnTo>
                  <a:pt x="88594" y="31062"/>
                </a:lnTo>
                <a:cubicBezTo>
                  <a:pt x="89580" y="30877"/>
                  <a:pt x="90575" y="30692"/>
                  <a:pt x="91561" y="30543"/>
                </a:cubicBezTo>
                <a:cubicBezTo>
                  <a:pt x="91676" y="30657"/>
                  <a:pt x="91817" y="30763"/>
                  <a:pt x="91966" y="30877"/>
                </a:cubicBezTo>
                <a:cubicBezTo>
                  <a:pt x="92001" y="30948"/>
                  <a:pt x="92081" y="30983"/>
                  <a:pt x="92151" y="31062"/>
                </a:cubicBezTo>
                <a:lnTo>
                  <a:pt x="92257" y="31062"/>
                </a:lnTo>
                <a:cubicBezTo>
                  <a:pt x="92186" y="30983"/>
                  <a:pt x="92116" y="30877"/>
                  <a:pt x="92001" y="30807"/>
                </a:cubicBezTo>
                <a:cubicBezTo>
                  <a:pt x="91896" y="30728"/>
                  <a:pt x="91781" y="30622"/>
                  <a:pt x="91676" y="30508"/>
                </a:cubicBezTo>
                <a:cubicBezTo>
                  <a:pt x="92961" y="30367"/>
                  <a:pt x="94282" y="30217"/>
                  <a:pt x="95558" y="30147"/>
                </a:cubicBezTo>
                <a:cubicBezTo>
                  <a:pt x="95822" y="30323"/>
                  <a:pt x="96078" y="30508"/>
                  <a:pt x="96298" y="30692"/>
                </a:cubicBezTo>
                <a:cubicBezTo>
                  <a:pt x="96439" y="30807"/>
                  <a:pt x="96553" y="30948"/>
                  <a:pt x="96703" y="31062"/>
                </a:cubicBezTo>
                <a:lnTo>
                  <a:pt x="96808" y="31062"/>
                </a:lnTo>
                <a:cubicBezTo>
                  <a:pt x="96659" y="30913"/>
                  <a:pt x="96518" y="30763"/>
                  <a:pt x="96368" y="30622"/>
                </a:cubicBezTo>
                <a:cubicBezTo>
                  <a:pt x="96148" y="30437"/>
                  <a:pt x="95928" y="30287"/>
                  <a:pt x="95708" y="30147"/>
                </a:cubicBezTo>
                <a:cubicBezTo>
                  <a:pt x="96534" y="30097"/>
                  <a:pt x="97375" y="30065"/>
                  <a:pt x="98211" y="30065"/>
                </a:cubicBezTo>
                <a:cubicBezTo>
                  <a:pt x="98712" y="30065"/>
                  <a:pt x="99211" y="30076"/>
                  <a:pt x="99705" y="30103"/>
                </a:cubicBezTo>
                <a:cubicBezTo>
                  <a:pt x="100075" y="30323"/>
                  <a:pt x="100400" y="30587"/>
                  <a:pt x="100735" y="30877"/>
                </a:cubicBezTo>
                <a:cubicBezTo>
                  <a:pt x="100805" y="30913"/>
                  <a:pt x="100841" y="30983"/>
                  <a:pt x="100920" y="31027"/>
                </a:cubicBezTo>
                <a:cubicBezTo>
                  <a:pt x="100341" y="31008"/>
                  <a:pt x="99760" y="30997"/>
                  <a:pt x="99177" y="30997"/>
                </a:cubicBezTo>
                <a:cubicBezTo>
                  <a:pt x="98394" y="30997"/>
                  <a:pt x="97605" y="31017"/>
                  <a:pt x="96808" y="31062"/>
                </a:cubicBezTo>
                <a:lnTo>
                  <a:pt x="101615" y="31062"/>
                </a:lnTo>
                <a:cubicBezTo>
                  <a:pt x="101430" y="31062"/>
                  <a:pt x="101246" y="31027"/>
                  <a:pt x="101025" y="31027"/>
                </a:cubicBezTo>
                <a:cubicBezTo>
                  <a:pt x="100955" y="30948"/>
                  <a:pt x="100885" y="30877"/>
                  <a:pt x="100805" y="30807"/>
                </a:cubicBezTo>
                <a:cubicBezTo>
                  <a:pt x="100515" y="30543"/>
                  <a:pt x="100180" y="30323"/>
                  <a:pt x="99890" y="30103"/>
                </a:cubicBezTo>
                <a:lnTo>
                  <a:pt x="99890" y="30103"/>
                </a:lnTo>
                <a:cubicBezTo>
                  <a:pt x="101140" y="30147"/>
                  <a:pt x="102425" y="30287"/>
                  <a:pt x="103746" y="30472"/>
                </a:cubicBezTo>
                <a:cubicBezTo>
                  <a:pt x="104001" y="30657"/>
                  <a:pt x="104292" y="30842"/>
                  <a:pt x="104547" y="31062"/>
                </a:cubicBezTo>
                <a:lnTo>
                  <a:pt x="104697" y="31062"/>
                </a:lnTo>
                <a:cubicBezTo>
                  <a:pt x="104441" y="30877"/>
                  <a:pt x="104186" y="30657"/>
                  <a:pt x="103922" y="30472"/>
                </a:cubicBezTo>
                <a:lnTo>
                  <a:pt x="103922" y="30472"/>
                </a:lnTo>
                <a:cubicBezTo>
                  <a:pt x="104952" y="30622"/>
                  <a:pt x="105947" y="30842"/>
                  <a:pt x="107003" y="31062"/>
                </a:cubicBezTo>
                <a:lnTo>
                  <a:pt x="107373" y="31062"/>
                </a:lnTo>
                <a:cubicBezTo>
                  <a:pt x="106167" y="30763"/>
                  <a:pt x="104952" y="30543"/>
                  <a:pt x="103781" y="30367"/>
                </a:cubicBezTo>
                <a:cubicBezTo>
                  <a:pt x="103341" y="30103"/>
                  <a:pt x="102901" y="29812"/>
                  <a:pt x="102460" y="29557"/>
                </a:cubicBezTo>
                <a:lnTo>
                  <a:pt x="102460" y="29557"/>
                </a:lnTo>
                <a:cubicBezTo>
                  <a:pt x="103702" y="29742"/>
                  <a:pt x="104987" y="29962"/>
                  <a:pt x="106237" y="30252"/>
                </a:cubicBezTo>
                <a:cubicBezTo>
                  <a:pt x="106642" y="30508"/>
                  <a:pt x="107083" y="30763"/>
                  <a:pt x="107488" y="31062"/>
                </a:cubicBezTo>
                <a:lnTo>
                  <a:pt x="107628" y="31062"/>
                </a:lnTo>
                <a:cubicBezTo>
                  <a:pt x="107267" y="30807"/>
                  <a:pt x="106898" y="30543"/>
                  <a:pt x="106493" y="30323"/>
                </a:cubicBezTo>
                <a:lnTo>
                  <a:pt x="106493" y="30323"/>
                </a:lnTo>
                <a:cubicBezTo>
                  <a:pt x="107003" y="30437"/>
                  <a:pt x="107523" y="30587"/>
                  <a:pt x="108033" y="30728"/>
                </a:cubicBezTo>
                <a:cubicBezTo>
                  <a:pt x="108403" y="30807"/>
                  <a:pt x="108808" y="30948"/>
                  <a:pt x="109169" y="31062"/>
                </a:cubicBezTo>
                <a:lnTo>
                  <a:pt x="109468" y="31062"/>
                </a:lnTo>
                <a:cubicBezTo>
                  <a:pt x="108984" y="30913"/>
                  <a:pt x="108509" y="30763"/>
                  <a:pt x="108033" y="30622"/>
                </a:cubicBezTo>
                <a:cubicBezTo>
                  <a:pt x="107444" y="30472"/>
                  <a:pt x="106862" y="30323"/>
                  <a:pt x="106273" y="30182"/>
                </a:cubicBezTo>
                <a:cubicBezTo>
                  <a:pt x="105797" y="29926"/>
                  <a:pt x="105357" y="29627"/>
                  <a:pt x="104882" y="29372"/>
                </a:cubicBezTo>
                <a:lnTo>
                  <a:pt x="104882" y="29372"/>
                </a:lnTo>
                <a:cubicBezTo>
                  <a:pt x="105243" y="29442"/>
                  <a:pt x="105577" y="29522"/>
                  <a:pt x="105947" y="29592"/>
                </a:cubicBezTo>
                <a:cubicBezTo>
                  <a:pt x="106748" y="29812"/>
                  <a:pt x="107593" y="30032"/>
                  <a:pt x="108403" y="30287"/>
                </a:cubicBezTo>
                <a:cubicBezTo>
                  <a:pt x="108808" y="30543"/>
                  <a:pt x="109204" y="30807"/>
                  <a:pt x="109609" y="31062"/>
                </a:cubicBezTo>
                <a:lnTo>
                  <a:pt x="109759" y="31062"/>
                </a:lnTo>
                <a:cubicBezTo>
                  <a:pt x="109424" y="30842"/>
                  <a:pt x="109063" y="30622"/>
                  <a:pt x="108729" y="30402"/>
                </a:cubicBezTo>
                <a:lnTo>
                  <a:pt x="108729" y="30402"/>
                </a:lnTo>
                <a:cubicBezTo>
                  <a:pt x="109169" y="30543"/>
                  <a:pt x="109609" y="30692"/>
                  <a:pt x="110050" y="30877"/>
                </a:cubicBezTo>
                <a:lnTo>
                  <a:pt x="110050" y="30763"/>
                </a:lnTo>
                <a:cubicBezTo>
                  <a:pt x="109504" y="30587"/>
                  <a:pt x="108984" y="30402"/>
                  <a:pt x="108438" y="30217"/>
                </a:cubicBezTo>
                <a:cubicBezTo>
                  <a:pt x="107963" y="29926"/>
                  <a:pt x="107444" y="29627"/>
                  <a:pt x="107003" y="29337"/>
                </a:cubicBezTo>
                <a:lnTo>
                  <a:pt x="107003" y="29337"/>
                </a:lnTo>
                <a:cubicBezTo>
                  <a:pt x="108033" y="29662"/>
                  <a:pt x="109063" y="29997"/>
                  <a:pt x="110050" y="30367"/>
                </a:cubicBezTo>
                <a:lnTo>
                  <a:pt x="110050" y="30182"/>
                </a:lnTo>
                <a:cubicBezTo>
                  <a:pt x="109759" y="29997"/>
                  <a:pt x="109504" y="29777"/>
                  <a:pt x="109204" y="29592"/>
                </a:cubicBezTo>
                <a:lnTo>
                  <a:pt x="109204" y="29592"/>
                </a:lnTo>
                <a:cubicBezTo>
                  <a:pt x="109504" y="29706"/>
                  <a:pt x="109759" y="29812"/>
                  <a:pt x="110050" y="29882"/>
                </a:cubicBezTo>
                <a:lnTo>
                  <a:pt x="110050" y="29812"/>
                </a:lnTo>
                <a:cubicBezTo>
                  <a:pt x="109689" y="29662"/>
                  <a:pt x="109319" y="29557"/>
                  <a:pt x="108949" y="29407"/>
                </a:cubicBezTo>
                <a:cubicBezTo>
                  <a:pt x="108509" y="29117"/>
                  <a:pt x="108104" y="28826"/>
                  <a:pt x="107664" y="28527"/>
                </a:cubicBezTo>
                <a:lnTo>
                  <a:pt x="107664" y="28527"/>
                </a:lnTo>
                <a:cubicBezTo>
                  <a:pt x="108438" y="28782"/>
                  <a:pt x="109169" y="29046"/>
                  <a:pt x="109865" y="29301"/>
                </a:cubicBezTo>
                <a:cubicBezTo>
                  <a:pt x="109944" y="29301"/>
                  <a:pt x="109979" y="29337"/>
                  <a:pt x="110050" y="29337"/>
                </a:cubicBezTo>
                <a:lnTo>
                  <a:pt x="110050" y="29266"/>
                </a:lnTo>
                <a:cubicBezTo>
                  <a:pt x="110014" y="29266"/>
                  <a:pt x="109944" y="29222"/>
                  <a:pt x="109909" y="29222"/>
                </a:cubicBezTo>
                <a:cubicBezTo>
                  <a:pt x="109099" y="28932"/>
                  <a:pt x="108253" y="28641"/>
                  <a:pt x="107444" y="28342"/>
                </a:cubicBezTo>
                <a:cubicBezTo>
                  <a:pt x="107338" y="28271"/>
                  <a:pt x="107188" y="28201"/>
                  <a:pt x="107083" y="28122"/>
                </a:cubicBezTo>
                <a:cubicBezTo>
                  <a:pt x="106898" y="27981"/>
                  <a:pt x="106563" y="27726"/>
                  <a:pt x="106088" y="27391"/>
                </a:cubicBezTo>
                <a:lnTo>
                  <a:pt x="106088" y="27391"/>
                </a:lnTo>
                <a:cubicBezTo>
                  <a:pt x="107118" y="27726"/>
                  <a:pt x="108148" y="28086"/>
                  <a:pt x="109204" y="28456"/>
                </a:cubicBezTo>
                <a:cubicBezTo>
                  <a:pt x="109504" y="28641"/>
                  <a:pt x="109759" y="28861"/>
                  <a:pt x="110050" y="29081"/>
                </a:cubicBezTo>
                <a:lnTo>
                  <a:pt x="110050" y="28967"/>
                </a:lnTo>
                <a:cubicBezTo>
                  <a:pt x="109865" y="28826"/>
                  <a:pt x="109689" y="28676"/>
                  <a:pt x="109504" y="28527"/>
                </a:cubicBezTo>
                <a:lnTo>
                  <a:pt x="109504" y="28527"/>
                </a:lnTo>
                <a:cubicBezTo>
                  <a:pt x="109689" y="28606"/>
                  <a:pt x="109865" y="28676"/>
                  <a:pt x="110050" y="28747"/>
                </a:cubicBezTo>
                <a:lnTo>
                  <a:pt x="110050" y="28641"/>
                </a:lnTo>
                <a:cubicBezTo>
                  <a:pt x="109794" y="28562"/>
                  <a:pt x="109574" y="28491"/>
                  <a:pt x="109319" y="28386"/>
                </a:cubicBezTo>
                <a:lnTo>
                  <a:pt x="109248" y="28386"/>
                </a:lnTo>
                <a:cubicBezTo>
                  <a:pt x="108808" y="28016"/>
                  <a:pt x="108324" y="27646"/>
                  <a:pt x="107849" y="27285"/>
                </a:cubicBezTo>
                <a:lnTo>
                  <a:pt x="107849" y="27285"/>
                </a:lnTo>
                <a:cubicBezTo>
                  <a:pt x="107928" y="27321"/>
                  <a:pt x="107963" y="27321"/>
                  <a:pt x="107998" y="27356"/>
                </a:cubicBezTo>
                <a:cubicBezTo>
                  <a:pt x="108623" y="27576"/>
                  <a:pt x="109284" y="27796"/>
                  <a:pt x="109909" y="28016"/>
                </a:cubicBezTo>
                <a:cubicBezTo>
                  <a:pt x="109944" y="28016"/>
                  <a:pt x="110014" y="28051"/>
                  <a:pt x="110050" y="28051"/>
                </a:cubicBezTo>
                <a:lnTo>
                  <a:pt x="110050" y="27981"/>
                </a:lnTo>
                <a:cubicBezTo>
                  <a:pt x="110014" y="27946"/>
                  <a:pt x="109979" y="27946"/>
                  <a:pt x="109944" y="27946"/>
                </a:cubicBezTo>
                <a:cubicBezTo>
                  <a:pt x="109284" y="27726"/>
                  <a:pt x="108658" y="27505"/>
                  <a:pt x="108033" y="27285"/>
                </a:cubicBezTo>
                <a:cubicBezTo>
                  <a:pt x="107928" y="27206"/>
                  <a:pt x="107778" y="27171"/>
                  <a:pt x="107664" y="27136"/>
                </a:cubicBezTo>
                <a:cubicBezTo>
                  <a:pt x="107223" y="26801"/>
                  <a:pt x="106827" y="26475"/>
                  <a:pt x="106387" y="26106"/>
                </a:cubicBezTo>
                <a:lnTo>
                  <a:pt x="106387" y="26106"/>
                </a:lnTo>
                <a:cubicBezTo>
                  <a:pt x="106493" y="26141"/>
                  <a:pt x="106607" y="26185"/>
                  <a:pt x="106713" y="26220"/>
                </a:cubicBezTo>
                <a:cubicBezTo>
                  <a:pt x="107338" y="26475"/>
                  <a:pt x="107998" y="26731"/>
                  <a:pt x="108623" y="26951"/>
                </a:cubicBezTo>
                <a:cubicBezTo>
                  <a:pt x="108879" y="27065"/>
                  <a:pt x="109134" y="27136"/>
                  <a:pt x="109424" y="27206"/>
                </a:cubicBezTo>
                <a:cubicBezTo>
                  <a:pt x="109609" y="27391"/>
                  <a:pt x="109829" y="27541"/>
                  <a:pt x="110050" y="27681"/>
                </a:cubicBezTo>
                <a:lnTo>
                  <a:pt x="110050" y="27576"/>
                </a:lnTo>
                <a:cubicBezTo>
                  <a:pt x="109909" y="27505"/>
                  <a:pt x="109794" y="27391"/>
                  <a:pt x="109645" y="27321"/>
                </a:cubicBezTo>
                <a:lnTo>
                  <a:pt x="109645" y="27321"/>
                </a:lnTo>
                <a:cubicBezTo>
                  <a:pt x="109794" y="27356"/>
                  <a:pt x="109909" y="27391"/>
                  <a:pt x="110050" y="27426"/>
                </a:cubicBezTo>
                <a:lnTo>
                  <a:pt x="110050" y="27321"/>
                </a:lnTo>
                <a:cubicBezTo>
                  <a:pt x="109865" y="27285"/>
                  <a:pt x="109645" y="27206"/>
                  <a:pt x="109468" y="27136"/>
                </a:cubicBezTo>
                <a:cubicBezTo>
                  <a:pt x="108949" y="26766"/>
                  <a:pt x="108474" y="26405"/>
                  <a:pt x="107998" y="26000"/>
                </a:cubicBezTo>
                <a:lnTo>
                  <a:pt x="107998" y="26000"/>
                </a:lnTo>
                <a:cubicBezTo>
                  <a:pt x="108658" y="26255"/>
                  <a:pt x="109354" y="26440"/>
                  <a:pt x="110050" y="26660"/>
                </a:cubicBezTo>
                <a:lnTo>
                  <a:pt x="110050" y="26546"/>
                </a:lnTo>
                <a:cubicBezTo>
                  <a:pt x="109284" y="26326"/>
                  <a:pt x="108509" y="26106"/>
                  <a:pt x="107778" y="25850"/>
                </a:cubicBezTo>
                <a:cubicBezTo>
                  <a:pt x="107267" y="25410"/>
                  <a:pt x="106748" y="25005"/>
                  <a:pt x="106202" y="24565"/>
                </a:cubicBezTo>
                <a:lnTo>
                  <a:pt x="106202" y="24565"/>
                </a:lnTo>
                <a:cubicBezTo>
                  <a:pt x="107223" y="24935"/>
                  <a:pt x="108253" y="25225"/>
                  <a:pt x="109319" y="25525"/>
                </a:cubicBezTo>
                <a:cubicBezTo>
                  <a:pt x="109574" y="25701"/>
                  <a:pt x="109794" y="25885"/>
                  <a:pt x="110050" y="26106"/>
                </a:cubicBezTo>
                <a:lnTo>
                  <a:pt x="110050" y="26000"/>
                </a:lnTo>
                <a:cubicBezTo>
                  <a:pt x="109865" y="25850"/>
                  <a:pt x="109724" y="25701"/>
                  <a:pt x="109539" y="25595"/>
                </a:cubicBezTo>
                <a:lnTo>
                  <a:pt x="109539" y="25595"/>
                </a:lnTo>
                <a:cubicBezTo>
                  <a:pt x="109724" y="25630"/>
                  <a:pt x="109865" y="25665"/>
                  <a:pt x="110050" y="25701"/>
                </a:cubicBezTo>
                <a:lnTo>
                  <a:pt x="110050" y="25630"/>
                </a:lnTo>
                <a:cubicBezTo>
                  <a:pt x="109829" y="25560"/>
                  <a:pt x="109574" y="25525"/>
                  <a:pt x="109354" y="25445"/>
                </a:cubicBezTo>
                <a:cubicBezTo>
                  <a:pt x="108843" y="25040"/>
                  <a:pt x="108324" y="24679"/>
                  <a:pt x="107849" y="24274"/>
                </a:cubicBezTo>
                <a:lnTo>
                  <a:pt x="107849" y="24274"/>
                </a:lnTo>
                <a:cubicBezTo>
                  <a:pt x="108544" y="24459"/>
                  <a:pt x="109284" y="24600"/>
                  <a:pt x="110050" y="24750"/>
                </a:cubicBezTo>
                <a:lnTo>
                  <a:pt x="110050" y="24679"/>
                </a:lnTo>
                <a:cubicBezTo>
                  <a:pt x="109248" y="24530"/>
                  <a:pt x="108438" y="24345"/>
                  <a:pt x="107708" y="24125"/>
                </a:cubicBezTo>
                <a:cubicBezTo>
                  <a:pt x="107338" y="23869"/>
                  <a:pt x="107003" y="23579"/>
                  <a:pt x="106642" y="23280"/>
                </a:cubicBezTo>
                <a:cubicBezTo>
                  <a:pt x="106493" y="23139"/>
                  <a:pt x="106343" y="23024"/>
                  <a:pt x="106202" y="22883"/>
                </a:cubicBezTo>
                <a:lnTo>
                  <a:pt x="106202" y="22883"/>
                </a:lnTo>
                <a:cubicBezTo>
                  <a:pt x="107118" y="23139"/>
                  <a:pt x="108104" y="23359"/>
                  <a:pt x="109134" y="23544"/>
                </a:cubicBezTo>
                <a:cubicBezTo>
                  <a:pt x="109424" y="23764"/>
                  <a:pt x="109724" y="24019"/>
                  <a:pt x="110050" y="24274"/>
                </a:cubicBezTo>
                <a:lnTo>
                  <a:pt x="110050" y="24160"/>
                </a:lnTo>
                <a:cubicBezTo>
                  <a:pt x="109794" y="23940"/>
                  <a:pt x="109539" y="23764"/>
                  <a:pt x="109319" y="23579"/>
                </a:cubicBezTo>
                <a:lnTo>
                  <a:pt x="109319" y="23579"/>
                </a:lnTo>
                <a:cubicBezTo>
                  <a:pt x="109539" y="23614"/>
                  <a:pt x="109794" y="23649"/>
                  <a:pt x="110050" y="23685"/>
                </a:cubicBezTo>
                <a:lnTo>
                  <a:pt x="110050" y="23579"/>
                </a:lnTo>
                <a:cubicBezTo>
                  <a:pt x="109759" y="23544"/>
                  <a:pt x="109468" y="23500"/>
                  <a:pt x="109169" y="23429"/>
                </a:cubicBezTo>
                <a:cubicBezTo>
                  <a:pt x="108623" y="22989"/>
                  <a:pt x="108104" y="22549"/>
                  <a:pt x="107628" y="22144"/>
                </a:cubicBezTo>
                <a:lnTo>
                  <a:pt x="107628" y="22144"/>
                </a:lnTo>
                <a:cubicBezTo>
                  <a:pt x="108403" y="22258"/>
                  <a:pt x="109204" y="22364"/>
                  <a:pt x="110050" y="22478"/>
                </a:cubicBezTo>
                <a:lnTo>
                  <a:pt x="110050" y="22399"/>
                </a:lnTo>
                <a:cubicBezTo>
                  <a:pt x="109169" y="22293"/>
                  <a:pt x="108289" y="22179"/>
                  <a:pt x="107488" y="22038"/>
                </a:cubicBezTo>
                <a:cubicBezTo>
                  <a:pt x="107003" y="21563"/>
                  <a:pt x="106528" y="21123"/>
                  <a:pt x="106123" y="20718"/>
                </a:cubicBezTo>
                <a:lnTo>
                  <a:pt x="106123" y="20718"/>
                </a:lnTo>
                <a:cubicBezTo>
                  <a:pt x="107003" y="20858"/>
                  <a:pt x="107998" y="20973"/>
                  <a:pt x="109028" y="21079"/>
                </a:cubicBezTo>
                <a:cubicBezTo>
                  <a:pt x="109354" y="21413"/>
                  <a:pt x="109689" y="21739"/>
                  <a:pt x="110050" y="22073"/>
                </a:cubicBezTo>
                <a:lnTo>
                  <a:pt x="110050" y="21924"/>
                </a:lnTo>
                <a:cubicBezTo>
                  <a:pt x="109724" y="21668"/>
                  <a:pt x="109424" y="21378"/>
                  <a:pt x="109169" y="21079"/>
                </a:cubicBezTo>
                <a:lnTo>
                  <a:pt x="109169" y="21079"/>
                </a:lnTo>
                <a:cubicBezTo>
                  <a:pt x="109248" y="21123"/>
                  <a:pt x="109354" y="21123"/>
                  <a:pt x="109468" y="21123"/>
                </a:cubicBezTo>
                <a:cubicBezTo>
                  <a:pt x="109645" y="21158"/>
                  <a:pt x="109865" y="21158"/>
                  <a:pt x="110050" y="21158"/>
                </a:cubicBezTo>
                <a:lnTo>
                  <a:pt x="110050" y="21079"/>
                </a:lnTo>
                <a:cubicBezTo>
                  <a:pt x="109865" y="21079"/>
                  <a:pt x="109645" y="21043"/>
                  <a:pt x="109468" y="21043"/>
                </a:cubicBezTo>
                <a:cubicBezTo>
                  <a:pt x="109319" y="21043"/>
                  <a:pt x="109204" y="21008"/>
                  <a:pt x="109063" y="21008"/>
                </a:cubicBezTo>
                <a:cubicBezTo>
                  <a:pt x="108588" y="20533"/>
                  <a:pt x="108148" y="20057"/>
                  <a:pt x="107778" y="19617"/>
                </a:cubicBezTo>
                <a:lnTo>
                  <a:pt x="107778" y="19617"/>
                </a:lnTo>
                <a:cubicBezTo>
                  <a:pt x="108148" y="19652"/>
                  <a:pt x="108544" y="19688"/>
                  <a:pt x="108949" y="19723"/>
                </a:cubicBezTo>
                <a:lnTo>
                  <a:pt x="110050" y="19723"/>
                </a:lnTo>
                <a:lnTo>
                  <a:pt x="110050" y="19652"/>
                </a:lnTo>
                <a:cubicBezTo>
                  <a:pt x="109689" y="19652"/>
                  <a:pt x="109319" y="19652"/>
                  <a:pt x="108949" y="19617"/>
                </a:cubicBezTo>
                <a:cubicBezTo>
                  <a:pt x="108509" y="19582"/>
                  <a:pt x="108104" y="19582"/>
                  <a:pt x="107708" y="19503"/>
                </a:cubicBezTo>
                <a:cubicBezTo>
                  <a:pt x="107267" y="18992"/>
                  <a:pt x="106862" y="18481"/>
                  <a:pt x="106563" y="17997"/>
                </a:cubicBezTo>
                <a:lnTo>
                  <a:pt x="106563" y="17997"/>
                </a:lnTo>
                <a:cubicBezTo>
                  <a:pt x="106933" y="18041"/>
                  <a:pt x="107338" y="18076"/>
                  <a:pt x="107708" y="18112"/>
                </a:cubicBezTo>
                <a:cubicBezTo>
                  <a:pt x="107998" y="18129"/>
                  <a:pt x="108291" y="18138"/>
                  <a:pt x="108589" y="18138"/>
                </a:cubicBezTo>
                <a:cubicBezTo>
                  <a:pt x="108887" y="18138"/>
                  <a:pt x="109191" y="18129"/>
                  <a:pt x="109504" y="18112"/>
                </a:cubicBezTo>
                <a:cubicBezTo>
                  <a:pt x="109689" y="18367"/>
                  <a:pt x="109865" y="18657"/>
                  <a:pt x="110050" y="18922"/>
                </a:cubicBezTo>
                <a:lnTo>
                  <a:pt x="110050" y="18772"/>
                </a:lnTo>
                <a:cubicBezTo>
                  <a:pt x="109909" y="18552"/>
                  <a:pt x="109759" y="18332"/>
                  <a:pt x="109609" y="18112"/>
                </a:cubicBezTo>
                <a:lnTo>
                  <a:pt x="110050" y="18112"/>
                </a:lnTo>
                <a:lnTo>
                  <a:pt x="110050" y="17997"/>
                </a:lnTo>
                <a:cubicBezTo>
                  <a:pt x="109909" y="17997"/>
                  <a:pt x="109724" y="18041"/>
                  <a:pt x="109574" y="18041"/>
                </a:cubicBezTo>
                <a:cubicBezTo>
                  <a:pt x="109248" y="17487"/>
                  <a:pt x="108949" y="16976"/>
                  <a:pt x="108764" y="16421"/>
                </a:cubicBezTo>
                <a:cubicBezTo>
                  <a:pt x="109169" y="16386"/>
                  <a:pt x="109609" y="16386"/>
                  <a:pt x="110050" y="16386"/>
                </a:cubicBezTo>
                <a:lnTo>
                  <a:pt x="110050" y="16280"/>
                </a:lnTo>
                <a:cubicBezTo>
                  <a:pt x="109609" y="16316"/>
                  <a:pt x="109169" y="16316"/>
                  <a:pt x="108729" y="16316"/>
                </a:cubicBezTo>
                <a:cubicBezTo>
                  <a:pt x="108544" y="15796"/>
                  <a:pt x="108438" y="15286"/>
                  <a:pt x="108368" y="14740"/>
                </a:cubicBezTo>
                <a:cubicBezTo>
                  <a:pt x="108879" y="14740"/>
                  <a:pt x="109389" y="14740"/>
                  <a:pt x="109909" y="14696"/>
                </a:cubicBezTo>
                <a:lnTo>
                  <a:pt x="110050" y="14696"/>
                </a:lnTo>
                <a:lnTo>
                  <a:pt x="110050" y="14625"/>
                </a:lnTo>
                <a:lnTo>
                  <a:pt x="109909" y="14625"/>
                </a:lnTo>
                <a:cubicBezTo>
                  <a:pt x="109389" y="14625"/>
                  <a:pt x="108879" y="14660"/>
                  <a:pt x="108368" y="14660"/>
                </a:cubicBezTo>
                <a:cubicBezTo>
                  <a:pt x="108324" y="14185"/>
                  <a:pt x="108368" y="13710"/>
                  <a:pt x="108438" y="13234"/>
                </a:cubicBezTo>
                <a:lnTo>
                  <a:pt x="108368" y="13234"/>
                </a:lnTo>
                <a:cubicBezTo>
                  <a:pt x="108253" y="13710"/>
                  <a:pt x="108253" y="14185"/>
                  <a:pt x="108289" y="14660"/>
                </a:cubicBezTo>
                <a:cubicBezTo>
                  <a:pt x="107558" y="14660"/>
                  <a:pt x="106862" y="14660"/>
                  <a:pt x="106237" y="14590"/>
                </a:cubicBezTo>
                <a:cubicBezTo>
                  <a:pt x="105947" y="14590"/>
                  <a:pt x="105612" y="14555"/>
                  <a:pt x="105322" y="14520"/>
                </a:cubicBezTo>
                <a:cubicBezTo>
                  <a:pt x="105287" y="14000"/>
                  <a:pt x="105357" y="13525"/>
                  <a:pt x="105507" y="13049"/>
                </a:cubicBezTo>
                <a:cubicBezTo>
                  <a:pt x="105762" y="13085"/>
                  <a:pt x="106017" y="13120"/>
                  <a:pt x="106308" y="13120"/>
                </a:cubicBezTo>
                <a:cubicBezTo>
                  <a:pt x="106600" y="13150"/>
                  <a:pt x="106944" y="13162"/>
                  <a:pt x="107326" y="13162"/>
                </a:cubicBezTo>
                <a:cubicBezTo>
                  <a:pt x="107956" y="13162"/>
                  <a:pt x="108690" y="13128"/>
                  <a:pt x="109468" y="13085"/>
                </a:cubicBezTo>
                <a:cubicBezTo>
                  <a:pt x="109645" y="13085"/>
                  <a:pt x="109865" y="13049"/>
                  <a:pt x="110050" y="13049"/>
                </a:cubicBezTo>
                <a:lnTo>
                  <a:pt x="110050" y="12979"/>
                </a:lnTo>
                <a:cubicBezTo>
                  <a:pt x="109865" y="12979"/>
                  <a:pt x="109645" y="12979"/>
                  <a:pt x="109468" y="13014"/>
                </a:cubicBezTo>
                <a:cubicBezTo>
                  <a:pt x="108606" y="13038"/>
                  <a:pt x="107798" y="13079"/>
                  <a:pt x="107125" y="13079"/>
                </a:cubicBezTo>
                <a:cubicBezTo>
                  <a:pt x="106823" y="13079"/>
                  <a:pt x="106548" y="13071"/>
                  <a:pt x="106308" y="13049"/>
                </a:cubicBezTo>
                <a:cubicBezTo>
                  <a:pt x="102496" y="12680"/>
                  <a:pt x="99414" y="11694"/>
                  <a:pt x="97143" y="10153"/>
                </a:cubicBezTo>
                <a:cubicBezTo>
                  <a:pt x="95778" y="9193"/>
                  <a:pt x="94678" y="8022"/>
                  <a:pt x="93657" y="6772"/>
                </a:cubicBezTo>
                <a:cubicBezTo>
                  <a:pt x="93657" y="6702"/>
                  <a:pt x="93692" y="6667"/>
                  <a:pt x="93692" y="6596"/>
                </a:cubicBezTo>
                <a:lnTo>
                  <a:pt x="93621" y="6552"/>
                </a:lnTo>
                <a:cubicBezTo>
                  <a:pt x="93577" y="6596"/>
                  <a:pt x="93577" y="6667"/>
                  <a:pt x="93577" y="6702"/>
                </a:cubicBezTo>
                <a:cubicBezTo>
                  <a:pt x="93322" y="6376"/>
                  <a:pt x="93067" y="6041"/>
                  <a:pt x="92811" y="5751"/>
                </a:cubicBezTo>
                <a:cubicBezTo>
                  <a:pt x="92521" y="5381"/>
                  <a:pt x="92221" y="5011"/>
                  <a:pt x="91931" y="4686"/>
                </a:cubicBezTo>
                <a:cubicBezTo>
                  <a:pt x="91966" y="4571"/>
                  <a:pt x="92001" y="4466"/>
                  <a:pt x="92037" y="4351"/>
                </a:cubicBezTo>
                <a:lnTo>
                  <a:pt x="91966" y="4316"/>
                </a:lnTo>
                <a:cubicBezTo>
                  <a:pt x="91931" y="4430"/>
                  <a:pt x="91896" y="4501"/>
                  <a:pt x="91861" y="4615"/>
                </a:cubicBezTo>
                <a:cubicBezTo>
                  <a:pt x="91271" y="3876"/>
                  <a:pt x="90646" y="3180"/>
                  <a:pt x="89950" y="2555"/>
                </a:cubicBezTo>
                <a:cubicBezTo>
                  <a:pt x="89985" y="2485"/>
                  <a:pt x="89985" y="2449"/>
                  <a:pt x="90021" y="2370"/>
                </a:cubicBezTo>
                <a:lnTo>
                  <a:pt x="89915" y="2370"/>
                </a:lnTo>
                <a:cubicBezTo>
                  <a:pt x="89915" y="2414"/>
                  <a:pt x="89915" y="2449"/>
                  <a:pt x="89880" y="2485"/>
                </a:cubicBezTo>
                <a:cubicBezTo>
                  <a:pt x="88270" y="1044"/>
                  <a:pt x="86292" y="0"/>
                  <a:pt x="83381" y="0"/>
                </a:cubicBezTo>
                <a:close/>
              </a:path>
            </a:pathLst>
          </a:custGeom>
          <a:gradFill>
            <a:gsLst>
              <a:gs pos="0">
                <a:srgbClr val="9C1B40"/>
              </a:gs>
              <a:gs pos="77000">
                <a:srgbClr val="242637"/>
              </a:gs>
              <a:gs pos="100000">
                <a:srgbClr val="24263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85623" y="18243"/>
            <a:ext cx="58377" cy="9294"/>
          </a:xfrm>
          <a:custGeom>
            <a:avLst/>
            <a:gdLst/>
            <a:ahLst/>
            <a:cxnLst/>
            <a:rect l="l" t="t" r="r" b="b"/>
            <a:pathLst>
              <a:path w="332" h="54" extrusionOk="0">
                <a:moveTo>
                  <a:pt x="0" y="0"/>
                </a:moveTo>
                <a:cubicBezTo>
                  <a:pt x="106" y="0"/>
                  <a:pt x="212" y="53"/>
                  <a:pt x="331" y="53"/>
                </a:cubicBezTo>
                <a:cubicBezTo>
                  <a:pt x="212" y="0"/>
                  <a:pt x="159" y="0"/>
                  <a:pt x="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flipH="1">
            <a:off x="2048150" y="1536723"/>
            <a:ext cx="6095400" cy="14259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Font typeface="Squada One"/>
              <a:buNone/>
              <a:defRPr sz="3600">
                <a:solidFill>
                  <a:srgbClr val="FFFFFF"/>
                </a:solidFill>
                <a:latin typeface="Squada One"/>
                <a:ea typeface="Squada One"/>
                <a:cs typeface="Squada One"/>
                <a:sym typeface="Squada One"/>
              </a:defRPr>
            </a:lvl1pPr>
            <a:lvl2pPr lvl="1" rtl="0">
              <a:spcBef>
                <a:spcPts val="0"/>
              </a:spcBef>
              <a:spcAft>
                <a:spcPts val="0"/>
              </a:spcAft>
              <a:buClr>
                <a:srgbClr val="4E48AB"/>
              </a:buClr>
              <a:buSzPts val="5200"/>
              <a:buFont typeface="Squada One"/>
              <a:buNone/>
              <a:defRPr sz="5200">
                <a:solidFill>
                  <a:srgbClr val="4E48AB"/>
                </a:solidFill>
                <a:latin typeface="Squada One"/>
                <a:ea typeface="Squada One"/>
                <a:cs typeface="Squada One"/>
                <a:sym typeface="Squada One"/>
              </a:defRPr>
            </a:lvl2pPr>
            <a:lvl3pPr lvl="2" rtl="0">
              <a:spcBef>
                <a:spcPts val="0"/>
              </a:spcBef>
              <a:spcAft>
                <a:spcPts val="0"/>
              </a:spcAft>
              <a:buClr>
                <a:srgbClr val="4E48AB"/>
              </a:buClr>
              <a:buSzPts val="5200"/>
              <a:buFont typeface="Squada One"/>
              <a:buNone/>
              <a:defRPr sz="5200">
                <a:solidFill>
                  <a:srgbClr val="4E48AB"/>
                </a:solidFill>
                <a:latin typeface="Squada One"/>
                <a:ea typeface="Squada One"/>
                <a:cs typeface="Squada One"/>
                <a:sym typeface="Squada One"/>
              </a:defRPr>
            </a:lvl3pPr>
            <a:lvl4pPr lvl="3" rtl="0">
              <a:spcBef>
                <a:spcPts val="0"/>
              </a:spcBef>
              <a:spcAft>
                <a:spcPts val="0"/>
              </a:spcAft>
              <a:buClr>
                <a:srgbClr val="4E48AB"/>
              </a:buClr>
              <a:buSzPts val="5200"/>
              <a:buFont typeface="Squada One"/>
              <a:buNone/>
              <a:defRPr sz="5200">
                <a:solidFill>
                  <a:srgbClr val="4E48AB"/>
                </a:solidFill>
                <a:latin typeface="Squada One"/>
                <a:ea typeface="Squada One"/>
                <a:cs typeface="Squada One"/>
                <a:sym typeface="Squada One"/>
              </a:defRPr>
            </a:lvl4pPr>
            <a:lvl5pPr lvl="4" rtl="0">
              <a:spcBef>
                <a:spcPts val="0"/>
              </a:spcBef>
              <a:spcAft>
                <a:spcPts val="0"/>
              </a:spcAft>
              <a:buClr>
                <a:srgbClr val="4E48AB"/>
              </a:buClr>
              <a:buSzPts val="5200"/>
              <a:buFont typeface="Squada One"/>
              <a:buNone/>
              <a:defRPr sz="5200">
                <a:solidFill>
                  <a:srgbClr val="4E48AB"/>
                </a:solidFill>
                <a:latin typeface="Squada One"/>
                <a:ea typeface="Squada One"/>
                <a:cs typeface="Squada One"/>
                <a:sym typeface="Squada One"/>
              </a:defRPr>
            </a:lvl5pPr>
            <a:lvl6pPr lvl="5" rtl="0">
              <a:spcBef>
                <a:spcPts val="0"/>
              </a:spcBef>
              <a:spcAft>
                <a:spcPts val="0"/>
              </a:spcAft>
              <a:buClr>
                <a:srgbClr val="4E48AB"/>
              </a:buClr>
              <a:buSzPts val="5200"/>
              <a:buFont typeface="Squada One"/>
              <a:buNone/>
              <a:defRPr sz="5200">
                <a:solidFill>
                  <a:srgbClr val="4E48AB"/>
                </a:solidFill>
                <a:latin typeface="Squada One"/>
                <a:ea typeface="Squada One"/>
                <a:cs typeface="Squada One"/>
                <a:sym typeface="Squada One"/>
              </a:defRPr>
            </a:lvl6pPr>
            <a:lvl7pPr lvl="6" rtl="0">
              <a:spcBef>
                <a:spcPts val="0"/>
              </a:spcBef>
              <a:spcAft>
                <a:spcPts val="0"/>
              </a:spcAft>
              <a:buClr>
                <a:srgbClr val="4E48AB"/>
              </a:buClr>
              <a:buSzPts val="5200"/>
              <a:buFont typeface="Squada One"/>
              <a:buNone/>
              <a:defRPr sz="5200">
                <a:solidFill>
                  <a:srgbClr val="4E48AB"/>
                </a:solidFill>
                <a:latin typeface="Squada One"/>
                <a:ea typeface="Squada One"/>
                <a:cs typeface="Squada One"/>
                <a:sym typeface="Squada One"/>
              </a:defRPr>
            </a:lvl7pPr>
            <a:lvl8pPr lvl="7" rtl="0">
              <a:spcBef>
                <a:spcPts val="0"/>
              </a:spcBef>
              <a:spcAft>
                <a:spcPts val="0"/>
              </a:spcAft>
              <a:buClr>
                <a:srgbClr val="4E48AB"/>
              </a:buClr>
              <a:buSzPts val="5200"/>
              <a:buFont typeface="Squada One"/>
              <a:buNone/>
              <a:defRPr sz="5200">
                <a:solidFill>
                  <a:srgbClr val="4E48AB"/>
                </a:solidFill>
                <a:latin typeface="Squada One"/>
                <a:ea typeface="Squada One"/>
                <a:cs typeface="Squada One"/>
                <a:sym typeface="Squada One"/>
              </a:defRPr>
            </a:lvl8pPr>
            <a:lvl9pPr lvl="8" rtl="0">
              <a:spcBef>
                <a:spcPts val="0"/>
              </a:spcBef>
              <a:spcAft>
                <a:spcPts val="0"/>
              </a:spcAft>
              <a:buClr>
                <a:srgbClr val="4E48AB"/>
              </a:buClr>
              <a:buSzPts val="5200"/>
              <a:buFont typeface="Squada One"/>
              <a:buNone/>
              <a:defRPr sz="5200">
                <a:solidFill>
                  <a:srgbClr val="4E48AB"/>
                </a:solidFill>
                <a:latin typeface="Squada One"/>
                <a:ea typeface="Squada One"/>
                <a:cs typeface="Squada One"/>
                <a:sym typeface="Squada One"/>
              </a:defRPr>
            </a:lvl9pPr>
          </a:lstStyle>
          <a:p>
            <a:endParaRPr/>
          </a:p>
        </p:txBody>
      </p:sp>
      <p:sp>
        <p:nvSpPr>
          <p:cNvPr id="18" name="Google Shape;18;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3997828" y="2247423"/>
            <a:ext cx="5146850" cy="899100"/>
            <a:chOff x="3297875" y="1761075"/>
            <a:chExt cx="5846700" cy="899100"/>
          </a:xfrm>
        </p:grpSpPr>
        <p:cxnSp>
          <p:nvCxnSpPr>
            <p:cNvPr id="21" name="Google Shape;21;p2"/>
            <p:cNvCxnSpPr/>
            <p:nvPr/>
          </p:nvCxnSpPr>
          <p:spPr>
            <a:xfrm rot="10800000">
              <a:off x="3297875" y="2660175"/>
              <a:ext cx="5846700" cy="0"/>
            </a:xfrm>
            <a:prstGeom prst="straightConnector1">
              <a:avLst/>
            </a:prstGeom>
            <a:noFill/>
            <a:ln w="19050" cap="flat" cmpd="sng">
              <a:solidFill>
                <a:srgbClr val="FFFFFF"/>
              </a:solidFill>
              <a:prstDash val="solid"/>
              <a:round/>
              <a:headEnd type="none" w="med" len="med"/>
              <a:tailEnd type="none" w="med" len="med"/>
            </a:ln>
          </p:spPr>
        </p:cxnSp>
        <p:cxnSp>
          <p:nvCxnSpPr>
            <p:cNvPr id="22" name="Google Shape;22;p2"/>
            <p:cNvCxnSpPr/>
            <p:nvPr/>
          </p:nvCxnSpPr>
          <p:spPr>
            <a:xfrm rot="10800000">
              <a:off x="3307091" y="1761075"/>
              <a:ext cx="0" cy="899100"/>
            </a:xfrm>
            <a:prstGeom prst="straightConnector1">
              <a:avLst/>
            </a:prstGeom>
            <a:noFill/>
            <a:ln w="19050" cap="flat" cmpd="sng">
              <a:solidFill>
                <a:srgbClr val="FFFFFF"/>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LAST TITTLE " type="secHead">
  <p:cSld name="SECTION_HEADER">
    <p:spTree>
      <p:nvGrpSpPr>
        <p:cNvPr id="1" name="Shape 23"/>
        <p:cNvGrpSpPr/>
        <p:nvPr/>
      </p:nvGrpSpPr>
      <p:grpSpPr>
        <a:xfrm>
          <a:off x="0" y="0"/>
          <a:ext cx="0" cy="0"/>
          <a:chOff x="0" y="0"/>
          <a:chExt cx="0" cy="0"/>
        </a:xfrm>
      </p:grpSpPr>
      <p:sp>
        <p:nvSpPr>
          <p:cNvPr id="24" name="Google Shape;24;p3"/>
          <p:cNvSpPr/>
          <p:nvPr/>
        </p:nvSpPr>
        <p:spPr>
          <a:xfrm flipH="1">
            <a:off x="59" y="-17775"/>
            <a:ext cx="9144000" cy="5163300"/>
          </a:xfrm>
          <a:prstGeom prst="rect">
            <a:avLst/>
          </a:prstGeom>
          <a:gradFill>
            <a:gsLst>
              <a:gs pos="0">
                <a:srgbClr val="242637"/>
              </a:gs>
              <a:gs pos="51000">
                <a:srgbClr val="242637"/>
              </a:gs>
              <a:gs pos="100000">
                <a:srgbClr val="33364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flipH="1">
            <a:off x="5044662" y="1063921"/>
            <a:ext cx="5163784" cy="3035942"/>
          </a:xfrm>
          <a:custGeom>
            <a:avLst/>
            <a:gdLst/>
            <a:ahLst/>
            <a:cxnLst/>
            <a:rect l="l" t="t" r="r" b="b"/>
            <a:pathLst>
              <a:path w="87090" h="36538" extrusionOk="0">
                <a:moveTo>
                  <a:pt x="16803" y="58"/>
                </a:moveTo>
                <a:cubicBezTo>
                  <a:pt x="16973" y="58"/>
                  <a:pt x="17144" y="62"/>
                  <a:pt x="17318" y="72"/>
                </a:cubicBezTo>
                <a:cubicBezTo>
                  <a:pt x="17098" y="556"/>
                  <a:pt x="16843" y="1031"/>
                  <a:pt x="16579" y="1507"/>
                </a:cubicBezTo>
                <a:lnTo>
                  <a:pt x="16033" y="1507"/>
                </a:lnTo>
                <a:cubicBezTo>
                  <a:pt x="15592" y="1507"/>
                  <a:pt x="15117" y="1542"/>
                  <a:pt x="14642" y="1612"/>
                </a:cubicBezTo>
                <a:cubicBezTo>
                  <a:pt x="14897" y="1137"/>
                  <a:pt x="15117" y="697"/>
                  <a:pt x="15337" y="221"/>
                </a:cubicBezTo>
                <a:lnTo>
                  <a:pt x="15372" y="151"/>
                </a:lnTo>
                <a:cubicBezTo>
                  <a:pt x="15859" y="93"/>
                  <a:pt x="16327" y="58"/>
                  <a:pt x="16803" y="58"/>
                </a:cubicBezTo>
                <a:close/>
                <a:moveTo>
                  <a:pt x="17353" y="72"/>
                </a:moveTo>
                <a:cubicBezTo>
                  <a:pt x="17986" y="93"/>
                  <a:pt x="18609" y="158"/>
                  <a:pt x="19214" y="270"/>
                </a:cubicBezTo>
                <a:lnTo>
                  <a:pt x="19214" y="270"/>
                </a:lnTo>
                <a:cubicBezTo>
                  <a:pt x="19038" y="707"/>
                  <a:pt x="18777" y="1177"/>
                  <a:pt x="18559" y="1656"/>
                </a:cubicBezTo>
                <a:cubicBezTo>
                  <a:pt x="17943" y="1542"/>
                  <a:pt x="17318" y="1507"/>
                  <a:pt x="16658" y="1507"/>
                </a:cubicBezTo>
                <a:cubicBezTo>
                  <a:pt x="16913" y="1031"/>
                  <a:pt x="17133" y="556"/>
                  <a:pt x="17353" y="72"/>
                </a:cubicBezTo>
                <a:close/>
                <a:moveTo>
                  <a:pt x="15302" y="151"/>
                </a:moveTo>
                <a:lnTo>
                  <a:pt x="15258" y="221"/>
                </a:lnTo>
                <a:cubicBezTo>
                  <a:pt x="15038" y="662"/>
                  <a:pt x="14818" y="1137"/>
                  <a:pt x="14562" y="1612"/>
                </a:cubicBezTo>
                <a:cubicBezTo>
                  <a:pt x="13937" y="1692"/>
                  <a:pt x="13277" y="1797"/>
                  <a:pt x="12661" y="1947"/>
                </a:cubicBezTo>
                <a:cubicBezTo>
                  <a:pt x="12881" y="1507"/>
                  <a:pt x="13101" y="1067"/>
                  <a:pt x="13321" y="662"/>
                </a:cubicBezTo>
                <a:lnTo>
                  <a:pt x="13391" y="477"/>
                </a:lnTo>
                <a:cubicBezTo>
                  <a:pt x="14017" y="336"/>
                  <a:pt x="14677" y="221"/>
                  <a:pt x="15302" y="151"/>
                </a:cubicBezTo>
                <a:close/>
                <a:moveTo>
                  <a:pt x="19277" y="282"/>
                </a:moveTo>
                <a:cubicBezTo>
                  <a:pt x="19879" y="397"/>
                  <a:pt x="20463" y="560"/>
                  <a:pt x="21025" y="776"/>
                </a:cubicBezTo>
                <a:lnTo>
                  <a:pt x="20364" y="2097"/>
                </a:lnTo>
                <a:cubicBezTo>
                  <a:pt x="19810" y="1912"/>
                  <a:pt x="19220" y="1762"/>
                  <a:pt x="18603" y="1656"/>
                </a:cubicBezTo>
                <a:cubicBezTo>
                  <a:pt x="18859" y="1172"/>
                  <a:pt x="19079" y="732"/>
                  <a:pt x="19299" y="292"/>
                </a:cubicBezTo>
                <a:lnTo>
                  <a:pt x="19277" y="282"/>
                </a:lnTo>
                <a:close/>
                <a:moveTo>
                  <a:pt x="13321" y="477"/>
                </a:moveTo>
                <a:lnTo>
                  <a:pt x="13242" y="626"/>
                </a:lnTo>
                <a:cubicBezTo>
                  <a:pt x="13057" y="1067"/>
                  <a:pt x="12837" y="1507"/>
                  <a:pt x="12582" y="1982"/>
                </a:cubicBezTo>
                <a:cubicBezTo>
                  <a:pt x="12000" y="2132"/>
                  <a:pt x="11411" y="2273"/>
                  <a:pt x="10821" y="2493"/>
                </a:cubicBezTo>
                <a:cubicBezTo>
                  <a:pt x="11041" y="2053"/>
                  <a:pt x="11226" y="1612"/>
                  <a:pt x="11411" y="1216"/>
                </a:cubicBezTo>
                <a:lnTo>
                  <a:pt x="11516" y="952"/>
                </a:lnTo>
                <a:cubicBezTo>
                  <a:pt x="12106" y="776"/>
                  <a:pt x="12731" y="626"/>
                  <a:pt x="13321" y="477"/>
                </a:cubicBezTo>
                <a:close/>
                <a:moveTo>
                  <a:pt x="21060" y="776"/>
                </a:moveTo>
                <a:cubicBezTo>
                  <a:pt x="21606" y="996"/>
                  <a:pt x="22081" y="1251"/>
                  <a:pt x="22565" y="1542"/>
                </a:cubicBezTo>
                <a:cubicBezTo>
                  <a:pt x="22380" y="1982"/>
                  <a:pt x="22160" y="2422"/>
                  <a:pt x="21940" y="2863"/>
                </a:cubicBezTo>
                <a:cubicBezTo>
                  <a:pt x="21500" y="2572"/>
                  <a:pt x="20981" y="2317"/>
                  <a:pt x="20435" y="2132"/>
                </a:cubicBezTo>
                <a:cubicBezTo>
                  <a:pt x="20655" y="1692"/>
                  <a:pt x="20840" y="1216"/>
                  <a:pt x="21060" y="776"/>
                </a:cubicBezTo>
                <a:close/>
                <a:moveTo>
                  <a:pt x="16623" y="1542"/>
                </a:moveTo>
                <a:cubicBezTo>
                  <a:pt x="17283" y="1542"/>
                  <a:pt x="17943" y="1612"/>
                  <a:pt x="18524" y="1692"/>
                </a:cubicBezTo>
                <a:cubicBezTo>
                  <a:pt x="18304" y="2167"/>
                  <a:pt x="18049" y="2607"/>
                  <a:pt x="17758" y="3047"/>
                </a:cubicBezTo>
                <a:cubicBezTo>
                  <a:pt x="17133" y="2977"/>
                  <a:pt x="16508" y="2933"/>
                  <a:pt x="15813" y="2933"/>
                </a:cubicBezTo>
                <a:cubicBezTo>
                  <a:pt x="16103" y="2493"/>
                  <a:pt x="16402" y="2017"/>
                  <a:pt x="16623" y="1542"/>
                </a:cubicBezTo>
                <a:close/>
                <a:moveTo>
                  <a:pt x="16543" y="1542"/>
                </a:moveTo>
                <a:cubicBezTo>
                  <a:pt x="16323" y="2017"/>
                  <a:pt x="16068" y="2493"/>
                  <a:pt x="15777" y="2933"/>
                </a:cubicBezTo>
                <a:lnTo>
                  <a:pt x="15188" y="2933"/>
                </a:lnTo>
                <a:cubicBezTo>
                  <a:pt x="14747" y="2977"/>
                  <a:pt x="14272" y="3012"/>
                  <a:pt x="13796" y="3083"/>
                </a:cubicBezTo>
                <a:cubicBezTo>
                  <a:pt x="14087" y="2607"/>
                  <a:pt x="14342" y="2132"/>
                  <a:pt x="14598" y="1692"/>
                </a:cubicBezTo>
                <a:cubicBezTo>
                  <a:pt x="15082" y="1612"/>
                  <a:pt x="15557" y="1577"/>
                  <a:pt x="16033" y="1542"/>
                </a:cubicBezTo>
                <a:close/>
                <a:moveTo>
                  <a:pt x="11446" y="996"/>
                </a:moveTo>
                <a:lnTo>
                  <a:pt x="11375" y="1216"/>
                </a:lnTo>
                <a:cubicBezTo>
                  <a:pt x="11155" y="1612"/>
                  <a:pt x="10970" y="2053"/>
                  <a:pt x="10750" y="2493"/>
                </a:cubicBezTo>
                <a:cubicBezTo>
                  <a:pt x="10196" y="2678"/>
                  <a:pt x="9685" y="2898"/>
                  <a:pt x="9210" y="3118"/>
                </a:cubicBezTo>
                <a:cubicBezTo>
                  <a:pt x="9394" y="2713"/>
                  <a:pt x="9579" y="2352"/>
                  <a:pt x="9720" y="1947"/>
                </a:cubicBezTo>
                <a:cubicBezTo>
                  <a:pt x="9799" y="1833"/>
                  <a:pt x="9835" y="1727"/>
                  <a:pt x="9905" y="1577"/>
                </a:cubicBezTo>
                <a:cubicBezTo>
                  <a:pt x="10381" y="1357"/>
                  <a:pt x="10900" y="1172"/>
                  <a:pt x="11446" y="996"/>
                </a:cubicBezTo>
                <a:close/>
                <a:moveTo>
                  <a:pt x="68892" y="1947"/>
                </a:moveTo>
                <a:cubicBezTo>
                  <a:pt x="68707" y="2317"/>
                  <a:pt x="68566" y="2678"/>
                  <a:pt x="68416" y="3083"/>
                </a:cubicBezTo>
                <a:cubicBezTo>
                  <a:pt x="68262" y="3074"/>
                  <a:pt x="68106" y="3070"/>
                  <a:pt x="67949" y="3070"/>
                </a:cubicBezTo>
                <a:cubicBezTo>
                  <a:pt x="67468" y="3070"/>
                  <a:pt x="66977" y="3111"/>
                  <a:pt x="66506" y="3197"/>
                </a:cubicBezTo>
                <a:cubicBezTo>
                  <a:pt x="66620" y="2827"/>
                  <a:pt x="66761" y="2458"/>
                  <a:pt x="66911" y="2132"/>
                </a:cubicBezTo>
                <a:cubicBezTo>
                  <a:pt x="67536" y="1982"/>
                  <a:pt x="68196" y="1947"/>
                  <a:pt x="68892" y="1947"/>
                </a:cubicBezTo>
                <a:close/>
                <a:moveTo>
                  <a:pt x="68962" y="1947"/>
                </a:moveTo>
                <a:cubicBezTo>
                  <a:pt x="69147" y="1947"/>
                  <a:pt x="69332" y="1947"/>
                  <a:pt x="69552" y="1982"/>
                </a:cubicBezTo>
                <a:cubicBezTo>
                  <a:pt x="70063" y="2017"/>
                  <a:pt x="70503" y="2097"/>
                  <a:pt x="70943" y="2202"/>
                </a:cubicBezTo>
                <a:cubicBezTo>
                  <a:pt x="70767" y="2572"/>
                  <a:pt x="70617" y="2977"/>
                  <a:pt x="70468" y="3373"/>
                </a:cubicBezTo>
                <a:cubicBezTo>
                  <a:pt x="70027" y="3232"/>
                  <a:pt x="69517" y="3153"/>
                  <a:pt x="69006" y="3118"/>
                </a:cubicBezTo>
                <a:cubicBezTo>
                  <a:pt x="68821" y="3083"/>
                  <a:pt x="68672" y="3083"/>
                  <a:pt x="68487" y="3083"/>
                </a:cubicBezTo>
                <a:cubicBezTo>
                  <a:pt x="68636" y="2678"/>
                  <a:pt x="68786" y="2317"/>
                  <a:pt x="68962" y="1947"/>
                </a:cubicBezTo>
                <a:close/>
                <a:moveTo>
                  <a:pt x="14527" y="1692"/>
                </a:moveTo>
                <a:lnTo>
                  <a:pt x="14527" y="1692"/>
                </a:lnTo>
                <a:cubicBezTo>
                  <a:pt x="14272" y="2167"/>
                  <a:pt x="14017" y="2642"/>
                  <a:pt x="13717" y="3083"/>
                </a:cubicBezTo>
                <a:cubicBezTo>
                  <a:pt x="13101" y="3153"/>
                  <a:pt x="12441" y="3303"/>
                  <a:pt x="11816" y="3452"/>
                </a:cubicBezTo>
                <a:cubicBezTo>
                  <a:pt x="12106" y="2977"/>
                  <a:pt x="12361" y="2493"/>
                  <a:pt x="12617" y="2017"/>
                </a:cubicBezTo>
                <a:cubicBezTo>
                  <a:pt x="13277" y="1877"/>
                  <a:pt x="13902" y="1762"/>
                  <a:pt x="14527" y="1692"/>
                </a:cubicBezTo>
                <a:close/>
                <a:moveTo>
                  <a:pt x="18603" y="1727"/>
                </a:moveTo>
                <a:cubicBezTo>
                  <a:pt x="19220" y="1797"/>
                  <a:pt x="19774" y="1947"/>
                  <a:pt x="20320" y="2167"/>
                </a:cubicBezTo>
                <a:cubicBezTo>
                  <a:pt x="20100" y="2607"/>
                  <a:pt x="19845" y="3047"/>
                  <a:pt x="19589" y="3488"/>
                </a:cubicBezTo>
                <a:cubicBezTo>
                  <a:pt x="19044" y="3303"/>
                  <a:pt x="18454" y="3153"/>
                  <a:pt x="17793" y="3083"/>
                </a:cubicBezTo>
                <a:cubicBezTo>
                  <a:pt x="18084" y="2607"/>
                  <a:pt x="18339" y="2167"/>
                  <a:pt x="18603" y="1727"/>
                </a:cubicBezTo>
                <a:close/>
                <a:moveTo>
                  <a:pt x="66840" y="2132"/>
                </a:moveTo>
                <a:lnTo>
                  <a:pt x="66840" y="2132"/>
                </a:lnTo>
                <a:cubicBezTo>
                  <a:pt x="66691" y="2493"/>
                  <a:pt x="66541" y="2827"/>
                  <a:pt x="66435" y="3232"/>
                </a:cubicBezTo>
                <a:cubicBezTo>
                  <a:pt x="65810" y="3303"/>
                  <a:pt x="65185" y="3488"/>
                  <a:pt x="64604" y="3708"/>
                </a:cubicBezTo>
                <a:cubicBezTo>
                  <a:pt x="64710" y="3373"/>
                  <a:pt x="64824" y="3012"/>
                  <a:pt x="64965" y="2678"/>
                </a:cubicBezTo>
                <a:cubicBezTo>
                  <a:pt x="65555" y="2458"/>
                  <a:pt x="66180" y="2238"/>
                  <a:pt x="66840" y="2132"/>
                </a:cubicBezTo>
                <a:close/>
                <a:moveTo>
                  <a:pt x="12546" y="2053"/>
                </a:moveTo>
                <a:cubicBezTo>
                  <a:pt x="12291" y="2537"/>
                  <a:pt x="12036" y="3012"/>
                  <a:pt x="11736" y="3452"/>
                </a:cubicBezTo>
                <a:cubicBezTo>
                  <a:pt x="11155" y="3593"/>
                  <a:pt x="10565" y="3778"/>
                  <a:pt x="9976" y="3998"/>
                </a:cubicBezTo>
                <a:cubicBezTo>
                  <a:pt x="10275" y="3523"/>
                  <a:pt x="10530" y="3047"/>
                  <a:pt x="10786" y="2572"/>
                </a:cubicBezTo>
                <a:cubicBezTo>
                  <a:pt x="11375" y="2352"/>
                  <a:pt x="11956" y="2167"/>
                  <a:pt x="12546" y="2053"/>
                </a:cubicBezTo>
                <a:close/>
                <a:moveTo>
                  <a:pt x="22600" y="1577"/>
                </a:moveTo>
                <a:cubicBezTo>
                  <a:pt x="22856" y="1727"/>
                  <a:pt x="23076" y="1912"/>
                  <a:pt x="23261" y="2097"/>
                </a:cubicBezTo>
                <a:cubicBezTo>
                  <a:pt x="23516" y="2317"/>
                  <a:pt x="23736" y="2537"/>
                  <a:pt x="23921" y="2792"/>
                </a:cubicBezTo>
                <a:lnTo>
                  <a:pt x="23842" y="2933"/>
                </a:lnTo>
                <a:cubicBezTo>
                  <a:pt x="23701" y="3303"/>
                  <a:pt x="23516" y="3673"/>
                  <a:pt x="23331" y="4034"/>
                </a:cubicBezTo>
                <a:cubicBezTo>
                  <a:pt x="23146" y="3813"/>
                  <a:pt x="22926" y="3593"/>
                  <a:pt x="22706" y="3417"/>
                </a:cubicBezTo>
                <a:cubicBezTo>
                  <a:pt x="22486" y="3232"/>
                  <a:pt x="22231" y="3047"/>
                  <a:pt x="22011" y="2898"/>
                </a:cubicBezTo>
                <a:cubicBezTo>
                  <a:pt x="22195" y="2458"/>
                  <a:pt x="22416" y="2017"/>
                  <a:pt x="22600" y="1577"/>
                </a:cubicBezTo>
                <a:close/>
                <a:moveTo>
                  <a:pt x="71022" y="2202"/>
                </a:moveTo>
                <a:cubicBezTo>
                  <a:pt x="71682" y="2387"/>
                  <a:pt x="72264" y="2678"/>
                  <a:pt x="72748" y="3012"/>
                </a:cubicBezTo>
                <a:cubicBezTo>
                  <a:pt x="72563" y="3373"/>
                  <a:pt x="72413" y="3743"/>
                  <a:pt x="72264" y="4148"/>
                </a:cubicBezTo>
                <a:cubicBezTo>
                  <a:pt x="71753" y="3857"/>
                  <a:pt x="71207" y="3558"/>
                  <a:pt x="70503" y="3373"/>
                </a:cubicBezTo>
                <a:cubicBezTo>
                  <a:pt x="70652" y="2977"/>
                  <a:pt x="70837" y="2607"/>
                  <a:pt x="71022" y="2202"/>
                </a:cubicBezTo>
                <a:close/>
                <a:moveTo>
                  <a:pt x="20399" y="2167"/>
                </a:moveTo>
                <a:cubicBezTo>
                  <a:pt x="20945" y="2387"/>
                  <a:pt x="21465" y="2607"/>
                  <a:pt x="21940" y="2933"/>
                </a:cubicBezTo>
                <a:cubicBezTo>
                  <a:pt x="21720" y="3373"/>
                  <a:pt x="21500" y="3778"/>
                  <a:pt x="21245" y="4218"/>
                </a:cubicBezTo>
                <a:cubicBezTo>
                  <a:pt x="20760" y="3928"/>
                  <a:pt x="20215" y="3708"/>
                  <a:pt x="19660" y="3488"/>
                </a:cubicBezTo>
                <a:cubicBezTo>
                  <a:pt x="19924" y="3083"/>
                  <a:pt x="20144" y="2642"/>
                  <a:pt x="20399" y="2167"/>
                </a:cubicBezTo>
                <a:close/>
                <a:moveTo>
                  <a:pt x="15777" y="3012"/>
                </a:moveTo>
                <a:cubicBezTo>
                  <a:pt x="16438" y="3012"/>
                  <a:pt x="17098" y="3047"/>
                  <a:pt x="17723" y="3118"/>
                </a:cubicBezTo>
                <a:cubicBezTo>
                  <a:pt x="17424" y="3558"/>
                  <a:pt x="17098" y="3998"/>
                  <a:pt x="16763" y="4403"/>
                </a:cubicBezTo>
                <a:cubicBezTo>
                  <a:pt x="16138" y="4333"/>
                  <a:pt x="15478" y="4333"/>
                  <a:pt x="14818" y="4333"/>
                </a:cubicBezTo>
                <a:cubicBezTo>
                  <a:pt x="15152" y="3928"/>
                  <a:pt x="15478" y="3452"/>
                  <a:pt x="15777" y="3012"/>
                </a:cubicBezTo>
                <a:close/>
                <a:moveTo>
                  <a:pt x="15742" y="3012"/>
                </a:moveTo>
                <a:cubicBezTo>
                  <a:pt x="15408" y="3452"/>
                  <a:pt x="15082" y="3928"/>
                  <a:pt x="14712" y="4333"/>
                </a:cubicBezTo>
                <a:cubicBezTo>
                  <a:pt x="14562" y="4333"/>
                  <a:pt x="14378" y="4333"/>
                  <a:pt x="14201" y="4368"/>
                </a:cubicBezTo>
                <a:cubicBezTo>
                  <a:pt x="13717" y="4403"/>
                  <a:pt x="13242" y="4438"/>
                  <a:pt x="12731" y="4518"/>
                </a:cubicBezTo>
                <a:cubicBezTo>
                  <a:pt x="13101" y="4078"/>
                  <a:pt x="13462" y="3637"/>
                  <a:pt x="13761" y="3153"/>
                </a:cubicBezTo>
                <a:cubicBezTo>
                  <a:pt x="14422" y="3047"/>
                  <a:pt x="15082" y="3012"/>
                  <a:pt x="15742" y="3012"/>
                </a:cubicBezTo>
                <a:close/>
                <a:moveTo>
                  <a:pt x="64895" y="2713"/>
                </a:moveTo>
                <a:lnTo>
                  <a:pt x="64895" y="2713"/>
                </a:lnTo>
                <a:cubicBezTo>
                  <a:pt x="64745" y="3047"/>
                  <a:pt x="64639" y="3373"/>
                  <a:pt x="64525" y="3743"/>
                </a:cubicBezTo>
                <a:cubicBezTo>
                  <a:pt x="64085" y="3928"/>
                  <a:pt x="63644" y="4113"/>
                  <a:pt x="63204" y="4333"/>
                </a:cubicBezTo>
                <a:cubicBezTo>
                  <a:pt x="63063" y="4403"/>
                  <a:pt x="62914" y="4518"/>
                  <a:pt x="62799" y="4588"/>
                </a:cubicBezTo>
                <a:cubicBezTo>
                  <a:pt x="62879" y="4254"/>
                  <a:pt x="62984" y="3928"/>
                  <a:pt x="63099" y="3637"/>
                </a:cubicBezTo>
                <a:cubicBezTo>
                  <a:pt x="63644" y="3268"/>
                  <a:pt x="64270" y="2977"/>
                  <a:pt x="64895" y="2713"/>
                </a:cubicBezTo>
                <a:close/>
                <a:moveTo>
                  <a:pt x="10715" y="2572"/>
                </a:moveTo>
                <a:cubicBezTo>
                  <a:pt x="10460" y="3083"/>
                  <a:pt x="10196" y="3558"/>
                  <a:pt x="9905" y="3998"/>
                </a:cubicBezTo>
                <a:cubicBezTo>
                  <a:pt x="9394" y="4183"/>
                  <a:pt x="8875" y="4403"/>
                  <a:pt x="8400" y="4623"/>
                </a:cubicBezTo>
                <a:cubicBezTo>
                  <a:pt x="8699" y="4148"/>
                  <a:pt x="8954" y="3673"/>
                  <a:pt x="9174" y="3197"/>
                </a:cubicBezTo>
                <a:cubicBezTo>
                  <a:pt x="9650" y="2977"/>
                  <a:pt x="10160" y="2757"/>
                  <a:pt x="10715" y="2572"/>
                </a:cubicBezTo>
                <a:close/>
                <a:moveTo>
                  <a:pt x="17758" y="3118"/>
                </a:moveTo>
                <a:cubicBezTo>
                  <a:pt x="18383" y="3232"/>
                  <a:pt x="19000" y="3338"/>
                  <a:pt x="19554" y="3523"/>
                </a:cubicBezTo>
                <a:cubicBezTo>
                  <a:pt x="19299" y="3963"/>
                  <a:pt x="19000" y="4403"/>
                  <a:pt x="18674" y="4773"/>
                </a:cubicBezTo>
                <a:cubicBezTo>
                  <a:pt x="18084" y="4623"/>
                  <a:pt x="17459" y="4518"/>
                  <a:pt x="16843" y="4438"/>
                </a:cubicBezTo>
                <a:cubicBezTo>
                  <a:pt x="17168" y="3998"/>
                  <a:pt x="17503" y="3558"/>
                  <a:pt x="17758" y="3118"/>
                </a:cubicBezTo>
                <a:close/>
                <a:moveTo>
                  <a:pt x="67914" y="3140"/>
                </a:moveTo>
                <a:cubicBezTo>
                  <a:pt x="68078" y="3140"/>
                  <a:pt x="68245" y="3144"/>
                  <a:pt x="68416" y="3153"/>
                </a:cubicBezTo>
                <a:cubicBezTo>
                  <a:pt x="68231" y="3637"/>
                  <a:pt x="68126" y="4113"/>
                  <a:pt x="67976" y="4623"/>
                </a:cubicBezTo>
                <a:cubicBezTo>
                  <a:pt x="67316" y="4623"/>
                  <a:pt x="66655" y="4659"/>
                  <a:pt x="66030" y="4773"/>
                </a:cubicBezTo>
                <a:cubicBezTo>
                  <a:pt x="66180" y="4254"/>
                  <a:pt x="66286" y="3743"/>
                  <a:pt x="66471" y="3268"/>
                </a:cubicBezTo>
                <a:cubicBezTo>
                  <a:pt x="66942" y="3181"/>
                  <a:pt x="67413" y="3140"/>
                  <a:pt x="67914" y="3140"/>
                </a:cubicBezTo>
                <a:close/>
                <a:moveTo>
                  <a:pt x="69006" y="3153"/>
                </a:moveTo>
                <a:cubicBezTo>
                  <a:pt x="69517" y="3232"/>
                  <a:pt x="69992" y="3303"/>
                  <a:pt x="70432" y="3417"/>
                </a:cubicBezTo>
                <a:cubicBezTo>
                  <a:pt x="70283" y="3893"/>
                  <a:pt x="70142" y="4403"/>
                  <a:pt x="70027" y="4879"/>
                </a:cubicBezTo>
                <a:cubicBezTo>
                  <a:pt x="69587" y="4773"/>
                  <a:pt x="69112" y="4694"/>
                  <a:pt x="68672" y="4659"/>
                </a:cubicBezTo>
                <a:cubicBezTo>
                  <a:pt x="68451" y="4659"/>
                  <a:pt x="68231" y="4623"/>
                  <a:pt x="68046" y="4623"/>
                </a:cubicBezTo>
                <a:cubicBezTo>
                  <a:pt x="68161" y="4113"/>
                  <a:pt x="68302" y="3637"/>
                  <a:pt x="68487" y="3153"/>
                </a:cubicBezTo>
                <a:close/>
                <a:moveTo>
                  <a:pt x="13682" y="3153"/>
                </a:moveTo>
                <a:lnTo>
                  <a:pt x="13682" y="3153"/>
                </a:lnTo>
                <a:cubicBezTo>
                  <a:pt x="13356" y="3637"/>
                  <a:pt x="13022" y="4113"/>
                  <a:pt x="12661" y="4518"/>
                </a:cubicBezTo>
                <a:cubicBezTo>
                  <a:pt x="12000" y="4623"/>
                  <a:pt x="11340" y="4773"/>
                  <a:pt x="10715" y="4914"/>
                </a:cubicBezTo>
                <a:cubicBezTo>
                  <a:pt x="11120" y="4474"/>
                  <a:pt x="11446" y="3998"/>
                  <a:pt x="11780" y="3523"/>
                </a:cubicBezTo>
                <a:cubicBezTo>
                  <a:pt x="12397" y="3338"/>
                  <a:pt x="13057" y="3232"/>
                  <a:pt x="13682" y="3153"/>
                </a:cubicBezTo>
                <a:close/>
                <a:moveTo>
                  <a:pt x="66400" y="3268"/>
                </a:moveTo>
                <a:lnTo>
                  <a:pt x="66400" y="3268"/>
                </a:lnTo>
                <a:cubicBezTo>
                  <a:pt x="66250" y="3778"/>
                  <a:pt x="66101" y="4254"/>
                  <a:pt x="65995" y="4773"/>
                </a:cubicBezTo>
                <a:cubicBezTo>
                  <a:pt x="65370" y="4879"/>
                  <a:pt x="64745" y="5064"/>
                  <a:pt x="64199" y="5248"/>
                </a:cubicBezTo>
                <a:cubicBezTo>
                  <a:pt x="64305" y="4738"/>
                  <a:pt x="64419" y="4254"/>
                  <a:pt x="64560" y="3778"/>
                </a:cubicBezTo>
                <a:cubicBezTo>
                  <a:pt x="65150" y="3558"/>
                  <a:pt x="65775" y="3373"/>
                  <a:pt x="66400" y="3268"/>
                </a:cubicBezTo>
                <a:close/>
                <a:moveTo>
                  <a:pt x="21975" y="2933"/>
                </a:moveTo>
                <a:cubicBezTo>
                  <a:pt x="22231" y="3118"/>
                  <a:pt x="22451" y="3268"/>
                  <a:pt x="22671" y="3452"/>
                </a:cubicBezTo>
                <a:cubicBezTo>
                  <a:pt x="22891" y="3673"/>
                  <a:pt x="23111" y="3893"/>
                  <a:pt x="23296" y="4113"/>
                </a:cubicBezTo>
                <a:cubicBezTo>
                  <a:pt x="23111" y="4518"/>
                  <a:pt x="22891" y="4914"/>
                  <a:pt x="22636" y="5319"/>
                </a:cubicBezTo>
                <a:cubicBezTo>
                  <a:pt x="22451" y="5099"/>
                  <a:pt x="22231" y="4914"/>
                  <a:pt x="21975" y="4694"/>
                </a:cubicBezTo>
                <a:cubicBezTo>
                  <a:pt x="21755" y="4553"/>
                  <a:pt x="21535" y="4403"/>
                  <a:pt x="21280" y="4254"/>
                </a:cubicBezTo>
                <a:cubicBezTo>
                  <a:pt x="21535" y="3813"/>
                  <a:pt x="21755" y="3373"/>
                  <a:pt x="21975" y="2933"/>
                </a:cubicBezTo>
                <a:close/>
                <a:moveTo>
                  <a:pt x="19625" y="3558"/>
                </a:moveTo>
                <a:cubicBezTo>
                  <a:pt x="20179" y="3743"/>
                  <a:pt x="20725" y="3963"/>
                  <a:pt x="21201" y="4254"/>
                </a:cubicBezTo>
                <a:cubicBezTo>
                  <a:pt x="20945" y="4694"/>
                  <a:pt x="20690" y="5064"/>
                  <a:pt x="20399" y="5469"/>
                </a:cubicBezTo>
                <a:cubicBezTo>
                  <a:pt x="19880" y="5213"/>
                  <a:pt x="19334" y="4993"/>
                  <a:pt x="18744" y="4808"/>
                </a:cubicBezTo>
                <a:cubicBezTo>
                  <a:pt x="19079" y="4403"/>
                  <a:pt x="19334" y="3998"/>
                  <a:pt x="19625" y="3558"/>
                </a:cubicBezTo>
                <a:close/>
                <a:moveTo>
                  <a:pt x="23956" y="2827"/>
                </a:moveTo>
                <a:cubicBezTo>
                  <a:pt x="24326" y="3303"/>
                  <a:pt x="24581" y="3778"/>
                  <a:pt x="24801" y="4298"/>
                </a:cubicBezTo>
                <a:lnTo>
                  <a:pt x="24766" y="4368"/>
                </a:lnTo>
                <a:cubicBezTo>
                  <a:pt x="24617" y="4738"/>
                  <a:pt x="24432" y="5099"/>
                  <a:pt x="24247" y="5469"/>
                </a:cubicBezTo>
                <a:cubicBezTo>
                  <a:pt x="24027" y="4993"/>
                  <a:pt x="23736" y="4518"/>
                  <a:pt x="23366" y="4078"/>
                </a:cubicBezTo>
                <a:cubicBezTo>
                  <a:pt x="23551" y="3708"/>
                  <a:pt x="23736" y="3338"/>
                  <a:pt x="23921" y="2977"/>
                </a:cubicBezTo>
                <a:lnTo>
                  <a:pt x="23956" y="2827"/>
                </a:lnTo>
                <a:close/>
                <a:moveTo>
                  <a:pt x="72818" y="3012"/>
                </a:moveTo>
                <a:cubicBezTo>
                  <a:pt x="73329" y="3373"/>
                  <a:pt x="73804" y="3813"/>
                  <a:pt x="74209" y="4298"/>
                </a:cubicBezTo>
                <a:cubicBezTo>
                  <a:pt x="73989" y="4659"/>
                  <a:pt x="73848" y="5064"/>
                  <a:pt x="73734" y="5469"/>
                </a:cubicBezTo>
                <a:cubicBezTo>
                  <a:pt x="73329" y="4993"/>
                  <a:pt x="72853" y="4553"/>
                  <a:pt x="72308" y="4183"/>
                </a:cubicBezTo>
                <a:cubicBezTo>
                  <a:pt x="72448" y="3778"/>
                  <a:pt x="72598" y="3417"/>
                  <a:pt x="72818" y="3012"/>
                </a:cubicBezTo>
                <a:close/>
                <a:moveTo>
                  <a:pt x="11701" y="3523"/>
                </a:moveTo>
                <a:lnTo>
                  <a:pt x="11701" y="3523"/>
                </a:lnTo>
                <a:cubicBezTo>
                  <a:pt x="11375" y="4034"/>
                  <a:pt x="11006" y="4518"/>
                  <a:pt x="10601" y="4958"/>
                </a:cubicBezTo>
                <a:cubicBezTo>
                  <a:pt x="10020" y="5099"/>
                  <a:pt x="9394" y="5319"/>
                  <a:pt x="8840" y="5539"/>
                </a:cubicBezTo>
                <a:cubicBezTo>
                  <a:pt x="9245" y="5064"/>
                  <a:pt x="9615" y="4588"/>
                  <a:pt x="9940" y="4078"/>
                </a:cubicBezTo>
                <a:cubicBezTo>
                  <a:pt x="10530" y="3857"/>
                  <a:pt x="11120" y="3673"/>
                  <a:pt x="11701" y="3523"/>
                </a:cubicBezTo>
                <a:close/>
                <a:moveTo>
                  <a:pt x="14747" y="4368"/>
                </a:moveTo>
                <a:cubicBezTo>
                  <a:pt x="15408" y="4368"/>
                  <a:pt x="16068" y="4403"/>
                  <a:pt x="16728" y="4438"/>
                </a:cubicBezTo>
                <a:cubicBezTo>
                  <a:pt x="16402" y="4843"/>
                  <a:pt x="16033" y="5213"/>
                  <a:pt x="15628" y="5539"/>
                </a:cubicBezTo>
                <a:cubicBezTo>
                  <a:pt x="15144" y="5487"/>
                  <a:pt x="14661" y="5455"/>
                  <a:pt x="14178" y="5455"/>
                </a:cubicBezTo>
                <a:cubicBezTo>
                  <a:pt x="14001" y="5455"/>
                  <a:pt x="13824" y="5459"/>
                  <a:pt x="13647" y="5469"/>
                </a:cubicBezTo>
                <a:cubicBezTo>
                  <a:pt x="14052" y="5134"/>
                  <a:pt x="14422" y="4773"/>
                  <a:pt x="14747" y="4368"/>
                </a:cubicBezTo>
                <a:close/>
                <a:moveTo>
                  <a:pt x="70503" y="3452"/>
                </a:moveTo>
                <a:cubicBezTo>
                  <a:pt x="71163" y="3637"/>
                  <a:pt x="71753" y="3893"/>
                  <a:pt x="72228" y="4218"/>
                </a:cubicBezTo>
                <a:cubicBezTo>
                  <a:pt x="72087" y="4659"/>
                  <a:pt x="71973" y="5134"/>
                  <a:pt x="71867" y="5574"/>
                </a:cubicBezTo>
                <a:cubicBezTo>
                  <a:pt x="71278" y="5284"/>
                  <a:pt x="70688" y="5064"/>
                  <a:pt x="70063" y="4914"/>
                </a:cubicBezTo>
                <a:cubicBezTo>
                  <a:pt x="70212" y="4403"/>
                  <a:pt x="70327" y="3928"/>
                  <a:pt x="70503" y="3452"/>
                </a:cubicBezTo>
                <a:close/>
                <a:moveTo>
                  <a:pt x="14677" y="4368"/>
                </a:moveTo>
                <a:cubicBezTo>
                  <a:pt x="14342" y="4773"/>
                  <a:pt x="13981" y="5134"/>
                  <a:pt x="13541" y="5469"/>
                </a:cubicBezTo>
                <a:cubicBezTo>
                  <a:pt x="12881" y="5469"/>
                  <a:pt x="12177" y="5539"/>
                  <a:pt x="11516" y="5618"/>
                </a:cubicBezTo>
                <a:cubicBezTo>
                  <a:pt x="11956" y="5319"/>
                  <a:pt x="12326" y="4958"/>
                  <a:pt x="12696" y="4553"/>
                </a:cubicBezTo>
                <a:cubicBezTo>
                  <a:pt x="13356" y="4474"/>
                  <a:pt x="14017" y="4403"/>
                  <a:pt x="14677" y="4368"/>
                </a:cubicBezTo>
                <a:close/>
                <a:moveTo>
                  <a:pt x="63019" y="3673"/>
                </a:moveTo>
                <a:lnTo>
                  <a:pt x="63019" y="3673"/>
                </a:lnTo>
                <a:cubicBezTo>
                  <a:pt x="62914" y="3963"/>
                  <a:pt x="62799" y="4298"/>
                  <a:pt x="62729" y="4623"/>
                </a:cubicBezTo>
                <a:cubicBezTo>
                  <a:pt x="62218" y="4914"/>
                  <a:pt x="61699" y="5284"/>
                  <a:pt x="61188" y="5653"/>
                </a:cubicBezTo>
                <a:cubicBezTo>
                  <a:pt x="61259" y="5398"/>
                  <a:pt x="61338" y="5099"/>
                  <a:pt x="61443" y="4808"/>
                </a:cubicBezTo>
                <a:cubicBezTo>
                  <a:pt x="61919" y="4403"/>
                  <a:pt x="62474" y="4034"/>
                  <a:pt x="63019" y="3673"/>
                </a:cubicBezTo>
                <a:close/>
                <a:moveTo>
                  <a:pt x="16799" y="4474"/>
                </a:moveTo>
                <a:cubicBezTo>
                  <a:pt x="17424" y="4553"/>
                  <a:pt x="18049" y="4659"/>
                  <a:pt x="18639" y="4843"/>
                </a:cubicBezTo>
                <a:cubicBezTo>
                  <a:pt x="18339" y="5213"/>
                  <a:pt x="18014" y="5574"/>
                  <a:pt x="17609" y="5909"/>
                </a:cubicBezTo>
                <a:cubicBezTo>
                  <a:pt x="17019" y="5724"/>
                  <a:pt x="16358" y="5618"/>
                  <a:pt x="15742" y="5539"/>
                </a:cubicBezTo>
                <a:cubicBezTo>
                  <a:pt x="16103" y="5213"/>
                  <a:pt x="16473" y="4843"/>
                  <a:pt x="16799" y="4474"/>
                </a:cubicBezTo>
                <a:close/>
                <a:moveTo>
                  <a:pt x="12582" y="4588"/>
                </a:moveTo>
                <a:lnTo>
                  <a:pt x="12582" y="4588"/>
                </a:lnTo>
                <a:cubicBezTo>
                  <a:pt x="12256" y="4958"/>
                  <a:pt x="11886" y="5319"/>
                  <a:pt x="11446" y="5618"/>
                </a:cubicBezTo>
                <a:lnTo>
                  <a:pt x="11411" y="5653"/>
                </a:lnTo>
                <a:cubicBezTo>
                  <a:pt x="10750" y="5759"/>
                  <a:pt x="10090" y="5874"/>
                  <a:pt x="9465" y="6014"/>
                </a:cubicBezTo>
                <a:cubicBezTo>
                  <a:pt x="9500" y="5979"/>
                  <a:pt x="9579" y="5944"/>
                  <a:pt x="9615" y="5909"/>
                </a:cubicBezTo>
                <a:cubicBezTo>
                  <a:pt x="9976" y="5653"/>
                  <a:pt x="10310" y="5319"/>
                  <a:pt x="10636" y="4993"/>
                </a:cubicBezTo>
                <a:cubicBezTo>
                  <a:pt x="11261" y="4843"/>
                  <a:pt x="11921" y="4694"/>
                  <a:pt x="12582" y="4588"/>
                </a:cubicBezTo>
                <a:close/>
                <a:moveTo>
                  <a:pt x="64490" y="3813"/>
                </a:moveTo>
                <a:lnTo>
                  <a:pt x="64490" y="3813"/>
                </a:lnTo>
                <a:cubicBezTo>
                  <a:pt x="64340" y="4254"/>
                  <a:pt x="64234" y="4773"/>
                  <a:pt x="64120" y="5284"/>
                </a:cubicBezTo>
                <a:cubicBezTo>
                  <a:pt x="63539" y="5504"/>
                  <a:pt x="62984" y="5759"/>
                  <a:pt x="62474" y="6058"/>
                </a:cubicBezTo>
                <a:cubicBezTo>
                  <a:pt x="62544" y="5574"/>
                  <a:pt x="62658" y="5099"/>
                  <a:pt x="62764" y="4659"/>
                </a:cubicBezTo>
                <a:cubicBezTo>
                  <a:pt x="63319" y="4333"/>
                  <a:pt x="63900" y="4034"/>
                  <a:pt x="64490" y="3813"/>
                </a:cubicBezTo>
                <a:close/>
                <a:moveTo>
                  <a:pt x="21280" y="4298"/>
                </a:moveTo>
                <a:cubicBezTo>
                  <a:pt x="21500" y="4438"/>
                  <a:pt x="21720" y="4588"/>
                  <a:pt x="21940" y="4773"/>
                </a:cubicBezTo>
                <a:cubicBezTo>
                  <a:pt x="22195" y="4958"/>
                  <a:pt x="22416" y="5134"/>
                  <a:pt x="22636" y="5354"/>
                </a:cubicBezTo>
                <a:cubicBezTo>
                  <a:pt x="22380" y="5759"/>
                  <a:pt x="22160" y="6094"/>
                  <a:pt x="21861" y="6455"/>
                </a:cubicBezTo>
                <a:cubicBezTo>
                  <a:pt x="21641" y="6234"/>
                  <a:pt x="21385" y="6058"/>
                  <a:pt x="21130" y="5874"/>
                </a:cubicBezTo>
                <a:cubicBezTo>
                  <a:pt x="20910" y="5724"/>
                  <a:pt x="20690" y="5618"/>
                  <a:pt x="20470" y="5469"/>
                </a:cubicBezTo>
                <a:cubicBezTo>
                  <a:pt x="20760" y="5099"/>
                  <a:pt x="21025" y="4694"/>
                  <a:pt x="21280" y="4298"/>
                </a:cubicBezTo>
                <a:close/>
                <a:moveTo>
                  <a:pt x="18709" y="4843"/>
                </a:moveTo>
                <a:cubicBezTo>
                  <a:pt x="19299" y="5028"/>
                  <a:pt x="19845" y="5248"/>
                  <a:pt x="20364" y="5504"/>
                </a:cubicBezTo>
                <a:cubicBezTo>
                  <a:pt x="20065" y="5874"/>
                  <a:pt x="19774" y="6199"/>
                  <a:pt x="19405" y="6534"/>
                </a:cubicBezTo>
                <a:cubicBezTo>
                  <a:pt x="18859" y="6279"/>
                  <a:pt x="18304" y="6094"/>
                  <a:pt x="17679" y="5909"/>
                </a:cubicBezTo>
                <a:cubicBezTo>
                  <a:pt x="18049" y="5574"/>
                  <a:pt x="18383" y="5213"/>
                  <a:pt x="18709" y="4843"/>
                </a:cubicBezTo>
                <a:close/>
                <a:moveTo>
                  <a:pt x="13576" y="5504"/>
                </a:moveTo>
                <a:cubicBezTo>
                  <a:pt x="14237" y="5504"/>
                  <a:pt x="14932" y="5539"/>
                  <a:pt x="15592" y="5574"/>
                </a:cubicBezTo>
                <a:cubicBezTo>
                  <a:pt x="15522" y="5653"/>
                  <a:pt x="15443" y="5724"/>
                  <a:pt x="15372" y="5759"/>
                </a:cubicBezTo>
                <a:cubicBezTo>
                  <a:pt x="15003" y="6058"/>
                  <a:pt x="14598" y="6314"/>
                  <a:pt x="14237" y="6569"/>
                </a:cubicBezTo>
                <a:cubicBezTo>
                  <a:pt x="13759" y="6518"/>
                  <a:pt x="13263" y="6481"/>
                  <a:pt x="12759" y="6481"/>
                </a:cubicBezTo>
                <a:cubicBezTo>
                  <a:pt x="12566" y="6481"/>
                  <a:pt x="12372" y="6486"/>
                  <a:pt x="12177" y="6499"/>
                </a:cubicBezTo>
                <a:cubicBezTo>
                  <a:pt x="12617" y="6199"/>
                  <a:pt x="13022" y="5909"/>
                  <a:pt x="13462" y="5618"/>
                </a:cubicBezTo>
                <a:cubicBezTo>
                  <a:pt x="13497" y="5574"/>
                  <a:pt x="13541" y="5539"/>
                  <a:pt x="13576" y="5504"/>
                </a:cubicBezTo>
                <a:close/>
                <a:moveTo>
                  <a:pt x="10530" y="5028"/>
                </a:moveTo>
                <a:lnTo>
                  <a:pt x="10530" y="5028"/>
                </a:lnTo>
                <a:cubicBezTo>
                  <a:pt x="10240" y="5319"/>
                  <a:pt x="9905" y="5618"/>
                  <a:pt x="9579" y="5874"/>
                </a:cubicBezTo>
                <a:cubicBezTo>
                  <a:pt x="9500" y="5944"/>
                  <a:pt x="9394" y="6014"/>
                  <a:pt x="9315" y="6058"/>
                </a:cubicBezTo>
                <a:cubicBezTo>
                  <a:pt x="8699" y="6234"/>
                  <a:pt x="8144" y="6419"/>
                  <a:pt x="7598" y="6604"/>
                </a:cubicBezTo>
                <a:cubicBezTo>
                  <a:pt x="7669" y="6534"/>
                  <a:pt x="7739" y="6499"/>
                  <a:pt x="7819" y="6419"/>
                </a:cubicBezTo>
                <a:cubicBezTo>
                  <a:pt x="8144" y="6199"/>
                  <a:pt x="8479" y="5909"/>
                  <a:pt x="8769" y="5618"/>
                </a:cubicBezTo>
                <a:cubicBezTo>
                  <a:pt x="9315" y="5398"/>
                  <a:pt x="9905" y="5213"/>
                  <a:pt x="10530" y="5028"/>
                </a:cubicBezTo>
                <a:close/>
                <a:moveTo>
                  <a:pt x="23331" y="4148"/>
                </a:moveTo>
                <a:cubicBezTo>
                  <a:pt x="23701" y="4588"/>
                  <a:pt x="23991" y="5064"/>
                  <a:pt x="24212" y="5539"/>
                </a:cubicBezTo>
                <a:cubicBezTo>
                  <a:pt x="24027" y="5909"/>
                  <a:pt x="23807" y="6279"/>
                  <a:pt x="23586" y="6604"/>
                </a:cubicBezTo>
                <a:cubicBezTo>
                  <a:pt x="23331" y="6164"/>
                  <a:pt x="23041" y="5759"/>
                  <a:pt x="22706" y="5354"/>
                </a:cubicBezTo>
                <a:cubicBezTo>
                  <a:pt x="22926" y="4993"/>
                  <a:pt x="23146" y="4553"/>
                  <a:pt x="23331" y="4148"/>
                </a:cubicBezTo>
                <a:close/>
                <a:moveTo>
                  <a:pt x="67639" y="4685"/>
                </a:moveTo>
                <a:cubicBezTo>
                  <a:pt x="67749" y="4685"/>
                  <a:pt x="67862" y="4688"/>
                  <a:pt x="67976" y="4694"/>
                </a:cubicBezTo>
                <a:cubicBezTo>
                  <a:pt x="67826" y="5248"/>
                  <a:pt x="67721" y="5838"/>
                  <a:pt x="67641" y="6419"/>
                </a:cubicBezTo>
                <a:cubicBezTo>
                  <a:pt x="66981" y="6419"/>
                  <a:pt x="66321" y="6499"/>
                  <a:pt x="65705" y="6604"/>
                </a:cubicBezTo>
                <a:cubicBezTo>
                  <a:pt x="65775" y="5979"/>
                  <a:pt x="65881" y="5398"/>
                  <a:pt x="66030" y="4843"/>
                </a:cubicBezTo>
                <a:cubicBezTo>
                  <a:pt x="66553" y="4755"/>
                  <a:pt x="67075" y="4685"/>
                  <a:pt x="67639" y="4685"/>
                </a:cubicBezTo>
                <a:close/>
                <a:moveTo>
                  <a:pt x="13462" y="5539"/>
                </a:moveTo>
                <a:cubicBezTo>
                  <a:pt x="13462" y="5539"/>
                  <a:pt x="13427" y="5539"/>
                  <a:pt x="13427" y="5574"/>
                </a:cubicBezTo>
                <a:cubicBezTo>
                  <a:pt x="12987" y="5909"/>
                  <a:pt x="12546" y="6199"/>
                  <a:pt x="12071" y="6499"/>
                </a:cubicBezTo>
                <a:lnTo>
                  <a:pt x="11736" y="6499"/>
                </a:lnTo>
                <a:cubicBezTo>
                  <a:pt x="11191" y="6499"/>
                  <a:pt x="10601" y="6569"/>
                  <a:pt x="10055" y="6639"/>
                </a:cubicBezTo>
                <a:cubicBezTo>
                  <a:pt x="10530" y="6349"/>
                  <a:pt x="10970" y="6014"/>
                  <a:pt x="11446" y="5689"/>
                </a:cubicBezTo>
                <a:cubicBezTo>
                  <a:pt x="12106" y="5618"/>
                  <a:pt x="12802" y="5539"/>
                  <a:pt x="13462" y="5539"/>
                </a:cubicBezTo>
                <a:close/>
                <a:moveTo>
                  <a:pt x="68011" y="4694"/>
                </a:moveTo>
                <a:cubicBezTo>
                  <a:pt x="68231" y="4694"/>
                  <a:pt x="68451" y="4694"/>
                  <a:pt x="68672" y="4738"/>
                </a:cubicBezTo>
                <a:cubicBezTo>
                  <a:pt x="69112" y="4773"/>
                  <a:pt x="69587" y="4843"/>
                  <a:pt x="70027" y="4958"/>
                </a:cubicBezTo>
                <a:cubicBezTo>
                  <a:pt x="69886" y="5504"/>
                  <a:pt x="69807" y="6094"/>
                  <a:pt x="69737" y="6639"/>
                </a:cubicBezTo>
                <a:cubicBezTo>
                  <a:pt x="69402" y="6569"/>
                  <a:pt x="69077" y="6534"/>
                  <a:pt x="68742" y="6499"/>
                </a:cubicBezTo>
                <a:cubicBezTo>
                  <a:pt x="68381" y="6455"/>
                  <a:pt x="68046" y="6455"/>
                  <a:pt x="67721" y="6419"/>
                </a:cubicBezTo>
                <a:cubicBezTo>
                  <a:pt x="67791" y="5838"/>
                  <a:pt x="67906" y="5248"/>
                  <a:pt x="68011" y="4694"/>
                </a:cubicBezTo>
                <a:close/>
                <a:moveTo>
                  <a:pt x="72308" y="4254"/>
                </a:moveTo>
                <a:cubicBezTo>
                  <a:pt x="72818" y="4623"/>
                  <a:pt x="73294" y="5028"/>
                  <a:pt x="73699" y="5504"/>
                </a:cubicBezTo>
                <a:cubicBezTo>
                  <a:pt x="73584" y="5874"/>
                  <a:pt x="73514" y="6234"/>
                  <a:pt x="73443" y="6639"/>
                </a:cubicBezTo>
                <a:cubicBezTo>
                  <a:pt x="72968" y="6234"/>
                  <a:pt x="72448" y="5909"/>
                  <a:pt x="71903" y="5618"/>
                </a:cubicBezTo>
                <a:cubicBezTo>
                  <a:pt x="72008" y="5134"/>
                  <a:pt x="72123" y="4694"/>
                  <a:pt x="72308" y="4254"/>
                </a:cubicBezTo>
                <a:close/>
                <a:moveTo>
                  <a:pt x="61373" y="4879"/>
                </a:moveTo>
                <a:cubicBezTo>
                  <a:pt x="61259" y="5134"/>
                  <a:pt x="61188" y="5433"/>
                  <a:pt x="61118" y="5724"/>
                </a:cubicBezTo>
                <a:cubicBezTo>
                  <a:pt x="60678" y="6058"/>
                  <a:pt x="60273" y="6419"/>
                  <a:pt x="59832" y="6824"/>
                </a:cubicBezTo>
                <a:cubicBezTo>
                  <a:pt x="59903" y="6569"/>
                  <a:pt x="59982" y="6314"/>
                  <a:pt x="60052" y="6058"/>
                </a:cubicBezTo>
                <a:cubicBezTo>
                  <a:pt x="60457" y="5653"/>
                  <a:pt x="60898" y="5248"/>
                  <a:pt x="61373" y="4879"/>
                </a:cubicBezTo>
                <a:close/>
                <a:moveTo>
                  <a:pt x="15663" y="5618"/>
                </a:moveTo>
                <a:cubicBezTo>
                  <a:pt x="16323" y="5689"/>
                  <a:pt x="16948" y="5794"/>
                  <a:pt x="17573" y="5944"/>
                </a:cubicBezTo>
                <a:cubicBezTo>
                  <a:pt x="17168" y="6314"/>
                  <a:pt x="16728" y="6639"/>
                  <a:pt x="16288" y="6939"/>
                </a:cubicBezTo>
                <a:cubicBezTo>
                  <a:pt x="15663" y="6789"/>
                  <a:pt x="15003" y="6675"/>
                  <a:pt x="14307" y="6604"/>
                </a:cubicBezTo>
                <a:cubicBezTo>
                  <a:pt x="14677" y="6349"/>
                  <a:pt x="15038" y="6094"/>
                  <a:pt x="15408" y="5794"/>
                </a:cubicBezTo>
                <a:cubicBezTo>
                  <a:pt x="15478" y="5724"/>
                  <a:pt x="15592" y="5689"/>
                  <a:pt x="15663" y="5618"/>
                </a:cubicBezTo>
                <a:close/>
                <a:moveTo>
                  <a:pt x="11296" y="5724"/>
                </a:moveTo>
                <a:lnTo>
                  <a:pt x="11296" y="5724"/>
                </a:lnTo>
                <a:cubicBezTo>
                  <a:pt x="10856" y="6058"/>
                  <a:pt x="10381" y="6349"/>
                  <a:pt x="9905" y="6639"/>
                </a:cubicBezTo>
                <a:cubicBezTo>
                  <a:pt x="9280" y="6719"/>
                  <a:pt x="8620" y="6860"/>
                  <a:pt x="7995" y="7009"/>
                </a:cubicBezTo>
                <a:cubicBezTo>
                  <a:pt x="8435" y="6719"/>
                  <a:pt x="8875" y="6419"/>
                  <a:pt x="9315" y="6129"/>
                </a:cubicBezTo>
                <a:cubicBezTo>
                  <a:pt x="9976" y="5944"/>
                  <a:pt x="10636" y="5838"/>
                  <a:pt x="11296" y="5724"/>
                </a:cubicBezTo>
                <a:close/>
                <a:moveTo>
                  <a:pt x="65960" y="4843"/>
                </a:moveTo>
                <a:lnTo>
                  <a:pt x="65625" y="6604"/>
                </a:lnTo>
                <a:cubicBezTo>
                  <a:pt x="65044" y="6719"/>
                  <a:pt x="64490" y="6860"/>
                  <a:pt x="63944" y="7044"/>
                </a:cubicBezTo>
                <a:cubicBezTo>
                  <a:pt x="63979" y="6455"/>
                  <a:pt x="64085" y="5874"/>
                  <a:pt x="64199" y="5319"/>
                </a:cubicBezTo>
                <a:cubicBezTo>
                  <a:pt x="64745" y="5099"/>
                  <a:pt x="65335" y="4958"/>
                  <a:pt x="65960" y="4843"/>
                </a:cubicBezTo>
                <a:close/>
                <a:moveTo>
                  <a:pt x="74244" y="4333"/>
                </a:moveTo>
                <a:cubicBezTo>
                  <a:pt x="74649" y="4843"/>
                  <a:pt x="74984" y="5354"/>
                  <a:pt x="75345" y="5909"/>
                </a:cubicBezTo>
                <a:cubicBezTo>
                  <a:pt x="75169" y="6279"/>
                  <a:pt x="75019" y="6639"/>
                  <a:pt x="74905" y="7044"/>
                </a:cubicBezTo>
                <a:cubicBezTo>
                  <a:pt x="74579" y="6499"/>
                  <a:pt x="74209" y="5979"/>
                  <a:pt x="73769" y="5504"/>
                </a:cubicBezTo>
                <a:cubicBezTo>
                  <a:pt x="73883" y="5099"/>
                  <a:pt x="74068" y="4738"/>
                  <a:pt x="74244" y="4333"/>
                </a:cubicBezTo>
                <a:close/>
                <a:moveTo>
                  <a:pt x="62694" y="4694"/>
                </a:moveTo>
                <a:lnTo>
                  <a:pt x="62694" y="4694"/>
                </a:lnTo>
                <a:cubicBezTo>
                  <a:pt x="62579" y="5134"/>
                  <a:pt x="62474" y="5618"/>
                  <a:pt x="62403" y="6094"/>
                </a:cubicBezTo>
                <a:cubicBezTo>
                  <a:pt x="61848" y="6419"/>
                  <a:pt x="61373" y="6754"/>
                  <a:pt x="60898" y="7115"/>
                </a:cubicBezTo>
                <a:cubicBezTo>
                  <a:pt x="60968" y="6639"/>
                  <a:pt x="61039" y="6199"/>
                  <a:pt x="61153" y="5759"/>
                </a:cubicBezTo>
                <a:cubicBezTo>
                  <a:pt x="61628" y="5354"/>
                  <a:pt x="62139" y="5028"/>
                  <a:pt x="62694" y="4694"/>
                </a:cubicBezTo>
                <a:close/>
                <a:moveTo>
                  <a:pt x="9870" y="4113"/>
                </a:moveTo>
                <a:lnTo>
                  <a:pt x="9870" y="4113"/>
                </a:lnTo>
                <a:cubicBezTo>
                  <a:pt x="9500" y="4623"/>
                  <a:pt x="9139" y="5134"/>
                  <a:pt x="8734" y="5574"/>
                </a:cubicBezTo>
                <a:cubicBezTo>
                  <a:pt x="8215" y="5759"/>
                  <a:pt x="7739" y="5979"/>
                  <a:pt x="7299" y="6199"/>
                </a:cubicBezTo>
                <a:lnTo>
                  <a:pt x="7334" y="6234"/>
                </a:lnTo>
                <a:cubicBezTo>
                  <a:pt x="7739" y="6058"/>
                  <a:pt x="8180" y="5838"/>
                  <a:pt x="8620" y="5653"/>
                </a:cubicBezTo>
                <a:lnTo>
                  <a:pt x="8620" y="5653"/>
                </a:lnTo>
                <a:cubicBezTo>
                  <a:pt x="8364" y="5944"/>
                  <a:pt x="8074" y="6164"/>
                  <a:pt x="7775" y="6384"/>
                </a:cubicBezTo>
                <a:cubicBezTo>
                  <a:pt x="7634" y="6499"/>
                  <a:pt x="7519" y="6604"/>
                  <a:pt x="7378" y="6675"/>
                </a:cubicBezTo>
                <a:cubicBezTo>
                  <a:pt x="6973" y="6824"/>
                  <a:pt x="6568" y="7009"/>
                  <a:pt x="6199" y="7159"/>
                </a:cubicBezTo>
                <a:cubicBezTo>
                  <a:pt x="7114" y="6534"/>
                  <a:pt x="7819" y="5653"/>
                  <a:pt x="8364" y="4694"/>
                </a:cubicBezTo>
                <a:cubicBezTo>
                  <a:pt x="8840" y="4474"/>
                  <a:pt x="9315" y="4298"/>
                  <a:pt x="9870" y="4113"/>
                </a:cubicBezTo>
                <a:close/>
                <a:moveTo>
                  <a:pt x="70063" y="4958"/>
                </a:moveTo>
                <a:cubicBezTo>
                  <a:pt x="70688" y="5134"/>
                  <a:pt x="71278" y="5354"/>
                  <a:pt x="71867" y="5653"/>
                </a:cubicBezTo>
                <a:cubicBezTo>
                  <a:pt x="71753" y="6164"/>
                  <a:pt x="71647" y="6719"/>
                  <a:pt x="71603" y="7229"/>
                </a:cubicBezTo>
                <a:cubicBezTo>
                  <a:pt x="71022" y="6974"/>
                  <a:pt x="70397" y="6789"/>
                  <a:pt x="69772" y="6639"/>
                </a:cubicBezTo>
                <a:cubicBezTo>
                  <a:pt x="69842" y="6094"/>
                  <a:pt x="69957" y="5539"/>
                  <a:pt x="70063" y="4958"/>
                </a:cubicBezTo>
                <a:close/>
                <a:moveTo>
                  <a:pt x="12000" y="6534"/>
                </a:moveTo>
                <a:cubicBezTo>
                  <a:pt x="11516" y="6824"/>
                  <a:pt x="11041" y="7115"/>
                  <a:pt x="10601" y="7379"/>
                </a:cubicBezTo>
                <a:cubicBezTo>
                  <a:pt x="10460" y="7379"/>
                  <a:pt x="10345" y="7335"/>
                  <a:pt x="10240" y="7335"/>
                </a:cubicBezTo>
                <a:lnTo>
                  <a:pt x="10196" y="7335"/>
                </a:lnTo>
                <a:cubicBezTo>
                  <a:pt x="9685" y="7335"/>
                  <a:pt x="9174" y="7379"/>
                  <a:pt x="8699" y="7414"/>
                </a:cubicBezTo>
                <a:cubicBezTo>
                  <a:pt x="9095" y="7194"/>
                  <a:pt x="9535" y="6939"/>
                  <a:pt x="9940" y="6675"/>
                </a:cubicBezTo>
                <a:cubicBezTo>
                  <a:pt x="10636" y="6604"/>
                  <a:pt x="11296" y="6534"/>
                  <a:pt x="12000" y="6534"/>
                </a:cubicBezTo>
                <a:close/>
                <a:moveTo>
                  <a:pt x="20435" y="5539"/>
                </a:moveTo>
                <a:cubicBezTo>
                  <a:pt x="20655" y="5653"/>
                  <a:pt x="20875" y="5794"/>
                  <a:pt x="21095" y="5909"/>
                </a:cubicBezTo>
                <a:cubicBezTo>
                  <a:pt x="21350" y="6094"/>
                  <a:pt x="21606" y="6279"/>
                  <a:pt x="21826" y="6499"/>
                </a:cubicBezTo>
                <a:cubicBezTo>
                  <a:pt x="21570" y="6789"/>
                  <a:pt x="21315" y="7080"/>
                  <a:pt x="20981" y="7335"/>
                </a:cubicBezTo>
                <a:cubicBezTo>
                  <a:pt x="20945" y="7379"/>
                  <a:pt x="20945" y="7379"/>
                  <a:pt x="20910" y="7414"/>
                </a:cubicBezTo>
                <a:cubicBezTo>
                  <a:pt x="20760" y="7300"/>
                  <a:pt x="20584" y="7194"/>
                  <a:pt x="20435" y="7080"/>
                </a:cubicBezTo>
                <a:cubicBezTo>
                  <a:pt x="20144" y="6895"/>
                  <a:pt x="19810" y="6719"/>
                  <a:pt x="19484" y="6569"/>
                </a:cubicBezTo>
                <a:cubicBezTo>
                  <a:pt x="19810" y="6234"/>
                  <a:pt x="20144" y="5909"/>
                  <a:pt x="20435" y="5539"/>
                </a:cubicBezTo>
                <a:close/>
                <a:moveTo>
                  <a:pt x="12106" y="6534"/>
                </a:moveTo>
                <a:cubicBezTo>
                  <a:pt x="12802" y="6534"/>
                  <a:pt x="13462" y="6569"/>
                  <a:pt x="14122" y="6639"/>
                </a:cubicBezTo>
                <a:cubicBezTo>
                  <a:pt x="13647" y="6939"/>
                  <a:pt x="13171" y="7229"/>
                  <a:pt x="12696" y="7520"/>
                </a:cubicBezTo>
                <a:cubicBezTo>
                  <a:pt x="12036" y="7414"/>
                  <a:pt x="11375" y="7379"/>
                  <a:pt x="10715" y="7379"/>
                </a:cubicBezTo>
                <a:cubicBezTo>
                  <a:pt x="11191" y="7115"/>
                  <a:pt x="11631" y="6824"/>
                  <a:pt x="12106" y="6534"/>
                </a:cubicBezTo>
                <a:close/>
                <a:moveTo>
                  <a:pt x="9174" y="6164"/>
                </a:moveTo>
                <a:lnTo>
                  <a:pt x="9174" y="6164"/>
                </a:lnTo>
                <a:cubicBezTo>
                  <a:pt x="8734" y="6499"/>
                  <a:pt x="8259" y="6789"/>
                  <a:pt x="7775" y="7044"/>
                </a:cubicBezTo>
                <a:cubicBezTo>
                  <a:pt x="7229" y="7194"/>
                  <a:pt x="6674" y="7335"/>
                  <a:pt x="6128" y="7555"/>
                </a:cubicBezTo>
                <a:cubicBezTo>
                  <a:pt x="6568" y="7300"/>
                  <a:pt x="6973" y="7009"/>
                  <a:pt x="7414" y="6754"/>
                </a:cubicBezTo>
                <a:cubicBezTo>
                  <a:pt x="7959" y="6534"/>
                  <a:pt x="8549" y="6349"/>
                  <a:pt x="9174" y="6164"/>
                </a:cubicBezTo>
                <a:close/>
                <a:moveTo>
                  <a:pt x="17644" y="5944"/>
                </a:moveTo>
                <a:cubicBezTo>
                  <a:pt x="18234" y="6129"/>
                  <a:pt x="18824" y="6314"/>
                  <a:pt x="19369" y="6569"/>
                </a:cubicBezTo>
                <a:cubicBezTo>
                  <a:pt x="19334" y="6639"/>
                  <a:pt x="19264" y="6675"/>
                  <a:pt x="19220" y="6719"/>
                </a:cubicBezTo>
                <a:cubicBezTo>
                  <a:pt x="18894" y="7009"/>
                  <a:pt x="18524" y="7265"/>
                  <a:pt x="18163" y="7555"/>
                </a:cubicBezTo>
                <a:cubicBezTo>
                  <a:pt x="17609" y="7300"/>
                  <a:pt x="16984" y="7115"/>
                  <a:pt x="16358" y="6974"/>
                </a:cubicBezTo>
                <a:cubicBezTo>
                  <a:pt x="16799" y="6639"/>
                  <a:pt x="17239" y="6314"/>
                  <a:pt x="17644" y="5944"/>
                </a:cubicBezTo>
                <a:close/>
                <a:moveTo>
                  <a:pt x="22671" y="5433"/>
                </a:moveTo>
                <a:cubicBezTo>
                  <a:pt x="23005" y="5794"/>
                  <a:pt x="23296" y="6234"/>
                  <a:pt x="23551" y="6675"/>
                </a:cubicBezTo>
                <a:cubicBezTo>
                  <a:pt x="23331" y="7009"/>
                  <a:pt x="23111" y="7300"/>
                  <a:pt x="22891" y="7599"/>
                </a:cubicBezTo>
                <a:cubicBezTo>
                  <a:pt x="22600" y="7194"/>
                  <a:pt x="22266" y="6824"/>
                  <a:pt x="21905" y="6499"/>
                </a:cubicBezTo>
                <a:cubicBezTo>
                  <a:pt x="22195" y="6164"/>
                  <a:pt x="22451" y="5794"/>
                  <a:pt x="22671" y="5433"/>
                </a:cubicBezTo>
                <a:close/>
                <a:moveTo>
                  <a:pt x="9799" y="6719"/>
                </a:moveTo>
                <a:lnTo>
                  <a:pt x="9799" y="6719"/>
                </a:lnTo>
                <a:cubicBezTo>
                  <a:pt x="9394" y="6974"/>
                  <a:pt x="8954" y="7194"/>
                  <a:pt x="8549" y="7449"/>
                </a:cubicBezTo>
                <a:cubicBezTo>
                  <a:pt x="7924" y="7485"/>
                  <a:pt x="7334" y="7599"/>
                  <a:pt x="6753" y="7705"/>
                </a:cubicBezTo>
                <a:cubicBezTo>
                  <a:pt x="7114" y="7485"/>
                  <a:pt x="7484" y="7300"/>
                  <a:pt x="7854" y="7080"/>
                </a:cubicBezTo>
                <a:cubicBezTo>
                  <a:pt x="8479" y="6939"/>
                  <a:pt x="9139" y="6789"/>
                  <a:pt x="9799" y="6719"/>
                </a:cubicBezTo>
                <a:close/>
                <a:moveTo>
                  <a:pt x="64120" y="5354"/>
                </a:moveTo>
                <a:lnTo>
                  <a:pt x="64120" y="5354"/>
                </a:lnTo>
                <a:cubicBezTo>
                  <a:pt x="64014" y="5909"/>
                  <a:pt x="63944" y="6455"/>
                  <a:pt x="63865" y="7080"/>
                </a:cubicBezTo>
                <a:cubicBezTo>
                  <a:pt x="63319" y="7265"/>
                  <a:pt x="62764" y="7520"/>
                  <a:pt x="62253" y="7819"/>
                </a:cubicBezTo>
                <a:cubicBezTo>
                  <a:pt x="62289" y="7229"/>
                  <a:pt x="62359" y="6675"/>
                  <a:pt x="62438" y="6129"/>
                </a:cubicBezTo>
                <a:cubicBezTo>
                  <a:pt x="62984" y="5838"/>
                  <a:pt x="63539" y="5574"/>
                  <a:pt x="64120" y="5354"/>
                </a:cubicBezTo>
                <a:close/>
                <a:moveTo>
                  <a:pt x="14237" y="6639"/>
                </a:moveTo>
                <a:cubicBezTo>
                  <a:pt x="14932" y="6719"/>
                  <a:pt x="15592" y="6824"/>
                  <a:pt x="16218" y="6974"/>
                </a:cubicBezTo>
                <a:cubicBezTo>
                  <a:pt x="15777" y="7300"/>
                  <a:pt x="15302" y="7599"/>
                  <a:pt x="14818" y="7890"/>
                </a:cubicBezTo>
                <a:cubicBezTo>
                  <a:pt x="14157" y="7740"/>
                  <a:pt x="13462" y="7599"/>
                  <a:pt x="12802" y="7520"/>
                </a:cubicBezTo>
                <a:cubicBezTo>
                  <a:pt x="13277" y="7229"/>
                  <a:pt x="13761" y="6939"/>
                  <a:pt x="14237" y="6639"/>
                </a:cubicBezTo>
                <a:close/>
                <a:moveTo>
                  <a:pt x="73769" y="5574"/>
                </a:moveTo>
                <a:cubicBezTo>
                  <a:pt x="74174" y="6058"/>
                  <a:pt x="74544" y="6569"/>
                  <a:pt x="74905" y="7115"/>
                </a:cubicBezTo>
                <a:cubicBezTo>
                  <a:pt x="74834" y="7414"/>
                  <a:pt x="74799" y="7670"/>
                  <a:pt x="74764" y="7960"/>
                </a:cubicBezTo>
                <a:cubicBezTo>
                  <a:pt x="74579" y="7740"/>
                  <a:pt x="74394" y="7520"/>
                  <a:pt x="74174" y="7300"/>
                </a:cubicBezTo>
                <a:cubicBezTo>
                  <a:pt x="73954" y="7080"/>
                  <a:pt x="73734" y="6860"/>
                  <a:pt x="73514" y="6675"/>
                </a:cubicBezTo>
                <a:cubicBezTo>
                  <a:pt x="73584" y="6314"/>
                  <a:pt x="73663" y="5944"/>
                  <a:pt x="73769" y="5574"/>
                </a:cubicBezTo>
                <a:close/>
                <a:moveTo>
                  <a:pt x="7158" y="6824"/>
                </a:moveTo>
                <a:lnTo>
                  <a:pt x="7158" y="6824"/>
                </a:lnTo>
                <a:cubicBezTo>
                  <a:pt x="6718" y="7115"/>
                  <a:pt x="6278" y="7414"/>
                  <a:pt x="5794" y="7670"/>
                </a:cubicBezTo>
                <a:cubicBezTo>
                  <a:pt x="5503" y="7775"/>
                  <a:pt x="5248" y="7890"/>
                  <a:pt x="4957" y="7995"/>
                </a:cubicBezTo>
                <a:cubicBezTo>
                  <a:pt x="5283" y="7819"/>
                  <a:pt x="5618" y="7599"/>
                  <a:pt x="5943" y="7379"/>
                </a:cubicBezTo>
                <a:cubicBezTo>
                  <a:pt x="6313" y="7194"/>
                  <a:pt x="6753" y="7009"/>
                  <a:pt x="7158" y="6824"/>
                </a:cubicBezTo>
                <a:close/>
                <a:moveTo>
                  <a:pt x="24247" y="5618"/>
                </a:moveTo>
                <a:cubicBezTo>
                  <a:pt x="24432" y="6094"/>
                  <a:pt x="24617" y="6569"/>
                  <a:pt x="24766" y="7044"/>
                </a:cubicBezTo>
                <a:cubicBezTo>
                  <a:pt x="24581" y="7379"/>
                  <a:pt x="24432" y="7705"/>
                  <a:pt x="24247" y="8039"/>
                </a:cubicBezTo>
                <a:cubicBezTo>
                  <a:pt x="24062" y="7555"/>
                  <a:pt x="23842" y="7115"/>
                  <a:pt x="23622" y="6675"/>
                </a:cubicBezTo>
                <a:cubicBezTo>
                  <a:pt x="23842" y="6349"/>
                  <a:pt x="24027" y="5979"/>
                  <a:pt x="24247" y="5618"/>
                </a:cubicBezTo>
                <a:close/>
                <a:moveTo>
                  <a:pt x="59982" y="6129"/>
                </a:moveTo>
                <a:lnTo>
                  <a:pt x="59982" y="6129"/>
                </a:lnTo>
                <a:cubicBezTo>
                  <a:pt x="59868" y="6384"/>
                  <a:pt x="59797" y="6639"/>
                  <a:pt x="59762" y="6895"/>
                </a:cubicBezTo>
                <a:cubicBezTo>
                  <a:pt x="59427" y="7229"/>
                  <a:pt x="59058" y="7555"/>
                  <a:pt x="58732" y="7925"/>
                </a:cubicBezTo>
                <a:cubicBezTo>
                  <a:pt x="58661" y="7960"/>
                  <a:pt x="58617" y="8039"/>
                  <a:pt x="58582" y="8075"/>
                </a:cubicBezTo>
                <a:cubicBezTo>
                  <a:pt x="58617" y="7854"/>
                  <a:pt x="58697" y="7599"/>
                  <a:pt x="58767" y="7379"/>
                </a:cubicBezTo>
                <a:cubicBezTo>
                  <a:pt x="58882" y="7265"/>
                  <a:pt x="59022" y="7115"/>
                  <a:pt x="59137" y="7009"/>
                </a:cubicBezTo>
                <a:cubicBezTo>
                  <a:pt x="59392" y="6719"/>
                  <a:pt x="59683" y="6419"/>
                  <a:pt x="59982" y="6129"/>
                </a:cubicBezTo>
                <a:close/>
                <a:moveTo>
                  <a:pt x="7634" y="7115"/>
                </a:moveTo>
                <a:lnTo>
                  <a:pt x="7634" y="7115"/>
                </a:lnTo>
                <a:cubicBezTo>
                  <a:pt x="7264" y="7335"/>
                  <a:pt x="6894" y="7555"/>
                  <a:pt x="6533" y="7740"/>
                </a:cubicBezTo>
                <a:cubicBezTo>
                  <a:pt x="6014" y="7854"/>
                  <a:pt x="5538" y="7995"/>
                  <a:pt x="5028" y="8145"/>
                </a:cubicBezTo>
                <a:cubicBezTo>
                  <a:pt x="5318" y="7995"/>
                  <a:pt x="5574" y="7854"/>
                  <a:pt x="5838" y="7705"/>
                </a:cubicBezTo>
                <a:cubicBezTo>
                  <a:pt x="6419" y="7485"/>
                  <a:pt x="7044" y="7300"/>
                  <a:pt x="7634" y="7115"/>
                </a:cubicBezTo>
                <a:close/>
                <a:moveTo>
                  <a:pt x="71903" y="5689"/>
                </a:moveTo>
                <a:cubicBezTo>
                  <a:pt x="72448" y="5944"/>
                  <a:pt x="72968" y="6314"/>
                  <a:pt x="73443" y="6675"/>
                </a:cubicBezTo>
                <a:cubicBezTo>
                  <a:pt x="73364" y="7194"/>
                  <a:pt x="73294" y="7670"/>
                  <a:pt x="73294" y="8145"/>
                </a:cubicBezTo>
                <a:cubicBezTo>
                  <a:pt x="72783" y="7819"/>
                  <a:pt x="72228" y="7520"/>
                  <a:pt x="71682" y="7265"/>
                </a:cubicBezTo>
                <a:cubicBezTo>
                  <a:pt x="71718" y="6719"/>
                  <a:pt x="71788" y="6199"/>
                  <a:pt x="71903" y="5689"/>
                </a:cubicBezTo>
                <a:close/>
                <a:moveTo>
                  <a:pt x="61083" y="5794"/>
                </a:moveTo>
                <a:lnTo>
                  <a:pt x="61083" y="5794"/>
                </a:lnTo>
                <a:cubicBezTo>
                  <a:pt x="60968" y="6234"/>
                  <a:pt x="60898" y="6719"/>
                  <a:pt x="60818" y="7159"/>
                </a:cubicBezTo>
                <a:cubicBezTo>
                  <a:pt x="60378" y="7485"/>
                  <a:pt x="59982" y="7854"/>
                  <a:pt x="59577" y="8215"/>
                </a:cubicBezTo>
                <a:cubicBezTo>
                  <a:pt x="59612" y="7775"/>
                  <a:pt x="59683" y="7335"/>
                  <a:pt x="59797" y="6939"/>
                </a:cubicBezTo>
                <a:cubicBezTo>
                  <a:pt x="60202" y="6534"/>
                  <a:pt x="60642" y="6164"/>
                  <a:pt x="61083" y="5794"/>
                </a:cubicBezTo>
                <a:close/>
                <a:moveTo>
                  <a:pt x="10495" y="7414"/>
                </a:moveTo>
                <a:cubicBezTo>
                  <a:pt x="9976" y="7705"/>
                  <a:pt x="9465" y="7960"/>
                  <a:pt x="8990" y="8215"/>
                </a:cubicBezTo>
                <a:cubicBezTo>
                  <a:pt x="8801" y="8205"/>
                  <a:pt x="8615" y="8201"/>
                  <a:pt x="8431" y="8201"/>
                </a:cubicBezTo>
                <a:cubicBezTo>
                  <a:pt x="7972" y="8201"/>
                  <a:pt x="7526" y="8228"/>
                  <a:pt x="7079" y="8259"/>
                </a:cubicBezTo>
                <a:cubicBezTo>
                  <a:pt x="7554" y="7995"/>
                  <a:pt x="8074" y="7740"/>
                  <a:pt x="8585" y="7485"/>
                </a:cubicBezTo>
                <a:cubicBezTo>
                  <a:pt x="9210" y="7414"/>
                  <a:pt x="9870" y="7414"/>
                  <a:pt x="10495" y="7414"/>
                </a:cubicBezTo>
                <a:close/>
                <a:moveTo>
                  <a:pt x="19405" y="6604"/>
                </a:moveTo>
                <a:cubicBezTo>
                  <a:pt x="19774" y="6754"/>
                  <a:pt x="20100" y="6939"/>
                  <a:pt x="20399" y="7159"/>
                </a:cubicBezTo>
                <a:cubicBezTo>
                  <a:pt x="20540" y="7229"/>
                  <a:pt x="20690" y="7335"/>
                  <a:pt x="20840" y="7449"/>
                </a:cubicBezTo>
                <a:cubicBezTo>
                  <a:pt x="20505" y="7740"/>
                  <a:pt x="20100" y="8039"/>
                  <a:pt x="19704" y="8295"/>
                </a:cubicBezTo>
                <a:cubicBezTo>
                  <a:pt x="19519" y="8180"/>
                  <a:pt x="19334" y="8075"/>
                  <a:pt x="19149" y="7995"/>
                </a:cubicBezTo>
                <a:cubicBezTo>
                  <a:pt x="18859" y="7854"/>
                  <a:pt x="18559" y="7705"/>
                  <a:pt x="18234" y="7555"/>
                </a:cubicBezTo>
                <a:cubicBezTo>
                  <a:pt x="18603" y="7300"/>
                  <a:pt x="18929" y="7044"/>
                  <a:pt x="19264" y="6754"/>
                </a:cubicBezTo>
                <a:cubicBezTo>
                  <a:pt x="19299" y="6719"/>
                  <a:pt x="19369" y="6675"/>
                  <a:pt x="19405" y="6604"/>
                </a:cubicBezTo>
                <a:close/>
                <a:moveTo>
                  <a:pt x="67641" y="6499"/>
                </a:moveTo>
                <a:cubicBezTo>
                  <a:pt x="67571" y="7044"/>
                  <a:pt x="67501" y="7599"/>
                  <a:pt x="67465" y="8145"/>
                </a:cubicBezTo>
                <a:cubicBezTo>
                  <a:pt x="66761" y="8145"/>
                  <a:pt x="66145" y="8180"/>
                  <a:pt x="65520" y="8295"/>
                </a:cubicBezTo>
                <a:cubicBezTo>
                  <a:pt x="65555" y="7740"/>
                  <a:pt x="65625" y="7194"/>
                  <a:pt x="65705" y="6639"/>
                </a:cubicBezTo>
                <a:cubicBezTo>
                  <a:pt x="66321" y="6534"/>
                  <a:pt x="66981" y="6499"/>
                  <a:pt x="67641" y="6499"/>
                </a:cubicBezTo>
                <a:close/>
                <a:moveTo>
                  <a:pt x="67685" y="6499"/>
                </a:moveTo>
                <a:cubicBezTo>
                  <a:pt x="68046" y="6499"/>
                  <a:pt x="68381" y="6534"/>
                  <a:pt x="68707" y="6569"/>
                </a:cubicBezTo>
                <a:cubicBezTo>
                  <a:pt x="69077" y="6569"/>
                  <a:pt x="69402" y="6639"/>
                  <a:pt x="69737" y="6719"/>
                </a:cubicBezTo>
                <a:cubicBezTo>
                  <a:pt x="69666" y="7265"/>
                  <a:pt x="69622" y="7775"/>
                  <a:pt x="69587" y="8330"/>
                </a:cubicBezTo>
                <a:cubicBezTo>
                  <a:pt x="69147" y="8259"/>
                  <a:pt x="68742" y="8215"/>
                  <a:pt x="68302" y="8180"/>
                </a:cubicBezTo>
                <a:cubicBezTo>
                  <a:pt x="68046" y="8145"/>
                  <a:pt x="67756" y="8145"/>
                  <a:pt x="67536" y="8145"/>
                </a:cubicBezTo>
                <a:cubicBezTo>
                  <a:pt x="67571" y="7599"/>
                  <a:pt x="67606" y="7044"/>
                  <a:pt x="67685" y="6499"/>
                </a:cubicBezTo>
                <a:close/>
                <a:moveTo>
                  <a:pt x="10601" y="7414"/>
                </a:moveTo>
                <a:cubicBezTo>
                  <a:pt x="11296" y="7414"/>
                  <a:pt x="11956" y="7485"/>
                  <a:pt x="12617" y="7555"/>
                </a:cubicBezTo>
                <a:cubicBezTo>
                  <a:pt x="12106" y="7854"/>
                  <a:pt x="11595" y="8110"/>
                  <a:pt x="11120" y="8365"/>
                </a:cubicBezTo>
                <a:cubicBezTo>
                  <a:pt x="10416" y="8295"/>
                  <a:pt x="9755" y="8215"/>
                  <a:pt x="9095" y="8215"/>
                </a:cubicBezTo>
                <a:cubicBezTo>
                  <a:pt x="9579" y="7960"/>
                  <a:pt x="10090" y="7705"/>
                  <a:pt x="10601" y="7414"/>
                </a:cubicBezTo>
                <a:close/>
                <a:moveTo>
                  <a:pt x="21861" y="6534"/>
                </a:moveTo>
                <a:cubicBezTo>
                  <a:pt x="22231" y="6860"/>
                  <a:pt x="22565" y="7229"/>
                  <a:pt x="22856" y="7634"/>
                </a:cubicBezTo>
                <a:cubicBezTo>
                  <a:pt x="22600" y="7925"/>
                  <a:pt x="22301" y="8180"/>
                  <a:pt x="22011" y="8400"/>
                </a:cubicBezTo>
                <a:cubicBezTo>
                  <a:pt x="21685" y="8075"/>
                  <a:pt x="21315" y="7740"/>
                  <a:pt x="20945" y="7449"/>
                </a:cubicBezTo>
                <a:cubicBezTo>
                  <a:pt x="20981" y="7414"/>
                  <a:pt x="21025" y="7414"/>
                  <a:pt x="21025" y="7379"/>
                </a:cubicBezTo>
                <a:cubicBezTo>
                  <a:pt x="21350" y="7115"/>
                  <a:pt x="21606" y="6824"/>
                  <a:pt x="21861" y="6534"/>
                </a:cubicBezTo>
                <a:close/>
                <a:moveTo>
                  <a:pt x="16288" y="7009"/>
                </a:moveTo>
                <a:cubicBezTo>
                  <a:pt x="16913" y="7159"/>
                  <a:pt x="17538" y="7335"/>
                  <a:pt x="18119" y="7599"/>
                </a:cubicBezTo>
                <a:cubicBezTo>
                  <a:pt x="17723" y="7890"/>
                  <a:pt x="17283" y="8180"/>
                  <a:pt x="16843" y="8435"/>
                </a:cubicBezTo>
                <a:cubicBezTo>
                  <a:pt x="16182" y="8259"/>
                  <a:pt x="15557" y="8039"/>
                  <a:pt x="14897" y="7890"/>
                </a:cubicBezTo>
                <a:cubicBezTo>
                  <a:pt x="15372" y="7634"/>
                  <a:pt x="15848" y="7300"/>
                  <a:pt x="16288" y="7009"/>
                </a:cubicBezTo>
                <a:close/>
                <a:moveTo>
                  <a:pt x="5468" y="7854"/>
                </a:moveTo>
                <a:lnTo>
                  <a:pt x="5468" y="7854"/>
                </a:lnTo>
                <a:cubicBezTo>
                  <a:pt x="5177" y="7995"/>
                  <a:pt x="4913" y="8145"/>
                  <a:pt x="4658" y="8295"/>
                </a:cubicBezTo>
                <a:cubicBezTo>
                  <a:pt x="4517" y="8330"/>
                  <a:pt x="4332" y="8400"/>
                  <a:pt x="4183" y="8479"/>
                </a:cubicBezTo>
                <a:cubicBezTo>
                  <a:pt x="4297" y="8400"/>
                  <a:pt x="4367" y="8330"/>
                  <a:pt x="4473" y="8295"/>
                </a:cubicBezTo>
                <a:cubicBezTo>
                  <a:pt x="4808" y="8145"/>
                  <a:pt x="5133" y="7995"/>
                  <a:pt x="5468" y="7854"/>
                </a:cubicBezTo>
                <a:close/>
                <a:moveTo>
                  <a:pt x="8435" y="7485"/>
                </a:moveTo>
                <a:cubicBezTo>
                  <a:pt x="7924" y="7775"/>
                  <a:pt x="7414" y="8039"/>
                  <a:pt x="6894" y="8259"/>
                </a:cubicBezTo>
                <a:cubicBezTo>
                  <a:pt x="6313" y="8295"/>
                  <a:pt x="5723" y="8400"/>
                  <a:pt x="5133" y="8515"/>
                </a:cubicBezTo>
                <a:cubicBezTo>
                  <a:pt x="5618" y="8295"/>
                  <a:pt x="6093" y="8039"/>
                  <a:pt x="6604" y="7775"/>
                </a:cubicBezTo>
                <a:cubicBezTo>
                  <a:pt x="7194" y="7634"/>
                  <a:pt x="7819" y="7555"/>
                  <a:pt x="8435" y="7485"/>
                </a:cubicBezTo>
                <a:close/>
                <a:moveTo>
                  <a:pt x="75345" y="5944"/>
                </a:moveTo>
                <a:cubicBezTo>
                  <a:pt x="75530" y="6199"/>
                  <a:pt x="75679" y="6455"/>
                  <a:pt x="75829" y="6719"/>
                </a:cubicBezTo>
                <a:cubicBezTo>
                  <a:pt x="75970" y="6974"/>
                  <a:pt x="76120" y="7194"/>
                  <a:pt x="76269" y="7449"/>
                </a:cubicBezTo>
                <a:cubicBezTo>
                  <a:pt x="76120" y="7819"/>
                  <a:pt x="75970" y="8180"/>
                  <a:pt x="75900" y="8550"/>
                </a:cubicBezTo>
                <a:cubicBezTo>
                  <a:pt x="75715" y="8295"/>
                  <a:pt x="75565" y="8039"/>
                  <a:pt x="75389" y="7775"/>
                </a:cubicBezTo>
                <a:cubicBezTo>
                  <a:pt x="75239" y="7555"/>
                  <a:pt x="75125" y="7335"/>
                  <a:pt x="74984" y="7115"/>
                </a:cubicBezTo>
                <a:cubicBezTo>
                  <a:pt x="75054" y="6719"/>
                  <a:pt x="75204" y="6314"/>
                  <a:pt x="75345" y="5944"/>
                </a:cubicBezTo>
                <a:close/>
                <a:moveTo>
                  <a:pt x="12696" y="7555"/>
                </a:moveTo>
                <a:cubicBezTo>
                  <a:pt x="13391" y="7670"/>
                  <a:pt x="14087" y="7775"/>
                  <a:pt x="14747" y="7925"/>
                </a:cubicBezTo>
                <a:cubicBezTo>
                  <a:pt x="14237" y="8215"/>
                  <a:pt x="13761" y="8479"/>
                  <a:pt x="13242" y="8735"/>
                </a:cubicBezTo>
                <a:cubicBezTo>
                  <a:pt x="12546" y="8585"/>
                  <a:pt x="11886" y="8479"/>
                  <a:pt x="11191" y="8365"/>
                </a:cubicBezTo>
                <a:cubicBezTo>
                  <a:pt x="11701" y="8145"/>
                  <a:pt x="12177" y="7854"/>
                  <a:pt x="12696" y="7555"/>
                </a:cubicBezTo>
                <a:close/>
                <a:moveTo>
                  <a:pt x="65625" y="6639"/>
                </a:moveTo>
                <a:cubicBezTo>
                  <a:pt x="65555" y="7194"/>
                  <a:pt x="65485" y="7740"/>
                  <a:pt x="65440" y="8295"/>
                </a:cubicBezTo>
                <a:cubicBezTo>
                  <a:pt x="64895" y="8400"/>
                  <a:pt x="64340" y="8550"/>
                  <a:pt x="63794" y="8735"/>
                </a:cubicBezTo>
                <a:cubicBezTo>
                  <a:pt x="63829" y="8180"/>
                  <a:pt x="63865" y="7634"/>
                  <a:pt x="63900" y="7115"/>
                </a:cubicBezTo>
                <a:cubicBezTo>
                  <a:pt x="64490" y="6895"/>
                  <a:pt x="65044" y="6754"/>
                  <a:pt x="65625" y="6639"/>
                </a:cubicBezTo>
                <a:close/>
                <a:moveTo>
                  <a:pt x="62359" y="6164"/>
                </a:moveTo>
                <a:lnTo>
                  <a:pt x="62359" y="6164"/>
                </a:lnTo>
                <a:cubicBezTo>
                  <a:pt x="62289" y="6719"/>
                  <a:pt x="62218" y="7265"/>
                  <a:pt x="62183" y="7854"/>
                </a:cubicBezTo>
                <a:cubicBezTo>
                  <a:pt x="61699" y="8110"/>
                  <a:pt x="61223" y="8435"/>
                  <a:pt x="60748" y="8770"/>
                </a:cubicBezTo>
                <a:cubicBezTo>
                  <a:pt x="60783" y="8215"/>
                  <a:pt x="60818" y="7705"/>
                  <a:pt x="60898" y="7194"/>
                </a:cubicBezTo>
                <a:cubicBezTo>
                  <a:pt x="61373" y="6824"/>
                  <a:pt x="61848" y="6499"/>
                  <a:pt x="62359" y="6164"/>
                </a:cubicBezTo>
                <a:close/>
                <a:moveTo>
                  <a:pt x="23586" y="6754"/>
                </a:moveTo>
                <a:cubicBezTo>
                  <a:pt x="23807" y="7159"/>
                  <a:pt x="24027" y="7634"/>
                  <a:pt x="24212" y="8075"/>
                </a:cubicBezTo>
                <a:cubicBezTo>
                  <a:pt x="24027" y="8330"/>
                  <a:pt x="23842" y="8585"/>
                  <a:pt x="23666" y="8805"/>
                </a:cubicBezTo>
                <a:cubicBezTo>
                  <a:pt x="23446" y="8400"/>
                  <a:pt x="23181" y="7995"/>
                  <a:pt x="22926" y="7634"/>
                </a:cubicBezTo>
                <a:cubicBezTo>
                  <a:pt x="23146" y="7335"/>
                  <a:pt x="23366" y="7044"/>
                  <a:pt x="23586" y="6754"/>
                </a:cubicBezTo>
                <a:close/>
                <a:moveTo>
                  <a:pt x="69772" y="6719"/>
                </a:moveTo>
                <a:cubicBezTo>
                  <a:pt x="70397" y="6860"/>
                  <a:pt x="71022" y="7044"/>
                  <a:pt x="71603" y="7300"/>
                </a:cubicBezTo>
                <a:cubicBezTo>
                  <a:pt x="71568" y="7819"/>
                  <a:pt x="71533" y="8330"/>
                  <a:pt x="71533" y="8840"/>
                </a:cubicBezTo>
                <a:cubicBezTo>
                  <a:pt x="70908" y="8620"/>
                  <a:pt x="70283" y="8435"/>
                  <a:pt x="69622" y="8330"/>
                </a:cubicBezTo>
                <a:cubicBezTo>
                  <a:pt x="69666" y="7819"/>
                  <a:pt x="69702" y="7265"/>
                  <a:pt x="69772" y="6719"/>
                </a:cubicBezTo>
                <a:close/>
                <a:moveTo>
                  <a:pt x="6384" y="7819"/>
                </a:moveTo>
                <a:lnTo>
                  <a:pt x="6384" y="7819"/>
                </a:lnTo>
                <a:cubicBezTo>
                  <a:pt x="5873" y="8075"/>
                  <a:pt x="5398" y="8330"/>
                  <a:pt x="4913" y="8550"/>
                </a:cubicBezTo>
                <a:cubicBezTo>
                  <a:pt x="4438" y="8620"/>
                  <a:pt x="3998" y="8770"/>
                  <a:pt x="3522" y="8876"/>
                </a:cubicBezTo>
                <a:cubicBezTo>
                  <a:pt x="3927" y="8700"/>
                  <a:pt x="4332" y="8515"/>
                  <a:pt x="4737" y="8295"/>
                </a:cubicBezTo>
                <a:cubicBezTo>
                  <a:pt x="5283" y="8110"/>
                  <a:pt x="5838" y="7960"/>
                  <a:pt x="6384" y="7819"/>
                </a:cubicBezTo>
                <a:close/>
                <a:moveTo>
                  <a:pt x="8840" y="8259"/>
                </a:moveTo>
                <a:cubicBezTo>
                  <a:pt x="8620" y="8365"/>
                  <a:pt x="8364" y="8515"/>
                  <a:pt x="8144" y="8620"/>
                </a:cubicBezTo>
                <a:cubicBezTo>
                  <a:pt x="7854" y="8735"/>
                  <a:pt x="7598" y="8876"/>
                  <a:pt x="7299" y="8990"/>
                </a:cubicBezTo>
                <a:lnTo>
                  <a:pt x="7114" y="8990"/>
                </a:lnTo>
                <a:cubicBezTo>
                  <a:pt x="6533" y="8990"/>
                  <a:pt x="5943" y="8990"/>
                  <a:pt x="5398" y="9025"/>
                </a:cubicBezTo>
                <a:cubicBezTo>
                  <a:pt x="5503" y="8990"/>
                  <a:pt x="5618" y="8920"/>
                  <a:pt x="5723" y="8876"/>
                </a:cubicBezTo>
                <a:cubicBezTo>
                  <a:pt x="6093" y="8700"/>
                  <a:pt x="6498" y="8515"/>
                  <a:pt x="6938" y="8330"/>
                </a:cubicBezTo>
                <a:cubicBezTo>
                  <a:pt x="7554" y="8259"/>
                  <a:pt x="8215" y="8259"/>
                  <a:pt x="8840" y="8259"/>
                </a:cubicBezTo>
                <a:close/>
                <a:moveTo>
                  <a:pt x="4046" y="8577"/>
                </a:moveTo>
                <a:cubicBezTo>
                  <a:pt x="3696" y="8740"/>
                  <a:pt x="3375" y="8897"/>
                  <a:pt x="3047" y="9061"/>
                </a:cubicBezTo>
                <a:cubicBezTo>
                  <a:pt x="3232" y="8955"/>
                  <a:pt x="3373" y="8876"/>
                  <a:pt x="3557" y="8805"/>
                </a:cubicBezTo>
                <a:cubicBezTo>
                  <a:pt x="3704" y="8721"/>
                  <a:pt x="3873" y="8654"/>
                  <a:pt x="4046" y="8577"/>
                </a:cubicBezTo>
                <a:close/>
                <a:moveTo>
                  <a:pt x="18198" y="7599"/>
                </a:moveTo>
                <a:cubicBezTo>
                  <a:pt x="18489" y="7740"/>
                  <a:pt x="18824" y="7890"/>
                  <a:pt x="19114" y="8039"/>
                </a:cubicBezTo>
                <a:cubicBezTo>
                  <a:pt x="19299" y="8145"/>
                  <a:pt x="19484" y="8215"/>
                  <a:pt x="19660" y="8330"/>
                </a:cubicBezTo>
                <a:cubicBezTo>
                  <a:pt x="19264" y="8585"/>
                  <a:pt x="18859" y="8840"/>
                  <a:pt x="18454" y="9096"/>
                </a:cubicBezTo>
                <a:cubicBezTo>
                  <a:pt x="18163" y="8955"/>
                  <a:pt x="17899" y="8840"/>
                  <a:pt x="17609" y="8735"/>
                </a:cubicBezTo>
                <a:cubicBezTo>
                  <a:pt x="17353" y="8656"/>
                  <a:pt x="17133" y="8550"/>
                  <a:pt x="16878" y="8479"/>
                </a:cubicBezTo>
                <a:cubicBezTo>
                  <a:pt x="17353" y="8180"/>
                  <a:pt x="17758" y="7890"/>
                  <a:pt x="18198" y="7599"/>
                </a:cubicBezTo>
                <a:close/>
                <a:moveTo>
                  <a:pt x="20910" y="7485"/>
                </a:moveTo>
                <a:cubicBezTo>
                  <a:pt x="21280" y="7775"/>
                  <a:pt x="21641" y="8110"/>
                  <a:pt x="21975" y="8435"/>
                </a:cubicBezTo>
                <a:cubicBezTo>
                  <a:pt x="21940" y="8479"/>
                  <a:pt x="21905" y="8515"/>
                  <a:pt x="21826" y="8550"/>
                </a:cubicBezTo>
                <a:cubicBezTo>
                  <a:pt x="21570" y="8770"/>
                  <a:pt x="21280" y="8955"/>
                  <a:pt x="20945" y="9140"/>
                </a:cubicBezTo>
                <a:cubicBezTo>
                  <a:pt x="20584" y="8840"/>
                  <a:pt x="20179" y="8585"/>
                  <a:pt x="19774" y="8330"/>
                </a:cubicBezTo>
                <a:cubicBezTo>
                  <a:pt x="20179" y="8075"/>
                  <a:pt x="20540" y="7775"/>
                  <a:pt x="20910" y="7485"/>
                </a:cubicBezTo>
                <a:close/>
                <a:moveTo>
                  <a:pt x="8990" y="8259"/>
                </a:moveTo>
                <a:cubicBezTo>
                  <a:pt x="9650" y="8295"/>
                  <a:pt x="10310" y="8330"/>
                  <a:pt x="11006" y="8400"/>
                </a:cubicBezTo>
                <a:cubicBezTo>
                  <a:pt x="10900" y="8479"/>
                  <a:pt x="10750" y="8550"/>
                  <a:pt x="10636" y="8620"/>
                </a:cubicBezTo>
                <a:cubicBezTo>
                  <a:pt x="10240" y="8805"/>
                  <a:pt x="9870" y="8990"/>
                  <a:pt x="9500" y="9175"/>
                </a:cubicBezTo>
                <a:cubicBezTo>
                  <a:pt x="8805" y="9061"/>
                  <a:pt x="8109" y="9025"/>
                  <a:pt x="7449" y="8990"/>
                </a:cubicBezTo>
                <a:cubicBezTo>
                  <a:pt x="7669" y="8876"/>
                  <a:pt x="7924" y="8770"/>
                  <a:pt x="8144" y="8656"/>
                </a:cubicBezTo>
                <a:cubicBezTo>
                  <a:pt x="8435" y="8550"/>
                  <a:pt x="8699" y="8400"/>
                  <a:pt x="8990" y="8259"/>
                </a:cubicBezTo>
                <a:close/>
                <a:moveTo>
                  <a:pt x="6753" y="8330"/>
                </a:moveTo>
                <a:cubicBezTo>
                  <a:pt x="6384" y="8515"/>
                  <a:pt x="6014" y="8656"/>
                  <a:pt x="5688" y="8840"/>
                </a:cubicBezTo>
                <a:cubicBezTo>
                  <a:pt x="5538" y="8920"/>
                  <a:pt x="5398" y="8955"/>
                  <a:pt x="5213" y="9025"/>
                </a:cubicBezTo>
                <a:cubicBezTo>
                  <a:pt x="4623" y="9096"/>
                  <a:pt x="4033" y="9140"/>
                  <a:pt x="3487" y="9245"/>
                </a:cubicBezTo>
                <a:cubicBezTo>
                  <a:pt x="3637" y="9175"/>
                  <a:pt x="3742" y="9140"/>
                  <a:pt x="3892" y="9061"/>
                </a:cubicBezTo>
                <a:cubicBezTo>
                  <a:pt x="4218" y="8920"/>
                  <a:pt x="4588" y="8770"/>
                  <a:pt x="4957" y="8585"/>
                </a:cubicBezTo>
                <a:cubicBezTo>
                  <a:pt x="5538" y="8479"/>
                  <a:pt x="6128" y="8400"/>
                  <a:pt x="6753" y="8330"/>
                </a:cubicBezTo>
                <a:close/>
                <a:moveTo>
                  <a:pt x="14818" y="7960"/>
                </a:moveTo>
                <a:cubicBezTo>
                  <a:pt x="15478" y="8110"/>
                  <a:pt x="16138" y="8295"/>
                  <a:pt x="16763" y="8479"/>
                </a:cubicBezTo>
                <a:cubicBezTo>
                  <a:pt x="16323" y="8770"/>
                  <a:pt x="15848" y="9025"/>
                  <a:pt x="15372" y="9316"/>
                </a:cubicBezTo>
                <a:cubicBezTo>
                  <a:pt x="14712" y="9096"/>
                  <a:pt x="14017" y="8920"/>
                  <a:pt x="13356" y="8770"/>
                </a:cubicBezTo>
                <a:cubicBezTo>
                  <a:pt x="13832" y="8515"/>
                  <a:pt x="14342" y="8215"/>
                  <a:pt x="14818" y="7960"/>
                </a:cubicBezTo>
                <a:close/>
                <a:moveTo>
                  <a:pt x="73514" y="6754"/>
                </a:moveTo>
                <a:cubicBezTo>
                  <a:pt x="73734" y="6939"/>
                  <a:pt x="73919" y="7115"/>
                  <a:pt x="74139" y="7335"/>
                </a:cubicBezTo>
                <a:cubicBezTo>
                  <a:pt x="74359" y="7555"/>
                  <a:pt x="74544" y="7819"/>
                  <a:pt x="74764" y="8039"/>
                </a:cubicBezTo>
                <a:cubicBezTo>
                  <a:pt x="74685" y="8479"/>
                  <a:pt x="74685" y="8920"/>
                  <a:pt x="74729" y="9360"/>
                </a:cubicBezTo>
                <a:cubicBezTo>
                  <a:pt x="74579" y="9210"/>
                  <a:pt x="74465" y="9096"/>
                  <a:pt x="74324" y="8990"/>
                </a:cubicBezTo>
                <a:cubicBezTo>
                  <a:pt x="74024" y="8700"/>
                  <a:pt x="73699" y="8435"/>
                  <a:pt x="73364" y="8215"/>
                </a:cubicBezTo>
                <a:cubicBezTo>
                  <a:pt x="73364" y="7705"/>
                  <a:pt x="73408" y="7229"/>
                  <a:pt x="73514" y="6754"/>
                </a:cubicBezTo>
                <a:close/>
                <a:moveTo>
                  <a:pt x="74949" y="7194"/>
                </a:moveTo>
                <a:cubicBezTo>
                  <a:pt x="75090" y="7414"/>
                  <a:pt x="75204" y="7599"/>
                  <a:pt x="75345" y="7819"/>
                </a:cubicBezTo>
                <a:cubicBezTo>
                  <a:pt x="75530" y="8075"/>
                  <a:pt x="75715" y="8365"/>
                  <a:pt x="75864" y="8620"/>
                </a:cubicBezTo>
                <a:cubicBezTo>
                  <a:pt x="75829" y="8876"/>
                  <a:pt x="75785" y="9140"/>
                  <a:pt x="75750" y="9395"/>
                </a:cubicBezTo>
                <a:cubicBezTo>
                  <a:pt x="75459" y="8955"/>
                  <a:pt x="75169" y="8479"/>
                  <a:pt x="74799" y="8039"/>
                </a:cubicBezTo>
                <a:cubicBezTo>
                  <a:pt x="74834" y="7740"/>
                  <a:pt x="74870" y="7485"/>
                  <a:pt x="74949" y="7194"/>
                </a:cubicBezTo>
                <a:close/>
                <a:moveTo>
                  <a:pt x="59718" y="7009"/>
                </a:moveTo>
                <a:lnTo>
                  <a:pt x="59718" y="7009"/>
                </a:lnTo>
                <a:cubicBezTo>
                  <a:pt x="59647" y="7414"/>
                  <a:pt x="59577" y="7854"/>
                  <a:pt x="59498" y="8259"/>
                </a:cubicBezTo>
                <a:cubicBezTo>
                  <a:pt x="59172" y="8585"/>
                  <a:pt x="58882" y="8876"/>
                  <a:pt x="58582" y="9175"/>
                </a:cubicBezTo>
                <a:cubicBezTo>
                  <a:pt x="58477" y="9245"/>
                  <a:pt x="58397" y="9360"/>
                  <a:pt x="58292" y="9430"/>
                </a:cubicBezTo>
                <a:cubicBezTo>
                  <a:pt x="58362" y="9025"/>
                  <a:pt x="58441" y="8585"/>
                  <a:pt x="58547" y="8180"/>
                </a:cubicBezTo>
                <a:cubicBezTo>
                  <a:pt x="58617" y="8110"/>
                  <a:pt x="58697" y="8039"/>
                  <a:pt x="58767" y="7960"/>
                </a:cubicBezTo>
                <a:cubicBezTo>
                  <a:pt x="59058" y="7634"/>
                  <a:pt x="59392" y="7300"/>
                  <a:pt x="59718" y="7009"/>
                </a:cubicBezTo>
                <a:close/>
                <a:moveTo>
                  <a:pt x="22856" y="7670"/>
                </a:moveTo>
                <a:cubicBezTo>
                  <a:pt x="23146" y="8039"/>
                  <a:pt x="23366" y="8435"/>
                  <a:pt x="23622" y="8840"/>
                </a:cubicBezTo>
                <a:cubicBezTo>
                  <a:pt x="23402" y="9096"/>
                  <a:pt x="23181" y="9281"/>
                  <a:pt x="22926" y="9466"/>
                </a:cubicBezTo>
                <a:cubicBezTo>
                  <a:pt x="22636" y="9140"/>
                  <a:pt x="22345" y="8770"/>
                  <a:pt x="22046" y="8479"/>
                </a:cubicBezTo>
                <a:cubicBezTo>
                  <a:pt x="22345" y="8215"/>
                  <a:pt x="22636" y="7960"/>
                  <a:pt x="22856" y="7670"/>
                </a:cubicBezTo>
                <a:close/>
                <a:moveTo>
                  <a:pt x="11120" y="8435"/>
                </a:moveTo>
                <a:cubicBezTo>
                  <a:pt x="11780" y="8515"/>
                  <a:pt x="12476" y="8620"/>
                  <a:pt x="13171" y="8770"/>
                </a:cubicBezTo>
                <a:cubicBezTo>
                  <a:pt x="12951" y="8920"/>
                  <a:pt x="12696" y="9025"/>
                  <a:pt x="12476" y="9175"/>
                </a:cubicBezTo>
                <a:cubicBezTo>
                  <a:pt x="12221" y="9281"/>
                  <a:pt x="12000" y="9395"/>
                  <a:pt x="11736" y="9501"/>
                </a:cubicBezTo>
                <a:cubicBezTo>
                  <a:pt x="11006" y="9395"/>
                  <a:pt x="10310" y="9245"/>
                  <a:pt x="9615" y="9175"/>
                </a:cubicBezTo>
                <a:cubicBezTo>
                  <a:pt x="9940" y="9025"/>
                  <a:pt x="10310" y="8840"/>
                  <a:pt x="10636" y="8656"/>
                </a:cubicBezTo>
                <a:cubicBezTo>
                  <a:pt x="10786" y="8585"/>
                  <a:pt x="10970" y="8515"/>
                  <a:pt x="11120" y="8435"/>
                </a:cubicBezTo>
                <a:close/>
                <a:moveTo>
                  <a:pt x="24766" y="7159"/>
                </a:moveTo>
                <a:cubicBezTo>
                  <a:pt x="24907" y="7634"/>
                  <a:pt x="25022" y="8110"/>
                  <a:pt x="25127" y="8585"/>
                </a:cubicBezTo>
                <a:cubicBezTo>
                  <a:pt x="25127" y="8620"/>
                  <a:pt x="25162" y="8656"/>
                  <a:pt x="25162" y="8735"/>
                </a:cubicBezTo>
                <a:cubicBezTo>
                  <a:pt x="25057" y="8990"/>
                  <a:pt x="24907" y="9245"/>
                  <a:pt x="24766" y="9501"/>
                </a:cubicBezTo>
                <a:cubicBezTo>
                  <a:pt x="24766" y="9466"/>
                  <a:pt x="24722" y="9430"/>
                  <a:pt x="24722" y="9395"/>
                </a:cubicBezTo>
                <a:cubicBezTo>
                  <a:pt x="24581" y="8955"/>
                  <a:pt x="24432" y="8515"/>
                  <a:pt x="24247" y="8075"/>
                </a:cubicBezTo>
                <a:cubicBezTo>
                  <a:pt x="24467" y="7775"/>
                  <a:pt x="24617" y="7449"/>
                  <a:pt x="24766" y="7159"/>
                </a:cubicBezTo>
                <a:close/>
                <a:moveTo>
                  <a:pt x="63865" y="7159"/>
                </a:moveTo>
                <a:lnTo>
                  <a:pt x="63865" y="7159"/>
                </a:lnTo>
                <a:cubicBezTo>
                  <a:pt x="63794" y="7670"/>
                  <a:pt x="63759" y="8215"/>
                  <a:pt x="63759" y="8770"/>
                </a:cubicBezTo>
                <a:cubicBezTo>
                  <a:pt x="63204" y="8955"/>
                  <a:pt x="62694" y="9210"/>
                  <a:pt x="62183" y="9501"/>
                </a:cubicBezTo>
                <a:cubicBezTo>
                  <a:pt x="62183" y="8955"/>
                  <a:pt x="62218" y="8400"/>
                  <a:pt x="62253" y="7890"/>
                </a:cubicBezTo>
                <a:cubicBezTo>
                  <a:pt x="62764" y="7599"/>
                  <a:pt x="63319" y="7335"/>
                  <a:pt x="63865" y="7159"/>
                </a:cubicBezTo>
                <a:close/>
                <a:moveTo>
                  <a:pt x="4693" y="8656"/>
                </a:moveTo>
                <a:cubicBezTo>
                  <a:pt x="4403" y="8770"/>
                  <a:pt x="4147" y="8920"/>
                  <a:pt x="3892" y="9025"/>
                </a:cubicBezTo>
                <a:cubicBezTo>
                  <a:pt x="3672" y="9096"/>
                  <a:pt x="3452" y="9210"/>
                  <a:pt x="3232" y="9281"/>
                </a:cubicBezTo>
                <a:lnTo>
                  <a:pt x="1911" y="9615"/>
                </a:lnTo>
                <a:cubicBezTo>
                  <a:pt x="1982" y="9580"/>
                  <a:pt x="2052" y="9536"/>
                  <a:pt x="2166" y="9501"/>
                </a:cubicBezTo>
                <a:cubicBezTo>
                  <a:pt x="2457" y="9395"/>
                  <a:pt x="2756" y="9245"/>
                  <a:pt x="3082" y="9096"/>
                </a:cubicBezTo>
                <a:cubicBezTo>
                  <a:pt x="3593" y="8920"/>
                  <a:pt x="4147" y="8770"/>
                  <a:pt x="4693" y="8656"/>
                </a:cubicBezTo>
                <a:close/>
                <a:moveTo>
                  <a:pt x="71647" y="7335"/>
                </a:moveTo>
                <a:cubicBezTo>
                  <a:pt x="72228" y="7555"/>
                  <a:pt x="72783" y="7890"/>
                  <a:pt x="73294" y="8215"/>
                </a:cubicBezTo>
                <a:cubicBezTo>
                  <a:pt x="73258" y="8700"/>
                  <a:pt x="73294" y="9175"/>
                  <a:pt x="73294" y="9650"/>
                </a:cubicBezTo>
                <a:cubicBezTo>
                  <a:pt x="72783" y="9360"/>
                  <a:pt x="72193" y="9061"/>
                  <a:pt x="71603" y="8840"/>
                </a:cubicBezTo>
                <a:cubicBezTo>
                  <a:pt x="71603" y="8365"/>
                  <a:pt x="71603" y="7854"/>
                  <a:pt x="71647" y="7335"/>
                </a:cubicBezTo>
                <a:close/>
                <a:moveTo>
                  <a:pt x="19704" y="8365"/>
                </a:moveTo>
                <a:cubicBezTo>
                  <a:pt x="20144" y="8620"/>
                  <a:pt x="20505" y="8876"/>
                  <a:pt x="20910" y="9175"/>
                </a:cubicBezTo>
                <a:cubicBezTo>
                  <a:pt x="20540" y="9395"/>
                  <a:pt x="20215" y="9580"/>
                  <a:pt x="19845" y="9756"/>
                </a:cubicBezTo>
                <a:cubicBezTo>
                  <a:pt x="19405" y="9536"/>
                  <a:pt x="18964" y="9316"/>
                  <a:pt x="18524" y="9140"/>
                </a:cubicBezTo>
                <a:cubicBezTo>
                  <a:pt x="18929" y="8876"/>
                  <a:pt x="19334" y="8620"/>
                  <a:pt x="19704" y="8365"/>
                </a:cubicBezTo>
                <a:close/>
                <a:moveTo>
                  <a:pt x="6579" y="9046"/>
                </a:moveTo>
                <a:cubicBezTo>
                  <a:pt x="6772" y="9046"/>
                  <a:pt x="6965" y="9050"/>
                  <a:pt x="7158" y="9061"/>
                </a:cubicBezTo>
                <a:cubicBezTo>
                  <a:pt x="6639" y="9316"/>
                  <a:pt x="6093" y="9536"/>
                  <a:pt x="5574" y="9756"/>
                </a:cubicBezTo>
                <a:cubicBezTo>
                  <a:pt x="4913" y="9756"/>
                  <a:pt x="4253" y="9756"/>
                  <a:pt x="3637" y="9800"/>
                </a:cubicBezTo>
                <a:cubicBezTo>
                  <a:pt x="4147" y="9580"/>
                  <a:pt x="4693" y="9316"/>
                  <a:pt x="5213" y="9096"/>
                </a:cubicBezTo>
                <a:cubicBezTo>
                  <a:pt x="5655" y="9071"/>
                  <a:pt x="6114" y="9046"/>
                  <a:pt x="6579" y="9046"/>
                </a:cubicBezTo>
                <a:close/>
                <a:moveTo>
                  <a:pt x="60818" y="7229"/>
                </a:moveTo>
                <a:lnTo>
                  <a:pt x="60818" y="7229"/>
                </a:lnTo>
                <a:cubicBezTo>
                  <a:pt x="60748" y="7740"/>
                  <a:pt x="60713" y="8295"/>
                  <a:pt x="60678" y="8805"/>
                </a:cubicBezTo>
                <a:cubicBezTo>
                  <a:pt x="60273" y="9140"/>
                  <a:pt x="59868" y="9466"/>
                  <a:pt x="59463" y="9835"/>
                </a:cubicBezTo>
                <a:cubicBezTo>
                  <a:pt x="59463" y="9316"/>
                  <a:pt x="59498" y="8805"/>
                  <a:pt x="59577" y="8295"/>
                </a:cubicBezTo>
                <a:cubicBezTo>
                  <a:pt x="59938" y="7925"/>
                  <a:pt x="60378" y="7599"/>
                  <a:pt x="60818" y="7229"/>
                </a:cubicBezTo>
                <a:close/>
                <a:moveTo>
                  <a:pt x="16843" y="8515"/>
                </a:moveTo>
                <a:cubicBezTo>
                  <a:pt x="17098" y="8620"/>
                  <a:pt x="17353" y="8700"/>
                  <a:pt x="17573" y="8805"/>
                </a:cubicBezTo>
                <a:cubicBezTo>
                  <a:pt x="17864" y="8876"/>
                  <a:pt x="18119" y="9025"/>
                  <a:pt x="18383" y="9140"/>
                </a:cubicBezTo>
                <a:cubicBezTo>
                  <a:pt x="17978" y="9395"/>
                  <a:pt x="17538" y="9650"/>
                  <a:pt x="17098" y="9871"/>
                </a:cubicBezTo>
                <a:cubicBezTo>
                  <a:pt x="16693" y="9756"/>
                  <a:pt x="16323" y="9615"/>
                  <a:pt x="15962" y="9501"/>
                </a:cubicBezTo>
                <a:cubicBezTo>
                  <a:pt x="15813" y="9430"/>
                  <a:pt x="15628" y="9395"/>
                  <a:pt x="15443" y="9316"/>
                </a:cubicBezTo>
                <a:cubicBezTo>
                  <a:pt x="15918" y="9061"/>
                  <a:pt x="16402" y="8805"/>
                  <a:pt x="16843" y="8515"/>
                </a:cubicBezTo>
                <a:close/>
                <a:moveTo>
                  <a:pt x="67465" y="8180"/>
                </a:moveTo>
                <a:cubicBezTo>
                  <a:pt x="67421" y="8735"/>
                  <a:pt x="67386" y="9245"/>
                  <a:pt x="67386" y="9721"/>
                </a:cubicBezTo>
                <a:cubicBezTo>
                  <a:pt x="66691" y="9721"/>
                  <a:pt x="66030" y="9800"/>
                  <a:pt x="65440" y="9871"/>
                </a:cubicBezTo>
                <a:cubicBezTo>
                  <a:pt x="65440" y="9395"/>
                  <a:pt x="65485" y="8876"/>
                  <a:pt x="65520" y="8365"/>
                </a:cubicBezTo>
                <a:cubicBezTo>
                  <a:pt x="66101" y="8259"/>
                  <a:pt x="66761" y="8180"/>
                  <a:pt x="67465" y="8180"/>
                </a:cubicBezTo>
                <a:close/>
                <a:moveTo>
                  <a:pt x="76305" y="7520"/>
                </a:moveTo>
                <a:cubicBezTo>
                  <a:pt x="76630" y="7995"/>
                  <a:pt x="76965" y="8479"/>
                  <a:pt x="77291" y="8955"/>
                </a:cubicBezTo>
                <a:cubicBezTo>
                  <a:pt x="77071" y="9245"/>
                  <a:pt x="76930" y="9536"/>
                  <a:pt x="76850" y="9871"/>
                </a:cubicBezTo>
                <a:cubicBezTo>
                  <a:pt x="76525" y="9466"/>
                  <a:pt x="76225" y="9025"/>
                  <a:pt x="75935" y="8620"/>
                </a:cubicBezTo>
                <a:cubicBezTo>
                  <a:pt x="76005" y="8259"/>
                  <a:pt x="76155" y="7890"/>
                  <a:pt x="76305" y="7520"/>
                </a:cubicBezTo>
                <a:close/>
                <a:moveTo>
                  <a:pt x="67501" y="8180"/>
                </a:moveTo>
                <a:cubicBezTo>
                  <a:pt x="67756" y="8215"/>
                  <a:pt x="68011" y="8215"/>
                  <a:pt x="68302" y="8215"/>
                </a:cubicBezTo>
                <a:cubicBezTo>
                  <a:pt x="68742" y="8259"/>
                  <a:pt x="69147" y="8330"/>
                  <a:pt x="69587" y="8400"/>
                </a:cubicBezTo>
                <a:cubicBezTo>
                  <a:pt x="69552" y="8876"/>
                  <a:pt x="69552" y="9395"/>
                  <a:pt x="69552" y="9906"/>
                </a:cubicBezTo>
                <a:cubicBezTo>
                  <a:pt x="69006" y="9800"/>
                  <a:pt x="68451" y="9756"/>
                  <a:pt x="67906" y="9756"/>
                </a:cubicBezTo>
                <a:cubicBezTo>
                  <a:pt x="67756" y="9721"/>
                  <a:pt x="67606" y="9721"/>
                  <a:pt x="67421" y="9721"/>
                </a:cubicBezTo>
                <a:cubicBezTo>
                  <a:pt x="67465" y="9245"/>
                  <a:pt x="67465" y="8735"/>
                  <a:pt x="67501" y="8180"/>
                </a:cubicBezTo>
                <a:close/>
                <a:moveTo>
                  <a:pt x="7299" y="9061"/>
                </a:moveTo>
                <a:cubicBezTo>
                  <a:pt x="7959" y="9096"/>
                  <a:pt x="8655" y="9140"/>
                  <a:pt x="9394" y="9210"/>
                </a:cubicBezTo>
                <a:cubicBezTo>
                  <a:pt x="8875" y="9466"/>
                  <a:pt x="8329" y="9721"/>
                  <a:pt x="7819" y="9941"/>
                </a:cubicBezTo>
                <a:cubicBezTo>
                  <a:pt x="7114" y="9871"/>
                  <a:pt x="6384" y="9800"/>
                  <a:pt x="5688" y="9756"/>
                </a:cubicBezTo>
                <a:cubicBezTo>
                  <a:pt x="6234" y="9536"/>
                  <a:pt x="6753" y="9316"/>
                  <a:pt x="7299" y="9061"/>
                </a:cubicBezTo>
                <a:close/>
                <a:moveTo>
                  <a:pt x="5028" y="9096"/>
                </a:moveTo>
                <a:cubicBezTo>
                  <a:pt x="4517" y="9360"/>
                  <a:pt x="3998" y="9580"/>
                  <a:pt x="3452" y="9800"/>
                </a:cubicBezTo>
                <a:cubicBezTo>
                  <a:pt x="2897" y="9835"/>
                  <a:pt x="2316" y="9871"/>
                  <a:pt x="1761" y="9976"/>
                </a:cubicBezTo>
                <a:cubicBezTo>
                  <a:pt x="2237" y="9756"/>
                  <a:pt x="2756" y="9580"/>
                  <a:pt x="3232" y="9360"/>
                </a:cubicBezTo>
                <a:cubicBezTo>
                  <a:pt x="3813" y="9245"/>
                  <a:pt x="4438" y="9175"/>
                  <a:pt x="5028" y="9096"/>
                </a:cubicBezTo>
                <a:close/>
                <a:moveTo>
                  <a:pt x="22011" y="8479"/>
                </a:moveTo>
                <a:cubicBezTo>
                  <a:pt x="22301" y="8805"/>
                  <a:pt x="22600" y="9175"/>
                  <a:pt x="22856" y="9501"/>
                </a:cubicBezTo>
                <a:cubicBezTo>
                  <a:pt x="22856" y="9501"/>
                  <a:pt x="22856" y="9536"/>
                  <a:pt x="22821" y="9536"/>
                </a:cubicBezTo>
                <a:cubicBezTo>
                  <a:pt x="22600" y="9721"/>
                  <a:pt x="22301" y="9871"/>
                  <a:pt x="22011" y="10020"/>
                </a:cubicBezTo>
                <a:cubicBezTo>
                  <a:pt x="21685" y="9721"/>
                  <a:pt x="21350" y="9466"/>
                  <a:pt x="20981" y="9175"/>
                </a:cubicBezTo>
                <a:cubicBezTo>
                  <a:pt x="21315" y="8990"/>
                  <a:pt x="21606" y="8805"/>
                  <a:pt x="21861" y="8585"/>
                </a:cubicBezTo>
                <a:cubicBezTo>
                  <a:pt x="21940" y="8550"/>
                  <a:pt x="21975" y="8515"/>
                  <a:pt x="22011" y="8479"/>
                </a:cubicBezTo>
                <a:close/>
                <a:moveTo>
                  <a:pt x="13277" y="8805"/>
                </a:moveTo>
                <a:cubicBezTo>
                  <a:pt x="13937" y="8955"/>
                  <a:pt x="14642" y="9140"/>
                  <a:pt x="15302" y="9360"/>
                </a:cubicBezTo>
                <a:cubicBezTo>
                  <a:pt x="15223" y="9395"/>
                  <a:pt x="15117" y="9466"/>
                  <a:pt x="15003" y="9536"/>
                </a:cubicBezTo>
                <a:cubicBezTo>
                  <a:pt x="14677" y="9686"/>
                  <a:pt x="14378" y="9871"/>
                  <a:pt x="14052" y="10055"/>
                </a:cubicBezTo>
                <a:cubicBezTo>
                  <a:pt x="13277" y="9835"/>
                  <a:pt x="12546" y="9686"/>
                  <a:pt x="11851" y="9536"/>
                </a:cubicBezTo>
                <a:cubicBezTo>
                  <a:pt x="12071" y="9430"/>
                  <a:pt x="12291" y="9316"/>
                  <a:pt x="12476" y="9210"/>
                </a:cubicBezTo>
                <a:cubicBezTo>
                  <a:pt x="12766" y="9061"/>
                  <a:pt x="13022" y="8955"/>
                  <a:pt x="13277" y="8805"/>
                </a:cubicBezTo>
                <a:close/>
                <a:moveTo>
                  <a:pt x="24212" y="8145"/>
                </a:moveTo>
                <a:cubicBezTo>
                  <a:pt x="24396" y="8585"/>
                  <a:pt x="24546" y="8990"/>
                  <a:pt x="24687" y="9430"/>
                </a:cubicBezTo>
                <a:cubicBezTo>
                  <a:pt x="24687" y="9466"/>
                  <a:pt x="24722" y="9501"/>
                  <a:pt x="24722" y="9580"/>
                </a:cubicBezTo>
                <a:cubicBezTo>
                  <a:pt x="24617" y="9756"/>
                  <a:pt x="24467" y="9906"/>
                  <a:pt x="24326" y="10091"/>
                </a:cubicBezTo>
                <a:cubicBezTo>
                  <a:pt x="24106" y="9686"/>
                  <a:pt x="23921" y="9245"/>
                  <a:pt x="23701" y="8876"/>
                </a:cubicBezTo>
                <a:cubicBezTo>
                  <a:pt x="23886" y="8620"/>
                  <a:pt x="24062" y="8400"/>
                  <a:pt x="24212" y="8145"/>
                </a:cubicBezTo>
                <a:close/>
                <a:moveTo>
                  <a:pt x="2976" y="9430"/>
                </a:moveTo>
                <a:lnTo>
                  <a:pt x="2976" y="9430"/>
                </a:lnTo>
                <a:cubicBezTo>
                  <a:pt x="2457" y="9615"/>
                  <a:pt x="1982" y="9835"/>
                  <a:pt x="1471" y="10020"/>
                </a:cubicBezTo>
                <a:cubicBezTo>
                  <a:pt x="1101" y="10091"/>
                  <a:pt x="731" y="10161"/>
                  <a:pt x="406" y="10275"/>
                </a:cubicBezTo>
                <a:cubicBezTo>
                  <a:pt x="441" y="10240"/>
                  <a:pt x="476" y="10196"/>
                  <a:pt x="555" y="10196"/>
                </a:cubicBezTo>
                <a:cubicBezTo>
                  <a:pt x="696" y="10126"/>
                  <a:pt x="881" y="10055"/>
                  <a:pt x="1031" y="9976"/>
                </a:cubicBezTo>
                <a:cubicBezTo>
                  <a:pt x="1172" y="9941"/>
                  <a:pt x="1286" y="9871"/>
                  <a:pt x="1436" y="9835"/>
                </a:cubicBezTo>
                <a:cubicBezTo>
                  <a:pt x="1911" y="9650"/>
                  <a:pt x="2422" y="9536"/>
                  <a:pt x="2976" y="9430"/>
                </a:cubicBezTo>
                <a:close/>
                <a:moveTo>
                  <a:pt x="65440" y="8365"/>
                </a:moveTo>
                <a:lnTo>
                  <a:pt x="65440" y="8365"/>
                </a:lnTo>
                <a:cubicBezTo>
                  <a:pt x="65405" y="8876"/>
                  <a:pt x="65405" y="9395"/>
                  <a:pt x="65370" y="9906"/>
                </a:cubicBezTo>
                <a:cubicBezTo>
                  <a:pt x="64824" y="9976"/>
                  <a:pt x="64270" y="10126"/>
                  <a:pt x="63794" y="10275"/>
                </a:cubicBezTo>
                <a:lnTo>
                  <a:pt x="63794" y="8805"/>
                </a:lnTo>
                <a:cubicBezTo>
                  <a:pt x="64340" y="8620"/>
                  <a:pt x="64859" y="8479"/>
                  <a:pt x="65440" y="8365"/>
                </a:cubicBezTo>
                <a:close/>
                <a:moveTo>
                  <a:pt x="9500" y="9245"/>
                </a:moveTo>
                <a:cubicBezTo>
                  <a:pt x="10196" y="9316"/>
                  <a:pt x="10935" y="9430"/>
                  <a:pt x="11666" y="9580"/>
                </a:cubicBezTo>
                <a:cubicBezTo>
                  <a:pt x="11155" y="9835"/>
                  <a:pt x="10636" y="10055"/>
                  <a:pt x="10160" y="10311"/>
                </a:cubicBezTo>
                <a:cubicBezTo>
                  <a:pt x="9394" y="10161"/>
                  <a:pt x="8655" y="10055"/>
                  <a:pt x="7924" y="9976"/>
                </a:cubicBezTo>
                <a:cubicBezTo>
                  <a:pt x="8435" y="9721"/>
                  <a:pt x="8990" y="9466"/>
                  <a:pt x="9500" y="9245"/>
                </a:cubicBezTo>
                <a:close/>
                <a:moveTo>
                  <a:pt x="69622" y="8400"/>
                </a:moveTo>
                <a:cubicBezTo>
                  <a:pt x="70283" y="8515"/>
                  <a:pt x="70908" y="8700"/>
                  <a:pt x="71533" y="8876"/>
                </a:cubicBezTo>
                <a:cubicBezTo>
                  <a:pt x="71533" y="9395"/>
                  <a:pt x="71533" y="9871"/>
                  <a:pt x="71568" y="10346"/>
                </a:cubicBezTo>
                <a:cubicBezTo>
                  <a:pt x="70943" y="10126"/>
                  <a:pt x="70283" y="10020"/>
                  <a:pt x="69622" y="9906"/>
                </a:cubicBezTo>
                <a:lnTo>
                  <a:pt x="69622" y="8400"/>
                </a:lnTo>
                <a:close/>
                <a:moveTo>
                  <a:pt x="18454" y="9175"/>
                </a:moveTo>
                <a:cubicBezTo>
                  <a:pt x="18894" y="9360"/>
                  <a:pt x="19334" y="9580"/>
                  <a:pt x="19774" y="9800"/>
                </a:cubicBezTo>
                <a:cubicBezTo>
                  <a:pt x="19405" y="10020"/>
                  <a:pt x="19000" y="10196"/>
                  <a:pt x="18603" y="10416"/>
                </a:cubicBezTo>
                <a:cubicBezTo>
                  <a:pt x="18119" y="10240"/>
                  <a:pt x="17644" y="10055"/>
                  <a:pt x="17168" y="9906"/>
                </a:cubicBezTo>
                <a:cubicBezTo>
                  <a:pt x="17609" y="9650"/>
                  <a:pt x="18049" y="9430"/>
                  <a:pt x="18454" y="9175"/>
                </a:cubicBezTo>
                <a:close/>
                <a:moveTo>
                  <a:pt x="62183" y="7925"/>
                </a:moveTo>
                <a:lnTo>
                  <a:pt x="62183" y="7925"/>
                </a:lnTo>
                <a:cubicBezTo>
                  <a:pt x="62139" y="8435"/>
                  <a:pt x="62104" y="8955"/>
                  <a:pt x="62104" y="9536"/>
                </a:cubicBezTo>
                <a:cubicBezTo>
                  <a:pt x="61664" y="9800"/>
                  <a:pt x="61188" y="10091"/>
                  <a:pt x="60748" y="10416"/>
                </a:cubicBezTo>
                <a:cubicBezTo>
                  <a:pt x="60713" y="9906"/>
                  <a:pt x="60713" y="9360"/>
                  <a:pt x="60748" y="8840"/>
                </a:cubicBezTo>
                <a:cubicBezTo>
                  <a:pt x="61223" y="8515"/>
                  <a:pt x="61699" y="8180"/>
                  <a:pt x="62183" y="7925"/>
                </a:cubicBezTo>
                <a:close/>
                <a:moveTo>
                  <a:pt x="20945" y="9210"/>
                </a:moveTo>
                <a:cubicBezTo>
                  <a:pt x="21315" y="9466"/>
                  <a:pt x="21641" y="9756"/>
                  <a:pt x="21975" y="10055"/>
                </a:cubicBezTo>
                <a:cubicBezTo>
                  <a:pt x="21685" y="10196"/>
                  <a:pt x="21385" y="10346"/>
                  <a:pt x="21095" y="10460"/>
                </a:cubicBezTo>
                <a:cubicBezTo>
                  <a:pt x="20725" y="10240"/>
                  <a:pt x="20320" y="10020"/>
                  <a:pt x="19924" y="9800"/>
                </a:cubicBezTo>
                <a:cubicBezTo>
                  <a:pt x="20250" y="9615"/>
                  <a:pt x="20620" y="9430"/>
                  <a:pt x="20945" y="9210"/>
                </a:cubicBezTo>
                <a:close/>
                <a:moveTo>
                  <a:pt x="4447" y="9809"/>
                </a:moveTo>
                <a:cubicBezTo>
                  <a:pt x="4772" y="9809"/>
                  <a:pt x="5103" y="9818"/>
                  <a:pt x="5433" y="9835"/>
                </a:cubicBezTo>
                <a:lnTo>
                  <a:pt x="3778" y="10496"/>
                </a:lnTo>
                <a:lnTo>
                  <a:pt x="1797" y="10496"/>
                </a:lnTo>
                <a:cubicBezTo>
                  <a:pt x="2387" y="10311"/>
                  <a:pt x="2932" y="10091"/>
                  <a:pt x="3487" y="9835"/>
                </a:cubicBezTo>
                <a:cubicBezTo>
                  <a:pt x="3800" y="9818"/>
                  <a:pt x="4121" y="9809"/>
                  <a:pt x="4447" y="9809"/>
                </a:cubicBezTo>
                <a:close/>
                <a:moveTo>
                  <a:pt x="23622" y="8920"/>
                </a:moveTo>
                <a:cubicBezTo>
                  <a:pt x="23842" y="9316"/>
                  <a:pt x="24062" y="9721"/>
                  <a:pt x="24282" y="10126"/>
                </a:cubicBezTo>
                <a:cubicBezTo>
                  <a:pt x="24141" y="10275"/>
                  <a:pt x="23956" y="10416"/>
                  <a:pt x="23736" y="10531"/>
                </a:cubicBezTo>
                <a:cubicBezTo>
                  <a:pt x="23701" y="10531"/>
                  <a:pt x="23701" y="10496"/>
                  <a:pt x="23666" y="10460"/>
                </a:cubicBezTo>
                <a:cubicBezTo>
                  <a:pt x="23446" y="10161"/>
                  <a:pt x="23181" y="9835"/>
                  <a:pt x="22961" y="9536"/>
                </a:cubicBezTo>
                <a:cubicBezTo>
                  <a:pt x="23226" y="9316"/>
                  <a:pt x="23446" y="9140"/>
                  <a:pt x="23622" y="8920"/>
                </a:cubicBezTo>
                <a:close/>
                <a:moveTo>
                  <a:pt x="15372" y="9395"/>
                </a:moveTo>
                <a:cubicBezTo>
                  <a:pt x="15592" y="9430"/>
                  <a:pt x="15777" y="9501"/>
                  <a:pt x="15962" y="9580"/>
                </a:cubicBezTo>
                <a:cubicBezTo>
                  <a:pt x="16288" y="9686"/>
                  <a:pt x="16658" y="9800"/>
                  <a:pt x="17019" y="9906"/>
                </a:cubicBezTo>
                <a:cubicBezTo>
                  <a:pt x="16843" y="10020"/>
                  <a:pt x="16658" y="10126"/>
                  <a:pt x="16438" y="10240"/>
                </a:cubicBezTo>
                <a:cubicBezTo>
                  <a:pt x="16253" y="10346"/>
                  <a:pt x="16033" y="10460"/>
                  <a:pt x="15848" y="10566"/>
                </a:cubicBezTo>
                <a:cubicBezTo>
                  <a:pt x="15522" y="10460"/>
                  <a:pt x="15223" y="10346"/>
                  <a:pt x="14897" y="10275"/>
                </a:cubicBezTo>
                <a:cubicBezTo>
                  <a:pt x="14642" y="10196"/>
                  <a:pt x="14378" y="10126"/>
                  <a:pt x="14122" y="10055"/>
                </a:cubicBezTo>
                <a:cubicBezTo>
                  <a:pt x="14457" y="9906"/>
                  <a:pt x="14747" y="9756"/>
                  <a:pt x="15038" y="9580"/>
                </a:cubicBezTo>
                <a:cubicBezTo>
                  <a:pt x="15152" y="9501"/>
                  <a:pt x="15258" y="9430"/>
                  <a:pt x="15372" y="9395"/>
                </a:cubicBezTo>
                <a:close/>
                <a:moveTo>
                  <a:pt x="58477" y="8259"/>
                </a:moveTo>
                <a:lnTo>
                  <a:pt x="58477" y="8259"/>
                </a:lnTo>
                <a:cubicBezTo>
                  <a:pt x="58362" y="8656"/>
                  <a:pt x="58292" y="9096"/>
                  <a:pt x="58221" y="9501"/>
                </a:cubicBezTo>
                <a:cubicBezTo>
                  <a:pt x="57851" y="9871"/>
                  <a:pt x="57446" y="10240"/>
                  <a:pt x="57042" y="10566"/>
                </a:cubicBezTo>
                <a:cubicBezTo>
                  <a:pt x="57077" y="10161"/>
                  <a:pt x="57156" y="9756"/>
                  <a:pt x="57226" y="9395"/>
                </a:cubicBezTo>
                <a:cubicBezTo>
                  <a:pt x="57667" y="9025"/>
                  <a:pt x="58072" y="8656"/>
                  <a:pt x="58477" y="8259"/>
                </a:cubicBezTo>
                <a:close/>
                <a:moveTo>
                  <a:pt x="74799" y="8110"/>
                </a:moveTo>
                <a:cubicBezTo>
                  <a:pt x="75125" y="8550"/>
                  <a:pt x="75459" y="9025"/>
                  <a:pt x="75750" y="9501"/>
                </a:cubicBezTo>
                <a:cubicBezTo>
                  <a:pt x="75715" y="9835"/>
                  <a:pt x="75715" y="10196"/>
                  <a:pt x="75750" y="10601"/>
                </a:cubicBezTo>
                <a:cubicBezTo>
                  <a:pt x="75424" y="10196"/>
                  <a:pt x="75125" y="9800"/>
                  <a:pt x="74764" y="9430"/>
                </a:cubicBezTo>
                <a:cubicBezTo>
                  <a:pt x="74764" y="8990"/>
                  <a:pt x="74764" y="8550"/>
                  <a:pt x="74799" y="8110"/>
                </a:cubicBezTo>
                <a:close/>
                <a:moveTo>
                  <a:pt x="5574" y="9835"/>
                </a:moveTo>
                <a:cubicBezTo>
                  <a:pt x="6278" y="9871"/>
                  <a:pt x="7009" y="9906"/>
                  <a:pt x="7704" y="9976"/>
                </a:cubicBezTo>
                <a:cubicBezTo>
                  <a:pt x="7194" y="10240"/>
                  <a:pt x="6639" y="10460"/>
                  <a:pt x="6128" y="10680"/>
                </a:cubicBezTo>
                <a:cubicBezTo>
                  <a:pt x="5398" y="10601"/>
                  <a:pt x="4658" y="10531"/>
                  <a:pt x="3927" y="10496"/>
                </a:cubicBezTo>
                <a:lnTo>
                  <a:pt x="5574" y="9835"/>
                </a:lnTo>
                <a:close/>
                <a:moveTo>
                  <a:pt x="73364" y="8295"/>
                </a:moveTo>
                <a:cubicBezTo>
                  <a:pt x="73699" y="8515"/>
                  <a:pt x="73989" y="8735"/>
                  <a:pt x="74288" y="9025"/>
                </a:cubicBezTo>
                <a:cubicBezTo>
                  <a:pt x="74429" y="9140"/>
                  <a:pt x="74579" y="9281"/>
                  <a:pt x="74729" y="9430"/>
                </a:cubicBezTo>
                <a:cubicBezTo>
                  <a:pt x="74729" y="9871"/>
                  <a:pt x="74764" y="10346"/>
                  <a:pt x="74834" y="10751"/>
                </a:cubicBezTo>
                <a:cubicBezTo>
                  <a:pt x="74614" y="10566"/>
                  <a:pt x="74394" y="10381"/>
                  <a:pt x="74174" y="10196"/>
                </a:cubicBezTo>
                <a:cubicBezTo>
                  <a:pt x="73919" y="10055"/>
                  <a:pt x="73663" y="9871"/>
                  <a:pt x="73364" y="9721"/>
                </a:cubicBezTo>
                <a:cubicBezTo>
                  <a:pt x="73364" y="9245"/>
                  <a:pt x="73329" y="8770"/>
                  <a:pt x="73364" y="8295"/>
                </a:cubicBezTo>
                <a:close/>
                <a:moveTo>
                  <a:pt x="11736" y="9580"/>
                </a:moveTo>
                <a:cubicBezTo>
                  <a:pt x="12476" y="9721"/>
                  <a:pt x="13207" y="9906"/>
                  <a:pt x="13981" y="10091"/>
                </a:cubicBezTo>
                <a:cubicBezTo>
                  <a:pt x="13541" y="10346"/>
                  <a:pt x="13057" y="10566"/>
                  <a:pt x="12617" y="10786"/>
                </a:cubicBezTo>
                <a:cubicBezTo>
                  <a:pt x="11816" y="10636"/>
                  <a:pt x="11041" y="10460"/>
                  <a:pt x="10240" y="10311"/>
                </a:cubicBezTo>
                <a:cubicBezTo>
                  <a:pt x="10750" y="10091"/>
                  <a:pt x="11261" y="9835"/>
                  <a:pt x="11736" y="9580"/>
                </a:cubicBezTo>
                <a:close/>
                <a:moveTo>
                  <a:pt x="75935" y="8700"/>
                </a:moveTo>
                <a:cubicBezTo>
                  <a:pt x="76190" y="9140"/>
                  <a:pt x="76489" y="9536"/>
                  <a:pt x="76815" y="9941"/>
                </a:cubicBezTo>
                <a:cubicBezTo>
                  <a:pt x="76745" y="10240"/>
                  <a:pt x="76710" y="10531"/>
                  <a:pt x="76710" y="10857"/>
                </a:cubicBezTo>
                <a:cubicBezTo>
                  <a:pt x="76410" y="10460"/>
                  <a:pt x="76155" y="10020"/>
                  <a:pt x="75864" y="9580"/>
                </a:cubicBezTo>
                <a:cubicBezTo>
                  <a:pt x="75864" y="9536"/>
                  <a:pt x="75829" y="9501"/>
                  <a:pt x="75785" y="9466"/>
                </a:cubicBezTo>
                <a:cubicBezTo>
                  <a:pt x="75829" y="9210"/>
                  <a:pt x="75864" y="8955"/>
                  <a:pt x="75935" y="8700"/>
                </a:cubicBezTo>
                <a:close/>
                <a:moveTo>
                  <a:pt x="22891" y="9536"/>
                </a:moveTo>
                <a:cubicBezTo>
                  <a:pt x="23146" y="9871"/>
                  <a:pt x="23366" y="10196"/>
                  <a:pt x="23622" y="10496"/>
                </a:cubicBezTo>
                <a:cubicBezTo>
                  <a:pt x="23622" y="10531"/>
                  <a:pt x="23666" y="10566"/>
                  <a:pt x="23666" y="10566"/>
                </a:cubicBezTo>
                <a:cubicBezTo>
                  <a:pt x="23481" y="10680"/>
                  <a:pt x="23261" y="10786"/>
                  <a:pt x="23005" y="10901"/>
                </a:cubicBezTo>
                <a:cubicBezTo>
                  <a:pt x="23005" y="10857"/>
                  <a:pt x="22961" y="10821"/>
                  <a:pt x="22926" y="10821"/>
                </a:cubicBezTo>
                <a:cubicBezTo>
                  <a:pt x="22636" y="10566"/>
                  <a:pt x="22380" y="10311"/>
                  <a:pt x="22081" y="10055"/>
                </a:cubicBezTo>
                <a:cubicBezTo>
                  <a:pt x="22345" y="9906"/>
                  <a:pt x="22636" y="9756"/>
                  <a:pt x="22856" y="9580"/>
                </a:cubicBezTo>
                <a:cubicBezTo>
                  <a:pt x="22891" y="9580"/>
                  <a:pt x="22891" y="9580"/>
                  <a:pt x="22891" y="9536"/>
                </a:cubicBezTo>
                <a:close/>
                <a:moveTo>
                  <a:pt x="19845" y="9835"/>
                </a:moveTo>
                <a:cubicBezTo>
                  <a:pt x="20250" y="10055"/>
                  <a:pt x="20655" y="10275"/>
                  <a:pt x="21060" y="10496"/>
                </a:cubicBezTo>
                <a:cubicBezTo>
                  <a:pt x="20804" y="10601"/>
                  <a:pt x="20540" y="10716"/>
                  <a:pt x="20285" y="10821"/>
                </a:cubicBezTo>
                <a:cubicBezTo>
                  <a:pt x="20215" y="10857"/>
                  <a:pt x="20144" y="10901"/>
                  <a:pt x="20065" y="10936"/>
                </a:cubicBezTo>
                <a:cubicBezTo>
                  <a:pt x="19589" y="10751"/>
                  <a:pt x="19149" y="10601"/>
                  <a:pt x="18674" y="10460"/>
                </a:cubicBezTo>
                <a:cubicBezTo>
                  <a:pt x="19079" y="10240"/>
                  <a:pt x="19440" y="10055"/>
                  <a:pt x="19845" y="9835"/>
                </a:cubicBezTo>
                <a:close/>
                <a:moveTo>
                  <a:pt x="63759" y="8840"/>
                </a:moveTo>
                <a:lnTo>
                  <a:pt x="63759" y="8840"/>
                </a:lnTo>
                <a:cubicBezTo>
                  <a:pt x="63724" y="9316"/>
                  <a:pt x="63724" y="9800"/>
                  <a:pt x="63724" y="10311"/>
                </a:cubicBezTo>
                <a:cubicBezTo>
                  <a:pt x="63204" y="10460"/>
                  <a:pt x="62694" y="10680"/>
                  <a:pt x="62218" y="10936"/>
                </a:cubicBezTo>
                <a:cubicBezTo>
                  <a:pt x="62183" y="10460"/>
                  <a:pt x="62183" y="10020"/>
                  <a:pt x="62183" y="9580"/>
                </a:cubicBezTo>
                <a:cubicBezTo>
                  <a:pt x="62694" y="9281"/>
                  <a:pt x="63204" y="9025"/>
                  <a:pt x="63759" y="8840"/>
                </a:cubicBezTo>
                <a:close/>
                <a:moveTo>
                  <a:pt x="25206" y="8805"/>
                </a:moveTo>
                <a:cubicBezTo>
                  <a:pt x="25312" y="9360"/>
                  <a:pt x="25462" y="9906"/>
                  <a:pt x="25647" y="10460"/>
                </a:cubicBezTo>
                <a:cubicBezTo>
                  <a:pt x="25532" y="10680"/>
                  <a:pt x="25462" y="10857"/>
                  <a:pt x="25312" y="11006"/>
                </a:cubicBezTo>
                <a:cubicBezTo>
                  <a:pt x="25127" y="10531"/>
                  <a:pt x="24942" y="10055"/>
                  <a:pt x="24801" y="9580"/>
                </a:cubicBezTo>
                <a:cubicBezTo>
                  <a:pt x="24942" y="9316"/>
                  <a:pt x="25057" y="9061"/>
                  <a:pt x="25206" y="8805"/>
                </a:cubicBezTo>
                <a:close/>
                <a:moveTo>
                  <a:pt x="59498" y="8365"/>
                </a:moveTo>
                <a:lnTo>
                  <a:pt x="59498" y="8365"/>
                </a:lnTo>
                <a:cubicBezTo>
                  <a:pt x="59427" y="8840"/>
                  <a:pt x="59392" y="9360"/>
                  <a:pt x="59392" y="9871"/>
                </a:cubicBezTo>
                <a:cubicBezTo>
                  <a:pt x="59207" y="10055"/>
                  <a:pt x="59022" y="10196"/>
                  <a:pt x="58838" y="10381"/>
                </a:cubicBezTo>
                <a:cubicBezTo>
                  <a:pt x="58617" y="10601"/>
                  <a:pt x="58397" y="10786"/>
                  <a:pt x="58177" y="11006"/>
                </a:cubicBezTo>
                <a:cubicBezTo>
                  <a:pt x="58177" y="10496"/>
                  <a:pt x="58221" y="10020"/>
                  <a:pt x="58292" y="9536"/>
                </a:cubicBezTo>
                <a:lnTo>
                  <a:pt x="58617" y="9210"/>
                </a:lnTo>
                <a:cubicBezTo>
                  <a:pt x="58917" y="8920"/>
                  <a:pt x="59207" y="8656"/>
                  <a:pt x="59498" y="8365"/>
                </a:cubicBezTo>
                <a:close/>
                <a:moveTo>
                  <a:pt x="7819" y="10020"/>
                </a:moveTo>
                <a:cubicBezTo>
                  <a:pt x="8549" y="10091"/>
                  <a:pt x="9315" y="10196"/>
                  <a:pt x="10055" y="10346"/>
                </a:cubicBezTo>
                <a:cubicBezTo>
                  <a:pt x="9535" y="10566"/>
                  <a:pt x="9060" y="10821"/>
                  <a:pt x="8549" y="11041"/>
                </a:cubicBezTo>
                <a:cubicBezTo>
                  <a:pt x="7775" y="10901"/>
                  <a:pt x="7009" y="10786"/>
                  <a:pt x="6234" y="10716"/>
                </a:cubicBezTo>
                <a:cubicBezTo>
                  <a:pt x="6753" y="10460"/>
                  <a:pt x="7299" y="10240"/>
                  <a:pt x="7819" y="10020"/>
                </a:cubicBezTo>
                <a:close/>
                <a:moveTo>
                  <a:pt x="17098" y="9941"/>
                </a:moveTo>
                <a:cubicBezTo>
                  <a:pt x="17573" y="10126"/>
                  <a:pt x="18049" y="10275"/>
                  <a:pt x="18524" y="10460"/>
                </a:cubicBezTo>
                <a:lnTo>
                  <a:pt x="17864" y="10786"/>
                </a:lnTo>
                <a:cubicBezTo>
                  <a:pt x="17723" y="10857"/>
                  <a:pt x="17538" y="10971"/>
                  <a:pt x="17388" y="11041"/>
                </a:cubicBezTo>
                <a:cubicBezTo>
                  <a:pt x="17168" y="10971"/>
                  <a:pt x="16984" y="10901"/>
                  <a:pt x="16763" y="10857"/>
                </a:cubicBezTo>
                <a:cubicBezTo>
                  <a:pt x="16508" y="10751"/>
                  <a:pt x="16218" y="10680"/>
                  <a:pt x="15918" y="10566"/>
                </a:cubicBezTo>
                <a:cubicBezTo>
                  <a:pt x="16103" y="10496"/>
                  <a:pt x="16288" y="10381"/>
                  <a:pt x="16473" y="10275"/>
                </a:cubicBezTo>
                <a:cubicBezTo>
                  <a:pt x="16693" y="10161"/>
                  <a:pt x="16878" y="10055"/>
                  <a:pt x="17098" y="9941"/>
                </a:cubicBezTo>
                <a:close/>
                <a:moveTo>
                  <a:pt x="71568" y="8920"/>
                </a:moveTo>
                <a:cubicBezTo>
                  <a:pt x="72193" y="9140"/>
                  <a:pt x="72783" y="9430"/>
                  <a:pt x="73329" y="9721"/>
                </a:cubicBezTo>
                <a:cubicBezTo>
                  <a:pt x="73329" y="10196"/>
                  <a:pt x="73408" y="10636"/>
                  <a:pt x="73443" y="11077"/>
                </a:cubicBezTo>
                <a:cubicBezTo>
                  <a:pt x="72889" y="10786"/>
                  <a:pt x="72264" y="10531"/>
                  <a:pt x="71647" y="10346"/>
                </a:cubicBezTo>
                <a:cubicBezTo>
                  <a:pt x="71603" y="9871"/>
                  <a:pt x="71568" y="9395"/>
                  <a:pt x="71568" y="8920"/>
                </a:cubicBezTo>
                <a:close/>
                <a:moveTo>
                  <a:pt x="22011" y="10091"/>
                </a:moveTo>
                <a:cubicBezTo>
                  <a:pt x="22301" y="10346"/>
                  <a:pt x="22600" y="10601"/>
                  <a:pt x="22891" y="10857"/>
                </a:cubicBezTo>
                <a:cubicBezTo>
                  <a:pt x="22926" y="10857"/>
                  <a:pt x="22926" y="10901"/>
                  <a:pt x="22961" y="10901"/>
                </a:cubicBezTo>
                <a:cubicBezTo>
                  <a:pt x="22706" y="10971"/>
                  <a:pt x="22486" y="11041"/>
                  <a:pt x="22231" y="11121"/>
                </a:cubicBezTo>
                <a:cubicBezTo>
                  <a:pt x="21905" y="10936"/>
                  <a:pt x="21535" y="10716"/>
                  <a:pt x="21165" y="10496"/>
                </a:cubicBezTo>
                <a:cubicBezTo>
                  <a:pt x="21465" y="10381"/>
                  <a:pt x="21755" y="10240"/>
                  <a:pt x="22011" y="10091"/>
                </a:cubicBezTo>
                <a:close/>
                <a:moveTo>
                  <a:pt x="2651" y="10540"/>
                </a:moveTo>
                <a:cubicBezTo>
                  <a:pt x="2985" y="10540"/>
                  <a:pt x="3324" y="10548"/>
                  <a:pt x="3672" y="10566"/>
                </a:cubicBezTo>
                <a:cubicBezTo>
                  <a:pt x="3117" y="10751"/>
                  <a:pt x="2607" y="10971"/>
                  <a:pt x="2052" y="11191"/>
                </a:cubicBezTo>
                <a:cubicBezTo>
                  <a:pt x="1392" y="11156"/>
                  <a:pt x="731" y="11156"/>
                  <a:pt x="71" y="11156"/>
                </a:cubicBezTo>
                <a:cubicBezTo>
                  <a:pt x="591" y="10971"/>
                  <a:pt x="1136" y="10786"/>
                  <a:pt x="1656" y="10566"/>
                </a:cubicBezTo>
                <a:cubicBezTo>
                  <a:pt x="1986" y="10548"/>
                  <a:pt x="2316" y="10540"/>
                  <a:pt x="2651" y="10540"/>
                </a:cubicBezTo>
                <a:close/>
                <a:moveTo>
                  <a:pt x="14052" y="10126"/>
                </a:moveTo>
                <a:cubicBezTo>
                  <a:pt x="14342" y="10161"/>
                  <a:pt x="14598" y="10240"/>
                  <a:pt x="14862" y="10311"/>
                </a:cubicBezTo>
                <a:cubicBezTo>
                  <a:pt x="15188" y="10416"/>
                  <a:pt x="15478" y="10496"/>
                  <a:pt x="15777" y="10601"/>
                </a:cubicBezTo>
                <a:cubicBezTo>
                  <a:pt x="15372" y="10821"/>
                  <a:pt x="14932" y="11041"/>
                  <a:pt x="14527" y="11226"/>
                </a:cubicBezTo>
                <a:cubicBezTo>
                  <a:pt x="14272" y="11191"/>
                  <a:pt x="14017" y="11121"/>
                  <a:pt x="13717" y="11041"/>
                </a:cubicBezTo>
                <a:cubicBezTo>
                  <a:pt x="13391" y="10971"/>
                  <a:pt x="13057" y="10901"/>
                  <a:pt x="12696" y="10821"/>
                </a:cubicBezTo>
                <a:cubicBezTo>
                  <a:pt x="13171" y="10601"/>
                  <a:pt x="13612" y="10346"/>
                  <a:pt x="14052" y="10126"/>
                </a:cubicBezTo>
                <a:close/>
                <a:moveTo>
                  <a:pt x="77326" y="8990"/>
                </a:moveTo>
                <a:cubicBezTo>
                  <a:pt x="77660" y="9395"/>
                  <a:pt x="77986" y="9756"/>
                  <a:pt x="78321" y="10091"/>
                </a:cubicBezTo>
                <a:cubicBezTo>
                  <a:pt x="78426" y="10161"/>
                  <a:pt x="78506" y="10240"/>
                  <a:pt x="78611" y="10311"/>
                </a:cubicBezTo>
                <a:cubicBezTo>
                  <a:pt x="78391" y="10601"/>
                  <a:pt x="78250" y="10901"/>
                  <a:pt x="78171" y="11226"/>
                </a:cubicBezTo>
                <a:cubicBezTo>
                  <a:pt x="78101" y="11156"/>
                  <a:pt x="78030" y="11121"/>
                  <a:pt x="77951" y="11041"/>
                </a:cubicBezTo>
                <a:cubicBezTo>
                  <a:pt x="77546" y="10716"/>
                  <a:pt x="77220" y="10311"/>
                  <a:pt x="76886" y="9906"/>
                </a:cubicBezTo>
                <a:cubicBezTo>
                  <a:pt x="76965" y="9580"/>
                  <a:pt x="77150" y="9281"/>
                  <a:pt x="77326" y="8990"/>
                </a:cubicBezTo>
                <a:close/>
                <a:moveTo>
                  <a:pt x="24766" y="9615"/>
                </a:moveTo>
                <a:cubicBezTo>
                  <a:pt x="24907" y="10091"/>
                  <a:pt x="25092" y="10601"/>
                  <a:pt x="25277" y="11077"/>
                </a:cubicBezTo>
                <a:cubicBezTo>
                  <a:pt x="25206" y="11156"/>
                  <a:pt x="25092" y="11262"/>
                  <a:pt x="24986" y="11341"/>
                </a:cubicBezTo>
                <a:cubicBezTo>
                  <a:pt x="24766" y="10936"/>
                  <a:pt x="24546" y="10531"/>
                  <a:pt x="24361" y="10126"/>
                </a:cubicBezTo>
                <a:cubicBezTo>
                  <a:pt x="24502" y="9976"/>
                  <a:pt x="24617" y="9800"/>
                  <a:pt x="24766" y="9615"/>
                </a:cubicBezTo>
                <a:close/>
                <a:moveTo>
                  <a:pt x="3813" y="10566"/>
                </a:moveTo>
                <a:cubicBezTo>
                  <a:pt x="4552" y="10601"/>
                  <a:pt x="5283" y="10636"/>
                  <a:pt x="6014" y="10716"/>
                </a:cubicBezTo>
                <a:cubicBezTo>
                  <a:pt x="5468" y="10936"/>
                  <a:pt x="4957" y="11156"/>
                  <a:pt x="4438" y="11376"/>
                </a:cubicBezTo>
                <a:cubicBezTo>
                  <a:pt x="3707" y="11297"/>
                  <a:pt x="2932" y="11226"/>
                  <a:pt x="2202" y="11191"/>
                </a:cubicBezTo>
                <a:cubicBezTo>
                  <a:pt x="2756" y="10971"/>
                  <a:pt x="3267" y="10786"/>
                  <a:pt x="3813" y="10566"/>
                </a:cubicBezTo>
                <a:close/>
                <a:moveTo>
                  <a:pt x="21095" y="10531"/>
                </a:moveTo>
                <a:cubicBezTo>
                  <a:pt x="21465" y="10751"/>
                  <a:pt x="21826" y="10936"/>
                  <a:pt x="22160" y="11156"/>
                </a:cubicBezTo>
                <a:cubicBezTo>
                  <a:pt x="22081" y="11191"/>
                  <a:pt x="22046" y="11191"/>
                  <a:pt x="21975" y="11226"/>
                </a:cubicBezTo>
                <a:cubicBezTo>
                  <a:pt x="21755" y="11262"/>
                  <a:pt x="21535" y="11341"/>
                  <a:pt x="21350" y="11411"/>
                </a:cubicBezTo>
                <a:cubicBezTo>
                  <a:pt x="20945" y="11262"/>
                  <a:pt x="20540" y="11121"/>
                  <a:pt x="20144" y="10971"/>
                </a:cubicBezTo>
                <a:cubicBezTo>
                  <a:pt x="20215" y="10936"/>
                  <a:pt x="20250" y="10901"/>
                  <a:pt x="20320" y="10901"/>
                </a:cubicBezTo>
                <a:cubicBezTo>
                  <a:pt x="20584" y="10751"/>
                  <a:pt x="20840" y="10636"/>
                  <a:pt x="21095" y="10531"/>
                </a:cubicBezTo>
                <a:close/>
                <a:moveTo>
                  <a:pt x="60678" y="8876"/>
                </a:moveTo>
                <a:lnTo>
                  <a:pt x="60678" y="10460"/>
                </a:lnTo>
                <a:cubicBezTo>
                  <a:pt x="60273" y="10786"/>
                  <a:pt x="59868" y="11121"/>
                  <a:pt x="59498" y="11446"/>
                </a:cubicBezTo>
                <a:cubicBezTo>
                  <a:pt x="59463" y="10936"/>
                  <a:pt x="59463" y="10416"/>
                  <a:pt x="59463" y="9906"/>
                </a:cubicBezTo>
                <a:cubicBezTo>
                  <a:pt x="59868" y="9536"/>
                  <a:pt x="60273" y="9210"/>
                  <a:pt x="60678" y="8876"/>
                </a:cubicBezTo>
                <a:close/>
                <a:moveTo>
                  <a:pt x="18603" y="10496"/>
                </a:moveTo>
                <a:cubicBezTo>
                  <a:pt x="19079" y="10636"/>
                  <a:pt x="19519" y="10786"/>
                  <a:pt x="19994" y="10971"/>
                </a:cubicBezTo>
                <a:cubicBezTo>
                  <a:pt x="19739" y="11077"/>
                  <a:pt x="19484" y="11191"/>
                  <a:pt x="19264" y="11297"/>
                </a:cubicBezTo>
                <a:cubicBezTo>
                  <a:pt x="19114" y="11376"/>
                  <a:pt x="19000" y="11411"/>
                  <a:pt x="18894" y="11482"/>
                </a:cubicBezTo>
                <a:cubicBezTo>
                  <a:pt x="18383" y="11341"/>
                  <a:pt x="17943" y="11226"/>
                  <a:pt x="17459" y="11077"/>
                </a:cubicBezTo>
                <a:cubicBezTo>
                  <a:pt x="17609" y="11006"/>
                  <a:pt x="17758" y="10936"/>
                  <a:pt x="17899" y="10857"/>
                </a:cubicBezTo>
                <a:cubicBezTo>
                  <a:pt x="18119" y="10716"/>
                  <a:pt x="18383" y="10601"/>
                  <a:pt x="18603" y="10496"/>
                </a:cubicBezTo>
                <a:close/>
                <a:moveTo>
                  <a:pt x="10160" y="10346"/>
                </a:moveTo>
                <a:cubicBezTo>
                  <a:pt x="10970" y="10496"/>
                  <a:pt x="11736" y="10680"/>
                  <a:pt x="12546" y="10857"/>
                </a:cubicBezTo>
                <a:cubicBezTo>
                  <a:pt x="12071" y="11077"/>
                  <a:pt x="11560" y="11341"/>
                  <a:pt x="11076" y="11561"/>
                </a:cubicBezTo>
                <a:cubicBezTo>
                  <a:pt x="10275" y="11376"/>
                  <a:pt x="9465" y="11191"/>
                  <a:pt x="8655" y="11041"/>
                </a:cubicBezTo>
                <a:cubicBezTo>
                  <a:pt x="9139" y="10821"/>
                  <a:pt x="9650" y="10601"/>
                  <a:pt x="10160" y="10346"/>
                </a:cubicBezTo>
                <a:close/>
                <a:moveTo>
                  <a:pt x="67906" y="9800"/>
                </a:moveTo>
                <a:cubicBezTo>
                  <a:pt x="68451" y="9835"/>
                  <a:pt x="69006" y="9871"/>
                  <a:pt x="69552" y="9941"/>
                </a:cubicBezTo>
                <a:cubicBezTo>
                  <a:pt x="69552" y="10496"/>
                  <a:pt x="69587" y="11041"/>
                  <a:pt x="69622" y="11561"/>
                </a:cubicBezTo>
                <a:cubicBezTo>
                  <a:pt x="69226" y="11517"/>
                  <a:pt x="68821" y="11482"/>
                  <a:pt x="68416" y="11482"/>
                </a:cubicBezTo>
                <a:cubicBezTo>
                  <a:pt x="68082" y="11446"/>
                  <a:pt x="67756" y="11446"/>
                  <a:pt x="67465" y="11446"/>
                </a:cubicBezTo>
                <a:cubicBezTo>
                  <a:pt x="67421" y="10936"/>
                  <a:pt x="67421" y="10346"/>
                  <a:pt x="67421" y="9800"/>
                </a:cubicBezTo>
                <a:close/>
                <a:moveTo>
                  <a:pt x="24282" y="10161"/>
                </a:moveTo>
                <a:cubicBezTo>
                  <a:pt x="24502" y="10566"/>
                  <a:pt x="24722" y="10971"/>
                  <a:pt x="24942" y="11376"/>
                </a:cubicBezTo>
                <a:cubicBezTo>
                  <a:pt x="24837" y="11446"/>
                  <a:pt x="24687" y="11517"/>
                  <a:pt x="24546" y="11596"/>
                </a:cubicBezTo>
                <a:cubicBezTo>
                  <a:pt x="24247" y="11262"/>
                  <a:pt x="24027" y="10936"/>
                  <a:pt x="23771" y="10601"/>
                </a:cubicBezTo>
                <a:lnTo>
                  <a:pt x="23771" y="10566"/>
                </a:lnTo>
                <a:cubicBezTo>
                  <a:pt x="23991" y="10460"/>
                  <a:pt x="24141" y="10311"/>
                  <a:pt x="24282" y="10161"/>
                </a:cubicBezTo>
                <a:close/>
                <a:moveTo>
                  <a:pt x="67386" y="9800"/>
                </a:moveTo>
                <a:lnTo>
                  <a:pt x="67386" y="11446"/>
                </a:lnTo>
                <a:cubicBezTo>
                  <a:pt x="66691" y="11482"/>
                  <a:pt x="66066" y="11517"/>
                  <a:pt x="65440" y="11596"/>
                </a:cubicBezTo>
                <a:cubicBezTo>
                  <a:pt x="65440" y="11077"/>
                  <a:pt x="65405" y="10496"/>
                  <a:pt x="65440" y="9941"/>
                </a:cubicBezTo>
                <a:cubicBezTo>
                  <a:pt x="66030" y="9835"/>
                  <a:pt x="66691" y="9800"/>
                  <a:pt x="67386" y="9800"/>
                </a:cubicBezTo>
                <a:close/>
                <a:moveTo>
                  <a:pt x="15848" y="10601"/>
                </a:moveTo>
                <a:cubicBezTo>
                  <a:pt x="16138" y="10716"/>
                  <a:pt x="16473" y="10821"/>
                  <a:pt x="16763" y="10901"/>
                </a:cubicBezTo>
                <a:cubicBezTo>
                  <a:pt x="16948" y="10971"/>
                  <a:pt x="17133" y="11006"/>
                  <a:pt x="17318" y="11077"/>
                </a:cubicBezTo>
                <a:cubicBezTo>
                  <a:pt x="16948" y="11262"/>
                  <a:pt x="16543" y="11482"/>
                  <a:pt x="16182" y="11667"/>
                </a:cubicBezTo>
                <a:cubicBezTo>
                  <a:pt x="15848" y="11596"/>
                  <a:pt x="15478" y="11482"/>
                  <a:pt x="15152" y="11411"/>
                </a:cubicBezTo>
                <a:cubicBezTo>
                  <a:pt x="14967" y="11376"/>
                  <a:pt x="14783" y="11297"/>
                  <a:pt x="14598" y="11262"/>
                </a:cubicBezTo>
                <a:cubicBezTo>
                  <a:pt x="15003" y="11041"/>
                  <a:pt x="15443" y="10821"/>
                  <a:pt x="15848" y="10601"/>
                </a:cubicBezTo>
                <a:close/>
                <a:moveTo>
                  <a:pt x="57156" y="9430"/>
                </a:moveTo>
                <a:cubicBezTo>
                  <a:pt x="57077" y="9835"/>
                  <a:pt x="57006" y="10196"/>
                  <a:pt x="56971" y="10601"/>
                </a:cubicBezTo>
                <a:cubicBezTo>
                  <a:pt x="56496" y="10971"/>
                  <a:pt x="56020" y="11341"/>
                  <a:pt x="55501" y="11702"/>
                </a:cubicBezTo>
                <a:cubicBezTo>
                  <a:pt x="55536" y="11341"/>
                  <a:pt x="55580" y="10971"/>
                  <a:pt x="55650" y="10601"/>
                </a:cubicBezTo>
                <a:cubicBezTo>
                  <a:pt x="56161" y="10240"/>
                  <a:pt x="56681" y="9835"/>
                  <a:pt x="57156" y="9430"/>
                </a:cubicBezTo>
                <a:close/>
                <a:moveTo>
                  <a:pt x="6128" y="10751"/>
                </a:moveTo>
                <a:cubicBezTo>
                  <a:pt x="6894" y="10821"/>
                  <a:pt x="7669" y="10936"/>
                  <a:pt x="8435" y="11077"/>
                </a:cubicBezTo>
                <a:cubicBezTo>
                  <a:pt x="7924" y="11297"/>
                  <a:pt x="7449" y="11517"/>
                  <a:pt x="6938" y="11737"/>
                </a:cubicBezTo>
                <a:cubicBezTo>
                  <a:pt x="6128" y="11596"/>
                  <a:pt x="5353" y="11482"/>
                  <a:pt x="4552" y="11376"/>
                </a:cubicBezTo>
                <a:cubicBezTo>
                  <a:pt x="5063" y="11191"/>
                  <a:pt x="5618" y="10971"/>
                  <a:pt x="6128" y="10751"/>
                </a:cubicBezTo>
                <a:close/>
                <a:moveTo>
                  <a:pt x="23701" y="10636"/>
                </a:moveTo>
                <a:cubicBezTo>
                  <a:pt x="23956" y="10971"/>
                  <a:pt x="24212" y="11297"/>
                  <a:pt x="24467" y="11631"/>
                </a:cubicBezTo>
                <a:cubicBezTo>
                  <a:pt x="24326" y="11667"/>
                  <a:pt x="24141" y="11702"/>
                  <a:pt x="23991" y="11737"/>
                </a:cubicBezTo>
                <a:cubicBezTo>
                  <a:pt x="23666" y="11482"/>
                  <a:pt x="23366" y="11191"/>
                  <a:pt x="23076" y="10936"/>
                </a:cubicBezTo>
                <a:cubicBezTo>
                  <a:pt x="23296" y="10821"/>
                  <a:pt x="23516" y="10751"/>
                  <a:pt x="23701" y="10636"/>
                </a:cubicBezTo>
                <a:close/>
                <a:moveTo>
                  <a:pt x="58697" y="7449"/>
                </a:moveTo>
                <a:lnTo>
                  <a:pt x="58697" y="7449"/>
                </a:lnTo>
                <a:cubicBezTo>
                  <a:pt x="58617" y="7670"/>
                  <a:pt x="58547" y="7925"/>
                  <a:pt x="58477" y="8145"/>
                </a:cubicBezTo>
                <a:cubicBezTo>
                  <a:pt x="58107" y="8550"/>
                  <a:pt x="57702" y="8920"/>
                  <a:pt x="57262" y="9281"/>
                </a:cubicBezTo>
                <a:cubicBezTo>
                  <a:pt x="57297" y="9096"/>
                  <a:pt x="57376" y="8920"/>
                  <a:pt x="57446" y="8735"/>
                </a:cubicBezTo>
                <a:lnTo>
                  <a:pt x="57376" y="8735"/>
                </a:lnTo>
                <a:cubicBezTo>
                  <a:pt x="57297" y="8920"/>
                  <a:pt x="57262" y="9140"/>
                  <a:pt x="57191" y="9360"/>
                </a:cubicBezTo>
                <a:cubicBezTo>
                  <a:pt x="56716" y="9756"/>
                  <a:pt x="56196" y="10126"/>
                  <a:pt x="55686" y="10531"/>
                </a:cubicBezTo>
                <a:cubicBezTo>
                  <a:pt x="55721" y="10311"/>
                  <a:pt x="55800" y="10126"/>
                  <a:pt x="55871" y="9941"/>
                </a:cubicBezTo>
                <a:lnTo>
                  <a:pt x="55800" y="9906"/>
                </a:lnTo>
                <a:cubicBezTo>
                  <a:pt x="55721" y="10126"/>
                  <a:pt x="55650" y="10346"/>
                  <a:pt x="55615" y="10566"/>
                </a:cubicBezTo>
                <a:cubicBezTo>
                  <a:pt x="55061" y="10971"/>
                  <a:pt x="54480" y="11376"/>
                  <a:pt x="53890" y="11737"/>
                </a:cubicBezTo>
                <a:cubicBezTo>
                  <a:pt x="53925" y="11517"/>
                  <a:pt x="53995" y="11262"/>
                  <a:pt x="54075" y="11077"/>
                </a:cubicBezTo>
                <a:cubicBezTo>
                  <a:pt x="55721" y="9976"/>
                  <a:pt x="57341" y="8805"/>
                  <a:pt x="58697" y="7449"/>
                </a:cubicBezTo>
                <a:close/>
                <a:moveTo>
                  <a:pt x="20065" y="11006"/>
                </a:moveTo>
                <a:cubicBezTo>
                  <a:pt x="20470" y="11156"/>
                  <a:pt x="20840" y="11262"/>
                  <a:pt x="21245" y="11411"/>
                </a:cubicBezTo>
                <a:cubicBezTo>
                  <a:pt x="21130" y="11446"/>
                  <a:pt x="21025" y="11482"/>
                  <a:pt x="20945" y="11517"/>
                </a:cubicBezTo>
                <a:cubicBezTo>
                  <a:pt x="20690" y="11631"/>
                  <a:pt x="20505" y="11702"/>
                  <a:pt x="20285" y="11816"/>
                </a:cubicBezTo>
                <a:cubicBezTo>
                  <a:pt x="20144" y="11781"/>
                  <a:pt x="19994" y="11737"/>
                  <a:pt x="19845" y="11702"/>
                </a:cubicBezTo>
                <a:cubicBezTo>
                  <a:pt x="19554" y="11667"/>
                  <a:pt x="19264" y="11596"/>
                  <a:pt x="18964" y="11517"/>
                </a:cubicBezTo>
                <a:cubicBezTo>
                  <a:pt x="19079" y="11446"/>
                  <a:pt x="19149" y="11411"/>
                  <a:pt x="19264" y="11376"/>
                </a:cubicBezTo>
                <a:cubicBezTo>
                  <a:pt x="19519" y="11226"/>
                  <a:pt x="19810" y="11121"/>
                  <a:pt x="20065" y="11006"/>
                </a:cubicBezTo>
                <a:close/>
                <a:moveTo>
                  <a:pt x="23005" y="10936"/>
                </a:moveTo>
                <a:cubicBezTo>
                  <a:pt x="23296" y="11226"/>
                  <a:pt x="23586" y="11482"/>
                  <a:pt x="23921" y="11737"/>
                </a:cubicBezTo>
                <a:cubicBezTo>
                  <a:pt x="23736" y="11781"/>
                  <a:pt x="23551" y="11781"/>
                  <a:pt x="23402" y="11816"/>
                </a:cubicBezTo>
                <a:cubicBezTo>
                  <a:pt x="23111" y="11631"/>
                  <a:pt x="22821" y="11446"/>
                  <a:pt x="22521" y="11297"/>
                </a:cubicBezTo>
                <a:cubicBezTo>
                  <a:pt x="22451" y="11262"/>
                  <a:pt x="22380" y="11226"/>
                  <a:pt x="22301" y="11156"/>
                </a:cubicBezTo>
                <a:cubicBezTo>
                  <a:pt x="22521" y="11121"/>
                  <a:pt x="22785" y="11041"/>
                  <a:pt x="23005" y="10936"/>
                </a:cubicBezTo>
                <a:close/>
                <a:moveTo>
                  <a:pt x="62104" y="9615"/>
                </a:moveTo>
                <a:cubicBezTo>
                  <a:pt x="62104" y="10055"/>
                  <a:pt x="62139" y="10496"/>
                  <a:pt x="62139" y="10971"/>
                </a:cubicBezTo>
                <a:cubicBezTo>
                  <a:pt x="61699" y="11226"/>
                  <a:pt x="61259" y="11482"/>
                  <a:pt x="60818" y="11816"/>
                </a:cubicBezTo>
                <a:cubicBezTo>
                  <a:pt x="60783" y="11376"/>
                  <a:pt x="60748" y="10936"/>
                  <a:pt x="60748" y="10496"/>
                </a:cubicBezTo>
                <a:cubicBezTo>
                  <a:pt x="61188" y="10161"/>
                  <a:pt x="61664" y="9871"/>
                  <a:pt x="62104" y="9615"/>
                </a:cubicBezTo>
                <a:close/>
                <a:moveTo>
                  <a:pt x="74764" y="9501"/>
                </a:moveTo>
                <a:lnTo>
                  <a:pt x="74764" y="9501"/>
                </a:lnTo>
                <a:cubicBezTo>
                  <a:pt x="75125" y="9906"/>
                  <a:pt x="75459" y="10311"/>
                  <a:pt x="75750" y="10716"/>
                </a:cubicBezTo>
                <a:cubicBezTo>
                  <a:pt x="75785" y="11077"/>
                  <a:pt x="75864" y="11446"/>
                  <a:pt x="75935" y="11851"/>
                </a:cubicBezTo>
                <a:cubicBezTo>
                  <a:pt x="75609" y="11517"/>
                  <a:pt x="75275" y="11156"/>
                  <a:pt x="74905" y="10821"/>
                </a:cubicBezTo>
                <a:cubicBezTo>
                  <a:pt x="74834" y="10381"/>
                  <a:pt x="74799" y="9941"/>
                  <a:pt x="74764" y="9501"/>
                </a:cubicBezTo>
                <a:close/>
                <a:moveTo>
                  <a:pt x="22231" y="11191"/>
                </a:moveTo>
                <a:cubicBezTo>
                  <a:pt x="22301" y="11226"/>
                  <a:pt x="22416" y="11297"/>
                  <a:pt x="22486" y="11341"/>
                </a:cubicBezTo>
                <a:cubicBezTo>
                  <a:pt x="22741" y="11482"/>
                  <a:pt x="23041" y="11667"/>
                  <a:pt x="23296" y="11816"/>
                </a:cubicBezTo>
                <a:lnTo>
                  <a:pt x="23226" y="11816"/>
                </a:lnTo>
                <a:cubicBezTo>
                  <a:pt x="23041" y="11851"/>
                  <a:pt x="22821" y="11851"/>
                  <a:pt x="22636" y="11887"/>
                </a:cubicBezTo>
                <a:cubicBezTo>
                  <a:pt x="22231" y="11737"/>
                  <a:pt x="21826" y="11596"/>
                  <a:pt x="21421" y="11446"/>
                </a:cubicBezTo>
                <a:cubicBezTo>
                  <a:pt x="21606" y="11376"/>
                  <a:pt x="21790" y="11341"/>
                  <a:pt x="21975" y="11262"/>
                </a:cubicBezTo>
                <a:cubicBezTo>
                  <a:pt x="22046" y="11226"/>
                  <a:pt x="22160" y="11226"/>
                  <a:pt x="22231" y="11191"/>
                </a:cubicBezTo>
                <a:close/>
                <a:moveTo>
                  <a:pt x="69622" y="9941"/>
                </a:moveTo>
                <a:lnTo>
                  <a:pt x="69622" y="9941"/>
                </a:lnTo>
                <a:cubicBezTo>
                  <a:pt x="70283" y="10055"/>
                  <a:pt x="70943" y="10196"/>
                  <a:pt x="71568" y="10381"/>
                </a:cubicBezTo>
                <a:cubicBezTo>
                  <a:pt x="71603" y="10936"/>
                  <a:pt x="71647" y="11411"/>
                  <a:pt x="71718" y="11887"/>
                </a:cubicBezTo>
                <a:cubicBezTo>
                  <a:pt x="71057" y="11737"/>
                  <a:pt x="70397" y="11631"/>
                  <a:pt x="69702" y="11561"/>
                </a:cubicBezTo>
                <a:cubicBezTo>
                  <a:pt x="69666" y="11041"/>
                  <a:pt x="69622" y="10531"/>
                  <a:pt x="69622" y="9941"/>
                </a:cubicBezTo>
                <a:close/>
                <a:moveTo>
                  <a:pt x="24837" y="4368"/>
                </a:moveTo>
                <a:cubicBezTo>
                  <a:pt x="25206" y="5354"/>
                  <a:pt x="25427" y="6419"/>
                  <a:pt x="25603" y="7485"/>
                </a:cubicBezTo>
                <a:cubicBezTo>
                  <a:pt x="25823" y="8770"/>
                  <a:pt x="26087" y="10091"/>
                  <a:pt x="26668" y="11262"/>
                </a:cubicBezTo>
                <a:cubicBezTo>
                  <a:pt x="26527" y="11561"/>
                  <a:pt x="26413" y="11781"/>
                  <a:pt x="26307" y="11957"/>
                </a:cubicBezTo>
                <a:cubicBezTo>
                  <a:pt x="26043" y="11482"/>
                  <a:pt x="25867" y="10971"/>
                  <a:pt x="25682" y="10460"/>
                </a:cubicBezTo>
                <a:cubicBezTo>
                  <a:pt x="25752" y="10346"/>
                  <a:pt x="25787" y="10196"/>
                  <a:pt x="25867" y="10055"/>
                </a:cubicBezTo>
                <a:cubicBezTo>
                  <a:pt x="25902" y="9906"/>
                  <a:pt x="25972" y="9756"/>
                  <a:pt x="26043" y="9615"/>
                </a:cubicBezTo>
                <a:lnTo>
                  <a:pt x="25972" y="9580"/>
                </a:lnTo>
                <a:cubicBezTo>
                  <a:pt x="25937" y="9756"/>
                  <a:pt x="25867" y="9906"/>
                  <a:pt x="25787" y="10055"/>
                </a:cubicBezTo>
                <a:cubicBezTo>
                  <a:pt x="25752" y="10161"/>
                  <a:pt x="25717" y="10275"/>
                  <a:pt x="25682" y="10381"/>
                </a:cubicBezTo>
                <a:cubicBezTo>
                  <a:pt x="25497" y="9835"/>
                  <a:pt x="25347" y="9281"/>
                  <a:pt x="25242" y="8735"/>
                </a:cubicBezTo>
                <a:cubicBezTo>
                  <a:pt x="25277" y="8585"/>
                  <a:pt x="25347" y="8435"/>
                  <a:pt x="25427" y="8330"/>
                </a:cubicBezTo>
                <a:cubicBezTo>
                  <a:pt x="25462" y="8180"/>
                  <a:pt x="25532" y="8039"/>
                  <a:pt x="25603" y="7890"/>
                </a:cubicBezTo>
                <a:lnTo>
                  <a:pt x="25567" y="7854"/>
                </a:lnTo>
                <a:cubicBezTo>
                  <a:pt x="25497" y="7995"/>
                  <a:pt x="25427" y="8145"/>
                  <a:pt x="25347" y="8295"/>
                </a:cubicBezTo>
                <a:cubicBezTo>
                  <a:pt x="25312" y="8400"/>
                  <a:pt x="25277" y="8515"/>
                  <a:pt x="25206" y="8620"/>
                </a:cubicBezTo>
                <a:lnTo>
                  <a:pt x="25206" y="8550"/>
                </a:lnTo>
                <a:cubicBezTo>
                  <a:pt x="25057" y="8075"/>
                  <a:pt x="24942" y="7555"/>
                  <a:pt x="24801" y="7080"/>
                </a:cubicBezTo>
                <a:lnTo>
                  <a:pt x="25127" y="6419"/>
                </a:lnTo>
                <a:cubicBezTo>
                  <a:pt x="25162" y="6314"/>
                  <a:pt x="25206" y="6199"/>
                  <a:pt x="25277" y="6094"/>
                </a:cubicBezTo>
                <a:lnTo>
                  <a:pt x="25206" y="6094"/>
                </a:lnTo>
                <a:cubicBezTo>
                  <a:pt x="25162" y="6199"/>
                  <a:pt x="25092" y="6314"/>
                  <a:pt x="25057" y="6419"/>
                </a:cubicBezTo>
                <a:cubicBezTo>
                  <a:pt x="24986" y="6604"/>
                  <a:pt x="24872" y="6789"/>
                  <a:pt x="24801" y="6974"/>
                </a:cubicBezTo>
                <a:cubicBezTo>
                  <a:pt x="24652" y="6499"/>
                  <a:pt x="24467" y="6014"/>
                  <a:pt x="24282" y="5539"/>
                </a:cubicBezTo>
                <a:cubicBezTo>
                  <a:pt x="24467" y="5178"/>
                  <a:pt x="24652" y="4773"/>
                  <a:pt x="24837" y="4403"/>
                </a:cubicBezTo>
                <a:lnTo>
                  <a:pt x="24837" y="4368"/>
                </a:lnTo>
                <a:close/>
                <a:moveTo>
                  <a:pt x="65370" y="9941"/>
                </a:moveTo>
                <a:lnTo>
                  <a:pt x="65370" y="11631"/>
                </a:lnTo>
                <a:cubicBezTo>
                  <a:pt x="64859" y="11702"/>
                  <a:pt x="64340" y="11816"/>
                  <a:pt x="63865" y="11957"/>
                </a:cubicBezTo>
                <a:cubicBezTo>
                  <a:pt x="63829" y="11411"/>
                  <a:pt x="63794" y="10857"/>
                  <a:pt x="63794" y="10346"/>
                </a:cubicBezTo>
                <a:cubicBezTo>
                  <a:pt x="64270" y="10161"/>
                  <a:pt x="64824" y="10055"/>
                  <a:pt x="65370" y="9941"/>
                </a:cubicBezTo>
                <a:close/>
                <a:moveTo>
                  <a:pt x="2096" y="11226"/>
                </a:moveTo>
                <a:cubicBezTo>
                  <a:pt x="2827" y="11262"/>
                  <a:pt x="3557" y="11341"/>
                  <a:pt x="4332" y="11411"/>
                </a:cubicBezTo>
                <a:cubicBezTo>
                  <a:pt x="3813" y="11631"/>
                  <a:pt x="3337" y="11816"/>
                  <a:pt x="2827" y="12001"/>
                </a:cubicBezTo>
                <a:cubicBezTo>
                  <a:pt x="2096" y="11922"/>
                  <a:pt x="1321" y="11851"/>
                  <a:pt x="511" y="11816"/>
                </a:cubicBezTo>
                <a:cubicBezTo>
                  <a:pt x="1031" y="11631"/>
                  <a:pt x="1577" y="11446"/>
                  <a:pt x="2096" y="11226"/>
                </a:cubicBezTo>
                <a:close/>
                <a:moveTo>
                  <a:pt x="12617" y="10857"/>
                </a:moveTo>
                <a:cubicBezTo>
                  <a:pt x="12987" y="10936"/>
                  <a:pt x="13356" y="11041"/>
                  <a:pt x="13717" y="11121"/>
                </a:cubicBezTo>
                <a:cubicBezTo>
                  <a:pt x="13981" y="11156"/>
                  <a:pt x="14201" y="11226"/>
                  <a:pt x="14422" y="11297"/>
                </a:cubicBezTo>
                <a:cubicBezTo>
                  <a:pt x="13981" y="11517"/>
                  <a:pt x="13497" y="11737"/>
                  <a:pt x="13022" y="12001"/>
                </a:cubicBezTo>
                <a:cubicBezTo>
                  <a:pt x="12617" y="11887"/>
                  <a:pt x="12221" y="11816"/>
                  <a:pt x="11851" y="11737"/>
                </a:cubicBezTo>
                <a:cubicBezTo>
                  <a:pt x="11631" y="11667"/>
                  <a:pt x="11411" y="11631"/>
                  <a:pt x="11191" y="11596"/>
                </a:cubicBezTo>
                <a:cubicBezTo>
                  <a:pt x="11666" y="11341"/>
                  <a:pt x="12141" y="11121"/>
                  <a:pt x="12617" y="10857"/>
                </a:cubicBezTo>
                <a:close/>
                <a:moveTo>
                  <a:pt x="17388" y="11121"/>
                </a:moveTo>
                <a:cubicBezTo>
                  <a:pt x="17864" y="11262"/>
                  <a:pt x="18304" y="11376"/>
                  <a:pt x="18780" y="11517"/>
                </a:cubicBezTo>
                <a:cubicBezTo>
                  <a:pt x="18454" y="11667"/>
                  <a:pt x="18163" y="11851"/>
                  <a:pt x="17829" y="12001"/>
                </a:cubicBezTo>
                <a:cubicBezTo>
                  <a:pt x="17318" y="11922"/>
                  <a:pt x="16763" y="11816"/>
                  <a:pt x="16253" y="11667"/>
                </a:cubicBezTo>
                <a:cubicBezTo>
                  <a:pt x="16658" y="11482"/>
                  <a:pt x="17019" y="11297"/>
                  <a:pt x="17388" y="11121"/>
                </a:cubicBezTo>
                <a:close/>
                <a:moveTo>
                  <a:pt x="58221" y="9615"/>
                </a:moveTo>
                <a:lnTo>
                  <a:pt x="58221" y="9615"/>
                </a:lnTo>
                <a:cubicBezTo>
                  <a:pt x="58142" y="10091"/>
                  <a:pt x="58142" y="10566"/>
                  <a:pt x="58107" y="11041"/>
                </a:cubicBezTo>
                <a:cubicBezTo>
                  <a:pt x="57737" y="11376"/>
                  <a:pt x="57341" y="11702"/>
                  <a:pt x="56971" y="12001"/>
                </a:cubicBezTo>
                <a:cubicBezTo>
                  <a:pt x="56971" y="11517"/>
                  <a:pt x="56971" y="11077"/>
                  <a:pt x="57006" y="10636"/>
                </a:cubicBezTo>
                <a:cubicBezTo>
                  <a:pt x="57446" y="10311"/>
                  <a:pt x="57851" y="9976"/>
                  <a:pt x="58221" y="9615"/>
                </a:cubicBezTo>
                <a:close/>
                <a:moveTo>
                  <a:pt x="73408" y="9800"/>
                </a:moveTo>
                <a:lnTo>
                  <a:pt x="73408" y="9800"/>
                </a:lnTo>
                <a:cubicBezTo>
                  <a:pt x="73628" y="9941"/>
                  <a:pt x="73883" y="10091"/>
                  <a:pt x="74139" y="10275"/>
                </a:cubicBezTo>
                <a:cubicBezTo>
                  <a:pt x="74394" y="10460"/>
                  <a:pt x="74614" y="10636"/>
                  <a:pt x="74870" y="10857"/>
                </a:cubicBezTo>
                <a:cubicBezTo>
                  <a:pt x="74905" y="11262"/>
                  <a:pt x="75019" y="11702"/>
                  <a:pt x="75090" y="12071"/>
                </a:cubicBezTo>
                <a:cubicBezTo>
                  <a:pt x="74764" y="11816"/>
                  <a:pt x="74394" y="11596"/>
                  <a:pt x="74024" y="11376"/>
                </a:cubicBezTo>
                <a:cubicBezTo>
                  <a:pt x="73883" y="11262"/>
                  <a:pt x="73699" y="11191"/>
                  <a:pt x="73514" y="11121"/>
                </a:cubicBezTo>
                <a:cubicBezTo>
                  <a:pt x="73478" y="10680"/>
                  <a:pt x="73408" y="10240"/>
                  <a:pt x="73408" y="9800"/>
                </a:cubicBezTo>
                <a:close/>
                <a:moveTo>
                  <a:pt x="21315" y="11446"/>
                </a:moveTo>
                <a:cubicBezTo>
                  <a:pt x="21720" y="11596"/>
                  <a:pt x="22125" y="11737"/>
                  <a:pt x="22486" y="11887"/>
                </a:cubicBezTo>
                <a:cubicBezTo>
                  <a:pt x="22345" y="11922"/>
                  <a:pt x="22195" y="11957"/>
                  <a:pt x="22046" y="12001"/>
                </a:cubicBezTo>
                <a:cubicBezTo>
                  <a:pt x="21940" y="12036"/>
                  <a:pt x="21826" y="12071"/>
                  <a:pt x="21755" y="12107"/>
                </a:cubicBezTo>
                <a:cubicBezTo>
                  <a:pt x="21421" y="12036"/>
                  <a:pt x="21130" y="11957"/>
                  <a:pt x="20804" y="11922"/>
                </a:cubicBezTo>
                <a:cubicBezTo>
                  <a:pt x="20655" y="11887"/>
                  <a:pt x="20505" y="11851"/>
                  <a:pt x="20364" y="11816"/>
                </a:cubicBezTo>
                <a:cubicBezTo>
                  <a:pt x="20584" y="11737"/>
                  <a:pt x="20760" y="11667"/>
                  <a:pt x="20945" y="11596"/>
                </a:cubicBezTo>
                <a:cubicBezTo>
                  <a:pt x="21060" y="11561"/>
                  <a:pt x="21201" y="11482"/>
                  <a:pt x="21315" y="11446"/>
                </a:cubicBezTo>
                <a:close/>
                <a:moveTo>
                  <a:pt x="75785" y="9580"/>
                </a:moveTo>
                <a:lnTo>
                  <a:pt x="75829" y="9615"/>
                </a:lnTo>
                <a:cubicBezTo>
                  <a:pt x="76120" y="10055"/>
                  <a:pt x="76410" y="10531"/>
                  <a:pt x="76710" y="10971"/>
                </a:cubicBezTo>
                <a:cubicBezTo>
                  <a:pt x="76745" y="11341"/>
                  <a:pt x="76780" y="11702"/>
                  <a:pt x="76886" y="12107"/>
                </a:cubicBezTo>
                <a:cubicBezTo>
                  <a:pt x="76630" y="11816"/>
                  <a:pt x="76410" y="11482"/>
                  <a:pt x="76155" y="11156"/>
                </a:cubicBezTo>
                <a:cubicBezTo>
                  <a:pt x="76049" y="11006"/>
                  <a:pt x="75935" y="10821"/>
                  <a:pt x="75785" y="10680"/>
                </a:cubicBezTo>
                <a:cubicBezTo>
                  <a:pt x="75785" y="10311"/>
                  <a:pt x="75750" y="9941"/>
                  <a:pt x="75785" y="9580"/>
                </a:cubicBezTo>
                <a:close/>
                <a:moveTo>
                  <a:pt x="18894" y="11561"/>
                </a:moveTo>
                <a:cubicBezTo>
                  <a:pt x="19184" y="11631"/>
                  <a:pt x="19519" y="11702"/>
                  <a:pt x="19810" y="11781"/>
                </a:cubicBezTo>
                <a:cubicBezTo>
                  <a:pt x="19959" y="11781"/>
                  <a:pt x="20065" y="11816"/>
                  <a:pt x="20179" y="11851"/>
                </a:cubicBezTo>
                <a:cubicBezTo>
                  <a:pt x="19924" y="11957"/>
                  <a:pt x="19660" y="12071"/>
                  <a:pt x="19405" y="12221"/>
                </a:cubicBezTo>
                <a:cubicBezTo>
                  <a:pt x="19114" y="12177"/>
                  <a:pt x="18824" y="12142"/>
                  <a:pt x="18524" y="12107"/>
                </a:cubicBezTo>
                <a:cubicBezTo>
                  <a:pt x="18339" y="12107"/>
                  <a:pt x="18119" y="12071"/>
                  <a:pt x="17943" y="12036"/>
                </a:cubicBezTo>
                <a:cubicBezTo>
                  <a:pt x="18234" y="11851"/>
                  <a:pt x="18559" y="11702"/>
                  <a:pt x="18894" y="11561"/>
                </a:cubicBezTo>
                <a:close/>
                <a:moveTo>
                  <a:pt x="8549" y="11121"/>
                </a:moveTo>
                <a:cubicBezTo>
                  <a:pt x="9359" y="11262"/>
                  <a:pt x="10196" y="11411"/>
                  <a:pt x="11006" y="11596"/>
                </a:cubicBezTo>
                <a:cubicBezTo>
                  <a:pt x="10530" y="11816"/>
                  <a:pt x="10055" y="12036"/>
                  <a:pt x="9579" y="12256"/>
                </a:cubicBezTo>
                <a:cubicBezTo>
                  <a:pt x="8734" y="12071"/>
                  <a:pt x="7889" y="11922"/>
                  <a:pt x="7044" y="11781"/>
                </a:cubicBezTo>
                <a:cubicBezTo>
                  <a:pt x="7519" y="11561"/>
                  <a:pt x="8039" y="11341"/>
                  <a:pt x="8549" y="11121"/>
                </a:cubicBezTo>
                <a:close/>
                <a:moveTo>
                  <a:pt x="78646" y="10346"/>
                </a:moveTo>
                <a:cubicBezTo>
                  <a:pt x="79087" y="10716"/>
                  <a:pt x="79571" y="11041"/>
                  <a:pt x="80117" y="11341"/>
                </a:cubicBezTo>
                <a:cubicBezTo>
                  <a:pt x="79932" y="11631"/>
                  <a:pt x="79826" y="11922"/>
                  <a:pt x="79747" y="12292"/>
                </a:cubicBezTo>
                <a:cubicBezTo>
                  <a:pt x="79166" y="11957"/>
                  <a:pt x="78646" y="11631"/>
                  <a:pt x="78206" y="11262"/>
                </a:cubicBezTo>
                <a:cubicBezTo>
                  <a:pt x="78285" y="10936"/>
                  <a:pt x="78426" y="10636"/>
                  <a:pt x="78646" y="10346"/>
                </a:cubicBezTo>
                <a:close/>
                <a:moveTo>
                  <a:pt x="14527" y="11297"/>
                </a:moveTo>
                <a:cubicBezTo>
                  <a:pt x="14712" y="11376"/>
                  <a:pt x="14932" y="11411"/>
                  <a:pt x="15117" y="11446"/>
                </a:cubicBezTo>
                <a:cubicBezTo>
                  <a:pt x="15443" y="11561"/>
                  <a:pt x="15777" y="11631"/>
                  <a:pt x="16103" y="11702"/>
                </a:cubicBezTo>
                <a:cubicBezTo>
                  <a:pt x="15698" y="11922"/>
                  <a:pt x="15302" y="12142"/>
                  <a:pt x="14897" y="12327"/>
                </a:cubicBezTo>
                <a:cubicBezTo>
                  <a:pt x="14272" y="12256"/>
                  <a:pt x="13682" y="12142"/>
                  <a:pt x="13136" y="12001"/>
                </a:cubicBezTo>
                <a:cubicBezTo>
                  <a:pt x="13576" y="11781"/>
                  <a:pt x="14052" y="11561"/>
                  <a:pt x="14527" y="11297"/>
                </a:cubicBezTo>
                <a:close/>
                <a:moveTo>
                  <a:pt x="4438" y="11446"/>
                </a:moveTo>
                <a:cubicBezTo>
                  <a:pt x="5248" y="11517"/>
                  <a:pt x="6014" y="11667"/>
                  <a:pt x="6824" y="11781"/>
                </a:cubicBezTo>
                <a:cubicBezTo>
                  <a:pt x="6348" y="12001"/>
                  <a:pt x="5908" y="12177"/>
                  <a:pt x="5433" y="12362"/>
                </a:cubicBezTo>
                <a:cubicBezTo>
                  <a:pt x="4623" y="12256"/>
                  <a:pt x="3778" y="12107"/>
                  <a:pt x="2976" y="12036"/>
                </a:cubicBezTo>
                <a:cubicBezTo>
                  <a:pt x="3452" y="11816"/>
                  <a:pt x="3962" y="11631"/>
                  <a:pt x="4438" y="11446"/>
                </a:cubicBezTo>
                <a:close/>
                <a:moveTo>
                  <a:pt x="23366" y="11851"/>
                </a:moveTo>
                <a:cubicBezTo>
                  <a:pt x="23666" y="12036"/>
                  <a:pt x="23956" y="12221"/>
                  <a:pt x="24282" y="12362"/>
                </a:cubicBezTo>
                <a:lnTo>
                  <a:pt x="23842" y="12362"/>
                </a:lnTo>
                <a:cubicBezTo>
                  <a:pt x="23481" y="12221"/>
                  <a:pt x="23111" y="12071"/>
                  <a:pt x="22741" y="11922"/>
                </a:cubicBezTo>
                <a:cubicBezTo>
                  <a:pt x="22891" y="11922"/>
                  <a:pt x="23076" y="11887"/>
                  <a:pt x="23226" y="11887"/>
                </a:cubicBezTo>
                <a:cubicBezTo>
                  <a:pt x="23296" y="11887"/>
                  <a:pt x="23331" y="11887"/>
                  <a:pt x="23366" y="11851"/>
                </a:cubicBezTo>
                <a:close/>
                <a:moveTo>
                  <a:pt x="25647" y="10531"/>
                </a:moveTo>
                <a:cubicBezTo>
                  <a:pt x="25823" y="11041"/>
                  <a:pt x="26008" y="11561"/>
                  <a:pt x="26263" y="12036"/>
                </a:cubicBezTo>
                <a:cubicBezTo>
                  <a:pt x="26157" y="12177"/>
                  <a:pt x="26087" y="12292"/>
                  <a:pt x="25972" y="12362"/>
                </a:cubicBezTo>
                <a:cubicBezTo>
                  <a:pt x="25717" y="11957"/>
                  <a:pt x="25532" y="11517"/>
                  <a:pt x="25347" y="11077"/>
                </a:cubicBezTo>
                <a:cubicBezTo>
                  <a:pt x="25462" y="10936"/>
                  <a:pt x="25567" y="10751"/>
                  <a:pt x="25647" y="10531"/>
                </a:cubicBezTo>
                <a:close/>
                <a:moveTo>
                  <a:pt x="76886" y="9976"/>
                </a:moveTo>
                <a:cubicBezTo>
                  <a:pt x="77185" y="10381"/>
                  <a:pt x="77511" y="10751"/>
                  <a:pt x="77916" y="11077"/>
                </a:cubicBezTo>
                <a:cubicBezTo>
                  <a:pt x="77986" y="11156"/>
                  <a:pt x="78065" y="11226"/>
                  <a:pt x="78136" y="11297"/>
                </a:cubicBezTo>
                <a:cubicBezTo>
                  <a:pt x="78065" y="11631"/>
                  <a:pt x="78065" y="12001"/>
                  <a:pt x="78101" y="12362"/>
                </a:cubicBezTo>
                <a:cubicBezTo>
                  <a:pt x="78065" y="12327"/>
                  <a:pt x="78065" y="12327"/>
                  <a:pt x="78030" y="12292"/>
                </a:cubicBezTo>
                <a:cubicBezTo>
                  <a:pt x="77546" y="11887"/>
                  <a:pt x="77150" y="11411"/>
                  <a:pt x="76780" y="10936"/>
                </a:cubicBezTo>
                <a:cubicBezTo>
                  <a:pt x="76780" y="10601"/>
                  <a:pt x="76815" y="10275"/>
                  <a:pt x="76886" y="9976"/>
                </a:cubicBezTo>
                <a:close/>
                <a:moveTo>
                  <a:pt x="20285" y="11851"/>
                </a:moveTo>
                <a:cubicBezTo>
                  <a:pt x="20470" y="11887"/>
                  <a:pt x="20620" y="11922"/>
                  <a:pt x="20804" y="11957"/>
                </a:cubicBezTo>
                <a:cubicBezTo>
                  <a:pt x="21060" y="12036"/>
                  <a:pt x="21350" y="12071"/>
                  <a:pt x="21641" y="12142"/>
                </a:cubicBezTo>
                <a:cubicBezTo>
                  <a:pt x="21421" y="12221"/>
                  <a:pt x="21201" y="12292"/>
                  <a:pt x="21025" y="12397"/>
                </a:cubicBezTo>
                <a:cubicBezTo>
                  <a:pt x="20655" y="12327"/>
                  <a:pt x="20285" y="12292"/>
                  <a:pt x="19924" y="12256"/>
                </a:cubicBezTo>
                <a:cubicBezTo>
                  <a:pt x="19774" y="12256"/>
                  <a:pt x="19625" y="12256"/>
                  <a:pt x="19519" y="12221"/>
                </a:cubicBezTo>
                <a:cubicBezTo>
                  <a:pt x="19774" y="12107"/>
                  <a:pt x="20030" y="12001"/>
                  <a:pt x="20285" y="11851"/>
                </a:cubicBezTo>
                <a:close/>
                <a:moveTo>
                  <a:pt x="22600" y="11957"/>
                </a:moveTo>
                <a:cubicBezTo>
                  <a:pt x="22961" y="12107"/>
                  <a:pt x="23331" y="12221"/>
                  <a:pt x="23701" y="12362"/>
                </a:cubicBezTo>
                <a:lnTo>
                  <a:pt x="23666" y="12362"/>
                </a:lnTo>
                <a:cubicBezTo>
                  <a:pt x="23516" y="12397"/>
                  <a:pt x="23366" y="12397"/>
                  <a:pt x="23181" y="12441"/>
                </a:cubicBezTo>
                <a:lnTo>
                  <a:pt x="21861" y="12107"/>
                </a:lnTo>
                <a:cubicBezTo>
                  <a:pt x="21940" y="12107"/>
                  <a:pt x="22011" y="12071"/>
                  <a:pt x="22081" y="12071"/>
                </a:cubicBezTo>
                <a:cubicBezTo>
                  <a:pt x="22231" y="12001"/>
                  <a:pt x="22416" y="11957"/>
                  <a:pt x="22600" y="11957"/>
                </a:cubicBezTo>
                <a:close/>
                <a:moveTo>
                  <a:pt x="23956" y="11781"/>
                </a:moveTo>
                <a:cubicBezTo>
                  <a:pt x="24212" y="12001"/>
                  <a:pt x="24467" y="12221"/>
                  <a:pt x="24722" y="12441"/>
                </a:cubicBezTo>
                <a:cubicBezTo>
                  <a:pt x="24652" y="12397"/>
                  <a:pt x="24546" y="12397"/>
                  <a:pt x="24396" y="12397"/>
                </a:cubicBezTo>
                <a:cubicBezTo>
                  <a:pt x="24106" y="12221"/>
                  <a:pt x="23771" y="12036"/>
                  <a:pt x="23481" y="11851"/>
                </a:cubicBezTo>
                <a:cubicBezTo>
                  <a:pt x="23622" y="11851"/>
                  <a:pt x="23807" y="11816"/>
                  <a:pt x="23956" y="11781"/>
                </a:cubicBezTo>
                <a:close/>
                <a:moveTo>
                  <a:pt x="24502" y="11667"/>
                </a:moveTo>
                <a:cubicBezTo>
                  <a:pt x="24722" y="11957"/>
                  <a:pt x="24986" y="12221"/>
                  <a:pt x="25242" y="12512"/>
                </a:cubicBezTo>
                <a:cubicBezTo>
                  <a:pt x="25162" y="12512"/>
                  <a:pt x="25127" y="12476"/>
                  <a:pt x="25092" y="12476"/>
                </a:cubicBezTo>
                <a:cubicBezTo>
                  <a:pt x="25022" y="12476"/>
                  <a:pt x="24942" y="12441"/>
                  <a:pt x="24872" y="12441"/>
                </a:cubicBezTo>
                <a:cubicBezTo>
                  <a:pt x="24581" y="12221"/>
                  <a:pt x="24326" y="12001"/>
                  <a:pt x="24027" y="11781"/>
                </a:cubicBezTo>
                <a:cubicBezTo>
                  <a:pt x="24176" y="11737"/>
                  <a:pt x="24326" y="11702"/>
                  <a:pt x="24467" y="11667"/>
                </a:cubicBezTo>
                <a:close/>
                <a:moveTo>
                  <a:pt x="25312" y="11121"/>
                </a:moveTo>
                <a:cubicBezTo>
                  <a:pt x="25497" y="11561"/>
                  <a:pt x="25682" y="12001"/>
                  <a:pt x="25937" y="12397"/>
                </a:cubicBezTo>
                <a:cubicBezTo>
                  <a:pt x="25867" y="12476"/>
                  <a:pt x="25787" y="12512"/>
                  <a:pt x="25717" y="12512"/>
                </a:cubicBezTo>
                <a:cubicBezTo>
                  <a:pt x="25462" y="12142"/>
                  <a:pt x="25242" y="11781"/>
                  <a:pt x="25022" y="11411"/>
                </a:cubicBezTo>
                <a:cubicBezTo>
                  <a:pt x="25127" y="11341"/>
                  <a:pt x="25206" y="11226"/>
                  <a:pt x="25312" y="11121"/>
                </a:cubicBezTo>
                <a:close/>
                <a:moveTo>
                  <a:pt x="71647" y="10416"/>
                </a:moveTo>
                <a:cubicBezTo>
                  <a:pt x="72264" y="10601"/>
                  <a:pt x="72889" y="10857"/>
                  <a:pt x="73478" y="11121"/>
                </a:cubicBezTo>
                <a:cubicBezTo>
                  <a:pt x="73514" y="11631"/>
                  <a:pt x="73628" y="12071"/>
                  <a:pt x="73699" y="12512"/>
                </a:cubicBezTo>
                <a:cubicBezTo>
                  <a:pt x="73109" y="12292"/>
                  <a:pt x="72448" y="12071"/>
                  <a:pt x="71753" y="11922"/>
                </a:cubicBezTo>
                <a:cubicBezTo>
                  <a:pt x="71718" y="11446"/>
                  <a:pt x="71682" y="10936"/>
                  <a:pt x="71647" y="10416"/>
                </a:cubicBezTo>
                <a:close/>
                <a:moveTo>
                  <a:pt x="24986" y="11446"/>
                </a:moveTo>
                <a:cubicBezTo>
                  <a:pt x="25162" y="11816"/>
                  <a:pt x="25382" y="12177"/>
                  <a:pt x="25647" y="12547"/>
                </a:cubicBezTo>
                <a:cubicBezTo>
                  <a:pt x="25532" y="12547"/>
                  <a:pt x="25462" y="12547"/>
                  <a:pt x="25312" y="12512"/>
                </a:cubicBezTo>
                <a:cubicBezTo>
                  <a:pt x="25057" y="12256"/>
                  <a:pt x="24801" y="11957"/>
                  <a:pt x="24581" y="11631"/>
                </a:cubicBezTo>
                <a:cubicBezTo>
                  <a:pt x="24722" y="11596"/>
                  <a:pt x="24837" y="11517"/>
                  <a:pt x="24986" y="11446"/>
                </a:cubicBezTo>
                <a:close/>
                <a:moveTo>
                  <a:pt x="63724" y="10346"/>
                </a:moveTo>
                <a:cubicBezTo>
                  <a:pt x="63724" y="10857"/>
                  <a:pt x="63759" y="11411"/>
                  <a:pt x="63794" y="11957"/>
                </a:cubicBezTo>
                <a:cubicBezTo>
                  <a:pt x="63284" y="12107"/>
                  <a:pt x="62799" y="12327"/>
                  <a:pt x="62324" y="12547"/>
                </a:cubicBezTo>
                <a:cubicBezTo>
                  <a:pt x="62253" y="12001"/>
                  <a:pt x="62218" y="11482"/>
                  <a:pt x="62218" y="11006"/>
                </a:cubicBezTo>
                <a:cubicBezTo>
                  <a:pt x="62694" y="10751"/>
                  <a:pt x="63204" y="10531"/>
                  <a:pt x="63724" y="10346"/>
                </a:cubicBezTo>
                <a:close/>
                <a:moveTo>
                  <a:pt x="16182" y="11737"/>
                </a:moveTo>
                <a:cubicBezTo>
                  <a:pt x="16693" y="11851"/>
                  <a:pt x="17204" y="11957"/>
                  <a:pt x="17758" y="12071"/>
                </a:cubicBezTo>
                <a:cubicBezTo>
                  <a:pt x="17424" y="12221"/>
                  <a:pt x="17098" y="12397"/>
                  <a:pt x="16763" y="12582"/>
                </a:cubicBezTo>
                <a:cubicBezTo>
                  <a:pt x="16138" y="12512"/>
                  <a:pt x="15557" y="12441"/>
                  <a:pt x="15003" y="12362"/>
                </a:cubicBezTo>
                <a:cubicBezTo>
                  <a:pt x="15372" y="12142"/>
                  <a:pt x="15777" y="11922"/>
                  <a:pt x="16182" y="11737"/>
                </a:cubicBezTo>
                <a:close/>
                <a:moveTo>
                  <a:pt x="21755" y="12142"/>
                </a:moveTo>
                <a:lnTo>
                  <a:pt x="23076" y="12476"/>
                </a:lnTo>
                <a:cubicBezTo>
                  <a:pt x="22891" y="12512"/>
                  <a:pt x="22706" y="12547"/>
                  <a:pt x="22521" y="12617"/>
                </a:cubicBezTo>
                <a:cubicBezTo>
                  <a:pt x="22081" y="12512"/>
                  <a:pt x="21606" y="12441"/>
                  <a:pt x="21130" y="12397"/>
                </a:cubicBezTo>
                <a:cubicBezTo>
                  <a:pt x="21315" y="12327"/>
                  <a:pt x="21535" y="12221"/>
                  <a:pt x="21755" y="12142"/>
                </a:cubicBezTo>
                <a:close/>
                <a:moveTo>
                  <a:pt x="59392" y="9941"/>
                </a:moveTo>
                <a:cubicBezTo>
                  <a:pt x="59392" y="10460"/>
                  <a:pt x="59392" y="10971"/>
                  <a:pt x="59427" y="11517"/>
                </a:cubicBezTo>
                <a:cubicBezTo>
                  <a:pt x="59172" y="11737"/>
                  <a:pt x="58882" y="12001"/>
                  <a:pt x="58617" y="12256"/>
                </a:cubicBezTo>
                <a:cubicBezTo>
                  <a:pt x="58477" y="12362"/>
                  <a:pt x="58362" y="12512"/>
                  <a:pt x="58221" y="12617"/>
                </a:cubicBezTo>
                <a:cubicBezTo>
                  <a:pt x="58177" y="12107"/>
                  <a:pt x="58177" y="11596"/>
                  <a:pt x="58177" y="11077"/>
                </a:cubicBezTo>
                <a:cubicBezTo>
                  <a:pt x="58441" y="10857"/>
                  <a:pt x="58661" y="10636"/>
                  <a:pt x="58882" y="10416"/>
                </a:cubicBezTo>
                <a:cubicBezTo>
                  <a:pt x="59058" y="10275"/>
                  <a:pt x="59242" y="10091"/>
                  <a:pt x="59392" y="9941"/>
                </a:cubicBezTo>
                <a:close/>
                <a:moveTo>
                  <a:pt x="11076" y="11631"/>
                </a:moveTo>
                <a:cubicBezTo>
                  <a:pt x="11340" y="11667"/>
                  <a:pt x="11595" y="11737"/>
                  <a:pt x="11851" y="11781"/>
                </a:cubicBezTo>
                <a:cubicBezTo>
                  <a:pt x="12177" y="11851"/>
                  <a:pt x="12546" y="11957"/>
                  <a:pt x="12951" y="12036"/>
                </a:cubicBezTo>
                <a:lnTo>
                  <a:pt x="11631" y="12697"/>
                </a:lnTo>
                <a:cubicBezTo>
                  <a:pt x="11481" y="12661"/>
                  <a:pt x="11375" y="12617"/>
                  <a:pt x="11226" y="12617"/>
                </a:cubicBezTo>
                <a:cubicBezTo>
                  <a:pt x="10856" y="12512"/>
                  <a:pt x="10495" y="12441"/>
                  <a:pt x="10125" y="12362"/>
                </a:cubicBezTo>
                <a:cubicBezTo>
                  <a:pt x="9976" y="12327"/>
                  <a:pt x="9835" y="12292"/>
                  <a:pt x="9685" y="12292"/>
                </a:cubicBezTo>
                <a:cubicBezTo>
                  <a:pt x="10160" y="12071"/>
                  <a:pt x="10636" y="11851"/>
                  <a:pt x="11076" y="11631"/>
                </a:cubicBezTo>
                <a:close/>
                <a:moveTo>
                  <a:pt x="17829" y="12071"/>
                </a:moveTo>
                <a:cubicBezTo>
                  <a:pt x="18049" y="12107"/>
                  <a:pt x="18304" y="12142"/>
                  <a:pt x="18524" y="12177"/>
                </a:cubicBezTo>
                <a:cubicBezTo>
                  <a:pt x="18780" y="12221"/>
                  <a:pt x="19044" y="12221"/>
                  <a:pt x="19299" y="12256"/>
                </a:cubicBezTo>
                <a:cubicBezTo>
                  <a:pt x="19044" y="12397"/>
                  <a:pt x="18744" y="12547"/>
                  <a:pt x="18489" y="12697"/>
                </a:cubicBezTo>
                <a:cubicBezTo>
                  <a:pt x="18269" y="12697"/>
                  <a:pt x="18049" y="12661"/>
                  <a:pt x="17793" y="12661"/>
                </a:cubicBezTo>
                <a:cubicBezTo>
                  <a:pt x="17503" y="12661"/>
                  <a:pt x="17168" y="12617"/>
                  <a:pt x="16878" y="12582"/>
                </a:cubicBezTo>
                <a:cubicBezTo>
                  <a:pt x="17168" y="12397"/>
                  <a:pt x="17503" y="12256"/>
                  <a:pt x="17829" y="12071"/>
                </a:cubicBezTo>
                <a:close/>
                <a:moveTo>
                  <a:pt x="19405" y="12256"/>
                </a:moveTo>
                <a:cubicBezTo>
                  <a:pt x="19589" y="12292"/>
                  <a:pt x="19739" y="12292"/>
                  <a:pt x="19924" y="12327"/>
                </a:cubicBezTo>
                <a:cubicBezTo>
                  <a:pt x="20250" y="12362"/>
                  <a:pt x="20584" y="12397"/>
                  <a:pt x="20910" y="12441"/>
                </a:cubicBezTo>
                <a:cubicBezTo>
                  <a:pt x="20690" y="12547"/>
                  <a:pt x="20435" y="12661"/>
                  <a:pt x="20250" y="12767"/>
                </a:cubicBezTo>
                <a:cubicBezTo>
                  <a:pt x="19774" y="12732"/>
                  <a:pt x="19299" y="12732"/>
                  <a:pt x="18824" y="12697"/>
                </a:cubicBezTo>
                <a:lnTo>
                  <a:pt x="18603" y="12697"/>
                </a:lnTo>
                <a:cubicBezTo>
                  <a:pt x="18859" y="12547"/>
                  <a:pt x="19149" y="12397"/>
                  <a:pt x="19405" y="12256"/>
                </a:cubicBezTo>
                <a:close/>
                <a:moveTo>
                  <a:pt x="53995" y="11121"/>
                </a:moveTo>
                <a:lnTo>
                  <a:pt x="53995" y="11121"/>
                </a:lnTo>
                <a:cubicBezTo>
                  <a:pt x="53925" y="11341"/>
                  <a:pt x="53854" y="11561"/>
                  <a:pt x="53819" y="11781"/>
                </a:cubicBezTo>
                <a:lnTo>
                  <a:pt x="52164" y="12767"/>
                </a:lnTo>
                <a:cubicBezTo>
                  <a:pt x="52199" y="12547"/>
                  <a:pt x="52279" y="12327"/>
                  <a:pt x="52349" y="12142"/>
                </a:cubicBezTo>
                <a:cubicBezTo>
                  <a:pt x="52895" y="11816"/>
                  <a:pt x="53449" y="11446"/>
                  <a:pt x="53995" y="11121"/>
                </a:cubicBezTo>
                <a:close/>
                <a:moveTo>
                  <a:pt x="55615" y="10636"/>
                </a:moveTo>
                <a:lnTo>
                  <a:pt x="55615" y="10636"/>
                </a:lnTo>
                <a:cubicBezTo>
                  <a:pt x="55501" y="11006"/>
                  <a:pt x="55466" y="11376"/>
                  <a:pt x="55430" y="11737"/>
                </a:cubicBezTo>
                <a:cubicBezTo>
                  <a:pt x="54876" y="12107"/>
                  <a:pt x="54295" y="12476"/>
                  <a:pt x="53705" y="12802"/>
                </a:cubicBezTo>
                <a:cubicBezTo>
                  <a:pt x="53740" y="12476"/>
                  <a:pt x="53775" y="12142"/>
                  <a:pt x="53854" y="11816"/>
                </a:cubicBezTo>
                <a:cubicBezTo>
                  <a:pt x="54436" y="11446"/>
                  <a:pt x="55025" y="11041"/>
                  <a:pt x="55615" y="10636"/>
                </a:cubicBezTo>
                <a:close/>
                <a:moveTo>
                  <a:pt x="60678" y="10531"/>
                </a:moveTo>
                <a:cubicBezTo>
                  <a:pt x="60713" y="10971"/>
                  <a:pt x="60713" y="11411"/>
                  <a:pt x="60748" y="11851"/>
                </a:cubicBezTo>
                <a:cubicBezTo>
                  <a:pt x="60343" y="12142"/>
                  <a:pt x="59982" y="12441"/>
                  <a:pt x="59577" y="12802"/>
                </a:cubicBezTo>
                <a:cubicBezTo>
                  <a:pt x="59542" y="12362"/>
                  <a:pt x="59498" y="11957"/>
                  <a:pt x="59498" y="11517"/>
                </a:cubicBezTo>
                <a:cubicBezTo>
                  <a:pt x="59903" y="11191"/>
                  <a:pt x="60273" y="10857"/>
                  <a:pt x="60678" y="10531"/>
                </a:cubicBezTo>
                <a:close/>
                <a:moveTo>
                  <a:pt x="6938" y="11816"/>
                </a:moveTo>
                <a:cubicBezTo>
                  <a:pt x="7775" y="11957"/>
                  <a:pt x="8655" y="12107"/>
                  <a:pt x="9500" y="12292"/>
                </a:cubicBezTo>
                <a:cubicBezTo>
                  <a:pt x="9060" y="12512"/>
                  <a:pt x="8620" y="12697"/>
                  <a:pt x="8180" y="12881"/>
                </a:cubicBezTo>
                <a:cubicBezTo>
                  <a:pt x="7334" y="12732"/>
                  <a:pt x="6419" y="12547"/>
                  <a:pt x="5538" y="12397"/>
                </a:cubicBezTo>
                <a:cubicBezTo>
                  <a:pt x="6014" y="12221"/>
                  <a:pt x="6454" y="12001"/>
                  <a:pt x="6938" y="11816"/>
                </a:cubicBezTo>
                <a:close/>
                <a:moveTo>
                  <a:pt x="21025" y="12441"/>
                </a:moveTo>
                <a:cubicBezTo>
                  <a:pt x="21500" y="12512"/>
                  <a:pt x="21975" y="12547"/>
                  <a:pt x="22416" y="12661"/>
                </a:cubicBezTo>
                <a:cubicBezTo>
                  <a:pt x="22231" y="12732"/>
                  <a:pt x="22011" y="12802"/>
                  <a:pt x="21790" y="12917"/>
                </a:cubicBezTo>
                <a:cubicBezTo>
                  <a:pt x="21315" y="12837"/>
                  <a:pt x="20840" y="12802"/>
                  <a:pt x="20364" y="12767"/>
                </a:cubicBezTo>
                <a:cubicBezTo>
                  <a:pt x="20540" y="12661"/>
                  <a:pt x="20804" y="12547"/>
                  <a:pt x="21025" y="12441"/>
                </a:cubicBezTo>
                <a:close/>
                <a:moveTo>
                  <a:pt x="23842" y="12441"/>
                </a:moveTo>
                <a:cubicBezTo>
                  <a:pt x="24212" y="12582"/>
                  <a:pt x="24617" y="12732"/>
                  <a:pt x="24986" y="12917"/>
                </a:cubicBezTo>
                <a:cubicBezTo>
                  <a:pt x="25022" y="12917"/>
                  <a:pt x="25057" y="12952"/>
                  <a:pt x="25092" y="12952"/>
                </a:cubicBezTo>
                <a:lnTo>
                  <a:pt x="24801" y="12952"/>
                </a:lnTo>
                <a:cubicBezTo>
                  <a:pt x="24687" y="12917"/>
                  <a:pt x="24617" y="12881"/>
                  <a:pt x="24546" y="12837"/>
                </a:cubicBezTo>
                <a:cubicBezTo>
                  <a:pt x="24141" y="12697"/>
                  <a:pt x="23736" y="12582"/>
                  <a:pt x="23331" y="12476"/>
                </a:cubicBezTo>
                <a:cubicBezTo>
                  <a:pt x="23446" y="12476"/>
                  <a:pt x="23551" y="12441"/>
                  <a:pt x="23666" y="12441"/>
                </a:cubicBezTo>
                <a:close/>
                <a:moveTo>
                  <a:pt x="24546" y="12476"/>
                </a:moveTo>
                <a:cubicBezTo>
                  <a:pt x="24652" y="12476"/>
                  <a:pt x="24766" y="12476"/>
                  <a:pt x="24837" y="12512"/>
                </a:cubicBezTo>
                <a:cubicBezTo>
                  <a:pt x="25057" y="12661"/>
                  <a:pt x="25242" y="12802"/>
                  <a:pt x="25462" y="12952"/>
                </a:cubicBezTo>
                <a:cubicBezTo>
                  <a:pt x="25162" y="12802"/>
                  <a:pt x="24837" y="12617"/>
                  <a:pt x="24546" y="12476"/>
                </a:cubicBezTo>
                <a:close/>
                <a:moveTo>
                  <a:pt x="24396" y="12441"/>
                </a:moveTo>
                <a:cubicBezTo>
                  <a:pt x="24704" y="12608"/>
                  <a:pt x="25052" y="12813"/>
                  <a:pt x="25371" y="12992"/>
                </a:cubicBezTo>
                <a:lnTo>
                  <a:pt x="25371" y="12992"/>
                </a:lnTo>
                <a:cubicBezTo>
                  <a:pt x="25348" y="12987"/>
                  <a:pt x="25330" y="12987"/>
                  <a:pt x="25312" y="12987"/>
                </a:cubicBezTo>
                <a:cubicBezTo>
                  <a:pt x="25206" y="12952"/>
                  <a:pt x="25092" y="12881"/>
                  <a:pt x="25022" y="12837"/>
                </a:cubicBezTo>
                <a:cubicBezTo>
                  <a:pt x="24687" y="12697"/>
                  <a:pt x="24326" y="12582"/>
                  <a:pt x="23991" y="12441"/>
                </a:cubicBezTo>
                <a:close/>
                <a:moveTo>
                  <a:pt x="2862" y="12071"/>
                </a:moveTo>
                <a:cubicBezTo>
                  <a:pt x="3672" y="12177"/>
                  <a:pt x="4517" y="12292"/>
                  <a:pt x="5318" y="12441"/>
                </a:cubicBezTo>
                <a:cubicBezTo>
                  <a:pt x="4843" y="12617"/>
                  <a:pt x="4367" y="12802"/>
                  <a:pt x="3857" y="13022"/>
                </a:cubicBezTo>
                <a:cubicBezTo>
                  <a:pt x="3047" y="12881"/>
                  <a:pt x="2202" y="12732"/>
                  <a:pt x="1356" y="12617"/>
                </a:cubicBezTo>
                <a:cubicBezTo>
                  <a:pt x="1832" y="12441"/>
                  <a:pt x="2351" y="12256"/>
                  <a:pt x="2862" y="12071"/>
                </a:cubicBezTo>
                <a:close/>
                <a:moveTo>
                  <a:pt x="23181" y="12512"/>
                </a:moveTo>
                <a:cubicBezTo>
                  <a:pt x="23622" y="12617"/>
                  <a:pt x="24062" y="12732"/>
                  <a:pt x="24502" y="12917"/>
                </a:cubicBezTo>
                <a:cubicBezTo>
                  <a:pt x="24546" y="12917"/>
                  <a:pt x="24617" y="12952"/>
                  <a:pt x="24652" y="12952"/>
                </a:cubicBezTo>
                <a:cubicBezTo>
                  <a:pt x="24502" y="12952"/>
                  <a:pt x="24326" y="12987"/>
                  <a:pt x="24176" y="13022"/>
                </a:cubicBezTo>
                <a:cubicBezTo>
                  <a:pt x="24106" y="13022"/>
                  <a:pt x="24027" y="12987"/>
                  <a:pt x="23956" y="12952"/>
                </a:cubicBezTo>
                <a:cubicBezTo>
                  <a:pt x="23516" y="12802"/>
                  <a:pt x="23111" y="12732"/>
                  <a:pt x="22636" y="12617"/>
                </a:cubicBezTo>
                <a:cubicBezTo>
                  <a:pt x="22821" y="12582"/>
                  <a:pt x="23005" y="12547"/>
                  <a:pt x="23181" y="12512"/>
                </a:cubicBezTo>
                <a:close/>
                <a:moveTo>
                  <a:pt x="56971" y="10680"/>
                </a:moveTo>
                <a:lnTo>
                  <a:pt x="56971" y="10680"/>
                </a:lnTo>
                <a:cubicBezTo>
                  <a:pt x="56936" y="11121"/>
                  <a:pt x="56901" y="11561"/>
                  <a:pt x="56901" y="12036"/>
                </a:cubicBezTo>
                <a:cubicBezTo>
                  <a:pt x="56416" y="12362"/>
                  <a:pt x="55941" y="12697"/>
                  <a:pt x="55430" y="13022"/>
                </a:cubicBezTo>
                <a:cubicBezTo>
                  <a:pt x="55430" y="12582"/>
                  <a:pt x="55430" y="12177"/>
                  <a:pt x="55466" y="11781"/>
                </a:cubicBezTo>
                <a:cubicBezTo>
                  <a:pt x="55976" y="11411"/>
                  <a:pt x="56496" y="11041"/>
                  <a:pt x="56971" y="10680"/>
                </a:cubicBezTo>
                <a:close/>
                <a:moveTo>
                  <a:pt x="13022" y="12036"/>
                </a:moveTo>
                <a:cubicBezTo>
                  <a:pt x="13612" y="12177"/>
                  <a:pt x="14201" y="12292"/>
                  <a:pt x="14818" y="12397"/>
                </a:cubicBezTo>
                <a:lnTo>
                  <a:pt x="13497" y="13058"/>
                </a:lnTo>
                <a:cubicBezTo>
                  <a:pt x="12916" y="12952"/>
                  <a:pt x="12291" y="12837"/>
                  <a:pt x="11701" y="12697"/>
                </a:cubicBezTo>
                <a:lnTo>
                  <a:pt x="13022" y="12036"/>
                </a:lnTo>
                <a:close/>
                <a:moveTo>
                  <a:pt x="80152" y="11376"/>
                </a:moveTo>
                <a:cubicBezTo>
                  <a:pt x="80671" y="11631"/>
                  <a:pt x="81217" y="11887"/>
                  <a:pt x="81807" y="12142"/>
                </a:cubicBezTo>
                <a:cubicBezTo>
                  <a:pt x="81657" y="12441"/>
                  <a:pt x="81552" y="12732"/>
                  <a:pt x="81508" y="13058"/>
                </a:cubicBezTo>
                <a:cubicBezTo>
                  <a:pt x="80891" y="12837"/>
                  <a:pt x="80302" y="12582"/>
                  <a:pt x="79791" y="12292"/>
                </a:cubicBezTo>
                <a:cubicBezTo>
                  <a:pt x="79861" y="11957"/>
                  <a:pt x="79967" y="11667"/>
                  <a:pt x="80152" y="11376"/>
                </a:cubicBezTo>
                <a:close/>
                <a:moveTo>
                  <a:pt x="74905" y="10936"/>
                </a:moveTo>
                <a:lnTo>
                  <a:pt x="74905" y="10936"/>
                </a:lnTo>
                <a:cubicBezTo>
                  <a:pt x="75275" y="11262"/>
                  <a:pt x="75644" y="11631"/>
                  <a:pt x="75970" y="11957"/>
                </a:cubicBezTo>
                <a:cubicBezTo>
                  <a:pt x="76049" y="12362"/>
                  <a:pt x="76155" y="12732"/>
                  <a:pt x="76305" y="13102"/>
                </a:cubicBezTo>
                <a:cubicBezTo>
                  <a:pt x="75935" y="12767"/>
                  <a:pt x="75565" y="12441"/>
                  <a:pt x="75169" y="12142"/>
                </a:cubicBezTo>
                <a:cubicBezTo>
                  <a:pt x="75090" y="11737"/>
                  <a:pt x="74984" y="11341"/>
                  <a:pt x="74905" y="10936"/>
                </a:cubicBezTo>
                <a:close/>
                <a:moveTo>
                  <a:pt x="24942" y="12512"/>
                </a:moveTo>
                <a:cubicBezTo>
                  <a:pt x="24986" y="12512"/>
                  <a:pt x="25022" y="12547"/>
                  <a:pt x="25057" y="12547"/>
                </a:cubicBezTo>
                <a:cubicBezTo>
                  <a:pt x="25162" y="12547"/>
                  <a:pt x="25242" y="12547"/>
                  <a:pt x="25312" y="12582"/>
                </a:cubicBezTo>
                <a:cubicBezTo>
                  <a:pt x="25497" y="12802"/>
                  <a:pt x="25717" y="12987"/>
                  <a:pt x="25937" y="13207"/>
                </a:cubicBezTo>
                <a:cubicBezTo>
                  <a:pt x="25603" y="12987"/>
                  <a:pt x="25277" y="12767"/>
                  <a:pt x="24942" y="12512"/>
                </a:cubicBezTo>
                <a:close/>
                <a:moveTo>
                  <a:pt x="68381" y="11517"/>
                </a:moveTo>
                <a:cubicBezTo>
                  <a:pt x="68821" y="11561"/>
                  <a:pt x="69226" y="11561"/>
                  <a:pt x="69622" y="11596"/>
                </a:cubicBezTo>
                <a:cubicBezTo>
                  <a:pt x="69666" y="12177"/>
                  <a:pt x="69737" y="12732"/>
                  <a:pt x="69772" y="13207"/>
                </a:cubicBezTo>
                <a:cubicBezTo>
                  <a:pt x="69182" y="13172"/>
                  <a:pt x="68566" y="13172"/>
                  <a:pt x="67906" y="13172"/>
                </a:cubicBezTo>
                <a:lnTo>
                  <a:pt x="67536" y="13172"/>
                </a:lnTo>
                <a:cubicBezTo>
                  <a:pt x="67501" y="12661"/>
                  <a:pt x="67465" y="12107"/>
                  <a:pt x="67465" y="11517"/>
                </a:cubicBezTo>
                <a:close/>
                <a:moveTo>
                  <a:pt x="22521" y="12661"/>
                </a:moveTo>
                <a:cubicBezTo>
                  <a:pt x="23005" y="12767"/>
                  <a:pt x="23481" y="12881"/>
                  <a:pt x="23956" y="13022"/>
                </a:cubicBezTo>
                <a:cubicBezTo>
                  <a:pt x="23991" y="13022"/>
                  <a:pt x="24027" y="13058"/>
                  <a:pt x="24106" y="13058"/>
                </a:cubicBezTo>
                <a:cubicBezTo>
                  <a:pt x="23886" y="13137"/>
                  <a:pt x="23701" y="13207"/>
                  <a:pt x="23516" y="13278"/>
                </a:cubicBezTo>
                <a:cubicBezTo>
                  <a:pt x="22961" y="13137"/>
                  <a:pt x="22451" y="13022"/>
                  <a:pt x="21905" y="12952"/>
                </a:cubicBezTo>
                <a:cubicBezTo>
                  <a:pt x="22125" y="12837"/>
                  <a:pt x="22345" y="12732"/>
                  <a:pt x="22521" y="12661"/>
                </a:cubicBezTo>
                <a:close/>
                <a:moveTo>
                  <a:pt x="9615" y="12327"/>
                </a:moveTo>
                <a:cubicBezTo>
                  <a:pt x="9755" y="12362"/>
                  <a:pt x="9940" y="12397"/>
                  <a:pt x="10090" y="12397"/>
                </a:cubicBezTo>
                <a:cubicBezTo>
                  <a:pt x="10460" y="12512"/>
                  <a:pt x="10856" y="12582"/>
                  <a:pt x="11226" y="12661"/>
                </a:cubicBezTo>
                <a:cubicBezTo>
                  <a:pt x="11340" y="12697"/>
                  <a:pt x="11446" y="12697"/>
                  <a:pt x="11516" y="12732"/>
                </a:cubicBezTo>
                <a:cubicBezTo>
                  <a:pt x="11120" y="12917"/>
                  <a:pt x="10680" y="13137"/>
                  <a:pt x="10275" y="13322"/>
                </a:cubicBezTo>
                <a:cubicBezTo>
                  <a:pt x="10020" y="13278"/>
                  <a:pt x="9720" y="13207"/>
                  <a:pt x="9465" y="13172"/>
                </a:cubicBezTo>
                <a:cubicBezTo>
                  <a:pt x="9095" y="13058"/>
                  <a:pt x="8699" y="12987"/>
                  <a:pt x="8294" y="12917"/>
                </a:cubicBezTo>
                <a:cubicBezTo>
                  <a:pt x="8734" y="12732"/>
                  <a:pt x="9174" y="12512"/>
                  <a:pt x="9615" y="12327"/>
                </a:cubicBezTo>
                <a:close/>
                <a:moveTo>
                  <a:pt x="25682" y="13137"/>
                </a:moveTo>
                <a:cubicBezTo>
                  <a:pt x="25788" y="13207"/>
                  <a:pt x="25937" y="13242"/>
                  <a:pt x="26043" y="13322"/>
                </a:cubicBezTo>
                <a:cubicBezTo>
                  <a:pt x="25902" y="13278"/>
                  <a:pt x="25788" y="13207"/>
                  <a:pt x="25682" y="13137"/>
                </a:cubicBezTo>
                <a:close/>
                <a:moveTo>
                  <a:pt x="62139" y="11041"/>
                </a:moveTo>
                <a:cubicBezTo>
                  <a:pt x="62183" y="11517"/>
                  <a:pt x="62218" y="12036"/>
                  <a:pt x="62253" y="12582"/>
                </a:cubicBezTo>
                <a:cubicBezTo>
                  <a:pt x="61813" y="12767"/>
                  <a:pt x="61373" y="13022"/>
                  <a:pt x="60968" y="13322"/>
                </a:cubicBezTo>
                <a:cubicBezTo>
                  <a:pt x="60898" y="12837"/>
                  <a:pt x="60862" y="12362"/>
                  <a:pt x="60818" y="11887"/>
                </a:cubicBezTo>
                <a:cubicBezTo>
                  <a:pt x="61259" y="11561"/>
                  <a:pt x="61699" y="11297"/>
                  <a:pt x="62139" y="11041"/>
                </a:cubicBezTo>
                <a:close/>
                <a:moveTo>
                  <a:pt x="67386" y="11517"/>
                </a:moveTo>
                <a:cubicBezTo>
                  <a:pt x="67421" y="12107"/>
                  <a:pt x="67421" y="12661"/>
                  <a:pt x="67501" y="13172"/>
                </a:cubicBezTo>
                <a:cubicBezTo>
                  <a:pt x="66761" y="13207"/>
                  <a:pt x="66145" y="13242"/>
                  <a:pt x="65520" y="13322"/>
                </a:cubicBezTo>
                <a:cubicBezTo>
                  <a:pt x="65485" y="12802"/>
                  <a:pt x="65440" y="12256"/>
                  <a:pt x="65440" y="11667"/>
                </a:cubicBezTo>
                <a:cubicBezTo>
                  <a:pt x="66066" y="11561"/>
                  <a:pt x="66691" y="11517"/>
                  <a:pt x="67386" y="11517"/>
                </a:cubicBezTo>
                <a:close/>
                <a:moveTo>
                  <a:pt x="14897" y="12397"/>
                </a:moveTo>
                <a:cubicBezTo>
                  <a:pt x="15478" y="12512"/>
                  <a:pt x="16068" y="12582"/>
                  <a:pt x="16658" y="12617"/>
                </a:cubicBezTo>
                <a:cubicBezTo>
                  <a:pt x="16253" y="12881"/>
                  <a:pt x="15813" y="13137"/>
                  <a:pt x="15372" y="13357"/>
                </a:cubicBezTo>
                <a:cubicBezTo>
                  <a:pt x="14783" y="13278"/>
                  <a:pt x="14201" y="13207"/>
                  <a:pt x="13612" y="13102"/>
                </a:cubicBezTo>
                <a:cubicBezTo>
                  <a:pt x="14052" y="12837"/>
                  <a:pt x="14457" y="12617"/>
                  <a:pt x="14897" y="12397"/>
                </a:cubicBezTo>
                <a:close/>
                <a:moveTo>
                  <a:pt x="73549" y="11156"/>
                </a:moveTo>
                <a:lnTo>
                  <a:pt x="73549" y="11156"/>
                </a:lnTo>
                <a:cubicBezTo>
                  <a:pt x="73699" y="11262"/>
                  <a:pt x="73848" y="11341"/>
                  <a:pt x="73989" y="11411"/>
                </a:cubicBezTo>
                <a:cubicBezTo>
                  <a:pt x="74394" y="11631"/>
                  <a:pt x="74764" y="11887"/>
                  <a:pt x="75125" y="12177"/>
                </a:cubicBezTo>
                <a:cubicBezTo>
                  <a:pt x="75239" y="12617"/>
                  <a:pt x="75345" y="13022"/>
                  <a:pt x="75459" y="13427"/>
                </a:cubicBezTo>
                <a:cubicBezTo>
                  <a:pt x="75204" y="13242"/>
                  <a:pt x="74905" y="13058"/>
                  <a:pt x="74614" y="12917"/>
                </a:cubicBezTo>
                <a:cubicBezTo>
                  <a:pt x="74324" y="12802"/>
                  <a:pt x="74068" y="12661"/>
                  <a:pt x="73769" y="12547"/>
                </a:cubicBezTo>
                <a:cubicBezTo>
                  <a:pt x="73699" y="12107"/>
                  <a:pt x="73584" y="11667"/>
                  <a:pt x="73549" y="11156"/>
                </a:cubicBezTo>
                <a:close/>
                <a:moveTo>
                  <a:pt x="75829" y="10786"/>
                </a:moveTo>
                <a:cubicBezTo>
                  <a:pt x="75900" y="10936"/>
                  <a:pt x="76005" y="11041"/>
                  <a:pt x="76120" y="11191"/>
                </a:cubicBezTo>
                <a:cubicBezTo>
                  <a:pt x="76375" y="11561"/>
                  <a:pt x="76630" y="11887"/>
                  <a:pt x="76930" y="12256"/>
                </a:cubicBezTo>
                <a:cubicBezTo>
                  <a:pt x="77035" y="12661"/>
                  <a:pt x="77185" y="13022"/>
                  <a:pt x="77326" y="13427"/>
                </a:cubicBezTo>
                <a:cubicBezTo>
                  <a:pt x="77071" y="13137"/>
                  <a:pt x="76815" y="12837"/>
                  <a:pt x="76560" y="12547"/>
                </a:cubicBezTo>
                <a:cubicBezTo>
                  <a:pt x="76375" y="12362"/>
                  <a:pt x="76190" y="12142"/>
                  <a:pt x="76005" y="11922"/>
                </a:cubicBezTo>
                <a:cubicBezTo>
                  <a:pt x="75900" y="11561"/>
                  <a:pt x="75864" y="11156"/>
                  <a:pt x="75829" y="10786"/>
                </a:cubicBezTo>
                <a:close/>
                <a:moveTo>
                  <a:pt x="78206" y="11341"/>
                </a:moveTo>
                <a:cubicBezTo>
                  <a:pt x="78646" y="11702"/>
                  <a:pt x="79166" y="12036"/>
                  <a:pt x="79712" y="12327"/>
                </a:cubicBezTo>
                <a:cubicBezTo>
                  <a:pt x="79676" y="12697"/>
                  <a:pt x="79676" y="13058"/>
                  <a:pt x="79747" y="13427"/>
                </a:cubicBezTo>
                <a:cubicBezTo>
                  <a:pt x="79131" y="13137"/>
                  <a:pt x="78611" y="12767"/>
                  <a:pt x="78136" y="12397"/>
                </a:cubicBezTo>
                <a:cubicBezTo>
                  <a:pt x="78101" y="12036"/>
                  <a:pt x="78136" y="11667"/>
                  <a:pt x="78206" y="11341"/>
                </a:cubicBezTo>
                <a:close/>
                <a:moveTo>
                  <a:pt x="25682" y="12582"/>
                </a:moveTo>
                <a:cubicBezTo>
                  <a:pt x="25902" y="12881"/>
                  <a:pt x="26122" y="13172"/>
                  <a:pt x="26377" y="13463"/>
                </a:cubicBezTo>
                <a:cubicBezTo>
                  <a:pt x="26342" y="13427"/>
                  <a:pt x="26263" y="13392"/>
                  <a:pt x="26192" y="13357"/>
                </a:cubicBezTo>
                <a:cubicBezTo>
                  <a:pt x="25902" y="13102"/>
                  <a:pt x="25647" y="12837"/>
                  <a:pt x="25382" y="12582"/>
                </a:cubicBezTo>
                <a:close/>
                <a:moveTo>
                  <a:pt x="26703" y="11341"/>
                </a:moveTo>
                <a:cubicBezTo>
                  <a:pt x="26888" y="11702"/>
                  <a:pt x="27073" y="12036"/>
                  <a:pt x="27363" y="12362"/>
                </a:cubicBezTo>
                <a:cubicBezTo>
                  <a:pt x="27443" y="12512"/>
                  <a:pt x="27583" y="12617"/>
                  <a:pt x="27698" y="12767"/>
                </a:cubicBezTo>
                <a:cubicBezTo>
                  <a:pt x="27548" y="13058"/>
                  <a:pt x="27443" y="13278"/>
                  <a:pt x="27363" y="13463"/>
                </a:cubicBezTo>
                <a:cubicBezTo>
                  <a:pt x="27223" y="13322"/>
                  <a:pt x="27108" y="13207"/>
                  <a:pt x="27038" y="13102"/>
                </a:cubicBezTo>
                <a:cubicBezTo>
                  <a:pt x="26747" y="12767"/>
                  <a:pt x="26527" y="12397"/>
                  <a:pt x="26342" y="12036"/>
                </a:cubicBezTo>
                <a:cubicBezTo>
                  <a:pt x="26448" y="11851"/>
                  <a:pt x="26562" y="11631"/>
                  <a:pt x="26703" y="11341"/>
                </a:cubicBezTo>
                <a:close/>
                <a:moveTo>
                  <a:pt x="69702" y="11631"/>
                </a:moveTo>
                <a:lnTo>
                  <a:pt x="69702" y="11631"/>
                </a:lnTo>
                <a:cubicBezTo>
                  <a:pt x="70397" y="11702"/>
                  <a:pt x="71057" y="11816"/>
                  <a:pt x="71718" y="11957"/>
                </a:cubicBezTo>
                <a:cubicBezTo>
                  <a:pt x="71788" y="12512"/>
                  <a:pt x="71867" y="13022"/>
                  <a:pt x="71938" y="13463"/>
                </a:cubicBezTo>
                <a:cubicBezTo>
                  <a:pt x="71278" y="13357"/>
                  <a:pt x="70582" y="13278"/>
                  <a:pt x="69842" y="13207"/>
                </a:cubicBezTo>
                <a:cubicBezTo>
                  <a:pt x="69772" y="12732"/>
                  <a:pt x="69737" y="12177"/>
                  <a:pt x="69702" y="11631"/>
                </a:cubicBezTo>
                <a:close/>
                <a:moveTo>
                  <a:pt x="16763" y="12661"/>
                </a:moveTo>
                <a:cubicBezTo>
                  <a:pt x="17133" y="12697"/>
                  <a:pt x="17459" y="12697"/>
                  <a:pt x="17793" y="12732"/>
                </a:cubicBezTo>
                <a:lnTo>
                  <a:pt x="18419" y="12732"/>
                </a:lnTo>
                <a:cubicBezTo>
                  <a:pt x="17978" y="12987"/>
                  <a:pt x="17538" y="13242"/>
                  <a:pt x="17133" y="13542"/>
                </a:cubicBezTo>
                <a:cubicBezTo>
                  <a:pt x="16799" y="13498"/>
                  <a:pt x="16473" y="13498"/>
                  <a:pt x="16182" y="13463"/>
                </a:cubicBezTo>
                <a:cubicBezTo>
                  <a:pt x="15918" y="13427"/>
                  <a:pt x="15698" y="13427"/>
                  <a:pt x="15478" y="13392"/>
                </a:cubicBezTo>
                <a:cubicBezTo>
                  <a:pt x="15918" y="13137"/>
                  <a:pt x="16323" y="12881"/>
                  <a:pt x="16763" y="12661"/>
                </a:cubicBezTo>
                <a:close/>
                <a:moveTo>
                  <a:pt x="5433" y="12441"/>
                </a:moveTo>
                <a:cubicBezTo>
                  <a:pt x="6348" y="12582"/>
                  <a:pt x="7229" y="12767"/>
                  <a:pt x="8074" y="12952"/>
                </a:cubicBezTo>
                <a:cubicBezTo>
                  <a:pt x="7598" y="13137"/>
                  <a:pt x="7114" y="13357"/>
                  <a:pt x="6639" y="13577"/>
                </a:cubicBezTo>
                <a:cubicBezTo>
                  <a:pt x="5758" y="13357"/>
                  <a:pt x="4878" y="13207"/>
                  <a:pt x="3962" y="13022"/>
                </a:cubicBezTo>
                <a:cubicBezTo>
                  <a:pt x="4438" y="12837"/>
                  <a:pt x="4957" y="12661"/>
                  <a:pt x="5433" y="12441"/>
                </a:cubicBezTo>
                <a:close/>
                <a:moveTo>
                  <a:pt x="58107" y="11121"/>
                </a:moveTo>
                <a:cubicBezTo>
                  <a:pt x="58107" y="11631"/>
                  <a:pt x="58142" y="12142"/>
                  <a:pt x="58177" y="12661"/>
                </a:cubicBezTo>
                <a:cubicBezTo>
                  <a:pt x="57816" y="12987"/>
                  <a:pt x="57411" y="13278"/>
                  <a:pt x="57042" y="13577"/>
                </a:cubicBezTo>
                <a:cubicBezTo>
                  <a:pt x="56971" y="13058"/>
                  <a:pt x="56971" y="12547"/>
                  <a:pt x="56971" y="12071"/>
                </a:cubicBezTo>
                <a:cubicBezTo>
                  <a:pt x="57341" y="11781"/>
                  <a:pt x="57737" y="11446"/>
                  <a:pt x="58107" y="11121"/>
                </a:cubicBezTo>
                <a:close/>
                <a:moveTo>
                  <a:pt x="18824" y="12767"/>
                </a:moveTo>
                <a:cubicBezTo>
                  <a:pt x="19264" y="12767"/>
                  <a:pt x="19704" y="12802"/>
                  <a:pt x="20144" y="12802"/>
                </a:cubicBezTo>
                <a:cubicBezTo>
                  <a:pt x="19704" y="13058"/>
                  <a:pt x="19264" y="13357"/>
                  <a:pt x="18859" y="13647"/>
                </a:cubicBezTo>
                <a:cubicBezTo>
                  <a:pt x="18454" y="13612"/>
                  <a:pt x="18014" y="13612"/>
                  <a:pt x="17573" y="13577"/>
                </a:cubicBezTo>
                <a:cubicBezTo>
                  <a:pt x="17459" y="13577"/>
                  <a:pt x="17353" y="13542"/>
                  <a:pt x="17239" y="13542"/>
                </a:cubicBezTo>
                <a:cubicBezTo>
                  <a:pt x="17644" y="13278"/>
                  <a:pt x="18084" y="12987"/>
                  <a:pt x="18524" y="12767"/>
                </a:cubicBezTo>
                <a:close/>
                <a:moveTo>
                  <a:pt x="65370" y="11667"/>
                </a:moveTo>
                <a:cubicBezTo>
                  <a:pt x="65405" y="12256"/>
                  <a:pt x="65440" y="12802"/>
                  <a:pt x="65485" y="13357"/>
                </a:cubicBezTo>
                <a:cubicBezTo>
                  <a:pt x="64965" y="13427"/>
                  <a:pt x="64454" y="13498"/>
                  <a:pt x="63979" y="13647"/>
                </a:cubicBezTo>
                <a:cubicBezTo>
                  <a:pt x="63944" y="13102"/>
                  <a:pt x="63900" y="12547"/>
                  <a:pt x="63865" y="12001"/>
                </a:cubicBezTo>
                <a:cubicBezTo>
                  <a:pt x="64340" y="11851"/>
                  <a:pt x="64859" y="11737"/>
                  <a:pt x="65370" y="11667"/>
                </a:cubicBezTo>
                <a:close/>
                <a:moveTo>
                  <a:pt x="76780" y="11041"/>
                </a:moveTo>
                <a:cubicBezTo>
                  <a:pt x="77150" y="11517"/>
                  <a:pt x="77511" y="11957"/>
                  <a:pt x="77986" y="12327"/>
                </a:cubicBezTo>
                <a:cubicBezTo>
                  <a:pt x="78030" y="12362"/>
                  <a:pt x="78065" y="12397"/>
                  <a:pt x="78101" y="12441"/>
                </a:cubicBezTo>
                <a:cubicBezTo>
                  <a:pt x="78136" y="12837"/>
                  <a:pt x="78250" y="13242"/>
                  <a:pt x="78391" y="13647"/>
                </a:cubicBezTo>
                <a:cubicBezTo>
                  <a:pt x="77845" y="13207"/>
                  <a:pt x="77405" y="12732"/>
                  <a:pt x="76965" y="12221"/>
                </a:cubicBezTo>
                <a:cubicBezTo>
                  <a:pt x="76850" y="11816"/>
                  <a:pt x="76815" y="11411"/>
                  <a:pt x="76780" y="11041"/>
                </a:cubicBezTo>
                <a:close/>
                <a:moveTo>
                  <a:pt x="81877" y="12142"/>
                </a:moveTo>
                <a:cubicBezTo>
                  <a:pt x="82432" y="12362"/>
                  <a:pt x="83013" y="12547"/>
                  <a:pt x="83638" y="12732"/>
                </a:cubicBezTo>
                <a:cubicBezTo>
                  <a:pt x="83533" y="13022"/>
                  <a:pt x="83418" y="13357"/>
                  <a:pt x="83383" y="13683"/>
                </a:cubicBezTo>
                <a:cubicBezTo>
                  <a:pt x="82758" y="13498"/>
                  <a:pt x="82133" y="13322"/>
                  <a:pt x="81552" y="13102"/>
                </a:cubicBezTo>
                <a:cubicBezTo>
                  <a:pt x="81587" y="12767"/>
                  <a:pt x="81693" y="12441"/>
                  <a:pt x="81877" y="12142"/>
                </a:cubicBezTo>
                <a:close/>
                <a:moveTo>
                  <a:pt x="26307" y="12071"/>
                </a:moveTo>
                <a:cubicBezTo>
                  <a:pt x="26483" y="12441"/>
                  <a:pt x="26703" y="12802"/>
                  <a:pt x="26967" y="13137"/>
                </a:cubicBezTo>
                <a:cubicBezTo>
                  <a:pt x="27073" y="13242"/>
                  <a:pt x="27187" y="13392"/>
                  <a:pt x="27328" y="13498"/>
                </a:cubicBezTo>
                <a:cubicBezTo>
                  <a:pt x="27223" y="13647"/>
                  <a:pt x="27108" y="13718"/>
                  <a:pt x="27038" y="13718"/>
                </a:cubicBezTo>
                <a:cubicBezTo>
                  <a:pt x="26923" y="13647"/>
                  <a:pt x="26853" y="13577"/>
                  <a:pt x="26782" y="13498"/>
                </a:cubicBezTo>
                <a:cubicBezTo>
                  <a:pt x="26483" y="13172"/>
                  <a:pt x="26228" y="12802"/>
                  <a:pt x="26008" y="12441"/>
                </a:cubicBezTo>
                <a:cubicBezTo>
                  <a:pt x="26087" y="12362"/>
                  <a:pt x="26192" y="12256"/>
                  <a:pt x="26307" y="12071"/>
                </a:cubicBezTo>
                <a:close/>
                <a:moveTo>
                  <a:pt x="52279" y="12177"/>
                </a:moveTo>
                <a:lnTo>
                  <a:pt x="52279" y="12177"/>
                </a:lnTo>
                <a:cubicBezTo>
                  <a:pt x="52199" y="12362"/>
                  <a:pt x="52129" y="12582"/>
                  <a:pt x="52094" y="12802"/>
                </a:cubicBezTo>
                <a:cubicBezTo>
                  <a:pt x="51539" y="13137"/>
                  <a:pt x="50993" y="13427"/>
                  <a:pt x="50439" y="13718"/>
                </a:cubicBezTo>
                <a:cubicBezTo>
                  <a:pt x="50518" y="13498"/>
                  <a:pt x="50588" y="13322"/>
                  <a:pt x="50659" y="13102"/>
                </a:cubicBezTo>
                <a:cubicBezTo>
                  <a:pt x="51213" y="12802"/>
                  <a:pt x="51724" y="12476"/>
                  <a:pt x="52279" y="12177"/>
                </a:cubicBezTo>
                <a:close/>
                <a:moveTo>
                  <a:pt x="25972" y="12476"/>
                </a:moveTo>
                <a:cubicBezTo>
                  <a:pt x="26192" y="12837"/>
                  <a:pt x="26448" y="13207"/>
                  <a:pt x="26747" y="13542"/>
                </a:cubicBezTo>
                <a:cubicBezTo>
                  <a:pt x="26818" y="13612"/>
                  <a:pt x="26888" y="13683"/>
                  <a:pt x="26967" y="13762"/>
                </a:cubicBezTo>
                <a:lnTo>
                  <a:pt x="26888" y="13762"/>
                </a:lnTo>
                <a:cubicBezTo>
                  <a:pt x="26782" y="13683"/>
                  <a:pt x="26668" y="13612"/>
                  <a:pt x="26562" y="13542"/>
                </a:cubicBezTo>
                <a:cubicBezTo>
                  <a:pt x="26263" y="13242"/>
                  <a:pt x="26008" y="12917"/>
                  <a:pt x="25752" y="12582"/>
                </a:cubicBezTo>
                <a:cubicBezTo>
                  <a:pt x="25823" y="12547"/>
                  <a:pt x="25902" y="12512"/>
                  <a:pt x="25972" y="12476"/>
                </a:cubicBezTo>
                <a:close/>
                <a:moveTo>
                  <a:pt x="53775" y="11851"/>
                </a:moveTo>
                <a:lnTo>
                  <a:pt x="53775" y="11851"/>
                </a:lnTo>
                <a:cubicBezTo>
                  <a:pt x="53705" y="12177"/>
                  <a:pt x="53670" y="12512"/>
                  <a:pt x="53634" y="12837"/>
                </a:cubicBezTo>
                <a:cubicBezTo>
                  <a:pt x="53080" y="13172"/>
                  <a:pt x="52534" y="13463"/>
                  <a:pt x="51979" y="13762"/>
                </a:cubicBezTo>
                <a:cubicBezTo>
                  <a:pt x="52014" y="13427"/>
                  <a:pt x="52058" y="13137"/>
                  <a:pt x="52129" y="12837"/>
                </a:cubicBezTo>
                <a:lnTo>
                  <a:pt x="53775" y="11851"/>
                </a:lnTo>
                <a:close/>
                <a:moveTo>
                  <a:pt x="11631" y="12732"/>
                </a:moveTo>
                <a:cubicBezTo>
                  <a:pt x="12221" y="12881"/>
                  <a:pt x="12802" y="12987"/>
                  <a:pt x="13427" y="13102"/>
                </a:cubicBezTo>
                <a:cubicBezTo>
                  <a:pt x="12987" y="13357"/>
                  <a:pt x="12582" y="13577"/>
                  <a:pt x="12177" y="13797"/>
                </a:cubicBezTo>
                <a:cubicBezTo>
                  <a:pt x="12000" y="13762"/>
                  <a:pt x="11851" y="13718"/>
                  <a:pt x="11701" y="13683"/>
                </a:cubicBezTo>
                <a:cubicBezTo>
                  <a:pt x="11261" y="13577"/>
                  <a:pt x="10821" y="13463"/>
                  <a:pt x="10345" y="13357"/>
                </a:cubicBezTo>
                <a:cubicBezTo>
                  <a:pt x="10786" y="13137"/>
                  <a:pt x="11191" y="12952"/>
                  <a:pt x="11631" y="12732"/>
                </a:cubicBezTo>
                <a:close/>
                <a:moveTo>
                  <a:pt x="20250" y="12837"/>
                </a:moveTo>
                <a:cubicBezTo>
                  <a:pt x="20725" y="12837"/>
                  <a:pt x="21245" y="12917"/>
                  <a:pt x="21720" y="12952"/>
                </a:cubicBezTo>
                <a:cubicBezTo>
                  <a:pt x="21280" y="13207"/>
                  <a:pt x="20840" y="13498"/>
                  <a:pt x="20470" y="13832"/>
                </a:cubicBezTo>
                <a:cubicBezTo>
                  <a:pt x="19959" y="13762"/>
                  <a:pt x="19440" y="13718"/>
                  <a:pt x="18964" y="13683"/>
                </a:cubicBezTo>
                <a:cubicBezTo>
                  <a:pt x="19369" y="13357"/>
                  <a:pt x="19810" y="13058"/>
                  <a:pt x="20250" y="12837"/>
                </a:cubicBezTo>
                <a:close/>
                <a:moveTo>
                  <a:pt x="27002" y="13797"/>
                </a:moveTo>
                <a:cubicBezTo>
                  <a:pt x="27002" y="13797"/>
                  <a:pt x="27038" y="13797"/>
                  <a:pt x="27038" y="13832"/>
                </a:cubicBezTo>
                <a:lnTo>
                  <a:pt x="27002" y="13797"/>
                </a:lnTo>
                <a:close/>
                <a:moveTo>
                  <a:pt x="24942" y="12987"/>
                </a:moveTo>
                <a:cubicBezTo>
                  <a:pt x="25057" y="12987"/>
                  <a:pt x="25162" y="13022"/>
                  <a:pt x="25277" y="13022"/>
                </a:cubicBezTo>
                <a:cubicBezTo>
                  <a:pt x="25682" y="13207"/>
                  <a:pt x="26087" y="13427"/>
                  <a:pt x="26448" y="13612"/>
                </a:cubicBezTo>
                <a:lnTo>
                  <a:pt x="26483" y="13647"/>
                </a:lnTo>
                <a:cubicBezTo>
                  <a:pt x="26597" y="13718"/>
                  <a:pt x="26703" y="13797"/>
                  <a:pt x="26818" y="13867"/>
                </a:cubicBezTo>
                <a:lnTo>
                  <a:pt x="26703" y="13867"/>
                </a:lnTo>
                <a:cubicBezTo>
                  <a:pt x="26122" y="13542"/>
                  <a:pt x="25532" y="13242"/>
                  <a:pt x="24942" y="12987"/>
                </a:cubicBezTo>
                <a:close/>
                <a:moveTo>
                  <a:pt x="24766" y="12987"/>
                </a:moveTo>
                <a:cubicBezTo>
                  <a:pt x="25382" y="13242"/>
                  <a:pt x="26008" y="13542"/>
                  <a:pt x="26562" y="13867"/>
                </a:cubicBezTo>
                <a:cubicBezTo>
                  <a:pt x="26448" y="13867"/>
                  <a:pt x="26307" y="13867"/>
                  <a:pt x="26157" y="13903"/>
                </a:cubicBezTo>
                <a:cubicBezTo>
                  <a:pt x="25567" y="13577"/>
                  <a:pt x="24942" y="13278"/>
                  <a:pt x="24282" y="13058"/>
                </a:cubicBezTo>
                <a:cubicBezTo>
                  <a:pt x="24432" y="13022"/>
                  <a:pt x="24617" y="13022"/>
                  <a:pt x="24766" y="12987"/>
                </a:cubicBezTo>
                <a:close/>
                <a:moveTo>
                  <a:pt x="59427" y="11596"/>
                </a:moveTo>
                <a:cubicBezTo>
                  <a:pt x="59463" y="12001"/>
                  <a:pt x="59498" y="12441"/>
                  <a:pt x="59542" y="12837"/>
                </a:cubicBezTo>
                <a:cubicBezTo>
                  <a:pt x="59322" y="13022"/>
                  <a:pt x="59102" y="13207"/>
                  <a:pt x="58917" y="13427"/>
                </a:cubicBezTo>
                <a:cubicBezTo>
                  <a:pt x="58732" y="13612"/>
                  <a:pt x="58547" y="13762"/>
                  <a:pt x="58362" y="13903"/>
                </a:cubicBezTo>
                <a:cubicBezTo>
                  <a:pt x="58292" y="13498"/>
                  <a:pt x="58256" y="13102"/>
                  <a:pt x="58221" y="12697"/>
                </a:cubicBezTo>
                <a:cubicBezTo>
                  <a:pt x="58362" y="12547"/>
                  <a:pt x="58512" y="12441"/>
                  <a:pt x="58661" y="12292"/>
                </a:cubicBezTo>
                <a:cubicBezTo>
                  <a:pt x="58917" y="12071"/>
                  <a:pt x="59172" y="11816"/>
                  <a:pt x="59427" y="11596"/>
                </a:cubicBezTo>
                <a:close/>
                <a:moveTo>
                  <a:pt x="71788" y="11957"/>
                </a:moveTo>
                <a:lnTo>
                  <a:pt x="71788" y="11957"/>
                </a:lnTo>
                <a:cubicBezTo>
                  <a:pt x="72448" y="12142"/>
                  <a:pt x="73109" y="12362"/>
                  <a:pt x="73734" y="12582"/>
                </a:cubicBezTo>
                <a:cubicBezTo>
                  <a:pt x="73804" y="13102"/>
                  <a:pt x="73954" y="13542"/>
                  <a:pt x="74068" y="13982"/>
                </a:cubicBezTo>
                <a:cubicBezTo>
                  <a:pt x="73408" y="13762"/>
                  <a:pt x="72704" y="13612"/>
                  <a:pt x="72008" y="13463"/>
                </a:cubicBezTo>
                <a:cubicBezTo>
                  <a:pt x="71938" y="13022"/>
                  <a:pt x="71867" y="12512"/>
                  <a:pt x="71788" y="11957"/>
                </a:cubicBezTo>
                <a:close/>
                <a:moveTo>
                  <a:pt x="26888" y="13938"/>
                </a:moveTo>
                <a:cubicBezTo>
                  <a:pt x="26936" y="13965"/>
                  <a:pt x="26968" y="14001"/>
                  <a:pt x="27001" y="14033"/>
                </a:cubicBezTo>
                <a:lnTo>
                  <a:pt x="27001" y="14033"/>
                </a:lnTo>
                <a:cubicBezTo>
                  <a:pt x="26938" y="13996"/>
                  <a:pt x="26867" y="13969"/>
                  <a:pt x="26818" y="13938"/>
                </a:cubicBezTo>
                <a:close/>
                <a:moveTo>
                  <a:pt x="8180" y="12952"/>
                </a:moveTo>
                <a:cubicBezTo>
                  <a:pt x="8620" y="13022"/>
                  <a:pt x="9060" y="13137"/>
                  <a:pt x="9465" y="13207"/>
                </a:cubicBezTo>
                <a:cubicBezTo>
                  <a:pt x="9720" y="13242"/>
                  <a:pt x="9940" y="13322"/>
                  <a:pt x="10196" y="13357"/>
                </a:cubicBezTo>
                <a:cubicBezTo>
                  <a:pt x="9685" y="13612"/>
                  <a:pt x="9245" y="13832"/>
                  <a:pt x="8769" y="14052"/>
                </a:cubicBezTo>
                <a:cubicBezTo>
                  <a:pt x="8435" y="13938"/>
                  <a:pt x="8109" y="13867"/>
                  <a:pt x="7739" y="13797"/>
                </a:cubicBezTo>
                <a:cubicBezTo>
                  <a:pt x="7414" y="13718"/>
                  <a:pt x="7079" y="13647"/>
                  <a:pt x="6753" y="13577"/>
                </a:cubicBezTo>
                <a:cubicBezTo>
                  <a:pt x="7229" y="13357"/>
                  <a:pt x="7704" y="13172"/>
                  <a:pt x="8180" y="12952"/>
                </a:cubicBezTo>
                <a:close/>
                <a:moveTo>
                  <a:pt x="55430" y="11816"/>
                </a:moveTo>
                <a:lnTo>
                  <a:pt x="55430" y="11816"/>
                </a:lnTo>
                <a:cubicBezTo>
                  <a:pt x="55395" y="12221"/>
                  <a:pt x="55360" y="12617"/>
                  <a:pt x="55395" y="13058"/>
                </a:cubicBezTo>
                <a:cubicBezTo>
                  <a:pt x="54805" y="13392"/>
                  <a:pt x="54215" y="13718"/>
                  <a:pt x="53634" y="14052"/>
                </a:cubicBezTo>
                <a:cubicBezTo>
                  <a:pt x="53634" y="13647"/>
                  <a:pt x="53634" y="13278"/>
                  <a:pt x="53705" y="12881"/>
                </a:cubicBezTo>
                <a:cubicBezTo>
                  <a:pt x="54295" y="12547"/>
                  <a:pt x="54841" y="12177"/>
                  <a:pt x="55430" y="11816"/>
                </a:cubicBezTo>
                <a:close/>
                <a:moveTo>
                  <a:pt x="24176" y="13102"/>
                </a:moveTo>
                <a:cubicBezTo>
                  <a:pt x="24837" y="13322"/>
                  <a:pt x="25462" y="13612"/>
                  <a:pt x="26043" y="13938"/>
                </a:cubicBezTo>
                <a:lnTo>
                  <a:pt x="26008" y="13938"/>
                </a:lnTo>
                <a:cubicBezTo>
                  <a:pt x="25823" y="13982"/>
                  <a:pt x="25647" y="14052"/>
                  <a:pt x="25497" y="14123"/>
                </a:cubicBezTo>
                <a:cubicBezTo>
                  <a:pt x="24907" y="13797"/>
                  <a:pt x="24247" y="13542"/>
                  <a:pt x="23586" y="13322"/>
                </a:cubicBezTo>
                <a:cubicBezTo>
                  <a:pt x="23771" y="13207"/>
                  <a:pt x="23991" y="13137"/>
                  <a:pt x="24176" y="13102"/>
                </a:cubicBezTo>
                <a:close/>
                <a:moveTo>
                  <a:pt x="60748" y="11922"/>
                </a:moveTo>
                <a:cubicBezTo>
                  <a:pt x="60783" y="12397"/>
                  <a:pt x="60862" y="12881"/>
                  <a:pt x="60898" y="13357"/>
                </a:cubicBezTo>
                <a:cubicBezTo>
                  <a:pt x="60528" y="13577"/>
                  <a:pt x="60123" y="13867"/>
                  <a:pt x="59762" y="14158"/>
                </a:cubicBezTo>
                <a:cubicBezTo>
                  <a:pt x="59683" y="13762"/>
                  <a:pt x="59647" y="13322"/>
                  <a:pt x="59577" y="12881"/>
                </a:cubicBezTo>
                <a:cubicBezTo>
                  <a:pt x="59982" y="12512"/>
                  <a:pt x="60378" y="12221"/>
                  <a:pt x="60748" y="11922"/>
                </a:cubicBezTo>
                <a:close/>
                <a:moveTo>
                  <a:pt x="63794" y="12036"/>
                </a:moveTo>
                <a:cubicBezTo>
                  <a:pt x="63829" y="12547"/>
                  <a:pt x="63865" y="13102"/>
                  <a:pt x="63944" y="13647"/>
                </a:cubicBezTo>
                <a:cubicBezTo>
                  <a:pt x="63424" y="13797"/>
                  <a:pt x="62949" y="13982"/>
                  <a:pt x="62474" y="14158"/>
                </a:cubicBezTo>
                <a:cubicBezTo>
                  <a:pt x="62438" y="13647"/>
                  <a:pt x="62359" y="13102"/>
                  <a:pt x="62324" y="12582"/>
                </a:cubicBezTo>
                <a:cubicBezTo>
                  <a:pt x="62799" y="12362"/>
                  <a:pt x="63284" y="12177"/>
                  <a:pt x="63794" y="12036"/>
                </a:cubicBezTo>
                <a:close/>
                <a:moveTo>
                  <a:pt x="13541" y="13137"/>
                </a:moveTo>
                <a:cubicBezTo>
                  <a:pt x="14122" y="13242"/>
                  <a:pt x="14712" y="13357"/>
                  <a:pt x="15302" y="13427"/>
                </a:cubicBezTo>
                <a:cubicBezTo>
                  <a:pt x="14862" y="13683"/>
                  <a:pt x="14422" y="13938"/>
                  <a:pt x="14017" y="14202"/>
                </a:cubicBezTo>
                <a:cubicBezTo>
                  <a:pt x="13391" y="14088"/>
                  <a:pt x="12802" y="13938"/>
                  <a:pt x="12256" y="13797"/>
                </a:cubicBezTo>
                <a:cubicBezTo>
                  <a:pt x="12661" y="13577"/>
                  <a:pt x="13101" y="13357"/>
                  <a:pt x="13541" y="13137"/>
                </a:cubicBezTo>
                <a:close/>
                <a:moveTo>
                  <a:pt x="3892" y="13058"/>
                </a:moveTo>
                <a:cubicBezTo>
                  <a:pt x="4772" y="13242"/>
                  <a:pt x="5688" y="13427"/>
                  <a:pt x="6568" y="13612"/>
                </a:cubicBezTo>
                <a:cubicBezTo>
                  <a:pt x="6128" y="13797"/>
                  <a:pt x="5723" y="13938"/>
                  <a:pt x="5318" y="14123"/>
                </a:cubicBezTo>
                <a:cubicBezTo>
                  <a:pt x="5248" y="14158"/>
                  <a:pt x="5133" y="14202"/>
                  <a:pt x="5063" y="14237"/>
                </a:cubicBezTo>
                <a:cubicBezTo>
                  <a:pt x="4218" y="14052"/>
                  <a:pt x="3302" y="13867"/>
                  <a:pt x="2351" y="13683"/>
                </a:cubicBezTo>
                <a:cubicBezTo>
                  <a:pt x="2422" y="13647"/>
                  <a:pt x="2536" y="13612"/>
                  <a:pt x="2607" y="13577"/>
                </a:cubicBezTo>
                <a:cubicBezTo>
                  <a:pt x="3012" y="13427"/>
                  <a:pt x="3452" y="13242"/>
                  <a:pt x="3892" y="13058"/>
                </a:cubicBezTo>
                <a:close/>
                <a:moveTo>
                  <a:pt x="21826" y="12987"/>
                </a:moveTo>
                <a:cubicBezTo>
                  <a:pt x="22380" y="13058"/>
                  <a:pt x="22891" y="13172"/>
                  <a:pt x="23446" y="13322"/>
                </a:cubicBezTo>
                <a:cubicBezTo>
                  <a:pt x="23005" y="13577"/>
                  <a:pt x="22600" y="13867"/>
                  <a:pt x="22195" y="14237"/>
                </a:cubicBezTo>
                <a:cubicBezTo>
                  <a:pt x="22081" y="14202"/>
                  <a:pt x="21975" y="14158"/>
                  <a:pt x="21861" y="14123"/>
                </a:cubicBezTo>
                <a:cubicBezTo>
                  <a:pt x="21421" y="14017"/>
                  <a:pt x="20981" y="13938"/>
                  <a:pt x="20540" y="13867"/>
                </a:cubicBezTo>
                <a:cubicBezTo>
                  <a:pt x="20945" y="13542"/>
                  <a:pt x="21350" y="13207"/>
                  <a:pt x="21826" y="12987"/>
                </a:cubicBezTo>
                <a:close/>
                <a:moveTo>
                  <a:pt x="79791" y="12362"/>
                </a:moveTo>
                <a:cubicBezTo>
                  <a:pt x="80302" y="12661"/>
                  <a:pt x="80891" y="12917"/>
                  <a:pt x="81472" y="13137"/>
                </a:cubicBezTo>
                <a:cubicBezTo>
                  <a:pt x="81437" y="13463"/>
                  <a:pt x="81472" y="13832"/>
                  <a:pt x="81508" y="14237"/>
                </a:cubicBezTo>
                <a:cubicBezTo>
                  <a:pt x="80891" y="14017"/>
                  <a:pt x="80302" y="13762"/>
                  <a:pt x="79791" y="13463"/>
                </a:cubicBezTo>
                <a:cubicBezTo>
                  <a:pt x="79747" y="13058"/>
                  <a:pt x="79712" y="12697"/>
                  <a:pt x="79791" y="12362"/>
                </a:cubicBezTo>
                <a:close/>
                <a:moveTo>
                  <a:pt x="75204" y="12221"/>
                </a:moveTo>
                <a:lnTo>
                  <a:pt x="75204" y="12221"/>
                </a:lnTo>
                <a:cubicBezTo>
                  <a:pt x="75609" y="12547"/>
                  <a:pt x="75970" y="12881"/>
                  <a:pt x="76340" y="13242"/>
                </a:cubicBezTo>
                <a:cubicBezTo>
                  <a:pt x="76445" y="13612"/>
                  <a:pt x="76630" y="13982"/>
                  <a:pt x="76780" y="14378"/>
                </a:cubicBezTo>
                <a:cubicBezTo>
                  <a:pt x="76410" y="14052"/>
                  <a:pt x="75970" y="13762"/>
                  <a:pt x="75565" y="13463"/>
                </a:cubicBezTo>
                <a:cubicBezTo>
                  <a:pt x="75424" y="13058"/>
                  <a:pt x="75310" y="12661"/>
                  <a:pt x="75204" y="12221"/>
                </a:cubicBezTo>
                <a:close/>
                <a:moveTo>
                  <a:pt x="27073" y="13982"/>
                </a:moveTo>
                <a:cubicBezTo>
                  <a:pt x="27223" y="14052"/>
                  <a:pt x="27363" y="14158"/>
                  <a:pt x="27478" y="14237"/>
                </a:cubicBezTo>
                <a:cubicBezTo>
                  <a:pt x="27583" y="14308"/>
                  <a:pt x="27663" y="14343"/>
                  <a:pt x="27733" y="14422"/>
                </a:cubicBezTo>
                <a:cubicBezTo>
                  <a:pt x="27513" y="14272"/>
                  <a:pt x="27258" y="14123"/>
                  <a:pt x="27038" y="13982"/>
                </a:cubicBezTo>
                <a:close/>
                <a:moveTo>
                  <a:pt x="15408" y="13427"/>
                </a:moveTo>
                <a:cubicBezTo>
                  <a:pt x="15663" y="13463"/>
                  <a:pt x="15883" y="13498"/>
                  <a:pt x="16138" y="13498"/>
                </a:cubicBezTo>
                <a:cubicBezTo>
                  <a:pt x="16473" y="13542"/>
                  <a:pt x="16763" y="13577"/>
                  <a:pt x="17063" y="13577"/>
                </a:cubicBezTo>
                <a:cubicBezTo>
                  <a:pt x="16623" y="13867"/>
                  <a:pt x="16182" y="14158"/>
                  <a:pt x="15777" y="14493"/>
                </a:cubicBezTo>
                <a:cubicBezTo>
                  <a:pt x="15628" y="14457"/>
                  <a:pt x="15478" y="14457"/>
                  <a:pt x="15337" y="14422"/>
                </a:cubicBezTo>
                <a:cubicBezTo>
                  <a:pt x="14932" y="14378"/>
                  <a:pt x="14492" y="14308"/>
                  <a:pt x="14087" y="14237"/>
                </a:cubicBezTo>
                <a:cubicBezTo>
                  <a:pt x="14527" y="13938"/>
                  <a:pt x="14967" y="13683"/>
                  <a:pt x="15408" y="13427"/>
                </a:cubicBezTo>
                <a:close/>
                <a:moveTo>
                  <a:pt x="56901" y="12107"/>
                </a:moveTo>
                <a:cubicBezTo>
                  <a:pt x="56901" y="12582"/>
                  <a:pt x="56936" y="13102"/>
                  <a:pt x="56971" y="13612"/>
                </a:cubicBezTo>
                <a:cubicBezTo>
                  <a:pt x="56531" y="13938"/>
                  <a:pt x="56020" y="14237"/>
                  <a:pt x="55536" y="14493"/>
                </a:cubicBezTo>
                <a:cubicBezTo>
                  <a:pt x="55501" y="14017"/>
                  <a:pt x="55466" y="13542"/>
                  <a:pt x="55430" y="13102"/>
                </a:cubicBezTo>
                <a:cubicBezTo>
                  <a:pt x="55941" y="12767"/>
                  <a:pt x="56416" y="12441"/>
                  <a:pt x="56901" y="12107"/>
                </a:cubicBezTo>
                <a:close/>
                <a:moveTo>
                  <a:pt x="10275" y="13392"/>
                </a:moveTo>
                <a:cubicBezTo>
                  <a:pt x="10750" y="13498"/>
                  <a:pt x="11226" y="13612"/>
                  <a:pt x="11701" y="13718"/>
                </a:cubicBezTo>
                <a:cubicBezTo>
                  <a:pt x="11816" y="13762"/>
                  <a:pt x="11956" y="13797"/>
                  <a:pt x="12071" y="13832"/>
                </a:cubicBezTo>
                <a:cubicBezTo>
                  <a:pt x="11631" y="14088"/>
                  <a:pt x="11155" y="14308"/>
                  <a:pt x="10715" y="14563"/>
                </a:cubicBezTo>
                <a:cubicBezTo>
                  <a:pt x="10680" y="14563"/>
                  <a:pt x="10601" y="14528"/>
                  <a:pt x="10565" y="14528"/>
                </a:cubicBezTo>
                <a:cubicBezTo>
                  <a:pt x="10020" y="14378"/>
                  <a:pt x="9430" y="14202"/>
                  <a:pt x="8840" y="14052"/>
                </a:cubicBezTo>
                <a:cubicBezTo>
                  <a:pt x="9315" y="13832"/>
                  <a:pt x="9799" y="13612"/>
                  <a:pt x="10275" y="13392"/>
                </a:cubicBezTo>
                <a:close/>
                <a:moveTo>
                  <a:pt x="27733" y="12802"/>
                </a:moveTo>
                <a:cubicBezTo>
                  <a:pt x="28138" y="13242"/>
                  <a:pt x="28614" y="13612"/>
                  <a:pt x="29168" y="13938"/>
                </a:cubicBezTo>
                <a:cubicBezTo>
                  <a:pt x="29089" y="14202"/>
                  <a:pt x="28983" y="14378"/>
                  <a:pt x="28834" y="14598"/>
                </a:cubicBezTo>
                <a:cubicBezTo>
                  <a:pt x="28323" y="14272"/>
                  <a:pt x="27804" y="13903"/>
                  <a:pt x="27407" y="13498"/>
                </a:cubicBezTo>
                <a:cubicBezTo>
                  <a:pt x="27513" y="13322"/>
                  <a:pt x="27627" y="13102"/>
                  <a:pt x="27733" y="12802"/>
                </a:cubicBezTo>
                <a:close/>
                <a:moveTo>
                  <a:pt x="50588" y="13172"/>
                </a:moveTo>
                <a:cubicBezTo>
                  <a:pt x="50518" y="13357"/>
                  <a:pt x="50439" y="13542"/>
                  <a:pt x="50368" y="13762"/>
                </a:cubicBezTo>
                <a:cubicBezTo>
                  <a:pt x="50034" y="13938"/>
                  <a:pt x="49743" y="14123"/>
                  <a:pt x="49417" y="14272"/>
                </a:cubicBezTo>
                <a:cubicBezTo>
                  <a:pt x="49197" y="14422"/>
                  <a:pt x="48933" y="14528"/>
                  <a:pt x="48713" y="14642"/>
                </a:cubicBezTo>
                <a:cubicBezTo>
                  <a:pt x="48792" y="14457"/>
                  <a:pt x="48898" y="14237"/>
                  <a:pt x="48977" y="14052"/>
                </a:cubicBezTo>
                <a:cubicBezTo>
                  <a:pt x="49268" y="13903"/>
                  <a:pt x="49558" y="13762"/>
                  <a:pt x="49857" y="13577"/>
                </a:cubicBezTo>
                <a:lnTo>
                  <a:pt x="50254" y="13357"/>
                </a:lnTo>
                <a:cubicBezTo>
                  <a:pt x="50368" y="13278"/>
                  <a:pt x="50474" y="13207"/>
                  <a:pt x="50588" y="13172"/>
                </a:cubicBezTo>
                <a:close/>
                <a:moveTo>
                  <a:pt x="52058" y="12881"/>
                </a:moveTo>
                <a:cubicBezTo>
                  <a:pt x="51979" y="13172"/>
                  <a:pt x="51944" y="13463"/>
                  <a:pt x="51909" y="13797"/>
                </a:cubicBezTo>
                <a:cubicBezTo>
                  <a:pt x="51354" y="14088"/>
                  <a:pt x="50773" y="14378"/>
                  <a:pt x="50183" y="14677"/>
                </a:cubicBezTo>
                <a:cubicBezTo>
                  <a:pt x="50254" y="14378"/>
                  <a:pt x="50333" y="14088"/>
                  <a:pt x="50403" y="13797"/>
                </a:cubicBezTo>
                <a:cubicBezTo>
                  <a:pt x="50958" y="13498"/>
                  <a:pt x="51504" y="13207"/>
                  <a:pt x="52058" y="12881"/>
                </a:cubicBezTo>
                <a:close/>
                <a:moveTo>
                  <a:pt x="76049" y="12071"/>
                </a:moveTo>
                <a:lnTo>
                  <a:pt x="76049" y="12071"/>
                </a:lnTo>
                <a:cubicBezTo>
                  <a:pt x="76190" y="12256"/>
                  <a:pt x="76340" y="12441"/>
                  <a:pt x="76525" y="12582"/>
                </a:cubicBezTo>
                <a:cubicBezTo>
                  <a:pt x="76780" y="12917"/>
                  <a:pt x="77071" y="13278"/>
                  <a:pt x="77405" y="13577"/>
                </a:cubicBezTo>
                <a:cubicBezTo>
                  <a:pt x="77546" y="13982"/>
                  <a:pt x="77731" y="14343"/>
                  <a:pt x="77916" y="14713"/>
                </a:cubicBezTo>
                <a:cubicBezTo>
                  <a:pt x="77625" y="14422"/>
                  <a:pt x="77370" y="14158"/>
                  <a:pt x="77071" y="13867"/>
                </a:cubicBezTo>
                <a:cubicBezTo>
                  <a:pt x="76850" y="13647"/>
                  <a:pt x="76595" y="13427"/>
                  <a:pt x="76375" y="13172"/>
                </a:cubicBezTo>
                <a:cubicBezTo>
                  <a:pt x="76225" y="12802"/>
                  <a:pt x="76120" y="12441"/>
                  <a:pt x="76049" y="12071"/>
                </a:cubicBezTo>
                <a:close/>
                <a:moveTo>
                  <a:pt x="6674" y="13612"/>
                </a:moveTo>
                <a:cubicBezTo>
                  <a:pt x="7009" y="13683"/>
                  <a:pt x="7378" y="13762"/>
                  <a:pt x="7739" y="13867"/>
                </a:cubicBezTo>
                <a:cubicBezTo>
                  <a:pt x="8074" y="13903"/>
                  <a:pt x="8364" y="14017"/>
                  <a:pt x="8699" y="14088"/>
                </a:cubicBezTo>
                <a:cubicBezTo>
                  <a:pt x="8215" y="14272"/>
                  <a:pt x="7775" y="14493"/>
                  <a:pt x="7334" y="14713"/>
                </a:cubicBezTo>
                <a:lnTo>
                  <a:pt x="7264" y="14748"/>
                </a:lnTo>
                <a:cubicBezTo>
                  <a:pt x="6824" y="14642"/>
                  <a:pt x="6419" y="14528"/>
                  <a:pt x="6014" y="14457"/>
                </a:cubicBezTo>
                <a:cubicBezTo>
                  <a:pt x="5723" y="14378"/>
                  <a:pt x="5468" y="14308"/>
                  <a:pt x="5177" y="14272"/>
                </a:cubicBezTo>
                <a:cubicBezTo>
                  <a:pt x="5213" y="14237"/>
                  <a:pt x="5283" y="14202"/>
                  <a:pt x="5318" y="14202"/>
                </a:cubicBezTo>
                <a:cubicBezTo>
                  <a:pt x="5758" y="14017"/>
                  <a:pt x="6199" y="13797"/>
                  <a:pt x="6674" y="13612"/>
                </a:cubicBezTo>
                <a:close/>
                <a:moveTo>
                  <a:pt x="17133" y="13577"/>
                </a:moveTo>
                <a:cubicBezTo>
                  <a:pt x="17283" y="13612"/>
                  <a:pt x="17424" y="13612"/>
                  <a:pt x="17573" y="13612"/>
                </a:cubicBezTo>
                <a:cubicBezTo>
                  <a:pt x="17978" y="13647"/>
                  <a:pt x="18383" y="13683"/>
                  <a:pt x="18824" y="13718"/>
                </a:cubicBezTo>
                <a:cubicBezTo>
                  <a:pt x="18383" y="14052"/>
                  <a:pt x="17978" y="14378"/>
                  <a:pt x="17573" y="14748"/>
                </a:cubicBezTo>
                <a:cubicBezTo>
                  <a:pt x="17098" y="14677"/>
                  <a:pt x="16623" y="14598"/>
                  <a:pt x="16103" y="14528"/>
                </a:cubicBezTo>
                <a:cubicBezTo>
                  <a:pt x="16033" y="14528"/>
                  <a:pt x="15918" y="14528"/>
                  <a:pt x="15848" y="14493"/>
                </a:cubicBezTo>
                <a:cubicBezTo>
                  <a:pt x="16288" y="14202"/>
                  <a:pt x="16693" y="13867"/>
                  <a:pt x="17133" y="13577"/>
                </a:cubicBezTo>
                <a:close/>
                <a:moveTo>
                  <a:pt x="73804" y="12617"/>
                </a:moveTo>
                <a:lnTo>
                  <a:pt x="73804" y="12617"/>
                </a:lnTo>
                <a:cubicBezTo>
                  <a:pt x="74068" y="12732"/>
                  <a:pt x="74324" y="12837"/>
                  <a:pt x="74579" y="12987"/>
                </a:cubicBezTo>
                <a:cubicBezTo>
                  <a:pt x="74905" y="13137"/>
                  <a:pt x="75204" y="13322"/>
                  <a:pt x="75495" y="13498"/>
                </a:cubicBezTo>
                <a:cubicBezTo>
                  <a:pt x="75644" y="13938"/>
                  <a:pt x="75785" y="14378"/>
                  <a:pt x="75935" y="14748"/>
                </a:cubicBezTo>
                <a:cubicBezTo>
                  <a:pt x="75609" y="14563"/>
                  <a:pt x="75239" y="14422"/>
                  <a:pt x="74834" y="14272"/>
                </a:cubicBezTo>
                <a:cubicBezTo>
                  <a:pt x="74614" y="14158"/>
                  <a:pt x="74359" y="14088"/>
                  <a:pt x="74139" y="14017"/>
                </a:cubicBezTo>
                <a:cubicBezTo>
                  <a:pt x="74024" y="13612"/>
                  <a:pt x="73883" y="13137"/>
                  <a:pt x="73804" y="12617"/>
                </a:cubicBezTo>
                <a:close/>
                <a:moveTo>
                  <a:pt x="78171" y="12476"/>
                </a:moveTo>
                <a:cubicBezTo>
                  <a:pt x="78611" y="12837"/>
                  <a:pt x="79166" y="13207"/>
                  <a:pt x="79747" y="13498"/>
                </a:cubicBezTo>
                <a:cubicBezTo>
                  <a:pt x="79791" y="13903"/>
                  <a:pt x="79932" y="14308"/>
                  <a:pt x="80081" y="14748"/>
                </a:cubicBezTo>
                <a:cubicBezTo>
                  <a:pt x="79492" y="14422"/>
                  <a:pt x="78946" y="14088"/>
                  <a:pt x="78470" y="13718"/>
                </a:cubicBezTo>
                <a:cubicBezTo>
                  <a:pt x="78321" y="13322"/>
                  <a:pt x="78206" y="12881"/>
                  <a:pt x="78171" y="12476"/>
                </a:cubicBezTo>
                <a:close/>
                <a:moveTo>
                  <a:pt x="2237" y="13718"/>
                </a:moveTo>
                <a:cubicBezTo>
                  <a:pt x="3152" y="13867"/>
                  <a:pt x="4077" y="14088"/>
                  <a:pt x="4993" y="14272"/>
                </a:cubicBezTo>
                <a:cubicBezTo>
                  <a:pt x="4552" y="14457"/>
                  <a:pt x="4112" y="14642"/>
                  <a:pt x="3672" y="14818"/>
                </a:cubicBezTo>
                <a:cubicBezTo>
                  <a:pt x="2756" y="14642"/>
                  <a:pt x="1797" y="14422"/>
                  <a:pt x="846" y="14272"/>
                </a:cubicBezTo>
                <a:cubicBezTo>
                  <a:pt x="1321" y="14088"/>
                  <a:pt x="1761" y="13903"/>
                  <a:pt x="2237" y="13718"/>
                </a:cubicBezTo>
                <a:close/>
                <a:moveTo>
                  <a:pt x="27363" y="13542"/>
                </a:moveTo>
                <a:cubicBezTo>
                  <a:pt x="27768" y="13982"/>
                  <a:pt x="28288" y="14343"/>
                  <a:pt x="28834" y="14642"/>
                </a:cubicBezTo>
                <a:cubicBezTo>
                  <a:pt x="28763" y="14713"/>
                  <a:pt x="28728" y="14783"/>
                  <a:pt x="28684" y="14818"/>
                </a:cubicBezTo>
                <a:cubicBezTo>
                  <a:pt x="28358" y="14642"/>
                  <a:pt x="28024" y="14422"/>
                  <a:pt x="27698" y="14237"/>
                </a:cubicBezTo>
                <a:cubicBezTo>
                  <a:pt x="27583" y="14158"/>
                  <a:pt x="27513" y="14088"/>
                  <a:pt x="27407" y="14052"/>
                </a:cubicBezTo>
                <a:cubicBezTo>
                  <a:pt x="27328" y="14017"/>
                  <a:pt x="27293" y="13982"/>
                  <a:pt x="27258" y="13938"/>
                </a:cubicBezTo>
                <a:cubicBezTo>
                  <a:pt x="27187" y="13903"/>
                  <a:pt x="27143" y="13832"/>
                  <a:pt x="27073" y="13797"/>
                </a:cubicBezTo>
                <a:cubicBezTo>
                  <a:pt x="27187" y="13762"/>
                  <a:pt x="27258" y="13683"/>
                  <a:pt x="27363" y="13542"/>
                </a:cubicBezTo>
                <a:close/>
                <a:moveTo>
                  <a:pt x="58177" y="12732"/>
                </a:moveTo>
                <a:cubicBezTo>
                  <a:pt x="58221" y="13137"/>
                  <a:pt x="58256" y="13542"/>
                  <a:pt x="58292" y="13938"/>
                </a:cubicBezTo>
                <a:cubicBezTo>
                  <a:pt x="57922" y="14272"/>
                  <a:pt x="57561" y="14563"/>
                  <a:pt x="57156" y="14818"/>
                </a:cubicBezTo>
                <a:cubicBezTo>
                  <a:pt x="57121" y="14422"/>
                  <a:pt x="57077" y="14017"/>
                  <a:pt x="57042" y="13612"/>
                </a:cubicBezTo>
                <a:cubicBezTo>
                  <a:pt x="57446" y="13357"/>
                  <a:pt x="57816" y="13058"/>
                  <a:pt x="58177" y="12732"/>
                </a:cubicBezTo>
                <a:close/>
                <a:moveTo>
                  <a:pt x="68475" y="13228"/>
                </a:moveTo>
                <a:cubicBezTo>
                  <a:pt x="68925" y="13228"/>
                  <a:pt x="69355" y="13253"/>
                  <a:pt x="69772" y="13278"/>
                </a:cubicBezTo>
                <a:cubicBezTo>
                  <a:pt x="69807" y="13498"/>
                  <a:pt x="69842" y="13718"/>
                  <a:pt x="69842" y="13903"/>
                </a:cubicBezTo>
                <a:cubicBezTo>
                  <a:pt x="69922" y="14202"/>
                  <a:pt x="69957" y="14493"/>
                  <a:pt x="69992" y="14818"/>
                </a:cubicBezTo>
                <a:cubicBezTo>
                  <a:pt x="69552" y="14783"/>
                  <a:pt x="69112" y="14783"/>
                  <a:pt x="68672" y="14783"/>
                </a:cubicBezTo>
                <a:cubicBezTo>
                  <a:pt x="68346" y="14783"/>
                  <a:pt x="68011" y="14818"/>
                  <a:pt x="67685" y="14818"/>
                </a:cubicBezTo>
                <a:cubicBezTo>
                  <a:pt x="67641" y="14378"/>
                  <a:pt x="67606" y="13982"/>
                  <a:pt x="67571" y="13577"/>
                </a:cubicBezTo>
                <a:cubicBezTo>
                  <a:pt x="67571" y="13463"/>
                  <a:pt x="67536" y="13357"/>
                  <a:pt x="67536" y="13242"/>
                </a:cubicBezTo>
                <a:lnTo>
                  <a:pt x="67906" y="13242"/>
                </a:lnTo>
                <a:cubicBezTo>
                  <a:pt x="68099" y="13232"/>
                  <a:pt x="68289" y="13228"/>
                  <a:pt x="68475" y="13228"/>
                </a:cubicBezTo>
                <a:close/>
                <a:moveTo>
                  <a:pt x="81552" y="13172"/>
                </a:moveTo>
                <a:cubicBezTo>
                  <a:pt x="82133" y="13357"/>
                  <a:pt x="82723" y="13577"/>
                  <a:pt x="83383" y="13718"/>
                </a:cubicBezTo>
                <a:cubicBezTo>
                  <a:pt x="83383" y="14088"/>
                  <a:pt x="83383" y="14457"/>
                  <a:pt x="83453" y="14818"/>
                </a:cubicBezTo>
                <a:cubicBezTo>
                  <a:pt x="82793" y="14642"/>
                  <a:pt x="82168" y="14457"/>
                  <a:pt x="81587" y="14272"/>
                </a:cubicBezTo>
                <a:cubicBezTo>
                  <a:pt x="81508" y="13867"/>
                  <a:pt x="81508" y="13498"/>
                  <a:pt x="81552" y="13172"/>
                </a:cubicBezTo>
                <a:close/>
                <a:moveTo>
                  <a:pt x="62253" y="12617"/>
                </a:moveTo>
                <a:cubicBezTo>
                  <a:pt x="62289" y="13137"/>
                  <a:pt x="62359" y="13647"/>
                  <a:pt x="62438" y="14202"/>
                </a:cubicBezTo>
                <a:cubicBezTo>
                  <a:pt x="61998" y="14378"/>
                  <a:pt x="61558" y="14598"/>
                  <a:pt x="61153" y="14862"/>
                </a:cubicBezTo>
                <a:cubicBezTo>
                  <a:pt x="61083" y="14378"/>
                  <a:pt x="61003" y="13867"/>
                  <a:pt x="60968" y="13357"/>
                </a:cubicBezTo>
                <a:cubicBezTo>
                  <a:pt x="61408" y="13102"/>
                  <a:pt x="61813" y="12837"/>
                  <a:pt x="62253" y="12617"/>
                </a:cubicBezTo>
                <a:close/>
                <a:moveTo>
                  <a:pt x="77000" y="12362"/>
                </a:moveTo>
                <a:cubicBezTo>
                  <a:pt x="77440" y="12837"/>
                  <a:pt x="77880" y="13357"/>
                  <a:pt x="78426" y="13762"/>
                </a:cubicBezTo>
                <a:cubicBezTo>
                  <a:pt x="78541" y="14123"/>
                  <a:pt x="78726" y="14493"/>
                  <a:pt x="78911" y="14862"/>
                </a:cubicBezTo>
                <a:cubicBezTo>
                  <a:pt x="78796" y="14818"/>
                  <a:pt x="78726" y="14748"/>
                  <a:pt x="78611" y="14677"/>
                </a:cubicBezTo>
                <a:cubicBezTo>
                  <a:pt x="78206" y="14308"/>
                  <a:pt x="77810" y="13938"/>
                  <a:pt x="77440" y="13577"/>
                </a:cubicBezTo>
                <a:cubicBezTo>
                  <a:pt x="77255" y="13172"/>
                  <a:pt x="77106" y="12767"/>
                  <a:pt x="77000" y="12362"/>
                </a:cubicBezTo>
                <a:close/>
                <a:moveTo>
                  <a:pt x="53634" y="12917"/>
                </a:moveTo>
                <a:lnTo>
                  <a:pt x="53634" y="12917"/>
                </a:lnTo>
                <a:cubicBezTo>
                  <a:pt x="53599" y="13322"/>
                  <a:pt x="53555" y="13683"/>
                  <a:pt x="53555" y="14088"/>
                </a:cubicBezTo>
                <a:cubicBezTo>
                  <a:pt x="53009" y="14378"/>
                  <a:pt x="52455" y="14642"/>
                  <a:pt x="51874" y="14898"/>
                </a:cubicBezTo>
                <a:cubicBezTo>
                  <a:pt x="51909" y="14528"/>
                  <a:pt x="51909" y="14202"/>
                  <a:pt x="51979" y="13832"/>
                </a:cubicBezTo>
                <a:cubicBezTo>
                  <a:pt x="52534" y="13542"/>
                  <a:pt x="53080" y="13242"/>
                  <a:pt x="53634" y="12917"/>
                </a:cubicBezTo>
                <a:close/>
                <a:moveTo>
                  <a:pt x="67501" y="13242"/>
                </a:moveTo>
                <a:lnTo>
                  <a:pt x="67501" y="13577"/>
                </a:lnTo>
                <a:cubicBezTo>
                  <a:pt x="67536" y="13982"/>
                  <a:pt x="67571" y="14422"/>
                  <a:pt x="67641" y="14818"/>
                </a:cubicBezTo>
                <a:cubicBezTo>
                  <a:pt x="66946" y="14862"/>
                  <a:pt x="66286" y="14898"/>
                  <a:pt x="65661" y="14968"/>
                </a:cubicBezTo>
                <a:cubicBezTo>
                  <a:pt x="65625" y="14642"/>
                  <a:pt x="65590" y="14308"/>
                  <a:pt x="65590" y="13982"/>
                </a:cubicBezTo>
                <a:cubicBezTo>
                  <a:pt x="65555" y="13797"/>
                  <a:pt x="65555" y="13612"/>
                  <a:pt x="65520" y="13392"/>
                </a:cubicBezTo>
                <a:cubicBezTo>
                  <a:pt x="66145" y="13322"/>
                  <a:pt x="66761" y="13242"/>
                  <a:pt x="67501" y="13242"/>
                </a:cubicBezTo>
                <a:close/>
                <a:moveTo>
                  <a:pt x="69842" y="13278"/>
                </a:moveTo>
                <a:cubicBezTo>
                  <a:pt x="70582" y="13322"/>
                  <a:pt x="71278" y="13427"/>
                  <a:pt x="71938" y="13542"/>
                </a:cubicBezTo>
                <a:cubicBezTo>
                  <a:pt x="72008" y="13938"/>
                  <a:pt x="72087" y="14308"/>
                  <a:pt x="72158" y="14598"/>
                </a:cubicBezTo>
                <a:cubicBezTo>
                  <a:pt x="72193" y="14713"/>
                  <a:pt x="72228" y="14862"/>
                  <a:pt x="72264" y="14968"/>
                </a:cubicBezTo>
                <a:cubicBezTo>
                  <a:pt x="71568" y="14898"/>
                  <a:pt x="70837" y="14818"/>
                  <a:pt x="70063" y="14818"/>
                </a:cubicBezTo>
                <a:cubicBezTo>
                  <a:pt x="69992" y="14493"/>
                  <a:pt x="69957" y="14202"/>
                  <a:pt x="69922" y="13903"/>
                </a:cubicBezTo>
                <a:cubicBezTo>
                  <a:pt x="69886" y="13718"/>
                  <a:pt x="69886" y="13498"/>
                  <a:pt x="69842" y="13278"/>
                </a:cubicBezTo>
                <a:close/>
                <a:moveTo>
                  <a:pt x="18894" y="13718"/>
                </a:moveTo>
                <a:cubicBezTo>
                  <a:pt x="19405" y="13762"/>
                  <a:pt x="19880" y="13832"/>
                  <a:pt x="20399" y="13903"/>
                </a:cubicBezTo>
                <a:cubicBezTo>
                  <a:pt x="19994" y="14237"/>
                  <a:pt x="19625" y="14642"/>
                  <a:pt x="19264" y="15003"/>
                </a:cubicBezTo>
                <a:cubicBezTo>
                  <a:pt x="18709" y="14898"/>
                  <a:pt x="18198" y="14818"/>
                  <a:pt x="17644" y="14748"/>
                </a:cubicBezTo>
                <a:cubicBezTo>
                  <a:pt x="18049" y="14378"/>
                  <a:pt x="18454" y="14052"/>
                  <a:pt x="18894" y="13718"/>
                </a:cubicBezTo>
                <a:close/>
                <a:moveTo>
                  <a:pt x="27407" y="14272"/>
                </a:moveTo>
                <a:cubicBezTo>
                  <a:pt x="27733" y="14493"/>
                  <a:pt x="28024" y="14677"/>
                  <a:pt x="28358" y="14862"/>
                </a:cubicBezTo>
                <a:cubicBezTo>
                  <a:pt x="28393" y="14898"/>
                  <a:pt x="28464" y="14968"/>
                  <a:pt x="28508" y="15003"/>
                </a:cubicBezTo>
                <a:cubicBezTo>
                  <a:pt x="28358" y="14933"/>
                  <a:pt x="28209" y="14818"/>
                  <a:pt x="28103" y="14748"/>
                </a:cubicBezTo>
                <a:cubicBezTo>
                  <a:pt x="27953" y="14642"/>
                  <a:pt x="27804" y="14528"/>
                  <a:pt x="27627" y="14457"/>
                </a:cubicBezTo>
                <a:cubicBezTo>
                  <a:pt x="27548" y="14378"/>
                  <a:pt x="27478" y="14343"/>
                  <a:pt x="27407" y="14272"/>
                </a:cubicBezTo>
                <a:close/>
                <a:moveTo>
                  <a:pt x="12177" y="13832"/>
                </a:moveTo>
                <a:cubicBezTo>
                  <a:pt x="12731" y="13982"/>
                  <a:pt x="13321" y="14123"/>
                  <a:pt x="13937" y="14237"/>
                </a:cubicBezTo>
                <a:cubicBezTo>
                  <a:pt x="13462" y="14528"/>
                  <a:pt x="13022" y="14783"/>
                  <a:pt x="12582" y="15082"/>
                </a:cubicBezTo>
                <a:cubicBezTo>
                  <a:pt x="12000" y="14933"/>
                  <a:pt x="11375" y="14748"/>
                  <a:pt x="10786" y="14598"/>
                </a:cubicBezTo>
                <a:cubicBezTo>
                  <a:pt x="11226" y="14343"/>
                  <a:pt x="11701" y="14088"/>
                  <a:pt x="12177" y="13832"/>
                </a:cubicBezTo>
                <a:close/>
                <a:moveTo>
                  <a:pt x="23516" y="13357"/>
                </a:moveTo>
                <a:cubicBezTo>
                  <a:pt x="24212" y="13577"/>
                  <a:pt x="24837" y="13832"/>
                  <a:pt x="25427" y="14158"/>
                </a:cubicBezTo>
                <a:cubicBezTo>
                  <a:pt x="25022" y="14378"/>
                  <a:pt x="24652" y="14713"/>
                  <a:pt x="24282" y="15082"/>
                </a:cubicBezTo>
                <a:cubicBezTo>
                  <a:pt x="23666" y="14748"/>
                  <a:pt x="22961" y="14493"/>
                  <a:pt x="22266" y="14272"/>
                </a:cubicBezTo>
                <a:cubicBezTo>
                  <a:pt x="22636" y="13903"/>
                  <a:pt x="23076" y="13577"/>
                  <a:pt x="23516" y="13357"/>
                </a:cubicBezTo>
                <a:close/>
                <a:moveTo>
                  <a:pt x="26668" y="13903"/>
                </a:moveTo>
                <a:cubicBezTo>
                  <a:pt x="27002" y="14088"/>
                  <a:pt x="27293" y="14308"/>
                  <a:pt x="27627" y="14493"/>
                </a:cubicBezTo>
                <a:cubicBezTo>
                  <a:pt x="27733" y="14598"/>
                  <a:pt x="27918" y="14713"/>
                  <a:pt x="28068" y="14783"/>
                </a:cubicBezTo>
                <a:cubicBezTo>
                  <a:pt x="28173" y="14862"/>
                  <a:pt x="28244" y="14933"/>
                  <a:pt x="28358" y="15003"/>
                </a:cubicBezTo>
                <a:cubicBezTo>
                  <a:pt x="28244" y="15038"/>
                  <a:pt x="28103" y="15082"/>
                  <a:pt x="27988" y="15118"/>
                </a:cubicBezTo>
                <a:cubicBezTo>
                  <a:pt x="27443" y="14713"/>
                  <a:pt x="26853" y="14308"/>
                  <a:pt x="26228" y="13938"/>
                </a:cubicBezTo>
                <a:cubicBezTo>
                  <a:pt x="26377" y="13938"/>
                  <a:pt x="26562" y="13903"/>
                  <a:pt x="26668" y="13903"/>
                </a:cubicBezTo>
                <a:close/>
                <a:moveTo>
                  <a:pt x="59542" y="12917"/>
                </a:moveTo>
                <a:cubicBezTo>
                  <a:pt x="59577" y="13357"/>
                  <a:pt x="59647" y="13797"/>
                  <a:pt x="59683" y="14237"/>
                </a:cubicBezTo>
                <a:cubicBezTo>
                  <a:pt x="59392" y="14457"/>
                  <a:pt x="59137" y="14677"/>
                  <a:pt x="58838" y="14933"/>
                </a:cubicBezTo>
                <a:cubicBezTo>
                  <a:pt x="58732" y="15038"/>
                  <a:pt x="58617" y="15118"/>
                  <a:pt x="58512" y="15188"/>
                </a:cubicBezTo>
                <a:cubicBezTo>
                  <a:pt x="58477" y="14783"/>
                  <a:pt x="58397" y="14378"/>
                  <a:pt x="58362" y="13982"/>
                </a:cubicBezTo>
                <a:cubicBezTo>
                  <a:pt x="58547" y="13832"/>
                  <a:pt x="58732" y="13647"/>
                  <a:pt x="58952" y="13463"/>
                </a:cubicBezTo>
                <a:cubicBezTo>
                  <a:pt x="59137" y="13278"/>
                  <a:pt x="59357" y="13102"/>
                  <a:pt x="59542" y="12917"/>
                </a:cubicBezTo>
                <a:close/>
                <a:moveTo>
                  <a:pt x="65485" y="13392"/>
                </a:moveTo>
                <a:cubicBezTo>
                  <a:pt x="65485" y="13612"/>
                  <a:pt x="65520" y="13797"/>
                  <a:pt x="65520" y="14017"/>
                </a:cubicBezTo>
                <a:cubicBezTo>
                  <a:pt x="65555" y="14308"/>
                  <a:pt x="65590" y="14642"/>
                  <a:pt x="65625" y="14968"/>
                </a:cubicBezTo>
                <a:cubicBezTo>
                  <a:pt x="65115" y="15038"/>
                  <a:pt x="64639" y="15118"/>
                  <a:pt x="64164" y="15223"/>
                </a:cubicBezTo>
                <a:cubicBezTo>
                  <a:pt x="64164" y="15003"/>
                  <a:pt x="64120" y="14783"/>
                  <a:pt x="64085" y="14563"/>
                </a:cubicBezTo>
                <a:cubicBezTo>
                  <a:pt x="64049" y="14272"/>
                  <a:pt x="64014" y="13982"/>
                  <a:pt x="63979" y="13683"/>
                </a:cubicBezTo>
                <a:cubicBezTo>
                  <a:pt x="64454" y="13577"/>
                  <a:pt x="64965" y="13463"/>
                  <a:pt x="65485" y="13392"/>
                </a:cubicBezTo>
                <a:close/>
                <a:moveTo>
                  <a:pt x="83453" y="13762"/>
                </a:moveTo>
                <a:lnTo>
                  <a:pt x="83453" y="13762"/>
                </a:lnTo>
                <a:cubicBezTo>
                  <a:pt x="83638" y="13797"/>
                  <a:pt x="83858" y="13867"/>
                  <a:pt x="84043" y="13903"/>
                </a:cubicBezTo>
                <a:cubicBezTo>
                  <a:pt x="84483" y="14017"/>
                  <a:pt x="84924" y="14088"/>
                  <a:pt x="85434" y="14123"/>
                </a:cubicBezTo>
                <a:cubicBezTo>
                  <a:pt x="85399" y="14493"/>
                  <a:pt x="85434" y="14862"/>
                  <a:pt x="85514" y="15223"/>
                </a:cubicBezTo>
                <a:cubicBezTo>
                  <a:pt x="85073" y="15153"/>
                  <a:pt x="84633" y="15118"/>
                  <a:pt x="84228" y="15003"/>
                </a:cubicBezTo>
                <a:cubicBezTo>
                  <a:pt x="84008" y="14968"/>
                  <a:pt x="83753" y="14898"/>
                  <a:pt x="83533" y="14862"/>
                </a:cubicBezTo>
                <a:cubicBezTo>
                  <a:pt x="83453" y="14457"/>
                  <a:pt x="83418" y="14088"/>
                  <a:pt x="83453" y="13762"/>
                </a:cubicBezTo>
                <a:close/>
                <a:moveTo>
                  <a:pt x="8769" y="14088"/>
                </a:moveTo>
                <a:cubicBezTo>
                  <a:pt x="9359" y="14272"/>
                  <a:pt x="9976" y="14422"/>
                  <a:pt x="10565" y="14598"/>
                </a:cubicBezTo>
                <a:lnTo>
                  <a:pt x="10636" y="14598"/>
                </a:lnTo>
                <a:cubicBezTo>
                  <a:pt x="10275" y="14783"/>
                  <a:pt x="9940" y="14968"/>
                  <a:pt x="9579" y="15153"/>
                </a:cubicBezTo>
                <a:lnTo>
                  <a:pt x="9394" y="15259"/>
                </a:lnTo>
                <a:cubicBezTo>
                  <a:pt x="8699" y="15082"/>
                  <a:pt x="8039" y="14933"/>
                  <a:pt x="7334" y="14748"/>
                </a:cubicBezTo>
                <a:lnTo>
                  <a:pt x="7378" y="14748"/>
                </a:lnTo>
                <a:cubicBezTo>
                  <a:pt x="7819" y="14528"/>
                  <a:pt x="8294" y="14308"/>
                  <a:pt x="8769" y="14088"/>
                </a:cubicBezTo>
                <a:close/>
                <a:moveTo>
                  <a:pt x="28869" y="15038"/>
                </a:moveTo>
                <a:lnTo>
                  <a:pt x="28869" y="15038"/>
                </a:lnTo>
                <a:cubicBezTo>
                  <a:pt x="29054" y="15153"/>
                  <a:pt x="29203" y="15223"/>
                  <a:pt x="29344" y="15303"/>
                </a:cubicBezTo>
                <a:cubicBezTo>
                  <a:pt x="29239" y="15259"/>
                  <a:pt x="29089" y="15188"/>
                  <a:pt x="28983" y="15118"/>
                </a:cubicBezTo>
                <a:cubicBezTo>
                  <a:pt x="28948" y="15118"/>
                  <a:pt x="28904" y="15082"/>
                  <a:pt x="28869" y="15038"/>
                </a:cubicBezTo>
                <a:close/>
                <a:moveTo>
                  <a:pt x="5063" y="14308"/>
                </a:moveTo>
                <a:cubicBezTo>
                  <a:pt x="5398" y="14343"/>
                  <a:pt x="5688" y="14422"/>
                  <a:pt x="5979" y="14493"/>
                </a:cubicBezTo>
                <a:cubicBezTo>
                  <a:pt x="6384" y="14598"/>
                  <a:pt x="6789" y="14677"/>
                  <a:pt x="7194" y="14783"/>
                </a:cubicBezTo>
                <a:lnTo>
                  <a:pt x="6568" y="15038"/>
                </a:lnTo>
                <a:lnTo>
                  <a:pt x="5908" y="15373"/>
                </a:lnTo>
                <a:cubicBezTo>
                  <a:pt x="5503" y="15259"/>
                  <a:pt x="5063" y="15153"/>
                  <a:pt x="4623" y="15038"/>
                </a:cubicBezTo>
                <a:cubicBezTo>
                  <a:pt x="4332" y="14968"/>
                  <a:pt x="4033" y="14898"/>
                  <a:pt x="3742" y="14862"/>
                </a:cubicBezTo>
                <a:cubicBezTo>
                  <a:pt x="4183" y="14677"/>
                  <a:pt x="4623" y="14493"/>
                  <a:pt x="5063" y="14308"/>
                </a:cubicBezTo>
                <a:close/>
                <a:moveTo>
                  <a:pt x="26157" y="13982"/>
                </a:moveTo>
                <a:cubicBezTo>
                  <a:pt x="26782" y="14308"/>
                  <a:pt x="27363" y="14713"/>
                  <a:pt x="27918" y="15153"/>
                </a:cubicBezTo>
                <a:cubicBezTo>
                  <a:pt x="27733" y="15188"/>
                  <a:pt x="27583" y="15303"/>
                  <a:pt x="27407" y="15373"/>
                </a:cubicBezTo>
                <a:cubicBezTo>
                  <a:pt x="26818" y="14933"/>
                  <a:pt x="26228" y="14528"/>
                  <a:pt x="25567" y="14158"/>
                </a:cubicBezTo>
                <a:cubicBezTo>
                  <a:pt x="25717" y="14088"/>
                  <a:pt x="25867" y="14052"/>
                  <a:pt x="26008" y="14017"/>
                </a:cubicBezTo>
                <a:cubicBezTo>
                  <a:pt x="26043" y="13982"/>
                  <a:pt x="26087" y="13982"/>
                  <a:pt x="26157" y="13982"/>
                </a:cubicBezTo>
                <a:close/>
                <a:moveTo>
                  <a:pt x="72008" y="13542"/>
                </a:moveTo>
                <a:lnTo>
                  <a:pt x="72008" y="13542"/>
                </a:lnTo>
                <a:cubicBezTo>
                  <a:pt x="72748" y="13683"/>
                  <a:pt x="73408" y="13832"/>
                  <a:pt x="74068" y="14052"/>
                </a:cubicBezTo>
                <a:cubicBezTo>
                  <a:pt x="74139" y="14343"/>
                  <a:pt x="74244" y="14642"/>
                  <a:pt x="74324" y="14898"/>
                </a:cubicBezTo>
                <a:cubicBezTo>
                  <a:pt x="74359" y="15038"/>
                  <a:pt x="74429" y="15188"/>
                  <a:pt x="74465" y="15373"/>
                </a:cubicBezTo>
                <a:cubicBezTo>
                  <a:pt x="73804" y="15188"/>
                  <a:pt x="73074" y="15082"/>
                  <a:pt x="72308" y="14968"/>
                </a:cubicBezTo>
                <a:cubicBezTo>
                  <a:pt x="72264" y="14862"/>
                  <a:pt x="72264" y="14713"/>
                  <a:pt x="72228" y="14598"/>
                </a:cubicBezTo>
                <a:cubicBezTo>
                  <a:pt x="72158" y="14308"/>
                  <a:pt x="72087" y="13938"/>
                  <a:pt x="72008" y="13542"/>
                </a:cubicBezTo>
                <a:close/>
                <a:moveTo>
                  <a:pt x="48898" y="14088"/>
                </a:moveTo>
                <a:lnTo>
                  <a:pt x="48898" y="14088"/>
                </a:lnTo>
                <a:cubicBezTo>
                  <a:pt x="48792" y="14308"/>
                  <a:pt x="48713" y="14493"/>
                  <a:pt x="48643" y="14677"/>
                </a:cubicBezTo>
                <a:cubicBezTo>
                  <a:pt x="48017" y="14968"/>
                  <a:pt x="47392" y="15223"/>
                  <a:pt x="46811" y="15408"/>
                </a:cubicBezTo>
                <a:cubicBezTo>
                  <a:pt x="46917" y="15223"/>
                  <a:pt x="46996" y="15038"/>
                  <a:pt x="47102" y="14862"/>
                </a:cubicBezTo>
                <a:cubicBezTo>
                  <a:pt x="47692" y="14677"/>
                  <a:pt x="48273" y="14422"/>
                  <a:pt x="48898" y="14088"/>
                </a:cubicBezTo>
                <a:close/>
                <a:moveTo>
                  <a:pt x="28684" y="15038"/>
                </a:moveTo>
                <a:cubicBezTo>
                  <a:pt x="28798" y="15118"/>
                  <a:pt x="28904" y="15188"/>
                  <a:pt x="29054" y="15223"/>
                </a:cubicBezTo>
                <a:cubicBezTo>
                  <a:pt x="29168" y="15303"/>
                  <a:pt x="29239" y="15373"/>
                  <a:pt x="29344" y="15443"/>
                </a:cubicBezTo>
                <a:cubicBezTo>
                  <a:pt x="29089" y="15338"/>
                  <a:pt x="28834" y="15188"/>
                  <a:pt x="28614" y="15038"/>
                </a:cubicBezTo>
                <a:close/>
                <a:moveTo>
                  <a:pt x="29239" y="13982"/>
                </a:moveTo>
                <a:cubicBezTo>
                  <a:pt x="29784" y="14308"/>
                  <a:pt x="30374" y="14598"/>
                  <a:pt x="31035" y="14818"/>
                </a:cubicBezTo>
                <a:cubicBezTo>
                  <a:pt x="30929" y="15118"/>
                  <a:pt x="30815" y="15303"/>
                  <a:pt x="30709" y="15443"/>
                </a:cubicBezTo>
                <a:cubicBezTo>
                  <a:pt x="30049" y="15223"/>
                  <a:pt x="29459" y="14968"/>
                  <a:pt x="28904" y="14642"/>
                </a:cubicBezTo>
                <a:lnTo>
                  <a:pt x="29239" y="13982"/>
                </a:lnTo>
                <a:close/>
                <a:moveTo>
                  <a:pt x="55395" y="13137"/>
                </a:moveTo>
                <a:cubicBezTo>
                  <a:pt x="55395" y="13577"/>
                  <a:pt x="55430" y="14052"/>
                  <a:pt x="55466" y="14528"/>
                </a:cubicBezTo>
                <a:cubicBezTo>
                  <a:pt x="54876" y="14862"/>
                  <a:pt x="54295" y="15188"/>
                  <a:pt x="53670" y="15443"/>
                </a:cubicBezTo>
                <a:cubicBezTo>
                  <a:pt x="53634" y="15003"/>
                  <a:pt x="53599" y="14563"/>
                  <a:pt x="53634" y="14123"/>
                </a:cubicBezTo>
                <a:cubicBezTo>
                  <a:pt x="54215" y="13797"/>
                  <a:pt x="54805" y="13463"/>
                  <a:pt x="55395" y="13137"/>
                </a:cubicBezTo>
                <a:close/>
                <a:moveTo>
                  <a:pt x="14017" y="14272"/>
                </a:moveTo>
                <a:cubicBezTo>
                  <a:pt x="14457" y="14343"/>
                  <a:pt x="14897" y="14422"/>
                  <a:pt x="15337" y="14493"/>
                </a:cubicBezTo>
                <a:cubicBezTo>
                  <a:pt x="15443" y="14493"/>
                  <a:pt x="15592" y="14528"/>
                  <a:pt x="15698" y="14528"/>
                </a:cubicBezTo>
                <a:cubicBezTo>
                  <a:pt x="15258" y="14862"/>
                  <a:pt x="14862" y="15153"/>
                  <a:pt x="14422" y="15479"/>
                </a:cubicBezTo>
                <a:cubicBezTo>
                  <a:pt x="14201" y="15443"/>
                  <a:pt x="13981" y="15408"/>
                  <a:pt x="13761" y="15338"/>
                </a:cubicBezTo>
                <a:cubicBezTo>
                  <a:pt x="13391" y="15259"/>
                  <a:pt x="13022" y="15188"/>
                  <a:pt x="12661" y="15118"/>
                </a:cubicBezTo>
                <a:cubicBezTo>
                  <a:pt x="13136" y="14818"/>
                  <a:pt x="13576" y="14528"/>
                  <a:pt x="14017" y="14272"/>
                </a:cubicBezTo>
                <a:close/>
                <a:moveTo>
                  <a:pt x="20470" y="13903"/>
                </a:moveTo>
                <a:cubicBezTo>
                  <a:pt x="20945" y="13982"/>
                  <a:pt x="21385" y="14088"/>
                  <a:pt x="21861" y="14202"/>
                </a:cubicBezTo>
                <a:cubicBezTo>
                  <a:pt x="21940" y="14237"/>
                  <a:pt x="22046" y="14272"/>
                  <a:pt x="22160" y="14272"/>
                </a:cubicBezTo>
                <a:cubicBezTo>
                  <a:pt x="21755" y="14642"/>
                  <a:pt x="21385" y="15038"/>
                  <a:pt x="21060" y="15479"/>
                </a:cubicBezTo>
                <a:cubicBezTo>
                  <a:pt x="20470" y="15303"/>
                  <a:pt x="19924" y="15153"/>
                  <a:pt x="19334" y="15038"/>
                </a:cubicBezTo>
                <a:cubicBezTo>
                  <a:pt x="19704" y="14642"/>
                  <a:pt x="20065" y="14272"/>
                  <a:pt x="20470" y="13903"/>
                </a:cubicBezTo>
                <a:close/>
                <a:moveTo>
                  <a:pt x="79826" y="13542"/>
                </a:moveTo>
                <a:cubicBezTo>
                  <a:pt x="80337" y="13832"/>
                  <a:pt x="80927" y="14052"/>
                  <a:pt x="81552" y="14308"/>
                </a:cubicBezTo>
                <a:cubicBezTo>
                  <a:pt x="81622" y="14677"/>
                  <a:pt x="81728" y="15082"/>
                  <a:pt x="81913" y="15479"/>
                </a:cubicBezTo>
                <a:cubicBezTo>
                  <a:pt x="81288" y="15259"/>
                  <a:pt x="80707" y="15038"/>
                  <a:pt x="80152" y="14783"/>
                </a:cubicBezTo>
                <a:cubicBezTo>
                  <a:pt x="80011" y="14343"/>
                  <a:pt x="79861" y="13938"/>
                  <a:pt x="79826" y="13542"/>
                </a:cubicBezTo>
                <a:close/>
                <a:moveTo>
                  <a:pt x="50333" y="13832"/>
                </a:moveTo>
                <a:cubicBezTo>
                  <a:pt x="50254" y="14123"/>
                  <a:pt x="50183" y="14422"/>
                  <a:pt x="50113" y="14713"/>
                </a:cubicBezTo>
                <a:cubicBezTo>
                  <a:pt x="49778" y="14862"/>
                  <a:pt x="49488" y="15003"/>
                  <a:pt x="49153" y="15153"/>
                </a:cubicBezTo>
                <a:cubicBezTo>
                  <a:pt x="48898" y="15303"/>
                  <a:pt x="48643" y="15408"/>
                  <a:pt x="48352" y="15523"/>
                </a:cubicBezTo>
                <a:cubicBezTo>
                  <a:pt x="48458" y="15259"/>
                  <a:pt x="48572" y="15003"/>
                  <a:pt x="48678" y="14713"/>
                </a:cubicBezTo>
                <a:cubicBezTo>
                  <a:pt x="48933" y="14598"/>
                  <a:pt x="49197" y="14457"/>
                  <a:pt x="49452" y="14343"/>
                </a:cubicBezTo>
                <a:cubicBezTo>
                  <a:pt x="49743" y="14158"/>
                  <a:pt x="50034" y="14017"/>
                  <a:pt x="50333" y="13832"/>
                </a:cubicBezTo>
                <a:close/>
                <a:moveTo>
                  <a:pt x="28869" y="14677"/>
                </a:moveTo>
                <a:cubicBezTo>
                  <a:pt x="29423" y="15003"/>
                  <a:pt x="30005" y="15259"/>
                  <a:pt x="30665" y="15479"/>
                </a:cubicBezTo>
                <a:cubicBezTo>
                  <a:pt x="30594" y="15558"/>
                  <a:pt x="30524" y="15628"/>
                  <a:pt x="30445" y="15628"/>
                </a:cubicBezTo>
                <a:cubicBezTo>
                  <a:pt x="30426" y="15633"/>
                  <a:pt x="30407" y="15635"/>
                  <a:pt x="30388" y="15635"/>
                </a:cubicBezTo>
                <a:cubicBezTo>
                  <a:pt x="30263" y="15635"/>
                  <a:pt x="30130" y="15543"/>
                  <a:pt x="29969" y="15443"/>
                </a:cubicBezTo>
                <a:cubicBezTo>
                  <a:pt x="29714" y="15259"/>
                  <a:pt x="29423" y="15082"/>
                  <a:pt x="28983" y="15003"/>
                </a:cubicBezTo>
                <a:cubicBezTo>
                  <a:pt x="28904" y="14968"/>
                  <a:pt x="28834" y="14933"/>
                  <a:pt x="28798" y="14898"/>
                </a:cubicBezTo>
                <a:lnTo>
                  <a:pt x="28763" y="14862"/>
                </a:lnTo>
                <a:cubicBezTo>
                  <a:pt x="28798" y="14783"/>
                  <a:pt x="28834" y="14748"/>
                  <a:pt x="28869" y="14677"/>
                </a:cubicBezTo>
                <a:close/>
                <a:moveTo>
                  <a:pt x="60898" y="13392"/>
                </a:moveTo>
                <a:cubicBezTo>
                  <a:pt x="60968" y="13903"/>
                  <a:pt x="61003" y="14422"/>
                  <a:pt x="61083" y="14898"/>
                </a:cubicBezTo>
                <a:cubicBezTo>
                  <a:pt x="60713" y="15118"/>
                  <a:pt x="60343" y="15373"/>
                  <a:pt x="59938" y="15663"/>
                </a:cubicBezTo>
                <a:cubicBezTo>
                  <a:pt x="59868" y="15188"/>
                  <a:pt x="59797" y="14713"/>
                  <a:pt x="59762" y="14237"/>
                </a:cubicBezTo>
                <a:cubicBezTo>
                  <a:pt x="60123" y="13938"/>
                  <a:pt x="60528" y="13647"/>
                  <a:pt x="60898" y="13392"/>
                </a:cubicBezTo>
                <a:close/>
                <a:moveTo>
                  <a:pt x="75565" y="13577"/>
                </a:moveTo>
                <a:lnTo>
                  <a:pt x="75565" y="13577"/>
                </a:lnTo>
                <a:cubicBezTo>
                  <a:pt x="76005" y="13832"/>
                  <a:pt x="76445" y="14158"/>
                  <a:pt x="76850" y="14493"/>
                </a:cubicBezTo>
                <a:cubicBezTo>
                  <a:pt x="77035" y="14862"/>
                  <a:pt x="77220" y="15259"/>
                  <a:pt x="77440" y="15663"/>
                </a:cubicBezTo>
                <a:cubicBezTo>
                  <a:pt x="77000" y="15373"/>
                  <a:pt x="76525" y="15082"/>
                  <a:pt x="76049" y="14783"/>
                </a:cubicBezTo>
                <a:cubicBezTo>
                  <a:pt x="75864" y="14422"/>
                  <a:pt x="75715" y="14017"/>
                  <a:pt x="75565" y="13577"/>
                </a:cubicBezTo>
                <a:close/>
                <a:moveTo>
                  <a:pt x="56971" y="13647"/>
                </a:moveTo>
                <a:cubicBezTo>
                  <a:pt x="57006" y="14052"/>
                  <a:pt x="57077" y="14457"/>
                  <a:pt x="57121" y="14862"/>
                </a:cubicBezTo>
                <a:cubicBezTo>
                  <a:pt x="56637" y="15153"/>
                  <a:pt x="56161" y="15443"/>
                  <a:pt x="55686" y="15699"/>
                </a:cubicBezTo>
                <a:cubicBezTo>
                  <a:pt x="55615" y="15338"/>
                  <a:pt x="55580" y="14933"/>
                  <a:pt x="55536" y="14563"/>
                </a:cubicBezTo>
                <a:cubicBezTo>
                  <a:pt x="56055" y="14308"/>
                  <a:pt x="56531" y="13982"/>
                  <a:pt x="56971" y="13647"/>
                </a:cubicBezTo>
                <a:close/>
                <a:moveTo>
                  <a:pt x="63944" y="13718"/>
                </a:moveTo>
                <a:cubicBezTo>
                  <a:pt x="63979" y="14017"/>
                  <a:pt x="64014" y="14308"/>
                  <a:pt x="64049" y="14598"/>
                </a:cubicBezTo>
                <a:cubicBezTo>
                  <a:pt x="64049" y="14818"/>
                  <a:pt x="64085" y="15038"/>
                  <a:pt x="64120" y="15223"/>
                </a:cubicBezTo>
                <a:cubicBezTo>
                  <a:pt x="63644" y="15373"/>
                  <a:pt x="63169" y="15523"/>
                  <a:pt x="62694" y="15699"/>
                </a:cubicBezTo>
                <a:cubicBezTo>
                  <a:pt x="62694" y="15593"/>
                  <a:pt x="62658" y="15523"/>
                  <a:pt x="62658" y="15408"/>
                </a:cubicBezTo>
                <a:cubicBezTo>
                  <a:pt x="62579" y="15003"/>
                  <a:pt x="62544" y="14598"/>
                  <a:pt x="62509" y="14237"/>
                </a:cubicBezTo>
                <a:cubicBezTo>
                  <a:pt x="62949" y="14017"/>
                  <a:pt x="63424" y="13832"/>
                  <a:pt x="63944" y="13718"/>
                </a:cubicBezTo>
                <a:close/>
                <a:moveTo>
                  <a:pt x="51909" y="13867"/>
                </a:moveTo>
                <a:cubicBezTo>
                  <a:pt x="51874" y="14202"/>
                  <a:pt x="51838" y="14563"/>
                  <a:pt x="51838" y="14933"/>
                </a:cubicBezTo>
                <a:cubicBezTo>
                  <a:pt x="51213" y="15223"/>
                  <a:pt x="50588" y="15479"/>
                  <a:pt x="49963" y="15743"/>
                </a:cubicBezTo>
                <a:cubicBezTo>
                  <a:pt x="50034" y="15408"/>
                  <a:pt x="50078" y="15082"/>
                  <a:pt x="50148" y="14748"/>
                </a:cubicBezTo>
                <a:cubicBezTo>
                  <a:pt x="50738" y="14457"/>
                  <a:pt x="51319" y="14158"/>
                  <a:pt x="51909" y="13867"/>
                </a:cubicBezTo>
                <a:close/>
                <a:moveTo>
                  <a:pt x="10715" y="14642"/>
                </a:moveTo>
                <a:cubicBezTo>
                  <a:pt x="11296" y="14783"/>
                  <a:pt x="11921" y="14968"/>
                  <a:pt x="12511" y="15118"/>
                </a:cubicBezTo>
                <a:cubicBezTo>
                  <a:pt x="12256" y="15303"/>
                  <a:pt x="11956" y="15479"/>
                  <a:pt x="11666" y="15663"/>
                </a:cubicBezTo>
                <a:lnTo>
                  <a:pt x="11446" y="15813"/>
                </a:lnTo>
                <a:cubicBezTo>
                  <a:pt x="10786" y="15628"/>
                  <a:pt x="10125" y="15443"/>
                  <a:pt x="9465" y="15303"/>
                </a:cubicBezTo>
                <a:lnTo>
                  <a:pt x="9615" y="15223"/>
                </a:lnTo>
                <a:cubicBezTo>
                  <a:pt x="9976" y="15003"/>
                  <a:pt x="10345" y="14818"/>
                  <a:pt x="10715" y="14642"/>
                </a:cubicBezTo>
                <a:close/>
                <a:moveTo>
                  <a:pt x="41089" y="14898"/>
                </a:moveTo>
                <a:cubicBezTo>
                  <a:pt x="41010" y="15082"/>
                  <a:pt x="40904" y="15223"/>
                  <a:pt x="40833" y="15373"/>
                </a:cubicBezTo>
                <a:cubicBezTo>
                  <a:pt x="40789" y="15443"/>
                  <a:pt x="40754" y="15523"/>
                  <a:pt x="40719" y="15593"/>
                </a:cubicBezTo>
                <a:cubicBezTo>
                  <a:pt x="39988" y="15593"/>
                  <a:pt x="39513" y="15663"/>
                  <a:pt x="38809" y="15813"/>
                </a:cubicBezTo>
                <a:cubicBezTo>
                  <a:pt x="38958" y="15593"/>
                  <a:pt x="39073" y="15338"/>
                  <a:pt x="39213" y="15118"/>
                </a:cubicBezTo>
                <a:cubicBezTo>
                  <a:pt x="39909" y="14968"/>
                  <a:pt x="40393" y="14898"/>
                  <a:pt x="41089" y="14898"/>
                </a:cubicBezTo>
                <a:close/>
                <a:moveTo>
                  <a:pt x="15777" y="14563"/>
                </a:moveTo>
                <a:cubicBezTo>
                  <a:pt x="15883" y="14563"/>
                  <a:pt x="15997" y="14563"/>
                  <a:pt x="16103" y="14598"/>
                </a:cubicBezTo>
                <a:cubicBezTo>
                  <a:pt x="16579" y="14642"/>
                  <a:pt x="17063" y="14713"/>
                  <a:pt x="17538" y="14783"/>
                </a:cubicBezTo>
                <a:cubicBezTo>
                  <a:pt x="17204" y="15038"/>
                  <a:pt x="16913" y="15338"/>
                  <a:pt x="16623" y="15593"/>
                </a:cubicBezTo>
                <a:cubicBezTo>
                  <a:pt x="16543" y="15699"/>
                  <a:pt x="16438" y="15778"/>
                  <a:pt x="16358" y="15848"/>
                </a:cubicBezTo>
                <a:cubicBezTo>
                  <a:pt x="15962" y="15778"/>
                  <a:pt x="15557" y="15699"/>
                  <a:pt x="15188" y="15628"/>
                </a:cubicBezTo>
                <a:cubicBezTo>
                  <a:pt x="14967" y="15593"/>
                  <a:pt x="14747" y="15558"/>
                  <a:pt x="14492" y="15479"/>
                </a:cubicBezTo>
                <a:cubicBezTo>
                  <a:pt x="14932" y="15188"/>
                  <a:pt x="15372" y="14862"/>
                  <a:pt x="15777" y="14563"/>
                </a:cubicBezTo>
                <a:close/>
                <a:moveTo>
                  <a:pt x="29494" y="15443"/>
                </a:moveTo>
                <a:cubicBezTo>
                  <a:pt x="29714" y="15593"/>
                  <a:pt x="29934" y="15699"/>
                  <a:pt x="30189" y="15813"/>
                </a:cubicBezTo>
                <a:cubicBezTo>
                  <a:pt x="30225" y="15813"/>
                  <a:pt x="30269" y="15848"/>
                  <a:pt x="30304" y="15884"/>
                </a:cubicBezTo>
                <a:cubicBezTo>
                  <a:pt x="30084" y="15778"/>
                  <a:pt x="29899" y="15699"/>
                  <a:pt x="29679" y="15593"/>
                </a:cubicBezTo>
                <a:cubicBezTo>
                  <a:pt x="29608" y="15558"/>
                  <a:pt x="29529" y="15523"/>
                  <a:pt x="29494" y="15443"/>
                </a:cubicBezTo>
                <a:close/>
                <a:moveTo>
                  <a:pt x="47031" y="14898"/>
                </a:moveTo>
                <a:lnTo>
                  <a:pt x="47031" y="14898"/>
                </a:lnTo>
                <a:cubicBezTo>
                  <a:pt x="46917" y="15082"/>
                  <a:pt x="46847" y="15259"/>
                  <a:pt x="46732" y="15443"/>
                </a:cubicBezTo>
                <a:cubicBezTo>
                  <a:pt x="46072" y="15663"/>
                  <a:pt x="45456" y="15813"/>
                  <a:pt x="44830" y="15884"/>
                </a:cubicBezTo>
                <a:cubicBezTo>
                  <a:pt x="44936" y="15699"/>
                  <a:pt x="45051" y="15479"/>
                  <a:pt x="45156" y="15303"/>
                </a:cubicBezTo>
                <a:cubicBezTo>
                  <a:pt x="45746" y="15223"/>
                  <a:pt x="46371" y="15082"/>
                  <a:pt x="47031" y="14898"/>
                </a:cubicBezTo>
                <a:close/>
                <a:moveTo>
                  <a:pt x="76410" y="13322"/>
                </a:moveTo>
                <a:lnTo>
                  <a:pt x="76410" y="13322"/>
                </a:lnTo>
                <a:cubicBezTo>
                  <a:pt x="76630" y="13498"/>
                  <a:pt x="76815" y="13718"/>
                  <a:pt x="77035" y="13903"/>
                </a:cubicBezTo>
                <a:cubicBezTo>
                  <a:pt x="77370" y="14237"/>
                  <a:pt x="77660" y="14563"/>
                  <a:pt x="78030" y="14862"/>
                </a:cubicBezTo>
                <a:cubicBezTo>
                  <a:pt x="78206" y="15223"/>
                  <a:pt x="78391" y="15558"/>
                  <a:pt x="78611" y="15884"/>
                </a:cubicBezTo>
                <a:cubicBezTo>
                  <a:pt x="78356" y="15699"/>
                  <a:pt x="78136" y="15479"/>
                  <a:pt x="77916" y="15303"/>
                </a:cubicBezTo>
                <a:cubicBezTo>
                  <a:pt x="77546" y="15003"/>
                  <a:pt x="77220" y="14713"/>
                  <a:pt x="76886" y="14457"/>
                </a:cubicBezTo>
                <a:cubicBezTo>
                  <a:pt x="76710" y="14052"/>
                  <a:pt x="76560" y="13683"/>
                  <a:pt x="76410" y="13322"/>
                </a:cubicBezTo>
                <a:close/>
                <a:moveTo>
                  <a:pt x="31105" y="14862"/>
                </a:moveTo>
                <a:cubicBezTo>
                  <a:pt x="31545" y="15003"/>
                  <a:pt x="31985" y="15118"/>
                  <a:pt x="32470" y="15223"/>
                </a:cubicBezTo>
                <a:cubicBezTo>
                  <a:pt x="32646" y="15259"/>
                  <a:pt x="32831" y="15303"/>
                  <a:pt x="33016" y="15338"/>
                </a:cubicBezTo>
                <a:cubicBezTo>
                  <a:pt x="32866" y="15593"/>
                  <a:pt x="32760" y="15778"/>
                  <a:pt x="32646" y="15919"/>
                </a:cubicBezTo>
                <a:cubicBezTo>
                  <a:pt x="31985" y="15813"/>
                  <a:pt x="31369" y="15663"/>
                  <a:pt x="30779" y="15443"/>
                </a:cubicBezTo>
                <a:cubicBezTo>
                  <a:pt x="30850" y="15338"/>
                  <a:pt x="30964" y="15118"/>
                  <a:pt x="31105" y="14862"/>
                </a:cubicBezTo>
                <a:close/>
                <a:moveTo>
                  <a:pt x="78506" y="13832"/>
                </a:moveTo>
                <a:lnTo>
                  <a:pt x="78506" y="13832"/>
                </a:lnTo>
                <a:cubicBezTo>
                  <a:pt x="78981" y="14202"/>
                  <a:pt x="79527" y="14528"/>
                  <a:pt x="80117" y="14818"/>
                </a:cubicBezTo>
                <a:cubicBezTo>
                  <a:pt x="80266" y="15188"/>
                  <a:pt x="80451" y="15558"/>
                  <a:pt x="80671" y="15919"/>
                </a:cubicBezTo>
                <a:cubicBezTo>
                  <a:pt x="80046" y="15628"/>
                  <a:pt x="79492" y="15303"/>
                  <a:pt x="78981" y="14933"/>
                </a:cubicBezTo>
                <a:cubicBezTo>
                  <a:pt x="78796" y="14563"/>
                  <a:pt x="78646" y="14202"/>
                  <a:pt x="78506" y="13832"/>
                </a:cubicBezTo>
                <a:close/>
                <a:moveTo>
                  <a:pt x="7264" y="14783"/>
                </a:moveTo>
                <a:cubicBezTo>
                  <a:pt x="7924" y="14968"/>
                  <a:pt x="8620" y="15153"/>
                  <a:pt x="9315" y="15303"/>
                </a:cubicBezTo>
                <a:lnTo>
                  <a:pt x="8840" y="15558"/>
                </a:lnTo>
                <a:cubicBezTo>
                  <a:pt x="8585" y="15699"/>
                  <a:pt x="8329" y="15848"/>
                  <a:pt x="8074" y="15963"/>
                </a:cubicBezTo>
                <a:cubicBezTo>
                  <a:pt x="7378" y="15778"/>
                  <a:pt x="6718" y="15558"/>
                  <a:pt x="6014" y="15373"/>
                </a:cubicBezTo>
                <a:cubicBezTo>
                  <a:pt x="6199" y="15303"/>
                  <a:pt x="6419" y="15188"/>
                  <a:pt x="6604" y="15118"/>
                </a:cubicBezTo>
                <a:lnTo>
                  <a:pt x="7264" y="14783"/>
                </a:lnTo>
                <a:close/>
                <a:moveTo>
                  <a:pt x="41529" y="14933"/>
                </a:moveTo>
                <a:cubicBezTo>
                  <a:pt x="41934" y="14968"/>
                  <a:pt x="42295" y="15082"/>
                  <a:pt x="42700" y="15153"/>
                </a:cubicBezTo>
                <a:cubicBezTo>
                  <a:pt x="43210" y="15259"/>
                  <a:pt x="43800" y="15373"/>
                  <a:pt x="44390" y="15373"/>
                </a:cubicBezTo>
                <a:cubicBezTo>
                  <a:pt x="44610" y="15373"/>
                  <a:pt x="44830" y="15338"/>
                  <a:pt x="45086" y="15303"/>
                </a:cubicBezTo>
                <a:lnTo>
                  <a:pt x="45086" y="15303"/>
                </a:lnTo>
                <a:cubicBezTo>
                  <a:pt x="44971" y="15523"/>
                  <a:pt x="44866" y="15699"/>
                  <a:pt x="44751" y="15884"/>
                </a:cubicBezTo>
                <a:cubicBezTo>
                  <a:pt x="44496" y="15919"/>
                  <a:pt x="44241" y="15963"/>
                  <a:pt x="43985" y="15963"/>
                </a:cubicBezTo>
                <a:cubicBezTo>
                  <a:pt x="43580" y="15963"/>
                  <a:pt x="43210" y="15919"/>
                  <a:pt x="42850" y="15884"/>
                </a:cubicBezTo>
                <a:cubicBezTo>
                  <a:pt x="42955" y="15699"/>
                  <a:pt x="43070" y="15479"/>
                  <a:pt x="43175" y="15303"/>
                </a:cubicBezTo>
                <a:lnTo>
                  <a:pt x="43140" y="15259"/>
                </a:lnTo>
                <a:cubicBezTo>
                  <a:pt x="42990" y="15479"/>
                  <a:pt x="42885" y="15663"/>
                  <a:pt x="42770" y="15884"/>
                </a:cubicBezTo>
                <a:cubicBezTo>
                  <a:pt x="42629" y="15848"/>
                  <a:pt x="42445" y="15813"/>
                  <a:pt x="42295" y="15778"/>
                </a:cubicBezTo>
                <a:cubicBezTo>
                  <a:pt x="41890" y="15743"/>
                  <a:pt x="41529" y="15663"/>
                  <a:pt x="41124" y="15628"/>
                </a:cubicBezTo>
                <a:cubicBezTo>
                  <a:pt x="41010" y="15628"/>
                  <a:pt x="40869" y="15628"/>
                  <a:pt x="40754" y="15593"/>
                </a:cubicBezTo>
                <a:cubicBezTo>
                  <a:pt x="40833" y="15523"/>
                  <a:pt x="40869" y="15443"/>
                  <a:pt x="40904" y="15373"/>
                </a:cubicBezTo>
                <a:cubicBezTo>
                  <a:pt x="40974" y="15223"/>
                  <a:pt x="41054" y="15082"/>
                  <a:pt x="41159" y="14933"/>
                </a:cubicBezTo>
                <a:close/>
                <a:moveTo>
                  <a:pt x="3672" y="14898"/>
                </a:moveTo>
                <a:cubicBezTo>
                  <a:pt x="3962" y="14968"/>
                  <a:pt x="4297" y="15038"/>
                  <a:pt x="4588" y="15082"/>
                </a:cubicBezTo>
                <a:cubicBezTo>
                  <a:pt x="5028" y="15188"/>
                  <a:pt x="5433" y="15303"/>
                  <a:pt x="5838" y="15408"/>
                </a:cubicBezTo>
                <a:cubicBezTo>
                  <a:pt x="5398" y="15593"/>
                  <a:pt x="4957" y="15813"/>
                  <a:pt x="4473" y="16033"/>
                </a:cubicBezTo>
                <a:cubicBezTo>
                  <a:pt x="4147" y="15919"/>
                  <a:pt x="3813" y="15813"/>
                  <a:pt x="3452" y="15743"/>
                </a:cubicBezTo>
                <a:cubicBezTo>
                  <a:pt x="3047" y="15628"/>
                  <a:pt x="2677" y="15558"/>
                  <a:pt x="2272" y="15479"/>
                </a:cubicBezTo>
                <a:cubicBezTo>
                  <a:pt x="2756" y="15259"/>
                  <a:pt x="3197" y="15082"/>
                  <a:pt x="3672" y="14898"/>
                </a:cubicBezTo>
                <a:close/>
                <a:moveTo>
                  <a:pt x="74139" y="14088"/>
                </a:moveTo>
                <a:cubicBezTo>
                  <a:pt x="74359" y="14158"/>
                  <a:pt x="74614" y="14237"/>
                  <a:pt x="74834" y="14308"/>
                </a:cubicBezTo>
                <a:cubicBezTo>
                  <a:pt x="75239" y="14457"/>
                  <a:pt x="75609" y="14642"/>
                  <a:pt x="75970" y="14818"/>
                </a:cubicBezTo>
                <a:cubicBezTo>
                  <a:pt x="76084" y="15038"/>
                  <a:pt x="76155" y="15259"/>
                  <a:pt x="76225" y="15443"/>
                </a:cubicBezTo>
                <a:cubicBezTo>
                  <a:pt x="76305" y="15628"/>
                  <a:pt x="76410" y="15848"/>
                  <a:pt x="76489" y="16033"/>
                </a:cubicBezTo>
                <a:cubicBezTo>
                  <a:pt x="76084" y="15848"/>
                  <a:pt x="75644" y="15699"/>
                  <a:pt x="75204" y="15558"/>
                </a:cubicBezTo>
                <a:cubicBezTo>
                  <a:pt x="74984" y="15479"/>
                  <a:pt x="74764" y="15443"/>
                  <a:pt x="74544" y="15373"/>
                </a:cubicBezTo>
                <a:cubicBezTo>
                  <a:pt x="74465" y="15223"/>
                  <a:pt x="74429" y="15038"/>
                  <a:pt x="74359" y="14862"/>
                </a:cubicBezTo>
                <a:cubicBezTo>
                  <a:pt x="74288" y="14642"/>
                  <a:pt x="74209" y="14378"/>
                  <a:pt x="74139" y="14088"/>
                </a:cubicBezTo>
                <a:close/>
                <a:moveTo>
                  <a:pt x="77511" y="13718"/>
                </a:moveTo>
                <a:lnTo>
                  <a:pt x="77511" y="13718"/>
                </a:lnTo>
                <a:cubicBezTo>
                  <a:pt x="77845" y="14052"/>
                  <a:pt x="78206" y="14422"/>
                  <a:pt x="78576" y="14713"/>
                </a:cubicBezTo>
                <a:cubicBezTo>
                  <a:pt x="78726" y="14818"/>
                  <a:pt x="78831" y="14898"/>
                  <a:pt x="78946" y="15003"/>
                </a:cubicBezTo>
                <a:cubicBezTo>
                  <a:pt x="79131" y="15338"/>
                  <a:pt x="79351" y="15699"/>
                  <a:pt x="79527" y="16033"/>
                </a:cubicBezTo>
                <a:cubicBezTo>
                  <a:pt x="79456" y="15963"/>
                  <a:pt x="79351" y="15884"/>
                  <a:pt x="79271" y="15848"/>
                </a:cubicBezTo>
                <a:cubicBezTo>
                  <a:pt x="78831" y="15523"/>
                  <a:pt x="78426" y="15188"/>
                  <a:pt x="78065" y="14818"/>
                </a:cubicBezTo>
                <a:cubicBezTo>
                  <a:pt x="77845" y="14457"/>
                  <a:pt x="77660" y="14088"/>
                  <a:pt x="77511" y="13718"/>
                </a:cubicBezTo>
                <a:close/>
                <a:moveTo>
                  <a:pt x="58292" y="14017"/>
                </a:moveTo>
                <a:cubicBezTo>
                  <a:pt x="58362" y="14422"/>
                  <a:pt x="58397" y="14818"/>
                  <a:pt x="58477" y="15223"/>
                </a:cubicBezTo>
                <a:cubicBezTo>
                  <a:pt x="58107" y="15523"/>
                  <a:pt x="57737" y="15813"/>
                  <a:pt x="57341" y="16068"/>
                </a:cubicBezTo>
                <a:cubicBezTo>
                  <a:pt x="57297" y="15663"/>
                  <a:pt x="57226" y="15259"/>
                  <a:pt x="57191" y="14862"/>
                </a:cubicBezTo>
                <a:cubicBezTo>
                  <a:pt x="57561" y="14598"/>
                  <a:pt x="57922" y="14343"/>
                  <a:pt x="58292" y="14017"/>
                </a:cubicBezTo>
                <a:close/>
                <a:moveTo>
                  <a:pt x="81587" y="14308"/>
                </a:moveTo>
                <a:lnTo>
                  <a:pt x="81587" y="14308"/>
                </a:lnTo>
                <a:cubicBezTo>
                  <a:pt x="82168" y="14528"/>
                  <a:pt x="82793" y="14713"/>
                  <a:pt x="83489" y="14898"/>
                </a:cubicBezTo>
                <a:cubicBezTo>
                  <a:pt x="83568" y="15259"/>
                  <a:pt x="83673" y="15663"/>
                  <a:pt x="83858" y="16068"/>
                </a:cubicBezTo>
                <a:cubicBezTo>
                  <a:pt x="83198" y="15884"/>
                  <a:pt x="82573" y="15699"/>
                  <a:pt x="81992" y="15523"/>
                </a:cubicBezTo>
                <a:cubicBezTo>
                  <a:pt x="81807" y="15118"/>
                  <a:pt x="81657" y="14713"/>
                  <a:pt x="81587" y="14308"/>
                </a:cubicBezTo>
                <a:close/>
                <a:moveTo>
                  <a:pt x="39143" y="15153"/>
                </a:moveTo>
                <a:cubicBezTo>
                  <a:pt x="38993" y="15373"/>
                  <a:pt x="38853" y="15593"/>
                  <a:pt x="38738" y="15813"/>
                </a:cubicBezTo>
                <a:cubicBezTo>
                  <a:pt x="38668" y="15848"/>
                  <a:pt x="38632" y="15848"/>
                  <a:pt x="38588" y="15848"/>
                </a:cubicBezTo>
                <a:cubicBezTo>
                  <a:pt x="38448" y="15884"/>
                  <a:pt x="38333" y="15884"/>
                  <a:pt x="38192" y="15919"/>
                </a:cubicBezTo>
                <a:cubicBezTo>
                  <a:pt x="37752" y="15998"/>
                  <a:pt x="37268" y="16068"/>
                  <a:pt x="36757" y="16104"/>
                </a:cubicBezTo>
                <a:cubicBezTo>
                  <a:pt x="36907" y="15919"/>
                  <a:pt x="37048" y="15699"/>
                  <a:pt x="37197" y="15443"/>
                </a:cubicBezTo>
                <a:cubicBezTo>
                  <a:pt x="37673" y="15408"/>
                  <a:pt x="38192" y="15338"/>
                  <a:pt x="38668" y="15223"/>
                </a:cubicBezTo>
                <a:cubicBezTo>
                  <a:pt x="38773" y="15223"/>
                  <a:pt x="38923" y="15188"/>
                  <a:pt x="39029" y="15153"/>
                </a:cubicBezTo>
                <a:close/>
                <a:moveTo>
                  <a:pt x="33086" y="15338"/>
                </a:moveTo>
                <a:cubicBezTo>
                  <a:pt x="33746" y="15443"/>
                  <a:pt x="34407" y="15523"/>
                  <a:pt x="35067" y="15523"/>
                </a:cubicBezTo>
                <a:cubicBezTo>
                  <a:pt x="34996" y="15663"/>
                  <a:pt x="34926" y="15778"/>
                  <a:pt x="34891" y="15848"/>
                </a:cubicBezTo>
                <a:cubicBezTo>
                  <a:pt x="34812" y="15963"/>
                  <a:pt x="34776" y="16068"/>
                  <a:pt x="34706" y="16139"/>
                </a:cubicBezTo>
                <a:cubicBezTo>
                  <a:pt x="34046" y="16139"/>
                  <a:pt x="33385" y="16068"/>
                  <a:pt x="32725" y="15963"/>
                </a:cubicBezTo>
                <a:cubicBezTo>
                  <a:pt x="32831" y="15813"/>
                  <a:pt x="32945" y="15593"/>
                  <a:pt x="33086" y="15338"/>
                </a:cubicBezTo>
                <a:close/>
                <a:moveTo>
                  <a:pt x="37127" y="15479"/>
                </a:moveTo>
                <a:cubicBezTo>
                  <a:pt x="36977" y="15699"/>
                  <a:pt x="36828" y="15919"/>
                  <a:pt x="36687" y="16104"/>
                </a:cubicBezTo>
                <a:cubicBezTo>
                  <a:pt x="36329" y="16149"/>
                  <a:pt x="35970" y="16168"/>
                  <a:pt x="35606" y="16168"/>
                </a:cubicBezTo>
                <a:cubicBezTo>
                  <a:pt x="35334" y="16168"/>
                  <a:pt x="35058" y="16158"/>
                  <a:pt x="34776" y="16139"/>
                </a:cubicBezTo>
                <a:cubicBezTo>
                  <a:pt x="34812" y="16068"/>
                  <a:pt x="34891" y="15998"/>
                  <a:pt x="34926" y="15884"/>
                </a:cubicBezTo>
                <a:cubicBezTo>
                  <a:pt x="34996" y="15778"/>
                  <a:pt x="35067" y="15663"/>
                  <a:pt x="35146" y="15558"/>
                </a:cubicBezTo>
                <a:lnTo>
                  <a:pt x="35586" y="15558"/>
                </a:lnTo>
                <a:cubicBezTo>
                  <a:pt x="36097" y="15558"/>
                  <a:pt x="36608" y="15523"/>
                  <a:pt x="37127" y="15479"/>
                </a:cubicBezTo>
                <a:close/>
                <a:moveTo>
                  <a:pt x="53555" y="14158"/>
                </a:moveTo>
                <a:cubicBezTo>
                  <a:pt x="53555" y="14598"/>
                  <a:pt x="53555" y="15038"/>
                  <a:pt x="53599" y="15479"/>
                </a:cubicBezTo>
                <a:cubicBezTo>
                  <a:pt x="53045" y="15743"/>
                  <a:pt x="52455" y="15963"/>
                  <a:pt x="51874" y="16183"/>
                </a:cubicBezTo>
                <a:lnTo>
                  <a:pt x="51874" y="14968"/>
                </a:lnTo>
                <a:cubicBezTo>
                  <a:pt x="52455" y="14713"/>
                  <a:pt x="53009" y="14422"/>
                  <a:pt x="53555" y="14158"/>
                </a:cubicBezTo>
                <a:close/>
                <a:moveTo>
                  <a:pt x="29969" y="15778"/>
                </a:moveTo>
                <a:cubicBezTo>
                  <a:pt x="30189" y="15884"/>
                  <a:pt x="30374" y="15963"/>
                  <a:pt x="30630" y="16068"/>
                </a:cubicBezTo>
                <a:cubicBezTo>
                  <a:pt x="30665" y="16104"/>
                  <a:pt x="30744" y="16139"/>
                  <a:pt x="30815" y="16183"/>
                </a:cubicBezTo>
                <a:cubicBezTo>
                  <a:pt x="30744" y="16183"/>
                  <a:pt x="30665" y="16183"/>
                  <a:pt x="30594" y="16218"/>
                </a:cubicBezTo>
                <a:cubicBezTo>
                  <a:pt x="30374" y="16068"/>
                  <a:pt x="30154" y="15919"/>
                  <a:pt x="29969" y="15778"/>
                </a:cubicBezTo>
                <a:close/>
                <a:moveTo>
                  <a:pt x="30410" y="15813"/>
                </a:moveTo>
                <a:lnTo>
                  <a:pt x="30410" y="15813"/>
                </a:lnTo>
                <a:cubicBezTo>
                  <a:pt x="30850" y="15963"/>
                  <a:pt x="31255" y="16104"/>
                  <a:pt x="31695" y="16218"/>
                </a:cubicBezTo>
                <a:cubicBezTo>
                  <a:pt x="31545" y="16183"/>
                  <a:pt x="31369" y="16183"/>
                  <a:pt x="31149" y="16183"/>
                </a:cubicBezTo>
                <a:cubicBezTo>
                  <a:pt x="31070" y="16139"/>
                  <a:pt x="30964" y="16104"/>
                  <a:pt x="30885" y="16068"/>
                </a:cubicBezTo>
                <a:cubicBezTo>
                  <a:pt x="30744" y="15963"/>
                  <a:pt x="30594" y="15884"/>
                  <a:pt x="30410" y="15813"/>
                </a:cubicBezTo>
                <a:close/>
                <a:moveTo>
                  <a:pt x="48607" y="14748"/>
                </a:moveTo>
                <a:cubicBezTo>
                  <a:pt x="48493" y="15003"/>
                  <a:pt x="48387" y="15303"/>
                  <a:pt x="48317" y="15558"/>
                </a:cubicBezTo>
                <a:cubicBezTo>
                  <a:pt x="47692" y="15813"/>
                  <a:pt x="47067" y="16033"/>
                  <a:pt x="46477" y="16218"/>
                </a:cubicBezTo>
                <a:cubicBezTo>
                  <a:pt x="46556" y="15963"/>
                  <a:pt x="46662" y="15743"/>
                  <a:pt x="46776" y="15479"/>
                </a:cubicBezTo>
                <a:cubicBezTo>
                  <a:pt x="47357" y="15303"/>
                  <a:pt x="47982" y="15038"/>
                  <a:pt x="48607" y="14748"/>
                </a:cubicBezTo>
                <a:close/>
                <a:moveTo>
                  <a:pt x="17609" y="14783"/>
                </a:moveTo>
                <a:cubicBezTo>
                  <a:pt x="18119" y="14862"/>
                  <a:pt x="18674" y="14968"/>
                  <a:pt x="19184" y="15082"/>
                </a:cubicBezTo>
                <a:cubicBezTo>
                  <a:pt x="18929" y="15373"/>
                  <a:pt x="18639" y="15663"/>
                  <a:pt x="18383" y="15963"/>
                </a:cubicBezTo>
                <a:cubicBezTo>
                  <a:pt x="18304" y="16068"/>
                  <a:pt x="18234" y="16183"/>
                  <a:pt x="18119" y="16253"/>
                </a:cubicBezTo>
                <a:cubicBezTo>
                  <a:pt x="17573" y="16104"/>
                  <a:pt x="16984" y="15998"/>
                  <a:pt x="16438" y="15884"/>
                </a:cubicBezTo>
                <a:cubicBezTo>
                  <a:pt x="16508" y="15813"/>
                  <a:pt x="16579" y="15743"/>
                  <a:pt x="16658" y="15663"/>
                </a:cubicBezTo>
                <a:cubicBezTo>
                  <a:pt x="16984" y="15373"/>
                  <a:pt x="17283" y="15082"/>
                  <a:pt x="17609" y="14783"/>
                </a:cubicBezTo>
                <a:close/>
                <a:moveTo>
                  <a:pt x="25497" y="14202"/>
                </a:moveTo>
                <a:cubicBezTo>
                  <a:pt x="26157" y="14563"/>
                  <a:pt x="26782" y="14968"/>
                  <a:pt x="27363" y="15408"/>
                </a:cubicBezTo>
                <a:cubicBezTo>
                  <a:pt x="27002" y="15628"/>
                  <a:pt x="26633" y="15919"/>
                  <a:pt x="26263" y="16253"/>
                </a:cubicBezTo>
                <a:cubicBezTo>
                  <a:pt x="25647" y="15848"/>
                  <a:pt x="25022" y="15443"/>
                  <a:pt x="24361" y="15118"/>
                </a:cubicBezTo>
                <a:cubicBezTo>
                  <a:pt x="24687" y="14748"/>
                  <a:pt x="25092" y="14422"/>
                  <a:pt x="25497" y="14202"/>
                </a:cubicBezTo>
                <a:close/>
                <a:moveTo>
                  <a:pt x="29124" y="15082"/>
                </a:moveTo>
                <a:cubicBezTo>
                  <a:pt x="29459" y="15153"/>
                  <a:pt x="29714" y="15338"/>
                  <a:pt x="29934" y="15479"/>
                </a:cubicBezTo>
                <a:cubicBezTo>
                  <a:pt x="30122" y="15606"/>
                  <a:pt x="30258" y="15708"/>
                  <a:pt x="30409" y="15708"/>
                </a:cubicBezTo>
                <a:cubicBezTo>
                  <a:pt x="30435" y="15708"/>
                  <a:pt x="30462" y="15705"/>
                  <a:pt x="30489" y="15699"/>
                </a:cubicBezTo>
                <a:cubicBezTo>
                  <a:pt x="30559" y="15663"/>
                  <a:pt x="30630" y="15593"/>
                  <a:pt x="30744" y="15523"/>
                </a:cubicBezTo>
                <a:cubicBezTo>
                  <a:pt x="31325" y="15699"/>
                  <a:pt x="31950" y="15848"/>
                  <a:pt x="32611" y="15998"/>
                </a:cubicBezTo>
                <a:cubicBezTo>
                  <a:pt x="32426" y="16183"/>
                  <a:pt x="32285" y="16253"/>
                  <a:pt x="32100" y="16253"/>
                </a:cubicBezTo>
                <a:cubicBezTo>
                  <a:pt x="31369" y="16068"/>
                  <a:pt x="30665" y="15848"/>
                  <a:pt x="29969" y="15593"/>
                </a:cubicBezTo>
                <a:cubicBezTo>
                  <a:pt x="29864" y="15523"/>
                  <a:pt x="29714" y="15443"/>
                  <a:pt x="29608" y="15373"/>
                </a:cubicBezTo>
                <a:cubicBezTo>
                  <a:pt x="29423" y="15303"/>
                  <a:pt x="29274" y="15188"/>
                  <a:pt x="29124" y="15082"/>
                </a:cubicBezTo>
                <a:close/>
                <a:moveTo>
                  <a:pt x="28684" y="15153"/>
                </a:moveTo>
                <a:lnTo>
                  <a:pt x="28684" y="15153"/>
                </a:lnTo>
                <a:cubicBezTo>
                  <a:pt x="28983" y="15338"/>
                  <a:pt x="29309" y="15523"/>
                  <a:pt x="29679" y="15663"/>
                </a:cubicBezTo>
                <a:cubicBezTo>
                  <a:pt x="29934" y="15848"/>
                  <a:pt x="30225" y="16033"/>
                  <a:pt x="30489" y="16218"/>
                </a:cubicBezTo>
                <a:cubicBezTo>
                  <a:pt x="30374" y="16253"/>
                  <a:pt x="30304" y="16289"/>
                  <a:pt x="30189" y="16289"/>
                </a:cubicBezTo>
                <a:cubicBezTo>
                  <a:pt x="30119" y="16253"/>
                  <a:pt x="30049" y="16183"/>
                  <a:pt x="29969" y="16104"/>
                </a:cubicBezTo>
                <a:cubicBezTo>
                  <a:pt x="29529" y="15813"/>
                  <a:pt x="29124" y="15479"/>
                  <a:pt x="28684" y="15153"/>
                </a:cubicBezTo>
                <a:close/>
                <a:moveTo>
                  <a:pt x="12617" y="15153"/>
                </a:moveTo>
                <a:cubicBezTo>
                  <a:pt x="12987" y="15223"/>
                  <a:pt x="13356" y="15338"/>
                  <a:pt x="13717" y="15408"/>
                </a:cubicBezTo>
                <a:cubicBezTo>
                  <a:pt x="13937" y="15443"/>
                  <a:pt x="14157" y="15479"/>
                  <a:pt x="14378" y="15523"/>
                </a:cubicBezTo>
                <a:cubicBezTo>
                  <a:pt x="14342" y="15558"/>
                  <a:pt x="14307" y="15593"/>
                  <a:pt x="14237" y="15628"/>
                </a:cubicBezTo>
                <a:cubicBezTo>
                  <a:pt x="14017" y="15813"/>
                  <a:pt x="13761" y="15998"/>
                  <a:pt x="13497" y="16218"/>
                </a:cubicBezTo>
                <a:lnTo>
                  <a:pt x="13277" y="16324"/>
                </a:lnTo>
                <a:cubicBezTo>
                  <a:pt x="12696" y="16183"/>
                  <a:pt x="12106" y="15998"/>
                  <a:pt x="11516" y="15848"/>
                </a:cubicBezTo>
                <a:lnTo>
                  <a:pt x="11701" y="15699"/>
                </a:lnTo>
                <a:cubicBezTo>
                  <a:pt x="12000" y="15523"/>
                  <a:pt x="12291" y="15338"/>
                  <a:pt x="12617" y="15153"/>
                </a:cubicBezTo>
                <a:close/>
                <a:moveTo>
                  <a:pt x="62438" y="14272"/>
                </a:moveTo>
                <a:cubicBezTo>
                  <a:pt x="62474" y="14642"/>
                  <a:pt x="62544" y="15038"/>
                  <a:pt x="62579" y="15408"/>
                </a:cubicBezTo>
                <a:cubicBezTo>
                  <a:pt x="62623" y="15523"/>
                  <a:pt x="62623" y="15628"/>
                  <a:pt x="62658" y="15699"/>
                </a:cubicBezTo>
                <a:cubicBezTo>
                  <a:pt x="62218" y="15884"/>
                  <a:pt x="61778" y="16104"/>
                  <a:pt x="61338" y="16324"/>
                </a:cubicBezTo>
                <a:cubicBezTo>
                  <a:pt x="61303" y="16033"/>
                  <a:pt x="61259" y="15743"/>
                  <a:pt x="61223" y="15479"/>
                </a:cubicBezTo>
                <a:lnTo>
                  <a:pt x="61188" y="15223"/>
                </a:lnTo>
                <a:cubicBezTo>
                  <a:pt x="61153" y="15118"/>
                  <a:pt x="61153" y="15038"/>
                  <a:pt x="61153" y="14933"/>
                </a:cubicBezTo>
                <a:cubicBezTo>
                  <a:pt x="61593" y="14677"/>
                  <a:pt x="61998" y="14457"/>
                  <a:pt x="62438" y="14272"/>
                </a:cubicBezTo>
                <a:close/>
                <a:moveTo>
                  <a:pt x="70027" y="14862"/>
                </a:moveTo>
                <a:cubicBezTo>
                  <a:pt x="70107" y="15338"/>
                  <a:pt x="70212" y="15813"/>
                  <a:pt x="70362" y="16289"/>
                </a:cubicBezTo>
                <a:cubicBezTo>
                  <a:pt x="69702" y="16289"/>
                  <a:pt x="69041" y="16289"/>
                  <a:pt x="68381" y="16324"/>
                </a:cubicBezTo>
                <a:lnTo>
                  <a:pt x="67976" y="16324"/>
                </a:lnTo>
                <a:cubicBezTo>
                  <a:pt x="67862" y="15848"/>
                  <a:pt x="67756" y="15373"/>
                  <a:pt x="67721" y="14898"/>
                </a:cubicBezTo>
                <a:cubicBezTo>
                  <a:pt x="68011" y="14862"/>
                  <a:pt x="68346" y="14862"/>
                  <a:pt x="68672" y="14862"/>
                </a:cubicBezTo>
                <a:close/>
                <a:moveTo>
                  <a:pt x="22195" y="14308"/>
                </a:moveTo>
                <a:cubicBezTo>
                  <a:pt x="22926" y="14528"/>
                  <a:pt x="23622" y="14783"/>
                  <a:pt x="24247" y="15118"/>
                </a:cubicBezTo>
                <a:cubicBezTo>
                  <a:pt x="23886" y="15523"/>
                  <a:pt x="23551" y="15919"/>
                  <a:pt x="23261" y="16289"/>
                </a:cubicBezTo>
                <a:cubicBezTo>
                  <a:pt x="23261" y="16324"/>
                  <a:pt x="23226" y="16324"/>
                  <a:pt x="23226" y="16359"/>
                </a:cubicBezTo>
                <a:cubicBezTo>
                  <a:pt x="22565" y="16033"/>
                  <a:pt x="21861" y="15743"/>
                  <a:pt x="21130" y="15479"/>
                </a:cubicBezTo>
                <a:cubicBezTo>
                  <a:pt x="21465" y="15082"/>
                  <a:pt x="21826" y="14677"/>
                  <a:pt x="22195" y="14308"/>
                </a:cubicBezTo>
                <a:close/>
                <a:moveTo>
                  <a:pt x="70063" y="14862"/>
                </a:moveTo>
                <a:cubicBezTo>
                  <a:pt x="70837" y="14898"/>
                  <a:pt x="71568" y="14933"/>
                  <a:pt x="72264" y="15038"/>
                </a:cubicBezTo>
                <a:cubicBezTo>
                  <a:pt x="72378" y="15523"/>
                  <a:pt x="72528" y="15963"/>
                  <a:pt x="72669" y="16403"/>
                </a:cubicBezTo>
                <a:cubicBezTo>
                  <a:pt x="71938" y="16324"/>
                  <a:pt x="71163" y="16289"/>
                  <a:pt x="70432" y="16289"/>
                </a:cubicBezTo>
                <a:cubicBezTo>
                  <a:pt x="70283" y="15813"/>
                  <a:pt x="70177" y="15338"/>
                  <a:pt x="70063" y="14862"/>
                </a:cubicBezTo>
                <a:close/>
                <a:moveTo>
                  <a:pt x="83533" y="14898"/>
                </a:moveTo>
                <a:lnTo>
                  <a:pt x="83533" y="14898"/>
                </a:lnTo>
                <a:cubicBezTo>
                  <a:pt x="83753" y="14968"/>
                  <a:pt x="84008" y="15003"/>
                  <a:pt x="84228" y="15082"/>
                </a:cubicBezTo>
                <a:cubicBezTo>
                  <a:pt x="84633" y="15153"/>
                  <a:pt x="85073" y="15223"/>
                  <a:pt x="85514" y="15259"/>
                </a:cubicBezTo>
                <a:cubicBezTo>
                  <a:pt x="85619" y="15663"/>
                  <a:pt x="85734" y="16033"/>
                  <a:pt x="85910" y="16438"/>
                </a:cubicBezTo>
                <a:cubicBezTo>
                  <a:pt x="85514" y="16403"/>
                  <a:pt x="85109" y="16324"/>
                  <a:pt x="84739" y="16253"/>
                </a:cubicBezTo>
                <a:cubicBezTo>
                  <a:pt x="84448" y="16218"/>
                  <a:pt x="84193" y="16139"/>
                  <a:pt x="83929" y="16068"/>
                </a:cubicBezTo>
                <a:cubicBezTo>
                  <a:pt x="83753" y="15663"/>
                  <a:pt x="83603" y="15259"/>
                  <a:pt x="83533" y="14898"/>
                </a:cubicBezTo>
                <a:close/>
                <a:moveTo>
                  <a:pt x="28429" y="15082"/>
                </a:moveTo>
                <a:cubicBezTo>
                  <a:pt x="28948" y="15408"/>
                  <a:pt x="29459" y="15813"/>
                  <a:pt x="29934" y="16183"/>
                </a:cubicBezTo>
                <a:cubicBezTo>
                  <a:pt x="30005" y="16218"/>
                  <a:pt x="30084" y="16253"/>
                  <a:pt x="30154" y="16324"/>
                </a:cubicBezTo>
                <a:cubicBezTo>
                  <a:pt x="30005" y="16359"/>
                  <a:pt x="29864" y="16438"/>
                  <a:pt x="29714" y="16473"/>
                </a:cubicBezTo>
                <a:cubicBezTo>
                  <a:pt x="29168" y="16033"/>
                  <a:pt x="28614" y="15593"/>
                  <a:pt x="28024" y="15153"/>
                </a:cubicBezTo>
                <a:cubicBezTo>
                  <a:pt x="28173" y="15118"/>
                  <a:pt x="28323" y="15082"/>
                  <a:pt x="28429" y="15082"/>
                </a:cubicBezTo>
                <a:close/>
                <a:moveTo>
                  <a:pt x="67641" y="14898"/>
                </a:moveTo>
                <a:cubicBezTo>
                  <a:pt x="67721" y="15373"/>
                  <a:pt x="67791" y="15848"/>
                  <a:pt x="67941" y="16324"/>
                </a:cubicBezTo>
                <a:cubicBezTo>
                  <a:pt x="67201" y="16359"/>
                  <a:pt x="66541" y="16403"/>
                  <a:pt x="65960" y="16473"/>
                </a:cubicBezTo>
                <a:cubicBezTo>
                  <a:pt x="65810" y="15998"/>
                  <a:pt x="65740" y="15523"/>
                  <a:pt x="65661" y="15038"/>
                </a:cubicBezTo>
                <a:cubicBezTo>
                  <a:pt x="66286" y="14968"/>
                  <a:pt x="66946" y="14898"/>
                  <a:pt x="67641" y="14898"/>
                </a:cubicBezTo>
                <a:close/>
                <a:moveTo>
                  <a:pt x="40684" y="15663"/>
                </a:moveTo>
                <a:cubicBezTo>
                  <a:pt x="40569" y="15884"/>
                  <a:pt x="40428" y="16104"/>
                  <a:pt x="40314" y="16324"/>
                </a:cubicBezTo>
                <a:cubicBezTo>
                  <a:pt x="39618" y="16324"/>
                  <a:pt x="39108" y="16403"/>
                  <a:pt x="38333" y="16509"/>
                </a:cubicBezTo>
                <a:cubicBezTo>
                  <a:pt x="38483" y="16289"/>
                  <a:pt x="38632" y="16068"/>
                  <a:pt x="38738" y="15884"/>
                </a:cubicBezTo>
                <a:cubicBezTo>
                  <a:pt x="39469" y="15743"/>
                  <a:pt x="39988" y="15663"/>
                  <a:pt x="40684" y="15663"/>
                </a:cubicBezTo>
                <a:close/>
                <a:moveTo>
                  <a:pt x="50113" y="14783"/>
                </a:moveTo>
                <a:cubicBezTo>
                  <a:pt x="50034" y="15118"/>
                  <a:pt x="49963" y="15443"/>
                  <a:pt x="49928" y="15778"/>
                </a:cubicBezTo>
                <a:cubicBezTo>
                  <a:pt x="49637" y="15884"/>
                  <a:pt x="49338" y="15998"/>
                  <a:pt x="49012" y="16139"/>
                </a:cubicBezTo>
                <a:cubicBezTo>
                  <a:pt x="48713" y="16253"/>
                  <a:pt x="48387" y="16403"/>
                  <a:pt x="48053" y="16509"/>
                </a:cubicBezTo>
                <a:cubicBezTo>
                  <a:pt x="48132" y="16183"/>
                  <a:pt x="48238" y="15884"/>
                  <a:pt x="48352" y="15593"/>
                </a:cubicBezTo>
                <a:cubicBezTo>
                  <a:pt x="48607" y="15479"/>
                  <a:pt x="48898" y="15338"/>
                  <a:pt x="49197" y="15223"/>
                </a:cubicBezTo>
                <a:cubicBezTo>
                  <a:pt x="49488" y="15082"/>
                  <a:pt x="49778" y="14933"/>
                  <a:pt x="50113" y="14783"/>
                </a:cubicBezTo>
                <a:close/>
                <a:moveTo>
                  <a:pt x="41124" y="15663"/>
                </a:moveTo>
                <a:cubicBezTo>
                  <a:pt x="41494" y="15699"/>
                  <a:pt x="41890" y="15778"/>
                  <a:pt x="42260" y="15848"/>
                </a:cubicBezTo>
                <a:cubicBezTo>
                  <a:pt x="42445" y="15884"/>
                  <a:pt x="42594" y="15884"/>
                  <a:pt x="42770" y="15919"/>
                </a:cubicBezTo>
                <a:cubicBezTo>
                  <a:pt x="42629" y="16139"/>
                  <a:pt x="42515" y="16359"/>
                  <a:pt x="42409" y="16579"/>
                </a:cubicBezTo>
                <a:cubicBezTo>
                  <a:pt x="42224" y="16544"/>
                  <a:pt x="42075" y="16509"/>
                  <a:pt x="41934" y="16509"/>
                </a:cubicBezTo>
                <a:cubicBezTo>
                  <a:pt x="41529" y="16438"/>
                  <a:pt x="41159" y="16359"/>
                  <a:pt x="40754" y="16359"/>
                </a:cubicBezTo>
                <a:cubicBezTo>
                  <a:pt x="40649" y="16324"/>
                  <a:pt x="40499" y="16324"/>
                  <a:pt x="40393" y="16324"/>
                </a:cubicBezTo>
                <a:cubicBezTo>
                  <a:pt x="40499" y="16104"/>
                  <a:pt x="40613" y="15884"/>
                  <a:pt x="40754" y="15663"/>
                </a:cubicBezTo>
                <a:close/>
                <a:moveTo>
                  <a:pt x="46697" y="15523"/>
                </a:moveTo>
                <a:lnTo>
                  <a:pt x="46697" y="15523"/>
                </a:lnTo>
                <a:cubicBezTo>
                  <a:pt x="46591" y="15743"/>
                  <a:pt x="46477" y="15998"/>
                  <a:pt x="46406" y="16218"/>
                </a:cubicBezTo>
                <a:cubicBezTo>
                  <a:pt x="45746" y="16403"/>
                  <a:pt x="45086" y="16544"/>
                  <a:pt x="44461" y="16579"/>
                </a:cubicBezTo>
                <a:cubicBezTo>
                  <a:pt x="44575" y="16359"/>
                  <a:pt x="44681" y="16183"/>
                  <a:pt x="44795" y="15963"/>
                </a:cubicBezTo>
                <a:cubicBezTo>
                  <a:pt x="45411" y="15884"/>
                  <a:pt x="46037" y="15743"/>
                  <a:pt x="46697" y="15523"/>
                </a:cubicBezTo>
                <a:close/>
                <a:moveTo>
                  <a:pt x="55501" y="14598"/>
                </a:moveTo>
                <a:cubicBezTo>
                  <a:pt x="55536" y="14968"/>
                  <a:pt x="55580" y="15338"/>
                  <a:pt x="55615" y="15743"/>
                </a:cubicBezTo>
                <a:cubicBezTo>
                  <a:pt x="55025" y="16033"/>
                  <a:pt x="54400" y="16324"/>
                  <a:pt x="53740" y="16579"/>
                </a:cubicBezTo>
                <a:cubicBezTo>
                  <a:pt x="53705" y="16218"/>
                  <a:pt x="53670" y="15884"/>
                  <a:pt x="53670" y="15523"/>
                </a:cubicBezTo>
                <a:cubicBezTo>
                  <a:pt x="54295" y="15223"/>
                  <a:pt x="54876" y="14933"/>
                  <a:pt x="55501" y="14598"/>
                </a:cubicBezTo>
                <a:close/>
                <a:moveTo>
                  <a:pt x="32690" y="15998"/>
                </a:moveTo>
                <a:cubicBezTo>
                  <a:pt x="33350" y="16104"/>
                  <a:pt x="34010" y="16183"/>
                  <a:pt x="34671" y="16218"/>
                </a:cubicBezTo>
                <a:cubicBezTo>
                  <a:pt x="34591" y="16359"/>
                  <a:pt x="34486" y="16509"/>
                  <a:pt x="34371" y="16623"/>
                </a:cubicBezTo>
                <a:cubicBezTo>
                  <a:pt x="33676" y="16544"/>
                  <a:pt x="32945" y="16438"/>
                  <a:pt x="32250" y="16289"/>
                </a:cubicBezTo>
                <a:cubicBezTo>
                  <a:pt x="32390" y="16253"/>
                  <a:pt x="32540" y="16183"/>
                  <a:pt x="32690" y="15998"/>
                </a:cubicBezTo>
                <a:close/>
                <a:moveTo>
                  <a:pt x="59683" y="14272"/>
                </a:moveTo>
                <a:cubicBezTo>
                  <a:pt x="59762" y="14783"/>
                  <a:pt x="59832" y="15223"/>
                  <a:pt x="59903" y="15699"/>
                </a:cubicBezTo>
                <a:cubicBezTo>
                  <a:pt x="59577" y="15963"/>
                  <a:pt x="59207" y="16218"/>
                  <a:pt x="58838" y="16509"/>
                </a:cubicBezTo>
                <a:cubicBezTo>
                  <a:pt x="58802" y="16544"/>
                  <a:pt x="58802" y="16579"/>
                  <a:pt x="58767" y="16623"/>
                </a:cubicBezTo>
                <a:cubicBezTo>
                  <a:pt x="58697" y="16139"/>
                  <a:pt x="58617" y="15699"/>
                  <a:pt x="58547" y="15259"/>
                </a:cubicBezTo>
                <a:cubicBezTo>
                  <a:pt x="58661" y="15188"/>
                  <a:pt x="58767" y="15082"/>
                  <a:pt x="58882" y="14968"/>
                </a:cubicBezTo>
                <a:cubicBezTo>
                  <a:pt x="59137" y="14748"/>
                  <a:pt x="59427" y="14493"/>
                  <a:pt x="59683" y="14272"/>
                </a:cubicBezTo>
                <a:close/>
                <a:moveTo>
                  <a:pt x="9394" y="15338"/>
                </a:moveTo>
                <a:cubicBezTo>
                  <a:pt x="10055" y="15523"/>
                  <a:pt x="10715" y="15663"/>
                  <a:pt x="11375" y="15848"/>
                </a:cubicBezTo>
                <a:lnTo>
                  <a:pt x="10970" y="16104"/>
                </a:lnTo>
                <a:cubicBezTo>
                  <a:pt x="10680" y="16289"/>
                  <a:pt x="10416" y="16473"/>
                  <a:pt x="10125" y="16658"/>
                </a:cubicBezTo>
                <a:lnTo>
                  <a:pt x="8144" y="15998"/>
                </a:lnTo>
                <a:cubicBezTo>
                  <a:pt x="8400" y="15884"/>
                  <a:pt x="8655" y="15743"/>
                  <a:pt x="8875" y="15593"/>
                </a:cubicBezTo>
                <a:lnTo>
                  <a:pt x="9394" y="15338"/>
                </a:lnTo>
                <a:close/>
                <a:moveTo>
                  <a:pt x="42814" y="15919"/>
                </a:moveTo>
                <a:cubicBezTo>
                  <a:pt x="43175" y="15998"/>
                  <a:pt x="43580" y="16033"/>
                  <a:pt x="43985" y="16033"/>
                </a:cubicBezTo>
                <a:cubicBezTo>
                  <a:pt x="44241" y="15998"/>
                  <a:pt x="44461" y="15998"/>
                  <a:pt x="44716" y="15963"/>
                </a:cubicBezTo>
                <a:lnTo>
                  <a:pt x="44716" y="15963"/>
                </a:lnTo>
                <a:lnTo>
                  <a:pt x="44390" y="16623"/>
                </a:lnTo>
                <a:cubicBezTo>
                  <a:pt x="44135" y="16623"/>
                  <a:pt x="43871" y="16658"/>
                  <a:pt x="43651" y="16658"/>
                </a:cubicBezTo>
                <a:cubicBezTo>
                  <a:pt x="43255" y="16658"/>
                  <a:pt x="42850" y="16623"/>
                  <a:pt x="42480" y="16579"/>
                </a:cubicBezTo>
                <a:lnTo>
                  <a:pt x="42814" y="15919"/>
                </a:lnTo>
                <a:close/>
                <a:moveTo>
                  <a:pt x="2202" y="15523"/>
                </a:moveTo>
                <a:cubicBezTo>
                  <a:pt x="2607" y="15593"/>
                  <a:pt x="3012" y="15699"/>
                  <a:pt x="3417" y="15778"/>
                </a:cubicBezTo>
                <a:cubicBezTo>
                  <a:pt x="3778" y="15884"/>
                  <a:pt x="4077" y="15963"/>
                  <a:pt x="4403" y="16068"/>
                </a:cubicBezTo>
                <a:cubicBezTo>
                  <a:pt x="3962" y="16289"/>
                  <a:pt x="3522" y="16473"/>
                  <a:pt x="3047" y="16694"/>
                </a:cubicBezTo>
                <a:cubicBezTo>
                  <a:pt x="2536" y="16544"/>
                  <a:pt x="2017" y="16403"/>
                  <a:pt x="1506" y="16289"/>
                </a:cubicBezTo>
                <a:cubicBezTo>
                  <a:pt x="1251" y="16253"/>
                  <a:pt x="952" y="16183"/>
                  <a:pt x="696" y="16139"/>
                </a:cubicBezTo>
                <a:cubicBezTo>
                  <a:pt x="1216" y="15919"/>
                  <a:pt x="1691" y="15699"/>
                  <a:pt x="2202" y="15523"/>
                </a:cubicBezTo>
                <a:close/>
                <a:moveTo>
                  <a:pt x="36652" y="16183"/>
                </a:moveTo>
                <a:cubicBezTo>
                  <a:pt x="36537" y="16359"/>
                  <a:pt x="36387" y="16544"/>
                  <a:pt x="36247" y="16694"/>
                </a:cubicBezTo>
                <a:cubicBezTo>
                  <a:pt x="35657" y="16694"/>
                  <a:pt x="35067" y="16694"/>
                  <a:pt x="34451" y="16623"/>
                </a:cubicBezTo>
                <a:cubicBezTo>
                  <a:pt x="34556" y="16509"/>
                  <a:pt x="34671" y="16359"/>
                  <a:pt x="34741" y="16218"/>
                </a:cubicBezTo>
                <a:lnTo>
                  <a:pt x="35437" y="16218"/>
                </a:lnTo>
                <a:cubicBezTo>
                  <a:pt x="35842" y="16218"/>
                  <a:pt x="36247" y="16218"/>
                  <a:pt x="36652" y="16183"/>
                </a:cubicBezTo>
                <a:close/>
                <a:moveTo>
                  <a:pt x="38668" y="15884"/>
                </a:moveTo>
                <a:lnTo>
                  <a:pt x="38668" y="15884"/>
                </a:lnTo>
                <a:cubicBezTo>
                  <a:pt x="38553" y="16104"/>
                  <a:pt x="38412" y="16289"/>
                  <a:pt x="38263" y="16509"/>
                </a:cubicBezTo>
                <a:lnTo>
                  <a:pt x="38192" y="16509"/>
                </a:lnTo>
                <a:cubicBezTo>
                  <a:pt x="38078" y="16544"/>
                  <a:pt x="37972" y="16544"/>
                  <a:pt x="37858" y="16579"/>
                </a:cubicBezTo>
                <a:cubicBezTo>
                  <a:pt x="37382" y="16623"/>
                  <a:pt x="36872" y="16694"/>
                  <a:pt x="36317" y="16694"/>
                </a:cubicBezTo>
                <a:cubicBezTo>
                  <a:pt x="36467" y="16544"/>
                  <a:pt x="36608" y="16359"/>
                  <a:pt x="36722" y="16183"/>
                </a:cubicBezTo>
                <a:cubicBezTo>
                  <a:pt x="37233" y="16139"/>
                  <a:pt x="37752" y="16068"/>
                  <a:pt x="38227" y="15998"/>
                </a:cubicBezTo>
                <a:cubicBezTo>
                  <a:pt x="38333" y="15963"/>
                  <a:pt x="38483" y="15919"/>
                  <a:pt x="38588" y="15919"/>
                </a:cubicBezTo>
                <a:cubicBezTo>
                  <a:pt x="38632" y="15884"/>
                  <a:pt x="38668" y="15884"/>
                  <a:pt x="38668" y="15884"/>
                </a:cubicBezTo>
                <a:close/>
                <a:moveTo>
                  <a:pt x="72343" y="15038"/>
                </a:moveTo>
                <a:cubicBezTo>
                  <a:pt x="73074" y="15118"/>
                  <a:pt x="73804" y="15259"/>
                  <a:pt x="74509" y="15443"/>
                </a:cubicBezTo>
                <a:cubicBezTo>
                  <a:pt x="74649" y="15848"/>
                  <a:pt x="74799" y="16289"/>
                  <a:pt x="74984" y="16694"/>
                </a:cubicBezTo>
                <a:cubicBezTo>
                  <a:pt x="74244" y="16544"/>
                  <a:pt x="73514" y="16438"/>
                  <a:pt x="72748" y="16403"/>
                </a:cubicBezTo>
                <a:cubicBezTo>
                  <a:pt x="72598" y="15963"/>
                  <a:pt x="72448" y="15523"/>
                  <a:pt x="72343" y="15038"/>
                </a:cubicBezTo>
                <a:close/>
                <a:moveTo>
                  <a:pt x="80187" y="14862"/>
                </a:moveTo>
                <a:cubicBezTo>
                  <a:pt x="80742" y="15118"/>
                  <a:pt x="81288" y="15338"/>
                  <a:pt x="81948" y="15558"/>
                </a:cubicBezTo>
                <a:cubicBezTo>
                  <a:pt x="82098" y="15919"/>
                  <a:pt x="82282" y="16289"/>
                  <a:pt x="82538" y="16694"/>
                </a:cubicBezTo>
                <a:cubicBezTo>
                  <a:pt x="81877" y="16473"/>
                  <a:pt x="81288" y="16253"/>
                  <a:pt x="80742" y="15998"/>
                </a:cubicBezTo>
                <a:cubicBezTo>
                  <a:pt x="80522" y="15593"/>
                  <a:pt x="80337" y="15223"/>
                  <a:pt x="80187" y="14862"/>
                </a:cubicBezTo>
                <a:close/>
                <a:moveTo>
                  <a:pt x="65625" y="15038"/>
                </a:moveTo>
                <a:cubicBezTo>
                  <a:pt x="65705" y="15523"/>
                  <a:pt x="65775" y="15998"/>
                  <a:pt x="65881" y="16473"/>
                </a:cubicBezTo>
                <a:cubicBezTo>
                  <a:pt x="65370" y="16544"/>
                  <a:pt x="64895" y="16623"/>
                  <a:pt x="64454" y="16729"/>
                </a:cubicBezTo>
                <a:cubicBezTo>
                  <a:pt x="64340" y="16253"/>
                  <a:pt x="64270" y="15778"/>
                  <a:pt x="64199" y="15303"/>
                </a:cubicBezTo>
                <a:cubicBezTo>
                  <a:pt x="64639" y="15188"/>
                  <a:pt x="65115" y="15082"/>
                  <a:pt x="65625" y="15038"/>
                </a:cubicBezTo>
                <a:close/>
                <a:moveTo>
                  <a:pt x="5943" y="15408"/>
                </a:moveTo>
                <a:cubicBezTo>
                  <a:pt x="6604" y="15593"/>
                  <a:pt x="7299" y="15813"/>
                  <a:pt x="7995" y="16033"/>
                </a:cubicBezTo>
                <a:cubicBezTo>
                  <a:pt x="7519" y="16289"/>
                  <a:pt x="7044" y="16544"/>
                  <a:pt x="6568" y="16799"/>
                </a:cubicBezTo>
                <a:cubicBezTo>
                  <a:pt x="5908" y="16509"/>
                  <a:pt x="5248" y="16253"/>
                  <a:pt x="4588" y="16068"/>
                </a:cubicBezTo>
                <a:cubicBezTo>
                  <a:pt x="5028" y="15848"/>
                  <a:pt x="5468" y="15628"/>
                  <a:pt x="5943" y="15408"/>
                </a:cubicBezTo>
                <a:close/>
                <a:moveTo>
                  <a:pt x="19264" y="15082"/>
                </a:moveTo>
                <a:cubicBezTo>
                  <a:pt x="19845" y="15188"/>
                  <a:pt x="20435" y="15338"/>
                  <a:pt x="21025" y="15523"/>
                </a:cubicBezTo>
                <a:cubicBezTo>
                  <a:pt x="20725" y="15884"/>
                  <a:pt x="20470" y="16253"/>
                  <a:pt x="20179" y="16579"/>
                </a:cubicBezTo>
                <a:cubicBezTo>
                  <a:pt x="20144" y="16658"/>
                  <a:pt x="20065" y="16729"/>
                  <a:pt x="20030" y="16799"/>
                </a:cubicBezTo>
                <a:cubicBezTo>
                  <a:pt x="19845" y="16729"/>
                  <a:pt x="19660" y="16694"/>
                  <a:pt x="19484" y="16623"/>
                </a:cubicBezTo>
                <a:cubicBezTo>
                  <a:pt x="19079" y="16509"/>
                  <a:pt x="18639" y="16359"/>
                  <a:pt x="18198" y="16253"/>
                </a:cubicBezTo>
                <a:cubicBezTo>
                  <a:pt x="18269" y="16183"/>
                  <a:pt x="18339" y="16104"/>
                  <a:pt x="18419" y="15998"/>
                </a:cubicBezTo>
                <a:cubicBezTo>
                  <a:pt x="18709" y="15699"/>
                  <a:pt x="18964" y="15408"/>
                  <a:pt x="19264" y="15082"/>
                </a:cubicBezTo>
                <a:close/>
                <a:moveTo>
                  <a:pt x="27988" y="15188"/>
                </a:moveTo>
                <a:cubicBezTo>
                  <a:pt x="28543" y="15628"/>
                  <a:pt x="29124" y="16068"/>
                  <a:pt x="29679" y="16509"/>
                </a:cubicBezTo>
                <a:cubicBezTo>
                  <a:pt x="29494" y="16579"/>
                  <a:pt x="29344" y="16694"/>
                  <a:pt x="29168" y="16799"/>
                </a:cubicBezTo>
                <a:cubicBezTo>
                  <a:pt x="28614" y="16324"/>
                  <a:pt x="28068" y="15848"/>
                  <a:pt x="27478" y="15408"/>
                </a:cubicBezTo>
                <a:cubicBezTo>
                  <a:pt x="27627" y="15338"/>
                  <a:pt x="27804" y="15223"/>
                  <a:pt x="27988" y="15188"/>
                </a:cubicBezTo>
                <a:close/>
                <a:moveTo>
                  <a:pt x="51838" y="15003"/>
                </a:moveTo>
                <a:lnTo>
                  <a:pt x="51838" y="15003"/>
                </a:lnTo>
                <a:cubicBezTo>
                  <a:pt x="51794" y="15408"/>
                  <a:pt x="51794" y="15813"/>
                  <a:pt x="51838" y="16218"/>
                </a:cubicBezTo>
                <a:cubicBezTo>
                  <a:pt x="51178" y="16438"/>
                  <a:pt x="50518" y="16694"/>
                  <a:pt x="49857" y="16878"/>
                </a:cubicBezTo>
                <a:cubicBezTo>
                  <a:pt x="49893" y="16544"/>
                  <a:pt x="49928" y="16183"/>
                  <a:pt x="49963" y="15813"/>
                </a:cubicBezTo>
                <a:cubicBezTo>
                  <a:pt x="50588" y="15558"/>
                  <a:pt x="51213" y="15259"/>
                  <a:pt x="51838" y="15003"/>
                </a:cubicBezTo>
                <a:close/>
                <a:moveTo>
                  <a:pt x="57121" y="14898"/>
                </a:moveTo>
                <a:cubicBezTo>
                  <a:pt x="57191" y="15303"/>
                  <a:pt x="57226" y="15699"/>
                  <a:pt x="57297" y="16104"/>
                </a:cubicBezTo>
                <a:cubicBezTo>
                  <a:pt x="56821" y="16403"/>
                  <a:pt x="56346" y="16658"/>
                  <a:pt x="55871" y="16878"/>
                </a:cubicBezTo>
                <a:cubicBezTo>
                  <a:pt x="55800" y="16509"/>
                  <a:pt x="55756" y="16139"/>
                  <a:pt x="55686" y="15778"/>
                </a:cubicBezTo>
                <a:cubicBezTo>
                  <a:pt x="56196" y="15523"/>
                  <a:pt x="56681" y="15223"/>
                  <a:pt x="57121" y="14898"/>
                </a:cubicBezTo>
                <a:close/>
                <a:moveTo>
                  <a:pt x="76049" y="14898"/>
                </a:moveTo>
                <a:lnTo>
                  <a:pt x="76049" y="14898"/>
                </a:lnTo>
                <a:cubicBezTo>
                  <a:pt x="76560" y="15153"/>
                  <a:pt x="77035" y="15443"/>
                  <a:pt x="77511" y="15778"/>
                </a:cubicBezTo>
                <a:cubicBezTo>
                  <a:pt x="77731" y="16139"/>
                  <a:pt x="77951" y="16509"/>
                  <a:pt x="78171" y="16878"/>
                </a:cubicBezTo>
                <a:cubicBezTo>
                  <a:pt x="77660" y="16579"/>
                  <a:pt x="77150" y="16289"/>
                  <a:pt x="76560" y="16068"/>
                </a:cubicBezTo>
                <a:cubicBezTo>
                  <a:pt x="76489" y="15848"/>
                  <a:pt x="76375" y="15628"/>
                  <a:pt x="76305" y="15408"/>
                </a:cubicBezTo>
                <a:cubicBezTo>
                  <a:pt x="76225" y="15259"/>
                  <a:pt x="76120" y="15082"/>
                  <a:pt x="76049" y="14898"/>
                </a:cubicBezTo>
                <a:close/>
                <a:moveTo>
                  <a:pt x="14457" y="15558"/>
                </a:moveTo>
                <a:cubicBezTo>
                  <a:pt x="14677" y="15593"/>
                  <a:pt x="14932" y="15628"/>
                  <a:pt x="15152" y="15699"/>
                </a:cubicBezTo>
                <a:cubicBezTo>
                  <a:pt x="15557" y="15778"/>
                  <a:pt x="15918" y="15848"/>
                  <a:pt x="16288" y="15919"/>
                </a:cubicBezTo>
                <a:cubicBezTo>
                  <a:pt x="16033" y="16183"/>
                  <a:pt x="15777" y="16403"/>
                  <a:pt x="15478" y="16658"/>
                </a:cubicBezTo>
                <a:cubicBezTo>
                  <a:pt x="15408" y="16729"/>
                  <a:pt x="15302" y="16843"/>
                  <a:pt x="15188" y="16914"/>
                </a:cubicBezTo>
                <a:cubicBezTo>
                  <a:pt x="14598" y="16729"/>
                  <a:pt x="13981" y="16544"/>
                  <a:pt x="13356" y="16359"/>
                </a:cubicBezTo>
                <a:lnTo>
                  <a:pt x="13541" y="16253"/>
                </a:lnTo>
                <a:cubicBezTo>
                  <a:pt x="13796" y="16068"/>
                  <a:pt x="14052" y="15848"/>
                  <a:pt x="14272" y="15663"/>
                </a:cubicBezTo>
                <a:cubicBezTo>
                  <a:pt x="14342" y="15628"/>
                  <a:pt x="14378" y="15593"/>
                  <a:pt x="14457" y="15558"/>
                </a:cubicBezTo>
                <a:close/>
                <a:moveTo>
                  <a:pt x="31290" y="16218"/>
                </a:moveTo>
                <a:lnTo>
                  <a:pt x="31290" y="16218"/>
                </a:lnTo>
                <a:cubicBezTo>
                  <a:pt x="31475" y="16253"/>
                  <a:pt x="31589" y="16253"/>
                  <a:pt x="31730" y="16289"/>
                </a:cubicBezTo>
                <a:cubicBezTo>
                  <a:pt x="31880" y="16289"/>
                  <a:pt x="31985" y="16324"/>
                  <a:pt x="32100" y="16324"/>
                </a:cubicBezTo>
                <a:cubicBezTo>
                  <a:pt x="32831" y="16473"/>
                  <a:pt x="33570" y="16623"/>
                  <a:pt x="34301" y="16694"/>
                </a:cubicBezTo>
                <a:cubicBezTo>
                  <a:pt x="34230" y="16764"/>
                  <a:pt x="34116" y="16843"/>
                  <a:pt x="34010" y="16914"/>
                </a:cubicBezTo>
                <a:cubicBezTo>
                  <a:pt x="33165" y="16764"/>
                  <a:pt x="32355" y="16579"/>
                  <a:pt x="31545" y="16324"/>
                </a:cubicBezTo>
                <a:cubicBezTo>
                  <a:pt x="31475" y="16289"/>
                  <a:pt x="31404" y="16253"/>
                  <a:pt x="31290" y="16218"/>
                </a:cubicBezTo>
                <a:close/>
                <a:moveTo>
                  <a:pt x="32355" y="16623"/>
                </a:moveTo>
                <a:lnTo>
                  <a:pt x="32355" y="16623"/>
                </a:lnTo>
                <a:cubicBezTo>
                  <a:pt x="32866" y="16764"/>
                  <a:pt x="33385" y="16878"/>
                  <a:pt x="33931" y="16949"/>
                </a:cubicBezTo>
                <a:cubicBezTo>
                  <a:pt x="33896" y="16984"/>
                  <a:pt x="33861" y="16984"/>
                  <a:pt x="33861" y="16984"/>
                </a:cubicBezTo>
                <a:cubicBezTo>
                  <a:pt x="33825" y="17019"/>
                  <a:pt x="33790" y="17019"/>
                  <a:pt x="33746" y="17063"/>
                </a:cubicBezTo>
                <a:cubicBezTo>
                  <a:pt x="33271" y="16914"/>
                  <a:pt x="32831" y="16764"/>
                  <a:pt x="32355" y="16623"/>
                </a:cubicBezTo>
                <a:close/>
                <a:moveTo>
                  <a:pt x="48273" y="15628"/>
                </a:moveTo>
                <a:lnTo>
                  <a:pt x="48273" y="15628"/>
                </a:lnTo>
                <a:cubicBezTo>
                  <a:pt x="48167" y="15919"/>
                  <a:pt x="48097" y="16218"/>
                  <a:pt x="47982" y="16509"/>
                </a:cubicBezTo>
                <a:cubicBezTo>
                  <a:pt x="47357" y="16729"/>
                  <a:pt x="46732" y="16914"/>
                  <a:pt x="46151" y="17063"/>
                </a:cubicBezTo>
                <a:cubicBezTo>
                  <a:pt x="46221" y="16799"/>
                  <a:pt x="46336" y="16544"/>
                  <a:pt x="46442" y="16253"/>
                </a:cubicBezTo>
                <a:cubicBezTo>
                  <a:pt x="47031" y="16104"/>
                  <a:pt x="47656" y="15884"/>
                  <a:pt x="48273" y="15628"/>
                </a:cubicBezTo>
                <a:close/>
                <a:moveTo>
                  <a:pt x="76930" y="14563"/>
                </a:moveTo>
                <a:lnTo>
                  <a:pt x="76930" y="14563"/>
                </a:lnTo>
                <a:cubicBezTo>
                  <a:pt x="77255" y="14818"/>
                  <a:pt x="77546" y="15082"/>
                  <a:pt x="77845" y="15338"/>
                </a:cubicBezTo>
                <a:cubicBezTo>
                  <a:pt x="78136" y="15593"/>
                  <a:pt x="78426" y="15813"/>
                  <a:pt x="78690" y="16033"/>
                </a:cubicBezTo>
                <a:cubicBezTo>
                  <a:pt x="78946" y="16403"/>
                  <a:pt x="79166" y="16729"/>
                  <a:pt x="79386" y="17063"/>
                </a:cubicBezTo>
                <a:cubicBezTo>
                  <a:pt x="79201" y="16914"/>
                  <a:pt x="79051" y="16799"/>
                  <a:pt x="78911" y="16694"/>
                </a:cubicBezTo>
                <a:cubicBezTo>
                  <a:pt x="78470" y="16359"/>
                  <a:pt x="78030" y="16033"/>
                  <a:pt x="77546" y="15743"/>
                </a:cubicBezTo>
                <a:cubicBezTo>
                  <a:pt x="77326" y="15338"/>
                  <a:pt x="77150" y="14968"/>
                  <a:pt x="76930" y="14563"/>
                </a:cubicBezTo>
                <a:close/>
                <a:moveTo>
                  <a:pt x="79051" y="15038"/>
                </a:moveTo>
                <a:cubicBezTo>
                  <a:pt x="79571" y="15408"/>
                  <a:pt x="80117" y="15743"/>
                  <a:pt x="80707" y="16033"/>
                </a:cubicBezTo>
                <a:cubicBezTo>
                  <a:pt x="80927" y="16359"/>
                  <a:pt x="81112" y="16694"/>
                  <a:pt x="81367" y="17063"/>
                </a:cubicBezTo>
                <a:cubicBezTo>
                  <a:pt x="80742" y="16764"/>
                  <a:pt x="80187" y="16473"/>
                  <a:pt x="79676" y="16104"/>
                </a:cubicBezTo>
                <a:cubicBezTo>
                  <a:pt x="79456" y="15778"/>
                  <a:pt x="79236" y="15408"/>
                  <a:pt x="79051" y="15038"/>
                </a:cubicBezTo>
                <a:close/>
                <a:moveTo>
                  <a:pt x="61083" y="14968"/>
                </a:moveTo>
                <a:cubicBezTo>
                  <a:pt x="61118" y="15038"/>
                  <a:pt x="61118" y="15153"/>
                  <a:pt x="61118" y="15223"/>
                </a:cubicBezTo>
                <a:lnTo>
                  <a:pt x="61153" y="15479"/>
                </a:lnTo>
                <a:cubicBezTo>
                  <a:pt x="61188" y="15778"/>
                  <a:pt x="61223" y="16068"/>
                  <a:pt x="61259" y="16359"/>
                </a:cubicBezTo>
                <a:cubicBezTo>
                  <a:pt x="60898" y="16579"/>
                  <a:pt x="60528" y="16843"/>
                  <a:pt x="60158" y="17099"/>
                </a:cubicBezTo>
                <a:cubicBezTo>
                  <a:pt x="60158" y="16984"/>
                  <a:pt x="60123" y="16843"/>
                  <a:pt x="60123" y="16694"/>
                </a:cubicBezTo>
                <a:lnTo>
                  <a:pt x="60088" y="16658"/>
                </a:lnTo>
                <a:cubicBezTo>
                  <a:pt x="60052" y="16359"/>
                  <a:pt x="60017" y="16033"/>
                  <a:pt x="59938" y="15743"/>
                </a:cubicBezTo>
                <a:cubicBezTo>
                  <a:pt x="60343" y="15443"/>
                  <a:pt x="60713" y="15188"/>
                  <a:pt x="61083" y="14968"/>
                </a:cubicBezTo>
                <a:close/>
                <a:moveTo>
                  <a:pt x="34371" y="16694"/>
                </a:moveTo>
                <a:cubicBezTo>
                  <a:pt x="34891" y="16729"/>
                  <a:pt x="35401" y="16764"/>
                  <a:pt x="35912" y="16764"/>
                </a:cubicBezTo>
                <a:lnTo>
                  <a:pt x="36211" y="16764"/>
                </a:lnTo>
                <a:cubicBezTo>
                  <a:pt x="36097" y="16878"/>
                  <a:pt x="35991" y="17019"/>
                  <a:pt x="35842" y="17134"/>
                </a:cubicBezTo>
                <a:cubicBezTo>
                  <a:pt x="35252" y="17099"/>
                  <a:pt x="34671" y="17019"/>
                  <a:pt x="34081" y="16914"/>
                </a:cubicBezTo>
                <a:cubicBezTo>
                  <a:pt x="34186" y="16843"/>
                  <a:pt x="34301" y="16764"/>
                  <a:pt x="34371" y="16694"/>
                </a:cubicBezTo>
                <a:close/>
                <a:moveTo>
                  <a:pt x="39893" y="16391"/>
                </a:moveTo>
                <a:cubicBezTo>
                  <a:pt x="40017" y="16391"/>
                  <a:pt x="40144" y="16395"/>
                  <a:pt x="40279" y="16403"/>
                </a:cubicBezTo>
                <a:cubicBezTo>
                  <a:pt x="40173" y="16623"/>
                  <a:pt x="40023" y="16878"/>
                  <a:pt x="39874" y="17134"/>
                </a:cubicBezTo>
                <a:cubicBezTo>
                  <a:pt x="39508" y="17092"/>
                  <a:pt x="39129" y="17075"/>
                  <a:pt x="38746" y="17075"/>
                </a:cubicBezTo>
                <a:cubicBezTo>
                  <a:pt x="38475" y="17075"/>
                  <a:pt x="38202" y="17084"/>
                  <a:pt x="37928" y="17099"/>
                </a:cubicBezTo>
                <a:cubicBezTo>
                  <a:pt x="38043" y="16914"/>
                  <a:pt x="38192" y="16729"/>
                  <a:pt x="38298" y="16544"/>
                </a:cubicBezTo>
                <a:cubicBezTo>
                  <a:pt x="38923" y="16459"/>
                  <a:pt x="39376" y="16391"/>
                  <a:pt x="39893" y="16391"/>
                </a:cubicBezTo>
                <a:close/>
                <a:moveTo>
                  <a:pt x="64120" y="15303"/>
                </a:moveTo>
                <a:cubicBezTo>
                  <a:pt x="64199" y="15778"/>
                  <a:pt x="64270" y="16253"/>
                  <a:pt x="64384" y="16729"/>
                </a:cubicBezTo>
                <a:cubicBezTo>
                  <a:pt x="63900" y="16843"/>
                  <a:pt x="63424" y="16984"/>
                  <a:pt x="62949" y="17134"/>
                </a:cubicBezTo>
                <a:cubicBezTo>
                  <a:pt x="62879" y="16694"/>
                  <a:pt x="62764" y="16218"/>
                  <a:pt x="62694" y="15743"/>
                </a:cubicBezTo>
                <a:cubicBezTo>
                  <a:pt x="63169" y="15558"/>
                  <a:pt x="63644" y="15408"/>
                  <a:pt x="64120" y="15303"/>
                </a:cubicBezTo>
                <a:close/>
                <a:moveTo>
                  <a:pt x="78136" y="14968"/>
                </a:moveTo>
                <a:cubicBezTo>
                  <a:pt x="78470" y="15303"/>
                  <a:pt x="78831" y="15593"/>
                  <a:pt x="79236" y="15884"/>
                </a:cubicBezTo>
                <a:cubicBezTo>
                  <a:pt x="79351" y="15963"/>
                  <a:pt x="79492" y="16068"/>
                  <a:pt x="79606" y="16139"/>
                </a:cubicBezTo>
                <a:cubicBezTo>
                  <a:pt x="79826" y="16509"/>
                  <a:pt x="80046" y="16843"/>
                  <a:pt x="80302" y="17134"/>
                </a:cubicBezTo>
                <a:cubicBezTo>
                  <a:pt x="80081" y="17019"/>
                  <a:pt x="79897" y="16878"/>
                  <a:pt x="79676" y="16729"/>
                </a:cubicBezTo>
                <a:cubicBezTo>
                  <a:pt x="79386" y="16509"/>
                  <a:pt x="79051" y="16253"/>
                  <a:pt x="78761" y="15998"/>
                </a:cubicBezTo>
                <a:cubicBezTo>
                  <a:pt x="78541" y="15699"/>
                  <a:pt x="78321" y="15338"/>
                  <a:pt x="78136" y="14968"/>
                </a:cubicBezTo>
                <a:close/>
                <a:moveTo>
                  <a:pt x="38227" y="16579"/>
                </a:moveTo>
                <a:cubicBezTo>
                  <a:pt x="38113" y="16729"/>
                  <a:pt x="37972" y="16914"/>
                  <a:pt x="37858" y="17099"/>
                </a:cubicBezTo>
                <a:lnTo>
                  <a:pt x="37673" y="17099"/>
                </a:lnTo>
                <a:cubicBezTo>
                  <a:pt x="37353" y="17140"/>
                  <a:pt x="37018" y="17157"/>
                  <a:pt x="36677" y="17157"/>
                </a:cubicBezTo>
                <a:cubicBezTo>
                  <a:pt x="36436" y="17157"/>
                  <a:pt x="36192" y="17148"/>
                  <a:pt x="35947" y="17134"/>
                </a:cubicBezTo>
                <a:cubicBezTo>
                  <a:pt x="36062" y="17019"/>
                  <a:pt x="36167" y="16878"/>
                  <a:pt x="36282" y="16764"/>
                </a:cubicBezTo>
                <a:cubicBezTo>
                  <a:pt x="36828" y="16729"/>
                  <a:pt x="37382" y="16694"/>
                  <a:pt x="37858" y="16623"/>
                </a:cubicBezTo>
                <a:cubicBezTo>
                  <a:pt x="37972" y="16623"/>
                  <a:pt x="38078" y="16579"/>
                  <a:pt x="38192" y="16579"/>
                </a:cubicBezTo>
                <a:close/>
                <a:moveTo>
                  <a:pt x="31730" y="16438"/>
                </a:moveTo>
                <a:lnTo>
                  <a:pt x="31730" y="16438"/>
                </a:lnTo>
                <a:cubicBezTo>
                  <a:pt x="32355" y="16694"/>
                  <a:pt x="33016" y="16914"/>
                  <a:pt x="33676" y="17099"/>
                </a:cubicBezTo>
                <a:cubicBezTo>
                  <a:pt x="33605" y="17099"/>
                  <a:pt x="33526" y="17134"/>
                  <a:pt x="33456" y="17169"/>
                </a:cubicBezTo>
                <a:cubicBezTo>
                  <a:pt x="32866" y="16949"/>
                  <a:pt x="32285" y="16694"/>
                  <a:pt x="31730" y="16438"/>
                </a:cubicBezTo>
                <a:close/>
                <a:moveTo>
                  <a:pt x="53599" y="15558"/>
                </a:moveTo>
                <a:cubicBezTo>
                  <a:pt x="53634" y="15884"/>
                  <a:pt x="53634" y="16253"/>
                  <a:pt x="53670" y="16623"/>
                </a:cubicBezTo>
                <a:cubicBezTo>
                  <a:pt x="53115" y="16843"/>
                  <a:pt x="52534" y="17063"/>
                  <a:pt x="51909" y="17239"/>
                </a:cubicBezTo>
                <a:cubicBezTo>
                  <a:pt x="51909" y="16914"/>
                  <a:pt x="51909" y="16579"/>
                  <a:pt x="51874" y="16253"/>
                </a:cubicBezTo>
                <a:cubicBezTo>
                  <a:pt x="52455" y="16033"/>
                  <a:pt x="53045" y="15778"/>
                  <a:pt x="53599" y="15558"/>
                </a:cubicBezTo>
                <a:close/>
                <a:moveTo>
                  <a:pt x="74579" y="15443"/>
                </a:moveTo>
                <a:lnTo>
                  <a:pt x="74579" y="15443"/>
                </a:lnTo>
                <a:cubicBezTo>
                  <a:pt x="74764" y="15479"/>
                  <a:pt x="74984" y="15558"/>
                  <a:pt x="75169" y="15593"/>
                </a:cubicBezTo>
                <a:cubicBezTo>
                  <a:pt x="75644" y="15743"/>
                  <a:pt x="76084" y="15919"/>
                  <a:pt x="76525" y="16104"/>
                </a:cubicBezTo>
                <a:cubicBezTo>
                  <a:pt x="76710" y="16509"/>
                  <a:pt x="76886" y="16878"/>
                  <a:pt x="77106" y="17239"/>
                </a:cubicBezTo>
                <a:cubicBezTo>
                  <a:pt x="76780" y="17134"/>
                  <a:pt x="76489" y="17019"/>
                  <a:pt x="76120" y="16949"/>
                </a:cubicBezTo>
                <a:cubicBezTo>
                  <a:pt x="75785" y="16843"/>
                  <a:pt x="75424" y="16764"/>
                  <a:pt x="75054" y="16694"/>
                </a:cubicBezTo>
                <a:cubicBezTo>
                  <a:pt x="74870" y="16289"/>
                  <a:pt x="74729" y="15884"/>
                  <a:pt x="74579" y="15443"/>
                </a:cubicBezTo>
                <a:close/>
                <a:moveTo>
                  <a:pt x="82027" y="15593"/>
                </a:moveTo>
                <a:lnTo>
                  <a:pt x="82027" y="15593"/>
                </a:lnTo>
                <a:cubicBezTo>
                  <a:pt x="82608" y="15778"/>
                  <a:pt x="83233" y="15963"/>
                  <a:pt x="83894" y="16139"/>
                </a:cubicBezTo>
                <a:cubicBezTo>
                  <a:pt x="84078" y="16473"/>
                  <a:pt x="84263" y="16878"/>
                  <a:pt x="84519" y="17239"/>
                </a:cubicBezTo>
                <a:cubicBezTo>
                  <a:pt x="83823" y="17099"/>
                  <a:pt x="83198" y="16914"/>
                  <a:pt x="82608" y="16729"/>
                </a:cubicBezTo>
                <a:cubicBezTo>
                  <a:pt x="82353" y="16324"/>
                  <a:pt x="82168" y="15963"/>
                  <a:pt x="82027" y="15593"/>
                </a:cubicBezTo>
                <a:close/>
                <a:moveTo>
                  <a:pt x="31070" y="16218"/>
                </a:moveTo>
                <a:cubicBezTo>
                  <a:pt x="31105" y="16218"/>
                  <a:pt x="31149" y="16253"/>
                  <a:pt x="31184" y="16253"/>
                </a:cubicBezTo>
                <a:cubicBezTo>
                  <a:pt x="31880" y="16579"/>
                  <a:pt x="32611" y="16914"/>
                  <a:pt x="33350" y="17169"/>
                </a:cubicBezTo>
                <a:cubicBezTo>
                  <a:pt x="33236" y="17204"/>
                  <a:pt x="33165" y="17239"/>
                  <a:pt x="33051" y="17283"/>
                </a:cubicBezTo>
                <a:lnTo>
                  <a:pt x="33016" y="17283"/>
                </a:lnTo>
                <a:cubicBezTo>
                  <a:pt x="32355" y="16949"/>
                  <a:pt x="31660" y="16579"/>
                  <a:pt x="30999" y="16218"/>
                </a:cubicBezTo>
                <a:close/>
                <a:moveTo>
                  <a:pt x="11446" y="15884"/>
                </a:moveTo>
                <a:cubicBezTo>
                  <a:pt x="12036" y="16033"/>
                  <a:pt x="12617" y="16218"/>
                  <a:pt x="13242" y="16403"/>
                </a:cubicBezTo>
                <a:lnTo>
                  <a:pt x="12916" y="16623"/>
                </a:lnTo>
                <a:cubicBezTo>
                  <a:pt x="12617" y="16843"/>
                  <a:pt x="12326" y="17099"/>
                  <a:pt x="12036" y="17319"/>
                </a:cubicBezTo>
                <a:cubicBezTo>
                  <a:pt x="11411" y="17099"/>
                  <a:pt x="10821" y="16878"/>
                  <a:pt x="10196" y="16658"/>
                </a:cubicBezTo>
                <a:cubicBezTo>
                  <a:pt x="10460" y="16509"/>
                  <a:pt x="10715" y="16324"/>
                  <a:pt x="11006" y="16139"/>
                </a:cubicBezTo>
                <a:lnTo>
                  <a:pt x="11446" y="15884"/>
                </a:lnTo>
                <a:close/>
                <a:moveTo>
                  <a:pt x="40754" y="16403"/>
                </a:moveTo>
                <a:cubicBezTo>
                  <a:pt x="41159" y="16438"/>
                  <a:pt x="41529" y="16509"/>
                  <a:pt x="41890" y="16544"/>
                </a:cubicBezTo>
                <a:cubicBezTo>
                  <a:pt x="42075" y="16579"/>
                  <a:pt x="42224" y="16623"/>
                  <a:pt x="42374" y="16623"/>
                </a:cubicBezTo>
                <a:cubicBezTo>
                  <a:pt x="42260" y="16799"/>
                  <a:pt x="42189" y="16984"/>
                  <a:pt x="42075" y="17169"/>
                </a:cubicBezTo>
                <a:cubicBezTo>
                  <a:pt x="42040" y="17239"/>
                  <a:pt x="42040" y="17283"/>
                  <a:pt x="42004" y="17319"/>
                </a:cubicBezTo>
                <a:cubicBezTo>
                  <a:pt x="41635" y="17283"/>
                  <a:pt x="41274" y="17239"/>
                  <a:pt x="40939" y="17204"/>
                </a:cubicBezTo>
                <a:cubicBezTo>
                  <a:pt x="40613" y="17204"/>
                  <a:pt x="40279" y="17169"/>
                  <a:pt x="39953" y="17134"/>
                </a:cubicBezTo>
                <a:cubicBezTo>
                  <a:pt x="40094" y="16878"/>
                  <a:pt x="40208" y="16658"/>
                  <a:pt x="40349" y="16403"/>
                </a:cubicBezTo>
                <a:close/>
                <a:moveTo>
                  <a:pt x="46371" y="16289"/>
                </a:moveTo>
                <a:cubicBezTo>
                  <a:pt x="46257" y="16544"/>
                  <a:pt x="46186" y="16799"/>
                  <a:pt x="46072" y="17063"/>
                </a:cubicBezTo>
                <a:cubicBezTo>
                  <a:pt x="45411" y="17204"/>
                  <a:pt x="44751" y="17319"/>
                  <a:pt x="44135" y="17354"/>
                </a:cubicBezTo>
                <a:cubicBezTo>
                  <a:pt x="44241" y="17134"/>
                  <a:pt x="44311" y="16878"/>
                  <a:pt x="44425" y="16658"/>
                </a:cubicBezTo>
                <a:cubicBezTo>
                  <a:pt x="45086" y="16579"/>
                  <a:pt x="45711" y="16473"/>
                  <a:pt x="46371" y="16289"/>
                </a:cubicBezTo>
                <a:close/>
                <a:moveTo>
                  <a:pt x="42445" y="16623"/>
                </a:moveTo>
                <a:cubicBezTo>
                  <a:pt x="42850" y="16694"/>
                  <a:pt x="43210" y="16729"/>
                  <a:pt x="43651" y="16729"/>
                </a:cubicBezTo>
                <a:cubicBezTo>
                  <a:pt x="43871" y="16694"/>
                  <a:pt x="44135" y="16694"/>
                  <a:pt x="44390" y="16658"/>
                </a:cubicBezTo>
                <a:lnTo>
                  <a:pt x="44390" y="16658"/>
                </a:lnTo>
                <a:cubicBezTo>
                  <a:pt x="44276" y="16914"/>
                  <a:pt x="44170" y="17134"/>
                  <a:pt x="44056" y="17354"/>
                </a:cubicBezTo>
                <a:cubicBezTo>
                  <a:pt x="43836" y="17389"/>
                  <a:pt x="43651" y="17389"/>
                  <a:pt x="43431" y="17389"/>
                </a:cubicBezTo>
                <a:cubicBezTo>
                  <a:pt x="42955" y="17389"/>
                  <a:pt x="42515" y="17354"/>
                  <a:pt x="42075" y="17319"/>
                </a:cubicBezTo>
                <a:cubicBezTo>
                  <a:pt x="42075" y="17283"/>
                  <a:pt x="42110" y="17239"/>
                  <a:pt x="42154" y="17204"/>
                </a:cubicBezTo>
                <a:cubicBezTo>
                  <a:pt x="42224" y="17019"/>
                  <a:pt x="42330" y="16843"/>
                  <a:pt x="42445" y="16623"/>
                </a:cubicBezTo>
                <a:close/>
                <a:moveTo>
                  <a:pt x="30929" y="16218"/>
                </a:moveTo>
                <a:cubicBezTo>
                  <a:pt x="31589" y="16623"/>
                  <a:pt x="32250" y="16984"/>
                  <a:pt x="32945" y="17283"/>
                </a:cubicBezTo>
                <a:cubicBezTo>
                  <a:pt x="32795" y="17319"/>
                  <a:pt x="32646" y="17389"/>
                  <a:pt x="32505" y="17424"/>
                </a:cubicBezTo>
                <a:cubicBezTo>
                  <a:pt x="31880" y="17063"/>
                  <a:pt x="31255" y="16658"/>
                  <a:pt x="30665" y="16253"/>
                </a:cubicBezTo>
                <a:cubicBezTo>
                  <a:pt x="30744" y="16253"/>
                  <a:pt x="30815" y="16218"/>
                  <a:pt x="30929" y="16218"/>
                </a:cubicBezTo>
                <a:close/>
                <a:moveTo>
                  <a:pt x="34010" y="16984"/>
                </a:moveTo>
                <a:cubicBezTo>
                  <a:pt x="34591" y="17099"/>
                  <a:pt x="35217" y="17134"/>
                  <a:pt x="35806" y="17169"/>
                </a:cubicBezTo>
                <a:cubicBezTo>
                  <a:pt x="35727" y="17283"/>
                  <a:pt x="35621" y="17354"/>
                  <a:pt x="35551" y="17424"/>
                </a:cubicBezTo>
                <a:cubicBezTo>
                  <a:pt x="34996" y="17319"/>
                  <a:pt x="34407" y="17204"/>
                  <a:pt x="33861" y="17063"/>
                </a:cubicBezTo>
                <a:cubicBezTo>
                  <a:pt x="33931" y="17019"/>
                  <a:pt x="33966" y="16984"/>
                  <a:pt x="34010" y="16984"/>
                </a:cubicBezTo>
                <a:close/>
                <a:moveTo>
                  <a:pt x="4517" y="16104"/>
                </a:moveTo>
                <a:cubicBezTo>
                  <a:pt x="5177" y="16289"/>
                  <a:pt x="5838" y="16544"/>
                  <a:pt x="6498" y="16843"/>
                </a:cubicBezTo>
                <a:cubicBezTo>
                  <a:pt x="6093" y="17019"/>
                  <a:pt x="5688" y="17239"/>
                  <a:pt x="5283" y="17459"/>
                </a:cubicBezTo>
                <a:cubicBezTo>
                  <a:pt x="4588" y="17169"/>
                  <a:pt x="3857" y="16914"/>
                  <a:pt x="3152" y="16729"/>
                </a:cubicBezTo>
                <a:cubicBezTo>
                  <a:pt x="3593" y="16509"/>
                  <a:pt x="4033" y="16289"/>
                  <a:pt x="4517" y="16104"/>
                </a:cubicBezTo>
                <a:close/>
                <a:moveTo>
                  <a:pt x="16358" y="15919"/>
                </a:moveTo>
                <a:cubicBezTo>
                  <a:pt x="16948" y="16033"/>
                  <a:pt x="17538" y="16183"/>
                  <a:pt x="18084" y="16289"/>
                </a:cubicBezTo>
                <a:cubicBezTo>
                  <a:pt x="17829" y="16623"/>
                  <a:pt x="17573" y="16914"/>
                  <a:pt x="17318" y="17169"/>
                </a:cubicBezTo>
                <a:cubicBezTo>
                  <a:pt x="17204" y="17239"/>
                  <a:pt x="17098" y="17354"/>
                  <a:pt x="16984" y="17459"/>
                </a:cubicBezTo>
                <a:cubicBezTo>
                  <a:pt x="16438" y="17283"/>
                  <a:pt x="15848" y="17099"/>
                  <a:pt x="15258" y="16914"/>
                </a:cubicBezTo>
                <a:cubicBezTo>
                  <a:pt x="15337" y="16843"/>
                  <a:pt x="15443" y="16764"/>
                  <a:pt x="15522" y="16694"/>
                </a:cubicBezTo>
                <a:cubicBezTo>
                  <a:pt x="15813" y="16438"/>
                  <a:pt x="16103" y="16183"/>
                  <a:pt x="16358" y="15919"/>
                </a:cubicBezTo>
                <a:close/>
                <a:moveTo>
                  <a:pt x="24282" y="15153"/>
                </a:moveTo>
                <a:cubicBezTo>
                  <a:pt x="24986" y="15479"/>
                  <a:pt x="25603" y="15884"/>
                  <a:pt x="26228" y="16324"/>
                </a:cubicBezTo>
                <a:cubicBezTo>
                  <a:pt x="25867" y="16658"/>
                  <a:pt x="25532" y="17063"/>
                  <a:pt x="25206" y="17459"/>
                </a:cubicBezTo>
                <a:cubicBezTo>
                  <a:pt x="24581" y="17099"/>
                  <a:pt x="23956" y="16729"/>
                  <a:pt x="23261" y="16403"/>
                </a:cubicBezTo>
                <a:cubicBezTo>
                  <a:pt x="23296" y="16359"/>
                  <a:pt x="23296" y="16359"/>
                  <a:pt x="23296" y="16324"/>
                </a:cubicBezTo>
                <a:cubicBezTo>
                  <a:pt x="23622" y="15963"/>
                  <a:pt x="23956" y="15523"/>
                  <a:pt x="24282" y="15153"/>
                </a:cubicBezTo>
                <a:close/>
                <a:moveTo>
                  <a:pt x="58477" y="15303"/>
                </a:moveTo>
                <a:cubicBezTo>
                  <a:pt x="58547" y="15743"/>
                  <a:pt x="58617" y="16218"/>
                  <a:pt x="58697" y="16658"/>
                </a:cubicBezTo>
                <a:cubicBezTo>
                  <a:pt x="58327" y="16949"/>
                  <a:pt x="57957" y="17204"/>
                  <a:pt x="57561" y="17459"/>
                </a:cubicBezTo>
                <a:cubicBezTo>
                  <a:pt x="57517" y="17204"/>
                  <a:pt x="57482" y="16984"/>
                  <a:pt x="57446" y="16729"/>
                </a:cubicBezTo>
                <a:cubicBezTo>
                  <a:pt x="57411" y="16544"/>
                  <a:pt x="57376" y="16324"/>
                  <a:pt x="57341" y="16104"/>
                </a:cubicBezTo>
                <a:cubicBezTo>
                  <a:pt x="57737" y="15884"/>
                  <a:pt x="58107" y="15593"/>
                  <a:pt x="58477" y="15303"/>
                </a:cubicBezTo>
                <a:close/>
                <a:moveTo>
                  <a:pt x="49893" y="15813"/>
                </a:moveTo>
                <a:lnTo>
                  <a:pt x="49893" y="15813"/>
                </a:lnTo>
                <a:cubicBezTo>
                  <a:pt x="49857" y="16183"/>
                  <a:pt x="49813" y="16544"/>
                  <a:pt x="49778" y="16914"/>
                </a:cubicBezTo>
                <a:cubicBezTo>
                  <a:pt x="49523" y="16984"/>
                  <a:pt x="49232" y="17099"/>
                  <a:pt x="48977" y="17169"/>
                </a:cubicBezTo>
                <a:cubicBezTo>
                  <a:pt x="48572" y="17319"/>
                  <a:pt x="48167" y="17424"/>
                  <a:pt x="47797" y="17539"/>
                </a:cubicBezTo>
                <a:cubicBezTo>
                  <a:pt x="47877" y="17204"/>
                  <a:pt x="47947" y="16878"/>
                  <a:pt x="48053" y="16579"/>
                </a:cubicBezTo>
                <a:cubicBezTo>
                  <a:pt x="48387" y="16438"/>
                  <a:pt x="48713" y="16324"/>
                  <a:pt x="49048" y="16183"/>
                </a:cubicBezTo>
                <a:cubicBezTo>
                  <a:pt x="49338" y="16068"/>
                  <a:pt x="49637" y="15963"/>
                  <a:pt x="49893" y="15813"/>
                </a:cubicBezTo>
                <a:close/>
                <a:moveTo>
                  <a:pt x="37787" y="17169"/>
                </a:moveTo>
                <a:cubicBezTo>
                  <a:pt x="37708" y="17283"/>
                  <a:pt x="37602" y="17424"/>
                  <a:pt x="37488" y="17574"/>
                </a:cubicBezTo>
                <a:lnTo>
                  <a:pt x="37453" y="17574"/>
                </a:lnTo>
                <a:cubicBezTo>
                  <a:pt x="36828" y="17574"/>
                  <a:pt x="36247" y="17539"/>
                  <a:pt x="35621" y="17424"/>
                </a:cubicBezTo>
                <a:cubicBezTo>
                  <a:pt x="35692" y="17354"/>
                  <a:pt x="35806" y="17283"/>
                  <a:pt x="35877" y="17169"/>
                </a:cubicBezTo>
                <a:cubicBezTo>
                  <a:pt x="36189" y="17187"/>
                  <a:pt x="36493" y="17195"/>
                  <a:pt x="36791" y="17195"/>
                </a:cubicBezTo>
                <a:cubicBezTo>
                  <a:pt x="37090" y="17195"/>
                  <a:pt x="37382" y="17187"/>
                  <a:pt x="37673" y="17169"/>
                </a:cubicBezTo>
                <a:close/>
                <a:moveTo>
                  <a:pt x="83973" y="16139"/>
                </a:moveTo>
                <a:lnTo>
                  <a:pt x="83973" y="16139"/>
                </a:lnTo>
                <a:cubicBezTo>
                  <a:pt x="84228" y="16218"/>
                  <a:pt x="84483" y="16253"/>
                  <a:pt x="84739" y="16324"/>
                </a:cubicBezTo>
                <a:cubicBezTo>
                  <a:pt x="85109" y="16403"/>
                  <a:pt x="85514" y="16438"/>
                  <a:pt x="85910" y="16509"/>
                </a:cubicBezTo>
                <a:cubicBezTo>
                  <a:pt x="86095" y="16878"/>
                  <a:pt x="86315" y="17239"/>
                  <a:pt x="86535" y="17609"/>
                </a:cubicBezTo>
                <a:cubicBezTo>
                  <a:pt x="86130" y="17574"/>
                  <a:pt x="85769" y="17539"/>
                  <a:pt x="85399" y="17459"/>
                </a:cubicBezTo>
                <a:cubicBezTo>
                  <a:pt x="85144" y="17389"/>
                  <a:pt x="84853" y="17319"/>
                  <a:pt x="84589" y="17283"/>
                </a:cubicBezTo>
                <a:cubicBezTo>
                  <a:pt x="84334" y="16878"/>
                  <a:pt x="84114" y="16509"/>
                  <a:pt x="83973" y="16139"/>
                </a:cubicBezTo>
                <a:close/>
                <a:moveTo>
                  <a:pt x="8074" y="16033"/>
                </a:moveTo>
                <a:lnTo>
                  <a:pt x="10055" y="16694"/>
                </a:lnTo>
                <a:cubicBezTo>
                  <a:pt x="9535" y="16984"/>
                  <a:pt x="9060" y="17319"/>
                  <a:pt x="8549" y="17644"/>
                </a:cubicBezTo>
                <a:cubicBezTo>
                  <a:pt x="8259" y="17539"/>
                  <a:pt x="7995" y="17389"/>
                  <a:pt x="7739" y="17283"/>
                </a:cubicBezTo>
                <a:cubicBezTo>
                  <a:pt x="7378" y="17134"/>
                  <a:pt x="7009" y="16984"/>
                  <a:pt x="6604" y="16799"/>
                </a:cubicBezTo>
                <a:cubicBezTo>
                  <a:pt x="7114" y="16544"/>
                  <a:pt x="7598" y="16289"/>
                  <a:pt x="8074" y="16033"/>
                </a:cubicBezTo>
                <a:close/>
                <a:moveTo>
                  <a:pt x="30559" y="16289"/>
                </a:moveTo>
                <a:cubicBezTo>
                  <a:pt x="31184" y="16694"/>
                  <a:pt x="31809" y="17099"/>
                  <a:pt x="32426" y="17459"/>
                </a:cubicBezTo>
                <a:cubicBezTo>
                  <a:pt x="32355" y="17459"/>
                  <a:pt x="32285" y="17504"/>
                  <a:pt x="32206" y="17539"/>
                </a:cubicBezTo>
                <a:cubicBezTo>
                  <a:pt x="32170" y="17574"/>
                  <a:pt x="32100" y="17609"/>
                  <a:pt x="32065" y="17644"/>
                </a:cubicBezTo>
                <a:cubicBezTo>
                  <a:pt x="31440" y="17204"/>
                  <a:pt x="30850" y="16764"/>
                  <a:pt x="30269" y="16324"/>
                </a:cubicBezTo>
                <a:cubicBezTo>
                  <a:pt x="30339" y="16324"/>
                  <a:pt x="30410" y="16289"/>
                  <a:pt x="30489" y="16289"/>
                </a:cubicBezTo>
                <a:close/>
                <a:moveTo>
                  <a:pt x="21095" y="15558"/>
                </a:moveTo>
                <a:cubicBezTo>
                  <a:pt x="21826" y="15778"/>
                  <a:pt x="22521" y="16068"/>
                  <a:pt x="23181" y="16403"/>
                </a:cubicBezTo>
                <a:cubicBezTo>
                  <a:pt x="23041" y="16579"/>
                  <a:pt x="22926" y="16729"/>
                  <a:pt x="22785" y="16914"/>
                </a:cubicBezTo>
                <a:cubicBezTo>
                  <a:pt x="22565" y="17169"/>
                  <a:pt x="22345" y="17424"/>
                  <a:pt x="22125" y="17680"/>
                </a:cubicBezTo>
                <a:cubicBezTo>
                  <a:pt x="21465" y="17354"/>
                  <a:pt x="20804" y="17063"/>
                  <a:pt x="20100" y="16799"/>
                </a:cubicBezTo>
                <a:cubicBezTo>
                  <a:pt x="20144" y="16764"/>
                  <a:pt x="20179" y="16694"/>
                  <a:pt x="20250" y="16623"/>
                </a:cubicBezTo>
                <a:cubicBezTo>
                  <a:pt x="20505" y="16253"/>
                  <a:pt x="20804" y="15884"/>
                  <a:pt x="21095" y="15558"/>
                </a:cubicBezTo>
                <a:close/>
                <a:moveTo>
                  <a:pt x="27407" y="15443"/>
                </a:moveTo>
                <a:cubicBezTo>
                  <a:pt x="27988" y="15884"/>
                  <a:pt x="28578" y="16359"/>
                  <a:pt x="29124" y="16843"/>
                </a:cubicBezTo>
                <a:cubicBezTo>
                  <a:pt x="28798" y="17063"/>
                  <a:pt x="28464" y="17354"/>
                  <a:pt x="28173" y="17680"/>
                </a:cubicBezTo>
                <a:cubicBezTo>
                  <a:pt x="27583" y="17204"/>
                  <a:pt x="26967" y="16729"/>
                  <a:pt x="26307" y="16289"/>
                </a:cubicBezTo>
                <a:cubicBezTo>
                  <a:pt x="26668" y="15963"/>
                  <a:pt x="27038" y="15663"/>
                  <a:pt x="27407" y="15443"/>
                </a:cubicBezTo>
                <a:close/>
                <a:moveTo>
                  <a:pt x="38460" y="17119"/>
                </a:moveTo>
                <a:cubicBezTo>
                  <a:pt x="38937" y="17119"/>
                  <a:pt x="39397" y="17144"/>
                  <a:pt x="39839" y="17169"/>
                </a:cubicBezTo>
                <a:cubicBezTo>
                  <a:pt x="39768" y="17354"/>
                  <a:pt x="39654" y="17504"/>
                  <a:pt x="39583" y="17680"/>
                </a:cubicBezTo>
                <a:cubicBezTo>
                  <a:pt x="38958" y="17574"/>
                  <a:pt x="38588" y="17574"/>
                  <a:pt x="37858" y="17574"/>
                </a:cubicBezTo>
                <a:lnTo>
                  <a:pt x="37567" y="17574"/>
                </a:lnTo>
                <a:cubicBezTo>
                  <a:pt x="37673" y="17424"/>
                  <a:pt x="37787" y="17283"/>
                  <a:pt x="37858" y="17134"/>
                </a:cubicBezTo>
                <a:cubicBezTo>
                  <a:pt x="38061" y="17123"/>
                  <a:pt x="38262" y="17119"/>
                  <a:pt x="38460" y="17119"/>
                </a:cubicBezTo>
                <a:close/>
                <a:moveTo>
                  <a:pt x="70397" y="16359"/>
                </a:moveTo>
                <a:cubicBezTo>
                  <a:pt x="70503" y="16799"/>
                  <a:pt x="70688" y="17204"/>
                  <a:pt x="70873" y="17644"/>
                </a:cubicBezTo>
                <a:cubicBezTo>
                  <a:pt x="70107" y="17644"/>
                  <a:pt x="69332" y="17644"/>
                  <a:pt x="68566" y="17680"/>
                </a:cubicBezTo>
                <a:lnTo>
                  <a:pt x="68451" y="17680"/>
                </a:lnTo>
                <a:cubicBezTo>
                  <a:pt x="68267" y="17239"/>
                  <a:pt x="68126" y="16843"/>
                  <a:pt x="68011" y="16403"/>
                </a:cubicBezTo>
                <a:lnTo>
                  <a:pt x="68381" y="16403"/>
                </a:lnTo>
                <a:cubicBezTo>
                  <a:pt x="69041" y="16359"/>
                  <a:pt x="69702" y="16359"/>
                  <a:pt x="70397" y="16359"/>
                </a:cubicBezTo>
                <a:close/>
                <a:moveTo>
                  <a:pt x="70432" y="16359"/>
                </a:moveTo>
                <a:cubicBezTo>
                  <a:pt x="71207" y="16359"/>
                  <a:pt x="71938" y="16403"/>
                  <a:pt x="72704" y="16438"/>
                </a:cubicBezTo>
                <a:cubicBezTo>
                  <a:pt x="72853" y="16878"/>
                  <a:pt x="73038" y="17319"/>
                  <a:pt x="73258" y="17680"/>
                </a:cubicBezTo>
                <a:cubicBezTo>
                  <a:pt x="72484" y="17644"/>
                  <a:pt x="71718" y="17644"/>
                  <a:pt x="70943" y="17644"/>
                </a:cubicBezTo>
                <a:cubicBezTo>
                  <a:pt x="70723" y="17204"/>
                  <a:pt x="70582" y="16799"/>
                  <a:pt x="70432" y="16359"/>
                </a:cubicBezTo>
                <a:close/>
                <a:moveTo>
                  <a:pt x="33746" y="17099"/>
                </a:moveTo>
                <a:cubicBezTo>
                  <a:pt x="34336" y="17239"/>
                  <a:pt x="34926" y="17389"/>
                  <a:pt x="35507" y="17459"/>
                </a:cubicBezTo>
                <a:cubicBezTo>
                  <a:pt x="35401" y="17539"/>
                  <a:pt x="35331" y="17644"/>
                  <a:pt x="35217" y="17724"/>
                </a:cubicBezTo>
                <a:cubicBezTo>
                  <a:pt x="34671" y="17574"/>
                  <a:pt x="34081" y="17389"/>
                  <a:pt x="33526" y="17204"/>
                </a:cubicBezTo>
                <a:cubicBezTo>
                  <a:pt x="33605" y="17169"/>
                  <a:pt x="33676" y="17134"/>
                  <a:pt x="33746" y="17099"/>
                </a:cubicBezTo>
                <a:close/>
                <a:moveTo>
                  <a:pt x="55650" y="15778"/>
                </a:moveTo>
                <a:cubicBezTo>
                  <a:pt x="55686" y="16183"/>
                  <a:pt x="55756" y="16544"/>
                  <a:pt x="55835" y="16914"/>
                </a:cubicBezTo>
                <a:cubicBezTo>
                  <a:pt x="55175" y="17204"/>
                  <a:pt x="54515" y="17459"/>
                  <a:pt x="53854" y="17724"/>
                </a:cubicBezTo>
                <a:cubicBezTo>
                  <a:pt x="53819" y="17354"/>
                  <a:pt x="53775" y="17019"/>
                  <a:pt x="53740" y="16658"/>
                </a:cubicBezTo>
                <a:cubicBezTo>
                  <a:pt x="54400" y="16403"/>
                  <a:pt x="55025" y="16104"/>
                  <a:pt x="55650" y="15778"/>
                </a:cubicBezTo>
                <a:close/>
                <a:moveTo>
                  <a:pt x="62658" y="15778"/>
                </a:moveTo>
                <a:cubicBezTo>
                  <a:pt x="62729" y="16253"/>
                  <a:pt x="62799" y="16694"/>
                  <a:pt x="62914" y="17169"/>
                </a:cubicBezTo>
                <a:cubicBezTo>
                  <a:pt x="62474" y="17319"/>
                  <a:pt x="62033" y="17539"/>
                  <a:pt x="61558" y="17759"/>
                </a:cubicBezTo>
                <a:cubicBezTo>
                  <a:pt x="61479" y="17319"/>
                  <a:pt x="61408" y="16843"/>
                  <a:pt x="61338" y="16403"/>
                </a:cubicBezTo>
                <a:cubicBezTo>
                  <a:pt x="61778" y="16139"/>
                  <a:pt x="62218" y="15963"/>
                  <a:pt x="62658" y="15778"/>
                </a:cubicBezTo>
                <a:close/>
                <a:moveTo>
                  <a:pt x="67941" y="16403"/>
                </a:moveTo>
                <a:cubicBezTo>
                  <a:pt x="68046" y="16843"/>
                  <a:pt x="68196" y="17239"/>
                  <a:pt x="68381" y="17680"/>
                </a:cubicBezTo>
                <a:cubicBezTo>
                  <a:pt x="67641" y="17680"/>
                  <a:pt x="66981" y="17724"/>
                  <a:pt x="66365" y="17759"/>
                </a:cubicBezTo>
                <a:cubicBezTo>
                  <a:pt x="66180" y="17389"/>
                  <a:pt x="66066" y="16949"/>
                  <a:pt x="65960" y="16544"/>
                </a:cubicBezTo>
                <a:cubicBezTo>
                  <a:pt x="66585" y="16473"/>
                  <a:pt x="67245" y="16438"/>
                  <a:pt x="67941" y="16403"/>
                </a:cubicBezTo>
                <a:close/>
                <a:moveTo>
                  <a:pt x="80812" y="16068"/>
                </a:moveTo>
                <a:cubicBezTo>
                  <a:pt x="81367" y="16324"/>
                  <a:pt x="81948" y="16544"/>
                  <a:pt x="82573" y="16764"/>
                </a:cubicBezTo>
                <a:cubicBezTo>
                  <a:pt x="82758" y="17099"/>
                  <a:pt x="83013" y="17459"/>
                  <a:pt x="83268" y="17794"/>
                </a:cubicBezTo>
                <a:cubicBezTo>
                  <a:pt x="82608" y="17574"/>
                  <a:pt x="82027" y="17354"/>
                  <a:pt x="81472" y="17099"/>
                </a:cubicBezTo>
                <a:cubicBezTo>
                  <a:pt x="81217" y="16764"/>
                  <a:pt x="80997" y="16403"/>
                  <a:pt x="80812" y="16068"/>
                </a:cubicBezTo>
                <a:close/>
                <a:moveTo>
                  <a:pt x="51838" y="16253"/>
                </a:moveTo>
                <a:cubicBezTo>
                  <a:pt x="51838" y="16579"/>
                  <a:pt x="51838" y="16914"/>
                  <a:pt x="51874" y="17239"/>
                </a:cubicBezTo>
                <a:cubicBezTo>
                  <a:pt x="51178" y="17459"/>
                  <a:pt x="50474" y="17680"/>
                  <a:pt x="49778" y="17864"/>
                </a:cubicBezTo>
                <a:cubicBezTo>
                  <a:pt x="49778" y="17574"/>
                  <a:pt x="49813" y="17283"/>
                  <a:pt x="49857" y="16949"/>
                </a:cubicBezTo>
                <a:cubicBezTo>
                  <a:pt x="50518" y="16729"/>
                  <a:pt x="51178" y="16509"/>
                  <a:pt x="51838" y="16253"/>
                </a:cubicBezTo>
                <a:close/>
                <a:moveTo>
                  <a:pt x="30189" y="16359"/>
                </a:moveTo>
                <a:cubicBezTo>
                  <a:pt x="30779" y="16799"/>
                  <a:pt x="31369" y="17239"/>
                  <a:pt x="31985" y="17680"/>
                </a:cubicBezTo>
                <a:cubicBezTo>
                  <a:pt x="31845" y="17759"/>
                  <a:pt x="31695" y="17864"/>
                  <a:pt x="31545" y="17944"/>
                </a:cubicBezTo>
                <a:cubicBezTo>
                  <a:pt x="30964" y="17504"/>
                  <a:pt x="30410" y="17063"/>
                  <a:pt x="29864" y="16623"/>
                </a:cubicBezTo>
                <a:cubicBezTo>
                  <a:pt x="29828" y="16579"/>
                  <a:pt x="29784" y="16544"/>
                  <a:pt x="29784" y="16544"/>
                </a:cubicBezTo>
                <a:cubicBezTo>
                  <a:pt x="29899" y="16473"/>
                  <a:pt x="30049" y="16403"/>
                  <a:pt x="30189" y="16359"/>
                </a:cubicBezTo>
                <a:close/>
                <a:moveTo>
                  <a:pt x="47982" y="16579"/>
                </a:moveTo>
                <a:cubicBezTo>
                  <a:pt x="47877" y="16914"/>
                  <a:pt x="47797" y="17239"/>
                  <a:pt x="47727" y="17539"/>
                </a:cubicBezTo>
                <a:cubicBezTo>
                  <a:pt x="47102" y="17724"/>
                  <a:pt x="46477" y="17829"/>
                  <a:pt x="45852" y="17944"/>
                </a:cubicBezTo>
                <a:cubicBezTo>
                  <a:pt x="45931" y="17680"/>
                  <a:pt x="46037" y="17389"/>
                  <a:pt x="46116" y="17134"/>
                </a:cubicBezTo>
                <a:cubicBezTo>
                  <a:pt x="46732" y="16984"/>
                  <a:pt x="47322" y="16799"/>
                  <a:pt x="47982" y="16579"/>
                </a:cubicBezTo>
                <a:close/>
                <a:moveTo>
                  <a:pt x="72783" y="16438"/>
                </a:moveTo>
                <a:cubicBezTo>
                  <a:pt x="73514" y="16509"/>
                  <a:pt x="74288" y="16623"/>
                  <a:pt x="75019" y="16764"/>
                </a:cubicBezTo>
                <a:cubicBezTo>
                  <a:pt x="75204" y="17169"/>
                  <a:pt x="75424" y="17539"/>
                  <a:pt x="75644" y="17944"/>
                </a:cubicBezTo>
                <a:cubicBezTo>
                  <a:pt x="74870" y="17794"/>
                  <a:pt x="74104" y="17724"/>
                  <a:pt x="73329" y="17680"/>
                </a:cubicBezTo>
                <a:cubicBezTo>
                  <a:pt x="73109" y="17319"/>
                  <a:pt x="72924" y="16878"/>
                  <a:pt x="72783" y="16438"/>
                </a:cubicBezTo>
                <a:close/>
                <a:moveTo>
                  <a:pt x="65881" y="16544"/>
                </a:moveTo>
                <a:cubicBezTo>
                  <a:pt x="65995" y="16949"/>
                  <a:pt x="66145" y="17389"/>
                  <a:pt x="66286" y="17794"/>
                </a:cubicBezTo>
                <a:cubicBezTo>
                  <a:pt x="65775" y="17829"/>
                  <a:pt x="65300" y="17900"/>
                  <a:pt x="64824" y="17979"/>
                </a:cubicBezTo>
                <a:cubicBezTo>
                  <a:pt x="64675" y="17574"/>
                  <a:pt x="64560" y="17204"/>
                  <a:pt x="64454" y="16764"/>
                </a:cubicBezTo>
                <a:cubicBezTo>
                  <a:pt x="64930" y="16694"/>
                  <a:pt x="65405" y="16623"/>
                  <a:pt x="65881" y="16544"/>
                </a:cubicBezTo>
                <a:close/>
                <a:moveTo>
                  <a:pt x="13321" y="16403"/>
                </a:moveTo>
                <a:cubicBezTo>
                  <a:pt x="13937" y="16579"/>
                  <a:pt x="14527" y="16764"/>
                  <a:pt x="15152" y="16949"/>
                </a:cubicBezTo>
                <a:cubicBezTo>
                  <a:pt x="14747" y="17319"/>
                  <a:pt x="14378" y="17644"/>
                  <a:pt x="13981" y="18014"/>
                </a:cubicBezTo>
                <a:cubicBezTo>
                  <a:pt x="13356" y="17794"/>
                  <a:pt x="12731" y="17539"/>
                  <a:pt x="12071" y="17319"/>
                </a:cubicBezTo>
                <a:cubicBezTo>
                  <a:pt x="12361" y="17099"/>
                  <a:pt x="12661" y="16878"/>
                  <a:pt x="12951" y="16658"/>
                </a:cubicBezTo>
                <a:lnTo>
                  <a:pt x="13321" y="16403"/>
                </a:lnTo>
                <a:close/>
                <a:moveTo>
                  <a:pt x="33420" y="17204"/>
                </a:moveTo>
                <a:cubicBezTo>
                  <a:pt x="34010" y="17424"/>
                  <a:pt x="34591" y="17609"/>
                  <a:pt x="35181" y="17759"/>
                </a:cubicBezTo>
                <a:cubicBezTo>
                  <a:pt x="35067" y="17829"/>
                  <a:pt x="34961" y="17944"/>
                  <a:pt x="34847" y="18014"/>
                </a:cubicBezTo>
                <a:cubicBezTo>
                  <a:pt x="34266" y="17829"/>
                  <a:pt x="33676" y="17574"/>
                  <a:pt x="33086" y="17319"/>
                </a:cubicBezTo>
                <a:cubicBezTo>
                  <a:pt x="33200" y="17283"/>
                  <a:pt x="33306" y="17239"/>
                  <a:pt x="33420" y="17204"/>
                </a:cubicBezTo>
                <a:close/>
                <a:moveTo>
                  <a:pt x="39909" y="17169"/>
                </a:moveTo>
                <a:cubicBezTo>
                  <a:pt x="40244" y="17204"/>
                  <a:pt x="40569" y="17239"/>
                  <a:pt x="40939" y="17283"/>
                </a:cubicBezTo>
                <a:cubicBezTo>
                  <a:pt x="41274" y="17319"/>
                  <a:pt x="41635" y="17354"/>
                  <a:pt x="41969" y="17389"/>
                </a:cubicBezTo>
                <a:cubicBezTo>
                  <a:pt x="41855" y="17609"/>
                  <a:pt x="41749" y="17829"/>
                  <a:pt x="41635" y="18014"/>
                </a:cubicBezTo>
                <a:cubicBezTo>
                  <a:pt x="41159" y="17979"/>
                  <a:pt x="40754" y="17900"/>
                  <a:pt x="40349" y="17794"/>
                </a:cubicBezTo>
                <a:cubicBezTo>
                  <a:pt x="40059" y="17759"/>
                  <a:pt x="39839" y="17724"/>
                  <a:pt x="39618" y="17680"/>
                </a:cubicBezTo>
                <a:cubicBezTo>
                  <a:pt x="39733" y="17504"/>
                  <a:pt x="39839" y="17354"/>
                  <a:pt x="39909" y="17169"/>
                </a:cubicBezTo>
                <a:close/>
                <a:moveTo>
                  <a:pt x="59903" y="15778"/>
                </a:moveTo>
                <a:cubicBezTo>
                  <a:pt x="59938" y="16068"/>
                  <a:pt x="60017" y="16359"/>
                  <a:pt x="60052" y="16658"/>
                </a:cubicBezTo>
                <a:lnTo>
                  <a:pt x="60052" y="16729"/>
                </a:lnTo>
                <a:cubicBezTo>
                  <a:pt x="60088" y="16878"/>
                  <a:pt x="60088" y="16984"/>
                  <a:pt x="60123" y="17134"/>
                </a:cubicBezTo>
                <a:cubicBezTo>
                  <a:pt x="59903" y="17283"/>
                  <a:pt x="59683" y="17459"/>
                  <a:pt x="59498" y="17609"/>
                </a:cubicBezTo>
                <a:cubicBezTo>
                  <a:pt x="59322" y="17759"/>
                  <a:pt x="59172" y="17864"/>
                  <a:pt x="58987" y="18014"/>
                </a:cubicBezTo>
                <a:cubicBezTo>
                  <a:pt x="58952" y="17680"/>
                  <a:pt x="58882" y="17354"/>
                  <a:pt x="58838" y="17019"/>
                </a:cubicBezTo>
                <a:cubicBezTo>
                  <a:pt x="58802" y="16914"/>
                  <a:pt x="58767" y="16764"/>
                  <a:pt x="58767" y="16658"/>
                </a:cubicBezTo>
                <a:cubicBezTo>
                  <a:pt x="58802" y="16623"/>
                  <a:pt x="58838" y="16579"/>
                  <a:pt x="58882" y="16579"/>
                </a:cubicBezTo>
                <a:cubicBezTo>
                  <a:pt x="59242" y="16289"/>
                  <a:pt x="59577" y="16033"/>
                  <a:pt x="59903" y="15778"/>
                </a:cubicBezTo>
                <a:close/>
                <a:moveTo>
                  <a:pt x="35586" y="17459"/>
                </a:moveTo>
                <a:cubicBezTo>
                  <a:pt x="36211" y="17574"/>
                  <a:pt x="36828" y="17609"/>
                  <a:pt x="37453" y="17644"/>
                </a:cubicBezTo>
                <a:cubicBezTo>
                  <a:pt x="37347" y="17759"/>
                  <a:pt x="37233" y="17900"/>
                  <a:pt x="37127" y="18049"/>
                </a:cubicBezTo>
                <a:cubicBezTo>
                  <a:pt x="36977" y="18014"/>
                  <a:pt x="36828" y="18014"/>
                  <a:pt x="36687" y="17979"/>
                </a:cubicBezTo>
                <a:cubicBezTo>
                  <a:pt x="36247" y="17944"/>
                  <a:pt x="35771" y="17829"/>
                  <a:pt x="35287" y="17724"/>
                </a:cubicBezTo>
                <a:cubicBezTo>
                  <a:pt x="35401" y="17644"/>
                  <a:pt x="35472" y="17574"/>
                  <a:pt x="35586" y="17459"/>
                </a:cubicBezTo>
                <a:close/>
                <a:moveTo>
                  <a:pt x="76595" y="16139"/>
                </a:moveTo>
                <a:cubicBezTo>
                  <a:pt x="77185" y="16403"/>
                  <a:pt x="77731" y="16694"/>
                  <a:pt x="78250" y="16984"/>
                </a:cubicBezTo>
                <a:cubicBezTo>
                  <a:pt x="78470" y="17354"/>
                  <a:pt x="78726" y="17680"/>
                  <a:pt x="78946" y="18049"/>
                </a:cubicBezTo>
                <a:cubicBezTo>
                  <a:pt x="78391" y="17759"/>
                  <a:pt x="77810" y="17504"/>
                  <a:pt x="77185" y="17283"/>
                </a:cubicBezTo>
                <a:cubicBezTo>
                  <a:pt x="77000" y="16914"/>
                  <a:pt x="76780" y="16509"/>
                  <a:pt x="76595" y="16139"/>
                </a:cubicBezTo>
                <a:close/>
                <a:moveTo>
                  <a:pt x="18163" y="16324"/>
                </a:moveTo>
                <a:cubicBezTo>
                  <a:pt x="18603" y="16438"/>
                  <a:pt x="19044" y="16544"/>
                  <a:pt x="19484" y="16694"/>
                </a:cubicBezTo>
                <a:cubicBezTo>
                  <a:pt x="19625" y="16729"/>
                  <a:pt x="19810" y="16799"/>
                  <a:pt x="19994" y="16843"/>
                </a:cubicBezTo>
                <a:cubicBezTo>
                  <a:pt x="19739" y="17204"/>
                  <a:pt x="19484" y="17504"/>
                  <a:pt x="19264" y="17759"/>
                </a:cubicBezTo>
                <a:cubicBezTo>
                  <a:pt x="19149" y="17864"/>
                  <a:pt x="19044" y="17979"/>
                  <a:pt x="18964" y="18085"/>
                </a:cubicBezTo>
                <a:cubicBezTo>
                  <a:pt x="18894" y="18085"/>
                  <a:pt x="18780" y="18049"/>
                  <a:pt x="18709" y="18014"/>
                </a:cubicBezTo>
                <a:cubicBezTo>
                  <a:pt x="18163" y="17829"/>
                  <a:pt x="17609" y="17644"/>
                  <a:pt x="17063" y="17504"/>
                </a:cubicBezTo>
                <a:cubicBezTo>
                  <a:pt x="17168" y="17389"/>
                  <a:pt x="17239" y="17283"/>
                  <a:pt x="17353" y="17204"/>
                </a:cubicBezTo>
                <a:cubicBezTo>
                  <a:pt x="17609" y="16914"/>
                  <a:pt x="17864" y="16623"/>
                  <a:pt x="18163" y="16324"/>
                </a:cubicBezTo>
                <a:close/>
                <a:moveTo>
                  <a:pt x="46037" y="17134"/>
                </a:moveTo>
                <a:lnTo>
                  <a:pt x="46037" y="17134"/>
                </a:lnTo>
                <a:cubicBezTo>
                  <a:pt x="45966" y="17424"/>
                  <a:pt x="45852" y="17680"/>
                  <a:pt x="45781" y="17944"/>
                </a:cubicBezTo>
                <a:cubicBezTo>
                  <a:pt x="45086" y="18049"/>
                  <a:pt x="44425" y="18120"/>
                  <a:pt x="43800" y="18120"/>
                </a:cubicBezTo>
                <a:lnTo>
                  <a:pt x="43800" y="18049"/>
                </a:lnTo>
                <a:cubicBezTo>
                  <a:pt x="43915" y="17864"/>
                  <a:pt x="43985" y="17644"/>
                  <a:pt x="44091" y="17424"/>
                </a:cubicBezTo>
                <a:cubicBezTo>
                  <a:pt x="44716" y="17389"/>
                  <a:pt x="45376" y="17283"/>
                  <a:pt x="46037" y="17134"/>
                </a:cubicBezTo>
                <a:close/>
                <a:moveTo>
                  <a:pt x="42040" y="17389"/>
                </a:moveTo>
                <a:cubicBezTo>
                  <a:pt x="42351" y="17414"/>
                  <a:pt x="42680" y="17439"/>
                  <a:pt x="43014" y="17439"/>
                </a:cubicBezTo>
                <a:cubicBezTo>
                  <a:pt x="43152" y="17439"/>
                  <a:pt x="43291" y="17435"/>
                  <a:pt x="43431" y="17424"/>
                </a:cubicBezTo>
                <a:lnTo>
                  <a:pt x="44020" y="17424"/>
                </a:lnTo>
                <a:cubicBezTo>
                  <a:pt x="43950" y="17644"/>
                  <a:pt x="43836" y="17829"/>
                  <a:pt x="43765" y="18049"/>
                </a:cubicBezTo>
                <a:cubicBezTo>
                  <a:pt x="43765" y="18085"/>
                  <a:pt x="43730" y="18120"/>
                  <a:pt x="43730" y="18120"/>
                </a:cubicBezTo>
                <a:cubicBezTo>
                  <a:pt x="43545" y="18164"/>
                  <a:pt x="43395" y="18164"/>
                  <a:pt x="43210" y="18164"/>
                </a:cubicBezTo>
                <a:cubicBezTo>
                  <a:pt x="42665" y="18120"/>
                  <a:pt x="42189" y="18085"/>
                  <a:pt x="41714" y="18049"/>
                </a:cubicBezTo>
                <a:lnTo>
                  <a:pt x="42040" y="17389"/>
                </a:lnTo>
                <a:close/>
                <a:moveTo>
                  <a:pt x="77625" y="15848"/>
                </a:moveTo>
                <a:lnTo>
                  <a:pt x="77625" y="15848"/>
                </a:lnTo>
                <a:cubicBezTo>
                  <a:pt x="78030" y="16139"/>
                  <a:pt x="78426" y="16438"/>
                  <a:pt x="78867" y="16729"/>
                </a:cubicBezTo>
                <a:cubicBezTo>
                  <a:pt x="79051" y="16878"/>
                  <a:pt x="79271" y="17063"/>
                  <a:pt x="79456" y="17204"/>
                </a:cubicBezTo>
                <a:cubicBezTo>
                  <a:pt x="79641" y="17459"/>
                  <a:pt x="79826" y="17680"/>
                  <a:pt x="79967" y="17864"/>
                </a:cubicBezTo>
                <a:cubicBezTo>
                  <a:pt x="80046" y="17979"/>
                  <a:pt x="80117" y="18049"/>
                  <a:pt x="80187" y="18164"/>
                </a:cubicBezTo>
                <a:cubicBezTo>
                  <a:pt x="80152" y="18120"/>
                  <a:pt x="80081" y="18085"/>
                  <a:pt x="80046" y="18049"/>
                </a:cubicBezTo>
                <a:cubicBezTo>
                  <a:pt x="79456" y="17680"/>
                  <a:pt x="78867" y="17319"/>
                  <a:pt x="78285" y="16949"/>
                </a:cubicBezTo>
                <a:cubicBezTo>
                  <a:pt x="78065" y="16579"/>
                  <a:pt x="77845" y="16218"/>
                  <a:pt x="77625" y="15848"/>
                </a:cubicBezTo>
                <a:close/>
                <a:moveTo>
                  <a:pt x="79747" y="16218"/>
                </a:moveTo>
                <a:lnTo>
                  <a:pt x="79747" y="16218"/>
                </a:lnTo>
                <a:cubicBezTo>
                  <a:pt x="80266" y="16579"/>
                  <a:pt x="80812" y="16878"/>
                  <a:pt x="81437" y="17169"/>
                </a:cubicBezTo>
                <a:cubicBezTo>
                  <a:pt x="81657" y="17459"/>
                  <a:pt x="81913" y="17794"/>
                  <a:pt x="82168" y="18164"/>
                </a:cubicBezTo>
                <a:cubicBezTo>
                  <a:pt x="81552" y="17864"/>
                  <a:pt x="80962" y="17574"/>
                  <a:pt x="80407" y="17239"/>
                </a:cubicBezTo>
                <a:cubicBezTo>
                  <a:pt x="80187" y="16914"/>
                  <a:pt x="79967" y="16579"/>
                  <a:pt x="79747" y="16218"/>
                </a:cubicBezTo>
                <a:close/>
                <a:moveTo>
                  <a:pt x="3047" y="16764"/>
                </a:moveTo>
                <a:cubicBezTo>
                  <a:pt x="3778" y="16949"/>
                  <a:pt x="4517" y="17204"/>
                  <a:pt x="5213" y="17504"/>
                </a:cubicBezTo>
                <a:cubicBezTo>
                  <a:pt x="4772" y="17724"/>
                  <a:pt x="4297" y="17979"/>
                  <a:pt x="3857" y="18199"/>
                </a:cubicBezTo>
                <a:cubicBezTo>
                  <a:pt x="3117" y="17900"/>
                  <a:pt x="2387" y="17644"/>
                  <a:pt x="1656" y="17389"/>
                </a:cubicBezTo>
                <a:cubicBezTo>
                  <a:pt x="2131" y="17169"/>
                  <a:pt x="2607" y="16949"/>
                  <a:pt x="3047" y="16764"/>
                </a:cubicBezTo>
                <a:close/>
                <a:moveTo>
                  <a:pt x="57297" y="16139"/>
                </a:moveTo>
                <a:cubicBezTo>
                  <a:pt x="57341" y="16359"/>
                  <a:pt x="57376" y="16544"/>
                  <a:pt x="57376" y="16729"/>
                </a:cubicBezTo>
                <a:cubicBezTo>
                  <a:pt x="57411" y="16984"/>
                  <a:pt x="57446" y="17239"/>
                  <a:pt x="57482" y="17459"/>
                </a:cubicBezTo>
                <a:cubicBezTo>
                  <a:pt x="57042" y="17759"/>
                  <a:pt x="56566" y="17979"/>
                  <a:pt x="56091" y="18199"/>
                </a:cubicBezTo>
                <a:cubicBezTo>
                  <a:pt x="56055" y="17944"/>
                  <a:pt x="55976" y="17644"/>
                  <a:pt x="55941" y="17354"/>
                </a:cubicBezTo>
                <a:cubicBezTo>
                  <a:pt x="55941" y="17239"/>
                  <a:pt x="55906" y="17099"/>
                  <a:pt x="55871" y="16949"/>
                </a:cubicBezTo>
                <a:cubicBezTo>
                  <a:pt x="56381" y="16694"/>
                  <a:pt x="56821" y="16438"/>
                  <a:pt x="57297" y="16139"/>
                </a:cubicBezTo>
                <a:close/>
                <a:moveTo>
                  <a:pt x="78831" y="16183"/>
                </a:moveTo>
                <a:cubicBezTo>
                  <a:pt x="79131" y="16359"/>
                  <a:pt x="79386" y="16579"/>
                  <a:pt x="79676" y="16799"/>
                </a:cubicBezTo>
                <a:cubicBezTo>
                  <a:pt x="79897" y="16949"/>
                  <a:pt x="80117" y="17134"/>
                  <a:pt x="80372" y="17283"/>
                </a:cubicBezTo>
                <a:cubicBezTo>
                  <a:pt x="80627" y="17609"/>
                  <a:pt x="80847" y="17944"/>
                  <a:pt x="81112" y="18234"/>
                </a:cubicBezTo>
                <a:cubicBezTo>
                  <a:pt x="80962" y="18164"/>
                  <a:pt x="80847" y="18049"/>
                  <a:pt x="80707" y="17979"/>
                </a:cubicBezTo>
                <a:cubicBezTo>
                  <a:pt x="80302" y="17724"/>
                  <a:pt x="79897" y="17424"/>
                  <a:pt x="79492" y="17134"/>
                </a:cubicBezTo>
                <a:cubicBezTo>
                  <a:pt x="79307" y="16843"/>
                  <a:pt x="79087" y="16509"/>
                  <a:pt x="78831" y="16183"/>
                </a:cubicBezTo>
                <a:close/>
                <a:moveTo>
                  <a:pt x="53670" y="16694"/>
                </a:moveTo>
                <a:cubicBezTo>
                  <a:pt x="53705" y="17019"/>
                  <a:pt x="53740" y="17389"/>
                  <a:pt x="53775" y="17724"/>
                </a:cubicBezTo>
                <a:cubicBezTo>
                  <a:pt x="53194" y="17944"/>
                  <a:pt x="52569" y="18120"/>
                  <a:pt x="51944" y="18269"/>
                </a:cubicBezTo>
                <a:lnTo>
                  <a:pt x="51944" y="17539"/>
                </a:lnTo>
                <a:cubicBezTo>
                  <a:pt x="51909" y="17459"/>
                  <a:pt x="51909" y="17389"/>
                  <a:pt x="51909" y="17319"/>
                </a:cubicBezTo>
                <a:cubicBezTo>
                  <a:pt x="52534" y="17099"/>
                  <a:pt x="53115" y="16914"/>
                  <a:pt x="53670" y="16694"/>
                </a:cubicBezTo>
                <a:close/>
                <a:moveTo>
                  <a:pt x="37858" y="17644"/>
                </a:moveTo>
                <a:cubicBezTo>
                  <a:pt x="38553" y="17644"/>
                  <a:pt x="38958" y="17644"/>
                  <a:pt x="39548" y="17724"/>
                </a:cubicBezTo>
                <a:cubicBezTo>
                  <a:pt x="39434" y="17900"/>
                  <a:pt x="39293" y="18120"/>
                  <a:pt x="39178" y="18305"/>
                </a:cubicBezTo>
                <a:cubicBezTo>
                  <a:pt x="38853" y="18269"/>
                  <a:pt x="38553" y="18234"/>
                  <a:pt x="38263" y="18199"/>
                </a:cubicBezTo>
                <a:cubicBezTo>
                  <a:pt x="37893" y="18164"/>
                  <a:pt x="37532" y="18085"/>
                  <a:pt x="37197" y="18049"/>
                </a:cubicBezTo>
                <a:cubicBezTo>
                  <a:pt x="37312" y="17900"/>
                  <a:pt x="37417" y="17759"/>
                  <a:pt x="37532" y="17644"/>
                </a:cubicBezTo>
                <a:close/>
                <a:moveTo>
                  <a:pt x="6568" y="16843"/>
                </a:moveTo>
                <a:cubicBezTo>
                  <a:pt x="6938" y="17019"/>
                  <a:pt x="7334" y="17169"/>
                  <a:pt x="7704" y="17354"/>
                </a:cubicBezTo>
                <a:cubicBezTo>
                  <a:pt x="7959" y="17459"/>
                  <a:pt x="8215" y="17574"/>
                  <a:pt x="8479" y="17680"/>
                </a:cubicBezTo>
                <a:cubicBezTo>
                  <a:pt x="8109" y="17900"/>
                  <a:pt x="7739" y="18120"/>
                  <a:pt x="7414" y="18340"/>
                </a:cubicBezTo>
                <a:cubicBezTo>
                  <a:pt x="6718" y="18049"/>
                  <a:pt x="6058" y="17759"/>
                  <a:pt x="5353" y="17504"/>
                </a:cubicBezTo>
                <a:cubicBezTo>
                  <a:pt x="5758" y="17283"/>
                  <a:pt x="6163" y="17063"/>
                  <a:pt x="6568" y="16843"/>
                </a:cubicBezTo>
                <a:close/>
                <a:moveTo>
                  <a:pt x="64419" y="16799"/>
                </a:moveTo>
                <a:cubicBezTo>
                  <a:pt x="64490" y="17204"/>
                  <a:pt x="64604" y="17609"/>
                  <a:pt x="64745" y="17979"/>
                </a:cubicBezTo>
                <a:cubicBezTo>
                  <a:pt x="64270" y="18085"/>
                  <a:pt x="63759" y="18199"/>
                  <a:pt x="63284" y="18340"/>
                </a:cubicBezTo>
                <a:cubicBezTo>
                  <a:pt x="63169" y="17979"/>
                  <a:pt x="63063" y="17609"/>
                  <a:pt x="62984" y="17204"/>
                </a:cubicBezTo>
                <a:cubicBezTo>
                  <a:pt x="63424" y="17019"/>
                  <a:pt x="63900" y="16914"/>
                  <a:pt x="64419" y="16799"/>
                </a:cubicBezTo>
                <a:close/>
                <a:moveTo>
                  <a:pt x="82652" y="16799"/>
                </a:moveTo>
                <a:lnTo>
                  <a:pt x="82652" y="16799"/>
                </a:lnTo>
                <a:cubicBezTo>
                  <a:pt x="83233" y="16984"/>
                  <a:pt x="83858" y="17169"/>
                  <a:pt x="84554" y="17319"/>
                </a:cubicBezTo>
                <a:cubicBezTo>
                  <a:pt x="84774" y="17680"/>
                  <a:pt x="84994" y="18014"/>
                  <a:pt x="85249" y="18340"/>
                </a:cubicBezTo>
                <a:cubicBezTo>
                  <a:pt x="84589" y="18199"/>
                  <a:pt x="83973" y="18014"/>
                  <a:pt x="83348" y="17829"/>
                </a:cubicBezTo>
                <a:cubicBezTo>
                  <a:pt x="83092" y="17459"/>
                  <a:pt x="82872" y="17134"/>
                  <a:pt x="82652" y="16799"/>
                </a:cubicBezTo>
                <a:close/>
                <a:moveTo>
                  <a:pt x="29714" y="16544"/>
                </a:moveTo>
                <a:cubicBezTo>
                  <a:pt x="29749" y="16579"/>
                  <a:pt x="29784" y="16623"/>
                  <a:pt x="29828" y="16658"/>
                </a:cubicBezTo>
                <a:cubicBezTo>
                  <a:pt x="30374" y="17099"/>
                  <a:pt x="30929" y="17539"/>
                  <a:pt x="31510" y="17979"/>
                </a:cubicBezTo>
                <a:cubicBezTo>
                  <a:pt x="31325" y="18120"/>
                  <a:pt x="31184" y="18234"/>
                  <a:pt x="30999" y="18384"/>
                </a:cubicBezTo>
                <a:cubicBezTo>
                  <a:pt x="30524" y="17979"/>
                  <a:pt x="30049" y="17574"/>
                  <a:pt x="29564" y="17134"/>
                </a:cubicBezTo>
                <a:cubicBezTo>
                  <a:pt x="29459" y="17063"/>
                  <a:pt x="29344" y="16949"/>
                  <a:pt x="29203" y="16843"/>
                </a:cubicBezTo>
                <a:cubicBezTo>
                  <a:pt x="29388" y="16729"/>
                  <a:pt x="29529" y="16658"/>
                  <a:pt x="29714" y="16544"/>
                </a:cubicBezTo>
                <a:close/>
                <a:moveTo>
                  <a:pt x="33016" y="17354"/>
                </a:moveTo>
                <a:cubicBezTo>
                  <a:pt x="33605" y="17609"/>
                  <a:pt x="34186" y="17864"/>
                  <a:pt x="34812" y="18049"/>
                </a:cubicBezTo>
                <a:cubicBezTo>
                  <a:pt x="34706" y="18164"/>
                  <a:pt x="34556" y="18269"/>
                  <a:pt x="34451" y="18384"/>
                </a:cubicBezTo>
                <a:lnTo>
                  <a:pt x="34407" y="18384"/>
                </a:lnTo>
                <a:cubicBezTo>
                  <a:pt x="33790" y="18120"/>
                  <a:pt x="33165" y="17794"/>
                  <a:pt x="32575" y="17459"/>
                </a:cubicBezTo>
                <a:cubicBezTo>
                  <a:pt x="32725" y="17424"/>
                  <a:pt x="32866" y="17389"/>
                  <a:pt x="33016" y="17354"/>
                </a:cubicBezTo>
                <a:close/>
                <a:moveTo>
                  <a:pt x="10125" y="16694"/>
                </a:moveTo>
                <a:cubicBezTo>
                  <a:pt x="10750" y="16914"/>
                  <a:pt x="11375" y="17134"/>
                  <a:pt x="11956" y="17354"/>
                </a:cubicBezTo>
                <a:cubicBezTo>
                  <a:pt x="11481" y="17724"/>
                  <a:pt x="11006" y="18049"/>
                  <a:pt x="10530" y="18419"/>
                </a:cubicBezTo>
                <a:cubicBezTo>
                  <a:pt x="10196" y="18305"/>
                  <a:pt x="9870" y="18199"/>
                  <a:pt x="9579" y="18049"/>
                </a:cubicBezTo>
                <a:cubicBezTo>
                  <a:pt x="9245" y="17944"/>
                  <a:pt x="8919" y="17794"/>
                  <a:pt x="8620" y="17644"/>
                </a:cubicBezTo>
                <a:cubicBezTo>
                  <a:pt x="9095" y="17354"/>
                  <a:pt x="9615" y="17019"/>
                  <a:pt x="10125" y="16694"/>
                </a:cubicBezTo>
                <a:close/>
                <a:moveTo>
                  <a:pt x="49778" y="16984"/>
                </a:moveTo>
                <a:lnTo>
                  <a:pt x="49778" y="16984"/>
                </a:lnTo>
                <a:cubicBezTo>
                  <a:pt x="49743" y="17283"/>
                  <a:pt x="49743" y="17574"/>
                  <a:pt x="49708" y="17900"/>
                </a:cubicBezTo>
                <a:cubicBezTo>
                  <a:pt x="49417" y="17979"/>
                  <a:pt x="49118" y="18049"/>
                  <a:pt x="48792" y="18120"/>
                </a:cubicBezTo>
                <a:cubicBezTo>
                  <a:pt x="48387" y="18234"/>
                  <a:pt x="47982" y="18340"/>
                  <a:pt x="47612" y="18419"/>
                </a:cubicBezTo>
                <a:cubicBezTo>
                  <a:pt x="47656" y="18120"/>
                  <a:pt x="47727" y="17864"/>
                  <a:pt x="47797" y="17574"/>
                </a:cubicBezTo>
                <a:cubicBezTo>
                  <a:pt x="48167" y="17504"/>
                  <a:pt x="48572" y="17354"/>
                  <a:pt x="48977" y="17239"/>
                </a:cubicBezTo>
                <a:cubicBezTo>
                  <a:pt x="49268" y="17134"/>
                  <a:pt x="49523" y="17063"/>
                  <a:pt x="49778" y="16984"/>
                </a:cubicBezTo>
                <a:close/>
                <a:moveTo>
                  <a:pt x="75090" y="16764"/>
                </a:moveTo>
                <a:cubicBezTo>
                  <a:pt x="75424" y="16843"/>
                  <a:pt x="75785" y="16914"/>
                  <a:pt x="76120" y="16984"/>
                </a:cubicBezTo>
                <a:cubicBezTo>
                  <a:pt x="76489" y="17099"/>
                  <a:pt x="76815" y="17204"/>
                  <a:pt x="77150" y="17319"/>
                </a:cubicBezTo>
                <a:cubicBezTo>
                  <a:pt x="77370" y="17680"/>
                  <a:pt x="77590" y="18049"/>
                  <a:pt x="77845" y="18419"/>
                </a:cubicBezTo>
                <a:cubicBezTo>
                  <a:pt x="77370" y="18269"/>
                  <a:pt x="76850" y="18120"/>
                  <a:pt x="76305" y="18049"/>
                </a:cubicBezTo>
                <a:cubicBezTo>
                  <a:pt x="76120" y="18014"/>
                  <a:pt x="75900" y="17979"/>
                  <a:pt x="75715" y="17944"/>
                </a:cubicBezTo>
                <a:cubicBezTo>
                  <a:pt x="75495" y="17574"/>
                  <a:pt x="75275" y="17169"/>
                  <a:pt x="75090" y="16764"/>
                </a:cubicBezTo>
                <a:close/>
                <a:moveTo>
                  <a:pt x="61303" y="16438"/>
                </a:moveTo>
                <a:cubicBezTo>
                  <a:pt x="61338" y="16878"/>
                  <a:pt x="61408" y="17354"/>
                  <a:pt x="61523" y="17794"/>
                </a:cubicBezTo>
                <a:cubicBezTo>
                  <a:pt x="61153" y="17979"/>
                  <a:pt x="60783" y="18199"/>
                  <a:pt x="60378" y="18454"/>
                </a:cubicBezTo>
                <a:cubicBezTo>
                  <a:pt x="60308" y="18049"/>
                  <a:pt x="60237" y="17609"/>
                  <a:pt x="60158" y="17169"/>
                </a:cubicBezTo>
                <a:cubicBezTo>
                  <a:pt x="60563" y="16878"/>
                  <a:pt x="60933" y="16658"/>
                  <a:pt x="61303" y="16438"/>
                </a:cubicBezTo>
                <a:close/>
                <a:moveTo>
                  <a:pt x="35252" y="17794"/>
                </a:moveTo>
                <a:cubicBezTo>
                  <a:pt x="35727" y="17900"/>
                  <a:pt x="36211" y="17979"/>
                  <a:pt x="36687" y="18049"/>
                </a:cubicBezTo>
                <a:cubicBezTo>
                  <a:pt x="36828" y="18049"/>
                  <a:pt x="36942" y="18085"/>
                  <a:pt x="37092" y="18085"/>
                </a:cubicBezTo>
                <a:cubicBezTo>
                  <a:pt x="36977" y="18234"/>
                  <a:pt x="36872" y="18384"/>
                  <a:pt x="36757" y="18490"/>
                </a:cubicBezTo>
                <a:cubicBezTo>
                  <a:pt x="36652" y="18490"/>
                  <a:pt x="36537" y="18454"/>
                  <a:pt x="36431" y="18419"/>
                </a:cubicBezTo>
                <a:cubicBezTo>
                  <a:pt x="35912" y="18340"/>
                  <a:pt x="35401" y="18199"/>
                  <a:pt x="34926" y="18049"/>
                </a:cubicBezTo>
                <a:cubicBezTo>
                  <a:pt x="35032" y="17944"/>
                  <a:pt x="35146" y="17864"/>
                  <a:pt x="35252" y="17794"/>
                </a:cubicBezTo>
                <a:close/>
                <a:moveTo>
                  <a:pt x="39583" y="17724"/>
                </a:moveTo>
                <a:cubicBezTo>
                  <a:pt x="39803" y="17759"/>
                  <a:pt x="40059" y="17794"/>
                  <a:pt x="40314" y="17864"/>
                </a:cubicBezTo>
                <a:cubicBezTo>
                  <a:pt x="40719" y="17944"/>
                  <a:pt x="41159" y="18014"/>
                  <a:pt x="41599" y="18085"/>
                </a:cubicBezTo>
                <a:cubicBezTo>
                  <a:pt x="41529" y="18234"/>
                  <a:pt x="41414" y="18419"/>
                  <a:pt x="41344" y="18560"/>
                </a:cubicBezTo>
                <a:cubicBezTo>
                  <a:pt x="40649" y="18490"/>
                  <a:pt x="39953" y="18419"/>
                  <a:pt x="39249" y="18340"/>
                </a:cubicBezTo>
                <a:cubicBezTo>
                  <a:pt x="39363" y="18120"/>
                  <a:pt x="39469" y="17944"/>
                  <a:pt x="39583" y="17724"/>
                </a:cubicBezTo>
                <a:close/>
                <a:moveTo>
                  <a:pt x="68381" y="17724"/>
                </a:moveTo>
                <a:cubicBezTo>
                  <a:pt x="68522" y="18014"/>
                  <a:pt x="68672" y="18305"/>
                  <a:pt x="68856" y="18604"/>
                </a:cubicBezTo>
                <a:lnTo>
                  <a:pt x="66805" y="18604"/>
                </a:lnTo>
                <a:cubicBezTo>
                  <a:pt x="66620" y="18340"/>
                  <a:pt x="66506" y="18085"/>
                  <a:pt x="66400" y="17829"/>
                </a:cubicBezTo>
                <a:cubicBezTo>
                  <a:pt x="67025" y="17759"/>
                  <a:pt x="67685" y="17759"/>
                  <a:pt x="68381" y="17724"/>
                </a:cubicBezTo>
                <a:close/>
                <a:moveTo>
                  <a:pt x="70908" y="17680"/>
                </a:moveTo>
                <a:cubicBezTo>
                  <a:pt x="71057" y="17979"/>
                  <a:pt x="71242" y="18269"/>
                  <a:pt x="71427" y="18560"/>
                </a:cubicBezTo>
                <a:cubicBezTo>
                  <a:pt x="70802" y="18560"/>
                  <a:pt x="70212" y="18560"/>
                  <a:pt x="69587" y="18604"/>
                </a:cubicBezTo>
                <a:lnTo>
                  <a:pt x="68927" y="18604"/>
                </a:lnTo>
                <a:cubicBezTo>
                  <a:pt x="68742" y="18305"/>
                  <a:pt x="68601" y="18014"/>
                  <a:pt x="68451" y="17724"/>
                </a:cubicBezTo>
                <a:lnTo>
                  <a:pt x="68566" y="17724"/>
                </a:lnTo>
                <a:cubicBezTo>
                  <a:pt x="69332" y="17724"/>
                  <a:pt x="70142" y="17680"/>
                  <a:pt x="70908" y="17680"/>
                </a:cubicBezTo>
                <a:close/>
                <a:moveTo>
                  <a:pt x="70987" y="17680"/>
                </a:moveTo>
                <a:cubicBezTo>
                  <a:pt x="71753" y="17680"/>
                  <a:pt x="72528" y="17724"/>
                  <a:pt x="73294" y="17759"/>
                </a:cubicBezTo>
                <a:cubicBezTo>
                  <a:pt x="73478" y="18049"/>
                  <a:pt x="73663" y="18384"/>
                  <a:pt x="73848" y="18639"/>
                </a:cubicBezTo>
                <a:cubicBezTo>
                  <a:pt x="73074" y="18604"/>
                  <a:pt x="72264" y="18560"/>
                  <a:pt x="71498" y="18560"/>
                </a:cubicBezTo>
                <a:cubicBezTo>
                  <a:pt x="71278" y="18305"/>
                  <a:pt x="71128" y="17979"/>
                  <a:pt x="70987" y="17680"/>
                </a:cubicBezTo>
                <a:close/>
                <a:moveTo>
                  <a:pt x="15223" y="16984"/>
                </a:moveTo>
                <a:cubicBezTo>
                  <a:pt x="15813" y="17134"/>
                  <a:pt x="16358" y="17319"/>
                  <a:pt x="16948" y="17504"/>
                </a:cubicBezTo>
                <a:cubicBezTo>
                  <a:pt x="16579" y="17900"/>
                  <a:pt x="16218" y="18305"/>
                  <a:pt x="15813" y="18674"/>
                </a:cubicBezTo>
                <a:cubicBezTo>
                  <a:pt x="15337" y="18490"/>
                  <a:pt x="14818" y="18305"/>
                  <a:pt x="14342" y="18120"/>
                </a:cubicBezTo>
                <a:cubicBezTo>
                  <a:pt x="14237" y="18085"/>
                  <a:pt x="14157" y="18085"/>
                  <a:pt x="14052" y="18049"/>
                </a:cubicBezTo>
                <a:cubicBezTo>
                  <a:pt x="14457" y="17680"/>
                  <a:pt x="14818" y="17319"/>
                  <a:pt x="15223" y="16984"/>
                </a:cubicBezTo>
                <a:close/>
                <a:moveTo>
                  <a:pt x="47727" y="17609"/>
                </a:moveTo>
                <a:cubicBezTo>
                  <a:pt x="47656" y="17864"/>
                  <a:pt x="47577" y="18164"/>
                  <a:pt x="47542" y="18419"/>
                </a:cubicBezTo>
                <a:cubicBezTo>
                  <a:pt x="46882" y="18525"/>
                  <a:pt x="46257" y="18604"/>
                  <a:pt x="45632" y="18674"/>
                </a:cubicBezTo>
                <a:cubicBezTo>
                  <a:pt x="45632" y="18604"/>
                  <a:pt x="45676" y="18525"/>
                  <a:pt x="45676" y="18454"/>
                </a:cubicBezTo>
                <a:cubicBezTo>
                  <a:pt x="45746" y="18305"/>
                  <a:pt x="45781" y="18164"/>
                  <a:pt x="45816" y="18014"/>
                </a:cubicBezTo>
                <a:cubicBezTo>
                  <a:pt x="46442" y="17900"/>
                  <a:pt x="47067" y="17759"/>
                  <a:pt x="47727" y="17609"/>
                </a:cubicBezTo>
                <a:close/>
                <a:moveTo>
                  <a:pt x="41670" y="18085"/>
                </a:moveTo>
                <a:cubicBezTo>
                  <a:pt x="42154" y="18164"/>
                  <a:pt x="42665" y="18199"/>
                  <a:pt x="43210" y="18199"/>
                </a:cubicBezTo>
                <a:lnTo>
                  <a:pt x="43695" y="18199"/>
                </a:lnTo>
                <a:cubicBezTo>
                  <a:pt x="43615" y="18384"/>
                  <a:pt x="43545" y="18525"/>
                  <a:pt x="43475" y="18710"/>
                </a:cubicBezTo>
                <a:cubicBezTo>
                  <a:pt x="42770" y="18674"/>
                  <a:pt x="42075" y="18639"/>
                  <a:pt x="41379" y="18560"/>
                </a:cubicBezTo>
                <a:cubicBezTo>
                  <a:pt x="41494" y="18419"/>
                  <a:pt x="41564" y="18269"/>
                  <a:pt x="41670" y="18085"/>
                </a:cubicBezTo>
                <a:close/>
                <a:moveTo>
                  <a:pt x="45781" y="18014"/>
                </a:moveTo>
                <a:lnTo>
                  <a:pt x="45781" y="18014"/>
                </a:lnTo>
                <a:cubicBezTo>
                  <a:pt x="45711" y="18164"/>
                  <a:pt x="45676" y="18305"/>
                  <a:pt x="45632" y="18454"/>
                </a:cubicBezTo>
                <a:cubicBezTo>
                  <a:pt x="45596" y="18525"/>
                  <a:pt x="45561" y="18604"/>
                  <a:pt x="45561" y="18674"/>
                </a:cubicBezTo>
                <a:cubicBezTo>
                  <a:pt x="44866" y="18710"/>
                  <a:pt x="44205" y="18710"/>
                  <a:pt x="43545" y="18710"/>
                </a:cubicBezTo>
                <a:cubicBezTo>
                  <a:pt x="43615" y="18525"/>
                  <a:pt x="43695" y="18384"/>
                  <a:pt x="43765" y="18199"/>
                </a:cubicBezTo>
                <a:cubicBezTo>
                  <a:pt x="44425" y="18164"/>
                  <a:pt x="45086" y="18120"/>
                  <a:pt x="45781" y="18014"/>
                </a:cubicBezTo>
                <a:close/>
                <a:moveTo>
                  <a:pt x="66321" y="17829"/>
                </a:moveTo>
                <a:cubicBezTo>
                  <a:pt x="66435" y="18085"/>
                  <a:pt x="66585" y="18340"/>
                  <a:pt x="66726" y="18604"/>
                </a:cubicBezTo>
                <a:cubicBezTo>
                  <a:pt x="66215" y="18639"/>
                  <a:pt x="65661" y="18674"/>
                  <a:pt x="65150" y="18710"/>
                </a:cubicBezTo>
                <a:cubicBezTo>
                  <a:pt x="65044" y="18490"/>
                  <a:pt x="64930" y="18269"/>
                  <a:pt x="64824" y="18014"/>
                </a:cubicBezTo>
                <a:cubicBezTo>
                  <a:pt x="65300" y="17944"/>
                  <a:pt x="65810" y="17864"/>
                  <a:pt x="66321" y="17829"/>
                </a:cubicBezTo>
                <a:close/>
                <a:moveTo>
                  <a:pt x="23226" y="16438"/>
                </a:moveTo>
                <a:cubicBezTo>
                  <a:pt x="23921" y="16764"/>
                  <a:pt x="24546" y="17134"/>
                  <a:pt x="25162" y="17504"/>
                </a:cubicBezTo>
                <a:cubicBezTo>
                  <a:pt x="24837" y="17944"/>
                  <a:pt x="24502" y="18384"/>
                  <a:pt x="24247" y="18745"/>
                </a:cubicBezTo>
                <a:cubicBezTo>
                  <a:pt x="23551" y="18384"/>
                  <a:pt x="22891" y="18014"/>
                  <a:pt x="22195" y="17680"/>
                </a:cubicBezTo>
                <a:cubicBezTo>
                  <a:pt x="22416" y="17459"/>
                  <a:pt x="22600" y="17204"/>
                  <a:pt x="22821" y="16949"/>
                </a:cubicBezTo>
                <a:cubicBezTo>
                  <a:pt x="22961" y="16764"/>
                  <a:pt x="23111" y="16623"/>
                  <a:pt x="23226" y="16438"/>
                </a:cubicBezTo>
                <a:close/>
                <a:moveTo>
                  <a:pt x="32505" y="17504"/>
                </a:moveTo>
                <a:cubicBezTo>
                  <a:pt x="33086" y="17829"/>
                  <a:pt x="33711" y="18164"/>
                  <a:pt x="34371" y="18419"/>
                </a:cubicBezTo>
                <a:cubicBezTo>
                  <a:pt x="34230" y="18525"/>
                  <a:pt x="34116" y="18639"/>
                  <a:pt x="33966" y="18745"/>
                </a:cubicBezTo>
                <a:lnTo>
                  <a:pt x="33931" y="18745"/>
                </a:lnTo>
                <a:cubicBezTo>
                  <a:pt x="33306" y="18454"/>
                  <a:pt x="32690" y="18049"/>
                  <a:pt x="32100" y="17680"/>
                </a:cubicBezTo>
                <a:cubicBezTo>
                  <a:pt x="32170" y="17644"/>
                  <a:pt x="32206" y="17609"/>
                  <a:pt x="32250" y="17609"/>
                </a:cubicBezTo>
                <a:cubicBezTo>
                  <a:pt x="32320" y="17574"/>
                  <a:pt x="32426" y="17539"/>
                  <a:pt x="32505" y="17504"/>
                </a:cubicBezTo>
                <a:close/>
                <a:moveTo>
                  <a:pt x="26263" y="16359"/>
                </a:moveTo>
                <a:cubicBezTo>
                  <a:pt x="26923" y="16764"/>
                  <a:pt x="27513" y="17239"/>
                  <a:pt x="28138" y="17724"/>
                </a:cubicBezTo>
                <a:cubicBezTo>
                  <a:pt x="27804" y="18049"/>
                  <a:pt x="27513" y="18419"/>
                  <a:pt x="27223" y="18780"/>
                </a:cubicBezTo>
                <a:cubicBezTo>
                  <a:pt x="26597" y="18340"/>
                  <a:pt x="25937" y="17900"/>
                  <a:pt x="25242" y="17504"/>
                </a:cubicBezTo>
                <a:cubicBezTo>
                  <a:pt x="25567" y="17099"/>
                  <a:pt x="25937" y="16694"/>
                  <a:pt x="26263" y="16359"/>
                </a:cubicBezTo>
                <a:close/>
                <a:moveTo>
                  <a:pt x="58732" y="16694"/>
                </a:moveTo>
                <a:cubicBezTo>
                  <a:pt x="58732" y="16799"/>
                  <a:pt x="58767" y="16914"/>
                  <a:pt x="58767" y="17019"/>
                </a:cubicBezTo>
                <a:cubicBezTo>
                  <a:pt x="58838" y="17354"/>
                  <a:pt x="58882" y="17680"/>
                  <a:pt x="58952" y="18049"/>
                </a:cubicBezTo>
                <a:cubicBezTo>
                  <a:pt x="58547" y="18305"/>
                  <a:pt x="58142" y="18560"/>
                  <a:pt x="57737" y="18780"/>
                </a:cubicBezTo>
                <a:cubicBezTo>
                  <a:pt x="57702" y="18525"/>
                  <a:pt x="57667" y="18305"/>
                  <a:pt x="57631" y="18049"/>
                </a:cubicBezTo>
                <a:cubicBezTo>
                  <a:pt x="57631" y="17864"/>
                  <a:pt x="57596" y="17680"/>
                  <a:pt x="57561" y="17504"/>
                </a:cubicBezTo>
                <a:cubicBezTo>
                  <a:pt x="57957" y="17283"/>
                  <a:pt x="58327" y="16984"/>
                  <a:pt x="58732" y="16694"/>
                </a:cubicBezTo>
                <a:close/>
                <a:moveTo>
                  <a:pt x="51874" y="17319"/>
                </a:moveTo>
                <a:lnTo>
                  <a:pt x="51874" y="17539"/>
                </a:lnTo>
                <a:cubicBezTo>
                  <a:pt x="51874" y="17794"/>
                  <a:pt x="51909" y="18049"/>
                  <a:pt x="51909" y="18305"/>
                </a:cubicBezTo>
                <a:cubicBezTo>
                  <a:pt x="51178" y="18490"/>
                  <a:pt x="50439" y="18639"/>
                  <a:pt x="49708" y="18824"/>
                </a:cubicBezTo>
                <a:cubicBezTo>
                  <a:pt x="49708" y="18604"/>
                  <a:pt x="49743" y="18419"/>
                  <a:pt x="49743" y="18234"/>
                </a:cubicBezTo>
                <a:cubicBezTo>
                  <a:pt x="49743" y="18120"/>
                  <a:pt x="49743" y="18049"/>
                  <a:pt x="49778" y="17944"/>
                </a:cubicBezTo>
                <a:cubicBezTo>
                  <a:pt x="50474" y="17759"/>
                  <a:pt x="51178" y="17539"/>
                  <a:pt x="51874" y="17319"/>
                </a:cubicBezTo>
                <a:close/>
                <a:moveTo>
                  <a:pt x="37127" y="18120"/>
                </a:moveTo>
                <a:cubicBezTo>
                  <a:pt x="37488" y="18164"/>
                  <a:pt x="37893" y="18199"/>
                  <a:pt x="38227" y="18269"/>
                </a:cubicBezTo>
                <a:cubicBezTo>
                  <a:pt x="38553" y="18305"/>
                  <a:pt x="38853" y="18340"/>
                  <a:pt x="39143" y="18384"/>
                </a:cubicBezTo>
                <a:cubicBezTo>
                  <a:pt x="39029" y="18525"/>
                  <a:pt x="38923" y="18710"/>
                  <a:pt x="38809" y="18895"/>
                </a:cubicBezTo>
                <a:cubicBezTo>
                  <a:pt x="38148" y="18780"/>
                  <a:pt x="37488" y="18639"/>
                  <a:pt x="36792" y="18525"/>
                </a:cubicBezTo>
                <a:cubicBezTo>
                  <a:pt x="36907" y="18384"/>
                  <a:pt x="37013" y="18234"/>
                  <a:pt x="37127" y="18120"/>
                </a:cubicBezTo>
                <a:close/>
                <a:moveTo>
                  <a:pt x="81552" y="17204"/>
                </a:moveTo>
                <a:cubicBezTo>
                  <a:pt x="82098" y="17459"/>
                  <a:pt x="82687" y="17680"/>
                  <a:pt x="83313" y="17864"/>
                </a:cubicBezTo>
                <a:cubicBezTo>
                  <a:pt x="83568" y="18199"/>
                  <a:pt x="83823" y="18560"/>
                  <a:pt x="84114" y="18895"/>
                </a:cubicBezTo>
                <a:cubicBezTo>
                  <a:pt x="83453" y="18674"/>
                  <a:pt x="82828" y="18454"/>
                  <a:pt x="82282" y="18199"/>
                </a:cubicBezTo>
                <a:cubicBezTo>
                  <a:pt x="82027" y="17864"/>
                  <a:pt x="81772" y="17539"/>
                  <a:pt x="81552" y="17204"/>
                </a:cubicBezTo>
                <a:close/>
                <a:moveTo>
                  <a:pt x="20065" y="16878"/>
                </a:moveTo>
                <a:cubicBezTo>
                  <a:pt x="20760" y="17099"/>
                  <a:pt x="21421" y="17389"/>
                  <a:pt x="22081" y="17724"/>
                </a:cubicBezTo>
                <a:cubicBezTo>
                  <a:pt x="21755" y="18120"/>
                  <a:pt x="21421" y="18525"/>
                  <a:pt x="21095" y="18930"/>
                </a:cubicBezTo>
                <a:cubicBezTo>
                  <a:pt x="20399" y="18639"/>
                  <a:pt x="19704" y="18384"/>
                  <a:pt x="19000" y="18120"/>
                </a:cubicBezTo>
                <a:cubicBezTo>
                  <a:pt x="19114" y="18014"/>
                  <a:pt x="19184" y="17900"/>
                  <a:pt x="19299" y="17794"/>
                </a:cubicBezTo>
                <a:cubicBezTo>
                  <a:pt x="19519" y="17539"/>
                  <a:pt x="19774" y="17204"/>
                  <a:pt x="20065" y="16878"/>
                </a:cubicBezTo>
                <a:close/>
                <a:moveTo>
                  <a:pt x="62914" y="17204"/>
                </a:moveTo>
                <a:cubicBezTo>
                  <a:pt x="63019" y="17609"/>
                  <a:pt x="63099" y="18014"/>
                  <a:pt x="63239" y="18384"/>
                </a:cubicBezTo>
                <a:cubicBezTo>
                  <a:pt x="62764" y="18525"/>
                  <a:pt x="62324" y="18710"/>
                  <a:pt x="61848" y="18930"/>
                </a:cubicBezTo>
                <a:cubicBezTo>
                  <a:pt x="61743" y="18560"/>
                  <a:pt x="61664" y="18199"/>
                  <a:pt x="61593" y="17829"/>
                </a:cubicBezTo>
                <a:cubicBezTo>
                  <a:pt x="62033" y="17574"/>
                  <a:pt x="62474" y="17389"/>
                  <a:pt x="62914" y="17204"/>
                </a:cubicBezTo>
                <a:close/>
                <a:moveTo>
                  <a:pt x="73364" y="17759"/>
                </a:moveTo>
                <a:lnTo>
                  <a:pt x="73364" y="17759"/>
                </a:lnTo>
                <a:cubicBezTo>
                  <a:pt x="74139" y="17794"/>
                  <a:pt x="74905" y="17864"/>
                  <a:pt x="75679" y="17979"/>
                </a:cubicBezTo>
                <a:cubicBezTo>
                  <a:pt x="75864" y="18305"/>
                  <a:pt x="76084" y="18604"/>
                  <a:pt x="76305" y="18930"/>
                </a:cubicBezTo>
                <a:cubicBezTo>
                  <a:pt x="75495" y="18780"/>
                  <a:pt x="74729" y="18710"/>
                  <a:pt x="73919" y="18674"/>
                </a:cubicBezTo>
                <a:cubicBezTo>
                  <a:pt x="73734" y="18384"/>
                  <a:pt x="73514" y="18085"/>
                  <a:pt x="73364" y="17759"/>
                </a:cubicBezTo>
                <a:close/>
                <a:moveTo>
                  <a:pt x="1577" y="17424"/>
                </a:moveTo>
                <a:cubicBezTo>
                  <a:pt x="2316" y="17644"/>
                  <a:pt x="3047" y="17944"/>
                  <a:pt x="3778" y="18234"/>
                </a:cubicBezTo>
                <a:cubicBezTo>
                  <a:pt x="3302" y="18490"/>
                  <a:pt x="2792" y="18745"/>
                  <a:pt x="2316" y="18965"/>
                </a:cubicBezTo>
                <a:cubicBezTo>
                  <a:pt x="1577" y="18639"/>
                  <a:pt x="846" y="18340"/>
                  <a:pt x="115" y="18085"/>
                </a:cubicBezTo>
                <a:cubicBezTo>
                  <a:pt x="626" y="17864"/>
                  <a:pt x="1101" y="17644"/>
                  <a:pt x="1577" y="17424"/>
                </a:cubicBezTo>
                <a:close/>
                <a:moveTo>
                  <a:pt x="55835" y="16984"/>
                </a:moveTo>
                <a:cubicBezTo>
                  <a:pt x="55835" y="17099"/>
                  <a:pt x="55871" y="17239"/>
                  <a:pt x="55906" y="17389"/>
                </a:cubicBezTo>
                <a:cubicBezTo>
                  <a:pt x="55941" y="17680"/>
                  <a:pt x="55976" y="17944"/>
                  <a:pt x="56020" y="18234"/>
                </a:cubicBezTo>
                <a:cubicBezTo>
                  <a:pt x="55360" y="18525"/>
                  <a:pt x="54700" y="18745"/>
                  <a:pt x="53960" y="18965"/>
                </a:cubicBezTo>
                <a:cubicBezTo>
                  <a:pt x="53925" y="18639"/>
                  <a:pt x="53925" y="18305"/>
                  <a:pt x="53890" y="17979"/>
                </a:cubicBezTo>
                <a:cubicBezTo>
                  <a:pt x="53854" y="17900"/>
                  <a:pt x="53854" y="17829"/>
                  <a:pt x="53854" y="17759"/>
                </a:cubicBezTo>
                <a:cubicBezTo>
                  <a:pt x="54515" y="17539"/>
                  <a:pt x="55175" y="17283"/>
                  <a:pt x="55835" y="16984"/>
                </a:cubicBezTo>
                <a:close/>
                <a:moveTo>
                  <a:pt x="34891" y="18085"/>
                </a:moveTo>
                <a:cubicBezTo>
                  <a:pt x="35366" y="18234"/>
                  <a:pt x="35877" y="18384"/>
                  <a:pt x="36387" y="18490"/>
                </a:cubicBezTo>
                <a:cubicBezTo>
                  <a:pt x="36502" y="18525"/>
                  <a:pt x="36608" y="18525"/>
                  <a:pt x="36722" y="18560"/>
                </a:cubicBezTo>
                <a:cubicBezTo>
                  <a:pt x="36572" y="18710"/>
                  <a:pt x="36467" y="18859"/>
                  <a:pt x="36317" y="19000"/>
                </a:cubicBezTo>
                <a:cubicBezTo>
                  <a:pt x="36247" y="19000"/>
                  <a:pt x="36211" y="18965"/>
                  <a:pt x="36132" y="18965"/>
                </a:cubicBezTo>
                <a:cubicBezTo>
                  <a:pt x="35551" y="18824"/>
                  <a:pt x="34996" y="18639"/>
                  <a:pt x="34486" y="18419"/>
                </a:cubicBezTo>
                <a:cubicBezTo>
                  <a:pt x="34627" y="18305"/>
                  <a:pt x="34741" y="18199"/>
                  <a:pt x="34891" y="18085"/>
                </a:cubicBezTo>
                <a:close/>
                <a:moveTo>
                  <a:pt x="64780" y="18049"/>
                </a:moveTo>
                <a:cubicBezTo>
                  <a:pt x="64859" y="18269"/>
                  <a:pt x="64965" y="18490"/>
                  <a:pt x="65080" y="18745"/>
                </a:cubicBezTo>
                <a:cubicBezTo>
                  <a:pt x="64675" y="18780"/>
                  <a:pt x="64270" y="18859"/>
                  <a:pt x="63900" y="18965"/>
                </a:cubicBezTo>
                <a:cubicBezTo>
                  <a:pt x="63794" y="18965"/>
                  <a:pt x="63680" y="19000"/>
                  <a:pt x="63574" y="19044"/>
                </a:cubicBezTo>
                <a:cubicBezTo>
                  <a:pt x="63460" y="18824"/>
                  <a:pt x="63389" y="18639"/>
                  <a:pt x="63319" y="18419"/>
                </a:cubicBezTo>
                <a:cubicBezTo>
                  <a:pt x="63794" y="18269"/>
                  <a:pt x="64270" y="18120"/>
                  <a:pt x="64780" y="18049"/>
                </a:cubicBezTo>
                <a:close/>
                <a:moveTo>
                  <a:pt x="5283" y="17539"/>
                </a:moveTo>
                <a:cubicBezTo>
                  <a:pt x="5979" y="17794"/>
                  <a:pt x="6674" y="18085"/>
                  <a:pt x="7334" y="18384"/>
                </a:cubicBezTo>
                <a:cubicBezTo>
                  <a:pt x="6894" y="18639"/>
                  <a:pt x="6419" y="18930"/>
                  <a:pt x="5979" y="19185"/>
                </a:cubicBezTo>
                <a:cubicBezTo>
                  <a:pt x="5283" y="18859"/>
                  <a:pt x="4623" y="18525"/>
                  <a:pt x="3927" y="18234"/>
                </a:cubicBezTo>
                <a:cubicBezTo>
                  <a:pt x="4367" y="18014"/>
                  <a:pt x="4843" y="17759"/>
                  <a:pt x="5283" y="17539"/>
                </a:cubicBezTo>
                <a:close/>
                <a:moveTo>
                  <a:pt x="29168" y="16878"/>
                </a:moveTo>
                <a:cubicBezTo>
                  <a:pt x="29274" y="16984"/>
                  <a:pt x="29423" y="17099"/>
                  <a:pt x="29529" y="17204"/>
                </a:cubicBezTo>
                <a:cubicBezTo>
                  <a:pt x="30005" y="17609"/>
                  <a:pt x="30489" y="18014"/>
                  <a:pt x="30964" y="18419"/>
                </a:cubicBezTo>
                <a:cubicBezTo>
                  <a:pt x="30709" y="18639"/>
                  <a:pt x="30410" y="18930"/>
                  <a:pt x="30189" y="19185"/>
                </a:cubicBezTo>
                <a:cubicBezTo>
                  <a:pt x="29608" y="18780"/>
                  <a:pt x="29054" y="18340"/>
                  <a:pt x="28508" y="17944"/>
                </a:cubicBezTo>
                <a:cubicBezTo>
                  <a:pt x="28429" y="17864"/>
                  <a:pt x="28323" y="17794"/>
                  <a:pt x="28209" y="17724"/>
                </a:cubicBezTo>
                <a:cubicBezTo>
                  <a:pt x="28508" y="17389"/>
                  <a:pt x="28834" y="17099"/>
                  <a:pt x="29168" y="16878"/>
                </a:cubicBezTo>
                <a:close/>
                <a:moveTo>
                  <a:pt x="78356" y="17063"/>
                </a:moveTo>
                <a:lnTo>
                  <a:pt x="78356" y="17063"/>
                </a:lnTo>
                <a:cubicBezTo>
                  <a:pt x="78911" y="17389"/>
                  <a:pt x="79456" y="17759"/>
                  <a:pt x="80011" y="18120"/>
                </a:cubicBezTo>
                <a:cubicBezTo>
                  <a:pt x="80117" y="18164"/>
                  <a:pt x="80187" y="18234"/>
                  <a:pt x="80302" y="18305"/>
                </a:cubicBezTo>
                <a:cubicBezTo>
                  <a:pt x="80522" y="18604"/>
                  <a:pt x="80742" y="18895"/>
                  <a:pt x="80997" y="19185"/>
                </a:cubicBezTo>
                <a:cubicBezTo>
                  <a:pt x="80372" y="18780"/>
                  <a:pt x="79712" y="18419"/>
                  <a:pt x="79087" y="18085"/>
                </a:cubicBezTo>
                <a:cubicBezTo>
                  <a:pt x="78831" y="17759"/>
                  <a:pt x="78611" y="17424"/>
                  <a:pt x="78356" y="17063"/>
                </a:cubicBezTo>
                <a:close/>
                <a:moveTo>
                  <a:pt x="12036" y="17354"/>
                </a:moveTo>
                <a:cubicBezTo>
                  <a:pt x="12661" y="17609"/>
                  <a:pt x="13321" y="17829"/>
                  <a:pt x="13937" y="18049"/>
                </a:cubicBezTo>
                <a:cubicBezTo>
                  <a:pt x="13682" y="18305"/>
                  <a:pt x="13391" y="18560"/>
                  <a:pt x="13136" y="18824"/>
                </a:cubicBezTo>
                <a:cubicBezTo>
                  <a:pt x="12987" y="18965"/>
                  <a:pt x="12837" y="19079"/>
                  <a:pt x="12696" y="19220"/>
                </a:cubicBezTo>
                <a:cubicBezTo>
                  <a:pt x="12000" y="18965"/>
                  <a:pt x="11296" y="18710"/>
                  <a:pt x="10601" y="18454"/>
                </a:cubicBezTo>
                <a:cubicBezTo>
                  <a:pt x="11076" y="18085"/>
                  <a:pt x="11560" y="17724"/>
                  <a:pt x="12036" y="17354"/>
                </a:cubicBezTo>
                <a:close/>
                <a:moveTo>
                  <a:pt x="32065" y="17724"/>
                </a:moveTo>
                <a:cubicBezTo>
                  <a:pt x="32646" y="18085"/>
                  <a:pt x="33271" y="18490"/>
                  <a:pt x="33896" y="18780"/>
                </a:cubicBezTo>
                <a:cubicBezTo>
                  <a:pt x="33746" y="18930"/>
                  <a:pt x="33570" y="19079"/>
                  <a:pt x="33420" y="19220"/>
                </a:cubicBezTo>
                <a:cubicBezTo>
                  <a:pt x="32795" y="18859"/>
                  <a:pt x="32170" y="18419"/>
                  <a:pt x="31589" y="17979"/>
                </a:cubicBezTo>
                <a:cubicBezTo>
                  <a:pt x="31730" y="17900"/>
                  <a:pt x="31915" y="17794"/>
                  <a:pt x="32065" y="17724"/>
                </a:cubicBezTo>
                <a:close/>
                <a:moveTo>
                  <a:pt x="39213" y="18384"/>
                </a:moveTo>
                <a:cubicBezTo>
                  <a:pt x="39909" y="18490"/>
                  <a:pt x="40613" y="18560"/>
                  <a:pt x="41309" y="18639"/>
                </a:cubicBezTo>
                <a:cubicBezTo>
                  <a:pt x="41194" y="18824"/>
                  <a:pt x="41089" y="19000"/>
                  <a:pt x="40974" y="19220"/>
                </a:cubicBezTo>
                <a:cubicBezTo>
                  <a:pt x="40279" y="19115"/>
                  <a:pt x="39583" y="19000"/>
                  <a:pt x="38888" y="18895"/>
                </a:cubicBezTo>
                <a:cubicBezTo>
                  <a:pt x="38993" y="18710"/>
                  <a:pt x="39108" y="18560"/>
                  <a:pt x="39213" y="18384"/>
                </a:cubicBezTo>
                <a:close/>
                <a:moveTo>
                  <a:pt x="49708" y="17944"/>
                </a:moveTo>
                <a:cubicBezTo>
                  <a:pt x="49708" y="18049"/>
                  <a:pt x="49708" y="18120"/>
                  <a:pt x="49673" y="18234"/>
                </a:cubicBezTo>
                <a:cubicBezTo>
                  <a:pt x="49673" y="18419"/>
                  <a:pt x="49673" y="18639"/>
                  <a:pt x="49637" y="18824"/>
                </a:cubicBezTo>
                <a:cubicBezTo>
                  <a:pt x="49303" y="18895"/>
                  <a:pt x="48933" y="18965"/>
                  <a:pt x="48572" y="19044"/>
                </a:cubicBezTo>
                <a:cubicBezTo>
                  <a:pt x="48202" y="19115"/>
                  <a:pt x="47797" y="19185"/>
                  <a:pt x="47436" y="19220"/>
                </a:cubicBezTo>
                <a:cubicBezTo>
                  <a:pt x="47436" y="19150"/>
                  <a:pt x="47472" y="19044"/>
                  <a:pt x="47472" y="18965"/>
                </a:cubicBezTo>
                <a:cubicBezTo>
                  <a:pt x="47507" y="18780"/>
                  <a:pt x="47542" y="18639"/>
                  <a:pt x="47577" y="18454"/>
                </a:cubicBezTo>
                <a:cubicBezTo>
                  <a:pt x="47982" y="18384"/>
                  <a:pt x="48387" y="18305"/>
                  <a:pt x="48827" y="18199"/>
                </a:cubicBezTo>
                <a:cubicBezTo>
                  <a:pt x="49118" y="18120"/>
                  <a:pt x="49417" y="18049"/>
                  <a:pt x="49708" y="17944"/>
                </a:cubicBezTo>
                <a:close/>
                <a:moveTo>
                  <a:pt x="77255" y="17354"/>
                </a:moveTo>
                <a:cubicBezTo>
                  <a:pt x="77845" y="17574"/>
                  <a:pt x="78470" y="17829"/>
                  <a:pt x="79016" y="18120"/>
                </a:cubicBezTo>
                <a:cubicBezTo>
                  <a:pt x="79307" y="18490"/>
                  <a:pt x="79571" y="18859"/>
                  <a:pt x="79826" y="19220"/>
                </a:cubicBezTo>
                <a:cubicBezTo>
                  <a:pt x="79236" y="18930"/>
                  <a:pt x="78576" y="18674"/>
                  <a:pt x="77916" y="18454"/>
                </a:cubicBezTo>
                <a:cubicBezTo>
                  <a:pt x="77696" y="18085"/>
                  <a:pt x="77440" y="17724"/>
                  <a:pt x="77255" y="17354"/>
                </a:cubicBezTo>
                <a:close/>
                <a:moveTo>
                  <a:pt x="80522" y="17354"/>
                </a:moveTo>
                <a:lnTo>
                  <a:pt x="80522" y="17354"/>
                </a:lnTo>
                <a:cubicBezTo>
                  <a:pt x="81032" y="17680"/>
                  <a:pt x="81622" y="17979"/>
                  <a:pt x="82247" y="18234"/>
                </a:cubicBezTo>
                <a:cubicBezTo>
                  <a:pt x="82503" y="18560"/>
                  <a:pt x="82758" y="18895"/>
                  <a:pt x="83048" y="19220"/>
                </a:cubicBezTo>
                <a:cubicBezTo>
                  <a:pt x="82388" y="18930"/>
                  <a:pt x="81807" y="18639"/>
                  <a:pt x="81252" y="18305"/>
                </a:cubicBezTo>
                <a:cubicBezTo>
                  <a:pt x="80997" y="18014"/>
                  <a:pt x="80742" y="17680"/>
                  <a:pt x="80522" y="17354"/>
                </a:cubicBezTo>
                <a:close/>
                <a:moveTo>
                  <a:pt x="8549" y="17680"/>
                </a:moveTo>
                <a:cubicBezTo>
                  <a:pt x="8875" y="17829"/>
                  <a:pt x="9210" y="17979"/>
                  <a:pt x="9535" y="18120"/>
                </a:cubicBezTo>
                <a:cubicBezTo>
                  <a:pt x="9870" y="18234"/>
                  <a:pt x="10160" y="18340"/>
                  <a:pt x="10460" y="18454"/>
                </a:cubicBezTo>
                <a:cubicBezTo>
                  <a:pt x="10090" y="18745"/>
                  <a:pt x="9755" y="19000"/>
                  <a:pt x="9394" y="19264"/>
                </a:cubicBezTo>
                <a:cubicBezTo>
                  <a:pt x="8734" y="18965"/>
                  <a:pt x="8109" y="18674"/>
                  <a:pt x="7449" y="18384"/>
                </a:cubicBezTo>
                <a:cubicBezTo>
                  <a:pt x="7819" y="18164"/>
                  <a:pt x="8180" y="17944"/>
                  <a:pt x="8549" y="17680"/>
                </a:cubicBezTo>
                <a:close/>
                <a:moveTo>
                  <a:pt x="68892" y="18674"/>
                </a:moveTo>
                <a:cubicBezTo>
                  <a:pt x="69041" y="18859"/>
                  <a:pt x="69182" y="19079"/>
                  <a:pt x="69367" y="19264"/>
                </a:cubicBezTo>
                <a:lnTo>
                  <a:pt x="67245" y="19264"/>
                </a:lnTo>
                <a:cubicBezTo>
                  <a:pt x="67096" y="19079"/>
                  <a:pt x="66946" y="18859"/>
                  <a:pt x="66840" y="18674"/>
                </a:cubicBezTo>
                <a:close/>
                <a:moveTo>
                  <a:pt x="60123" y="17204"/>
                </a:moveTo>
                <a:cubicBezTo>
                  <a:pt x="60202" y="17644"/>
                  <a:pt x="60273" y="18085"/>
                  <a:pt x="60343" y="18490"/>
                </a:cubicBezTo>
                <a:cubicBezTo>
                  <a:pt x="60088" y="18674"/>
                  <a:pt x="59832" y="18859"/>
                  <a:pt x="59577" y="19044"/>
                </a:cubicBezTo>
                <a:cubicBezTo>
                  <a:pt x="59427" y="19150"/>
                  <a:pt x="59322" y="19220"/>
                  <a:pt x="59207" y="19300"/>
                </a:cubicBezTo>
                <a:cubicBezTo>
                  <a:pt x="59137" y="18895"/>
                  <a:pt x="59058" y="18490"/>
                  <a:pt x="58987" y="18049"/>
                </a:cubicBezTo>
                <a:cubicBezTo>
                  <a:pt x="59172" y="17944"/>
                  <a:pt x="59357" y="17794"/>
                  <a:pt x="59542" y="17644"/>
                </a:cubicBezTo>
                <a:cubicBezTo>
                  <a:pt x="59718" y="17504"/>
                  <a:pt x="59938" y="17354"/>
                  <a:pt x="60123" y="17204"/>
                </a:cubicBezTo>
                <a:close/>
                <a:moveTo>
                  <a:pt x="71462" y="18639"/>
                </a:moveTo>
                <a:cubicBezTo>
                  <a:pt x="71647" y="18859"/>
                  <a:pt x="71788" y="19079"/>
                  <a:pt x="71973" y="19300"/>
                </a:cubicBezTo>
                <a:cubicBezTo>
                  <a:pt x="71163" y="19264"/>
                  <a:pt x="70362" y="19264"/>
                  <a:pt x="69552" y="19264"/>
                </a:cubicBezTo>
                <a:lnTo>
                  <a:pt x="69446" y="19264"/>
                </a:lnTo>
                <a:cubicBezTo>
                  <a:pt x="69261" y="19079"/>
                  <a:pt x="69112" y="18859"/>
                  <a:pt x="68962" y="18674"/>
                </a:cubicBezTo>
                <a:cubicBezTo>
                  <a:pt x="69182" y="18674"/>
                  <a:pt x="69402" y="18639"/>
                  <a:pt x="69587" y="18639"/>
                </a:cubicBezTo>
                <a:close/>
                <a:moveTo>
                  <a:pt x="79606" y="17319"/>
                </a:moveTo>
                <a:lnTo>
                  <a:pt x="79606" y="17319"/>
                </a:lnTo>
                <a:cubicBezTo>
                  <a:pt x="79967" y="17539"/>
                  <a:pt x="80302" y="17794"/>
                  <a:pt x="80671" y="18014"/>
                </a:cubicBezTo>
                <a:cubicBezTo>
                  <a:pt x="80847" y="18120"/>
                  <a:pt x="81032" y="18234"/>
                  <a:pt x="81217" y="18340"/>
                </a:cubicBezTo>
                <a:cubicBezTo>
                  <a:pt x="81367" y="18560"/>
                  <a:pt x="81552" y="18780"/>
                  <a:pt x="81693" y="18965"/>
                </a:cubicBezTo>
                <a:cubicBezTo>
                  <a:pt x="81807" y="19079"/>
                  <a:pt x="81877" y="19185"/>
                  <a:pt x="81992" y="19300"/>
                </a:cubicBezTo>
                <a:cubicBezTo>
                  <a:pt x="81948" y="19264"/>
                  <a:pt x="81877" y="19220"/>
                  <a:pt x="81842" y="19185"/>
                </a:cubicBezTo>
                <a:cubicBezTo>
                  <a:pt x="81332" y="18895"/>
                  <a:pt x="80812" y="18560"/>
                  <a:pt x="80337" y="18234"/>
                </a:cubicBezTo>
                <a:cubicBezTo>
                  <a:pt x="80231" y="18120"/>
                  <a:pt x="80117" y="17979"/>
                  <a:pt x="80011" y="17829"/>
                </a:cubicBezTo>
                <a:cubicBezTo>
                  <a:pt x="79897" y="17680"/>
                  <a:pt x="79747" y="17504"/>
                  <a:pt x="79606" y="17319"/>
                </a:cubicBezTo>
                <a:close/>
                <a:moveTo>
                  <a:pt x="66761" y="18674"/>
                </a:moveTo>
                <a:cubicBezTo>
                  <a:pt x="66876" y="18895"/>
                  <a:pt x="67025" y="19079"/>
                  <a:pt x="67166" y="19264"/>
                </a:cubicBezTo>
                <a:cubicBezTo>
                  <a:pt x="66655" y="19264"/>
                  <a:pt x="66101" y="19300"/>
                  <a:pt x="65555" y="19370"/>
                </a:cubicBezTo>
                <a:cubicBezTo>
                  <a:pt x="65405" y="19185"/>
                  <a:pt x="65300" y="18965"/>
                  <a:pt x="65185" y="18780"/>
                </a:cubicBezTo>
                <a:cubicBezTo>
                  <a:pt x="65705" y="18710"/>
                  <a:pt x="66215" y="18674"/>
                  <a:pt x="66761" y="18674"/>
                </a:cubicBezTo>
                <a:close/>
                <a:moveTo>
                  <a:pt x="17019" y="17539"/>
                </a:moveTo>
                <a:cubicBezTo>
                  <a:pt x="17573" y="17724"/>
                  <a:pt x="18119" y="17900"/>
                  <a:pt x="18709" y="18085"/>
                </a:cubicBezTo>
                <a:cubicBezTo>
                  <a:pt x="18780" y="18085"/>
                  <a:pt x="18859" y="18120"/>
                  <a:pt x="18929" y="18164"/>
                </a:cubicBezTo>
                <a:cubicBezTo>
                  <a:pt x="18559" y="18560"/>
                  <a:pt x="18198" y="18965"/>
                  <a:pt x="17864" y="19405"/>
                </a:cubicBezTo>
                <a:cubicBezTo>
                  <a:pt x="17723" y="19335"/>
                  <a:pt x="17538" y="19300"/>
                  <a:pt x="17388" y="19220"/>
                </a:cubicBezTo>
                <a:cubicBezTo>
                  <a:pt x="16913" y="19079"/>
                  <a:pt x="16402" y="18895"/>
                  <a:pt x="15883" y="18710"/>
                </a:cubicBezTo>
                <a:cubicBezTo>
                  <a:pt x="16253" y="18305"/>
                  <a:pt x="16623" y="17900"/>
                  <a:pt x="17019" y="17539"/>
                </a:cubicBezTo>
                <a:close/>
                <a:moveTo>
                  <a:pt x="41379" y="18639"/>
                </a:moveTo>
                <a:cubicBezTo>
                  <a:pt x="42040" y="18710"/>
                  <a:pt x="42735" y="18745"/>
                  <a:pt x="43431" y="18780"/>
                </a:cubicBezTo>
                <a:cubicBezTo>
                  <a:pt x="43360" y="18965"/>
                  <a:pt x="43255" y="19185"/>
                  <a:pt x="43140" y="19405"/>
                </a:cubicBezTo>
                <a:cubicBezTo>
                  <a:pt x="42445" y="19370"/>
                  <a:pt x="41749" y="19300"/>
                  <a:pt x="41054" y="19220"/>
                </a:cubicBezTo>
                <a:cubicBezTo>
                  <a:pt x="41159" y="19044"/>
                  <a:pt x="41274" y="18824"/>
                  <a:pt x="41379" y="18639"/>
                </a:cubicBezTo>
                <a:close/>
                <a:moveTo>
                  <a:pt x="71533" y="18639"/>
                </a:moveTo>
                <a:cubicBezTo>
                  <a:pt x="72308" y="18639"/>
                  <a:pt x="73109" y="18674"/>
                  <a:pt x="73883" y="18710"/>
                </a:cubicBezTo>
                <a:cubicBezTo>
                  <a:pt x="74068" y="18965"/>
                  <a:pt x="74244" y="19185"/>
                  <a:pt x="74465" y="19405"/>
                </a:cubicBezTo>
                <a:cubicBezTo>
                  <a:pt x="73663" y="19335"/>
                  <a:pt x="72853" y="19300"/>
                  <a:pt x="72043" y="19300"/>
                </a:cubicBezTo>
                <a:cubicBezTo>
                  <a:pt x="71867" y="19079"/>
                  <a:pt x="71682" y="18859"/>
                  <a:pt x="71533" y="18639"/>
                </a:cubicBezTo>
                <a:close/>
                <a:moveTo>
                  <a:pt x="75750" y="18014"/>
                </a:moveTo>
                <a:cubicBezTo>
                  <a:pt x="75935" y="18014"/>
                  <a:pt x="76120" y="18049"/>
                  <a:pt x="76305" y="18085"/>
                </a:cubicBezTo>
                <a:cubicBezTo>
                  <a:pt x="76850" y="18199"/>
                  <a:pt x="77370" y="18340"/>
                  <a:pt x="77880" y="18490"/>
                </a:cubicBezTo>
                <a:cubicBezTo>
                  <a:pt x="78101" y="18824"/>
                  <a:pt x="78321" y="19115"/>
                  <a:pt x="78541" y="19405"/>
                </a:cubicBezTo>
                <a:cubicBezTo>
                  <a:pt x="78171" y="19300"/>
                  <a:pt x="77810" y="19185"/>
                  <a:pt x="77405" y="19115"/>
                </a:cubicBezTo>
                <a:cubicBezTo>
                  <a:pt x="77071" y="19044"/>
                  <a:pt x="76710" y="18965"/>
                  <a:pt x="76375" y="18930"/>
                </a:cubicBezTo>
                <a:cubicBezTo>
                  <a:pt x="76155" y="18639"/>
                  <a:pt x="75935" y="18305"/>
                  <a:pt x="75750" y="18014"/>
                </a:cubicBezTo>
                <a:close/>
                <a:moveTo>
                  <a:pt x="45526" y="18710"/>
                </a:moveTo>
                <a:cubicBezTo>
                  <a:pt x="45456" y="18965"/>
                  <a:pt x="45376" y="19185"/>
                  <a:pt x="45306" y="19440"/>
                </a:cubicBezTo>
                <a:cubicBezTo>
                  <a:pt x="44610" y="19440"/>
                  <a:pt x="43915" y="19440"/>
                  <a:pt x="43210" y="19405"/>
                </a:cubicBezTo>
                <a:cubicBezTo>
                  <a:pt x="43325" y="19185"/>
                  <a:pt x="43395" y="18965"/>
                  <a:pt x="43510" y="18780"/>
                </a:cubicBezTo>
                <a:cubicBezTo>
                  <a:pt x="44170" y="18780"/>
                  <a:pt x="44866" y="18780"/>
                  <a:pt x="45526" y="18710"/>
                </a:cubicBezTo>
                <a:close/>
                <a:moveTo>
                  <a:pt x="47507" y="18490"/>
                </a:moveTo>
                <a:cubicBezTo>
                  <a:pt x="47507" y="18639"/>
                  <a:pt x="47472" y="18780"/>
                  <a:pt x="47436" y="18930"/>
                </a:cubicBezTo>
                <a:cubicBezTo>
                  <a:pt x="47392" y="19044"/>
                  <a:pt x="47392" y="19150"/>
                  <a:pt x="47357" y="19264"/>
                </a:cubicBezTo>
                <a:cubicBezTo>
                  <a:pt x="46697" y="19335"/>
                  <a:pt x="46037" y="19405"/>
                  <a:pt x="45376" y="19440"/>
                </a:cubicBezTo>
                <a:cubicBezTo>
                  <a:pt x="45456" y="19185"/>
                  <a:pt x="45526" y="18965"/>
                  <a:pt x="45596" y="18710"/>
                </a:cubicBezTo>
                <a:cubicBezTo>
                  <a:pt x="46221" y="18674"/>
                  <a:pt x="46882" y="18604"/>
                  <a:pt x="47507" y="18490"/>
                </a:cubicBezTo>
                <a:close/>
                <a:moveTo>
                  <a:pt x="53775" y="17794"/>
                </a:moveTo>
                <a:cubicBezTo>
                  <a:pt x="53819" y="17864"/>
                  <a:pt x="53819" y="17900"/>
                  <a:pt x="53819" y="17979"/>
                </a:cubicBezTo>
                <a:cubicBezTo>
                  <a:pt x="53854" y="18305"/>
                  <a:pt x="53890" y="18639"/>
                  <a:pt x="53925" y="18965"/>
                </a:cubicBezTo>
                <a:cubicBezTo>
                  <a:pt x="53300" y="19150"/>
                  <a:pt x="52640" y="19300"/>
                  <a:pt x="51979" y="19440"/>
                </a:cubicBezTo>
                <a:cubicBezTo>
                  <a:pt x="51979" y="19079"/>
                  <a:pt x="51979" y="18710"/>
                  <a:pt x="51944" y="18340"/>
                </a:cubicBezTo>
                <a:cubicBezTo>
                  <a:pt x="52569" y="18164"/>
                  <a:pt x="53194" y="17979"/>
                  <a:pt x="53775" y="17794"/>
                </a:cubicBezTo>
                <a:close/>
                <a:moveTo>
                  <a:pt x="57517" y="17539"/>
                </a:moveTo>
                <a:cubicBezTo>
                  <a:pt x="57517" y="17724"/>
                  <a:pt x="57561" y="17900"/>
                  <a:pt x="57596" y="18049"/>
                </a:cubicBezTo>
                <a:cubicBezTo>
                  <a:pt x="57631" y="18305"/>
                  <a:pt x="57667" y="18560"/>
                  <a:pt x="57702" y="18824"/>
                </a:cubicBezTo>
                <a:cubicBezTo>
                  <a:pt x="57226" y="19079"/>
                  <a:pt x="56751" y="19300"/>
                  <a:pt x="56276" y="19484"/>
                </a:cubicBezTo>
                <a:cubicBezTo>
                  <a:pt x="56276" y="19405"/>
                  <a:pt x="56240" y="19335"/>
                  <a:pt x="56240" y="19264"/>
                </a:cubicBezTo>
                <a:cubicBezTo>
                  <a:pt x="56196" y="18930"/>
                  <a:pt x="56161" y="18604"/>
                  <a:pt x="56091" y="18269"/>
                </a:cubicBezTo>
                <a:cubicBezTo>
                  <a:pt x="56566" y="18049"/>
                  <a:pt x="57042" y="17829"/>
                  <a:pt x="57517" y="17539"/>
                </a:cubicBezTo>
                <a:close/>
                <a:moveTo>
                  <a:pt x="83418" y="17900"/>
                </a:moveTo>
                <a:lnTo>
                  <a:pt x="83418" y="17900"/>
                </a:lnTo>
                <a:cubicBezTo>
                  <a:pt x="84008" y="18085"/>
                  <a:pt x="84633" y="18269"/>
                  <a:pt x="85329" y="18419"/>
                </a:cubicBezTo>
                <a:cubicBezTo>
                  <a:pt x="85584" y="18780"/>
                  <a:pt x="85874" y="19150"/>
                  <a:pt x="86174" y="19484"/>
                </a:cubicBezTo>
                <a:cubicBezTo>
                  <a:pt x="85469" y="19300"/>
                  <a:pt x="84853" y="19115"/>
                  <a:pt x="84228" y="18930"/>
                </a:cubicBezTo>
                <a:cubicBezTo>
                  <a:pt x="83929" y="18560"/>
                  <a:pt x="83673" y="18234"/>
                  <a:pt x="83418" y="17900"/>
                </a:cubicBezTo>
                <a:close/>
                <a:moveTo>
                  <a:pt x="36757" y="18560"/>
                </a:moveTo>
                <a:cubicBezTo>
                  <a:pt x="37453" y="18710"/>
                  <a:pt x="38113" y="18824"/>
                  <a:pt x="38773" y="18930"/>
                </a:cubicBezTo>
                <a:cubicBezTo>
                  <a:pt x="38632" y="19115"/>
                  <a:pt x="38483" y="19335"/>
                  <a:pt x="38333" y="19520"/>
                </a:cubicBezTo>
                <a:cubicBezTo>
                  <a:pt x="38078" y="19440"/>
                  <a:pt x="37787" y="19370"/>
                  <a:pt x="37488" y="19300"/>
                </a:cubicBezTo>
                <a:cubicBezTo>
                  <a:pt x="37127" y="19220"/>
                  <a:pt x="36757" y="19115"/>
                  <a:pt x="36387" y="19000"/>
                </a:cubicBezTo>
                <a:cubicBezTo>
                  <a:pt x="36502" y="18859"/>
                  <a:pt x="36652" y="18710"/>
                  <a:pt x="36757" y="18560"/>
                </a:cubicBezTo>
                <a:close/>
                <a:moveTo>
                  <a:pt x="34407" y="18454"/>
                </a:moveTo>
                <a:cubicBezTo>
                  <a:pt x="34961" y="18674"/>
                  <a:pt x="35551" y="18859"/>
                  <a:pt x="36132" y="19000"/>
                </a:cubicBezTo>
                <a:cubicBezTo>
                  <a:pt x="36167" y="19044"/>
                  <a:pt x="36247" y="19044"/>
                  <a:pt x="36282" y="19044"/>
                </a:cubicBezTo>
                <a:cubicBezTo>
                  <a:pt x="36132" y="19220"/>
                  <a:pt x="36026" y="19370"/>
                  <a:pt x="35877" y="19555"/>
                </a:cubicBezTo>
                <a:cubicBezTo>
                  <a:pt x="35727" y="19484"/>
                  <a:pt x="35586" y="19440"/>
                  <a:pt x="35437" y="19405"/>
                </a:cubicBezTo>
                <a:cubicBezTo>
                  <a:pt x="34926" y="19220"/>
                  <a:pt x="34486" y="19000"/>
                  <a:pt x="34010" y="18780"/>
                </a:cubicBezTo>
                <a:cubicBezTo>
                  <a:pt x="34151" y="18674"/>
                  <a:pt x="34301" y="18560"/>
                  <a:pt x="34407" y="18454"/>
                </a:cubicBezTo>
                <a:close/>
                <a:moveTo>
                  <a:pt x="61523" y="17864"/>
                </a:moveTo>
                <a:cubicBezTo>
                  <a:pt x="61593" y="18234"/>
                  <a:pt x="61699" y="18604"/>
                  <a:pt x="61813" y="18965"/>
                </a:cubicBezTo>
                <a:cubicBezTo>
                  <a:pt x="61408" y="19150"/>
                  <a:pt x="61039" y="19370"/>
                  <a:pt x="60642" y="19590"/>
                </a:cubicBezTo>
                <a:cubicBezTo>
                  <a:pt x="60563" y="19264"/>
                  <a:pt x="60493" y="18895"/>
                  <a:pt x="60422" y="18525"/>
                </a:cubicBezTo>
                <a:cubicBezTo>
                  <a:pt x="60783" y="18269"/>
                  <a:pt x="61153" y="18049"/>
                  <a:pt x="61523" y="17864"/>
                </a:cubicBezTo>
                <a:close/>
                <a:moveTo>
                  <a:pt x="63239" y="18419"/>
                </a:moveTo>
                <a:cubicBezTo>
                  <a:pt x="63319" y="18639"/>
                  <a:pt x="63424" y="18859"/>
                  <a:pt x="63504" y="19044"/>
                </a:cubicBezTo>
                <a:cubicBezTo>
                  <a:pt x="62984" y="19220"/>
                  <a:pt x="62509" y="19405"/>
                  <a:pt x="62069" y="19625"/>
                </a:cubicBezTo>
                <a:cubicBezTo>
                  <a:pt x="61998" y="19405"/>
                  <a:pt x="61919" y="19185"/>
                  <a:pt x="61884" y="19000"/>
                </a:cubicBezTo>
                <a:cubicBezTo>
                  <a:pt x="62324" y="18780"/>
                  <a:pt x="62799" y="18560"/>
                  <a:pt x="63239" y="18419"/>
                </a:cubicBezTo>
                <a:close/>
                <a:moveTo>
                  <a:pt x="65115" y="18780"/>
                </a:moveTo>
                <a:cubicBezTo>
                  <a:pt x="65220" y="19000"/>
                  <a:pt x="65335" y="19185"/>
                  <a:pt x="65485" y="19370"/>
                </a:cubicBezTo>
                <a:cubicBezTo>
                  <a:pt x="64965" y="19405"/>
                  <a:pt x="64454" y="19520"/>
                  <a:pt x="63944" y="19625"/>
                </a:cubicBezTo>
                <a:cubicBezTo>
                  <a:pt x="63900" y="19625"/>
                  <a:pt x="63900" y="19660"/>
                  <a:pt x="63865" y="19660"/>
                </a:cubicBezTo>
                <a:cubicBezTo>
                  <a:pt x="63759" y="19484"/>
                  <a:pt x="63680" y="19300"/>
                  <a:pt x="63574" y="19079"/>
                </a:cubicBezTo>
                <a:cubicBezTo>
                  <a:pt x="63680" y="19079"/>
                  <a:pt x="63794" y="19044"/>
                  <a:pt x="63900" y="19000"/>
                </a:cubicBezTo>
                <a:cubicBezTo>
                  <a:pt x="64305" y="18895"/>
                  <a:pt x="64710" y="18824"/>
                  <a:pt x="65115" y="18780"/>
                </a:cubicBezTo>
                <a:close/>
                <a:moveTo>
                  <a:pt x="31545" y="18014"/>
                </a:moveTo>
                <a:cubicBezTo>
                  <a:pt x="32135" y="18454"/>
                  <a:pt x="32760" y="18895"/>
                  <a:pt x="33385" y="19264"/>
                </a:cubicBezTo>
                <a:cubicBezTo>
                  <a:pt x="33200" y="19405"/>
                  <a:pt x="33051" y="19555"/>
                  <a:pt x="32866" y="19740"/>
                </a:cubicBezTo>
                <a:cubicBezTo>
                  <a:pt x="32250" y="19335"/>
                  <a:pt x="31624" y="18859"/>
                  <a:pt x="31070" y="18419"/>
                </a:cubicBezTo>
                <a:cubicBezTo>
                  <a:pt x="31220" y="18269"/>
                  <a:pt x="31369" y="18164"/>
                  <a:pt x="31545" y="18014"/>
                </a:cubicBezTo>
                <a:close/>
                <a:moveTo>
                  <a:pt x="73954" y="18710"/>
                </a:moveTo>
                <a:lnTo>
                  <a:pt x="73954" y="18710"/>
                </a:lnTo>
                <a:cubicBezTo>
                  <a:pt x="74764" y="18780"/>
                  <a:pt x="75565" y="18859"/>
                  <a:pt x="76340" y="18965"/>
                </a:cubicBezTo>
                <a:cubicBezTo>
                  <a:pt x="76525" y="19264"/>
                  <a:pt x="76745" y="19484"/>
                  <a:pt x="76965" y="19740"/>
                </a:cubicBezTo>
                <a:cubicBezTo>
                  <a:pt x="76155" y="19590"/>
                  <a:pt x="75345" y="19520"/>
                  <a:pt x="74544" y="19440"/>
                </a:cubicBezTo>
                <a:cubicBezTo>
                  <a:pt x="74324" y="19185"/>
                  <a:pt x="74139" y="18965"/>
                  <a:pt x="73954" y="18710"/>
                </a:cubicBezTo>
                <a:close/>
                <a:moveTo>
                  <a:pt x="51909" y="18340"/>
                </a:moveTo>
                <a:cubicBezTo>
                  <a:pt x="51909" y="18710"/>
                  <a:pt x="51944" y="19079"/>
                  <a:pt x="51944" y="19440"/>
                </a:cubicBezTo>
                <a:cubicBezTo>
                  <a:pt x="51178" y="19590"/>
                  <a:pt x="50403" y="19740"/>
                  <a:pt x="49637" y="19845"/>
                </a:cubicBezTo>
                <a:cubicBezTo>
                  <a:pt x="49637" y="19520"/>
                  <a:pt x="49673" y="19185"/>
                  <a:pt x="49708" y="18859"/>
                </a:cubicBezTo>
                <a:cubicBezTo>
                  <a:pt x="50439" y="18710"/>
                  <a:pt x="51178" y="18525"/>
                  <a:pt x="51909" y="18340"/>
                </a:cubicBezTo>
                <a:close/>
                <a:moveTo>
                  <a:pt x="14017" y="18085"/>
                </a:moveTo>
                <a:cubicBezTo>
                  <a:pt x="14122" y="18120"/>
                  <a:pt x="14201" y="18164"/>
                  <a:pt x="14307" y="18199"/>
                </a:cubicBezTo>
                <a:cubicBezTo>
                  <a:pt x="14783" y="18384"/>
                  <a:pt x="15302" y="18560"/>
                  <a:pt x="15777" y="18710"/>
                </a:cubicBezTo>
                <a:cubicBezTo>
                  <a:pt x="15557" y="18965"/>
                  <a:pt x="15337" y="19220"/>
                  <a:pt x="15117" y="19440"/>
                </a:cubicBezTo>
                <a:cubicBezTo>
                  <a:pt x="14932" y="19625"/>
                  <a:pt x="14783" y="19775"/>
                  <a:pt x="14642" y="19960"/>
                </a:cubicBezTo>
                <a:cubicBezTo>
                  <a:pt x="14017" y="19704"/>
                  <a:pt x="13391" y="19484"/>
                  <a:pt x="12766" y="19264"/>
                </a:cubicBezTo>
                <a:cubicBezTo>
                  <a:pt x="12881" y="19115"/>
                  <a:pt x="13022" y="19000"/>
                  <a:pt x="13171" y="18859"/>
                </a:cubicBezTo>
                <a:cubicBezTo>
                  <a:pt x="13462" y="18604"/>
                  <a:pt x="13717" y="18340"/>
                  <a:pt x="14017" y="18085"/>
                </a:cubicBezTo>
                <a:close/>
                <a:moveTo>
                  <a:pt x="69402" y="19335"/>
                </a:moveTo>
                <a:cubicBezTo>
                  <a:pt x="69622" y="19555"/>
                  <a:pt x="69807" y="19740"/>
                  <a:pt x="70063" y="19960"/>
                </a:cubicBezTo>
                <a:lnTo>
                  <a:pt x="69886" y="19960"/>
                </a:lnTo>
                <a:cubicBezTo>
                  <a:pt x="69226" y="19925"/>
                  <a:pt x="68566" y="19925"/>
                  <a:pt x="67906" y="19925"/>
                </a:cubicBezTo>
                <a:cubicBezTo>
                  <a:pt x="67685" y="19740"/>
                  <a:pt x="67501" y="19520"/>
                  <a:pt x="67316" y="19335"/>
                </a:cubicBezTo>
                <a:close/>
                <a:moveTo>
                  <a:pt x="22160" y="17759"/>
                </a:moveTo>
                <a:cubicBezTo>
                  <a:pt x="22856" y="18085"/>
                  <a:pt x="23516" y="18454"/>
                  <a:pt x="24212" y="18824"/>
                </a:cubicBezTo>
                <a:cubicBezTo>
                  <a:pt x="24176" y="18859"/>
                  <a:pt x="24141" y="18895"/>
                  <a:pt x="24106" y="18930"/>
                </a:cubicBezTo>
                <a:cubicBezTo>
                  <a:pt x="23842" y="19300"/>
                  <a:pt x="23622" y="19625"/>
                  <a:pt x="23402" y="19881"/>
                </a:cubicBezTo>
                <a:cubicBezTo>
                  <a:pt x="23402" y="19925"/>
                  <a:pt x="23366" y="19960"/>
                  <a:pt x="23331" y="19995"/>
                </a:cubicBezTo>
                <a:cubicBezTo>
                  <a:pt x="22636" y="19625"/>
                  <a:pt x="21905" y="19300"/>
                  <a:pt x="21130" y="18965"/>
                </a:cubicBezTo>
                <a:cubicBezTo>
                  <a:pt x="21465" y="18560"/>
                  <a:pt x="21790" y="18164"/>
                  <a:pt x="22160" y="17759"/>
                </a:cubicBezTo>
                <a:close/>
                <a:moveTo>
                  <a:pt x="25206" y="17539"/>
                </a:moveTo>
                <a:cubicBezTo>
                  <a:pt x="25902" y="17979"/>
                  <a:pt x="26562" y="18419"/>
                  <a:pt x="27187" y="18824"/>
                </a:cubicBezTo>
                <a:cubicBezTo>
                  <a:pt x="26888" y="19220"/>
                  <a:pt x="26633" y="19590"/>
                  <a:pt x="26377" y="19995"/>
                </a:cubicBezTo>
                <a:cubicBezTo>
                  <a:pt x="26192" y="19881"/>
                  <a:pt x="26008" y="19775"/>
                  <a:pt x="25823" y="19660"/>
                </a:cubicBezTo>
                <a:cubicBezTo>
                  <a:pt x="25312" y="19370"/>
                  <a:pt x="24801" y="19079"/>
                  <a:pt x="24282" y="18780"/>
                </a:cubicBezTo>
                <a:cubicBezTo>
                  <a:pt x="24581" y="18419"/>
                  <a:pt x="24872" y="17979"/>
                  <a:pt x="25206" y="17539"/>
                </a:cubicBezTo>
                <a:close/>
                <a:moveTo>
                  <a:pt x="38853" y="18930"/>
                </a:moveTo>
                <a:cubicBezTo>
                  <a:pt x="39548" y="19079"/>
                  <a:pt x="40244" y="19185"/>
                  <a:pt x="40939" y="19264"/>
                </a:cubicBezTo>
                <a:cubicBezTo>
                  <a:pt x="40789" y="19520"/>
                  <a:pt x="40649" y="19775"/>
                  <a:pt x="40464" y="19995"/>
                </a:cubicBezTo>
                <a:cubicBezTo>
                  <a:pt x="39768" y="19881"/>
                  <a:pt x="39108" y="19740"/>
                  <a:pt x="38412" y="19555"/>
                </a:cubicBezTo>
                <a:cubicBezTo>
                  <a:pt x="38553" y="19335"/>
                  <a:pt x="38703" y="19150"/>
                  <a:pt x="38853" y="18930"/>
                </a:cubicBezTo>
                <a:close/>
                <a:moveTo>
                  <a:pt x="70372" y="19319"/>
                </a:moveTo>
                <a:cubicBezTo>
                  <a:pt x="70924" y="19319"/>
                  <a:pt x="71486" y="19335"/>
                  <a:pt x="72043" y="19335"/>
                </a:cubicBezTo>
                <a:cubicBezTo>
                  <a:pt x="72228" y="19555"/>
                  <a:pt x="72448" y="19775"/>
                  <a:pt x="72704" y="19995"/>
                </a:cubicBezTo>
                <a:cubicBezTo>
                  <a:pt x="72123" y="19960"/>
                  <a:pt x="71533" y="19960"/>
                  <a:pt x="70908" y="19960"/>
                </a:cubicBezTo>
                <a:lnTo>
                  <a:pt x="70142" y="19960"/>
                </a:lnTo>
                <a:cubicBezTo>
                  <a:pt x="69922" y="19740"/>
                  <a:pt x="69702" y="19555"/>
                  <a:pt x="69481" y="19335"/>
                </a:cubicBezTo>
                <a:lnTo>
                  <a:pt x="69552" y="19335"/>
                </a:lnTo>
                <a:cubicBezTo>
                  <a:pt x="69822" y="19323"/>
                  <a:pt x="70096" y="19319"/>
                  <a:pt x="70372" y="19319"/>
                </a:cubicBezTo>
                <a:close/>
                <a:moveTo>
                  <a:pt x="82353" y="18305"/>
                </a:moveTo>
                <a:lnTo>
                  <a:pt x="82353" y="18305"/>
                </a:lnTo>
                <a:cubicBezTo>
                  <a:pt x="82908" y="18525"/>
                  <a:pt x="83533" y="18745"/>
                  <a:pt x="84193" y="18965"/>
                </a:cubicBezTo>
                <a:cubicBezTo>
                  <a:pt x="84483" y="19300"/>
                  <a:pt x="84774" y="19625"/>
                  <a:pt x="85109" y="19995"/>
                </a:cubicBezTo>
                <a:cubicBezTo>
                  <a:pt x="84413" y="19775"/>
                  <a:pt x="83788" y="19555"/>
                  <a:pt x="83198" y="19300"/>
                </a:cubicBezTo>
                <a:cubicBezTo>
                  <a:pt x="82872" y="18930"/>
                  <a:pt x="82608" y="18604"/>
                  <a:pt x="82353" y="18305"/>
                </a:cubicBezTo>
                <a:close/>
                <a:moveTo>
                  <a:pt x="58952" y="18085"/>
                </a:moveTo>
                <a:cubicBezTo>
                  <a:pt x="59022" y="18525"/>
                  <a:pt x="59058" y="18930"/>
                  <a:pt x="59137" y="19335"/>
                </a:cubicBezTo>
                <a:cubicBezTo>
                  <a:pt x="58767" y="19590"/>
                  <a:pt x="58362" y="19845"/>
                  <a:pt x="57957" y="20030"/>
                </a:cubicBezTo>
                <a:cubicBezTo>
                  <a:pt x="57887" y="19660"/>
                  <a:pt x="57851" y="19300"/>
                  <a:pt x="57781" y="18965"/>
                </a:cubicBezTo>
                <a:lnTo>
                  <a:pt x="57781" y="18859"/>
                </a:lnTo>
                <a:cubicBezTo>
                  <a:pt x="58177" y="18639"/>
                  <a:pt x="58547" y="18384"/>
                  <a:pt x="58952" y="18085"/>
                </a:cubicBezTo>
                <a:close/>
                <a:moveTo>
                  <a:pt x="67245" y="19335"/>
                </a:moveTo>
                <a:cubicBezTo>
                  <a:pt x="67386" y="19555"/>
                  <a:pt x="67606" y="19740"/>
                  <a:pt x="67826" y="19925"/>
                </a:cubicBezTo>
                <a:cubicBezTo>
                  <a:pt x="67245" y="19960"/>
                  <a:pt x="66655" y="19960"/>
                  <a:pt x="66101" y="20030"/>
                </a:cubicBezTo>
                <a:cubicBezTo>
                  <a:pt x="65925" y="19845"/>
                  <a:pt x="65740" y="19625"/>
                  <a:pt x="65590" y="19405"/>
                </a:cubicBezTo>
                <a:cubicBezTo>
                  <a:pt x="66145" y="19370"/>
                  <a:pt x="66691" y="19335"/>
                  <a:pt x="67245" y="19335"/>
                </a:cubicBezTo>
                <a:close/>
                <a:moveTo>
                  <a:pt x="3857" y="18269"/>
                </a:moveTo>
                <a:cubicBezTo>
                  <a:pt x="4552" y="18560"/>
                  <a:pt x="5248" y="18895"/>
                  <a:pt x="5908" y="19220"/>
                </a:cubicBezTo>
                <a:cubicBezTo>
                  <a:pt x="5433" y="19520"/>
                  <a:pt x="4913" y="19810"/>
                  <a:pt x="4438" y="20101"/>
                </a:cubicBezTo>
                <a:cubicBezTo>
                  <a:pt x="4033" y="19881"/>
                  <a:pt x="3637" y="19660"/>
                  <a:pt x="3232" y="19440"/>
                </a:cubicBezTo>
                <a:cubicBezTo>
                  <a:pt x="2976" y="19300"/>
                  <a:pt x="2677" y="19150"/>
                  <a:pt x="2387" y="19000"/>
                </a:cubicBezTo>
                <a:cubicBezTo>
                  <a:pt x="2862" y="18780"/>
                  <a:pt x="3337" y="18525"/>
                  <a:pt x="3857" y="18269"/>
                </a:cubicBezTo>
                <a:close/>
                <a:moveTo>
                  <a:pt x="33966" y="18824"/>
                </a:moveTo>
                <a:cubicBezTo>
                  <a:pt x="34407" y="19079"/>
                  <a:pt x="34926" y="19264"/>
                  <a:pt x="35401" y="19440"/>
                </a:cubicBezTo>
                <a:cubicBezTo>
                  <a:pt x="35551" y="19484"/>
                  <a:pt x="35692" y="19555"/>
                  <a:pt x="35842" y="19590"/>
                </a:cubicBezTo>
                <a:cubicBezTo>
                  <a:pt x="35657" y="19775"/>
                  <a:pt x="35507" y="19960"/>
                  <a:pt x="35366" y="20101"/>
                </a:cubicBezTo>
                <a:cubicBezTo>
                  <a:pt x="35146" y="20030"/>
                  <a:pt x="34926" y="19960"/>
                  <a:pt x="34706" y="19845"/>
                </a:cubicBezTo>
                <a:cubicBezTo>
                  <a:pt x="34301" y="19660"/>
                  <a:pt x="33896" y="19484"/>
                  <a:pt x="33491" y="19220"/>
                </a:cubicBezTo>
                <a:cubicBezTo>
                  <a:pt x="33641" y="19115"/>
                  <a:pt x="33790" y="18965"/>
                  <a:pt x="33966" y="18824"/>
                </a:cubicBezTo>
                <a:close/>
                <a:moveTo>
                  <a:pt x="36352" y="19079"/>
                </a:moveTo>
                <a:cubicBezTo>
                  <a:pt x="36722" y="19150"/>
                  <a:pt x="37127" y="19264"/>
                  <a:pt x="37488" y="19370"/>
                </a:cubicBezTo>
                <a:cubicBezTo>
                  <a:pt x="37752" y="19440"/>
                  <a:pt x="38043" y="19520"/>
                  <a:pt x="38298" y="19590"/>
                </a:cubicBezTo>
                <a:cubicBezTo>
                  <a:pt x="38227" y="19704"/>
                  <a:pt x="38148" y="19810"/>
                  <a:pt x="38078" y="19925"/>
                </a:cubicBezTo>
                <a:cubicBezTo>
                  <a:pt x="38007" y="19995"/>
                  <a:pt x="37972" y="20065"/>
                  <a:pt x="37893" y="20145"/>
                </a:cubicBezTo>
                <a:cubicBezTo>
                  <a:pt x="37233" y="19960"/>
                  <a:pt x="36572" y="19775"/>
                  <a:pt x="35912" y="19555"/>
                </a:cubicBezTo>
                <a:cubicBezTo>
                  <a:pt x="36062" y="19405"/>
                  <a:pt x="36211" y="19220"/>
                  <a:pt x="36352" y="19079"/>
                </a:cubicBezTo>
                <a:close/>
                <a:moveTo>
                  <a:pt x="49637" y="18895"/>
                </a:moveTo>
                <a:cubicBezTo>
                  <a:pt x="49637" y="19185"/>
                  <a:pt x="49593" y="19520"/>
                  <a:pt x="49558" y="19845"/>
                </a:cubicBezTo>
                <a:cubicBezTo>
                  <a:pt x="49197" y="19925"/>
                  <a:pt x="48792" y="19960"/>
                  <a:pt x="48387" y="19995"/>
                </a:cubicBezTo>
                <a:cubicBezTo>
                  <a:pt x="48017" y="20065"/>
                  <a:pt x="47612" y="20101"/>
                  <a:pt x="47216" y="20145"/>
                </a:cubicBezTo>
                <a:cubicBezTo>
                  <a:pt x="47287" y="19845"/>
                  <a:pt x="47357" y="19590"/>
                  <a:pt x="47392" y="19300"/>
                </a:cubicBezTo>
                <a:cubicBezTo>
                  <a:pt x="47797" y="19264"/>
                  <a:pt x="48202" y="19185"/>
                  <a:pt x="48607" y="19115"/>
                </a:cubicBezTo>
                <a:cubicBezTo>
                  <a:pt x="48933" y="19044"/>
                  <a:pt x="49303" y="18965"/>
                  <a:pt x="49637" y="18895"/>
                </a:cubicBezTo>
                <a:close/>
                <a:moveTo>
                  <a:pt x="28173" y="17759"/>
                </a:moveTo>
                <a:cubicBezTo>
                  <a:pt x="28288" y="17829"/>
                  <a:pt x="28393" y="17900"/>
                  <a:pt x="28464" y="17979"/>
                </a:cubicBezTo>
                <a:cubicBezTo>
                  <a:pt x="29019" y="18419"/>
                  <a:pt x="29564" y="18824"/>
                  <a:pt x="30154" y="19220"/>
                </a:cubicBezTo>
                <a:cubicBezTo>
                  <a:pt x="29864" y="19555"/>
                  <a:pt x="29608" y="19845"/>
                  <a:pt x="29388" y="20180"/>
                </a:cubicBezTo>
                <a:cubicBezTo>
                  <a:pt x="28649" y="19740"/>
                  <a:pt x="27953" y="19300"/>
                  <a:pt x="27258" y="18824"/>
                </a:cubicBezTo>
                <a:cubicBezTo>
                  <a:pt x="27548" y="18454"/>
                  <a:pt x="27848" y="18085"/>
                  <a:pt x="28173" y="17759"/>
                </a:cubicBezTo>
                <a:close/>
                <a:moveTo>
                  <a:pt x="56055" y="18305"/>
                </a:moveTo>
                <a:cubicBezTo>
                  <a:pt x="56091" y="18639"/>
                  <a:pt x="56126" y="18930"/>
                  <a:pt x="56196" y="19264"/>
                </a:cubicBezTo>
                <a:cubicBezTo>
                  <a:pt x="56196" y="19335"/>
                  <a:pt x="56196" y="19440"/>
                  <a:pt x="56240" y="19520"/>
                </a:cubicBezTo>
                <a:cubicBezTo>
                  <a:pt x="55536" y="19775"/>
                  <a:pt x="54805" y="19995"/>
                  <a:pt x="54075" y="20180"/>
                </a:cubicBezTo>
                <a:lnTo>
                  <a:pt x="54075" y="20030"/>
                </a:lnTo>
                <a:cubicBezTo>
                  <a:pt x="54039" y="19704"/>
                  <a:pt x="53995" y="19370"/>
                  <a:pt x="53995" y="19000"/>
                </a:cubicBezTo>
                <a:cubicBezTo>
                  <a:pt x="54700" y="18824"/>
                  <a:pt x="55395" y="18560"/>
                  <a:pt x="56055" y="18305"/>
                </a:cubicBezTo>
                <a:close/>
                <a:moveTo>
                  <a:pt x="72123" y="19335"/>
                </a:moveTo>
                <a:lnTo>
                  <a:pt x="72123" y="19335"/>
                </a:lnTo>
                <a:cubicBezTo>
                  <a:pt x="72889" y="19370"/>
                  <a:pt x="73699" y="19405"/>
                  <a:pt x="74509" y="19484"/>
                </a:cubicBezTo>
                <a:cubicBezTo>
                  <a:pt x="74729" y="19740"/>
                  <a:pt x="74984" y="19960"/>
                  <a:pt x="75239" y="20180"/>
                </a:cubicBezTo>
                <a:cubicBezTo>
                  <a:pt x="74465" y="20101"/>
                  <a:pt x="73663" y="20030"/>
                  <a:pt x="72818" y="19995"/>
                </a:cubicBezTo>
                <a:cubicBezTo>
                  <a:pt x="72563" y="19810"/>
                  <a:pt x="72308" y="19590"/>
                  <a:pt x="72123" y="19335"/>
                </a:cubicBezTo>
                <a:close/>
                <a:moveTo>
                  <a:pt x="7414" y="18419"/>
                </a:moveTo>
                <a:cubicBezTo>
                  <a:pt x="8039" y="18710"/>
                  <a:pt x="8699" y="19000"/>
                  <a:pt x="9315" y="19300"/>
                </a:cubicBezTo>
                <a:cubicBezTo>
                  <a:pt x="8875" y="19625"/>
                  <a:pt x="8435" y="19925"/>
                  <a:pt x="7995" y="20215"/>
                </a:cubicBezTo>
                <a:cubicBezTo>
                  <a:pt x="7378" y="19881"/>
                  <a:pt x="6718" y="19555"/>
                  <a:pt x="6058" y="19220"/>
                </a:cubicBezTo>
                <a:cubicBezTo>
                  <a:pt x="6498" y="18965"/>
                  <a:pt x="6938" y="18674"/>
                  <a:pt x="7414" y="18419"/>
                </a:cubicBezTo>
                <a:close/>
                <a:moveTo>
                  <a:pt x="41010" y="19264"/>
                </a:moveTo>
                <a:cubicBezTo>
                  <a:pt x="41714" y="19370"/>
                  <a:pt x="42409" y="19440"/>
                  <a:pt x="43140" y="19484"/>
                </a:cubicBezTo>
                <a:cubicBezTo>
                  <a:pt x="42990" y="19740"/>
                  <a:pt x="42885" y="19995"/>
                  <a:pt x="42735" y="20215"/>
                </a:cubicBezTo>
                <a:cubicBezTo>
                  <a:pt x="42445" y="20215"/>
                  <a:pt x="42154" y="20180"/>
                  <a:pt x="41819" y="20180"/>
                </a:cubicBezTo>
                <a:cubicBezTo>
                  <a:pt x="41379" y="20145"/>
                  <a:pt x="40974" y="20065"/>
                  <a:pt x="40534" y="20030"/>
                </a:cubicBezTo>
                <a:cubicBezTo>
                  <a:pt x="40684" y="19775"/>
                  <a:pt x="40869" y="19520"/>
                  <a:pt x="41010" y="19264"/>
                </a:cubicBezTo>
                <a:close/>
                <a:moveTo>
                  <a:pt x="63539" y="19115"/>
                </a:moveTo>
                <a:cubicBezTo>
                  <a:pt x="63609" y="19300"/>
                  <a:pt x="63724" y="19484"/>
                  <a:pt x="63829" y="19660"/>
                </a:cubicBezTo>
                <a:cubicBezTo>
                  <a:pt x="63284" y="19810"/>
                  <a:pt x="62799" y="19995"/>
                  <a:pt x="62324" y="20215"/>
                </a:cubicBezTo>
                <a:cubicBezTo>
                  <a:pt x="62253" y="20030"/>
                  <a:pt x="62183" y="19845"/>
                  <a:pt x="62104" y="19660"/>
                </a:cubicBezTo>
                <a:cubicBezTo>
                  <a:pt x="62544" y="19440"/>
                  <a:pt x="63019" y="19264"/>
                  <a:pt x="63539" y="19115"/>
                </a:cubicBezTo>
                <a:close/>
                <a:moveTo>
                  <a:pt x="18964" y="18164"/>
                </a:moveTo>
                <a:cubicBezTo>
                  <a:pt x="19660" y="18419"/>
                  <a:pt x="20364" y="18674"/>
                  <a:pt x="21060" y="18965"/>
                </a:cubicBezTo>
                <a:cubicBezTo>
                  <a:pt x="20690" y="19405"/>
                  <a:pt x="20364" y="19845"/>
                  <a:pt x="20030" y="20250"/>
                </a:cubicBezTo>
                <a:cubicBezTo>
                  <a:pt x="19334" y="19960"/>
                  <a:pt x="18639" y="19704"/>
                  <a:pt x="17899" y="19440"/>
                </a:cubicBezTo>
                <a:cubicBezTo>
                  <a:pt x="18269" y="19000"/>
                  <a:pt x="18639" y="18560"/>
                  <a:pt x="18964" y="18164"/>
                </a:cubicBezTo>
                <a:close/>
                <a:moveTo>
                  <a:pt x="47357" y="19300"/>
                </a:moveTo>
                <a:cubicBezTo>
                  <a:pt x="47287" y="19590"/>
                  <a:pt x="47216" y="19845"/>
                  <a:pt x="47172" y="20145"/>
                </a:cubicBezTo>
                <a:cubicBezTo>
                  <a:pt x="46477" y="20215"/>
                  <a:pt x="45781" y="20250"/>
                  <a:pt x="45086" y="20250"/>
                </a:cubicBezTo>
                <a:cubicBezTo>
                  <a:pt x="45156" y="19995"/>
                  <a:pt x="45271" y="19740"/>
                  <a:pt x="45341" y="19484"/>
                </a:cubicBezTo>
                <a:cubicBezTo>
                  <a:pt x="46001" y="19440"/>
                  <a:pt x="46662" y="19405"/>
                  <a:pt x="47357" y="19300"/>
                </a:cubicBezTo>
                <a:close/>
                <a:moveTo>
                  <a:pt x="77986" y="18525"/>
                </a:moveTo>
                <a:cubicBezTo>
                  <a:pt x="78646" y="18745"/>
                  <a:pt x="79307" y="19000"/>
                  <a:pt x="79932" y="19300"/>
                </a:cubicBezTo>
                <a:cubicBezTo>
                  <a:pt x="80187" y="19625"/>
                  <a:pt x="80451" y="19960"/>
                  <a:pt x="80707" y="20250"/>
                </a:cubicBezTo>
                <a:cubicBezTo>
                  <a:pt x="80046" y="19960"/>
                  <a:pt x="79386" y="19660"/>
                  <a:pt x="78646" y="19440"/>
                </a:cubicBezTo>
                <a:cubicBezTo>
                  <a:pt x="78426" y="19150"/>
                  <a:pt x="78206" y="18859"/>
                  <a:pt x="77986" y="18525"/>
                </a:cubicBezTo>
                <a:close/>
                <a:moveTo>
                  <a:pt x="43175" y="19484"/>
                </a:moveTo>
                <a:cubicBezTo>
                  <a:pt x="43523" y="19502"/>
                  <a:pt x="43873" y="19511"/>
                  <a:pt x="44223" y="19511"/>
                </a:cubicBezTo>
                <a:cubicBezTo>
                  <a:pt x="44573" y="19511"/>
                  <a:pt x="44923" y="19502"/>
                  <a:pt x="45271" y="19484"/>
                </a:cubicBezTo>
                <a:lnTo>
                  <a:pt x="45271" y="19484"/>
                </a:lnTo>
                <a:cubicBezTo>
                  <a:pt x="45191" y="19740"/>
                  <a:pt x="45121" y="19995"/>
                  <a:pt x="45015" y="20250"/>
                </a:cubicBezTo>
                <a:cubicBezTo>
                  <a:pt x="44799" y="20261"/>
                  <a:pt x="44583" y="20265"/>
                  <a:pt x="44368" y="20265"/>
                </a:cubicBezTo>
                <a:cubicBezTo>
                  <a:pt x="43848" y="20265"/>
                  <a:pt x="43331" y="20240"/>
                  <a:pt x="42814" y="20215"/>
                </a:cubicBezTo>
                <a:cubicBezTo>
                  <a:pt x="42955" y="19995"/>
                  <a:pt x="43070" y="19740"/>
                  <a:pt x="43175" y="19484"/>
                </a:cubicBezTo>
                <a:close/>
                <a:moveTo>
                  <a:pt x="10530" y="18490"/>
                </a:moveTo>
                <a:cubicBezTo>
                  <a:pt x="11226" y="18745"/>
                  <a:pt x="11921" y="19000"/>
                  <a:pt x="12661" y="19300"/>
                </a:cubicBezTo>
                <a:cubicBezTo>
                  <a:pt x="12291" y="19625"/>
                  <a:pt x="11921" y="19960"/>
                  <a:pt x="11560" y="20286"/>
                </a:cubicBezTo>
                <a:cubicBezTo>
                  <a:pt x="11076" y="20065"/>
                  <a:pt x="10601" y="19845"/>
                  <a:pt x="10125" y="19625"/>
                </a:cubicBezTo>
                <a:cubicBezTo>
                  <a:pt x="9905" y="19520"/>
                  <a:pt x="9650" y="19405"/>
                  <a:pt x="9430" y="19300"/>
                </a:cubicBezTo>
                <a:cubicBezTo>
                  <a:pt x="9799" y="19044"/>
                  <a:pt x="10160" y="18745"/>
                  <a:pt x="10530" y="18490"/>
                </a:cubicBezTo>
                <a:close/>
                <a:moveTo>
                  <a:pt x="79166" y="18199"/>
                </a:moveTo>
                <a:lnTo>
                  <a:pt x="79166" y="18199"/>
                </a:lnTo>
                <a:cubicBezTo>
                  <a:pt x="79826" y="18560"/>
                  <a:pt x="80451" y="18930"/>
                  <a:pt x="81112" y="19300"/>
                </a:cubicBezTo>
                <a:cubicBezTo>
                  <a:pt x="81367" y="19625"/>
                  <a:pt x="81622" y="19960"/>
                  <a:pt x="81913" y="20286"/>
                </a:cubicBezTo>
                <a:cubicBezTo>
                  <a:pt x="81288" y="19925"/>
                  <a:pt x="80627" y="19590"/>
                  <a:pt x="79967" y="19264"/>
                </a:cubicBezTo>
                <a:cubicBezTo>
                  <a:pt x="79712" y="18930"/>
                  <a:pt x="79421" y="18560"/>
                  <a:pt x="79166" y="18199"/>
                </a:cubicBezTo>
                <a:close/>
                <a:moveTo>
                  <a:pt x="80451" y="18384"/>
                </a:moveTo>
                <a:cubicBezTo>
                  <a:pt x="80891" y="18674"/>
                  <a:pt x="81332" y="18965"/>
                  <a:pt x="81807" y="19264"/>
                </a:cubicBezTo>
                <a:cubicBezTo>
                  <a:pt x="81913" y="19300"/>
                  <a:pt x="81992" y="19370"/>
                  <a:pt x="82098" y="19405"/>
                </a:cubicBezTo>
                <a:cubicBezTo>
                  <a:pt x="82353" y="19704"/>
                  <a:pt x="82608" y="19995"/>
                  <a:pt x="82872" y="20286"/>
                </a:cubicBezTo>
                <a:cubicBezTo>
                  <a:pt x="82573" y="20145"/>
                  <a:pt x="82318" y="19995"/>
                  <a:pt x="82062" y="19810"/>
                </a:cubicBezTo>
                <a:cubicBezTo>
                  <a:pt x="81913" y="19740"/>
                  <a:pt x="81772" y="19660"/>
                  <a:pt x="81657" y="19590"/>
                </a:cubicBezTo>
                <a:cubicBezTo>
                  <a:pt x="81472" y="19484"/>
                  <a:pt x="81288" y="19370"/>
                  <a:pt x="81147" y="19264"/>
                </a:cubicBezTo>
                <a:cubicBezTo>
                  <a:pt x="80891" y="18965"/>
                  <a:pt x="80671" y="18674"/>
                  <a:pt x="80451" y="18384"/>
                </a:cubicBezTo>
                <a:close/>
                <a:moveTo>
                  <a:pt x="81367" y="18454"/>
                </a:moveTo>
                <a:lnTo>
                  <a:pt x="81367" y="18454"/>
                </a:lnTo>
                <a:cubicBezTo>
                  <a:pt x="81913" y="18745"/>
                  <a:pt x="82503" y="19044"/>
                  <a:pt x="83163" y="19335"/>
                </a:cubicBezTo>
                <a:cubicBezTo>
                  <a:pt x="83268" y="19440"/>
                  <a:pt x="83383" y="19590"/>
                  <a:pt x="83489" y="19740"/>
                </a:cubicBezTo>
                <a:cubicBezTo>
                  <a:pt x="83673" y="19925"/>
                  <a:pt x="83858" y="20101"/>
                  <a:pt x="84043" y="20286"/>
                </a:cubicBezTo>
                <a:cubicBezTo>
                  <a:pt x="83348" y="19995"/>
                  <a:pt x="82723" y="19704"/>
                  <a:pt x="82133" y="19370"/>
                </a:cubicBezTo>
                <a:cubicBezTo>
                  <a:pt x="82027" y="19220"/>
                  <a:pt x="81877" y="19079"/>
                  <a:pt x="81772" y="18930"/>
                </a:cubicBezTo>
                <a:cubicBezTo>
                  <a:pt x="81622" y="18780"/>
                  <a:pt x="81472" y="18604"/>
                  <a:pt x="81367" y="18454"/>
                </a:cubicBezTo>
                <a:close/>
                <a:moveTo>
                  <a:pt x="65520" y="19405"/>
                </a:moveTo>
                <a:cubicBezTo>
                  <a:pt x="65661" y="19625"/>
                  <a:pt x="65845" y="19845"/>
                  <a:pt x="66030" y="20030"/>
                </a:cubicBezTo>
                <a:cubicBezTo>
                  <a:pt x="65625" y="20065"/>
                  <a:pt x="65264" y="20101"/>
                  <a:pt x="64859" y="20180"/>
                </a:cubicBezTo>
                <a:cubicBezTo>
                  <a:pt x="64675" y="20215"/>
                  <a:pt x="64490" y="20250"/>
                  <a:pt x="64340" y="20321"/>
                </a:cubicBezTo>
                <a:cubicBezTo>
                  <a:pt x="64164" y="20101"/>
                  <a:pt x="64049" y="19925"/>
                  <a:pt x="63900" y="19704"/>
                </a:cubicBezTo>
                <a:lnTo>
                  <a:pt x="63944" y="19704"/>
                </a:lnTo>
                <a:cubicBezTo>
                  <a:pt x="64454" y="19555"/>
                  <a:pt x="65000" y="19484"/>
                  <a:pt x="65520" y="19405"/>
                </a:cubicBezTo>
                <a:close/>
                <a:moveTo>
                  <a:pt x="76410" y="19000"/>
                </a:moveTo>
                <a:lnTo>
                  <a:pt x="76410" y="19000"/>
                </a:lnTo>
                <a:cubicBezTo>
                  <a:pt x="76745" y="19044"/>
                  <a:pt x="77071" y="19115"/>
                  <a:pt x="77370" y="19185"/>
                </a:cubicBezTo>
                <a:cubicBezTo>
                  <a:pt x="77810" y="19264"/>
                  <a:pt x="78206" y="19370"/>
                  <a:pt x="78611" y="19520"/>
                </a:cubicBezTo>
                <a:cubicBezTo>
                  <a:pt x="78831" y="19775"/>
                  <a:pt x="79087" y="20065"/>
                  <a:pt x="79307" y="20321"/>
                </a:cubicBezTo>
                <a:cubicBezTo>
                  <a:pt x="78726" y="20145"/>
                  <a:pt x="78101" y="19960"/>
                  <a:pt x="77440" y="19845"/>
                </a:cubicBezTo>
                <a:cubicBezTo>
                  <a:pt x="77326" y="19810"/>
                  <a:pt x="77185" y="19775"/>
                  <a:pt x="77071" y="19775"/>
                </a:cubicBezTo>
                <a:cubicBezTo>
                  <a:pt x="76850" y="19520"/>
                  <a:pt x="76630" y="19264"/>
                  <a:pt x="76410" y="19000"/>
                </a:cubicBezTo>
                <a:close/>
                <a:moveTo>
                  <a:pt x="61813" y="19000"/>
                </a:moveTo>
                <a:cubicBezTo>
                  <a:pt x="61884" y="19220"/>
                  <a:pt x="61963" y="19440"/>
                  <a:pt x="62033" y="19660"/>
                </a:cubicBezTo>
                <a:cubicBezTo>
                  <a:pt x="61593" y="19845"/>
                  <a:pt x="61188" y="20101"/>
                  <a:pt x="60783" y="20365"/>
                </a:cubicBezTo>
                <a:cubicBezTo>
                  <a:pt x="60748" y="20145"/>
                  <a:pt x="60678" y="19881"/>
                  <a:pt x="60642" y="19660"/>
                </a:cubicBezTo>
                <a:cubicBezTo>
                  <a:pt x="61039" y="19405"/>
                  <a:pt x="61443" y="19220"/>
                  <a:pt x="61813" y="19000"/>
                </a:cubicBezTo>
                <a:close/>
                <a:moveTo>
                  <a:pt x="60343" y="18560"/>
                </a:moveTo>
                <a:cubicBezTo>
                  <a:pt x="60422" y="18930"/>
                  <a:pt x="60493" y="19300"/>
                  <a:pt x="60563" y="19625"/>
                </a:cubicBezTo>
                <a:cubicBezTo>
                  <a:pt x="60308" y="19775"/>
                  <a:pt x="60088" y="19960"/>
                  <a:pt x="59832" y="20145"/>
                </a:cubicBezTo>
                <a:cubicBezTo>
                  <a:pt x="59647" y="20250"/>
                  <a:pt x="59498" y="20321"/>
                  <a:pt x="59322" y="20435"/>
                </a:cubicBezTo>
                <a:cubicBezTo>
                  <a:pt x="59278" y="20101"/>
                  <a:pt x="59242" y="19740"/>
                  <a:pt x="59207" y="19370"/>
                </a:cubicBezTo>
                <a:cubicBezTo>
                  <a:pt x="59322" y="19300"/>
                  <a:pt x="59463" y="19185"/>
                  <a:pt x="59612" y="19079"/>
                </a:cubicBezTo>
                <a:cubicBezTo>
                  <a:pt x="59868" y="18895"/>
                  <a:pt x="60123" y="18710"/>
                  <a:pt x="60343" y="18560"/>
                </a:cubicBezTo>
                <a:close/>
                <a:moveTo>
                  <a:pt x="30999" y="18454"/>
                </a:moveTo>
                <a:cubicBezTo>
                  <a:pt x="31589" y="18930"/>
                  <a:pt x="32206" y="19370"/>
                  <a:pt x="32831" y="19775"/>
                </a:cubicBezTo>
                <a:cubicBezTo>
                  <a:pt x="32611" y="19995"/>
                  <a:pt x="32390" y="20250"/>
                  <a:pt x="32170" y="20470"/>
                </a:cubicBezTo>
                <a:cubicBezTo>
                  <a:pt x="31475" y="20101"/>
                  <a:pt x="30850" y="19660"/>
                  <a:pt x="30225" y="19220"/>
                </a:cubicBezTo>
                <a:cubicBezTo>
                  <a:pt x="30489" y="18965"/>
                  <a:pt x="30744" y="18674"/>
                  <a:pt x="30999" y="18454"/>
                </a:cubicBezTo>
                <a:close/>
                <a:moveTo>
                  <a:pt x="70142" y="19995"/>
                </a:moveTo>
                <a:cubicBezTo>
                  <a:pt x="70327" y="20145"/>
                  <a:pt x="70503" y="20286"/>
                  <a:pt x="70688" y="20400"/>
                </a:cubicBezTo>
                <a:cubicBezTo>
                  <a:pt x="70723" y="20435"/>
                  <a:pt x="70802" y="20470"/>
                  <a:pt x="70837" y="20506"/>
                </a:cubicBezTo>
                <a:cubicBezTo>
                  <a:pt x="70605" y="20494"/>
                  <a:pt x="70369" y="20490"/>
                  <a:pt x="70130" y="20490"/>
                </a:cubicBezTo>
                <a:cubicBezTo>
                  <a:pt x="69654" y="20490"/>
                  <a:pt x="69170" y="20506"/>
                  <a:pt x="68707" y="20506"/>
                </a:cubicBezTo>
                <a:cubicBezTo>
                  <a:pt x="68416" y="20365"/>
                  <a:pt x="68196" y="20180"/>
                  <a:pt x="67976" y="19995"/>
                </a:cubicBezTo>
                <a:close/>
                <a:moveTo>
                  <a:pt x="53925" y="19044"/>
                </a:moveTo>
                <a:cubicBezTo>
                  <a:pt x="53960" y="19370"/>
                  <a:pt x="53995" y="19740"/>
                  <a:pt x="53995" y="20065"/>
                </a:cubicBezTo>
                <a:cubicBezTo>
                  <a:pt x="53995" y="20101"/>
                  <a:pt x="53995" y="20145"/>
                  <a:pt x="54039" y="20215"/>
                </a:cubicBezTo>
                <a:cubicBezTo>
                  <a:pt x="53335" y="20365"/>
                  <a:pt x="52640" y="20506"/>
                  <a:pt x="51944" y="20585"/>
                </a:cubicBezTo>
                <a:cubicBezTo>
                  <a:pt x="51979" y="20250"/>
                  <a:pt x="51979" y="19881"/>
                  <a:pt x="51979" y="19484"/>
                </a:cubicBezTo>
                <a:cubicBezTo>
                  <a:pt x="52640" y="19370"/>
                  <a:pt x="53300" y="19220"/>
                  <a:pt x="53925" y="19044"/>
                </a:cubicBezTo>
                <a:close/>
                <a:moveTo>
                  <a:pt x="74614" y="19484"/>
                </a:moveTo>
                <a:lnTo>
                  <a:pt x="74614" y="19484"/>
                </a:lnTo>
                <a:cubicBezTo>
                  <a:pt x="75424" y="19555"/>
                  <a:pt x="76225" y="19660"/>
                  <a:pt x="77035" y="19810"/>
                </a:cubicBezTo>
                <a:cubicBezTo>
                  <a:pt x="77255" y="20065"/>
                  <a:pt x="77511" y="20321"/>
                  <a:pt x="77766" y="20585"/>
                </a:cubicBezTo>
                <a:cubicBezTo>
                  <a:pt x="77000" y="20435"/>
                  <a:pt x="76190" y="20286"/>
                  <a:pt x="75310" y="20215"/>
                </a:cubicBezTo>
                <a:cubicBezTo>
                  <a:pt x="75054" y="19995"/>
                  <a:pt x="74834" y="19740"/>
                  <a:pt x="74614" y="19484"/>
                </a:cubicBezTo>
                <a:close/>
                <a:moveTo>
                  <a:pt x="38368" y="19590"/>
                </a:moveTo>
                <a:cubicBezTo>
                  <a:pt x="39073" y="19775"/>
                  <a:pt x="39733" y="19925"/>
                  <a:pt x="40428" y="20065"/>
                </a:cubicBezTo>
                <a:cubicBezTo>
                  <a:pt x="40314" y="20250"/>
                  <a:pt x="40208" y="20400"/>
                  <a:pt x="40059" y="20585"/>
                </a:cubicBezTo>
                <a:lnTo>
                  <a:pt x="40059" y="20620"/>
                </a:lnTo>
                <a:cubicBezTo>
                  <a:pt x="39363" y="20470"/>
                  <a:pt x="38668" y="20321"/>
                  <a:pt x="37972" y="20145"/>
                </a:cubicBezTo>
                <a:cubicBezTo>
                  <a:pt x="38007" y="20065"/>
                  <a:pt x="38078" y="20030"/>
                  <a:pt x="38113" y="19960"/>
                </a:cubicBezTo>
                <a:cubicBezTo>
                  <a:pt x="38192" y="19845"/>
                  <a:pt x="38298" y="19740"/>
                  <a:pt x="38368" y="19590"/>
                </a:cubicBezTo>
                <a:close/>
                <a:moveTo>
                  <a:pt x="70212" y="19995"/>
                </a:moveTo>
                <a:cubicBezTo>
                  <a:pt x="70432" y="19995"/>
                  <a:pt x="70688" y="19995"/>
                  <a:pt x="70908" y="20030"/>
                </a:cubicBezTo>
                <a:cubicBezTo>
                  <a:pt x="71533" y="20030"/>
                  <a:pt x="72193" y="20030"/>
                  <a:pt x="72783" y="20065"/>
                </a:cubicBezTo>
                <a:cubicBezTo>
                  <a:pt x="73003" y="20250"/>
                  <a:pt x="73258" y="20435"/>
                  <a:pt x="73514" y="20620"/>
                </a:cubicBezTo>
                <a:cubicBezTo>
                  <a:pt x="72783" y="20541"/>
                  <a:pt x="72008" y="20506"/>
                  <a:pt x="71207" y="20506"/>
                </a:cubicBezTo>
                <a:lnTo>
                  <a:pt x="70943" y="20506"/>
                </a:lnTo>
                <a:cubicBezTo>
                  <a:pt x="70873" y="20435"/>
                  <a:pt x="70802" y="20400"/>
                  <a:pt x="70723" y="20365"/>
                </a:cubicBezTo>
                <a:cubicBezTo>
                  <a:pt x="70547" y="20250"/>
                  <a:pt x="70397" y="20145"/>
                  <a:pt x="70212" y="19995"/>
                </a:cubicBezTo>
                <a:close/>
                <a:moveTo>
                  <a:pt x="67862" y="19995"/>
                </a:moveTo>
                <a:cubicBezTo>
                  <a:pt x="68082" y="20180"/>
                  <a:pt x="68346" y="20365"/>
                  <a:pt x="68601" y="20506"/>
                </a:cubicBezTo>
                <a:cubicBezTo>
                  <a:pt x="68011" y="20541"/>
                  <a:pt x="67421" y="20585"/>
                  <a:pt x="66840" y="20655"/>
                </a:cubicBezTo>
                <a:cubicBezTo>
                  <a:pt x="66726" y="20541"/>
                  <a:pt x="66620" y="20470"/>
                  <a:pt x="66506" y="20365"/>
                </a:cubicBezTo>
                <a:cubicBezTo>
                  <a:pt x="66365" y="20286"/>
                  <a:pt x="66250" y="20180"/>
                  <a:pt x="66145" y="20065"/>
                </a:cubicBezTo>
                <a:cubicBezTo>
                  <a:pt x="66726" y="20030"/>
                  <a:pt x="67316" y="19995"/>
                  <a:pt x="67862" y="19995"/>
                </a:cubicBezTo>
                <a:close/>
                <a:moveTo>
                  <a:pt x="57702" y="18895"/>
                </a:moveTo>
                <a:cubicBezTo>
                  <a:pt x="57702" y="18895"/>
                  <a:pt x="57702" y="18930"/>
                  <a:pt x="57737" y="18965"/>
                </a:cubicBezTo>
                <a:cubicBezTo>
                  <a:pt x="57781" y="19335"/>
                  <a:pt x="57851" y="19704"/>
                  <a:pt x="57887" y="20065"/>
                </a:cubicBezTo>
                <a:cubicBezTo>
                  <a:pt x="57411" y="20321"/>
                  <a:pt x="56936" y="20541"/>
                  <a:pt x="56416" y="20691"/>
                </a:cubicBezTo>
                <a:cubicBezTo>
                  <a:pt x="56381" y="20365"/>
                  <a:pt x="56346" y="19995"/>
                  <a:pt x="56311" y="19625"/>
                </a:cubicBezTo>
                <a:cubicBezTo>
                  <a:pt x="56276" y="19590"/>
                  <a:pt x="56276" y="19590"/>
                  <a:pt x="56276" y="19555"/>
                </a:cubicBezTo>
                <a:cubicBezTo>
                  <a:pt x="56786" y="19335"/>
                  <a:pt x="57262" y="19115"/>
                  <a:pt x="57702" y="18895"/>
                </a:cubicBezTo>
                <a:close/>
                <a:moveTo>
                  <a:pt x="15848" y="18745"/>
                </a:moveTo>
                <a:cubicBezTo>
                  <a:pt x="16358" y="18930"/>
                  <a:pt x="16878" y="19115"/>
                  <a:pt x="17388" y="19300"/>
                </a:cubicBezTo>
                <a:cubicBezTo>
                  <a:pt x="17538" y="19335"/>
                  <a:pt x="17679" y="19405"/>
                  <a:pt x="17829" y="19440"/>
                </a:cubicBezTo>
                <a:cubicBezTo>
                  <a:pt x="17609" y="19704"/>
                  <a:pt x="17388" y="19960"/>
                  <a:pt x="17204" y="20215"/>
                </a:cubicBezTo>
                <a:cubicBezTo>
                  <a:pt x="17063" y="20365"/>
                  <a:pt x="16913" y="20541"/>
                  <a:pt x="16763" y="20726"/>
                </a:cubicBezTo>
                <a:cubicBezTo>
                  <a:pt x="16623" y="20655"/>
                  <a:pt x="16438" y="20585"/>
                  <a:pt x="16253" y="20541"/>
                </a:cubicBezTo>
                <a:lnTo>
                  <a:pt x="15478" y="20250"/>
                </a:lnTo>
                <a:cubicBezTo>
                  <a:pt x="15223" y="20145"/>
                  <a:pt x="14967" y="20065"/>
                  <a:pt x="14712" y="19960"/>
                </a:cubicBezTo>
                <a:cubicBezTo>
                  <a:pt x="14862" y="19810"/>
                  <a:pt x="15003" y="19660"/>
                  <a:pt x="15152" y="19520"/>
                </a:cubicBezTo>
                <a:cubicBezTo>
                  <a:pt x="15372" y="19264"/>
                  <a:pt x="15592" y="19000"/>
                  <a:pt x="15848" y="18745"/>
                </a:cubicBezTo>
                <a:close/>
                <a:moveTo>
                  <a:pt x="33420" y="19300"/>
                </a:moveTo>
                <a:cubicBezTo>
                  <a:pt x="33825" y="19520"/>
                  <a:pt x="34266" y="19740"/>
                  <a:pt x="34706" y="19925"/>
                </a:cubicBezTo>
                <a:cubicBezTo>
                  <a:pt x="34891" y="19995"/>
                  <a:pt x="35111" y="20065"/>
                  <a:pt x="35331" y="20180"/>
                </a:cubicBezTo>
                <a:cubicBezTo>
                  <a:pt x="35146" y="20365"/>
                  <a:pt x="34996" y="20541"/>
                  <a:pt x="34812" y="20726"/>
                </a:cubicBezTo>
                <a:cubicBezTo>
                  <a:pt x="34706" y="20655"/>
                  <a:pt x="34591" y="20620"/>
                  <a:pt x="34486" y="20585"/>
                </a:cubicBezTo>
                <a:cubicBezTo>
                  <a:pt x="33931" y="20321"/>
                  <a:pt x="33420" y="20065"/>
                  <a:pt x="32945" y="19740"/>
                </a:cubicBezTo>
                <a:cubicBezTo>
                  <a:pt x="33086" y="19590"/>
                  <a:pt x="33271" y="19440"/>
                  <a:pt x="33420" y="19300"/>
                </a:cubicBezTo>
                <a:close/>
                <a:moveTo>
                  <a:pt x="35877" y="19590"/>
                </a:moveTo>
                <a:cubicBezTo>
                  <a:pt x="36537" y="19810"/>
                  <a:pt x="37197" y="20030"/>
                  <a:pt x="37858" y="20180"/>
                </a:cubicBezTo>
                <a:cubicBezTo>
                  <a:pt x="37708" y="20400"/>
                  <a:pt x="37567" y="20585"/>
                  <a:pt x="37417" y="20805"/>
                </a:cubicBezTo>
                <a:cubicBezTo>
                  <a:pt x="36722" y="20620"/>
                  <a:pt x="36062" y="20400"/>
                  <a:pt x="35401" y="20145"/>
                </a:cubicBezTo>
                <a:cubicBezTo>
                  <a:pt x="35586" y="19960"/>
                  <a:pt x="35727" y="19775"/>
                  <a:pt x="35877" y="19590"/>
                </a:cubicBezTo>
                <a:close/>
                <a:moveTo>
                  <a:pt x="63865" y="19740"/>
                </a:moveTo>
                <a:cubicBezTo>
                  <a:pt x="63979" y="19925"/>
                  <a:pt x="64120" y="20145"/>
                  <a:pt x="64270" y="20321"/>
                </a:cubicBezTo>
                <a:cubicBezTo>
                  <a:pt x="63724" y="20470"/>
                  <a:pt x="63169" y="20655"/>
                  <a:pt x="62658" y="20840"/>
                </a:cubicBezTo>
                <a:cubicBezTo>
                  <a:pt x="62544" y="20655"/>
                  <a:pt x="62438" y="20470"/>
                  <a:pt x="62359" y="20250"/>
                </a:cubicBezTo>
                <a:cubicBezTo>
                  <a:pt x="62843" y="20030"/>
                  <a:pt x="63319" y="19845"/>
                  <a:pt x="63865" y="19740"/>
                </a:cubicBezTo>
                <a:close/>
                <a:moveTo>
                  <a:pt x="51944" y="19520"/>
                </a:moveTo>
                <a:cubicBezTo>
                  <a:pt x="51944" y="19881"/>
                  <a:pt x="51909" y="20250"/>
                  <a:pt x="51909" y="20620"/>
                </a:cubicBezTo>
                <a:cubicBezTo>
                  <a:pt x="51099" y="20726"/>
                  <a:pt x="50298" y="20805"/>
                  <a:pt x="49488" y="20875"/>
                </a:cubicBezTo>
                <a:cubicBezTo>
                  <a:pt x="49523" y="20541"/>
                  <a:pt x="49558" y="20215"/>
                  <a:pt x="49593" y="19881"/>
                </a:cubicBezTo>
                <a:cubicBezTo>
                  <a:pt x="50403" y="19775"/>
                  <a:pt x="51178" y="19660"/>
                  <a:pt x="51944" y="19520"/>
                </a:cubicBezTo>
                <a:close/>
                <a:moveTo>
                  <a:pt x="72889" y="20065"/>
                </a:moveTo>
                <a:cubicBezTo>
                  <a:pt x="73734" y="20101"/>
                  <a:pt x="74544" y="20180"/>
                  <a:pt x="75310" y="20250"/>
                </a:cubicBezTo>
                <a:cubicBezTo>
                  <a:pt x="75530" y="20470"/>
                  <a:pt x="75785" y="20655"/>
                  <a:pt x="76049" y="20840"/>
                </a:cubicBezTo>
                <a:lnTo>
                  <a:pt x="76084" y="20875"/>
                </a:lnTo>
                <a:cubicBezTo>
                  <a:pt x="75275" y="20761"/>
                  <a:pt x="74465" y="20655"/>
                  <a:pt x="73628" y="20620"/>
                </a:cubicBezTo>
                <a:cubicBezTo>
                  <a:pt x="73364" y="20435"/>
                  <a:pt x="73109" y="20250"/>
                  <a:pt x="72889" y="20065"/>
                </a:cubicBezTo>
                <a:close/>
                <a:moveTo>
                  <a:pt x="2316" y="19044"/>
                </a:moveTo>
                <a:cubicBezTo>
                  <a:pt x="2607" y="19185"/>
                  <a:pt x="2897" y="19335"/>
                  <a:pt x="3232" y="19520"/>
                </a:cubicBezTo>
                <a:cubicBezTo>
                  <a:pt x="3593" y="19740"/>
                  <a:pt x="3998" y="19925"/>
                  <a:pt x="4367" y="20145"/>
                </a:cubicBezTo>
                <a:cubicBezTo>
                  <a:pt x="3927" y="20400"/>
                  <a:pt x="3452" y="20655"/>
                  <a:pt x="3012" y="20911"/>
                </a:cubicBezTo>
                <a:cubicBezTo>
                  <a:pt x="2607" y="20655"/>
                  <a:pt x="2202" y="20435"/>
                  <a:pt x="1832" y="20215"/>
                </a:cubicBezTo>
                <a:cubicBezTo>
                  <a:pt x="1541" y="20030"/>
                  <a:pt x="1251" y="19881"/>
                  <a:pt x="952" y="19740"/>
                </a:cubicBezTo>
                <a:cubicBezTo>
                  <a:pt x="1392" y="19520"/>
                  <a:pt x="1876" y="19264"/>
                  <a:pt x="2316" y="19044"/>
                </a:cubicBezTo>
                <a:close/>
                <a:moveTo>
                  <a:pt x="40499" y="20065"/>
                </a:moveTo>
                <a:cubicBezTo>
                  <a:pt x="40939" y="20145"/>
                  <a:pt x="41379" y="20215"/>
                  <a:pt x="41819" y="20215"/>
                </a:cubicBezTo>
                <a:cubicBezTo>
                  <a:pt x="42110" y="20250"/>
                  <a:pt x="42445" y="20286"/>
                  <a:pt x="42700" y="20286"/>
                </a:cubicBezTo>
                <a:cubicBezTo>
                  <a:pt x="42665" y="20365"/>
                  <a:pt x="42629" y="20470"/>
                  <a:pt x="42594" y="20541"/>
                </a:cubicBezTo>
                <a:cubicBezTo>
                  <a:pt x="42515" y="20655"/>
                  <a:pt x="42445" y="20805"/>
                  <a:pt x="42374" y="20911"/>
                </a:cubicBezTo>
                <a:cubicBezTo>
                  <a:pt x="41599" y="20840"/>
                  <a:pt x="40869" y="20726"/>
                  <a:pt x="40129" y="20620"/>
                </a:cubicBezTo>
                <a:cubicBezTo>
                  <a:pt x="40279" y="20435"/>
                  <a:pt x="40393" y="20250"/>
                  <a:pt x="40499" y="20065"/>
                </a:cubicBezTo>
                <a:close/>
                <a:moveTo>
                  <a:pt x="62033" y="19704"/>
                </a:moveTo>
                <a:cubicBezTo>
                  <a:pt x="62104" y="19881"/>
                  <a:pt x="62183" y="20065"/>
                  <a:pt x="62253" y="20250"/>
                </a:cubicBezTo>
                <a:cubicBezTo>
                  <a:pt x="61813" y="20435"/>
                  <a:pt x="61373" y="20691"/>
                  <a:pt x="60933" y="20911"/>
                </a:cubicBezTo>
                <a:cubicBezTo>
                  <a:pt x="60898" y="20761"/>
                  <a:pt x="60862" y="20585"/>
                  <a:pt x="60783" y="20400"/>
                </a:cubicBezTo>
                <a:cubicBezTo>
                  <a:pt x="61223" y="20145"/>
                  <a:pt x="61628" y="19925"/>
                  <a:pt x="62033" y="19704"/>
                </a:cubicBezTo>
                <a:close/>
                <a:moveTo>
                  <a:pt x="66066" y="20065"/>
                </a:moveTo>
                <a:cubicBezTo>
                  <a:pt x="66215" y="20215"/>
                  <a:pt x="66321" y="20321"/>
                  <a:pt x="66471" y="20435"/>
                </a:cubicBezTo>
                <a:cubicBezTo>
                  <a:pt x="66541" y="20506"/>
                  <a:pt x="66655" y="20585"/>
                  <a:pt x="66761" y="20655"/>
                </a:cubicBezTo>
                <a:cubicBezTo>
                  <a:pt x="66145" y="20726"/>
                  <a:pt x="65520" y="20805"/>
                  <a:pt x="64895" y="20946"/>
                </a:cubicBezTo>
                <a:cubicBezTo>
                  <a:pt x="64859" y="20911"/>
                  <a:pt x="64859" y="20875"/>
                  <a:pt x="64824" y="20875"/>
                </a:cubicBezTo>
                <a:cubicBezTo>
                  <a:pt x="64639" y="20691"/>
                  <a:pt x="64490" y="20541"/>
                  <a:pt x="64384" y="20365"/>
                </a:cubicBezTo>
                <a:cubicBezTo>
                  <a:pt x="64525" y="20321"/>
                  <a:pt x="64710" y="20286"/>
                  <a:pt x="64895" y="20250"/>
                </a:cubicBezTo>
                <a:cubicBezTo>
                  <a:pt x="65300" y="20180"/>
                  <a:pt x="65661" y="20145"/>
                  <a:pt x="66066" y="20065"/>
                </a:cubicBezTo>
                <a:close/>
                <a:moveTo>
                  <a:pt x="70943" y="20541"/>
                </a:moveTo>
                <a:cubicBezTo>
                  <a:pt x="71207" y="20691"/>
                  <a:pt x="71427" y="20840"/>
                  <a:pt x="71682" y="20981"/>
                </a:cubicBezTo>
                <a:cubicBezTo>
                  <a:pt x="71313" y="20963"/>
                  <a:pt x="70945" y="20955"/>
                  <a:pt x="70583" y="20955"/>
                </a:cubicBezTo>
                <a:cubicBezTo>
                  <a:pt x="70221" y="20955"/>
                  <a:pt x="69864" y="20963"/>
                  <a:pt x="69517" y="20981"/>
                </a:cubicBezTo>
                <a:cubicBezTo>
                  <a:pt x="69261" y="20840"/>
                  <a:pt x="69041" y="20726"/>
                  <a:pt x="68821" y="20585"/>
                </a:cubicBezTo>
                <a:cubicBezTo>
                  <a:pt x="69517" y="20541"/>
                  <a:pt x="70212" y="20541"/>
                  <a:pt x="70943" y="20541"/>
                </a:cubicBezTo>
                <a:close/>
                <a:moveTo>
                  <a:pt x="24247" y="18824"/>
                </a:moveTo>
                <a:cubicBezTo>
                  <a:pt x="24766" y="19115"/>
                  <a:pt x="25277" y="19405"/>
                  <a:pt x="25787" y="19704"/>
                </a:cubicBezTo>
                <a:cubicBezTo>
                  <a:pt x="25972" y="19810"/>
                  <a:pt x="26157" y="19925"/>
                  <a:pt x="26342" y="20030"/>
                </a:cubicBezTo>
                <a:cubicBezTo>
                  <a:pt x="26087" y="20365"/>
                  <a:pt x="25867" y="20691"/>
                  <a:pt x="25647" y="20981"/>
                </a:cubicBezTo>
                <a:cubicBezTo>
                  <a:pt x="25603" y="21025"/>
                  <a:pt x="25603" y="21060"/>
                  <a:pt x="25567" y="21060"/>
                </a:cubicBezTo>
                <a:cubicBezTo>
                  <a:pt x="25206" y="20875"/>
                  <a:pt x="24801" y="20691"/>
                  <a:pt x="24432" y="20506"/>
                </a:cubicBezTo>
                <a:cubicBezTo>
                  <a:pt x="24106" y="20365"/>
                  <a:pt x="23736" y="20180"/>
                  <a:pt x="23402" y="19995"/>
                </a:cubicBezTo>
                <a:cubicBezTo>
                  <a:pt x="23402" y="19960"/>
                  <a:pt x="23446" y="19960"/>
                  <a:pt x="23481" y="19925"/>
                </a:cubicBezTo>
                <a:cubicBezTo>
                  <a:pt x="23666" y="19660"/>
                  <a:pt x="23886" y="19335"/>
                  <a:pt x="24176" y="18965"/>
                </a:cubicBezTo>
                <a:cubicBezTo>
                  <a:pt x="24212" y="18930"/>
                  <a:pt x="24212" y="18895"/>
                  <a:pt x="24247" y="18824"/>
                </a:cubicBezTo>
                <a:close/>
                <a:moveTo>
                  <a:pt x="42770" y="20286"/>
                </a:moveTo>
                <a:cubicBezTo>
                  <a:pt x="43545" y="20321"/>
                  <a:pt x="44276" y="20321"/>
                  <a:pt x="44971" y="20321"/>
                </a:cubicBezTo>
                <a:cubicBezTo>
                  <a:pt x="44936" y="20435"/>
                  <a:pt x="44901" y="20506"/>
                  <a:pt x="44866" y="20620"/>
                </a:cubicBezTo>
                <a:cubicBezTo>
                  <a:pt x="44830" y="20761"/>
                  <a:pt x="44751" y="20911"/>
                  <a:pt x="44681" y="21060"/>
                </a:cubicBezTo>
                <a:cubicBezTo>
                  <a:pt x="43915" y="21060"/>
                  <a:pt x="43175" y="21025"/>
                  <a:pt x="42445" y="20911"/>
                </a:cubicBezTo>
                <a:cubicBezTo>
                  <a:pt x="42480" y="20805"/>
                  <a:pt x="42550" y="20691"/>
                  <a:pt x="42629" y="20585"/>
                </a:cubicBezTo>
                <a:cubicBezTo>
                  <a:pt x="42700" y="20470"/>
                  <a:pt x="42735" y="20400"/>
                  <a:pt x="42770" y="20286"/>
                </a:cubicBezTo>
                <a:close/>
                <a:moveTo>
                  <a:pt x="49558" y="19925"/>
                </a:moveTo>
                <a:lnTo>
                  <a:pt x="49558" y="19925"/>
                </a:lnTo>
                <a:cubicBezTo>
                  <a:pt x="49523" y="20250"/>
                  <a:pt x="49488" y="20541"/>
                  <a:pt x="49417" y="20875"/>
                </a:cubicBezTo>
                <a:cubicBezTo>
                  <a:pt x="49048" y="20911"/>
                  <a:pt x="48643" y="20946"/>
                  <a:pt x="48238" y="20981"/>
                </a:cubicBezTo>
                <a:cubicBezTo>
                  <a:pt x="47833" y="21025"/>
                  <a:pt x="47392" y="21025"/>
                  <a:pt x="46996" y="21060"/>
                </a:cubicBezTo>
                <a:cubicBezTo>
                  <a:pt x="47067" y="20761"/>
                  <a:pt x="47137" y="20470"/>
                  <a:pt x="47216" y="20215"/>
                </a:cubicBezTo>
                <a:cubicBezTo>
                  <a:pt x="47612" y="20180"/>
                  <a:pt x="48017" y="20101"/>
                  <a:pt x="48422" y="20065"/>
                </a:cubicBezTo>
                <a:cubicBezTo>
                  <a:pt x="48792" y="20030"/>
                  <a:pt x="49153" y="19960"/>
                  <a:pt x="49558" y="19925"/>
                </a:cubicBezTo>
                <a:close/>
                <a:moveTo>
                  <a:pt x="47137" y="20215"/>
                </a:moveTo>
                <a:lnTo>
                  <a:pt x="47137" y="20215"/>
                </a:lnTo>
                <a:cubicBezTo>
                  <a:pt x="47067" y="20470"/>
                  <a:pt x="46996" y="20761"/>
                  <a:pt x="46917" y="21060"/>
                </a:cubicBezTo>
                <a:cubicBezTo>
                  <a:pt x="46552" y="21078"/>
                  <a:pt x="46186" y="21087"/>
                  <a:pt x="45824" y="21087"/>
                </a:cubicBezTo>
                <a:cubicBezTo>
                  <a:pt x="45462" y="21087"/>
                  <a:pt x="45103" y="21078"/>
                  <a:pt x="44751" y="21060"/>
                </a:cubicBezTo>
                <a:cubicBezTo>
                  <a:pt x="44830" y="20911"/>
                  <a:pt x="44866" y="20805"/>
                  <a:pt x="44936" y="20620"/>
                </a:cubicBezTo>
                <a:cubicBezTo>
                  <a:pt x="44971" y="20541"/>
                  <a:pt x="45015" y="20435"/>
                  <a:pt x="45051" y="20321"/>
                </a:cubicBezTo>
                <a:cubicBezTo>
                  <a:pt x="45746" y="20286"/>
                  <a:pt x="46442" y="20250"/>
                  <a:pt x="47137" y="20215"/>
                </a:cubicBezTo>
                <a:close/>
                <a:moveTo>
                  <a:pt x="68707" y="20585"/>
                </a:moveTo>
                <a:cubicBezTo>
                  <a:pt x="68927" y="20726"/>
                  <a:pt x="69147" y="20840"/>
                  <a:pt x="69402" y="20981"/>
                </a:cubicBezTo>
                <a:cubicBezTo>
                  <a:pt x="68742" y="21025"/>
                  <a:pt x="68082" y="21060"/>
                  <a:pt x="67465" y="21096"/>
                </a:cubicBezTo>
                <a:cubicBezTo>
                  <a:pt x="67281" y="20981"/>
                  <a:pt x="67096" y="20840"/>
                  <a:pt x="66911" y="20691"/>
                </a:cubicBezTo>
                <a:cubicBezTo>
                  <a:pt x="67501" y="20655"/>
                  <a:pt x="68082" y="20620"/>
                  <a:pt x="68707" y="20585"/>
                </a:cubicBezTo>
                <a:close/>
                <a:moveTo>
                  <a:pt x="83268" y="19370"/>
                </a:moveTo>
                <a:lnTo>
                  <a:pt x="83268" y="19370"/>
                </a:lnTo>
                <a:cubicBezTo>
                  <a:pt x="83858" y="19625"/>
                  <a:pt x="84483" y="19845"/>
                  <a:pt x="85179" y="20065"/>
                </a:cubicBezTo>
                <a:cubicBezTo>
                  <a:pt x="85364" y="20286"/>
                  <a:pt x="85549" y="20506"/>
                  <a:pt x="85769" y="20691"/>
                </a:cubicBezTo>
                <a:cubicBezTo>
                  <a:pt x="85910" y="20840"/>
                  <a:pt x="86024" y="20946"/>
                  <a:pt x="86174" y="21096"/>
                </a:cubicBezTo>
                <a:cubicBezTo>
                  <a:pt x="85434" y="20875"/>
                  <a:pt x="84774" y="20620"/>
                  <a:pt x="84149" y="20365"/>
                </a:cubicBezTo>
                <a:cubicBezTo>
                  <a:pt x="83929" y="20145"/>
                  <a:pt x="83753" y="19925"/>
                  <a:pt x="83533" y="19704"/>
                </a:cubicBezTo>
                <a:cubicBezTo>
                  <a:pt x="83453" y="19590"/>
                  <a:pt x="83348" y="19484"/>
                  <a:pt x="83268" y="19370"/>
                </a:cubicBezTo>
                <a:close/>
                <a:moveTo>
                  <a:pt x="59137" y="19405"/>
                </a:moveTo>
                <a:cubicBezTo>
                  <a:pt x="59207" y="19775"/>
                  <a:pt x="59242" y="20101"/>
                  <a:pt x="59278" y="20470"/>
                </a:cubicBezTo>
                <a:cubicBezTo>
                  <a:pt x="58882" y="20726"/>
                  <a:pt x="58477" y="20946"/>
                  <a:pt x="58036" y="21131"/>
                </a:cubicBezTo>
                <a:cubicBezTo>
                  <a:pt x="58036" y="20805"/>
                  <a:pt x="58001" y="20470"/>
                  <a:pt x="57957" y="20101"/>
                </a:cubicBezTo>
                <a:cubicBezTo>
                  <a:pt x="58362" y="19881"/>
                  <a:pt x="58767" y="19660"/>
                  <a:pt x="59137" y="19405"/>
                </a:cubicBezTo>
                <a:close/>
                <a:moveTo>
                  <a:pt x="71207" y="20541"/>
                </a:moveTo>
                <a:cubicBezTo>
                  <a:pt x="72043" y="20585"/>
                  <a:pt x="72853" y="20620"/>
                  <a:pt x="73628" y="20655"/>
                </a:cubicBezTo>
                <a:cubicBezTo>
                  <a:pt x="73628" y="20691"/>
                  <a:pt x="73663" y="20691"/>
                  <a:pt x="73663" y="20691"/>
                </a:cubicBezTo>
                <a:cubicBezTo>
                  <a:pt x="73883" y="20840"/>
                  <a:pt x="74139" y="20981"/>
                  <a:pt x="74359" y="21131"/>
                </a:cubicBezTo>
                <a:cubicBezTo>
                  <a:pt x="73919" y="21096"/>
                  <a:pt x="73443" y="21060"/>
                  <a:pt x="72968" y="21025"/>
                </a:cubicBezTo>
                <a:cubicBezTo>
                  <a:pt x="72563" y="20981"/>
                  <a:pt x="72193" y="20981"/>
                  <a:pt x="71823" y="20981"/>
                </a:cubicBezTo>
                <a:cubicBezTo>
                  <a:pt x="71568" y="20840"/>
                  <a:pt x="71313" y="20691"/>
                  <a:pt x="71057" y="20541"/>
                </a:cubicBezTo>
                <a:close/>
                <a:moveTo>
                  <a:pt x="12696" y="19300"/>
                </a:moveTo>
                <a:cubicBezTo>
                  <a:pt x="13356" y="19520"/>
                  <a:pt x="13981" y="19775"/>
                  <a:pt x="14598" y="19995"/>
                </a:cubicBezTo>
                <a:cubicBezTo>
                  <a:pt x="14237" y="20400"/>
                  <a:pt x="13867" y="20761"/>
                  <a:pt x="13462" y="21166"/>
                </a:cubicBezTo>
                <a:cubicBezTo>
                  <a:pt x="12837" y="20911"/>
                  <a:pt x="12221" y="20620"/>
                  <a:pt x="11595" y="20321"/>
                </a:cubicBezTo>
                <a:cubicBezTo>
                  <a:pt x="11956" y="19995"/>
                  <a:pt x="12326" y="19625"/>
                  <a:pt x="12696" y="19300"/>
                </a:cubicBezTo>
                <a:close/>
                <a:moveTo>
                  <a:pt x="60598" y="19704"/>
                </a:moveTo>
                <a:cubicBezTo>
                  <a:pt x="60642" y="19925"/>
                  <a:pt x="60678" y="20145"/>
                  <a:pt x="60748" y="20365"/>
                </a:cubicBezTo>
                <a:cubicBezTo>
                  <a:pt x="60598" y="20435"/>
                  <a:pt x="60493" y="20506"/>
                  <a:pt x="60378" y="20585"/>
                </a:cubicBezTo>
                <a:cubicBezTo>
                  <a:pt x="60202" y="20726"/>
                  <a:pt x="59982" y="20840"/>
                  <a:pt x="59797" y="20946"/>
                </a:cubicBezTo>
                <a:cubicBezTo>
                  <a:pt x="59647" y="21025"/>
                  <a:pt x="59542" y="21096"/>
                  <a:pt x="59392" y="21166"/>
                </a:cubicBezTo>
                <a:cubicBezTo>
                  <a:pt x="59392" y="20946"/>
                  <a:pt x="59357" y="20726"/>
                  <a:pt x="59357" y="20506"/>
                </a:cubicBezTo>
                <a:cubicBezTo>
                  <a:pt x="59498" y="20400"/>
                  <a:pt x="59683" y="20286"/>
                  <a:pt x="59868" y="20180"/>
                </a:cubicBezTo>
                <a:cubicBezTo>
                  <a:pt x="60088" y="19995"/>
                  <a:pt x="60343" y="19845"/>
                  <a:pt x="60598" y="19704"/>
                </a:cubicBezTo>
                <a:close/>
                <a:moveTo>
                  <a:pt x="27223" y="18859"/>
                </a:moveTo>
                <a:cubicBezTo>
                  <a:pt x="27918" y="19335"/>
                  <a:pt x="28614" y="19810"/>
                  <a:pt x="29344" y="20250"/>
                </a:cubicBezTo>
                <a:cubicBezTo>
                  <a:pt x="29203" y="20435"/>
                  <a:pt x="29054" y="20620"/>
                  <a:pt x="28904" y="20840"/>
                </a:cubicBezTo>
                <a:cubicBezTo>
                  <a:pt x="28798" y="20946"/>
                  <a:pt x="28728" y="21096"/>
                  <a:pt x="28614" y="21201"/>
                </a:cubicBezTo>
                <a:cubicBezTo>
                  <a:pt x="27883" y="20840"/>
                  <a:pt x="27143" y="20435"/>
                  <a:pt x="26413" y="19995"/>
                </a:cubicBezTo>
                <a:cubicBezTo>
                  <a:pt x="26668" y="19625"/>
                  <a:pt x="26967" y="19264"/>
                  <a:pt x="27223" y="18859"/>
                </a:cubicBezTo>
                <a:close/>
                <a:moveTo>
                  <a:pt x="5979" y="19264"/>
                </a:moveTo>
                <a:lnTo>
                  <a:pt x="7959" y="20250"/>
                </a:lnTo>
                <a:cubicBezTo>
                  <a:pt x="7484" y="20585"/>
                  <a:pt x="6973" y="20911"/>
                  <a:pt x="6498" y="21245"/>
                </a:cubicBezTo>
                <a:cubicBezTo>
                  <a:pt x="6058" y="20981"/>
                  <a:pt x="5618" y="20761"/>
                  <a:pt x="5177" y="20506"/>
                </a:cubicBezTo>
                <a:cubicBezTo>
                  <a:pt x="4957" y="20400"/>
                  <a:pt x="4693" y="20250"/>
                  <a:pt x="4473" y="20145"/>
                </a:cubicBezTo>
                <a:cubicBezTo>
                  <a:pt x="4993" y="19845"/>
                  <a:pt x="5503" y="19555"/>
                  <a:pt x="5979" y="19264"/>
                </a:cubicBezTo>
                <a:close/>
                <a:moveTo>
                  <a:pt x="21095" y="19000"/>
                </a:moveTo>
                <a:cubicBezTo>
                  <a:pt x="21861" y="19335"/>
                  <a:pt x="22565" y="19660"/>
                  <a:pt x="23296" y="20030"/>
                </a:cubicBezTo>
                <a:cubicBezTo>
                  <a:pt x="22961" y="20435"/>
                  <a:pt x="22671" y="20840"/>
                  <a:pt x="22345" y="21245"/>
                </a:cubicBezTo>
                <a:cubicBezTo>
                  <a:pt x="22301" y="21201"/>
                  <a:pt x="22266" y="21201"/>
                  <a:pt x="22231" y="21166"/>
                </a:cubicBezTo>
                <a:cubicBezTo>
                  <a:pt x="21500" y="20875"/>
                  <a:pt x="20804" y="20585"/>
                  <a:pt x="20100" y="20286"/>
                </a:cubicBezTo>
                <a:cubicBezTo>
                  <a:pt x="20435" y="19845"/>
                  <a:pt x="20760" y="19440"/>
                  <a:pt x="21095" y="19000"/>
                </a:cubicBezTo>
                <a:close/>
                <a:moveTo>
                  <a:pt x="77106" y="19845"/>
                </a:moveTo>
                <a:cubicBezTo>
                  <a:pt x="77220" y="19845"/>
                  <a:pt x="77326" y="19881"/>
                  <a:pt x="77440" y="19881"/>
                </a:cubicBezTo>
                <a:cubicBezTo>
                  <a:pt x="78101" y="20030"/>
                  <a:pt x="78761" y="20215"/>
                  <a:pt x="79386" y="20435"/>
                </a:cubicBezTo>
                <a:cubicBezTo>
                  <a:pt x="79641" y="20691"/>
                  <a:pt x="79897" y="20946"/>
                  <a:pt x="80152" y="21245"/>
                </a:cubicBezTo>
                <a:cubicBezTo>
                  <a:pt x="79676" y="21060"/>
                  <a:pt x="79201" y="20911"/>
                  <a:pt x="78726" y="20805"/>
                </a:cubicBezTo>
                <a:cubicBezTo>
                  <a:pt x="78470" y="20726"/>
                  <a:pt x="78171" y="20655"/>
                  <a:pt x="77880" y="20620"/>
                </a:cubicBezTo>
                <a:cubicBezTo>
                  <a:pt x="77625" y="20365"/>
                  <a:pt x="77370" y="20101"/>
                  <a:pt x="77106" y="19845"/>
                </a:cubicBezTo>
                <a:close/>
                <a:moveTo>
                  <a:pt x="78726" y="19520"/>
                </a:moveTo>
                <a:cubicBezTo>
                  <a:pt x="79456" y="19775"/>
                  <a:pt x="80117" y="20065"/>
                  <a:pt x="80812" y="20365"/>
                </a:cubicBezTo>
                <a:cubicBezTo>
                  <a:pt x="81068" y="20691"/>
                  <a:pt x="81332" y="20981"/>
                  <a:pt x="81587" y="21245"/>
                </a:cubicBezTo>
                <a:cubicBezTo>
                  <a:pt x="80891" y="20911"/>
                  <a:pt x="80152" y="20620"/>
                  <a:pt x="79421" y="20365"/>
                </a:cubicBezTo>
                <a:cubicBezTo>
                  <a:pt x="79166" y="20101"/>
                  <a:pt x="78946" y="19810"/>
                  <a:pt x="78726" y="19520"/>
                </a:cubicBezTo>
                <a:close/>
                <a:moveTo>
                  <a:pt x="30189" y="19264"/>
                </a:moveTo>
                <a:cubicBezTo>
                  <a:pt x="30815" y="19704"/>
                  <a:pt x="31440" y="20145"/>
                  <a:pt x="32135" y="20506"/>
                </a:cubicBezTo>
                <a:cubicBezTo>
                  <a:pt x="31880" y="20761"/>
                  <a:pt x="31660" y="21060"/>
                  <a:pt x="31404" y="21316"/>
                </a:cubicBezTo>
                <a:cubicBezTo>
                  <a:pt x="30744" y="20981"/>
                  <a:pt x="30084" y="20620"/>
                  <a:pt x="29423" y="20215"/>
                </a:cubicBezTo>
                <a:cubicBezTo>
                  <a:pt x="29679" y="19881"/>
                  <a:pt x="29934" y="19590"/>
                  <a:pt x="30189" y="19264"/>
                </a:cubicBezTo>
                <a:close/>
                <a:moveTo>
                  <a:pt x="37928" y="20215"/>
                </a:moveTo>
                <a:cubicBezTo>
                  <a:pt x="38632" y="20365"/>
                  <a:pt x="39328" y="20541"/>
                  <a:pt x="40023" y="20655"/>
                </a:cubicBezTo>
                <a:cubicBezTo>
                  <a:pt x="39874" y="20875"/>
                  <a:pt x="39733" y="21096"/>
                  <a:pt x="39583" y="21316"/>
                </a:cubicBezTo>
                <a:cubicBezTo>
                  <a:pt x="38853" y="21166"/>
                  <a:pt x="38148" y="21025"/>
                  <a:pt x="37453" y="20805"/>
                </a:cubicBezTo>
                <a:cubicBezTo>
                  <a:pt x="37602" y="20620"/>
                  <a:pt x="37787" y="20400"/>
                  <a:pt x="37928" y="20215"/>
                </a:cubicBezTo>
                <a:close/>
                <a:moveTo>
                  <a:pt x="75424" y="20286"/>
                </a:moveTo>
                <a:cubicBezTo>
                  <a:pt x="76269" y="20365"/>
                  <a:pt x="77071" y="20506"/>
                  <a:pt x="77845" y="20655"/>
                </a:cubicBezTo>
                <a:cubicBezTo>
                  <a:pt x="78101" y="20911"/>
                  <a:pt x="78356" y="21131"/>
                  <a:pt x="78646" y="21316"/>
                </a:cubicBezTo>
                <a:cubicBezTo>
                  <a:pt x="77845" y="21131"/>
                  <a:pt x="77035" y="20981"/>
                  <a:pt x="76190" y="20875"/>
                </a:cubicBezTo>
                <a:cubicBezTo>
                  <a:pt x="76155" y="20840"/>
                  <a:pt x="76120" y="20840"/>
                  <a:pt x="76084" y="20805"/>
                </a:cubicBezTo>
                <a:cubicBezTo>
                  <a:pt x="75864" y="20620"/>
                  <a:pt x="75644" y="20470"/>
                  <a:pt x="75424" y="20286"/>
                </a:cubicBezTo>
                <a:close/>
                <a:moveTo>
                  <a:pt x="82247" y="19484"/>
                </a:moveTo>
                <a:lnTo>
                  <a:pt x="82247" y="19484"/>
                </a:lnTo>
                <a:cubicBezTo>
                  <a:pt x="82828" y="19810"/>
                  <a:pt x="83453" y="20101"/>
                  <a:pt x="84114" y="20400"/>
                </a:cubicBezTo>
                <a:cubicBezTo>
                  <a:pt x="84413" y="20726"/>
                  <a:pt x="84704" y="21025"/>
                  <a:pt x="84994" y="21316"/>
                </a:cubicBezTo>
                <a:cubicBezTo>
                  <a:pt x="84299" y="21025"/>
                  <a:pt x="83638" y="20726"/>
                  <a:pt x="83013" y="20365"/>
                </a:cubicBezTo>
                <a:cubicBezTo>
                  <a:pt x="82758" y="20065"/>
                  <a:pt x="82503" y="19810"/>
                  <a:pt x="82247" y="19484"/>
                </a:cubicBezTo>
                <a:close/>
                <a:moveTo>
                  <a:pt x="56240" y="19555"/>
                </a:moveTo>
                <a:lnTo>
                  <a:pt x="56240" y="19625"/>
                </a:lnTo>
                <a:cubicBezTo>
                  <a:pt x="56276" y="19995"/>
                  <a:pt x="56346" y="20365"/>
                  <a:pt x="56381" y="20726"/>
                </a:cubicBezTo>
                <a:cubicBezTo>
                  <a:pt x="55650" y="20981"/>
                  <a:pt x="54876" y="21166"/>
                  <a:pt x="54145" y="21351"/>
                </a:cubicBezTo>
                <a:cubicBezTo>
                  <a:pt x="54110" y="20981"/>
                  <a:pt x="54110" y="20620"/>
                  <a:pt x="54075" y="20250"/>
                </a:cubicBezTo>
                <a:cubicBezTo>
                  <a:pt x="54805" y="20065"/>
                  <a:pt x="55536" y="19845"/>
                  <a:pt x="56240" y="19555"/>
                </a:cubicBezTo>
                <a:close/>
                <a:moveTo>
                  <a:pt x="80081" y="19370"/>
                </a:moveTo>
                <a:lnTo>
                  <a:pt x="80081" y="19370"/>
                </a:lnTo>
                <a:cubicBezTo>
                  <a:pt x="80742" y="19704"/>
                  <a:pt x="81367" y="20065"/>
                  <a:pt x="82027" y="20435"/>
                </a:cubicBezTo>
                <a:cubicBezTo>
                  <a:pt x="82282" y="20726"/>
                  <a:pt x="82573" y="21060"/>
                  <a:pt x="82828" y="21351"/>
                </a:cubicBezTo>
                <a:cubicBezTo>
                  <a:pt x="82168" y="20981"/>
                  <a:pt x="81552" y="20655"/>
                  <a:pt x="80891" y="20321"/>
                </a:cubicBezTo>
                <a:cubicBezTo>
                  <a:pt x="80592" y="20030"/>
                  <a:pt x="80337" y="19704"/>
                  <a:pt x="80081" y="19370"/>
                </a:cubicBezTo>
                <a:close/>
                <a:moveTo>
                  <a:pt x="64305" y="20365"/>
                </a:moveTo>
                <a:cubicBezTo>
                  <a:pt x="64454" y="20541"/>
                  <a:pt x="64604" y="20726"/>
                  <a:pt x="64780" y="20911"/>
                </a:cubicBezTo>
                <a:lnTo>
                  <a:pt x="64824" y="20946"/>
                </a:lnTo>
                <a:cubicBezTo>
                  <a:pt x="64234" y="21060"/>
                  <a:pt x="63609" y="21201"/>
                  <a:pt x="62984" y="21386"/>
                </a:cubicBezTo>
                <a:cubicBezTo>
                  <a:pt x="62949" y="21316"/>
                  <a:pt x="62914" y="21280"/>
                  <a:pt x="62914" y="21245"/>
                </a:cubicBezTo>
                <a:cubicBezTo>
                  <a:pt x="62843" y="21131"/>
                  <a:pt x="62764" y="21025"/>
                  <a:pt x="62694" y="20911"/>
                </a:cubicBezTo>
                <a:cubicBezTo>
                  <a:pt x="63204" y="20691"/>
                  <a:pt x="63724" y="20506"/>
                  <a:pt x="64305" y="20365"/>
                </a:cubicBezTo>
                <a:close/>
                <a:moveTo>
                  <a:pt x="66805" y="20691"/>
                </a:moveTo>
                <a:cubicBezTo>
                  <a:pt x="67025" y="20840"/>
                  <a:pt x="67201" y="20981"/>
                  <a:pt x="67386" y="21131"/>
                </a:cubicBezTo>
                <a:cubicBezTo>
                  <a:pt x="66691" y="21166"/>
                  <a:pt x="66030" y="21280"/>
                  <a:pt x="65370" y="21386"/>
                </a:cubicBezTo>
                <a:cubicBezTo>
                  <a:pt x="65220" y="21245"/>
                  <a:pt x="65080" y="21131"/>
                  <a:pt x="64930" y="20981"/>
                </a:cubicBezTo>
                <a:cubicBezTo>
                  <a:pt x="65555" y="20875"/>
                  <a:pt x="66180" y="20761"/>
                  <a:pt x="66805" y="20691"/>
                </a:cubicBezTo>
                <a:close/>
                <a:moveTo>
                  <a:pt x="9394" y="19335"/>
                </a:moveTo>
                <a:cubicBezTo>
                  <a:pt x="9615" y="19440"/>
                  <a:pt x="9870" y="19555"/>
                  <a:pt x="10090" y="19660"/>
                </a:cubicBezTo>
                <a:cubicBezTo>
                  <a:pt x="10565" y="19881"/>
                  <a:pt x="11041" y="20101"/>
                  <a:pt x="11516" y="20321"/>
                </a:cubicBezTo>
                <a:cubicBezTo>
                  <a:pt x="11120" y="20691"/>
                  <a:pt x="10715" y="21060"/>
                  <a:pt x="10275" y="21421"/>
                </a:cubicBezTo>
                <a:cubicBezTo>
                  <a:pt x="9685" y="21096"/>
                  <a:pt x="9095" y="20805"/>
                  <a:pt x="8514" y="20506"/>
                </a:cubicBezTo>
                <a:cubicBezTo>
                  <a:pt x="8364" y="20435"/>
                  <a:pt x="8215" y="20321"/>
                  <a:pt x="8074" y="20250"/>
                </a:cubicBezTo>
                <a:cubicBezTo>
                  <a:pt x="8514" y="19960"/>
                  <a:pt x="8954" y="19625"/>
                  <a:pt x="9394" y="19335"/>
                </a:cubicBezTo>
                <a:close/>
                <a:moveTo>
                  <a:pt x="32910" y="19810"/>
                </a:moveTo>
                <a:cubicBezTo>
                  <a:pt x="33385" y="20101"/>
                  <a:pt x="33896" y="20400"/>
                  <a:pt x="34451" y="20620"/>
                </a:cubicBezTo>
                <a:cubicBezTo>
                  <a:pt x="34556" y="20655"/>
                  <a:pt x="34671" y="20726"/>
                  <a:pt x="34776" y="20761"/>
                </a:cubicBezTo>
                <a:cubicBezTo>
                  <a:pt x="34591" y="20981"/>
                  <a:pt x="34407" y="21201"/>
                  <a:pt x="34186" y="21421"/>
                </a:cubicBezTo>
                <a:cubicBezTo>
                  <a:pt x="34010" y="21351"/>
                  <a:pt x="33790" y="21280"/>
                  <a:pt x="33605" y="21201"/>
                </a:cubicBezTo>
                <a:cubicBezTo>
                  <a:pt x="33130" y="20981"/>
                  <a:pt x="32646" y="20761"/>
                  <a:pt x="32206" y="20506"/>
                </a:cubicBezTo>
                <a:cubicBezTo>
                  <a:pt x="32426" y="20250"/>
                  <a:pt x="32646" y="20030"/>
                  <a:pt x="32910" y="19810"/>
                </a:cubicBezTo>
                <a:close/>
                <a:moveTo>
                  <a:pt x="71788" y="21025"/>
                </a:moveTo>
                <a:cubicBezTo>
                  <a:pt x="72043" y="21166"/>
                  <a:pt x="72308" y="21280"/>
                  <a:pt x="72563" y="21421"/>
                </a:cubicBezTo>
                <a:cubicBezTo>
                  <a:pt x="71788" y="21386"/>
                  <a:pt x="71057" y="21386"/>
                  <a:pt x="70283" y="21386"/>
                </a:cubicBezTo>
                <a:cubicBezTo>
                  <a:pt x="70212" y="21351"/>
                  <a:pt x="70142" y="21316"/>
                  <a:pt x="70027" y="21245"/>
                </a:cubicBezTo>
                <a:cubicBezTo>
                  <a:pt x="69922" y="21166"/>
                  <a:pt x="69772" y="21096"/>
                  <a:pt x="69622" y="21025"/>
                </a:cubicBezTo>
                <a:close/>
                <a:moveTo>
                  <a:pt x="81252" y="19405"/>
                </a:moveTo>
                <a:lnTo>
                  <a:pt x="81252" y="19405"/>
                </a:lnTo>
                <a:cubicBezTo>
                  <a:pt x="81367" y="19484"/>
                  <a:pt x="81472" y="19555"/>
                  <a:pt x="81622" y="19625"/>
                </a:cubicBezTo>
                <a:cubicBezTo>
                  <a:pt x="81728" y="19704"/>
                  <a:pt x="81877" y="19775"/>
                  <a:pt x="82027" y="19881"/>
                </a:cubicBezTo>
                <a:cubicBezTo>
                  <a:pt x="82318" y="20065"/>
                  <a:pt x="82652" y="20250"/>
                  <a:pt x="82978" y="20435"/>
                </a:cubicBezTo>
                <a:cubicBezTo>
                  <a:pt x="83268" y="20761"/>
                  <a:pt x="83603" y="21096"/>
                  <a:pt x="83894" y="21421"/>
                </a:cubicBezTo>
                <a:cubicBezTo>
                  <a:pt x="83753" y="21316"/>
                  <a:pt x="83568" y="21245"/>
                  <a:pt x="83383" y="21131"/>
                </a:cubicBezTo>
                <a:cubicBezTo>
                  <a:pt x="83198" y="21025"/>
                  <a:pt x="83013" y="20911"/>
                  <a:pt x="82828" y="20805"/>
                </a:cubicBezTo>
                <a:cubicBezTo>
                  <a:pt x="82573" y="20655"/>
                  <a:pt x="82318" y="20506"/>
                  <a:pt x="82062" y="20365"/>
                </a:cubicBezTo>
                <a:cubicBezTo>
                  <a:pt x="81772" y="20065"/>
                  <a:pt x="81508" y="19740"/>
                  <a:pt x="81252" y="19405"/>
                </a:cubicBezTo>
                <a:close/>
                <a:moveTo>
                  <a:pt x="35366" y="20180"/>
                </a:moveTo>
                <a:cubicBezTo>
                  <a:pt x="36026" y="20435"/>
                  <a:pt x="36687" y="20655"/>
                  <a:pt x="37347" y="20840"/>
                </a:cubicBezTo>
                <a:cubicBezTo>
                  <a:pt x="37197" y="21060"/>
                  <a:pt x="37048" y="21245"/>
                  <a:pt x="36907" y="21465"/>
                </a:cubicBezTo>
                <a:cubicBezTo>
                  <a:pt x="36211" y="21245"/>
                  <a:pt x="35551" y="21025"/>
                  <a:pt x="34891" y="20726"/>
                </a:cubicBezTo>
                <a:cubicBezTo>
                  <a:pt x="35032" y="20541"/>
                  <a:pt x="35217" y="20365"/>
                  <a:pt x="35366" y="20180"/>
                </a:cubicBezTo>
                <a:close/>
                <a:moveTo>
                  <a:pt x="73734" y="20691"/>
                </a:moveTo>
                <a:cubicBezTo>
                  <a:pt x="74579" y="20726"/>
                  <a:pt x="75389" y="20840"/>
                  <a:pt x="76155" y="20946"/>
                </a:cubicBezTo>
                <a:cubicBezTo>
                  <a:pt x="76410" y="21096"/>
                  <a:pt x="76710" y="21280"/>
                  <a:pt x="76965" y="21465"/>
                </a:cubicBezTo>
                <a:cubicBezTo>
                  <a:pt x="76155" y="21316"/>
                  <a:pt x="75345" y="21201"/>
                  <a:pt x="74509" y="21131"/>
                </a:cubicBezTo>
                <a:cubicBezTo>
                  <a:pt x="74244" y="20981"/>
                  <a:pt x="73989" y="20840"/>
                  <a:pt x="73734" y="20691"/>
                </a:cubicBezTo>
                <a:close/>
                <a:moveTo>
                  <a:pt x="62289" y="20286"/>
                </a:moveTo>
                <a:cubicBezTo>
                  <a:pt x="62403" y="20470"/>
                  <a:pt x="62474" y="20691"/>
                  <a:pt x="62579" y="20875"/>
                </a:cubicBezTo>
                <a:cubicBezTo>
                  <a:pt x="62104" y="21096"/>
                  <a:pt x="61593" y="21316"/>
                  <a:pt x="61083" y="21536"/>
                </a:cubicBezTo>
                <a:cubicBezTo>
                  <a:pt x="61039" y="21351"/>
                  <a:pt x="60968" y="21166"/>
                  <a:pt x="60933" y="20981"/>
                </a:cubicBezTo>
                <a:cubicBezTo>
                  <a:pt x="61373" y="20726"/>
                  <a:pt x="61848" y="20506"/>
                  <a:pt x="62289" y="20286"/>
                </a:cubicBezTo>
                <a:close/>
                <a:moveTo>
                  <a:pt x="69517" y="21025"/>
                </a:moveTo>
                <a:cubicBezTo>
                  <a:pt x="69666" y="21131"/>
                  <a:pt x="69842" y="21201"/>
                  <a:pt x="70027" y="21316"/>
                </a:cubicBezTo>
                <a:cubicBezTo>
                  <a:pt x="70063" y="21351"/>
                  <a:pt x="70142" y="21351"/>
                  <a:pt x="70177" y="21386"/>
                </a:cubicBezTo>
                <a:cubicBezTo>
                  <a:pt x="69481" y="21421"/>
                  <a:pt x="68786" y="21465"/>
                  <a:pt x="68082" y="21536"/>
                </a:cubicBezTo>
                <a:cubicBezTo>
                  <a:pt x="68011" y="21500"/>
                  <a:pt x="67976" y="21465"/>
                  <a:pt x="67941" y="21421"/>
                </a:cubicBezTo>
                <a:cubicBezTo>
                  <a:pt x="67791" y="21351"/>
                  <a:pt x="67685" y="21245"/>
                  <a:pt x="67536" y="21166"/>
                </a:cubicBezTo>
                <a:cubicBezTo>
                  <a:pt x="68161" y="21096"/>
                  <a:pt x="68821" y="21060"/>
                  <a:pt x="69517" y="21025"/>
                </a:cubicBezTo>
                <a:close/>
                <a:moveTo>
                  <a:pt x="17864" y="19484"/>
                </a:moveTo>
                <a:cubicBezTo>
                  <a:pt x="18559" y="19740"/>
                  <a:pt x="19299" y="19995"/>
                  <a:pt x="19994" y="20286"/>
                </a:cubicBezTo>
                <a:cubicBezTo>
                  <a:pt x="19845" y="20470"/>
                  <a:pt x="19739" y="20655"/>
                  <a:pt x="19589" y="20805"/>
                </a:cubicBezTo>
                <a:cubicBezTo>
                  <a:pt x="19405" y="21060"/>
                  <a:pt x="19220" y="21280"/>
                  <a:pt x="19044" y="21536"/>
                </a:cubicBezTo>
                <a:cubicBezTo>
                  <a:pt x="19000" y="21536"/>
                  <a:pt x="19000" y="21536"/>
                  <a:pt x="19000" y="21571"/>
                </a:cubicBezTo>
                <a:cubicBezTo>
                  <a:pt x="18269" y="21280"/>
                  <a:pt x="17538" y="21025"/>
                  <a:pt x="16843" y="20726"/>
                </a:cubicBezTo>
                <a:cubicBezTo>
                  <a:pt x="16948" y="20585"/>
                  <a:pt x="17098" y="20400"/>
                  <a:pt x="17239" y="20250"/>
                </a:cubicBezTo>
                <a:cubicBezTo>
                  <a:pt x="17459" y="19995"/>
                  <a:pt x="17644" y="19740"/>
                  <a:pt x="17864" y="19484"/>
                </a:cubicBezTo>
                <a:close/>
                <a:moveTo>
                  <a:pt x="71938" y="21025"/>
                </a:moveTo>
                <a:lnTo>
                  <a:pt x="71938" y="21025"/>
                </a:lnTo>
                <a:cubicBezTo>
                  <a:pt x="72264" y="21060"/>
                  <a:pt x="72598" y="21060"/>
                  <a:pt x="72968" y="21096"/>
                </a:cubicBezTo>
                <a:cubicBezTo>
                  <a:pt x="73478" y="21096"/>
                  <a:pt x="73989" y="21131"/>
                  <a:pt x="74509" y="21201"/>
                </a:cubicBezTo>
                <a:cubicBezTo>
                  <a:pt x="74729" y="21316"/>
                  <a:pt x="74984" y="21465"/>
                  <a:pt x="75204" y="21606"/>
                </a:cubicBezTo>
                <a:cubicBezTo>
                  <a:pt x="75239" y="21606"/>
                  <a:pt x="75275" y="21606"/>
                  <a:pt x="75275" y="21641"/>
                </a:cubicBezTo>
                <a:cubicBezTo>
                  <a:pt x="74649" y="21571"/>
                  <a:pt x="74024" y="21500"/>
                  <a:pt x="73408" y="21465"/>
                </a:cubicBezTo>
                <a:cubicBezTo>
                  <a:pt x="73144" y="21465"/>
                  <a:pt x="72924" y="21421"/>
                  <a:pt x="72669" y="21421"/>
                </a:cubicBezTo>
                <a:lnTo>
                  <a:pt x="72633" y="21386"/>
                </a:lnTo>
                <a:cubicBezTo>
                  <a:pt x="72378" y="21280"/>
                  <a:pt x="72158" y="21166"/>
                  <a:pt x="71938" y="21025"/>
                </a:cubicBezTo>
                <a:close/>
                <a:moveTo>
                  <a:pt x="40094" y="20655"/>
                </a:moveTo>
                <a:cubicBezTo>
                  <a:pt x="40833" y="20805"/>
                  <a:pt x="41564" y="20911"/>
                  <a:pt x="42330" y="20981"/>
                </a:cubicBezTo>
                <a:cubicBezTo>
                  <a:pt x="42189" y="21201"/>
                  <a:pt x="42075" y="21421"/>
                  <a:pt x="41934" y="21685"/>
                </a:cubicBezTo>
                <a:cubicBezTo>
                  <a:pt x="41124" y="21571"/>
                  <a:pt x="40349" y="21465"/>
                  <a:pt x="39618" y="21316"/>
                </a:cubicBezTo>
                <a:cubicBezTo>
                  <a:pt x="39803" y="21096"/>
                  <a:pt x="39953" y="20875"/>
                  <a:pt x="40094" y="20655"/>
                </a:cubicBezTo>
                <a:close/>
                <a:moveTo>
                  <a:pt x="54039" y="20250"/>
                </a:moveTo>
                <a:cubicBezTo>
                  <a:pt x="54039" y="20620"/>
                  <a:pt x="54075" y="20981"/>
                  <a:pt x="54075" y="21351"/>
                </a:cubicBezTo>
                <a:cubicBezTo>
                  <a:pt x="53335" y="21500"/>
                  <a:pt x="52604" y="21606"/>
                  <a:pt x="51838" y="21685"/>
                </a:cubicBezTo>
                <a:cubicBezTo>
                  <a:pt x="51874" y="21351"/>
                  <a:pt x="51909" y="20981"/>
                  <a:pt x="51944" y="20655"/>
                </a:cubicBezTo>
                <a:cubicBezTo>
                  <a:pt x="52640" y="20541"/>
                  <a:pt x="53335" y="20435"/>
                  <a:pt x="54039" y="20250"/>
                </a:cubicBezTo>
                <a:close/>
                <a:moveTo>
                  <a:pt x="60748" y="20435"/>
                </a:moveTo>
                <a:cubicBezTo>
                  <a:pt x="60783" y="20620"/>
                  <a:pt x="60818" y="20761"/>
                  <a:pt x="60862" y="20946"/>
                </a:cubicBezTo>
                <a:cubicBezTo>
                  <a:pt x="60748" y="21025"/>
                  <a:pt x="60598" y="21096"/>
                  <a:pt x="60457" y="21166"/>
                </a:cubicBezTo>
                <a:cubicBezTo>
                  <a:pt x="60202" y="21316"/>
                  <a:pt x="59938" y="21465"/>
                  <a:pt x="59683" y="21606"/>
                </a:cubicBezTo>
                <a:cubicBezTo>
                  <a:pt x="59577" y="21641"/>
                  <a:pt x="59498" y="21685"/>
                  <a:pt x="59427" y="21721"/>
                </a:cubicBezTo>
                <a:cubicBezTo>
                  <a:pt x="59427" y="21571"/>
                  <a:pt x="59427" y="21386"/>
                  <a:pt x="59392" y="21245"/>
                </a:cubicBezTo>
                <a:cubicBezTo>
                  <a:pt x="59542" y="21166"/>
                  <a:pt x="59683" y="21096"/>
                  <a:pt x="59797" y="21025"/>
                </a:cubicBezTo>
                <a:cubicBezTo>
                  <a:pt x="60017" y="20875"/>
                  <a:pt x="60237" y="20761"/>
                  <a:pt x="60422" y="20655"/>
                </a:cubicBezTo>
                <a:cubicBezTo>
                  <a:pt x="60528" y="20585"/>
                  <a:pt x="60642" y="20506"/>
                  <a:pt x="60748" y="20435"/>
                </a:cubicBezTo>
                <a:close/>
                <a:moveTo>
                  <a:pt x="57887" y="20145"/>
                </a:moveTo>
                <a:cubicBezTo>
                  <a:pt x="57957" y="20470"/>
                  <a:pt x="57957" y="20840"/>
                  <a:pt x="58001" y="21166"/>
                </a:cubicBezTo>
                <a:cubicBezTo>
                  <a:pt x="57482" y="21386"/>
                  <a:pt x="56971" y="21606"/>
                  <a:pt x="56460" y="21756"/>
                </a:cubicBezTo>
                <a:cubicBezTo>
                  <a:pt x="56496" y="21421"/>
                  <a:pt x="56460" y="21096"/>
                  <a:pt x="56416" y="20761"/>
                </a:cubicBezTo>
                <a:cubicBezTo>
                  <a:pt x="56936" y="20585"/>
                  <a:pt x="57411" y="20365"/>
                  <a:pt x="57887" y="20145"/>
                </a:cubicBezTo>
                <a:close/>
                <a:moveTo>
                  <a:pt x="59278" y="20541"/>
                </a:moveTo>
                <a:cubicBezTo>
                  <a:pt x="59322" y="20761"/>
                  <a:pt x="59322" y="20981"/>
                  <a:pt x="59357" y="21201"/>
                </a:cubicBezTo>
                <a:cubicBezTo>
                  <a:pt x="58917" y="21465"/>
                  <a:pt x="58477" y="21641"/>
                  <a:pt x="58036" y="21826"/>
                </a:cubicBezTo>
                <a:lnTo>
                  <a:pt x="58036" y="21201"/>
                </a:lnTo>
                <a:cubicBezTo>
                  <a:pt x="58477" y="21025"/>
                  <a:pt x="58882" y="20805"/>
                  <a:pt x="59278" y="20541"/>
                </a:cubicBezTo>
                <a:close/>
                <a:moveTo>
                  <a:pt x="64859" y="20981"/>
                </a:moveTo>
                <a:cubicBezTo>
                  <a:pt x="65000" y="21131"/>
                  <a:pt x="65150" y="21280"/>
                  <a:pt x="65300" y="21386"/>
                </a:cubicBezTo>
                <a:cubicBezTo>
                  <a:pt x="64639" y="21536"/>
                  <a:pt x="63944" y="21641"/>
                  <a:pt x="63284" y="21826"/>
                </a:cubicBezTo>
                <a:cubicBezTo>
                  <a:pt x="63204" y="21685"/>
                  <a:pt x="63099" y="21571"/>
                  <a:pt x="63019" y="21421"/>
                </a:cubicBezTo>
                <a:cubicBezTo>
                  <a:pt x="63644" y="21245"/>
                  <a:pt x="64270" y="21096"/>
                  <a:pt x="64859" y="20981"/>
                </a:cubicBezTo>
                <a:close/>
                <a:moveTo>
                  <a:pt x="67465" y="21166"/>
                </a:moveTo>
                <a:cubicBezTo>
                  <a:pt x="67606" y="21280"/>
                  <a:pt x="67756" y="21386"/>
                  <a:pt x="67906" y="21465"/>
                </a:cubicBezTo>
                <a:cubicBezTo>
                  <a:pt x="67906" y="21500"/>
                  <a:pt x="67941" y="21536"/>
                  <a:pt x="67976" y="21536"/>
                </a:cubicBezTo>
                <a:cubicBezTo>
                  <a:pt x="67281" y="21606"/>
                  <a:pt x="66585" y="21721"/>
                  <a:pt x="65845" y="21826"/>
                </a:cubicBezTo>
                <a:cubicBezTo>
                  <a:pt x="65775" y="21756"/>
                  <a:pt x="65705" y="21685"/>
                  <a:pt x="65661" y="21641"/>
                </a:cubicBezTo>
                <a:cubicBezTo>
                  <a:pt x="65590" y="21571"/>
                  <a:pt x="65520" y="21500"/>
                  <a:pt x="65440" y="21421"/>
                </a:cubicBezTo>
                <a:cubicBezTo>
                  <a:pt x="66101" y="21316"/>
                  <a:pt x="66761" y="21245"/>
                  <a:pt x="67465" y="21166"/>
                </a:cubicBezTo>
                <a:close/>
                <a:moveTo>
                  <a:pt x="42409" y="20981"/>
                </a:moveTo>
                <a:cubicBezTo>
                  <a:pt x="43140" y="21060"/>
                  <a:pt x="43915" y="21096"/>
                  <a:pt x="44646" y="21131"/>
                </a:cubicBezTo>
                <a:cubicBezTo>
                  <a:pt x="44575" y="21386"/>
                  <a:pt x="44425" y="21606"/>
                  <a:pt x="44311" y="21861"/>
                </a:cubicBezTo>
                <a:cubicBezTo>
                  <a:pt x="43510" y="21826"/>
                  <a:pt x="42735" y="21756"/>
                  <a:pt x="42004" y="21685"/>
                </a:cubicBezTo>
                <a:cubicBezTo>
                  <a:pt x="42110" y="21465"/>
                  <a:pt x="42260" y="21201"/>
                  <a:pt x="42409" y="20981"/>
                </a:cubicBezTo>
                <a:close/>
                <a:moveTo>
                  <a:pt x="51874" y="20655"/>
                </a:moveTo>
                <a:cubicBezTo>
                  <a:pt x="51874" y="21025"/>
                  <a:pt x="51838" y="21351"/>
                  <a:pt x="51759" y="21685"/>
                </a:cubicBezTo>
                <a:cubicBezTo>
                  <a:pt x="50958" y="21756"/>
                  <a:pt x="50148" y="21826"/>
                  <a:pt x="49303" y="21861"/>
                </a:cubicBezTo>
                <a:cubicBezTo>
                  <a:pt x="49373" y="21536"/>
                  <a:pt x="49417" y="21245"/>
                  <a:pt x="49488" y="20946"/>
                </a:cubicBezTo>
                <a:cubicBezTo>
                  <a:pt x="50298" y="20875"/>
                  <a:pt x="51099" y="20761"/>
                  <a:pt x="51874" y="20655"/>
                </a:cubicBezTo>
                <a:close/>
                <a:moveTo>
                  <a:pt x="46917" y="21131"/>
                </a:moveTo>
                <a:cubicBezTo>
                  <a:pt x="46847" y="21386"/>
                  <a:pt x="46776" y="21641"/>
                  <a:pt x="46697" y="21905"/>
                </a:cubicBezTo>
                <a:cubicBezTo>
                  <a:pt x="45896" y="21905"/>
                  <a:pt x="45121" y="21905"/>
                  <a:pt x="44390" y="21861"/>
                </a:cubicBezTo>
                <a:cubicBezTo>
                  <a:pt x="44496" y="21606"/>
                  <a:pt x="44610" y="21386"/>
                  <a:pt x="44716" y="21131"/>
                </a:cubicBezTo>
                <a:close/>
                <a:moveTo>
                  <a:pt x="49417" y="20946"/>
                </a:moveTo>
                <a:lnTo>
                  <a:pt x="49417" y="20946"/>
                </a:lnTo>
                <a:cubicBezTo>
                  <a:pt x="49373" y="21245"/>
                  <a:pt x="49303" y="21536"/>
                  <a:pt x="49232" y="21861"/>
                </a:cubicBezTo>
                <a:cubicBezTo>
                  <a:pt x="48863" y="21861"/>
                  <a:pt x="48458" y="21861"/>
                  <a:pt x="48053" y="21905"/>
                </a:cubicBezTo>
                <a:lnTo>
                  <a:pt x="46732" y="21905"/>
                </a:lnTo>
                <a:cubicBezTo>
                  <a:pt x="46847" y="21641"/>
                  <a:pt x="46917" y="21386"/>
                  <a:pt x="46996" y="21096"/>
                </a:cubicBezTo>
                <a:cubicBezTo>
                  <a:pt x="47392" y="21096"/>
                  <a:pt x="47833" y="21060"/>
                  <a:pt x="48238" y="21060"/>
                </a:cubicBezTo>
                <a:cubicBezTo>
                  <a:pt x="48643" y="21025"/>
                  <a:pt x="49012" y="20981"/>
                  <a:pt x="49417" y="20946"/>
                </a:cubicBezTo>
                <a:close/>
                <a:moveTo>
                  <a:pt x="71156" y="21446"/>
                </a:moveTo>
                <a:cubicBezTo>
                  <a:pt x="71659" y="21446"/>
                  <a:pt x="72158" y="21465"/>
                  <a:pt x="72669" y="21465"/>
                </a:cubicBezTo>
                <a:cubicBezTo>
                  <a:pt x="72968" y="21606"/>
                  <a:pt x="73258" y="21756"/>
                  <a:pt x="73514" y="21905"/>
                </a:cubicBezTo>
                <a:cubicBezTo>
                  <a:pt x="72748" y="21861"/>
                  <a:pt x="71938" y="21861"/>
                  <a:pt x="71163" y="21861"/>
                </a:cubicBezTo>
                <a:cubicBezTo>
                  <a:pt x="70908" y="21721"/>
                  <a:pt x="70652" y="21571"/>
                  <a:pt x="70397" y="21465"/>
                </a:cubicBezTo>
                <a:cubicBezTo>
                  <a:pt x="70652" y="21451"/>
                  <a:pt x="70905" y="21446"/>
                  <a:pt x="71156" y="21446"/>
                </a:cubicBezTo>
                <a:close/>
                <a:moveTo>
                  <a:pt x="62623" y="20911"/>
                </a:moveTo>
                <a:cubicBezTo>
                  <a:pt x="62694" y="21060"/>
                  <a:pt x="62764" y="21166"/>
                  <a:pt x="62843" y="21280"/>
                </a:cubicBezTo>
                <a:cubicBezTo>
                  <a:pt x="62879" y="21316"/>
                  <a:pt x="62914" y="21351"/>
                  <a:pt x="62914" y="21386"/>
                </a:cubicBezTo>
                <a:cubicBezTo>
                  <a:pt x="62359" y="21536"/>
                  <a:pt x="61778" y="21721"/>
                  <a:pt x="61188" y="21941"/>
                </a:cubicBezTo>
                <a:cubicBezTo>
                  <a:pt x="61188" y="21905"/>
                  <a:pt x="61153" y="21826"/>
                  <a:pt x="61153" y="21791"/>
                </a:cubicBezTo>
                <a:cubicBezTo>
                  <a:pt x="61153" y="21721"/>
                  <a:pt x="61118" y="21685"/>
                  <a:pt x="61118" y="21606"/>
                </a:cubicBezTo>
                <a:cubicBezTo>
                  <a:pt x="61593" y="21351"/>
                  <a:pt x="62104" y="21131"/>
                  <a:pt x="62623" y="20911"/>
                </a:cubicBezTo>
                <a:close/>
                <a:moveTo>
                  <a:pt x="37417" y="20875"/>
                </a:moveTo>
                <a:cubicBezTo>
                  <a:pt x="38113" y="21060"/>
                  <a:pt x="38809" y="21201"/>
                  <a:pt x="39548" y="21351"/>
                </a:cubicBezTo>
                <a:cubicBezTo>
                  <a:pt x="39398" y="21571"/>
                  <a:pt x="39249" y="21791"/>
                  <a:pt x="39108" y="21976"/>
                </a:cubicBezTo>
                <a:cubicBezTo>
                  <a:pt x="38368" y="21826"/>
                  <a:pt x="37673" y="21685"/>
                  <a:pt x="36977" y="21465"/>
                </a:cubicBezTo>
                <a:cubicBezTo>
                  <a:pt x="37127" y="21280"/>
                  <a:pt x="37268" y="21060"/>
                  <a:pt x="37417" y="20875"/>
                </a:cubicBezTo>
                <a:close/>
                <a:moveTo>
                  <a:pt x="70283" y="21465"/>
                </a:moveTo>
                <a:cubicBezTo>
                  <a:pt x="70547" y="21606"/>
                  <a:pt x="70802" y="21721"/>
                  <a:pt x="71057" y="21861"/>
                </a:cubicBezTo>
                <a:cubicBezTo>
                  <a:pt x="70283" y="21905"/>
                  <a:pt x="69517" y="21941"/>
                  <a:pt x="68742" y="22011"/>
                </a:cubicBezTo>
                <a:cubicBezTo>
                  <a:pt x="68522" y="21861"/>
                  <a:pt x="68346" y="21721"/>
                  <a:pt x="68161" y="21571"/>
                </a:cubicBezTo>
                <a:cubicBezTo>
                  <a:pt x="68856" y="21500"/>
                  <a:pt x="69552" y="21465"/>
                  <a:pt x="70283" y="21465"/>
                </a:cubicBezTo>
                <a:close/>
                <a:moveTo>
                  <a:pt x="76305" y="20946"/>
                </a:moveTo>
                <a:lnTo>
                  <a:pt x="76305" y="20946"/>
                </a:lnTo>
                <a:cubicBezTo>
                  <a:pt x="77150" y="21060"/>
                  <a:pt x="77951" y="21245"/>
                  <a:pt x="78726" y="21421"/>
                </a:cubicBezTo>
                <a:cubicBezTo>
                  <a:pt x="78761" y="21421"/>
                  <a:pt x="78761" y="21465"/>
                  <a:pt x="78796" y="21465"/>
                </a:cubicBezTo>
                <a:cubicBezTo>
                  <a:pt x="79051" y="21641"/>
                  <a:pt x="79307" y="21826"/>
                  <a:pt x="79527" y="22011"/>
                </a:cubicBezTo>
                <a:cubicBezTo>
                  <a:pt x="78761" y="21826"/>
                  <a:pt x="77951" y="21641"/>
                  <a:pt x="77106" y="21500"/>
                </a:cubicBezTo>
                <a:cubicBezTo>
                  <a:pt x="76815" y="21316"/>
                  <a:pt x="76560" y="21131"/>
                  <a:pt x="76305" y="20946"/>
                </a:cubicBezTo>
                <a:close/>
                <a:moveTo>
                  <a:pt x="14677" y="20030"/>
                </a:moveTo>
                <a:cubicBezTo>
                  <a:pt x="14932" y="20101"/>
                  <a:pt x="15188" y="20215"/>
                  <a:pt x="15443" y="20286"/>
                </a:cubicBezTo>
                <a:lnTo>
                  <a:pt x="16253" y="20585"/>
                </a:lnTo>
                <a:cubicBezTo>
                  <a:pt x="16402" y="20655"/>
                  <a:pt x="16579" y="20691"/>
                  <a:pt x="16728" y="20761"/>
                </a:cubicBezTo>
                <a:cubicBezTo>
                  <a:pt x="16402" y="21201"/>
                  <a:pt x="16033" y="21606"/>
                  <a:pt x="15663" y="22046"/>
                </a:cubicBezTo>
                <a:cubicBezTo>
                  <a:pt x="15557" y="22011"/>
                  <a:pt x="15443" y="21941"/>
                  <a:pt x="15337" y="21905"/>
                </a:cubicBezTo>
                <a:cubicBezTo>
                  <a:pt x="14747" y="21685"/>
                  <a:pt x="14122" y="21465"/>
                  <a:pt x="13541" y="21201"/>
                </a:cubicBezTo>
                <a:cubicBezTo>
                  <a:pt x="13902" y="20805"/>
                  <a:pt x="14272" y="20400"/>
                  <a:pt x="14677" y="20030"/>
                </a:cubicBezTo>
                <a:close/>
                <a:moveTo>
                  <a:pt x="74649" y="21201"/>
                </a:moveTo>
                <a:lnTo>
                  <a:pt x="74649" y="21201"/>
                </a:lnTo>
                <a:cubicBezTo>
                  <a:pt x="75459" y="21280"/>
                  <a:pt x="76305" y="21386"/>
                  <a:pt x="77071" y="21536"/>
                </a:cubicBezTo>
                <a:cubicBezTo>
                  <a:pt x="77326" y="21721"/>
                  <a:pt x="77625" y="21861"/>
                  <a:pt x="77880" y="22046"/>
                </a:cubicBezTo>
                <a:cubicBezTo>
                  <a:pt x="77071" y="21905"/>
                  <a:pt x="76269" y="21756"/>
                  <a:pt x="75424" y="21641"/>
                </a:cubicBezTo>
                <a:cubicBezTo>
                  <a:pt x="75389" y="21606"/>
                  <a:pt x="75310" y="21571"/>
                  <a:pt x="75239" y="21536"/>
                </a:cubicBezTo>
                <a:cubicBezTo>
                  <a:pt x="75054" y="21421"/>
                  <a:pt x="74834" y="21316"/>
                  <a:pt x="74649" y="21201"/>
                </a:cubicBezTo>
                <a:close/>
                <a:moveTo>
                  <a:pt x="77986" y="20691"/>
                </a:moveTo>
                <a:lnTo>
                  <a:pt x="77986" y="20691"/>
                </a:lnTo>
                <a:cubicBezTo>
                  <a:pt x="78206" y="20726"/>
                  <a:pt x="78470" y="20805"/>
                  <a:pt x="78726" y="20875"/>
                </a:cubicBezTo>
                <a:cubicBezTo>
                  <a:pt x="79236" y="20981"/>
                  <a:pt x="79747" y="21131"/>
                  <a:pt x="80231" y="21316"/>
                </a:cubicBezTo>
                <a:cubicBezTo>
                  <a:pt x="80486" y="21571"/>
                  <a:pt x="80742" y="21791"/>
                  <a:pt x="80997" y="22011"/>
                </a:cubicBezTo>
                <a:lnTo>
                  <a:pt x="81032" y="22046"/>
                </a:lnTo>
                <a:cubicBezTo>
                  <a:pt x="80707" y="21905"/>
                  <a:pt x="80372" y="21791"/>
                  <a:pt x="80046" y="21721"/>
                </a:cubicBezTo>
                <a:cubicBezTo>
                  <a:pt x="79606" y="21571"/>
                  <a:pt x="79201" y="21465"/>
                  <a:pt x="78761" y="21351"/>
                </a:cubicBezTo>
                <a:cubicBezTo>
                  <a:pt x="78506" y="21131"/>
                  <a:pt x="78206" y="20911"/>
                  <a:pt x="77986" y="20691"/>
                </a:cubicBezTo>
                <a:close/>
                <a:moveTo>
                  <a:pt x="34847" y="20805"/>
                </a:moveTo>
                <a:cubicBezTo>
                  <a:pt x="35507" y="21060"/>
                  <a:pt x="36167" y="21280"/>
                  <a:pt x="36872" y="21500"/>
                </a:cubicBezTo>
                <a:cubicBezTo>
                  <a:pt x="36687" y="21721"/>
                  <a:pt x="36537" y="21941"/>
                  <a:pt x="36352" y="22126"/>
                </a:cubicBezTo>
                <a:cubicBezTo>
                  <a:pt x="35657" y="21941"/>
                  <a:pt x="34961" y="21721"/>
                  <a:pt x="34266" y="21465"/>
                </a:cubicBezTo>
                <a:cubicBezTo>
                  <a:pt x="34451" y="21245"/>
                  <a:pt x="34627" y="21025"/>
                  <a:pt x="34812" y="20840"/>
                </a:cubicBezTo>
                <a:cubicBezTo>
                  <a:pt x="34812" y="20805"/>
                  <a:pt x="34847" y="20805"/>
                  <a:pt x="34847" y="20805"/>
                </a:cubicBezTo>
                <a:close/>
                <a:moveTo>
                  <a:pt x="4438" y="20180"/>
                </a:moveTo>
                <a:cubicBezTo>
                  <a:pt x="4658" y="20286"/>
                  <a:pt x="4913" y="20435"/>
                  <a:pt x="5133" y="20585"/>
                </a:cubicBezTo>
                <a:cubicBezTo>
                  <a:pt x="5574" y="20805"/>
                  <a:pt x="6014" y="21060"/>
                  <a:pt x="6454" y="21280"/>
                </a:cubicBezTo>
                <a:cubicBezTo>
                  <a:pt x="5979" y="21571"/>
                  <a:pt x="5538" y="21861"/>
                  <a:pt x="5063" y="22161"/>
                </a:cubicBezTo>
                <a:cubicBezTo>
                  <a:pt x="4772" y="21976"/>
                  <a:pt x="4473" y="21791"/>
                  <a:pt x="4218" y="21641"/>
                </a:cubicBezTo>
                <a:cubicBezTo>
                  <a:pt x="3813" y="21386"/>
                  <a:pt x="3452" y="21166"/>
                  <a:pt x="3047" y="20946"/>
                </a:cubicBezTo>
                <a:cubicBezTo>
                  <a:pt x="3522" y="20691"/>
                  <a:pt x="3962" y="20435"/>
                  <a:pt x="4438" y="20180"/>
                </a:cubicBezTo>
                <a:close/>
                <a:moveTo>
                  <a:pt x="26377" y="20065"/>
                </a:moveTo>
                <a:cubicBezTo>
                  <a:pt x="27108" y="20470"/>
                  <a:pt x="27848" y="20875"/>
                  <a:pt x="28578" y="21280"/>
                </a:cubicBezTo>
                <a:cubicBezTo>
                  <a:pt x="28429" y="21465"/>
                  <a:pt x="28288" y="21641"/>
                  <a:pt x="28138" y="21826"/>
                </a:cubicBezTo>
                <a:cubicBezTo>
                  <a:pt x="28068" y="21941"/>
                  <a:pt x="27988" y="22046"/>
                  <a:pt x="27883" y="22161"/>
                </a:cubicBezTo>
                <a:cubicBezTo>
                  <a:pt x="27108" y="21826"/>
                  <a:pt x="26377" y="21465"/>
                  <a:pt x="25603" y="21096"/>
                </a:cubicBezTo>
                <a:cubicBezTo>
                  <a:pt x="25647" y="21060"/>
                  <a:pt x="25682" y="21060"/>
                  <a:pt x="25682" y="21025"/>
                </a:cubicBezTo>
                <a:cubicBezTo>
                  <a:pt x="25902" y="20726"/>
                  <a:pt x="26122" y="20400"/>
                  <a:pt x="26377" y="20065"/>
                </a:cubicBezTo>
                <a:close/>
                <a:moveTo>
                  <a:pt x="32170" y="20541"/>
                </a:moveTo>
                <a:cubicBezTo>
                  <a:pt x="32611" y="20805"/>
                  <a:pt x="33086" y="21025"/>
                  <a:pt x="33570" y="21245"/>
                </a:cubicBezTo>
                <a:cubicBezTo>
                  <a:pt x="33790" y="21316"/>
                  <a:pt x="33966" y="21386"/>
                  <a:pt x="34151" y="21465"/>
                </a:cubicBezTo>
                <a:cubicBezTo>
                  <a:pt x="33966" y="21685"/>
                  <a:pt x="33790" y="21941"/>
                  <a:pt x="33570" y="22161"/>
                </a:cubicBezTo>
                <a:cubicBezTo>
                  <a:pt x="33456" y="22126"/>
                  <a:pt x="33306" y="22082"/>
                  <a:pt x="33200" y="22046"/>
                </a:cubicBezTo>
                <a:cubicBezTo>
                  <a:pt x="32611" y="21826"/>
                  <a:pt x="32029" y="21606"/>
                  <a:pt x="31475" y="21351"/>
                </a:cubicBezTo>
                <a:cubicBezTo>
                  <a:pt x="31695" y="21060"/>
                  <a:pt x="31950" y="20805"/>
                  <a:pt x="32170" y="20541"/>
                </a:cubicBezTo>
                <a:close/>
                <a:moveTo>
                  <a:pt x="29388" y="20250"/>
                </a:moveTo>
                <a:cubicBezTo>
                  <a:pt x="30049" y="20655"/>
                  <a:pt x="30709" y="21025"/>
                  <a:pt x="31369" y="21351"/>
                </a:cubicBezTo>
                <a:cubicBezTo>
                  <a:pt x="31149" y="21641"/>
                  <a:pt x="30929" y="21905"/>
                  <a:pt x="30709" y="22196"/>
                </a:cubicBezTo>
                <a:cubicBezTo>
                  <a:pt x="30005" y="21905"/>
                  <a:pt x="29344" y="21571"/>
                  <a:pt x="28649" y="21245"/>
                </a:cubicBezTo>
                <a:cubicBezTo>
                  <a:pt x="28763" y="21131"/>
                  <a:pt x="28869" y="20981"/>
                  <a:pt x="28948" y="20875"/>
                </a:cubicBezTo>
                <a:cubicBezTo>
                  <a:pt x="29089" y="20655"/>
                  <a:pt x="29239" y="20470"/>
                  <a:pt x="29388" y="20250"/>
                </a:cubicBezTo>
                <a:close/>
                <a:moveTo>
                  <a:pt x="72818" y="21500"/>
                </a:moveTo>
                <a:cubicBezTo>
                  <a:pt x="73003" y="21500"/>
                  <a:pt x="73188" y="21500"/>
                  <a:pt x="73408" y="21536"/>
                </a:cubicBezTo>
                <a:cubicBezTo>
                  <a:pt x="74068" y="21571"/>
                  <a:pt x="74764" y="21606"/>
                  <a:pt x="75424" y="21721"/>
                </a:cubicBezTo>
                <a:cubicBezTo>
                  <a:pt x="75715" y="21861"/>
                  <a:pt x="76005" y="22046"/>
                  <a:pt x="76269" y="22196"/>
                </a:cubicBezTo>
                <a:cubicBezTo>
                  <a:pt x="75565" y="22082"/>
                  <a:pt x="74834" y="22011"/>
                  <a:pt x="74068" y="21941"/>
                </a:cubicBezTo>
                <a:lnTo>
                  <a:pt x="73663" y="21941"/>
                </a:lnTo>
                <a:cubicBezTo>
                  <a:pt x="73408" y="21791"/>
                  <a:pt x="73109" y="21641"/>
                  <a:pt x="72818" y="21500"/>
                </a:cubicBezTo>
                <a:close/>
                <a:moveTo>
                  <a:pt x="79492" y="20470"/>
                </a:moveTo>
                <a:lnTo>
                  <a:pt x="79492" y="20470"/>
                </a:lnTo>
                <a:cubicBezTo>
                  <a:pt x="80266" y="20726"/>
                  <a:pt x="80997" y="21025"/>
                  <a:pt x="81693" y="21351"/>
                </a:cubicBezTo>
                <a:cubicBezTo>
                  <a:pt x="81992" y="21641"/>
                  <a:pt x="82247" y="21941"/>
                  <a:pt x="82503" y="22196"/>
                </a:cubicBezTo>
                <a:cubicBezTo>
                  <a:pt x="81772" y="21826"/>
                  <a:pt x="81032" y="21536"/>
                  <a:pt x="80266" y="21280"/>
                </a:cubicBezTo>
                <a:cubicBezTo>
                  <a:pt x="80011" y="21025"/>
                  <a:pt x="79747" y="20726"/>
                  <a:pt x="79492" y="20470"/>
                </a:cubicBezTo>
                <a:close/>
                <a:moveTo>
                  <a:pt x="23366" y="20065"/>
                </a:moveTo>
                <a:cubicBezTo>
                  <a:pt x="23701" y="20215"/>
                  <a:pt x="24062" y="20400"/>
                  <a:pt x="24396" y="20585"/>
                </a:cubicBezTo>
                <a:cubicBezTo>
                  <a:pt x="24766" y="20761"/>
                  <a:pt x="25162" y="20946"/>
                  <a:pt x="25532" y="21131"/>
                </a:cubicBezTo>
                <a:cubicBezTo>
                  <a:pt x="25242" y="21500"/>
                  <a:pt x="24986" y="21861"/>
                  <a:pt x="24687" y="22231"/>
                </a:cubicBezTo>
                <a:cubicBezTo>
                  <a:pt x="23921" y="21905"/>
                  <a:pt x="23146" y="21571"/>
                  <a:pt x="22416" y="21245"/>
                </a:cubicBezTo>
                <a:cubicBezTo>
                  <a:pt x="22706" y="20840"/>
                  <a:pt x="23041" y="20435"/>
                  <a:pt x="23366" y="20065"/>
                </a:cubicBezTo>
                <a:close/>
                <a:moveTo>
                  <a:pt x="80962" y="20435"/>
                </a:moveTo>
                <a:lnTo>
                  <a:pt x="80962" y="20435"/>
                </a:lnTo>
                <a:cubicBezTo>
                  <a:pt x="81622" y="20761"/>
                  <a:pt x="82282" y="21131"/>
                  <a:pt x="82943" y="21465"/>
                </a:cubicBezTo>
                <a:cubicBezTo>
                  <a:pt x="83198" y="21756"/>
                  <a:pt x="83453" y="22011"/>
                  <a:pt x="83709" y="22266"/>
                </a:cubicBezTo>
                <a:cubicBezTo>
                  <a:pt x="83048" y="21941"/>
                  <a:pt x="82388" y="21606"/>
                  <a:pt x="81772" y="21316"/>
                </a:cubicBezTo>
                <a:cubicBezTo>
                  <a:pt x="81508" y="21060"/>
                  <a:pt x="81252" y="20761"/>
                  <a:pt x="80962" y="20435"/>
                </a:cubicBezTo>
                <a:close/>
                <a:moveTo>
                  <a:pt x="65370" y="21465"/>
                </a:moveTo>
                <a:cubicBezTo>
                  <a:pt x="65440" y="21536"/>
                  <a:pt x="65520" y="21606"/>
                  <a:pt x="65625" y="21685"/>
                </a:cubicBezTo>
                <a:cubicBezTo>
                  <a:pt x="65661" y="21721"/>
                  <a:pt x="65740" y="21791"/>
                  <a:pt x="65775" y="21826"/>
                </a:cubicBezTo>
                <a:cubicBezTo>
                  <a:pt x="65080" y="21976"/>
                  <a:pt x="64340" y="22126"/>
                  <a:pt x="63574" y="22302"/>
                </a:cubicBezTo>
                <a:cubicBezTo>
                  <a:pt x="63504" y="22161"/>
                  <a:pt x="63424" y="22011"/>
                  <a:pt x="63319" y="21861"/>
                </a:cubicBezTo>
                <a:cubicBezTo>
                  <a:pt x="64014" y="21721"/>
                  <a:pt x="64675" y="21571"/>
                  <a:pt x="65370" y="21465"/>
                </a:cubicBezTo>
                <a:close/>
                <a:moveTo>
                  <a:pt x="68046" y="21606"/>
                </a:moveTo>
                <a:cubicBezTo>
                  <a:pt x="68267" y="21721"/>
                  <a:pt x="68451" y="21861"/>
                  <a:pt x="68636" y="22011"/>
                </a:cubicBezTo>
                <a:cubicBezTo>
                  <a:pt x="67906" y="22082"/>
                  <a:pt x="67131" y="22161"/>
                  <a:pt x="66365" y="22302"/>
                </a:cubicBezTo>
                <a:cubicBezTo>
                  <a:pt x="66215" y="22161"/>
                  <a:pt x="66066" y="22011"/>
                  <a:pt x="65925" y="21861"/>
                </a:cubicBezTo>
                <a:cubicBezTo>
                  <a:pt x="66620" y="21756"/>
                  <a:pt x="67351" y="21641"/>
                  <a:pt x="68046" y="21606"/>
                </a:cubicBezTo>
                <a:close/>
                <a:moveTo>
                  <a:pt x="56381" y="20805"/>
                </a:moveTo>
                <a:cubicBezTo>
                  <a:pt x="56416" y="21131"/>
                  <a:pt x="56416" y="21465"/>
                  <a:pt x="56416" y="21791"/>
                </a:cubicBezTo>
                <a:cubicBezTo>
                  <a:pt x="55650" y="22011"/>
                  <a:pt x="54876" y="22196"/>
                  <a:pt x="54075" y="22346"/>
                </a:cubicBezTo>
                <a:cubicBezTo>
                  <a:pt x="54110" y="22046"/>
                  <a:pt x="54145" y="21721"/>
                  <a:pt x="54145" y="21386"/>
                </a:cubicBezTo>
                <a:cubicBezTo>
                  <a:pt x="54920" y="21245"/>
                  <a:pt x="55650" y="21060"/>
                  <a:pt x="56381" y="20805"/>
                </a:cubicBezTo>
                <a:close/>
                <a:moveTo>
                  <a:pt x="60898" y="21025"/>
                </a:moveTo>
                <a:cubicBezTo>
                  <a:pt x="60933" y="21201"/>
                  <a:pt x="60968" y="21386"/>
                  <a:pt x="61039" y="21571"/>
                </a:cubicBezTo>
                <a:cubicBezTo>
                  <a:pt x="60862" y="21641"/>
                  <a:pt x="60678" y="21756"/>
                  <a:pt x="60528" y="21826"/>
                </a:cubicBezTo>
                <a:cubicBezTo>
                  <a:pt x="60237" y="21976"/>
                  <a:pt x="59903" y="22126"/>
                  <a:pt x="59612" y="22266"/>
                </a:cubicBezTo>
                <a:cubicBezTo>
                  <a:pt x="59577" y="22266"/>
                  <a:pt x="59498" y="22302"/>
                  <a:pt x="59463" y="22346"/>
                </a:cubicBezTo>
                <a:cubicBezTo>
                  <a:pt x="59463" y="22161"/>
                  <a:pt x="59463" y="21976"/>
                  <a:pt x="59427" y="21791"/>
                </a:cubicBezTo>
                <a:cubicBezTo>
                  <a:pt x="59542" y="21756"/>
                  <a:pt x="59612" y="21721"/>
                  <a:pt x="59683" y="21641"/>
                </a:cubicBezTo>
                <a:cubicBezTo>
                  <a:pt x="59982" y="21536"/>
                  <a:pt x="60237" y="21386"/>
                  <a:pt x="60493" y="21245"/>
                </a:cubicBezTo>
                <a:cubicBezTo>
                  <a:pt x="60598" y="21166"/>
                  <a:pt x="60748" y="21096"/>
                  <a:pt x="60898" y="21025"/>
                </a:cubicBezTo>
                <a:close/>
                <a:moveTo>
                  <a:pt x="11560" y="20365"/>
                </a:moveTo>
                <a:cubicBezTo>
                  <a:pt x="12177" y="20655"/>
                  <a:pt x="12802" y="20946"/>
                  <a:pt x="13427" y="21201"/>
                </a:cubicBezTo>
                <a:cubicBezTo>
                  <a:pt x="13057" y="21606"/>
                  <a:pt x="12661" y="21976"/>
                  <a:pt x="12291" y="22381"/>
                </a:cubicBezTo>
                <a:cubicBezTo>
                  <a:pt x="11631" y="22082"/>
                  <a:pt x="10970" y="21756"/>
                  <a:pt x="10345" y="21421"/>
                </a:cubicBezTo>
                <a:cubicBezTo>
                  <a:pt x="10750" y="21096"/>
                  <a:pt x="11155" y="20726"/>
                  <a:pt x="11560" y="20365"/>
                </a:cubicBezTo>
                <a:close/>
                <a:moveTo>
                  <a:pt x="39583" y="21386"/>
                </a:moveTo>
                <a:cubicBezTo>
                  <a:pt x="40349" y="21500"/>
                  <a:pt x="41089" y="21641"/>
                  <a:pt x="41890" y="21721"/>
                </a:cubicBezTo>
                <a:cubicBezTo>
                  <a:pt x="41749" y="21941"/>
                  <a:pt x="41635" y="22161"/>
                  <a:pt x="41494" y="22381"/>
                </a:cubicBezTo>
                <a:cubicBezTo>
                  <a:pt x="40719" y="22266"/>
                  <a:pt x="39953" y="22161"/>
                  <a:pt x="39178" y="22011"/>
                </a:cubicBezTo>
                <a:cubicBezTo>
                  <a:pt x="39328" y="21791"/>
                  <a:pt x="39434" y="21571"/>
                  <a:pt x="39583" y="21386"/>
                </a:cubicBezTo>
                <a:close/>
                <a:moveTo>
                  <a:pt x="58001" y="21245"/>
                </a:moveTo>
                <a:cubicBezTo>
                  <a:pt x="58001" y="21465"/>
                  <a:pt x="58001" y="21641"/>
                  <a:pt x="57957" y="21861"/>
                </a:cubicBezTo>
                <a:cubicBezTo>
                  <a:pt x="57446" y="22082"/>
                  <a:pt x="56936" y="22266"/>
                  <a:pt x="56416" y="22416"/>
                </a:cubicBezTo>
                <a:cubicBezTo>
                  <a:pt x="56460" y="22231"/>
                  <a:pt x="56460" y="22011"/>
                  <a:pt x="56460" y="21826"/>
                </a:cubicBezTo>
                <a:cubicBezTo>
                  <a:pt x="56971" y="21641"/>
                  <a:pt x="57482" y="21465"/>
                  <a:pt x="58001" y="21245"/>
                </a:cubicBezTo>
                <a:close/>
                <a:moveTo>
                  <a:pt x="59357" y="21280"/>
                </a:moveTo>
                <a:cubicBezTo>
                  <a:pt x="59357" y="21421"/>
                  <a:pt x="59357" y="21606"/>
                  <a:pt x="59392" y="21756"/>
                </a:cubicBezTo>
                <a:cubicBezTo>
                  <a:pt x="58917" y="22011"/>
                  <a:pt x="58441" y="22196"/>
                  <a:pt x="57957" y="22416"/>
                </a:cubicBezTo>
                <a:cubicBezTo>
                  <a:pt x="58001" y="22231"/>
                  <a:pt x="58001" y="22082"/>
                  <a:pt x="58036" y="21905"/>
                </a:cubicBezTo>
                <a:cubicBezTo>
                  <a:pt x="58477" y="21721"/>
                  <a:pt x="58917" y="21500"/>
                  <a:pt x="59357" y="21280"/>
                </a:cubicBezTo>
                <a:close/>
                <a:moveTo>
                  <a:pt x="62949" y="21421"/>
                </a:moveTo>
                <a:cubicBezTo>
                  <a:pt x="63063" y="21571"/>
                  <a:pt x="63134" y="21721"/>
                  <a:pt x="63239" y="21826"/>
                </a:cubicBezTo>
                <a:cubicBezTo>
                  <a:pt x="62579" y="22011"/>
                  <a:pt x="61963" y="22196"/>
                  <a:pt x="61338" y="22416"/>
                </a:cubicBezTo>
                <a:cubicBezTo>
                  <a:pt x="61303" y="22266"/>
                  <a:pt x="61259" y="22126"/>
                  <a:pt x="61223" y="22011"/>
                </a:cubicBezTo>
                <a:cubicBezTo>
                  <a:pt x="61813" y="21791"/>
                  <a:pt x="62403" y="21606"/>
                  <a:pt x="62949" y="21421"/>
                </a:cubicBezTo>
                <a:close/>
                <a:moveTo>
                  <a:pt x="82168" y="20506"/>
                </a:moveTo>
                <a:cubicBezTo>
                  <a:pt x="82388" y="20620"/>
                  <a:pt x="82573" y="20726"/>
                  <a:pt x="82793" y="20875"/>
                </a:cubicBezTo>
                <a:cubicBezTo>
                  <a:pt x="82978" y="20981"/>
                  <a:pt x="83163" y="21096"/>
                  <a:pt x="83383" y="21201"/>
                </a:cubicBezTo>
                <a:cubicBezTo>
                  <a:pt x="83568" y="21316"/>
                  <a:pt x="83823" y="21421"/>
                  <a:pt x="84043" y="21571"/>
                </a:cubicBezTo>
                <a:cubicBezTo>
                  <a:pt x="84299" y="21861"/>
                  <a:pt x="84589" y="22161"/>
                  <a:pt x="84888" y="22451"/>
                </a:cubicBezTo>
                <a:cubicBezTo>
                  <a:pt x="84774" y="22381"/>
                  <a:pt x="84668" y="22346"/>
                  <a:pt x="84554" y="22266"/>
                </a:cubicBezTo>
                <a:cubicBezTo>
                  <a:pt x="84149" y="22046"/>
                  <a:pt x="83753" y="21826"/>
                  <a:pt x="83348" y="21606"/>
                </a:cubicBezTo>
                <a:cubicBezTo>
                  <a:pt x="83233" y="21571"/>
                  <a:pt x="83092" y="21500"/>
                  <a:pt x="82978" y="21421"/>
                </a:cubicBezTo>
                <a:cubicBezTo>
                  <a:pt x="82723" y="21131"/>
                  <a:pt x="82432" y="20840"/>
                  <a:pt x="82168" y="20506"/>
                </a:cubicBezTo>
                <a:close/>
                <a:moveTo>
                  <a:pt x="20065" y="20321"/>
                </a:moveTo>
                <a:cubicBezTo>
                  <a:pt x="20760" y="20620"/>
                  <a:pt x="21500" y="20911"/>
                  <a:pt x="22195" y="21245"/>
                </a:cubicBezTo>
                <a:cubicBezTo>
                  <a:pt x="22231" y="21245"/>
                  <a:pt x="22266" y="21280"/>
                  <a:pt x="22301" y="21280"/>
                </a:cubicBezTo>
                <a:cubicBezTo>
                  <a:pt x="22125" y="21536"/>
                  <a:pt x="21940" y="21756"/>
                  <a:pt x="21755" y="22011"/>
                </a:cubicBezTo>
                <a:cubicBezTo>
                  <a:pt x="21641" y="22161"/>
                  <a:pt x="21535" y="22302"/>
                  <a:pt x="21385" y="22487"/>
                </a:cubicBezTo>
                <a:cubicBezTo>
                  <a:pt x="20690" y="22231"/>
                  <a:pt x="20030" y="21941"/>
                  <a:pt x="19334" y="21685"/>
                </a:cubicBezTo>
                <a:cubicBezTo>
                  <a:pt x="19264" y="21641"/>
                  <a:pt x="19149" y="21606"/>
                  <a:pt x="19079" y="21571"/>
                </a:cubicBezTo>
                <a:cubicBezTo>
                  <a:pt x="19264" y="21316"/>
                  <a:pt x="19440" y="21096"/>
                  <a:pt x="19625" y="20840"/>
                </a:cubicBezTo>
                <a:cubicBezTo>
                  <a:pt x="19774" y="20655"/>
                  <a:pt x="19924" y="20506"/>
                  <a:pt x="20065" y="20321"/>
                </a:cubicBezTo>
                <a:close/>
                <a:moveTo>
                  <a:pt x="71948" y="21926"/>
                </a:moveTo>
                <a:cubicBezTo>
                  <a:pt x="72518" y="21926"/>
                  <a:pt x="73091" y="21951"/>
                  <a:pt x="73663" y="21976"/>
                </a:cubicBezTo>
                <a:cubicBezTo>
                  <a:pt x="73954" y="22161"/>
                  <a:pt x="74209" y="22302"/>
                  <a:pt x="74509" y="22487"/>
                </a:cubicBezTo>
                <a:cubicBezTo>
                  <a:pt x="73663" y="22416"/>
                  <a:pt x="72818" y="22416"/>
                  <a:pt x="71973" y="22416"/>
                </a:cubicBezTo>
                <a:cubicBezTo>
                  <a:pt x="71753" y="22231"/>
                  <a:pt x="71498" y="22082"/>
                  <a:pt x="71242" y="21941"/>
                </a:cubicBezTo>
                <a:cubicBezTo>
                  <a:pt x="71477" y="21930"/>
                  <a:pt x="71712" y="21926"/>
                  <a:pt x="71948" y="21926"/>
                </a:cubicBezTo>
                <a:close/>
                <a:moveTo>
                  <a:pt x="83128" y="20506"/>
                </a:moveTo>
                <a:cubicBezTo>
                  <a:pt x="83753" y="20840"/>
                  <a:pt x="84413" y="21131"/>
                  <a:pt x="85109" y="21421"/>
                </a:cubicBezTo>
                <a:cubicBezTo>
                  <a:pt x="85469" y="21791"/>
                  <a:pt x="85804" y="22126"/>
                  <a:pt x="86174" y="22487"/>
                </a:cubicBezTo>
                <a:cubicBezTo>
                  <a:pt x="85434" y="22161"/>
                  <a:pt x="84704" y="21861"/>
                  <a:pt x="84078" y="21500"/>
                </a:cubicBezTo>
                <a:cubicBezTo>
                  <a:pt x="83753" y="21166"/>
                  <a:pt x="83453" y="20840"/>
                  <a:pt x="83128" y="20506"/>
                </a:cubicBezTo>
                <a:close/>
                <a:moveTo>
                  <a:pt x="7995" y="20286"/>
                </a:moveTo>
                <a:cubicBezTo>
                  <a:pt x="8180" y="20400"/>
                  <a:pt x="8329" y="20470"/>
                  <a:pt x="8514" y="20541"/>
                </a:cubicBezTo>
                <a:cubicBezTo>
                  <a:pt x="9060" y="20840"/>
                  <a:pt x="9650" y="21166"/>
                  <a:pt x="10240" y="21465"/>
                </a:cubicBezTo>
                <a:cubicBezTo>
                  <a:pt x="9799" y="21826"/>
                  <a:pt x="9359" y="22196"/>
                  <a:pt x="8919" y="22522"/>
                </a:cubicBezTo>
                <a:cubicBezTo>
                  <a:pt x="8109" y="22126"/>
                  <a:pt x="7334" y="21721"/>
                  <a:pt x="6568" y="21280"/>
                </a:cubicBezTo>
                <a:cubicBezTo>
                  <a:pt x="7044" y="20946"/>
                  <a:pt x="7519" y="20620"/>
                  <a:pt x="7995" y="20286"/>
                </a:cubicBezTo>
                <a:close/>
                <a:moveTo>
                  <a:pt x="71128" y="21941"/>
                </a:moveTo>
                <a:cubicBezTo>
                  <a:pt x="71383" y="22082"/>
                  <a:pt x="71647" y="22231"/>
                  <a:pt x="71903" y="22416"/>
                </a:cubicBezTo>
                <a:cubicBezTo>
                  <a:pt x="71057" y="22416"/>
                  <a:pt x="70212" y="22451"/>
                  <a:pt x="69402" y="22522"/>
                </a:cubicBezTo>
                <a:cubicBezTo>
                  <a:pt x="69226" y="22381"/>
                  <a:pt x="69006" y="22196"/>
                  <a:pt x="68786" y="22046"/>
                </a:cubicBezTo>
                <a:cubicBezTo>
                  <a:pt x="69587" y="21976"/>
                  <a:pt x="70362" y="21941"/>
                  <a:pt x="71128" y="21941"/>
                </a:cubicBezTo>
                <a:close/>
                <a:moveTo>
                  <a:pt x="41969" y="21721"/>
                </a:moveTo>
                <a:cubicBezTo>
                  <a:pt x="42700" y="21826"/>
                  <a:pt x="43510" y="21861"/>
                  <a:pt x="44311" y="21905"/>
                </a:cubicBezTo>
                <a:cubicBezTo>
                  <a:pt x="44170" y="22161"/>
                  <a:pt x="44056" y="22381"/>
                  <a:pt x="43950" y="22601"/>
                </a:cubicBezTo>
                <a:cubicBezTo>
                  <a:pt x="43140" y="22522"/>
                  <a:pt x="42374" y="22451"/>
                  <a:pt x="41564" y="22381"/>
                </a:cubicBezTo>
                <a:cubicBezTo>
                  <a:pt x="41670" y="22161"/>
                  <a:pt x="41819" y="21941"/>
                  <a:pt x="41969" y="21721"/>
                </a:cubicBezTo>
                <a:close/>
                <a:moveTo>
                  <a:pt x="54075" y="21421"/>
                </a:moveTo>
                <a:cubicBezTo>
                  <a:pt x="54075" y="21721"/>
                  <a:pt x="54075" y="22046"/>
                  <a:pt x="53995" y="22346"/>
                </a:cubicBezTo>
                <a:cubicBezTo>
                  <a:pt x="53229" y="22487"/>
                  <a:pt x="52419" y="22566"/>
                  <a:pt x="51618" y="22636"/>
                </a:cubicBezTo>
                <a:cubicBezTo>
                  <a:pt x="51689" y="22346"/>
                  <a:pt x="51759" y="22046"/>
                  <a:pt x="51838" y="21721"/>
                </a:cubicBezTo>
                <a:cubicBezTo>
                  <a:pt x="52569" y="21641"/>
                  <a:pt x="53335" y="21571"/>
                  <a:pt x="54075" y="21421"/>
                </a:cubicBezTo>
                <a:close/>
                <a:moveTo>
                  <a:pt x="61039" y="21641"/>
                </a:moveTo>
                <a:cubicBezTo>
                  <a:pt x="61083" y="21685"/>
                  <a:pt x="61083" y="21756"/>
                  <a:pt x="61118" y="21791"/>
                </a:cubicBezTo>
                <a:cubicBezTo>
                  <a:pt x="61118" y="21861"/>
                  <a:pt x="61118" y="21905"/>
                  <a:pt x="61153" y="21976"/>
                </a:cubicBezTo>
                <a:cubicBezTo>
                  <a:pt x="60783" y="22082"/>
                  <a:pt x="60457" y="22231"/>
                  <a:pt x="60088" y="22381"/>
                </a:cubicBezTo>
                <a:cubicBezTo>
                  <a:pt x="59868" y="22487"/>
                  <a:pt x="59683" y="22566"/>
                  <a:pt x="59463" y="22636"/>
                </a:cubicBezTo>
                <a:lnTo>
                  <a:pt x="59463" y="22381"/>
                </a:lnTo>
                <a:cubicBezTo>
                  <a:pt x="59498" y="22381"/>
                  <a:pt x="59577" y="22346"/>
                  <a:pt x="59647" y="22302"/>
                </a:cubicBezTo>
                <a:cubicBezTo>
                  <a:pt x="59938" y="22161"/>
                  <a:pt x="60237" y="22011"/>
                  <a:pt x="60528" y="21861"/>
                </a:cubicBezTo>
                <a:cubicBezTo>
                  <a:pt x="60713" y="21791"/>
                  <a:pt x="60898" y="21721"/>
                  <a:pt x="61039" y="21641"/>
                </a:cubicBezTo>
                <a:close/>
                <a:moveTo>
                  <a:pt x="36942" y="21500"/>
                </a:moveTo>
                <a:cubicBezTo>
                  <a:pt x="37638" y="21721"/>
                  <a:pt x="38333" y="21905"/>
                  <a:pt x="39073" y="22046"/>
                </a:cubicBezTo>
                <a:cubicBezTo>
                  <a:pt x="38923" y="22231"/>
                  <a:pt x="38773" y="22451"/>
                  <a:pt x="38632" y="22671"/>
                </a:cubicBezTo>
                <a:cubicBezTo>
                  <a:pt x="37893" y="22522"/>
                  <a:pt x="37162" y="22346"/>
                  <a:pt x="36431" y="22161"/>
                </a:cubicBezTo>
                <a:cubicBezTo>
                  <a:pt x="36608" y="21941"/>
                  <a:pt x="36757" y="21721"/>
                  <a:pt x="36942" y="21500"/>
                </a:cubicBezTo>
                <a:close/>
                <a:moveTo>
                  <a:pt x="44355" y="21905"/>
                </a:moveTo>
                <a:cubicBezTo>
                  <a:pt x="45121" y="21941"/>
                  <a:pt x="45896" y="21976"/>
                  <a:pt x="46662" y="21976"/>
                </a:cubicBezTo>
                <a:cubicBezTo>
                  <a:pt x="46591" y="22196"/>
                  <a:pt x="46512" y="22451"/>
                  <a:pt x="46406" y="22707"/>
                </a:cubicBezTo>
                <a:cubicBezTo>
                  <a:pt x="45632" y="22671"/>
                  <a:pt x="44830" y="22636"/>
                  <a:pt x="44020" y="22601"/>
                </a:cubicBezTo>
                <a:cubicBezTo>
                  <a:pt x="44135" y="22381"/>
                  <a:pt x="44241" y="22161"/>
                  <a:pt x="44355" y="21905"/>
                </a:cubicBezTo>
                <a:close/>
                <a:moveTo>
                  <a:pt x="49232" y="21905"/>
                </a:moveTo>
                <a:lnTo>
                  <a:pt x="49232" y="21905"/>
                </a:lnTo>
                <a:cubicBezTo>
                  <a:pt x="49153" y="22196"/>
                  <a:pt x="49083" y="22451"/>
                  <a:pt x="49012" y="22707"/>
                </a:cubicBezTo>
                <a:lnTo>
                  <a:pt x="46477" y="22707"/>
                </a:lnTo>
                <a:cubicBezTo>
                  <a:pt x="46556" y="22451"/>
                  <a:pt x="46662" y="22231"/>
                  <a:pt x="46732" y="21976"/>
                </a:cubicBezTo>
                <a:cubicBezTo>
                  <a:pt x="47172" y="21976"/>
                  <a:pt x="47612" y="21976"/>
                  <a:pt x="48053" y="21941"/>
                </a:cubicBezTo>
                <a:cubicBezTo>
                  <a:pt x="48458" y="21941"/>
                  <a:pt x="48827" y="21941"/>
                  <a:pt x="49232" y="21905"/>
                </a:cubicBezTo>
                <a:close/>
                <a:moveTo>
                  <a:pt x="51759" y="21756"/>
                </a:moveTo>
                <a:cubicBezTo>
                  <a:pt x="51724" y="22046"/>
                  <a:pt x="51653" y="22346"/>
                  <a:pt x="51539" y="22636"/>
                </a:cubicBezTo>
                <a:cubicBezTo>
                  <a:pt x="50738" y="22707"/>
                  <a:pt x="49893" y="22707"/>
                  <a:pt x="49048" y="22707"/>
                </a:cubicBezTo>
                <a:cubicBezTo>
                  <a:pt x="49153" y="22451"/>
                  <a:pt x="49232" y="22196"/>
                  <a:pt x="49303" y="21905"/>
                </a:cubicBezTo>
                <a:cubicBezTo>
                  <a:pt x="50113" y="21861"/>
                  <a:pt x="50958" y="21826"/>
                  <a:pt x="51759" y="21756"/>
                </a:cubicBezTo>
                <a:close/>
                <a:moveTo>
                  <a:pt x="75565" y="21721"/>
                </a:moveTo>
                <a:cubicBezTo>
                  <a:pt x="76410" y="21826"/>
                  <a:pt x="77220" y="21976"/>
                  <a:pt x="78030" y="22126"/>
                </a:cubicBezTo>
                <a:cubicBezTo>
                  <a:pt x="78321" y="22302"/>
                  <a:pt x="78576" y="22487"/>
                  <a:pt x="78867" y="22707"/>
                </a:cubicBezTo>
                <a:cubicBezTo>
                  <a:pt x="78065" y="22487"/>
                  <a:pt x="77255" y="22346"/>
                  <a:pt x="76410" y="22231"/>
                </a:cubicBezTo>
                <a:cubicBezTo>
                  <a:pt x="76155" y="22046"/>
                  <a:pt x="75864" y="21905"/>
                  <a:pt x="75565" y="21721"/>
                </a:cubicBezTo>
                <a:close/>
                <a:moveTo>
                  <a:pt x="77220" y="21571"/>
                </a:moveTo>
                <a:lnTo>
                  <a:pt x="77220" y="21571"/>
                </a:lnTo>
                <a:cubicBezTo>
                  <a:pt x="78065" y="21721"/>
                  <a:pt x="78867" y="21905"/>
                  <a:pt x="79676" y="22126"/>
                </a:cubicBezTo>
                <a:cubicBezTo>
                  <a:pt x="79932" y="22302"/>
                  <a:pt x="80187" y="22522"/>
                  <a:pt x="80451" y="22707"/>
                </a:cubicBezTo>
                <a:cubicBezTo>
                  <a:pt x="79676" y="22451"/>
                  <a:pt x="78867" y="22266"/>
                  <a:pt x="78030" y="22082"/>
                </a:cubicBezTo>
                <a:cubicBezTo>
                  <a:pt x="77986" y="22046"/>
                  <a:pt x="77951" y="22046"/>
                  <a:pt x="77916" y="22011"/>
                </a:cubicBezTo>
                <a:cubicBezTo>
                  <a:pt x="77696" y="21861"/>
                  <a:pt x="77475" y="21721"/>
                  <a:pt x="77220" y="21571"/>
                </a:cubicBezTo>
                <a:close/>
                <a:moveTo>
                  <a:pt x="34230" y="21500"/>
                </a:moveTo>
                <a:cubicBezTo>
                  <a:pt x="34926" y="21756"/>
                  <a:pt x="35621" y="21976"/>
                  <a:pt x="36317" y="22196"/>
                </a:cubicBezTo>
                <a:cubicBezTo>
                  <a:pt x="36167" y="22381"/>
                  <a:pt x="36026" y="22601"/>
                  <a:pt x="35877" y="22786"/>
                </a:cubicBezTo>
                <a:cubicBezTo>
                  <a:pt x="35111" y="22601"/>
                  <a:pt x="34371" y="22416"/>
                  <a:pt x="33641" y="22161"/>
                </a:cubicBezTo>
                <a:cubicBezTo>
                  <a:pt x="33825" y="21941"/>
                  <a:pt x="34046" y="21721"/>
                  <a:pt x="34230" y="21500"/>
                </a:cubicBezTo>
                <a:close/>
                <a:moveTo>
                  <a:pt x="65845" y="21905"/>
                </a:moveTo>
                <a:cubicBezTo>
                  <a:pt x="65995" y="22011"/>
                  <a:pt x="66145" y="22161"/>
                  <a:pt x="66286" y="22302"/>
                </a:cubicBezTo>
                <a:cubicBezTo>
                  <a:pt x="65520" y="22451"/>
                  <a:pt x="64710" y="22601"/>
                  <a:pt x="63900" y="22786"/>
                </a:cubicBezTo>
                <a:cubicBezTo>
                  <a:pt x="63794" y="22636"/>
                  <a:pt x="63724" y="22487"/>
                  <a:pt x="63609" y="22346"/>
                </a:cubicBezTo>
                <a:cubicBezTo>
                  <a:pt x="64384" y="22161"/>
                  <a:pt x="65115" y="22011"/>
                  <a:pt x="65845" y="21905"/>
                </a:cubicBezTo>
                <a:close/>
                <a:moveTo>
                  <a:pt x="74068" y="22011"/>
                </a:moveTo>
                <a:cubicBezTo>
                  <a:pt x="74870" y="22082"/>
                  <a:pt x="75644" y="22161"/>
                  <a:pt x="76410" y="22266"/>
                </a:cubicBezTo>
                <a:cubicBezTo>
                  <a:pt x="76710" y="22451"/>
                  <a:pt x="76965" y="22636"/>
                  <a:pt x="77255" y="22821"/>
                </a:cubicBezTo>
                <a:cubicBezTo>
                  <a:pt x="76666" y="22707"/>
                  <a:pt x="76049" y="22636"/>
                  <a:pt x="75459" y="22566"/>
                </a:cubicBezTo>
                <a:cubicBezTo>
                  <a:pt x="75169" y="22522"/>
                  <a:pt x="74905" y="22522"/>
                  <a:pt x="74614" y="22487"/>
                </a:cubicBezTo>
                <a:cubicBezTo>
                  <a:pt x="74359" y="22302"/>
                  <a:pt x="74068" y="22161"/>
                  <a:pt x="73769" y="22011"/>
                </a:cubicBezTo>
                <a:close/>
                <a:moveTo>
                  <a:pt x="78867" y="21465"/>
                </a:moveTo>
                <a:cubicBezTo>
                  <a:pt x="79271" y="21536"/>
                  <a:pt x="79641" y="21641"/>
                  <a:pt x="80011" y="21756"/>
                </a:cubicBezTo>
                <a:cubicBezTo>
                  <a:pt x="80407" y="21861"/>
                  <a:pt x="80777" y="22011"/>
                  <a:pt x="81147" y="22161"/>
                </a:cubicBezTo>
                <a:cubicBezTo>
                  <a:pt x="81402" y="22381"/>
                  <a:pt x="81657" y="22601"/>
                  <a:pt x="81948" y="22821"/>
                </a:cubicBezTo>
                <a:cubicBezTo>
                  <a:pt x="81472" y="22636"/>
                  <a:pt x="81032" y="22451"/>
                  <a:pt x="80557" y="22302"/>
                </a:cubicBezTo>
                <a:cubicBezTo>
                  <a:pt x="80266" y="22231"/>
                  <a:pt x="79967" y="22161"/>
                  <a:pt x="79676" y="22046"/>
                </a:cubicBezTo>
                <a:cubicBezTo>
                  <a:pt x="79421" y="21861"/>
                  <a:pt x="79131" y="21641"/>
                  <a:pt x="78867" y="21465"/>
                </a:cubicBezTo>
                <a:close/>
                <a:moveTo>
                  <a:pt x="3012" y="20981"/>
                </a:moveTo>
                <a:cubicBezTo>
                  <a:pt x="3417" y="21201"/>
                  <a:pt x="3778" y="21465"/>
                  <a:pt x="4183" y="21685"/>
                </a:cubicBezTo>
                <a:cubicBezTo>
                  <a:pt x="4438" y="21861"/>
                  <a:pt x="4737" y="22011"/>
                  <a:pt x="5028" y="22196"/>
                </a:cubicBezTo>
                <a:cubicBezTo>
                  <a:pt x="4623" y="22416"/>
                  <a:pt x="4253" y="22636"/>
                  <a:pt x="3892" y="22856"/>
                </a:cubicBezTo>
                <a:cubicBezTo>
                  <a:pt x="3557" y="22671"/>
                  <a:pt x="3232" y="22487"/>
                  <a:pt x="2897" y="22266"/>
                </a:cubicBezTo>
                <a:cubicBezTo>
                  <a:pt x="2536" y="22046"/>
                  <a:pt x="2166" y="21826"/>
                  <a:pt x="1797" y="21606"/>
                </a:cubicBezTo>
                <a:cubicBezTo>
                  <a:pt x="2202" y="21386"/>
                  <a:pt x="2607" y="21201"/>
                  <a:pt x="3012" y="20981"/>
                </a:cubicBezTo>
                <a:close/>
                <a:moveTo>
                  <a:pt x="16799" y="20805"/>
                </a:moveTo>
                <a:cubicBezTo>
                  <a:pt x="17503" y="21060"/>
                  <a:pt x="18234" y="21351"/>
                  <a:pt x="18964" y="21606"/>
                </a:cubicBezTo>
                <a:cubicBezTo>
                  <a:pt x="18639" y="22011"/>
                  <a:pt x="18304" y="22451"/>
                  <a:pt x="17978" y="22856"/>
                </a:cubicBezTo>
                <a:cubicBezTo>
                  <a:pt x="17239" y="22601"/>
                  <a:pt x="16473" y="22346"/>
                  <a:pt x="15742" y="22046"/>
                </a:cubicBezTo>
                <a:cubicBezTo>
                  <a:pt x="16103" y="21641"/>
                  <a:pt x="16438" y="21201"/>
                  <a:pt x="16799" y="20805"/>
                </a:cubicBezTo>
                <a:close/>
                <a:moveTo>
                  <a:pt x="63284" y="21905"/>
                </a:moveTo>
                <a:cubicBezTo>
                  <a:pt x="63354" y="22046"/>
                  <a:pt x="63424" y="22161"/>
                  <a:pt x="63539" y="22302"/>
                </a:cubicBezTo>
                <a:cubicBezTo>
                  <a:pt x="62843" y="22451"/>
                  <a:pt x="62183" y="22636"/>
                  <a:pt x="61479" y="22856"/>
                </a:cubicBezTo>
                <a:cubicBezTo>
                  <a:pt x="61443" y="22707"/>
                  <a:pt x="61408" y="22601"/>
                  <a:pt x="61338" y="22451"/>
                </a:cubicBezTo>
                <a:cubicBezTo>
                  <a:pt x="61998" y="22231"/>
                  <a:pt x="62623" y="22046"/>
                  <a:pt x="63284" y="21905"/>
                </a:cubicBezTo>
                <a:close/>
                <a:moveTo>
                  <a:pt x="68707" y="22046"/>
                </a:moveTo>
                <a:cubicBezTo>
                  <a:pt x="68927" y="22231"/>
                  <a:pt x="69112" y="22381"/>
                  <a:pt x="69332" y="22522"/>
                </a:cubicBezTo>
                <a:cubicBezTo>
                  <a:pt x="68487" y="22601"/>
                  <a:pt x="67685" y="22707"/>
                  <a:pt x="66911" y="22856"/>
                </a:cubicBezTo>
                <a:cubicBezTo>
                  <a:pt x="66726" y="22671"/>
                  <a:pt x="66585" y="22522"/>
                  <a:pt x="66435" y="22346"/>
                </a:cubicBezTo>
                <a:cubicBezTo>
                  <a:pt x="67201" y="22231"/>
                  <a:pt x="67976" y="22126"/>
                  <a:pt x="68707" y="22046"/>
                </a:cubicBezTo>
                <a:close/>
                <a:moveTo>
                  <a:pt x="31440" y="21386"/>
                </a:moveTo>
                <a:cubicBezTo>
                  <a:pt x="31985" y="21641"/>
                  <a:pt x="32575" y="21905"/>
                  <a:pt x="33165" y="22082"/>
                </a:cubicBezTo>
                <a:cubicBezTo>
                  <a:pt x="33306" y="22126"/>
                  <a:pt x="33420" y="22161"/>
                  <a:pt x="33526" y="22196"/>
                </a:cubicBezTo>
                <a:cubicBezTo>
                  <a:pt x="33350" y="22416"/>
                  <a:pt x="33130" y="22671"/>
                  <a:pt x="32945" y="22892"/>
                </a:cubicBezTo>
                <a:cubicBezTo>
                  <a:pt x="32910" y="22892"/>
                  <a:pt x="32866" y="22892"/>
                  <a:pt x="32831" y="22856"/>
                </a:cubicBezTo>
                <a:cubicBezTo>
                  <a:pt x="32135" y="22707"/>
                  <a:pt x="31440" y="22451"/>
                  <a:pt x="30779" y="22196"/>
                </a:cubicBezTo>
                <a:cubicBezTo>
                  <a:pt x="30999" y="21941"/>
                  <a:pt x="31220" y="21641"/>
                  <a:pt x="31440" y="21386"/>
                </a:cubicBezTo>
                <a:close/>
                <a:moveTo>
                  <a:pt x="28614" y="21280"/>
                </a:moveTo>
                <a:cubicBezTo>
                  <a:pt x="29309" y="21641"/>
                  <a:pt x="29969" y="21941"/>
                  <a:pt x="30665" y="22231"/>
                </a:cubicBezTo>
                <a:cubicBezTo>
                  <a:pt x="30489" y="22487"/>
                  <a:pt x="30269" y="22707"/>
                  <a:pt x="30084" y="22962"/>
                </a:cubicBezTo>
                <a:cubicBezTo>
                  <a:pt x="29344" y="22742"/>
                  <a:pt x="28649" y="22451"/>
                  <a:pt x="27953" y="22161"/>
                </a:cubicBezTo>
                <a:cubicBezTo>
                  <a:pt x="28024" y="22082"/>
                  <a:pt x="28103" y="21976"/>
                  <a:pt x="28173" y="21861"/>
                </a:cubicBezTo>
                <a:cubicBezTo>
                  <a:pt x="28323" y="21685"/>
                  <a:pt x="28464" y="21500"/>
                  <a:pt x="28614" y="21280"/>
                </a:cubicBezTo>
                <a:close/>
                <a:moveTo>
                  <a:pt x="56416" y="21826"/>
                </a:moveTo>
                <a:cubicBezTo>
                  <a:pt x="56416" y="22046"/>
                  <a:pt x="56381" y="22231"/>
                  <a:pt x="56346" y="22451"/>
                </a:cubicBezTo>
                <a:cubicBezTo>
                  <a:pt x="55580" y="22671"/>
                  <a:pt x="54770" y="22856"/>
                  <a:pt x="53925" y="22962"/>
                </a:cubicBezTo>
                <a:cubicBezTo>
                  <a:pt x="53995" y="22786"/>
                  <a:pt x="54039" y="22601"/>
                  <a:pt x="54075" y="22416"/>
                </a:cubicBezTo>
                <a:cubicBezTo>
                  <a:pt x="54841" y="22266"/>
                  <a:pt x="55650" y="22082"/>
                  <a:pt x="56416" y="21826"/>
                </a:cubicBezTo>
                <a:close/>
                <a:moveTo>
                  <a:pt x="57957" y="21941"/>
                </a:moveTo>
                <a:cubicBezTo>
                  <a:pt x="57957" y="22082"/>
                  <a:pt x="57922" y="22266"/>
                  <a:pt x="57887" y="22416"/>
                </a:cubicBezTo>
                <a:cubicBezTo>
                  <a:pt x="57376" y="22636"/>
                  <a:pt x="56821" y="22821"/>
                  <a:pt x="56276" y="22962"/>
                </a:cubicBezTo>
                <a:cubicBezTo>
                  <a:pt x="56346" y="22821"/>
                  <a:pt x="56381" y="22636"/>
                  <a:pt x="56381" y="22487"/>
                </a:cubicBezTo>
                <a:cubicBezTo>
                  <a:pt x="56936" y="22346"/>
                  <a:pt x="57446" y="22161"/>
                  <a:pt x="57957" y="21941"/>
                </a:cubicBezTo>
                <a:close/>
                <a:moveTo>
                  <a:pt x="59392" y="21826"/>
                </a:moveTo>
                <a:lnTo>
                  <a:pt x="59392" y="22346"/>
                </a:lnTo>
                <a:cubicBezTo>
                  <a:pt x="58882" y="22601"/>
                  <a:pt x="58362" y="22786"/>
                  <a:pt x="57816" y="22962"/>
                </a:cubicBezTo>
                <a:cubicBezTo>
                  <a:pt x="57887" y="22821"/>
                  <a:pt x="57922" y="22636"/>
                  <a:pt x="57957" y="22451"/>
                </a:cubicBezTo>
                <a:cubicBezTo>
                  <a:pt x="58441" y="22266"/>
                  <a:pt x="58917" y="22046"/>
                  <a:pt x="59392" y="21826"/>
                </a:cubicBezTo>
                <a:close/>
                <a:moveTo>
                  <a:pt x="39143" y="22046"/>
                </a:moveTo>
                <a:cubicBezTo>
                  <a:pt x="39909" y="22196"/>
                  <a:pt x="40684" y="22302"/>
                  <a:pt x="41450" y="22416"/>
                </a:cubicBezTo>
                <a:cubicBezTo>
                  <a:pt x="41344" y="22636"/>
                  <a:pt x="41194" y="22821"/>
                  <a:pt x="41089" y="23041"/>
                </a:cubicBezTo>
                <a:cubicBezTo>
                  <a:pt x="40279" y="22927"/>
                  <a:pt x="39469" y="22821"/>
                  <a:pt x="38703" y="22671"/>
                </a:cubicBezTo>
                <a:cubicBezTo>
                  <a:pt x="38853" y="22451"/>
                  <a:pt x="38993" y="22266"/>
                  <a:pt x="39143" y="22046"/>
                </a:cubicBezTo>
                <a:close/>
                <a:moveTo>
                  <a:pt x="61153" y="22011"/>
                </a:moveTo>
                <a:cubicBezTo>
                  <a:pt x="61188" y="22161"/>
                  <a:pt x="61223" y="22302"/>
                  <a:pt x="61259" y="22416"/>
                </a:cubicBezTo>
                <a:cubicBezTo>
                  <a:pt x="60933" y="22522"/>
                  <a:pt x="60563" y="22671"/>
                  <a:pt x="60202" y="22786"/>
                </a:cubicBezTo>
                <a:cubicBezTo>
                  <a:pt x="59982" y="22892"/>
                  <a:pt x="59718" y="22962"/>
                  <a:pt x="59463" y="23076"/>
                </a:cubicBezTo>
                <a:lnTo>
                  <a:pt x="59463" y="22786"/>
                </a:lnTo>
                <a:lnTo>
                  <a:pt x="59463" y="22707"/>
                </a:lnTo>
                <a:cubicBezTo>
                  <a:pt x="59683" y="22601"/>
                  <a:pt x="59903" y="22522"/>
                  <a:pt x="60123" y="22451"/>
                </a:cubicBezTo>
                <a:cubicBezTo>
                  <a:pt x="60457" y="22302"/>
                  <a:pt x="60818" y="22161"/>
                  <a:pt x="61153" y="22011"/>
                </a:cubicBezTo>
                <a:close/>
                <a:moveTo>
                  <a:pt x="80372" y="21351"/>
                </a:moveTo>
                <a:lnTo>
                  <a:pt x="80372" y="21351"/>
                </a:lnTo>
                <a:cubicBezTo>
                  <a:pt x="81147" y="21641"/>
                  <a:pt x="81877" y="21976"/>
                  <a:pt x="82608" y="22302"/>
                </a:cubicBezTo>
                <a:cubicBezTo>
                  <a:pt x="82908" y="22601"/>
                  <a:pt x="83163" y="22821"/>
                  <a:pt x="83348" y="23006"/>
                </a:cubicBezTo>
                <a:cubicBezTo>
                  <a:pt x="83383" y="23041"/>
                  <a:pt x="83383" y="23041"/>
                  <a:pt x="83418" y="23076"/>
                </a:cubicBezTo>
                <a:cubicBezTo>
                  <a:pt x="82687" y="22707"/>
                  <a:pt x="81948" y="22381"/>
                  <a:pt x="81182" y="22082"/>
                </a:cubicBezTo>
                <a:cubicBezTo>
                  <a:pt x="81147" y="22046"/>
                  <a:pt x="81112" y="22011"/>
                  <a:pt x="81032" y="21976"/>
                </a:cubicBezTo>
                <a:cubicBezTo>
                  <a:pt x="80812" y="21791"/>
                  <a:pt x="80592" y="21571"/>
                  <a:pt x="80372" y="21351"/>
                </a:cubicBezTo>
                <a:close/>
                <a:moveTo>
                  <a:pt x="25567" y="21131"/>
                </a:moveTo>
                <a:cubicBezTo>
                  <a:pt x="26342" y="21500"/>
                  <a:pt x="27073" y="21861"/>
                  <a:pt x="27848" y="22196"/>
                </a:cubicBezTo>
                <a:cubicBezTo>
                  <a:pt x="27627" y="22522"/>
                  <a:pt x="27363" y="22821"/>
                  <a:pt x="27143" y="23147"/>
                </a:cubicBezTo>
                <a:cubicBezTo>
                  <a:pt x="26342" y="22856"/>
                  <a:pt x="25532" y="22566"/>
                  <a:pt x="24766" y="22231"/>
                </a:cubicBezTo>
                <a:cubicBezTo>
                  <a:pt x="25022" y="21861"/>
                  <a:pt x="25312" y="21500"/>
                  <a:pt x="25567" y="21131"/>
                </a:cubicBezTo>
                <a:close/>
                <a:moveTo>
                  <a:pt x="72087" y="22451"/>
                </a:moveTo>
                <a:cubicBezTo>
                  <a:pt x="72889" y="22451"/>
                  <a:pt x="73734" y="22487"/>
                  <a:pt x="74579" y="22566"/>
                </a:cubicBezTo>
                <a:cubicBezTo>
                  <a:pt x="74870" y="22742"/>
                  <a:pt x="75169" y="22962"/>
                  <a:pt x="75424" y="23182"/>
                </a:cubicBezTo>
                <a:cubicBezTo>
                  <a:pt x="74544" y="23112"/>
                  <a:pt x="73663" y="23112"/>
                  <a:pt x="72818" y="23112"/>
                </a:cubicBezTo>
                <a:cubicBezTo>
                  <a:pt x="72563" y="22856"/>
                  <a:pt x="72343" y="22671"/>
                  <a:pt x="72087" y="22451"/>
                </a:cubicBezTo>
                <a:close/>
                <a:moveTo>
                  <a:pt x="41529" y="22416"/>
                </a:moveTo>
                <a:cubicBezTo>
                  <a:pt x="42330" y="22522"/>
                  <a:pt x="43140" y="22601"/>
                  <a:pt x="43915" y="22636"/>
                </a:cubicBezTo>
                <a:cubicBezTo>
                  <a:pt x="43800" y="22856"/>
                  <a:pt x="43695" y="23041"/>
                  <a:pt x="43580" y="23226"/>
                </a:cubicBezTo>
                <a:cubicBezTo>
                  <a:pt x="42770" y="23182"/>
                  <a:pt x="41969" y="23112"/>
                  <a:pt x="41124" y="23041"/>
                </a:cubicBezTo>
                <a:cubicBezTo>
                  <a:pt x="41274" y="22821"/>
                  <a:pt x="41379" y="22636"/>
                  <a:pt x="41529" y="22416"/>
                </a:cubicBezTo>
                <a:close/>
                <a:moveTo>
                  <a:pt x="71973" y="22451"/>
                </a:moveTo>
                <a:cubicBezTo>
                  <a:pt x="72228" y="22671"/>
                  <a:pt x="72484" y="22856"/>
                  <a:pt x="72704" y="23112"/>
                </a:cubicBezTo>
                <a:cubicBezTo>
                  <a:pt x="71867" y="23112"/>
                  <a:pt x="70987" y="23147"/>
                  <a:pt x="70107" y="23226"/>
                </a:cubicBezTo>
                <a:cubicBezTo>
                  <a:pt x="69922" y="23006"/>
                  <a:pt x="69702" y="22786"/>
                  <a:pt x="69481" y="22601"/>
                </a:cubicBezTo>
                <a:cubicBezTo>
                  <a:pt x="70283" y="22522"/>
                  <a:pt x="71128" y="22487"/>
                  <a:pt x="71973" y="22451"/>
                </a:cubicBezTo>
                <a:close/>
                <a:moveTo>
                  <a:pt x="36387" y="22196"/>
                </a:moveTo>
                <a:cubicBezTo>
                  <a:pt x="37127" y="22416"/>
                  <a:pt x="37858" y="22566"/>
                  <a:pt x="38588" y="22707"/>
                </a:cubicBezTo>
                <a:cubicBezTo>
                  <a:pt x="38483" y="22892"/>
                  <a:pt x="38333" y="23076"/>
                  <a:pt x="38227" y="23261"/>
                </a:cubicBezTo>
                <a:cubicBezTo>
                  <a:pt x="37453" y="23112"/>
                  <a:pt x="36687" y="22962"/>
                  <a:pt x="35947" y="22786"/>
                </a:cubicBezTo>
                <a:cubicBezTo>
                  <a:pt x="36097" y="22601"/>
                  <a:pt x="36247" y="22416"/>
                  <a:pt x="36387" y="22196"/>
                </a:cubicBezTo>
                <a:close/>
                <a:moveTo>
                  <a:pt x="53995" y="22416"/>
                </a:moveTo>
                <a:cubicBezTo>
                  <a:pt x="53960" y="22601"/>
                  <a:pt x="53925" y="22786"/>
                  <a:pt x="53890" y="23006"/>
                </a:cubicBezTo>
                <a:cubicBezTo>
                  <a:pt x="53045" y="23112"/>
                  <a:pt x="52235" y="23182"/>
                  <a:pt x="51398" y="23261"/>
                </a:cubicBezTo>
                <a:cubicBezTo>
                  <a:pt x="51469" y="23076"/>
                  <a:pt x="51539" y="22892"/>
                  <a:pt x="51618" y="22707"/>
                </a:cubicBezTo>
                <a:cubicBezTo>
                  <a:pt x="52419" y="22636"/>
                  <a:pt x="53194" y="22566"/>
                  <a:pt x="53995" y="22416"/>
                </a:cubicBezTo>
                <a:close/>
                <a:moveTo>
                  <a:pt x="59392" y="22416"/>
                </a:moveTo>
                <a:lnTo>
                  <a:pt x="59392" y="22671"/>
                </a:lnTo>
                <a:cubicBezTo>
                  <a:pt x="58838" y="22892"/>
                  <a:pt x="58292" y="23076"/>
                  <a:pt x="57702" y="23261"/>
                </a:cubicBezTo>
                <a:cubicBezTo>
                  <a:pt x="57737" y="23182"/>
                  <a:pt x="57781" y="23112"/>
                  <a:pt x="57781" y="23041"/>
                </a:cubicBezTo>
                <a:cubicBezTo>
                  <a:pt x="58327" y="22856"/>
                  <a:pt x="58882" y="22636"/>
                  <a:pt x="59392" y="22416"/>
                </a:cubicBezTo>
                <a:close/>
                <a:moveTo>
                  <a:pt x="81877" y="21421"/>
                </a:moveTo>
                <a:cubicBezTo>
                  <a:pt x="82503" y="21756"/>
                  <a:pt x="83163" y="22082"/>
                  <a:pt x="83823" y="22416"/>
                </a:cubicBezTo>
                <a:cubicBezTo>
                  <a:pt x="84078" y="22671"/>
                  <a:pt x="84369" y="22962"/>
                  <a:pt x="84668" y="23261"/>
                </a:cubicBezTo>
                <a:cubicBezTo>
                  <a:pt x="83973" y="22892"/>
                  <a:pt x="83313" y="22566"/>
                  <a:pt x="82652" y="22266"/>
                </a:cubicBezTo>
                <a:cubicBezTo>
                  <a:pt x="82432" y="22011"/>
                  <a:pt x="82168" y="21756"/>
                  <a:pt x="81877" y="21421"/>
                </a:cubicBezTo>
                <a:close/>
                <a:moveTo>
                  <a:pt x="13497" y="21245"/>
                </a:moveTo>
                <a:cubicBezTo>
                  <a:pt x="14087" y="21500"/>
                  <a:pt x="14712" y="21756"/>
                  <a:pt x="15337" y="21976"/>
                </a:cubicBezTo>
                <a:cubicBezTo>
                  <a:pt x="15408" y="22011"/>
                  <a:pt x="15522" y="22046"/>
                  <a:pt x="15628" y="22082"/>
                </a:cubicBezTo>
                <a:cubicBezTo>
                  <a:pt x="15258" y="22487"/>
                  <a:pt x="14897" y="22927"/>
                  <a:pt x="14527" y="23296"/>
                </a:cubicBezTo>
                <a:cubicBezTo>
                  <a:pt x="14272" y="23226"/>
                  <a:pt x="14017" y="23112"/>
                  <a:pt x="13761" y="23006"/>
                </a:cubicBezTo>
                <a:cubicBezTo>
                  <a:pt x="13277" y="22821"/>
                  <a:pt x="12802" y="22601"/>
                  <a:pt x="12326" y="22416"/>
                </a:cubicBezTo>
                <a:cubicBezTo>
                  <a:pt x="12731" y="22011"/>
                  <a:pt x="13101" y="21606"/>
                  <a:pt x="13497" y="21245"/>
                </a:cubicBezTo>
                <a:close/>
                <a:moveTo>
                  <a:pt x="43985" y="22636"/>
                </a:moveTo>
                <a:cubicBezTo>
                  <a:pt x="44795" y="22707"/>
                  <a:pt x="45596" y="22742"/>
                  <a:pt x="46406" y="22742"/>
                </a:cubicBezTo>
                <a:cubicBezTo>
                  <a:pt x="46336" y="22962"/>
                  <a:pt x="46257" y="23147"/>
                  <a:pt x="46151" y="23332"/>
                </a:cubicBezTo>
                <a:cubicBezTo>
                  <a:pt x="45341" y="23332"/>
                  <a:pt x="44496" y="23296"/>
                  <a:pt x="43651" y="23226"/>
                </a:cubicBezTo>
                <a:cubicBezTo>
                  <a:pt x="43765" y="23041"/>
                  <a:pt x="43871" y="22856"/>
                  <a:pt x="43985" y="22636"/>
                </a:cubicBezTo>
                <a:close/>
                <a:moveTo>
                  <a:pt x="46442" y="22742"/>
                </a:moveTo>
                <a:cubicBezTo>
                  <a:pt x="46917" y="22786"/>
                  <a:pt x="47357" y="22786"/>
                  <a:pt x="47797" y="22786"/>
                </a:cubicBezTo>
                <a:lnTo>
                  <a:pt x="48977" y="22786"/>
                </a:lnTo>
                <a:cubicBezTo>
                  <a:pt x="48898" y="22962"/>
                  <a:pt x="48827" y="23147"/>
                  <a:pt x="48757" y="23332"/>
                </a:cubicBezTo>
                <a:lnTo>
                  <a:pt x="46221" y="23332"/>
                </a:lnTo>
                <a:cubicBezTo>
                  <a:pt x="46292" y="23147"/>
                  <a:pt x="46371" y="22962"/>
                  <a:pt x="46442" y="22742"/>
                </a:cubicBezTo>
                <a:close/>
                <a:moveTo>
                  <a:pt x="51539" y="22707"/>
                </a:moveTo>
                <a:lnTo>
                  <a:pt x="51539" y="22707"/>
                </a:lnTo>
                <a:cubicBezTo>
                  <a:pt x="51469" y="22892"/>
                  <a:pt x="51398" y="23076"/>
                  <a:pt x="51319" y="23261"/>
                </a:cubicBezTo>
                <a:cubicBezTo>
                  <a:pt x="50518" y="23332"/>
                  <a:pt x="49673" y="23332"/>
                  <a:pt x="48827" y="23332"/>
                </a:cubicBezTo>
                <a:cubicBezTo>
                  <a:pt x="48898" y="23147"/>
                  <a:pt x="48977" y="22962"/>
                  <a:pt x="49048" y="22786"/>
                </a:cubicBezTo>
                <a:cubicBezTo>
                  <a:pt x="49857" y="22786"/>
                  <a:pt x="50694" y="22742"/>
                  <a:pt x="51539" y="22707"/>
                </a:cubicBezTo>
                <a:close/>
                <a:moveTo>
                  <a:pt x="63574" y="22346"/>
                </a:moveTo>
                <a:cubicBezTo>
                  <a:pt x="63644" y="22487"/>
                  <a:pt x="63759" y="22636"/>
                  <a:pt x="63829" y="22786"/>
                </a:cubicBezTo>
                <a:cubicBezTo>
                  <a:pt x="63134" y="22962"/>
                  <a:pt x="62403" y="23147"/>
                  <a:pt x="61628" y="23332"/>
                </a:cubicBezTo>
                <a:cubicBezTo>
                  <a:pt x="61593" y="23182"/>
                  <a:pt x="61558" y="23041"/>
                  <a:pt x="61479" y="22927"/>
                </a:cubicBezTo>
                <a:cubicBezTo>
                  <a:pt x="62183" y="22707"/>
                  <a:pt x="62879" y="22522"/>
                  <a:pt x="63574" y="22346"/>
                </a:cubicBezTo>
                <a:close/>
                <a:moveTo>
                  <a:pt x="66365" y="22381"/>
                </a:moveTo>
                <a:cubicBezTo>
                  <a:pt x="66506" y="22522"/>
                  <a:pt x="66655" y="22671"/>
                  <a:pt x="66840" y="22856"/>
                </a:cubicBezTo>
                <a:cubicBezTo>
                  <a:pt x="65925" y="23006"/>
                  <a:pt x="65080" y="23147"/>
                  <a:pt x="64234" y="23332"/>
                </a:cubicBezTo>
                <a:cubicBezTo>
                  <a:pt x="64120" y="23147"/>
                  <a:pt x="64014" y="23006"/>
                  <a:pt x="63944" y="22821"/>
                </a:cubicBezTo>
                <a:cubicBezTo>
                  <a:pt x="64745" y="22636"/>
                  <a:pt x="65555" y="22487"/>
                  <a:pt x="66365" y="22381"/>
                </a:cubicBezTo>
                <a:close/>
                <a:moveTo>
                  <a:pt x="83128" y="21571"/>
                </a:moveTo>
                <a:cubicBezTo>
                  <a:pt x="83163" y="21606"/>
                  <a:pt x="83233" y="21641"/>
                  <a:pt x="83313" y="21685"/>
                </a:cubicBezTo>
                <a:cubicBezTo>
                  <a:pt x="83709" y="21905"/>
                  <a:pt x="84114" y="22126"/>
                  <a:pt x="84519" y="22346"/>
                </a:cubicBezTo>
                <a:cubicBezTo>
                  <a:pt x="84704" y="22416"/>
                  <a:pt x="84853" y="22487"/>
                  <a:pt x="85029" y="22566"/>
                </a:cubicBezTo>
                <a:cubicBezTo>
                  <a:pt x="85293" y="22821"/>
                  <a:pt x="85549" y="23076"/>
                  <a:pt x="85804" y="23332"/>
                </a:cubicBezTo>
                <a:cubicBezTo>
                  <a:pt x="85619" y="23261"/>
                  <a:pt x="85469" y="23182"/>
                  <a:pt x="85329" y="23112"/>
                </a:cubicBezTo>
                <a:cubicBezTo>
                  <a:pt x="84888" y="22892"/>
                  <a:pt x="84483" y="22671"/>
                  <a:pt x="84114" y="22487"/>
                </a:cubicBezTo>
                <a:cubicBezTo>
                  <a:pt x="84008" y="22451"/>
                  <a:pt x="83929" y="22416"/>
                  <a:pt x="83858" y="22346"/>
                </a:cubicBezTo>
                <a:cubicBezTo>
                  <a:pt x="83603" y="22082"/>
                  <a:pt x="83348" y="21826"/>
                  <a:pt x="83128" y="21571"/>
                </a:cubicBezTo>
                <a:close/>
                <a:moveTo>
                  <a:pt x="22380" y="21316"/>
                </a:moveTo>
                <a:cubicBezTo>
                  <a:pt x="23111" y="21641"/>
                  <a:pt x="23886" y="21941"/>
                  <a:pt x="24652" y="22266"/>
                </a:cubicBezTo>
                <a:cubicBezTo>
                  <a:pt x="24546" y="22451"/>
                  <a:pt x="24396" y="22636"/>
                  <a:pt x="24247" y="22821"/>
                </a:cubicBezTo>
                <a:cubicBezTo>
                  <a:pt x="24141" y="23006"/>
                  <a:pt x="23991" y="23182"/>
                  <a:pt x="23842" y="23367"/>
                </a:cubicBezTo>
                <a:cubicBezTo>
                  <a:pt x="23041" y="23076"/>
                  <a:pt x="22231" y="22786"/>
                  <a:pt x="21465" y="22487"/>
                </a:cubicBezTo>
                <a:cubicBezTo>
                  <a:pt x="21570" y="22346"/>
                  <a:pt x="21685" y="22196"/>
                  <a:pt x="21790" y="22046"/>
                </a:cubicBezTo>
                <a:cubicBezTo>
                  <a:pt x="21975" y="21791"/>
                  <a:pt x="22195" y="21571"/>
                  <a:pt x="22380" y="21316"/>
                </a:cubicBezTo>
                <a:close/>
                <a:moveTo>
                  <a:pt x="76560" y="22302"/>
                </a:moveTo>
                <a:cubicBezTo>
                  <a:pt x="77405" y="22416"/>
                  <a:pt x="78206" y="22601"/>
                  <a:pt x="79016" y="22786"/>
                </a:cubicBezTo>
                <a:cubicBezTo>
                  <a:pt x="79307" y="22962"/>
                  <a:pt x="79606" y="23182"/>
                  <a:pt x="79861" y="23367"/>
                </a:cubicBezTo>
                <a:cubicBezTo>
                  <a:pt x="79051" y="23147"/>
                  <a:pt x="78206" y="22962"/>
                  <a:pt x="77370" y="22821"/>
                </a:cubicBezTo>
                <a:cubicBezTo>
                  <a:pt x="77106" y="22636"/>
                  <a:pt x="76815" y="22451"/>
                  <a:pt x="76560" y="22302"/>
                </a:cubicBezTo>
                <a:close/>
                <a:moveTo>
                  <a:pt x="33605" y="22231"/>
                </a:moveTo>
                <a:cubicBezTo>
                  <a:pt x="34336" y="22451"/>
                  <a:pt x="35067" y="22636"/>
                  <a:pt x="35842" y="22821"/>
                </a:cubicBezTo>
                <a:cubicBezTo>
                  <a:pt x="35842" y="22856"/>
                  <a:pt x="35842" y="22856"/>
                  <a:pt x="35806" y="22856"/>
                </a:cubicBezTo>
                <a:cubicBezTo>
                  <a:pt x="35657" y="23041"/>
                  <a:pt x="35507" y="23261"/>
                  <a:pt x="35366" y="23446"/>
                </a:cubicBezTo>
                <a:cubicBezTo>
                  <a:pt x="34591" y="23296"/>
                  <a:pt x="33790" y="23112"/>
                  <a:pt x="33016" y="22927"/>
                </a:cubicBezTo>
                <a:cubicBezTo>
                  <a:pt x="33200" y="22671"/>
                  <a:pt x="33385" y="22451"/>
                  <a:pt x="33605" y="22231"/>
                </a:cubicBezTo>
                <a:close/>
                <a:moveTo>
                  <a:pt x="78171" y="22161"/>
                </a:moveTo>
                <a:lnTo>
                  <a:pt x="78171" y="22161"/>
                </a:lnTo>
                <a:cubicBezTo>
                  <a:pt x="79016" y="22346"/>
                  <a:pt x="79826" y="22566"/>
                  <a:pt x="80592" y="22821"/>
                </a:cubicBezTo>
                <a:cubicBezTo>
                  <a:pt x="80891" y="23006"/>
                  <a:pt x="81182" y="23226"/>
                  <a:pt x="81472" y="23446"/>
                </a:cubicBezTo>
                <a:cubicBezTo>
                  <a:pt x="80671" y="23147"/>
                  <a:pt x="79861" y="22927"/>
                  <a:pt x="79051" y="22742"/>
                </a:cubicBezTo>
                <a:cubicBezTo>
                  <a:pt x="78761" y="22522"/>
                  <a:pt x="78470" y="22346"/>
                  <a:pt x="78171" y="22161"/>
                </a:cubicBezTo>
                <a:close/>
                <a:moveTo>
                  <a:pt x="1726" y="21641"/>
                </a:moveTo>
                <a:cubicBezTo>
                  <a:pt x="2131" y="21861"/>
                  <a:pt x="2492" y="22082"/>
                  <a:pt x="2862" y="22346"/>
                </a:cubicBezTo>
                <a:cubicBezTo>
                  <a:pt x="3197" y="22522"/>
                  <a:pt x="3487" y="22707"/>
                  <a:pt x="3813" y="22892"/>
                </a:cubicBezTo>
                <a:cubicBezTo>
                  <a:pt x="3487" y="23076"/>
                  <a:pt x="3117" y="23261"/>
                  <a:pt x="2792" y="23481"/>
                </a:cubicBezTo>
                <a:cubicBezTo>
                  <a:pt x="2422" y="23261"/>
                  <a:pt x="2052" y="23041"/>
                  <a:pt x="1691" y="22856"/>
                </a:cubicBezTo>
                <a:cubicBezTo>
                  <a:pt x="1321" y="22636"/>
                  <a:pt x="952" y="22416"/>
                  <a:pt x="591" y="22231"/>
                </a:cubicBezTo>
                <a:cubicBezTo>
                  <a:pt x="996" y="22011"/>
                  <a:pt x="1356" y="21826"/>
                  <a:pt x="1726" y="21641"/>
                </a:cubicBezTo>
                <a:close/>
                <a:moveTo>
                  <a:pt x="61303" y="22487"/>
                </a:moveTo>
                <a:cubicBezTo>
                  <a:pt x="61338" y="22601"/>
                  <a:pt x="61373" y="22742"/>
                  <a:pt x="61408" y="22856"/>
                </a:cubicBezTo>
                <a:cubicBezTo>
                  <a:pt x="60968" y="23006"/>
                  <a:pt x="60528" y="23147"/>
                  <a:pt x="60052" y="23296"/>
                </a:cubicBezTo>
                <a:cubicBezTo>
                  <a:pt x="59868" y="23367"/>
                  <a:pt x="59683" y="23446"/>
                  <a:pt x="59463" y="23481"/>
                </a:cubicBezTo>
                <a:lnTo>
                  <a:pt x="59463" y="23112"/>
                </a:lnTo>
                <a:cubicBezTo>
                  <a:pt x="59718" y="23041"/>
                  <a:pt x="59982" y="22927"/>
                  <a:pt x="60237" y="22856"/>
                </a:cubicBezTo>
                <a:cubicBezTo>
                  <a:pt x="60598" y="22707"/>
                  <a:pt x="60933" y="22601"/>
                  <a:pt x="61303" y="22487"/>
                </a:cubicBezTo>
                <a:close/>
                <a:moveTo>
                  <a:pt x="56346" y="22487"/>
                </a:moveTo>
                <a:cubicBezTo>
                  <a:pt x="56311" y="22671"/>
                  <a:pt x="56276" y="22821"/>
                  <a:pt x="56240" y="22962"/>
                </a:cubicBezTo>
                <a:cubicBezTo>
                  <a:pt x="55395" y="23182"/>
                  <a:pt x="54585" y="23367"/>
                  <a:pt x="53740" y="23517"/>
                </a:cubicBezTo>
                <a:cubicBezTo>
                  <a:pt x="53819" y="23367"/>
                  <a:pt x="53890" y="23182"/>
                  <a:pt x="53925" y="23041"/>
                </a:cubicBezTo>
                <a:cubicBezTo>
                  <a:pt x="54735" y="22892"/>
                  <a:pt x="55536" y="22742"/>
                  <a:pt x="56346" y="22487"/>
                </a:cubicBezTo>
                <a:close/>
                <a:moveTo>
                  <a:pt x="57887" y="22487"/>
                </a:moveTo>
                <a:lnTo>
                  <a:pt x="57887" y="22487"/>
                </a:lnTo>
                <a:cubicBezTo>
                  <a:pt x="57851" y="22671"/>
                  <a:pt x="57816" y="22821"/>
                  <a:pt x="57737" y="23006"/>
                </a:cubicBezTo>
                <a:cubicBezTo>
                  <a:pt x="57191" y="23182"/>
                  <a:pt x="56637" y="23367"/>
                  <a:pt x="56091" y="23517"/>
                </a:cubicBezTo>
                <a:cubicBezTo>
                  <a:pt x="56161" y="23332"/>
                  <a:pt x="56196" y="23182"/>
                  <a:pt x="56276" y="23041"/>
                </a:cubicBezTo>
                <a:cubicBezTo>
                  <a:pt x="56821" y="22892"/>
                  <a:pt x="57341" y="22707"/>
                  <a:pt x="57887" y="22487"/>
                </a:cubicBezTo>
                <a:close/>
                <a:moveTo>
                  <a:pt x="69402" y="22601"/>
                </a:moveTo>
                <a:cubicBezTo>
                  <a:pt x="69622" y="22786"/>
                  <a:pt x="69842" y="23006"/>
                  <a:pt x="70027" y="23226"/>
                </a:cubicBezTo>
                <a:cubicBezTo>
                  <a:pt x="69182" y="23296"/>
                  <a:pt x="68302" y="23402"/>
                  <a:pt x="67465" y="23517"/>
                </a:cubicBezTo>
                <a:cubicBezTo>
                  <a:pt x="67316" y="23296"/>
                  <a:pt x="67131" y="23076"/>
                  <a:pt x="66946" y="22892"/>
                </a:cubicBezTo>
                <a:cubicBezTo>
                  <a:pt x="67756" y="22786"/>
                  <a:pt x="68566" y="22671"/>
                  <a:pt x="69402" y="22601"/>
                </a:cubicBezTo>
                <a:close/>
                <a:moveTo>
                  <a:pt x="6498" y="21316"/>
                </a:moveTo>
                <a:cubicBezTo>
                  <a:pt x="7264" y="21756"/>
                  <a:pt x="8074" y="22161"/>
                  <a:pt x="8875" y="22566"/>
                </a:cubicBezTo>
                <a:cubicBezTo>
                  <a:pt x="8400" y="22927"/>
                  <a:pt x="7959" y="23261"/>
                  <a:pt x="7484" y="23552"/>
                </a:cubicBezTo>
                <a:cubicBezTo>
                  <a:pt x="6674" y="23112"/>
                  <a:pt x="5908" y="22636"/>
                  <a:pt x="5133" y="22196"/>
                </a:cubicBezTo>
                <a:cubicBezTo>
                  <a:pt x="5574" y="21905"/>
                  <a:pt x="6058" y="21606"/>
                  <a:pt x="6498" y="21316"/>
                </a:cubicBezTo>
                <a:close/>
                <a:moveTo>
                  <a:pt x="10310" y="21500"/>
                </a:moveTo>
                <a:cubicBezTo>
                  <a:pt x="10935" y="21791"/>
                  <a:pt x="11595" y="22126"/>
                  <a:pt x="12221" y="22416"/>
                </a:cubicBezTo>
                <a:cubicBezTo>
                  <a:pt x="11816" y="22821"/>
                  <a:pt x="11411" y="23182"/>
                  <a:pt x="11006" y="23552"/>
                </a:cubicBezTo>
                <a:cubicBezTo>
                  <a:pt x="10530" y="23332"/>
                  <a:pt x="10055" y="23112"/>
                  <a:pt x="9615" y="22892"/>
                </a:cubicBezTo>
                <a:lnTo>
                  <a:pt x="8954" y="22566"/>
                </a:lnTo>
                <a:cubicBezTo>
                  <a:pt x="9430" y="22231"/>
                  <a:pt x="9870" y="21861"/>
                  <a:pt x="10310" y="21500"/>
                </a:cubicBezTo>
                <a:close/>
                <a:moveTo>
                  <a:pt x="74729" y="22566"/>
                </a:moveTo>
                <a:cubicBezTo>
                  <a:pt x="74949" y="22566"/>
                  <a:pt x="75204" y="22601"/>
                  <a:pt x="75459" y="22636"/>
                </a:cubicBezTo>
                <a:cubicBezTo>
                  <a:pt x="76084" y="22671"/>
                  <a:pt x="76745" y="22786"/>
                  <a:pt x="77370" y="22892"/>
                </a:cubicBezTo>
                <a:cubicBezTo>
                  <a:pt x="77660" y="23076"/>
                  <a:pt x="77916" y="23296"/>
                  <a:pt x="78206" y="23552"/>
                </a:cubicBezTo>
                <a:cubicBezTo>
                  <a:pt x="77291" y="23367"/>
                  <a:pt x="76410" y="23261"/>
                  <a:pt x="75530" y="23226"/>
                </a:cubicBezTo>
                <a:cubicBezTo>
                  <a:pt x="75275" y="22962"/>
                  <a:pt x="74984" y="22742"/>
                  <a:pt x="74729" y="22566"/>
                </a:cubicBezTo>
                <a:close/>
                <a:moveTo>
                  <a:pt x="79826" y="22161"/>
                </a:moveTo>
                <a:lnTo>
                  <a:pt x="79826" y="22161"/>
                </a:lnTo>
                <a:cubicBezTo>
                  <a:pt x="80081" y="22231"/>
                  <a:pt x="80302" y="22302"/>
                  <a:pt x="80557" y="22381"/>
                </a:cubicBezTo>
                <a:cubicBezTo>
                  <a:pt x="81068" y="22522"/>
                  <a:pt x="81587" y="22742"/>
                  <a:pt x="82098" y="22927"/>
                </a:cubicBezTo>
                <a:cubicBezTo>
                  <a:pt x="82353" y="23147"/>
                  <a:pt x="82608" y="23367"/>
                  <a:pt x="82828" y="23552"/>
                </a:cubicBezTo>
                <a:cubicBezTo>
                  <a:pt x="82538" y="23446"/>
                  <a:pt x="82247" y="23296"/>
                  <a:pt x="81948" y="23182"/>
                </a:cubicBezTo>
                <a:cubicBezTo>
                  <a:pt x="81508" y="23041"/>
                  <a:pt x="81068" y="22892"/>
                  <a:pt x="80627" y="22742"/>
                </a:cubicBezTo>
                <a:cubicBezTo>
                  <a:pt x="80592" y="22742"/>
                  <a:pt x="80557" y="22707"/>
                  <a:pt x="80557" y="22671"/>
                </a:cubicBezTo>
                <a:cubicBezTo>
                  <a:pt x="80302" y="22522"/>
                  <a:pt x="80081" y="22346"/>
                  <a:pt x="79826" y="22161"/>
                </a:cubicBezTo>
                <a:close/>
                <a:moveTo>
                  <a:pt x="30709" y="22231"/>
                </a:moveTo>
                <a:cubicBezTo>
                  <a:pt x="31404" y="22522"/>
                  <a:pt x="32100" y="22742"/>
                  <a:pt x="32795" y="22927"/>
                </a:cubicBezTo>
                <a:cubicBezTo>
                  <a:pt x="32831" y="22927"/>
                  <a:pt x="32866" y="22927"/>
                  <a:pt x="32910" y="22962"/>
                </a:cubicBezTo>
                <a:cubicBezTo>
                  <a:pt x="32725" y="23182"/>
                  <a:pt x="32540" y="23402"/>
                  <a:pt x="32355" y="23622"/>
                </a:cubicBezTo>
                <a:cubicBezTo>
                  <a:pt x="32065" y="23552"/>
                  <a:pt x="31809" y="23481"/>
                  <a:pt x="31510" y="23402"/>
                </a:cubicBezTo>
                <a:cubicBezTo>
                  <a:pt x="31035" y="23296"/>
                  <a:pt x="30594" y="23147"/>
                  <a:pt x="30119" y="23006"/>
                </a:cubicBezTo>
                <a:cubicBezTo>
                  <a:pt x="30339" y="22742"/>
                  <a:pt x="30524" y="22487"/>
                  <a:pt x="30709" y="22231"/>
                </a:cubicBezTo>
                <a:close/>
                <a:moveTo>
                  <a:pt x="38668" y="22707"/>
                </a:moveTo>
                <a:cubicBezTo>
                  <a:pt x="39434" y="22856"/>
                  <a:pt x="40244" y="22962"/>
                  <a:pt x="41054" y="23076"/>
                </a:cubicBezTo>
                <a:cubicBezTo>
                  <a:pt x="40904" y="23261"/>
                  <a:pt x="40789" y="23446"/>
                  <a:pt x="40684" y="23622"/>
                </a:cubicBezTo>
                <a:cubicBezTo>
                  <a:pt x="39874" y="23517"/>
                  <a:pt x="39073" y="23402"/>
                  <a:pt x="38298" y="23261"/>
                </a:cubicBezTo>
                <a:cubicBezTo>
                  <a:pt x="38412" y="23076"/>
                  <a:pt x="38518" y="22892"/>
                  <a:pt x="38668" y="22707"/>
                </a:cubicBezTo>
                <a:close/>
                <a:moveTo>
                  <a:pt x="59392" y="22707"/>
                </a:moveTo>
                <a:lnTo>
                  <a:pt x="59392" y="22786"/>
                </a:lnTo>
                <a:lnTo>
                  <a:pt x="59392" y="23076"/>
                </a:lnTo>
                <a:cubicBezTo>
                  <a:pt x="58802" y="23296"/>
                  <a:pt x="58177" y="23481"/>
                  <a:pt x="57561" y="23666"/>
                </a:cubicBezTo>
                <a:cubicBezTo>
                  <a:pt x="57596" y="23552"/>
                  <a:pt x="57631" y="23446"/>
                  <a:pt x="57702" y="23332"/>
                </a:cubicBezTo>
                <a:lnTo>
                  <a:pt x="57702" y="23296"/>
                </a:lnTo>
                <a:cubicBezTo>
                  <a:pt x="58256" y="23147"/>
                  <a:pt x="58838" y="22927"/>
                  <a:pt x="59392" y="22707"/>
                </a:cubicBezTo>
                <a:close/>
                <a:moveTo>
                  <a:pt x="19044" y="21641"/>
                </a:moveTo>
                <a:cubicBezTo>
                  <a:pt x="19114" y="21685"/>
                  <a:pt x="19220" y="21721"/>
                  <a:pt x="19334" y="21756"/>
                </a:cubicBezTo>
                <a:cubicBezTo>
                  <a:pt x="19994" y="22011"/>
                  <a:pt x="20690" y="22266"/>
                  <a:pt x="21350" y="22522"/>
                </a:cubicBezTo>
                <a:cubicBezTo>
                  <a:pt x="21060" y="22927"/>
                  <a:pt x="20760" y="23332"/>
                  <a:pt x="20435" y="23701"/>
                </a:cubicBezTo>
                <a:cubicBezTo>
                  <a:pt x="19625" y="23446"/>
                  <a:pt x="18824" y="23182"/>
                  <a:pt x="18049" y="22892"/>
                </a:cubicBezTo>
                <a:cubicBezTo>
                  <a:pt x="18383" y="22487"/>
                  <a:pt x="18709" y="22046"/>
                  <a:pt x="19044" y="21641"/>
                </a:cubicBezTo>
                <a:close/>
                <a:moveTo>
                  <a:pt x="57737" y="23076"/>
                </a:moveTo>
                <a:lnTo>
                  <a:pt x="57737" y="23076"/>
                </a:lnTo>
                <a:cubicBezTo>
                  <a:pt x="57702" y="23147"/>
                  <a:pt x="57667" y="23182"/>
                  <a:pt x="57667" y="23261"/>
                </a:cubicBezTo>
                <a:cubicBezTo>
                  <a:pt x="57077" y="23446"/>
                  <a:pt x="56531" y="23587"/>
                  <a:pt x="55941" y="23737"/>
                </a:cubicBezTo>
                <a:cubicBezTo>
                  <a:pt x="55976" y="23701"/>
                  <a:pt x="56020" y="23622"/>
                  <a:pt x="56055" y="23587"/>
                </a:cubicBezTo>
                <a:cubicBezTo>
                  <a:pt x="56601" y="23446"/>
                  <a:pt x="57156" y="23261"/>
                  <a:pt x="57737" y="23076"/>
                </a:cubicBezTo>
                <a:close/>
                <a:moveTo>
                  <a:pt x="53854" y="23041"/>
                </a:moveTo>
                <a:lnTo>
                  <a:pt x="53854" y="23041"/>
                </a:lnTo>
                <a:cubicBezTo>
                  <a:pt x="53819" y="23226"/>
                  <a:pt x="53740" y="23367"/>
                  <a:pt x="53705" y="23517"/>
                </a:cubicBezTo>
                <a:cubicBezTo>
                  <a:pt x="52860" y="23666"/>
                  <a:pt x="51979" y="23737"/>
                  <a:pt x="51134" y="23807"/>
                </a:cubicBezTo>
                <a:cubicBezTo>
                  <a:pt x="51249" y="23622"/>
                  <a:pt x="51319" y="23481"/>
                  <a:pt x="51354" y="23332"/>
                </a:cubicBezTo>
                <a:cubicBezTo>
                  <a:pt x="52199" y="23261"/>
                  <a:pt x="53045" y="23182"/>
                  <a:pt x="53854" y="23041"/>
                </a:cubicBezTo>
                <a:close/>
                <a:moveTo>
                  <a:pt x="27918" y="22231"/>
                </a:moveTo>
                <a:cubicBezTo>
                  <a:pt x="28614" y="22522"/>
                  <a:pt x="29309" y="22786"/>
                  <a:pt x="30049" y="23041"/>
                </a:cubicBezTo>
                <a:cubicBezTo>
                  <a:pt x="29828" y="23296"/>
                  <a:pt x="29608" y="23587"/>
                  <a:pt x="29388" y="23842"/>
                </a:cubicBezTo>
                <a:cubicBezTo>
                  <a:pt x="28649" y="23666"/>
                  <a:pt x="27918" y="23402"/>
                  <a:pt x="27187" y="23182"/>
                </a:cubicBezTo>
                <a:cubicBezTo>
                  <a:pt x="27443" y="22856"/>
                  <a:pt x="27663" y="22522"/>
                  <a:pt x="27918" y="22231"/>
                </a:cubicBezTo>
                <a:close/>
                <a:moveTo>
                  <a:pt x="41089" y="23076"/>
                </a:moveTo>
                <a:cubicBezTo>
                  <a:pt x="41934" y="23182"/>
                  <a:pt x="42735" y="23261"/>
                  <a:pt x="43545" y="23296"/>
                </a:cubicBezTo>
                <a:cubicBezTo>
                  <a:pt x="43475" y="23481"/>
                  <a:pt x="43360" y="23666"/>
                  <a:pt x="43255" y="23842"/>
                </a:cubicBezTo>
                <a:cubicBezTo>
                  <a:pt x="42374" y="23772"/>
                  <a:pt x="41564" y="23701"/>
                  <a:pt x="40754" y="23622"/>
                </a:cubicBezTo>
                <a:cubicBezTo>
                  <a:pt x="40869" y="23446"/>
                  <a:pt x="40974" y="23261"/>
                  <a:pt x="41089" y="23076"/>
                </a:cubicBezTo>
                <a:close/>
                <a:moveTo>
                  <a:pt x="35912" y="22856"/>
                </a:moveTo>
                <a:cubicBezTo>
                  <a:pt x="36652" y="23041"/>
                  <a:pt x="37417" y="23182"/>
                  <a:pt x="38192" y="23332"/>
                </a:cubicBezTo>
                <a:cubicBezTo>
                  <a:pt x="38043" y="23517"/>
                  <a:pt x="37928" y="23701"/>
                  <a:pt x="37787" y="23886"/>
                </a:cubicBezTo>
                <a:cubicBezTo>
                  <a:pt x="37013" y="23772"/>
                  <a:pt x="36211" y="23622"/>
                  <a:pt x="35437" y="23446"/>
                </a:cubicBezTo>
                <a:cubicBezTo>
                  <a:pt x="35586" y="23261"/>
                  <a:pt x="35727" y="23076"/>
                  <a:pt x="35877" y="22892"/>
                </a:cubicBezTo>
                <a:cubicBezTo>
                  <a:pt x="35877" y="22892"/>
                  <a:pt x="35877" y="22856"/>
                  <a:pt x="35912" y="22856"/>
                </a:cubicBezTo>
                <a:close/>
                <a:moveTo>
                  <a:pt x="63865" y="22856"/>
                </a:moveTo>
                <a:cubicBezTo>
                  <a:pt x="63979" y="23006"/>
                  <a:pt x="64049" y="23182"/>
                  <a:pt x="64164" y="23332"/>
                </a:cubicBezTo>
                <a:cubicBezTo>
                  <a:pt x="63354" y="23517"/>
                  <a:pt x="62579" y="23701"/>
                  <a:pt x="61848" y="23886"/>
                </a:cubicBezTo>
                <a:cubicBezTo>
                  <a:pt x="61778" y="23737"/>
                  <a:pt x="61699" y="23552"/>
                  <a:pt x="61664" y="23402"/>
                </a:cubicBezTo>
                <a:cubicBezTo>
                  <a:pt x="62403" y="23182"/>
                  <a:pt x="63134" y="23006"/>
                  <a:pt x="63865" y="22856"/>
                </a:cubicBezTo>
                <a:close/>
                <a:moveTo>
                  <a:pt x="43615" y="23296"/>
                </a:moveTo>
                <a:cubicBezTo>
                  <a:pt x="44461" y="23332"/>
                  <a:pt x="45306" y="23367"/>
                  <a:pt x="46116" y="23402"/>
                </a:cubicBezTo>
                <a:cubicBezTo>
                  <a:pt x="46037" y="23552"/>
                  <a:pt x="45966" y="23737"/>
                  <a:pt x="45852" y="23922"/>
                </a:cubicBezTo>
                <a:cubicBezTo>
                  <a:pt x="45015" y="23922"/>
                  <a:pt x="44135" y="23886"/>
                  <a:pt x="43325" y="23842"/>
                </a:cubicBezTo>
                <a:cubicBezTo>
                  <a:pt x="43395" y="23666"/>
                  <a:pt x="43510" y="23481"/>
                  <a:pt x="43615" y="23296"/>
                </a:cubicBezTo>
                <a:close/>
                <a:moveTo>
                  <a:pt x="48713" y="23402"/>
                </a:moveTo>
                <a:cubicBezTo>
                  <a:pt x="48643" y="23587"/>
                  <a:pt x="48572" y="23737"/>
                  <a:pt x="48493" y="23922"/>
                </a:cubicBezTo>
                <a:lnTo>
                  <a:pt x="45931" y="23922"/>
                </a:lnTo>
                <a:cubicBezTo>
                  <a:pt x="46037" y="23737"/>
                  <a:pt x="46116" y="23587"/>
                  <a:pt x="46186" y="23402"/>
                </a:cubicBezTo>
                <a:close/>
                <a:moveTo>
                  <a:pt x="51319" y="23332"/>
                </a:moveTo>
                <a:lnTo>
                  <a:pt x="51319" y="23332"/>
                </a:lnTo>
                <a:cubicBezTo>
                  <a:pt x="51249" y="23481"/>
                  <a:pt x="51178" y="23622"/>
                  <a:pt x="51099" y="23807"/>
                </a:cubicBezTo>
                <a:cubicBezTo>
                  <a:pt x="50218" y="23842"/>
                  <a:pt x="49373" y="23886"/>
                  <a:pt x="48572" y="23922"/>
                </a:cubicBezTo>
                <a:cubicBezTo>
                  <a:pt x="48643" y="23737"/>
                  <a:pt x="48713" y="23587"/>
                  <a:pt x="48792" y="23402"/>
                </a:cubicBezTo>
                <a:cubicBezTo>
                  <a:pt x="49637" y="23402"/>
                  <a:pt x="50474" y="23367"/>
                  <a:pt x="51319" y="23332"/>
                </a:cubicBezTo>
                <a:close/>
                <a:moveTo>
                  <a:pt x="81288" y="22196"/>
                </a:moveTo>
                <a:cubicBezTo>
                  <a:pt x="82098" y="22487"/>
                  <a:pt x="82828" y="22856"/>
                  <a:pt x="83568" y="23226"/>
                </a:cubicBezTo>
                <a:cubicBezTo>
                  <a:pt x="83823" y="23446"/>
                  <a:pt x="84078" y="23666"/>
                  <a:pt x="84334" y="23922"/>
                </a:cubicBezTo>
                <a:cubicBezTo>
                  <a:pt x="83603" y="23552"/>
                  <a:pt x="82872" y="23182"/>
                  <a:pt x="82133" y="22892"/>
                </a:cubicBezTo>
                <a:cubicBezTo>
                  <a:pt x="81842" y="22671"/>
                  <a:pt x="81587" y="22416"/>
                  <a:pt x="81288" y="22196"/>
                </a:cubicBezTo>
                <a:close/>
                <a:moveTo>
                  <a:pt x="61443" y="22927"/>
                </a:moveTo>
                <a:cubicBezTo>
                  <a:pt x="61479" y="23076"/>
                  <a:pt x="61523" y="23226"/>
                  <a:pt x="61593" y="23367"/>
                </a:cubicBezTo>
                <a:cubicBezTo>
                  <a:pt x="61153" y="23481"/>
                  <a:pt x="60678" y="23622"/>
                  <a:pt x="60237" y="23737"/>
                </a:cubicBezTo>
                <a:cubicBezTo>
                  <a:pt x="59982" y="23807"/>
                  <a:pt x="59762" y="23886"/>
                  <a:pt x="59498" y="23957"/>
                </a:cubicBezTo>
                <a:cubicBezTo>
                  <a:pt x="59498" y="23807"/>
                  <a:pt x="59498" y="23701"/>
                  <a:pt x="59463" y="23552"/>
                </a:cubicBezTo>
                <a:cubicBezTo>
                  <a:pt x="59683" y="23481"/>
                  <a:pt x="59868" y="23402"/>
                  <a:pt x="60088" y="23367"/>
                </a:cubicBezTo>
                <a:cubicBezTo>
                  <a:pt x="60528" y="23182"/>
                  <a:pt x="61003" y="23076"/>
                  <a:pt x="61443" y="22927"/>
                </a:cubicBezTo>
                <a:close/>
                <a:moveTo>
                  <a:pt x="72783" y="23147"/>
                </a:moveTo>
                <a:cubicBezTo>
                  <a:pt x="72853" y="23261"/>
                  <a:pt x="72924" y="23332"/>
                  <a:pt x="73003" y="23446"/>
                </a:cubicBezTo>
                <a:cubicBezTo>
                  <a:pt x="73144" y="23552"/>
                  <a:pt x="73258" y="23701"/>
                  <a:pt x="73364" y="23886"/>
                </a:cubicBezTo>
                <a:cubicBezTo>
                  <a:pt x="72783" y="23886"/>
                  <a:pt x="72193" y="23886"/>
                  <a:pt x="71603" y="23922"/>
                </a:cubicBezTo>
                <a:cubicBezTo>
                  <a:pt x="71313" y="23922"/>
                  <a:pt x="70987" y="23957"/>
                  <a:pt x="70688" y="23957"/>
                </a:cubicBezTo>
                <a:lnTo>
                  <a:pt x="70652" y="23957"/>
                </a:lnTo>
                <a:cubicBezTo>
                  <a:pt x="70503" y="23701"/>
                  <a:pt x="70362" y="23481"/>
                  <a:pt x="70177" y="23296"/>
                </a:cubicBezTo>
                <a:cubicBezTo>
                  <a:pt x="71022" y="23226"/>
                  <a:pt x="71903" y="23182"/>
                  <a:pt x="72783" y="23147"/>
                </a:cubicBezTo>
                <a:close/>
                <a:moveTo>
                  <a:pt x="66876" y="22892"/>
                </a:moveTo>
                <a:cubicBezTo>
                  <a:pt x="67060" y="23112"/>
                  <a:pt x="67245" y="23296"/>
                  <a:pt x="67386" y="23517"/>
                </a:cubicBezTo>
                <a:cubicBezTo>
                  <a:pt x="66471" y="23666"/>
                  <a:pt x="65520" y="23807"/>
                  <a:pt x="64604" y="23992"/>
                </a:cubicBezTo>
                <a:cubicBezTo>
                  <a:pt x="64490" y="23772"/>
                  <a:pt x="64384" y="23587"/>
                  <a:pt x="64270" y="23367"/>
                </a:cubicBezTo>
                <a:cubicBezTo>
                  <a:pt x="65115" y="23182"/>
                  <a:pt x="65995" y="23041"/>
                  <a:pt x="66876" y="22892"/>
                </a:cubicBezTo>
                <a:close/>
                <a:moveTo>
                  <a:pt x="72853" y="23147"/>
                </a:moveTo>
                <a:cubicBezTo>
                  <a:pt x="73734" y="23147"/>
                  <a:pt x="74614" y="23182"/>
                  <a:pt x="75495" y="23261"/>
                </a:cubicBezTo>
                <a:cubicBezTo>
                  <a:pt x="75644" y="23402"/>
                  <a:pt x="75785" y="23552"/>
                  <a:pt x="75935" y="23701"/>
                </a:cubicBezTo>
                <a:cubicBezTo>
                  <a:pt x="76005" y="23807"/>
                  <a:pt x="76084" y="23886"/>
                  <a:pt x="76155" y="23992"/>
                </a:cubicBezTo>
                <a:cubicBezTo>
                  <a:pt x="75275" y="23922"/>
                  <a:pt x="74359" y="23886"/>
                  <a:pt x="73443" y="23886"/>
                </a:cubicBezTo>
                <a:cubicBezTo>
                  <a:pt x="73294" y="23701"/>
                  <a:pt x="73188" y="23552"/>
                  <a:pt x="73038" y="23367"/>
                </a:cubicBezTo>
                <a:cubicBezTo>
                  <a:pt x="73003" y="23296"/>
                  <a:pt x="72924" y="23226"/>
                  <a:pt x="72853" y="23147"/>
                </a:cubicBezTo>
                <a:close/>
                <a:moveTo>
                  <a:pt x="56196" y="23041"/>
                </a:moveTo>
                <a:cubicBezTo>
                  <a:pt x="56161" y="23226"/>
                  <a:pt x="56091" y="23367"/>
                  <a:pt x="56020" y="23517"/>
                </a:cubicBezTo>
                <a:cubicBezTo>
                  <a:pt x="55175" y="23737"/>
                  <a:pt x="54330" y="23922"/>
                  <a:pt x="53485" y="24027"/>
                </a:cubicBezTo>
                <a:cubicBezTo>
                  <a:pt x="53555" y="23886"/>
                  <a:pt x="53670" y="23737"/>
                  <a:pt x="53740" y="23552"/>
                </a:cubicBezTo>
                <a:cubicBezTo>
                  <a:pt x="54550" y="23446"/>
                  <a:pt x="55395" y="23261"/>
                  <a:pt x="56196" y="23041"/>
                </a:cubicBezTo>
                <a:close/>
                <a:moveTo>
                  <a:pt x="59392" y="23147"/>
                </a:moveTo>
                <a:cubicBezTo>
                  <a:pt x="59392" y="23261"/>
                  <a:pt x="59392" y="23367"/>
                  <a:pt x="59427" y="23517"/>
                </a:cubicBezTo>
                <a:cubicBezTo>
                  <a:pt x="58767" y="23701"/>
                  <a:pt x="58107" y="23922"/>
                  <a:pt x="57446" y="24106"/>
                </a:cubicBezTo>
                <a:cubicBezTo>
                  <a:pt x="57446" y="23957"/>
                  <a:pt x="57482" y="23842"/>
                  <a:pt x="57561" y="23737"/>
                </a:cubicBezTo>
                <a:cubicBezTo>
                  <a:pt x="58177" y="23552"/>
                  <a:pt x="58802" y="23367"/>
                  <a:pt x="59392" y="23147"/>
                </a:cubicBezTo>
                <a:close/>
                <a:moveTo>
                  <a:pt x="24722" y="22302"/>
                </a:moveTo>
                <a:cubicBezTo>
                  <a:pt x="25497" y="22601"/>
                  <a:pt x="26307" y="22927"/>
                  <a:pt x="27108" y="23182"/>
                </a:cubicBezTo>
                <a:cubicBezTo>
                  <a:pt x="26888" y="23481"/>
                  <a:pt x="26703" y="23737"/>
                  <a:pt x="26483" y="23992"/>
                </a:cubicBezTo>
                <a:cubicBezTo>
                  <a:pt x="26448" y="24062"/>
                  <a:pt x="26413" y="24106"/>
                  <a:pt x="26377" y="24142"/>
                </a:cubicBezTo>
                <a:cubicBezTo>
                  <a:pt x="25567" y="23922"/>
                  <a:pt x="24722" y="23666"/>
                  <a:pt x="23921" y="23367"/>
                </a:cubicBezTo>
                <a:cubicBezTo>
                  <a:pt x="24027" y="23182"/>
                  <a:pt x="24176" y="23041"/>
                  <a:pt x="24326" y="22856"/>
                </a:cubicBezTo>
                <a:cubicBezTo>
                  <a:pt x="24432" y="22671"/>
                  <a:pt x="24581" y="22487"/>
                  <a:pt x="24722" y="22302"/>
                </a:cubicBezTo>
                <a:close/>
                <a:moveTo>
                  <a:pt x="32980" y="22962"/>
                </a:moveTo>
                <a:cubicBezTo>
                  <a:pt x="33746" y="23147"/>
                  <a:pt x="34556" y="23332"/>
                  <a:pt x="35331" y="23481"/>
                </a:cubicBezTo>
                <a:cubicBezTo>
                  <a:pt x="35181" y="23701"/>
                  <a:pt x="34996" y="23922"/>
                  <a:pt x="34847" y="24106"/>
                </a:cubicBezTo>
                <a:lnTo>
                  <a:pt x="34847" y="24142"/>
                </a:lnTo>
                <a:cubicBezTo>
                  <a:pt x="34046" y="23992"/>
                  <a:pt x="33236" y="23807"/>
                  <a:pt x="32426" y="23622"/>
                </a:cubicBezTo>
                <a:cubicBezTo>
                  <a:pt x="32611" y="23402"/>
                  <a:pt x="32795" y="23182"/>
                  <a:pt x="32980" y="22962"/>
                </a:cubicBezTo>
                <a:close/>
                <a:moveTo>
                  <a:pt x="57631" y="23332"/>
                </a:moveTo>
                <a:cubicBezTo>
                  <a:pt x="57596" y="23446"/>
                  <a:pt x="57517" y="23552"/>
                  <a:pt x="57482" y="23701"/>
                </a:cubicBezTo>
                <a:cubicBezTo>
                  <a:pt x="56901" y="23842"/>
                  <a:pt x="56311" y="23992"/>
                  <a:pt x="55686" y="24142"/>
                </a:cubicBezTo>
                <a:cubicBezTo>
                  <a:pt x="55721" y="24106"/>
                  <a:pt x="55756" y="24062"/>
                  <a:pt x="55800" y="23992"/>
                </a:cubicBezTo>
                <a:cubicBezTo>
                  <a:pt x="55835" y="23922"/>
                  <a:pt x="55871" y="23886"/>
                  <a:pt x="55906" y="23807"/>
                </a:cubicBezTo>
                <a:cubicBezTo>
                  <a:pt x="56496" y="23666"/>
                  <a:pt x="57042" y="23517"/>
                  <a:pt x="57631" y="23332"/>
                </a:cubicBezTo>
                <a:close/>
                <a:moveTo>
                  <a:pt x="77475" y="22892"/>
                </a:moveTo>
                <a:cubicBezTo>
                  <a:pt x="78321" y="23041"/>
                  <a:pt x="79166" y="23261"/>
                  <a:pt x="80011" y="23481"/>
                </a:cubicBezTo>
                <a:cubicBezTo>
                  <a:pt x="80302" y="23701"/>
                  <a:pt x="80557" y="23922"/>
                  <a:pt x="80812" y="24142"/>
                </a:cubicBezTo>
                <a:cubicBezTo>
                  <a:pt x="79967" y="23886"/>
                  <a:pt x="79131" y="23701"/>
                  <a:pt x="78321" y="23552"/>
                </a:cubicBezTo>
                <a:cubicBezTo>
                  <a:pt x="78030" y="23332"/>
                  <a:pt x="77766" y="23112"/>
                  <a:pt x="77475" y="22892"/>
                </a:cubicBezTo>
                <a:close/>
                <a:moveTo>
                  <a:pt x="82793" y="22381"/>
                </a:moveTo>
                <a:lnTo>
                  <a:pt x="84774" y="23367"/>
                </a:lnTo>
                <a:cubicBezTo>
                  <a:pt x="85029" y="23622"/>
                  <a:pt x="85329" y="23886"/>
                  <a:pt x="85584" y="24142"/>
                </a:cubicBezTo>
                <a:cubicBezTo>
                  <a:pt x="85584" y="24151"/>
                  <a:pt x="85586" y="24158"/>
                  <a:pt x="85590" y="24163"/>
                </a:cubicBezTo>
                <a:lnTo>
                  <a:pt x="85590" y="24163"/>
                </a:lnTo>
                <a:cubicBezTo>
                  <a:pt x="85451" y="24096"/>
                  <a:pt x="85319" y="24023"/>
                  <a:pt x="85179" y="23957"/>
                </a:cubicBezTo>
                <a:cubicBezTo>
                  <a:pt x="84668" y="23701"/>
                  <a:pt x="84149" y="23402"/>
                  <a:pt x="83603" y="23147"/>
                </a:cubicBezTo>
                <a:cubicBezTo>
                  <a:pt x="83533" y="23076"/>
                  <a:pt x="83453" y="23041"/>
                  <a:pt x="83383" y="22962"/>
                </a:cubicBezTo>
                <a:cubicBezTo>
                  <a:pt x="83268" y="22856"/>
                  <a:pt x="83048" y="22671"/>
                  <a:pt x="82793" y="22381"/>
                </a:cubicBezTo>
                <a:close/>
                <a:moveTo>
                  <a:pt x="15698" y="22126"/>
                </a:moveTo>
                <a:cubicBezTo>
                  <a:pt x="16438" y="22381"/>
                  <a:pt x="17204" y="22636"/>
                  <a:pt x="17943" y="22927"/>
                </a:cubicBezTo>
                <a:cubicBezTo>
                  <a:pt x="17609" y="23332"/>
                  <a:pt x="17283" y="23737"/>
                  <a:pt x="16913" y="24177"/>
                </a:cubicBezTo>
                <a:cubicBezTo>
                  <a:pt x="16138" y="23922"/>
                  <a:pt x="15372" y="23622"/>
                  <a:pt x="14598" y="23332"/>
                </a:cubicBezTo>
                <a:cubicBezTo>
                  <a:pt x="14967" y="22927"/>
                  <a:pt x="15337" y="22522"/>
                  <a:pt x="15698" y="22126"/>
                </a:cubicBezTo>
                <a:close/>
                <a:moveTo>
                  <a:pt x="38263" y="23332"/>
                </a:moveTo>
                <a:cubicBezTo>
                  <a:pt x="39029" y="23446"/>
                  <a:pt x="39839" y="23587"/>
                  <a:pt x="40649" y="23666"/>
                </a:cubicBezTo>
                <a:cubicBezTo>
                  <a:pt x="40534" y="23842"/>
                  <a:pt x="40393" y="24027"/>
                  <a:pt x="40279" y="24212"/>
                </a:cubicBezTo>
                <a:cubicBezTo>
                  <a:pt x="39469" y="24142"/>
                  <a:pt x="38668" y="24027"/>
                  <a:pt x="37858" y="23886"/>
                </a:cubicBezTo>
                <a:cubicBezTo>
                  <a:pt x="38007" y="23701"/>
                  <a:pt x="38113" y="23517"/>
                  <a:pt x="38263" y="23332"/>
                </a:cubicBezTo>
                <a:close/>
                <a:moveTo>
                  <a:pt x="79201" y="22821"/>
                </a:moveTo>
                <a:cubicBezTo>
                  <a:pt x="80011" y="23041"/>
                  <a:pt x="80812" y="23261"/>
                  <a:pt x="81622" y="23552"/>
                </a:cubicBezTo>
                <a:cubicBezTo>
                  <a:pt x="81913" y="23772"/>
                  <a:pt x="82212" y="23992"/>
                  <a:pt x="82467" y="24212"/>
                </a:cubicBezTo>
                <a:cubicBezTo>
                  <a:pt x="81657" y="23922"/>
                  <a:pt x="80847" y="23622"/>
                  <a:pt x="80046" y="23402"/>
                </a:cubicBezTo>
                <a:cubicBezTo>
                  <a:pt x="79747" y="23226"/>
                  <a:pt x="79492" y="23006"/>
                  <a:pt x="79201" y="22821"/>
                </a:cubicBezTo>
                <a:close/>
                <a:moveTo>
                  <a:pt x="70107" y="23296"/>
                </a:moveTo>
                <a:cubicBezTo>
                  <a:pt x="70283" y="23481"/>
                  <a:pt x="70468" y="23737"/>
                  <a:pt x="70617" y="23957"/>
                </a:cubicBezTo>
                <a:cubicBezTo>
                  <a:pt x="69737" y="24027"/>
                  <a:pt x="68821" y="24106"/>
                  <a:pt x="67941" y="24247"/>
                </a:cubicBezTo>
                <a:cubicBezTo>
                  <a:pt x="67906" y="24177"/>
                  <a:pt x="67862" y="24106"/>
                  <a:pt x="67826" y="24027"/>
                </a:cubicBezTo>
                <a:cubicBezTo>
                  <a:pt x="67721" y="23886"/>
                  <a:pt x="67606" y="23701"/>
                  <a:pt x="67501" y="23552"/>
                </a:cubicBezTo>
                <a:cubicBezTo>
                  <a:pt x="68381" y="23446"/>
                  <a:pt x="69226" y="23367"/>
                  <a:pt x="70107" y="23296"/>
                </a:cubicBezTo>
                <a:close/>
                <a:moveTo>
                  <a:pt x="5063" y="22231"/>
                </a:moveTo>
                <a:cubicBezTo>
                  <a:pt x="5838" y="22671"/>
                  <a:pt x="6639" y="23147"/>
                  <a:pt x="7414" y="23587"/>
                </a:cubicBezTo>
                <a:cubicBezTo>
                  <a:pt x="7378" y="23622"/>
                  <a:pt x="7334" y="23666"/>
                  <a:pt x="7299" y="23666"/>
                </a:cubicBezTo>
                <a:cubicBezTo>
                  <a:pt x="6973" y="23886"/>
                  <a:pt x="6639" y="24062"/>
                  <a:pt x="6313" y="24283"/>
                </a:cubicBezTo>
                <a:cubicBezTo>
                  <a:pt x="5503" y="23807"/>
                  <a:pt x="4737" y="23367"/>
                  <a:pt x="3927" y="22892"/>
                </a:cubicBezTo>
                <a:cubicBezTo>
                  <a:pt x="4332" y="22671"/>
                  <a:pt x="4693" y="22451"/>
                  <a:pt x="5063" y="22231"/>
                </a:cubicBezTo>
                <a:close/>
                <a:moveTo>
                  <a:pt x="55976" y="23587"/>
                </a:moveTo>
                <a:lnTo>
                  <a:pt x="55976" y="23587"/>
                </a:lnTo>
                <a:cubicBezTo>
                  <a:pt x="55941" y="23666"/>
                  <a:pt x="55906" y="23701"/>
                  <a:pt x="55871" y="23772"/>
                </a:cubicBezTo>
                <a:cubicBezTo>
                  <a:pt x="55025" y="23957"/>
                  <a:pt x="54145" y="24142"/>
                  <a:pt x="53300" y="24283"/>
                </a:cubicBezTo>
                <a:cubicBezTo>
                  <a:pt x="53379" y="24212"/>
                  <a:pt x="53414" y="24142"/>
                  <a:pt x="53449" y="24106"/>
                </a:cubicBezTo>
                <a:cubicBezTo>
                  <a:pt x="54295" y="23957"/>
                  <a:pt x="55140" y="23807"/>
                  <a:pt x="55976" y="23587"/>
                </a:cubicBezTo>
                <a:close/>
                <a:moveTo>
                  <a:pt x="53670" y="23587"/>
                </a:moveTo>
                <a:lnTo>
                  <a:pt x="53670" y="23587"/>
                </a:lnTo>
                <a:cubicBezTo>
                  <a:pt x="53599" y="23737"/>
                  <a:pt x="53485" y="23886"/>
                  <a:pt x="53414" y="24027"/>
                </a:cubicBezTo>
                <a:cubicBezTo>
                  <a:pt x="52534" y="24177"/>
                  <a:pt x="51689" y="24247"/>
                  <a:pt x="50844" y="24327"/>
                </a:cubicBezTo>
                <a:cubicBezTo>
                  <a:pt x="50958" y="24177"/>
                  <a:pt x="51028" y="24027"/>
                  <a:pt x="51134" y="23842"/>
                </a:cubicBezTo>
                <a:cubicBezTo>
                  <a:pt x="51979" y="23807"/>
                  <a:pt x="52824" y="23701"/>
                  <a:pt x="53670" y="23587"/>
                </a:cubicBezTo>
                <a:close/>
                <a:moveTo>
                  <a:pt x="30084" y="23041"/>
                </a:moveTo>
                <a:cubicBezTo>
                  <a:pt x="30559" y="23182"/>
                  <a:pt x="31035" y="23332"/>
                  <a:pt x="31510" y="23446"/>
                </a:cubicBezTo>
                <a:cubicBezTo>
                  <a:pt x="31765" y="23517"/>
                  <a:pt x="32065" y="23587"/>
                  <a:pt x="32320" y="23666"/>
                </a:cubicBezTo>
                <a:cubicBezTo>
                  <a:pt x="32285" y="23737"/>
                  <a:pt x="32250" y="23772"/>
                  <a:pt x="32170" y="23842"/>
                </a:cubicBezTo>
                <a:cubicBezTo>
                  <a:pt x="32065" y="23992"/>
                  <a:pt x="31915" y="24177"/>
                  <a:pt x="31765" y="24362"/>
                </a:cubicBezTo>
                <a:cubicBezTo>
                  <a:pt x="31624" y="24327"/>
                  <a:pt x="31440" y="24327"/>
                  <a:pt x="31290" y="24283"/>
                </a:cubicBezTo>
                <a:cubicBezTo>
                  <a:pt x="30665" y="24177"/>
                  <a:pt x="30084" y="24027"/>
                  <a:pt x="29459" y="23886"/>
                </a:cubicBezTo>
                <a:cubicBezTo>
                  <a:pt x="29679" y="23587"/>
                  <a:pt x="29864" y="23332"/>
                  <a:pt x="30084" y="23041"/>
                </a:cubicBezTo>
                <a:close/>
                <a:moveTo>
                  <a:pt x="75609" y="23261"/>
                </a:moveTo>
                <a:lnTo>
                  <a:pt x="75609" y="23261"/>
                </a:lnTo>
                <a:cubicBezTo>
                  <a:pt x="76489" y="23332"/>
                  <a:pt x="77405" y="23446"/>
                  <a:pt x="78285" y="23622"/>
                </a:cubicBezTo>
                <a:cubicBezTo>
                  <a:pt x="78506" y="23807"/>
                  <a:pt x="78690" y="24027"/>
                  <a:pt x="78911" y="24247"/>
                </a:cubicBezTo>
                <a:cubicBezTo>
                  <a:pt x="78946" y="24283"/>
                  <a:pt x="78946" y="24327"/>
                  <a:pt x="78981" y="24362"/>
                </a:cubicBezTo>
                <a:cubicBezTo>
                  <a:pt x="78101" y="24177"/>
                  <a:pt x="77185" y="24062"/>
                  <a:pt x="76269" y="23992"/>
                </a:cubicBezTo>
                <a:cubicBezTo>
                  <a:pt x="76155" y="23886"/>
                  <a:pt x="76084" y="23772"/>
                  <a:pt x="75970" y="23666"/>
                </a:cubicBezTo>
                <a:cubicBezTo>
                  <a:pt x="75864" y="23517"/>
                  <a:pt x="75715" y="23402"/>
                  <a:pt x="75609" y="23261"/>
                </a:cubicBezTo>
                <a:close/>
                <a:moveTo>
                  <a:pt x="83973" y="22487"/>
                </a:moveTo>
                <a:cubicBezTo>
                  <a:pt x="84008" y="22487"/>
                  <a:pt x="84043" y="22522"/>
                  <a:pt x="84078" y="22522"/>
                </a:cubicBezTo>
                <a:cubicBezTo>
                  <a:pt x="84483" y="22742"/>
                  <a:pt x="84888" y="22927"/>
                  <a:pt x="85293" y="23147"/>
                </a:cubicBezTo>
                <a:cubicBezTo>
                  <a:pt x="85514" y="23261"/>
                  <a:pt x="85690" y="23367"/>
                  <a:pt x="85910" y="23446"/>
                </a:cubicBezTo>
                <a:cubicBezTo>
                  <a:pt x="86244" y="23772"/>
                  <a:pt x="86535" y="24062"/>
                  <a:pt x="86869" y="24362"/>
                </a:cubicBezTo>
                <a:cubicBezTo>
                  <a:pt x="86570" y="24212"/>
                  <a:pt x="86279" y="24062"/>
                  <a:pt x="85989" y="23922"/>
                </a:cubicBezTo>
                <a:cubicBezTo>
                  <a:pt x="85619" y="23737"/>
                  <a:pt x="85214" y="23552"/>
                  <a:pt x="84853" y="23367"/>
                </a:cubicBezTo>
                <a:cubicBezTo>
                  <a:pt x="84853" y="23332"/>
                  <a:pt x="84809" y="23332"/>
                  <a:pt x="84809" y="23332"/>
                </a:cubicBezTo>
                <a:cubicBezTo>
                  <a:pt x="84519" y="23041"/>
                  <a:pt x="84263" y="22786"/>
                  <a:pt x="83973" y="22487"/>
                </a:cubicBezTo>
                <a:close/>
                <a:moveTo>
                  <a:pt x="80777" y="22856"/>
                </a:moveTo>
                <a:lnTo>
                  <a:pt x="80777" y="22856"/>
                </a:lnTo>
                <a:cubicBezTo>
                  <a:pt x="81182" y="22962"/>
                  <a:pt x="81552" y="23112"/>
                  <a:pt x="81948" y="23261"/>
                </a:cubicBezTo>
                <a:cubicBezTo>
                  <a:pt x="82318" y="23402"/>
                  <a:pt x="82652" y="23552"/>
                  <a:pt x="83013" y="23701"/>
                </a:cubicBezTo>
                <a:cubicBezTo>
                  <a:pt x="83048" y="23737"/>
                  <a:pt x="83128" y="23772"/>
                  <a:pt x="83163" y="23807"/>
                </a:cubicBezTo>
                <a:cubicBezTo>
                  <a:pt x="83418" y="23992"/>
                  <a:pt x="83638" y="24212"/>
                  <a:pt x="83858" y="24397"/>
                </a:cubicBezTo>
                <a:cubicBezTo>
                  <a:pt x="83418" y="24177"/>
                  <a:pt x="82978" y="23992"/>
                  <a:pt x="82503" y="23807"/>
                </a:cubicBezTo>
                <a:cubicBezTo>
                  <a:pt x="82212" y="23701"/>
                  <a:pt x="81913" y="23587"/>
                  <a:pt x="81657" y="23481"/>
                </a:cubicBezTo>
                <a:cubicBezTo>
                  <a:pt x="81367" y="23296"/>
                  <a:pt x="81068" y="23076"/>
                  <a:pt x="80777" y="22856"/>
                </a:cubicBezTo>
                <a:close/>
                <a:moveTo>
                  <a:pt x="40719" y="23666"/>
                </a:moveTo>
                <a:cubicBezTo>
                  <a:pt x="41529" y="23772"/>
                  <a:pt x="42374" y="23842"/>
                  <a:pt x="43210" y="23886"/>
                </a:cubicBezTo>
                <a:cubicBezTo>
                  <a:pt x="43105" y="24062"/>
                  <a:pt x="42990" y="24247"/>
                  <a:pt x="42850" y="24432"/>
                </a:cubicBezTo>
                <a:cubicBezTo>
                  <a:pt x="42040" y="24397"/>
                  <a:pt x="41194" y="24327"/>
                  <a:pt x="40349" y="24212"/>
                </a:cubicBezTo>
                <a:cubicBezTo>
                  <a:pt x="40464" y="24027"/>
                  <a:pt x="40569" y="23842"/>
                  <a:pt x="40719" y="23666"/>
                </a:cubicBezTo>
                <a:close/>
                <a:moveTo>
                  <a:pt x="51064" y="23842"/>
                </a:moveTo>
                <a:lnTo>
                  <a:pt x="51064" y="23842"/>
                </a:lnTo>
                <a:cubicBezTo>
                  <a:pt x="50958" y="24027"/>
                  <a:pt x="50879" y="24177"/>
                  <a:pt x="50773" y="24327"/>
                </a:cubicBezTo>
                <a:cubicBezTo>
                  <a:pt x="49893" y="24397"/>
                  <a:pt x="49048" y="24432"/>
                  <a:pt x="48238" y="24467"/>
                </a:cubicBezTo>
                <a:cubicBezTo>
                  <a:pt x="48352" y="24327"/>
                  <a:pt x="48422" y="24142"/>
                  <a:pt x="48537" y="23957"/>
                </a:cubicBezTo>
                <a:cubicBezTo>
                  <a:pt x="49373" y="23957"/>
                  <a:pt x="50218" y="23922"/>
                  <a:pt x="51064" y="23842"/>
                </a:cubicBezTo>
                <a:close/>
                <a:moveTo>
                  <a:pt x="12291" y="22451"/>
                </a:moveTo>
                <a:cubicBezTo>
                  <a:pt x="12766" y="22671"/>
                  <a:pt x="13242" y="22856"/>
                  <a:pt x="13717" y="23076"/>
                </a:cubicBezTo>
                <a:cubicBezTo>
                  <a:pt x="13981" y="23147"/>
                  <a:pt x="14237" y="23261"/>
                  <a:pt x="14492" y="23367"/>
                </a:cubicBezTo>
                <a:cubicBezTo>
                  <a:pt x="14122" y="23772"/>
                  <a:pt x="13761" y="24142"/>
                  <a:pt x="13356" y="24503"/>
                </a:cubicBezTo>
                <a:cubicBezTo>
                  <a:pt x="12582" y="24212"/>
                  <a:pt x="11816" y="23922"/>
                  <a:pt x="11041" y="23587"/>
                </a:cubicBezTo>
                <a:cubicBezTo>
                  <a:pt x="11481" y="23226"/>
                  <a:pt x="11886" y="22821"/>
                  <a:pt x="12291" y="22451"/>
                </a:cubicBezTo>
                <a:close/>
                <a:moveTo>
                  <a:pt x="21421" y="22566"/>
                </a:moveTo>
                <a:cubicBezTo>
                  <a:pt x="22195" y="22856"/>
                  <a:pt x="23005" y="23147"/>
                  <a:pt x="23807" y="23402"/>
                </a:cubicBezTo>
                <a:cubicBezTo>
                  <a:pt x="23551" y="23772"/>
                  <a:pt x="23261" y="24142"/>
                  <a:pt x="23005" y="24503"/>
                </a:cubicBezTo>
                <a:cubicBezTo>
                  <a:pt x="22160" y="24247"/>
                  <a:pt x="21315" y="23992"/>
                  <a:pt x="20505" y="23737"/>
                </a:cubicBezTo>
                <a:cubicBezTo>
                  <a:pt x="20804" y="23332"/>
                  <a:pt x="21130" y="22927"/>
                  <a:pt x="21421" y="22566"/>
                </a:cubicBezTo>
                <a:close/>
                <a:moveTo>
                  <a:pt x="35401" y="23517"/>
                </a:moveTo>
                <a:cubicBezTo>
                  <a:pt x="36167" y="23666"/>
                  <a:pt x="36977" y="23807"/>
                  <a:pt x="37752" y="23922"/>
                </a:cubicBezTo>
                <a:cubicBezTo>
                  <a:pt x="37638" y="24142"/>
                  <a:pt x="37488" y="24327"/>
                  <a:pt x="37347" y="24503"/>
                </a:cubicBezTo>
                <a:cubicBezTo>
                  <a:pt x="36537" y="24397"/>
                  <a:pt x="35727" y="24283"/>
                  <a:pt x="34926" y="24142"/>
                </a:cubicBezTo>
                <a:cubicBezTo>
                  <a:pt x="35067" y="23922"/>
                  <a:pt x="35217" y="23737"/>
                  <a:pt x="35401" y="23517"/>
                </a:cubicBezTo>
                <a:close/>
                <a:moveTo>
                  <a:pt x="61593" y="23402"/>
                </a:moveTo>
                <a:cubicBezTo>
                  <a:pt x="61664" y="23587"/>
                  <a:pt x="61699" y="23737"/>
                  <a:pt x="61778" y="23922"/>
                </a:cubicBezTo>
                <a:cubicBezTo>
                  <a:pt x="61223" y="24062"/>
                  <a:pt x="60642" y="24212"/>
                  <a:pt x="60123" y="24362"/>
                </a:cubicBezTo>
                <a:cubicBezTo>
                  <a:pt x="59938" y="24397"/>
                  <a:pt x="59762" y="24467"/>
                  <a:pt x="59577" y="24503"/>
                </a:cubicBezTo>
                <a:cubicBezTo>
                  <a:pt x="59542" y="24362"/>
                  <a:pt x="59542" y="24177"/>
                  <a:pt x="59498" y="24027"/>
                </a:cubicBezTo>
                <a:cubicBezTo>
                  <a:pt x="59762" y="23957"/>
                  <a:pt x="60017" y="23886"/>
                  <a:pt x="60237" y="23807"/>
                </a:cubicBezTo>
                <a:cubicBezTo>
                  <a:pt x="60713" y="23666"/>
                  <a:pt x="61153" y="23552"/>
                  <a:pt x="61593" y="23402"/>
                </a:cubicBezTo>
                <a:close/>
                <a:moveTo>
                  <a:pt x="64199" y="23402"/>
                </a:moveTo>
                <a:cubicBezTo>
                  <a:pt x="64305" y="23587"/>
                  <a:pt x="64419" y="23807"/>
                  <a:pt x="64525" y="23992"/>
                </a:cubicBezTo>
                <a:cubicBezTo>
                  <a:pt x="63724" y="24142"/>
                  <a:pt x="62879" y="24327"/>
                  <a:pt x="62033" y="24503"/>
                </a:cubicBezTo>
                <a:cubicBezTo>
                  <a:pt x="61998" y="24327"/>
                  <a:pt x="61919" y="24142"/>
                  <a:pt x="61848" y="23957"/>
                </a:cubicBezTo>
                <a:cubicBezTo>
                  <a:pt x="62623" y="23772"/>
                  <a:pt x="63389" y="23552"/>
                  <a:pt x="64199" y="23402"/>
                </a:cubicBezTo>
                <a:close/>
                <a:moveTo>
                  <a:pt x="43290" y="23886"/>
                </a:moveTo>
                <a:cubicBezTo>
                  <a:pt x="44091" y="23957"/>
                  <a:pt x="44971" y="23957"/>
                  <a:pt x="45852" y="23992"/>
                </a:cubicBezTo>
                <a:cubicBezTo>
                  <a:pt x="45746" y="24177"/>
                  <a:pt x="45632" y="24362"/>
                  <a:pt x="45526" y="24547"/>
                </a:cubicBezTo>
                <a:cubicBezTo>
                  <a:pt x="44681" y="24503"/>
                  <a:pt x="43800" y="24503"/>
                  <a:pt x="42920" y="24432"/>
                </a:cubicBezTo>
                <a:cubicBezTo>
                  <a:pt x="43034" y="24247"/>
                  <a:pt x="43175" y="24062"/>
                  <a:pt x="43290" y="23886"/>
                </a:cubicBezTo>
                <a:close/>
                <a:moveTo>
                  <a:pt x="48458" y="23957"/>
                </a:moveTo>
                <a:lnTo>
                  <a:pt x="48458" y="23957"/>
                </a:lnTo>
                <a:cubicBezTo>
                  <a:pt x="48352" y="24142"/>
                  <a:pt x="48273" y="24327"/>
                  <a:pt x="48167" y="24467"/>
                </a:cubicBezTo>
                <a:cubicBezTo>
                  <a:pt x="47762" y="24503"/>
                  <a:pt x="47357" y="24503"/>
                  <a:pt x="46952" y="24503"/>
                </a:cubicBezTo>
                <a:cubicBezTo>
                  <a:pt x="46512" y="24547"/>
                  <a:pt x="46037" y="24547"/>
                  <a:pt x="45596" y="24547"/>
                </a:cubicBezTo>
                <a:cubicBezTo>
                  <a:pt x="45711" y="24362"/>
                  <a:pt x="45816" y="24177"/>
                  <a:pt x="45896" y="23992"/>
                </a:cubicBezTo>
                <a:lnTo>
                  <a:pt x="47252" y="23992"/>
                </a:lnTo>
                <a:cubicBezTo>
                  <a:pt x="47656" y="23992"/>
                  <a:pt x="48053" y="23992"/>
                  <a:pt x="48458" y="23957"/>
                </a:cubicBezTo>
                <a:close/>
                <a:moveTo>
                  <a:pt x="59427" y="23552"/>
                </a:moveTo>
                <a:cubicBezTo>
                  <a:pt x="59427" y="23701"/>
                  <a:pt x="59427" y="23842"/>
                  <a:pt x="59463" y="23992"/>
                </a:cubicBezTo>
                <a:cubicBezTo>
                  <a:pt x="58767" y="24177"/>
                  <a:pt x="58036" y="24362"/>
                  <a:pt x="57341" y="24547"/>
                </a:cubicBezTo>
                <a:cubicBezTo>
                  <a:pt x="57341" y="24432"/>
                  <a:pt x="57376" y="24283"/>
                  <a:pt x="57411" y="24142"/>
                </a:cubicBezTo>
                <a:cubicBezTo>
                  <a:pt x="58107" y="23957"/>
                  <a:pt x="58767" y="23772"/>
                  <a:pt x="59427" y="23552"/>
                </a:cubicBezTo>
                <a:close/>
                <a:moveTo>
                  <a:pt x="57482" y="23737"/>
                </a:moveTo>
                <a:lnTo>
                  <a:pt x="57482" y="23737"/>
                </a:lnTo>
                <a:cubicBezTo>
                  <a:pt x="57446" y="23886"/>
                  <a:pt x="57411" y="23992"/>
                  <a:pt x="57376" y="24106"/>
                </a:cubicBezTo>
                <a:cubicBezTo>
                  <a:pt x="56729" y="24279"/>
                  <a:pt x="56081" y="24426"/>
                  <a:pt x="55401" y="24573"/>
                </a:cubicBezTo>
                <a:lnTo>
                  <a:pt x="55401" y="24573"/>
                </a:lnTo>
                <a:cubicBezTo>
                  <a:pt x="55469" y="24462"/>
                  <a:pt x="55539" y="24358"/>
                  <a:pt x="55650" y="24212"/>
                </a:cubicBezTo>
                <a:cubicBezTo>
                  <a:pt x="56276" y="24062"/>
                  <a:pt x="56857" y="23922"/>
                  <a:pt x="57482" y="23737"/>
                </a:cubicBezTo>
                <a:close/>
                <a:moveTo>
                  <a:pt x="53379" y="24106"/>
                </a:moveTo>
                <a:lnTo>
                  <a:pt x="53379" y="24106"/>
                </a:lnTo>
                <a:cubicBezTo>
                  <a:pt x="53335" y="24142"/>
                  <a:pt x="53300" y="24212"/>
                  <a:pt x="53265" y="24247"/>
                </a:cubicBezTo>
                <a:lnTo>
                  <a:pt x="53229" y="24283"/>
                </a:lnTo>
                <a:cubicBezTo>
                  <a:pt x="52349" y="24432"/>
                  <a:pt x="51469" y="24547"/>
                  <a:pt x="50623" y="24652"/>
                </a:cubicBezTo>
                <a:cubicBezTo>
                  <a:pt x="50659" y="24547"/>
                  <a:pt x="50738" y="24467"/>
                  <a:pt x="50808" y="24397"/>
                </a:cubicBezTo>
                <a:cubicBezTo>
                  <a:pt x="51653" y="24327"/>
                  <a:pt x="52499" y="24247"/>
                  <a:pt x="53379" y="24106"/>
                </a:cubicBezTo>
                <a:close/>
                <a:moveTo>
                  <a:pt x="82282" y="23006"/>
                </a:moveTo>
                <a:lnTo>
                  <a:pt x="82282" y="23006"/>
                </a:lnTo>
                <a:cubicBezTo>
                  <a:pt x="83013" y="23332"/>
                  <a:pt x="83753" y="23701"/>
                  <a:pt x="84483" y="24062"/>
                </a:cubicBezTo>
                <a:cubicBezTo>
                  <a:pt x="84704" y="24247"/>
                  <a:pt x="84924" y="24467"/>
                  <a:pt x="85144" y="24652"/>
                </a:cubicBezTo>
                <a:cubicBezTo>
                  <a:pt x="84448" y="24283"/>
                  <a:pt x="83753" y="23957"/>
                  <a:pt x="83048" y="23622"/>
                </a:cubicBezTo>
                <a:cubicBezTo>
                  <a:pt x="82793" y="23446"/>
                  <a:pt x="82538" y="23226"/>
                  <a:pt x="82282" y="23006"/>
                </a:cubicBezTo>
                <a:close/>
                <a:moveTo>
                  <a:pt x="8919" y="22601"/>
                </a:moveTo>
                <a:cubicBezTo>
                  <a:pt x="9139" y="22707"/>
                  <a:pt x="9359" y="22821"/>
                  <a:pt x="9579" y="22962"/>
                </a:cubicBezTo>
                <a:cubicBezTo>
                  <a:pt x="10055" y="23182"/>
                  <a:pt x="10495" y="23402"/>
                  <a:pt x="10970" y="23587"/>
                </a:cubicBezTo>
                <a:cubicBezTo>
                  <a:pt x="10636" y="23886"/>
                  <a:pt x="10310" y="24142"/>
                  <a:pt x="9976" y="24397"/>
                </a:cubicBezTo>
                <a:cubicBezTo>
                  <a:pt x="9870" y="24503"/>
                  <a:pt x="9720" y="24582"/>
                  <a:pt x="9615" y="24688"/>
                </a:cubicBezTo>
                <a:cubicBezTo>
                  <a:pt x="9095" y="24432"/>
                  <a:pt x="8620" y="24177"/>
                  <a:pt x="8109" y="23922"/>
                </a:cubicBezTo>
                <a:cubicBezTo>
                  <a:pt x="7924" y="23807"/>
                  <a:pt x="7739" y="23701"/>
                  <a:pt x="7519" y="23587"/>
                </a:cubicBezTo>
                <a:cubicBezTo>
                  <a:pt x="7995" y="23296"/>
                  <a:pt x="8479" y="22962"/>
                  <a:pt x="8919" y="22601"/>
                </a:cubicBezTo>
                <a:close/>
                <a:moveTo>
                  <a:pt x="55835" y="23807"/>
                </a:moveTo>
                <a:cubicBezTo>
                  <a:pt x="55800" y="23886"/>
                  <a:pt x="55756" y="23922"/>
                  <a:pt x="55756" y="23957"/>
                </a:cubicBezTo>
                <a:cubicBezTo>
                  <a:pt x="55686" y="24027"/>
                  <a:pt x="55650" y="24106"/>
                  <a:pt x="55615" y="24177"/>
                </a:cubicBezTo>
                <a:cubicBezTo>
                  <a:pt x="54770" y="24362"/>
                  <a:pt x="53890" y="24547"/>
                  <a:pt x="53009" y="24688"/>
                </a:cubicBezTo>
                <a:cubicBezTo>
                  <a:pt x="53080" y="24582"/>
                  <a:pt x="53194" y="24467"/>
                  <a:pt x="53265" y="24362"/>
                </a:cubicBezTo>
                <a:cubicBezTo>
                  <a:pt x="54110" y="24212"/>
                  <a:pt x="54990" y="24027"/>
                  <a:pt x="55835" y="23807"/>
                </a:cubicBezTo>
                <a:close/>
                <a:moveTo>
                  <a:pt x="67421" y="23587"/>
                </a:moveTo>
                <a:cubicBezTo>
                  <a:pt x="67571" y="23737"/>
                  <a:pt x="67685" y="23886"/>
                  <a:pt x="67791" y="24062"/>
                </a:cubicBezTo>
                <a:cubicBezTo>
                  <a:pt x="67826" y="24142"/>
                  <a:pt x="67826" y="24177"/>
                  <a:pt x="67862" y="24247"/>
                </a:cubicBezTo>
                <a:cubicBezTo>
                  <a:pt x="66911" y="24362"/>
                  <a:pt x="65960" y="24503"/>
                  <a:pt x="64965" y="24688"/>
                </a:cubicBezTo>
                <a:lnTo>
                  <a:pt x="64639" y="24027"/>
                </a:lnTo>
                <a:cubicBezTo>
                  <a:pt x="65555" y="23842"/>
                  <a:pt x="66506" y="23701"/>
                  <a:pt x="67421" y="23587"/>
                </a:cubicBezTo>
                <a:close/>
                <a:moveTo>
                  <a:pt x="27143" y="23226"/>
                </a:moveTo>
                <a:cubicBezTo>
                  <a:pt x="27883" y="23481"/>
                  <a:pt x="28614" y="23701"/>
                  <a:pt x="29344" y="23922"/>
                </a:cubicBezTo>
                <a:cubicBezTo>
                  <a:pt x="29168" y="24177"/>
                  <a:pt x="28948" y="24467"/>
                  <a:pt x="28763" y="24723"/>
                </a:cubicBezTo>
                <a:cubicBezTo>
                  <a:pt x="27988" y="24582"/>
                  <a:pt x="27223" y="24397"/>
                  <a:pt x="26448" y="24177"/>
                </a:cubicBezTo>
                <a:cubicBezTo>
                  <a:pt x="26483" y="24142"/>
                  <a:pt x="26527" y="24062"/>
                  <a:pt x="26562" y="24027"/>
                </a:cubicBezTo>
                <a:cubicBezTo>
                  <a:pt x="26747" y="23772"/>
                  <a:pt x="26967" y="23481"/>
                  <a:pt x="27143" y="23226"/>
                </a:cubicBezTo>
                <a:close/>
                <a:moveTo>
                  <a:pt x="32390" y="23666"/>
                </a:moveTo>
                <a:cubicBezTo>
                  <a:pt x="33200" y="23842"/>
                  <a:pt x="34010" y="24027"/>
                  <a:pt x="34812" y="24177"/>
                </a:cubicBezTo>
                <a:cubicBezTo>
                  <a:pt x="34671" y="24397"/>
                  <a:pt x="34521" y="24582"/>
                  <a:pt x="34371" y="24802"/>
                </a:cubicBezTo>
                <a:cubicBezTo>
                  <a:pt x="33491" y="24652"/>
                  <a:pt x="32690" y="24503"/>
                  <a:pt x="31845" y="24362"/>
                </a:cubicBezTo>
                <a:cubicBezTo>
                  <a:pt x="31985" y="24212"/>
                  <a:pt x="32100" y="24027"/>
                  <a:pt x="32250" y="23886"/>
                </a:cubicBezTo>
                <a:cubicBezTo>
                  <a:pt x="32285" y="23807"/>
                  <a:pt x="32320" y="23737"/>
                  <a:pt x="32390" y="23666"/>
                </a:cubicBezTo>
                <a:close/>
                <a:moveTo>
                  <a:pt x="37822" y="23957"/>
                </a:moveTo>
                <a:cubicBezTo>
                  <a:pt x="38632" y="24062"/>
                  <a:pt x="39434" y="24177"/>
                  <a:pt x="40244" y="24283"/>
                </a:cubicBezTo>
                <a:cubicBezTo>
                  <a:pt x="40208" y="24327"/>
                  <a:pt x="40173" y="24397"/>
                  <a:pt x="40129" y="24432"/>
                </a:cubicBezTo>
                <a:lnTo>
                  <a:pt x="39874" y="24802"/>
                </a:lnTo>
                <a:cubicBezTo>
                  <a:pt x="39073" y="24723"/>
                  <a:pt x="38227" y="24652"/>
                  <a:pt x="37417" y="24547"/>
                </a:cubicBezTo>
                <a:cubicBezTo>
                  <a:pt x="37567" y="24327"/>
                  <a:pt x="37673" y="24142"/>
                  <a:pt x="37822" y="23957"/>
                </a:cubicBezTo>
                <a:close/>
                <a:moveTo>
                  <a:pt x="3892" y="22927"/>
                </a:moveTo>
                <a:cubicBezTo>
                  <a:pt x="4658" y="23402"/>
                  <a:pt x="5468" y="23842"/>
                  <a:pt x="6234" y="24283"/>
                </a:cubicBezTo>
                <a:cubicBezTo>
                  <a:pt x="5943" y="24467"/>
                  <a:pt x="5618" y="24652"/>
                  <a:pt x="5283" y="24837"/>
                </a:cubicBezTo>
                <a:cubicBezTo>
                  <a:pt x="4473" y="24397"/>
                  <a:pt x="3637" y="23957"/>
                  <a:pt x="2827" y="23481"/>
                </a:cubicBezTo>
                <a:cubicBezTo>
                  <a:pt x="3197" y="23296"/>
                  <a:pt x="3522" y="23112"/>
                  <a:pt x="3892" y="22927"/>
                </a:cubicBezTo>
                <a:close/>
                <a:moveTo>
                  <a:pt x="50738" y="24397"/>
                </a:moveTo>
                <a:lnTo>
                  <a:pt x="50738" y="24397"/>
                </a:lnTo>
                <a:cubicBezTo>
                  <a:pt x="50659" y="24467"/>
                  <a:pt x="50588" y="24582"/>
                  <a:pt x="50553" y="24652"/>
                </a:cubicBezTo>
                <a:cubicBezTo>
                  <a:pt x="49673" y="24723"/>
                  <a:pt x="48792" y="24802"/>
                  <a:pt x="47982" y="24837"/>
                </a:cubicBezTo>
                <a:cubicBezTo>
                  <a:pt x="48053" y="24767"/>
                  <a:pt x="48132" y="24652"/>
                  <a:pt x="48202" y="24547"/>
                </a:cubicBezTo>
                <a:cubicBezTo>
                  <a:pt x="49012" y="24503"/>
                  <a:pt x="49857" y="24467"/>
                  <a:pt x="50738" y="24397"/>
                </a:cubicBezTo>
                <a:close/>
                <a:moveTo>
                  <a:pt x="73408" y="23922"/>
                </a:moveTo>
                <a:cubicBezTo>
                  <a:pt x="73628" y="24212"/>
                  <a:pt x="73804" y="24503"/>
                  <a:pt x="73989" y="24802"/>
                </a:cubicBezTo>
                <a:cubicBezTo>
                  <a:pt x="73074" y="24802"/>
                  <a:pt x="72158" y="24837"/>
                  <a:pt x="71207" y="24872"/>
                </a:cubicBezTo>
                <a:cubicBezTo>
                  <a:pt x="71057" y="24582"/>
                  <a:pt x="70908" y="24283"/>
                  <a:pt x="70723" y="24027"/>
                </a:cubicBezTo>
                <a:cubicBezTo>
                  <a:pt x="71603" y="23957"/>
                  <a:pt x="72528" y="23922"/>
                  <a:pt x="73408" y="23922"/>
                </a:cubicBezTo>
                <a:close/>
                <a:moveTo>
                  <a:pt x="18014" y="22927"/>
                </a:moveTo>
                <a:cubicBezTo>
                  <a:pt x="18780" y="23226"/>
                  <a:pt x="19589" y="23481"/>
                  <a:pt x="20399" y="23772"/>
                </a:cubicBezTo>
                <a:cubicBezTo>
                  <a:pt x="20100" y="24142"/>
                  <a:pt x="19774" y="24547"/>
                  <a:pt x="19440" y="24943"/>
                </a:cubicBezTo>
                <a:cubicBezTo>
                  <a:pt x="18639" y="24688"/>
                  <a:pt x="17793" y="24467"/>
                  <a:pt x="16984" y="24177"/>
                </a:cubicBezTo>
                <a:cubicBezTo>
                  <a:pt x="17318" y="23772"/>
                  <a:pt x="17644" y="23367"/>
                  <a:pt x="18014" y="22927"/>
                </a:cubicBezTo>
                <a:close/>
                <a:moveTo>
                  <a:pt x="40314" y="24283"/>
                </a:moveTo>
                <a:cubicBezTo>
                  <a:pt x="41159" y="24362"/>
                  <a:pt x="42004" y="24432"/>
                  <a:pt x="42850" y="24503"/>
                </a:cubicBezTo>
                <a:cubicBezTo>
                  <a:pt x="42735" y="24652"/>
                  <a:pt x="42629" y="24802"/>
                  <a:pt x="42550" y="24943"/>
                </a:cubicBezTo>
                <a:cubicBezTo>
                  <a:pt x="41670" y="24908"/>
                  <a:pt x="40833" y="24872"/>
                  <a:pt x="39953" y="24802"/>
                </a:cubicBezTo>
                <a:lnTo>
                  <a:pt x="40173" y="24467"/>
                </a:lnTo>
                <a:cubicBezTo>
                  <a:pt x="40208" y="24397"/>
                  <a:pt x="40279" y="24362"/>
                  <a:pt x="40314" y="24283"/>
                </a:cubicBezTo>
                <a:close/>
                <a:moveTo>
                  <a:pt x="48132" y="24547"/>
                </a:moveTo>
                <a:cubicBezTo>
                  <a:pt x="48053" y="24652"/>
                  <a:pt x="47982" y="24767"/>
                  <a:pt x="47877" y="24872"/>
                </a:cubicBezTo>
                <a:cubicBezTo>
                  <a:pt x="47436" y="24872"/>
                  <a:pt x="46952" y="24908"/>
                  <a:pt x="46512" y="24908"/>
                </a:cubicBezTo>
                <a:cubicBezTo>
                  <a:pt x="46116" y="24943"/>
                  <a:pt x="45711" y="24943"/>
                  <a:pt x="45306" y="24943"/>
                </a:cubicBezTo>
                <a:cubicBezTo>
                  <a:pt x="45411" y="24837"/>
                  <a:pt x="45491" y="24723"/>
                  <a:pt x="45561" y="24582"/>
                </a:cubicBezTo>
                <a:lnTo>
                  <a:pt x="46952" y="24582"/>
                </a:lnTo>
                <a:cubicBezTo>
                  <a:pt x="47322" y="24582"/>
                  <a:pt x="47727" y="24547"/>
                  <a:pt x="48132" y="24547"/>
                </a:cubicBezTo>
                <a:close/>
                <a:moveTo>
                  <a:pt x="73478" y="23922"/>
                </a:moveTo>
                <a:cubicBezTo>
                  <a:pt x="74394" y="23922"/>
                  <a:pt x="75310" y="23957"/>
                  <a:pt x="76225" y="24027"/>
                </a:cubicBezTo>
                <a:cubicBezTo>
                  <a:pt x="76445" y="24327"/>
                  <a:pt x="76666" y="24617"/>
                  <a:pt x="76886" y="24943"/>
                </a:cubicBezTo>
                <a:cubicBezTo>
                  <a:pt x="75970" y="24872"/>
                  <a:pt x="75019" y="24802"/>
                  <a:pt x="74068" y="24802"/>
                </a:cubicBezTo>
                <a:cubicBezTo>
                  <a:pt x="73883" y="24503"/>
                  <a:pt x="73699" y="24212"/>
                  <a:pt x="73478" y="23922"/>
                </a:cubicBezTo>
                <a:close/>
                <a:moveTo>
                  <a:pt x="78391" y="23622"/>
                </a:moveTo>
                <a:cubicBezTo>
                  <a:pt x="79236" y="23772"/>
                  <a:pt x="80081" y="23992"/>
                  <a:pt x="80927" y="24212"/>
                </a:cubicBezTo>
                <a:cubicBezTo>
                  <a:pt x="81182" y="24467"/>
                  <a:pt x="81437" y="24688"/>
                  <a:pt x="81657" y="24943"/>
                </a:cubicBezTo>
                <a:cubicBezTo>
                  <a:pt x="80812" y="24723"/>
                  <a:pt x="79967" y="24503"/>
                  <a:pt x="79087" y="24362"/>
                </a:cubicBezTo>
                <a:cubicBezTo>
                  <a:pt x="79016" y="24283"/>
                  <a:pt x="78981" y="24247"/>
                  <a:pt x="78946" y="24177"/>
                </a:cubicBezTo>
                <a:cubicBezTo>
                  <a:pt x="78761" y="23992"/>
                  <a:pt x="78576" y="23807"/>
                  <a:pt x="78391" y="23622"/>
                </a:cubicBezTo>
                <a:close/>
                <a:moveTo>
                  <a:pt x="42885" y="24503"/>
                </a:moveTo>
                <a:cubicBezTo>
                  <a:pt x="43765" y="24547"/>
                  <a:pt x="44646" y="24582"/>
                  <a:pt x="45491" y="24582"/>
                </a:cubicBezTo>
                <a:cubicBezTo>
                  <a:pt x="45411" y="24723"/>
                  <a:pt x="45341" y="24837"/>
                  <a:pt x="45235" y="24943"/>
                </a:cubicBezTo>
                <a:cubicBezTo>
                  <a:pt x="44795" y="24965"/>
                  <a:pt x="44355" y="24976"/>
                  <a:pt x="43915" y="24976"/>
                </a:cubicBezTo>
                <a:cubicBezTo>
                  <a:pt x="43475" y="24976"/>
                  <a:pt x="43034" y="24965"/>
                  <a:pt x="42594" y="24943"/>
                </a:cubicBezTo>
                <a:cubicBezTo>
                  <a:pt x="42700" y="24802"/>
                  <a:pt x="42814" y="24652"/>
                  <a:pt x="42885" y="24503"/>
                </a:cubicBezTo>
                <a:close/>
                <a:moveTo>
                  <a:pt x="80152" y="23517"/>
                </a:moveTo>
                <a:lnTo>
                  <a:pt x="80152" y="23517"/>
                </a:lnTo>
                <a:cubicBezTo>
                  <a:pt x="80997" y="23737"/>
                  <a:pt x="81807" y="24027"/>
                  <a:pt x="82608" y="24327"/>
                </a:cubicBezTo>
                <a:cubicBezTo>
                  <a:pt x="82908" y="24547"/>
                  <a:pt x="83163" y="24767"/>
                  <a:pt x="83418" y="25022"/>
                </a:cubicBezTo>
                <a:cubicBezTo>
                  <a:pt x="82608" y="24688"/>
                  <a:pt x="81772" y="24397"/>
                  <a:pt x="80962" y="24177"/>
                </a:cubicBezTo>
                <a:cubicBezTo>
                  <a:pt x="80707" y="23957"/>
                  <a:pt x="80451" y="23737"/>
                  <a:pt x="80152" y="23517"/>
                </a:cubicBezTo>
                <a:close/>
                <a:moveTo>
                  <a:pt x="61813" y="23957"/>
                </a:moveTo>
                <a:cubicBezTo>
                  <a:pt x="61848" y="24142"/>
                  <a:pt x="61919" y="24327"/>
                  <a:pt x="61998" y="24503"/>
                </a:cubicBezTo>
                <a:cubicBezTo>
                  <a:pt x="61223" y="24688"/>
                  <a:pt x="60457" y="24872"/>
                  <a:pt x="59647" y="25057"/>
                </a:cubicBezTo>
                <a:cubicBezTo>
                  <a:pt x="59647" y="24872"/>
                  <a:pt x="59612" y="24723"/>
                  <a:pt x="59577" y="24582"/>
                </a:cubicBezTo>
                <a:cubicBezTo>
                  <a:pt x="59762" y="24503"/>
                  <a:pt x="59938" y="24467"/>
                  <a:pt x="60123" y="24432"/>
                </a:cubicBezTo>
                <a:cubicBezTo>
                  <a:pt x="60678" y="24247"/>
                  <a:pt x="61223" y="24106"/>
                  <a:pt x="61813" y="23957"/>
                </a:cubicBezTo>
                <a:close/>
                <a:moveTo>
                  <a:pt x="83753" y="23296"/>
                </a:moveTo>
                <a:lnTo>
                  <a:pt x="83753" y="23296"/>
                </a:lnTo>
                <a:cubicBezTo>
                  <a:pt x="84228" y="23517"/>
                  <a:pt x="84704" y="23772"/>
                  <a:pt x="85144" y="23992"/>
                </a:cubicBezTo>
                <a:cubicBezTo>
                  <a:pt x="85364" y="24106"/>
                  <a:pt x="85584" y="24212"/>
                  <a:pt x="85769" y="24327"/>
                </a:cubicBezTo>
                <a:cubicBezTo>
                  <a:pt x="86059" y="24582"/>
                  <a:pt x="86315" y="24837"/>
                  <a:pt x="86570" y="25057"/>
                </a:cubicBezTo>
                <a:cubicBezTo>
                  <a:pt x="86279" y="24908"/>
                  <a:pt x="85954" y="24767"/>
                  <a:pt x="85654" y="24582"/>
                </a:cubicBezTo>
                <a:cubicBezTo>
                  <a:pt x="85293" y="24397"/>
                  <a:pt x="84924" y="24212"/>
                  <a:pt x="84519" y="23992"/>
                </a:cubicBezTo>
                <a:cubicBezTo>
                  <a:pt x="84263" y="23772"/>
                  <a:pt x="84008" y="23517"/>
                  <a:pt x="83753" y="23296"/>
                </a:cubicBezTo>
                <a:close/>
                <a:moveTo>
                  <a:pt x="53194" y="24362"/>
                </a:moveTo>
                <a:lnTo>
                  <a:pt x="53194" y="24362"/>
                </a:lnTo>
                <a:cubicBezTo>
                  <a:pt x="53080" y="24467"/>
                  <a:pt x="53009" y="24582"/>
                  <a:pt x="52939" y="24723"/>
                </a:cubicBezTo>
                <a:cubicBezTo>
                  <a:pt x="52058" y="24872"/>
                  <a:pt x="51178" y="24987"/>
                  <a:pt x="50254" y="25092"/>
                </a:cubicBezTo>
                <a:cubicBezTo>
                  <a:pt x="50298" y="25022"/>
                  <a:pt x="50368" y="24943"/>
                  <a:pt x="50439" y="24837"/>
                </a:cubicBezTo>
                <a:cubicBezTo>
                  <a:pt x="50474" y="24802"/>
                  <a:pt x="50518" y="24767"/>
                  <a:pt x="50553" y="24688"/>
                </a:cubicBezTo>
                <a:cubicBezTo>
                  <a:pt x="51433" y="24617"/>
                  <a:pt x="52314" y="24503"/>
                  <a:pt x="53194" y="24362"/>
                </a:cubicBezTo>
                <a:close/>
                <a:moveTo>
                  <a:pt x="57341" y="24177"/>
                </a:moveTo>
                <a:cubicBezTo>
                  <a:pt x="57297" y="24283"/>
                  <a:pt x="57297" y="24432"/>
                  <a:pt x="57262" y="24582"/>
                </a:cubicBezTo>
                <a:cubicBezTo>
                  <a:pt x="56531" y="24767"/>
                  <a:pt x="55756" y="24943"/>
                  <a:pt x="54990" y="25092"/>
                </a:cubicBezTo>
                <a:cubicBezTo>
                  <a:pt x="55096" y="24943"/>
                  <a:pt x="55210" y="24837"/>
                  <a:pt x="55316" y="24652"/>
                </a:cubicBezTo>
                <a:cubicBezTo>
                  <a:pt x="56020" y="24503"/>
                  <a:pt x="56681" y="24362"/>
                  <a:pt x="57341" y="24177"/>
                </a:cubicBezTo>
                <a:close/>
                <a:moveTo>
                  <a:pt x="59463" y="24027"/>
                </a:moveTo>
                <a:cubicBezTo>
                  <a:pt x="59463" y="24212"/>
                  <a:pt x="59498" y="24362"/>
                  <a:pt x="59498" y="24503"/>
                </a:cubicBezTo>
                <a:cubicBezTo>
                  <a:pt x="58767" y="24723"/>
                  <a:pt x="58001" y="24908"/>
                  <a:pt x="57262" y="25092"/>
                </a:cubicBezTo>
                <a:cubicBezTo>
                  <a:pt x="57262" y="24943"/>
                  <a:pt x="57297" y="24802"/>
                  <a:pt x="57297" y="24617"/>
                </a:cubicBezTo>
                <a:cubicBezTo>
                  <a:pt x="58036" y="24432"/>
                  <a:pt x="58767" y="24247"/>
                  <a:pt x="59463" y="24027"/>
                </a:cubicBezTo>
                <a:close/>
                <a:moveTo>
                  <a:pt x="34891" y="24177"/>
                </a:moveTo>
                <a:cubicBezTo>
                  <a:pt x="35692" y="24327"/>
                  <a:pt x="36502" y="24467"/>
                  <a:pt x="37312" y="24582"/>
                </a:cubicBezTo>
                <a:cubicBezTo>
                  <a:pt x="37268" y="24652"/>
                  <a:pt x="37233" y="24723"/>
                  <a:pt x="37162" y="24802"/>
                </a:cubicBezTo>
                <a:cubicBezTo>
                  <a:pt x="37092" y="24908"/>
                  <a:pt x="37013" y="25022"/>
                  <a:pt x="36942" y="25128"/>
                </a:cubicBezTo>
                <a:cubicBezTo>
                  <a:pt x="36097" y="25057"/>
                  <a:pt x="35252" y="24908"/>
                  <a:pt x="34407" y="24802"/>
                </a:cubicBezTo>
                <a:cubicBezTo>
                  <a:pt x="34556" y="24582"/>
                  <a:pt x="34706" y="24397"/>
                  <a:pt x="34891" y="24177"/>
                </a:cubicBezTo>
                <a:close/>
                <a:moveTo>
                  <a:pt x="55536" y="24247"/>
                </a:moveTo>
                <a:lnTo>
                  <a:pt x="55536" y="24247"/>
                </a:lnTo>
                <a:cubicBezTo>
                  <a:pt x="55466" y="24362"/>
                  <a:pt x="55395" y="24432"/>
                  <a:pt x="55360" y="24547"/>
                </a:cubicBezTo>
                <a:cubicBezTo>
                  <a:pt x="55316" y="24547"/>
                  <a:pt x="55281" y="24582"/>
                  <a:pt x="55281" y="24617"/>
                </a:cubicBezTo>
                <a:cubicBezTo>
                  <a:pt x="54436" y="24802"/>
                  <a:pt x="53555" y="24987"/>
                  <a:pt x="52675" y="25128"/>
                </a:cubicBezTo>
                <a:cubicBezTo>
                  <a:pt x="52754" y="25057"/>
                  <a:pt x="52824" y="24943"/>
                  <a:pt x="52895" y="24872"/>
                </a:cubicBezTo>
                <a:cubicBezTo>
                  <a:pt x="52895" y="24837"/>
                  <a:pt x="52939" y="24802"/>
                  <a:pt x="52939" y="24767"/>
                </a:cubicBezTo>
                <a:cubicBezTo>
                  <a:pt x="53854" y="24617"/>
                  <a:pt x="54700" y="24432"/>
                  <a:pt x="55536" y="24247"/>
                </a:cubicBezTo>
                <a:close/>
                <a:moveTo>
                  <a:pt x="70652" y="24027"/>
                </a:moveTo>
                <a:cubicBezTo>
                  <a:pt x="70837" y="24327"/>
                  <a:pt x="70987" y="24582"/>
                  <a:pt x="71163" y="24872"/>
                </a:cubicBezTo>
                <a:cubicBezTo>
                  <a:pt x="70247" y="24943"/>
                  <a:pt x="69332" y="25022"/>
                  <a:pt x="68416" y="25128"/>
                </a:cubicBezTo>
                <a:cubicBezTo>
                  <a:pt x="68267" y="24837"/>
                  <a:pt x="68126" y="24582"/>
                  <a:pt x="67976" y="24283"/>
                </a:cubicBezTo>
                <a:cubicBezTo>
                  <a:pt x="68892" y="24177"/>
                  <a:pt x="69772" y="24106"/>
                  <a:pt x="70652" y="24027"/>
                </a:cubicBezTo>
                <a:close/>
                <a:moveTo>
                  <a:pt x="23886" y="23446"/>
                </a:moveTo>
                <a:cubicBezTo>
                  <a:pt x="24687" y="23701"/>
                  <a:pt x="25532" y="23957"/>
                  <a:pt x="26342" y="24212"/>
                </a:cubicBezTo>
                <a:cubicBezTo>
                  <a:pt x="26122" y="24503"/>
                  <a:pt x="25867" y="24837"/>
                  <a:pt x="25647" y="25163"/>
                </a:cubicBezTo>
                <a:cubicBezTo>
                  <a:pt x="24766" y="24987"/>
                  <a:pt x="23921" y="24767"/>
                  <a:pt x="23041" y="24503"/>
                </a:cubicBezTo>
                <a:cubicBezTo>
                  <a:pt x="23331" y="24142"/>
                  <a:pt x="23586" y="23772"/>
                  <a:pt x="23886" y="23446"/>
                </a:cubicBezTo>
                <a:close/>
                <a:moveTo>
                  <a:pt x="29423" y="23922"/>
                </a:moveTo>
                <a:cubicBezTo>
                  <a:pt x="30049" y="24062"/>
                  <a:pt x="30665" y="24212"/>
                  <a:pt x="31290" y="24327"/>
                </a:cubicBezTo>
                <a:cubicBezTo>
                  <a:pt x="31440" y="24362"/>
                  <a:pt x="31589" y="24397"/>
                  <a:pt x="31730" y="24432"/>
                </a:cubicBezTo>
                <a:cubicBezTo>
                  <a:pt x="31589" y="24652"/>
                  <a:pt x="31404" y="24908"/>
                  <a:pt x="31220" y="25163"/>
                </a:cubicBezTo>
                <a:cubicBezTo>
                  <a:pt x="30964" y="25128"/>
                  <a:pt x="30744" y="25092"/>
                  <a:pt x="30489" y="25057"/>
                </a:cubicBezTo>
                <a:cubicBezTo>
                  <a:pt x="29934" y="24987"/>
                  <a:pt x="29344" y="24872"/>
                  <a:pt x="28798" y="24767"/>
                </a:cubicBezTo>
                <a:cubicBezTo>
                  <a:pt x="29019" y="24467"/>
                  <a:pt x="29203" y="24212"/>
                  <a:pt x="29423" y="23922"/>
                </a:cubicBezTo>
                <a:close/>
                <a:moveTo>
                  <a:pt x="64560" y="24027"/>
                </a:moveTo>
                <a:cubicBezTo>
                  <a:pt x="64675" y="24247"/>
                  <a:pt x="64824" y="24467"/>
                  <a:pt x="64930" y="24688"/>
                </a:cubicBezTo>
                <a:cubicBezTo>
                  <a:pt x="64049" y="24837"/>
                  <a:pt x="63169" y="24987"/>
                  <a:pt x="62289" y="25163"/>
                </a:cubicBezTo>
                <a:cubicBezTo>
                  <a:pt x="62218" y="24943"/>
                  <a:pt x="62139" y="24767"/>
                  <a:pt x="62069" y="24547"/>
                </a:cubicBezTo>
                <a:cubicBezTo>
                  <a:pt x="62914" y="24362"/>
                  <a:pt x="63724" y="24212"/>
                  <a:pt x="64560" y="24027"/>
                </a:cubicBezTo>
                <a:close/>
                <a:moveTo>
                  <a:pt x="81807" y="23587"/>
                </a:moveTo>
                <a:cubicBezTo>
                  <a:pt x="82027" y="23701"/>
                  <a:pt x="82247" y="23772"/>
                  <a:pt x="82467" y="23842"/>
                </a:cubicBezTo>
                <a:cubicBezTo>
                  <a:pt x="83013" y="24062"/>
                  <a:pt x="83533" y="24283"/>
                  <a:pt x="84043" y="24547"/>
                </a:cubicBezTo>
                <a:cubicBezTo>
                  <a:pt x="84334" y="24767"/>
                  <a:pt x="84633" y="25022"/>
                  <a:pt x="84888" y="25242"/>
                </a:cubicBezTo>
                <a:cubicBezTo>
                  <a:pt x="84519" y="25057"/>
                  <a:pt x="84149" y="24872"/>
                  <a:pt x="83788" y="24723"/>
                </a:cubicBezTo>
                <a:cubicBezTo>
                  <a:pt x="83418" y="24582"/>
                  <a:pt x="83048" y="24432"/>
                  <a:pt x="82652" y="24283"/>
                </a:cubicBezTo>
                <a:cubicBezTo>
                  <a:pt x="82353" y="24027"/>
                  <a:pt x="82098" y="23807"/>
                  <a:pt x="81807" y="23587"/>
                </a:cubicBezTo>
                <a:close/>
                <a:moveTo>
                  <a:pt x="76305" y="24027"/>
                </a:moveTo>
                <a:cubicBezTo>
                  <a:pt x="77220" y="24142"/>
                  <a:pt x="78136" y="24247"/>
                  <a:pt x="79051" y="24397"/>
                </a:cubicBezTo>
                <a:cubicBezTo>
                  <a:pt x="79307" y="24688"/>
                  <a:pt x="79527" y="25022"/>
                  <a:pt x="79791" y="25313"/>
                </a:cubicBezTo>
                <a:cubicBezTo>
                  <a:pt x="78831" y="25163"/>
                  <a:pt x="77916" y="25022"/>
                  <a:pt x="76965" y="24943"/>
                </a:cubicBezTo>
                <a:cubicBezTo>
                  <a:pt x="76780" y="24652"/>
                  <a:pt x="76525" y="24327"/>
                  <a:pt x="76305" y="24027"/>
                </a:cubicBezTo>
                <a:close/>
                <a:moveTo>
                  <a:pt x="14562" y="23367"/>
                </a:moveTo>
                <a:cubicBezTo>
                  <a:pt x="15337" y="23666"/>
                  <a:pt x="16103" y="23957"/>
                  <a:pt x="16878" y="24212"/>
                </a:cubicBezTo>
                <a:cubicBezTo>
                  <a:pt x="16543" y="24582"/>
                  <a:pt x="16182" y="24987"/>
                  <a:pt x="15848" y="25348"/>
                </a:cubicBezTo>
                <a:cubicBezTo>
                  <a:pt x="15003" y="25092"/>
                  <a:pt x="14201" y="24837"/>
                  <a:pt x="13427" y="24547"/>
                </a:cubicBezTo>
                <a:cubicBezTo>
                  <a:pt x="13796" y="24177"/>
                  <a:pt x="14201" y="23772"/>
                  <a:pt x="14562" y="23367"/>
                </a:cubicBezTo>
                <a:close/>
                <a:moveTo>
                  <a:pt x="50467" y="24723"/>
                </a:moveTo>
                <a:lnTo>
                  <a:pt x="50467" y="24723"/>
                </a:lnTo>
                <a:cubicBezTo>
                  <a:pt x="50438" y="24729"/>
                  <a:pt x="50436" y="24769"/>
                  <a:pt x="50403" y="24802"/>
                </a:cubicBezTo>
                <a:cubicBezTo>
                  <a:pt x="50333" y="24908"/>
                  <a:pt x="50254" y="25022"/>
                  <a:pt x="50148" y="25092"/>
                </a:cubicBezTo>
                <a:cubicBezTo>
                  <a:pt x="49338" y="25207"/>
                  <a:pt x="48493" y="25277"/>
                  <a:pt x="47612" y="25348"/>
                </a:cubicBezTo>
                <a:cubicBezTo>
                  <a:pt x="47692" y="25242"/>
                  <a:pt x="47797" y="25092"/>
                  <a:pt x="47912" y="24943"/>
                </a:cubicBezTo>
                <a:lnTo>
                  <a:pt x="47912" y="24908"/>
                </a:lnTo>
                <a:cubicBezTo>
                  <a:pt x="48755" y="24872"/>
                  <a:pt x="49589" y="24802"/>
                  <a:pt x="50467" y="24723"/>
                </a:cubicBezTo>
                <a:close/>
                <a:moveTo>
                  <a:pt x="2792" y="23517"/>
                </a:moveTo>
                <a:cubicBezTo>
                  <a:pt x="3593" y="23992"/>
                  <a:pt x="4403" y="24432"/>
                  <a:pt x="5213" y="24872"/>
                </a:cubicBezTo>
                <a:cubicBezTo>
                  <a:pt x="4878" y="25057"/>
                  <a:pt x="4517" y="25207"/>
                  <a:pt x="4147" y="25383"/>
                </a:cubicBezTo>
                <a:cubicBezTo>
                  <a:pt x="3337" y="24943"/>
                  <a:pt x="2492" y="24547"/>
                  <a:pt x="1691" y="24106"/>
                </a:cubicBezTo>
                <a:cubicBezTo>
                  <a:pt x="2052" y="23922"/>
                  <a:pt x="2422" y="23737"/>
                  <a:pt x="2792" y="23517"/>
                </a:cubicBezTo>
                <a:close/>
                <a:moveTo>
                  <a:pt x="37382" y="24582"/>
                </a:moveTo>
                <a:cubicBezTo>
                  <a:pt x="38192" y="24688"/>
                  <a:pt x="39029" y="24802"/>
                  <a:pt x="39839" y="24837"/>
                </a:cubicBezTo>
                <a:cubicBezTo>
                  <a:pt x="39733" y="25022"/>
                  <a:pt x="39618" y="25207"/>
                  <a:pt x="39513" y="25383"/>
                </a:cubicBezTo>
                <a:cubicBezTo>
                  <a:pt x="38668" y="25348"/>
                  <a:pt x="37822" y="25242"/>
                  <a:pt x="37013" y="25163"/>
                </a:cubicBezTo>
                <a:cubicBezTo>
                  <a:pt x="37092" y="25057"/>
                  <a:pt x="37162" y="24908"/>
                  <a:pt x="37233" y="24802"/>
                </a:cubicBezTo>
                <a:cubicBezTo>
                  <a:pt x="37268" y="24723"/>
                  <a:pt x="37347" y="24652"/>
                  <a:pt x="37382" y="24582"/>
                </a:cubicBezTo>
                <a:close/>
                <a:moveTo>
                  <a:pt x="7484" y="23622"/>
                </a:moveTo>
                <a:cubicBezTo>
                  <a:pt x="7669" y="23737"/>
                  <a:pt x="7889" y="23842"/>
                  <a:pt x="8074" y="23957"/>
                </a:cubicBezTo>
                <a:cubicBezTo>
                  <a:pt x="8585" y="24212"/>
                  <a:pt x="9060" y="24467"/>
                  <a:pt x="9579" y="24723"/>
                </a:cubicBezTo>
                <a:cubicBezTo>
                  <a:pt x="9245" y="24987"/>
                  <a:pt x="8875" y="25207"/>
                  <a:pt x="8549" y="25427"/>
                </a:cubicBezTo>
                <a:cubicBezTo>
                  <a:pt x="7995" y="25163"/>
                  <a:pt x="7484" y="24908"/>
                  <a:pt x="7009" y="24652"/>
                </a:cubicBezTo>
                <a:cubicBezTo>
                  <a:pt x="6789" y="24547"/>
                  <a:pt x="6568" y="24432"/>
                  <a:pt x="6384" y="24283"/>
                </a:cubicBezTo>
                <a:cubicBezTo>
                  <a:pt x="6718" y="24106"/>
                  <a:pt x="7009" y="23922"/>
                  <a:pt x="7334" y="23737"/>
                </a:cubicBezTo>
                <a:cubicBezTo>
                  <a:pt x="7378" y="23701"/>
                  <a:pt x="7449" y="23666"/>
                  <a:pt x="7484" y="23622"/>
                </a:cubicBezTo>
                <a:close/>
                <a:moveTo>
                  <a:pt x="31809" y="24432"/>
                </a:moveTo>
                <a:cubicBezTo>
                  <a:pt x="32646" y="24582"/>
                  <a:pt x="33456" y="24723"/>
                  <a:pt x="34301" y="24837"/>
                </a:cubicBezTo>
                <a:cubicBezTo>
                  <a:pt x="34151" y="25057"/>
                  <a:pt x="34010" y="25277"/>
                  <a:pt x="33861" y="25497"/>
                </a:cubicBezTo>
                <a:cubicBezTo>
                  <a:pt x="32980" y="25383"/>
                  <a:pt x="32135" y="25277"/>
                  <a:pt x="31290" y="25163"/>
                </a:cubicBezTo>
                <a:cubicBezTo>
                  <a:pt x="31475" y="24908"/>
                  <a:pt x="31624" y="24652"/>
                  <a:pt x="31809" y="24432"/>
                </a:cubicBezTo>
                <a:close/>
                <a:moveTo>
                  <a:pt x="39909" y="24872"/>
                </a:moveTo>
                <a:cubicBezTo>
                  <a:pt x="40789" y="24908"/>
                  <a:pt x="41635" y="24987"/>
                  <a:pt x="42515" y="25022"/>
                </a:cubicBezTo>
                <a:cubicBezTo>
                  <a:pt x="42374" y="25163"/>
                  <a:pt x="42260" y="25348"/>
                  <a:pt x="42189" y="25533"/>
                </a:cubicBezTo>
                <a:cubicBezTo>
                  <a:pt x="41309" y="25533"/>
                  <a:pt x="40428" y="25462"/>
                  <a:pt x="39583" y="25383"/>
                </a:cubicBezTo>
                <a:cubicBezTo>
                  <a:pt x="39689" y="25207"/>
                  <a:pt x="39803" y="25057"/>
                  <a:pt x="39909" y="24872"/>
                </a:cubicBezTo>
                <a:close/>
                <a:moveTo>
                  <a:pt x="47833" y="24908"/>
                </a:moveTo>
                <a:lnTo>
                  <a:pt x="47833" y="24908"/>
                </a:lnTo>
                <a:cubicBezTo>
                  <a:pt x="47727" y="25057"/>
                  <a:pt x="47612" y="25207"/>
                  <a:pt x="47542" y="25348"/>
                </a:cubicBezTo>
                <a:cubicBezTo>
                  <a:pt x="47067" y="25383"/>
                  <a:pt x="46626" y="25427"/>
                  <a:pt x="46151" y="25462"/>
                </a:cubicBezTo>
                <a:cubicBezTo>
                  <a:pt x="45746" y="25497"/>
                  <a:pt x="45341" y="25497"/>
                  <a:pt x="44936" y="25533"/>
                </a:cubicBezTo>
                <a:cubicBezTo>
                  <a:pt x="45015" y="25427"/>
                  <a:pt x="45051" y="25313"/>
                  <a:pt x="45121" y="25242"/>
                </a:cubicBezTo>
                <a:cubicBezTo>
                  <a:pt x="45191" y="25163"/>
                  <a:pt x="45235" y="25092"/>
                  <a:pt x="45271" y="25022"/>
                </a:cubicBezTo>
                <a:cubicBezTo>
                  <a:pt x="45711" y="25022"/>
                  <a:pt x="46116" y="25022"/>
                  <a:pt x="46512" y="24987"/>
                </a:cubicBezTo>
                <a:cubicBezTo>
                  <a:pt x="46952" y="24987"/>
                  <a:pt x="47392" y="24943"/>
                  <a:pt x="47833" y="24908"/>
                </a:cubicBezTo>
                <a:close/>
                <a:moveTo>
                  <a:pt x="67906" y="24283"/>
                </a:moveTo>
                <a:cubicBezTo>
                  <a:pt x="68082" y="24582"/>
                  <a:pt x="68231" y="24837"/>
                  <a:pt x="68381" y="25128"/>
                </a:cubicBezTo>
                <a:cubicBezTo>
                  <a:pt x="67386" y="25242"/>
                  <a:pt x="66400" y="25383"/>
                  <a:pt x="65405" y="25533"/>
                </a:cubicBezTo>
                <a:cubicBezTo>
                  <a:pt x="65300" y="25277"/>
                  <a:pt x="65150" y="24987"/>
                  <a:pt x="65000" y="24723"/>
                </a:cubicBezTo>
                <a:cubicBezTo>
                  <a:pt x="65995" y="24582"/>
                  <a:pt x="66946" y="24432"/>
                  <a:pt x="67906" y="24283"/>
                </a:cubicBezTo>
                <a:close/>
                <a:moveTo>
                  <a:pt x="83198" y="23772"/>
                </a:moveTo>
                <a:lnTo>
                  <a:pt x="83198" y="23772"/>
                </a:lnTo>
                <a:cubicBezTo>
                  <a:pt x="83929" y="24106"/>
                  <a:pt x="84633" y="24432"/>
                  <a:pt x="85293" y="24802"/>
                </a:cubicBezTo>
                <a:cubicBezTo>
                  <a:pt x="85549" y="25057"/>
                  <a:pt x="85839" y="25277"/>
                  <a:pt x="86095" y="25533"/>
                </a:cubicBezTo>
                <a:cubicBezTo>
                  <a:pt x="85434" y="25163"/>
                  <a:pt x="84774" y="24837"/>
                  <a:pt x="84078" y="24503"/>
                </a:cubicBezTo>
                <a:cubicBezTo>
                  <a:pt x="83788" y="24247"/>
                  <a:pt x="83489" y="24027"/>
                  <a:pt x="83198" y="23772"/>
                </a:cubicBezTo>
                <a:close/>
                <a:moveTo>
                  <a:pt x="42550" y="25022"/>
                </a:moveTo>
                <a:cubicBezTo>
                  <a:pt x="43137" y="25022"/>
                  <a:pt x="43724" y="25038"/>
                  <a:pt x="44311" y="25038"/>
                </a:cubicBezTo>
                <a:cubicBezTo>
                  <a:pt x="44604" y="25038"/>
                  <a:pt x="44898" y="25034"/>
                  <a:pt x="45191" y="25022"/>
                </a:cubicBezTo>
                <a:lnTo>
                  <a:pt x="45191" y="25022"/>
                </a:lnTo>
                <a:cubicBezTo>
                  <a:pt x="45156" y="25092"/>
                  <a:pt x="45121" y="25128"/>
                  <a:pt x="45086" y="25207"/>
                </a:cubicBezTo>
                <a:cubicBezTo>
                  <a:pt x="45015" y="25313"/>
                  <a:pt x="44936" y="25427"/>
                  <a:pt x="44866" y="25533"/>
                </a:cubicBezTo>
                <a:cubicBezTo>
                  <a:pt x="44425" y="25550"/>
                  <a:pt x="43985" y="25559"/>
                  <a:pt x="43545" y="25559"/>
                </a:cubicBezTo>
                <a:cubicBezTo>
                  <a:pt x="43105" y="25559"/>
                  <a:pt x="42665" y="25550"/>
                  <a:pt x="42224" y="25533"/>
                </a:cubicBezTo>
                <a:cubicBezTo>
                  <a:pt x="42330" y="25348"/>
                  <a:pt x="42445" y="25207"/>
                  <a:pt x="42550" y="25022"/>
                </a:cubicBezTo>
                <a:close/>
                <a:moveTo>
                  <a:pt x="52860" y="24767"/>
                </a:moveTo>
                <a:cubicBezTo>
                  <a:pt x="52860" y="24802"/>
                  <a:pt x="52860" y="24802"/>
                  <a:pt x="52824" y="24837"/>
                </a:cubicBezTo>
                <a:cubicBezTo>
                  <a:pt x="52754" y="24943"/>
                  <a:pt x="52675" y="25057"/>
                  <a:pt x="52604" y="25163"/>
                </a:cubicBezTo>
                <a:cubicBezTo>
                  <a:pt x="51724" y="25313"/>
                  <a:pt x="50808" y="25427"/>
                  <a:pt x="49893" y="25568"/>
                </a:cubicBezTo>
                <a:cubicBezTo>
                  <a:pt x="49963" y="25427"/>
                  <a:pt x="50078" y="25313"/>
                  <a:pt x="50183" y="25163"/>
                </a:cubicBezTo>
                <a:cubicBezTo>
                  <a:pt x="51134" y="25057"/>
                  <a:pt x="52014" y="24908"/>
                  <a:pt x="52860" y="24767"/>
                </a:cubicBezTo>
                <a:close/>
                <a:moveTo>
                  <a:pt x="20470" y="23772"/>
                </a:moveTo>
                <a:cubicBezTo>
                  <a:pt x="21280" y="24062"/>
                  <a:pt x="22125" y="24283"/>
                  <a:pt x="22961" y="24547"/>
                </a:cubicBezTo>
                <a:cubicBezTo>
                  <a:pt x="22671" y="24908"/>
                  <a:pt x="22416" y="25277"/>
                  <a:pt x="22125" y="25603"/>
                </a:cubicBezTo>
                <a:cubicBezTo>
                  <a:pt x="21245" y="25427"/>
                  <a:pt x="20364" y="25207"/>
                  <a:pt x="19519" y="24943"/>
                </a:cubicBezTo>
                <a:cubicBezTo>
                  <a:pt x="19810" y="24582"/>
                  <a:pt x="20144" y="24177"/>
                  <a:pt x="20470" y="23772"/>
                </a:cubicBezTo>
                <a:close/>
                <a:moveTo>
                  <a:pt x="26413" y="24212"/>
                </a:moveTo>
                <a:cubicBezTo>
                  <a:pt x="27187" y="24432"/>
                  <a:pt x="27953" y="24617"/>
                  <a:pt x="28728" y="24802"/>
                </a:cubicBezTo>
                <a:cubicBezTo>
                  <a:pt x="28543" y="25022"/>
                  <a:pt x="28393" y="25242"/>
                  <a:pt x="28244" y="25462"/>
                </a:cubicBezTo>
                <a:cubicBezTo>
                  <a:pt x="28173" y="25497"/>
                  <a:pt x="28138" y="25568"/>
                  <a:pt x="28103" y="25647"/>
                </a:cubicBezTo>
                <a:cubicBezTo>
                  <a:pt x="27293" y="25497"/>
                  <a:pt x="26483" y="25348"/>
                  <a:pt x="25682" y="25163"/>
                </a:cubicBezTo>
                <a:cubicBezTo>
                  <a:pt x="25937" y="24872"/>
                  <a:pt x="26157" y="24547"/>
                  <a:pt x="26413" y="24212"/>
                </a:cubicBezTo>
                <a:close/>
                <a:moveTo>
                  <a:pt x="55210" y="24688"/>
                </a:moveTo>
                <a:lnTo>
                  <a:pt x="55210" y="24688"/>
                </a:lnTo>
                <a:cubicBezTo>
                  <a:pt x="55096" y="24837"/>
                  <a:pt x="55025" y="24987"/>
                  <a:pt x="54920" y="25128"/>
                </a:cubicBezTo>
                <a:cubicBezTo>
                  <a:pt x="54075" y="25313"/>
                  <a:pt x="53194" y="25462"/>
                  <a:pt x="52314" y="25647"/>
                </a:cubicBezTo>
                <a:cubicBezTo>
                  <a:pt x="52419" y="25497"/>
                  <a:pt x="52499" y="25348"/>
                  <a:pt x="52604" y="25207"/>
                </a:cubicBezTo>
                <a:cubicBezTo>
                  <a:pt x="53520" y="25057"/>
                  <a:pt x="54365" y="24872"/>
                  <a:pt x="55210" y="24688"/>
                </a:cubicBezTo>
                <a:close/>
                <a:moveTo>
                  <a:pt x="59542" y="24582"/>
                </a:moveTo>
                <a:cubicBezTo>
                  <a:pt x="59542" y="24723"/>
                  <a:pt x="59577" y="24908"/>
                  <a:pt x="59612" y="25057"/>
                </a:cubicBezTo>
                <a:cubicBezTo>
                  <a:pt x="59278" y="25128"/>
                  <a:pt x="58987" y="25207"/>
                  <a:pt x="58661" y="25277"/>
                </a:cubicBezTo>
                <a:cubicBezTo>
                  <a:pt x="58177" y="25383"/>
                  <a:pt x="57702" y="25497"/>
                  <a:pt x="57226" y="25647"/>
                </a:cubicBezTo>
                <a:cubicBezTo>
                  <a:pt x="57226" y="25462"/>
                  <a:pt x="57226" y="25313"/>
                  <a:pt x="57262" y="25163"/>
                </a:cubicBezTo>
                <a:cubicBezTo>
                  <a:pt x="58001" y="24987"/>
                  <a:pt x="58767" y="24802"/>
                  <a:pt x="59542" y="24582"/>
                </a:cubicBezTo>
                <a:close/>
                <a:moveTo>
                  <a:pt x="11006" y="23622"/>
                </a:moveTo>
                <a:cubicBezTo>
                  <a:pt x="11736" y="23957"/>
                  <a:pt x="12511" y="24247"/>
                  <a:pt x="13321" y="24547"/>
                </a:cubicBezTo>
                <a:cubicBezTo>
                  <a:pt x="12881" y="24943"/>
                  <a:pt x="12441" y="25348"/>
                  <a:pt x="12000" y="25682"/>
                </a:cubicBezTo>
                <a:cubicBezTo>
                  <a:pt x="11191" y="25383"/>
                  <a:pt x="10416" y="25057"/>
                  <a:pt x="9685" y="24723"/>
                </a:cubicBezTo>
                <a:cubicBezTo>
                  <a:pt x="9799" y="24617"/>
                  <a:pt x="9905" y="24547"/>
                  <a:pt x="10020" y="24467"/>
                </a:cubicBezTo>
                <a:cubicBezTo>
                  <a:pt x="10345" y="24177"/>
                  <a:pt x="10680" y="23922"/>
                  <a:pt x="11006" y="23622"/>
                </a:cubicBezTo>
                <a:close/>
                <a:moveTo>
                  <a:pt x="57262" y="24652"/>
                </a:moveTo>
                <a:cubicBezTo>
                  <a:pt x="57226" y="24802"/>
                  <a:pt x="57191" y="24943"/>
                  <a:pt x="57191" y="25128"/>
                </a:cubicBezTo>
                <a:cubicBezTo>
                  <a:pt x="56381" y="25313"/>
                  <a:pt x="55536" y="25497"/>
                  <a:pt x="54700" y="25682"/>
                </a:cubicBezTo>
                <a:cubicBezTo>
                  <a:pt x="54770" y="25497"/>
                  <a:pt x="54841" y="25348"/>
                  <a:pt x="54955" y="25163"/>
                </a:cubicBezTo>
                <a:cubicBezTo>
                  <a:pt x="55721" y="25022"/>
                  <a:pt x="56496" y="24837"/>
                  <a:pt x="57262" y="24652"/>
                </a:cubicBezTo>
                <a:close/>
                <a:moveTo>
                  <a:pt x="61998" y="24582"/>
                </a:moveTo>
                <a:cubicBezTo>
                  <a:pt x="62104" y="24767"/>
                  <a:pt x="62183" y="24987"/>
                  <a:pt x="62253" y="25163"/>
                </a:cubicBezTo>
                <a:cubicBezTo>
                  <a:pt x="61408" y="25348"/>
                  <a:pt x="60598" y="25533"/>
                  <a:pt x="59797" y="25682"/>
                </a:cubicBezTo>
                <a:cubicBezTo>
                  <a:pt x="59762" y="25497"/>
                  <a:pt x="59718" y="25313"/>
                  <a:pt x="59683" y="25092"/>
                </a:cubicBezTo>
                <a:cubicBezTo>
                  <a:pt x="60457" y="24908"/>
                  <a:pt x="61223" y="24723"/>
                  <a:pt x="61998" y="24582"/>
                </a:cubicBezTo>
                <a:close/>
                <a:moveTo>
                  <a:pt x="34371" y="24837"/>
                </a:moveTo>
                <a:cubicBezTo>
                  <a:pt x="35217" y="24987"/>
                  <a:pt x="36062" y="25092"/>
                  <a:pt x="36907" y="25207"/>
                </a:cubicBezTo>
                <a:cubicBezTo>
                  <a:pt x="36757" y="25383"/>
                  <a:pt x="36608" y="25603"/>
                  <a:pt x="36502" y="25823"/>
                </a:cubicBezTo>
                <a:cubicBezTo>
                  <a:pt x="35621" y="25718"/>
                  <a:pt x="34776" y="25647"/>
                  <a:pt x="33931" y="25533"/>
                </a:cubicBezTo>
                <a:cubicBezTo>
                  <a:pt x="34081" y="25313"/>
                  <a:pt x="34230" y="25057"/>
                  <a:pt x="34371" y="24837"/>
                </a:cubicBezTo>
                <a:close/>
                <a:moveTo>
                  <a:pt x="74024" y="24872"/>
                </a:moveTo>
                <a:cubicBezTo>
                  <a:pt x="74209" y="25163"/>
                  <a:pt x="74394" y="25462"/>
                  <a:pt x="74579" y="25788"/>
                </a:cubicBezTo>
                <a:lnTo>
                  <a:pt x="72598" y="25788"/>
                </a:lnTo>
                <a:cubicBezTo>
                  <a:pt x="72308" y="25823"/>
                  <a:pt x="72008" y="25823"/>
                  <a:pt x="71718" y="25823"/>
                </a:cubicBezTo>
                <a:cubicBezTo>
                  <a:pt x="71568" y="25533"/>
                  <a:pt x="71427" y="25242"/>
                  <a:pt x="71242" y="24943"/>
                </a:cubicBezTo>
                <a:cubicBezTo>
                  <a:pt x="72193" y="24872"/>
                  <a:pt x="73109" y="24872"/>
                  <a:pt x="74024" y="24872"/>
                </a:cubicBezTo>
                <a:close/>
                <a:moveTo>
                  <a:pt x="50113" y="25163"/>
                </a:moveTo>
                <a:lnTo>
                  <a:pt x="50113" y="25163"/>
                </a:lnTo>
                <a:cubicBezTo>
                  <a:pt x="49998" y="25313"/>
                  <a:pt x="49893" y="25427"/>
                  <a:pt x="49813" y="25568"/>
                </a:cubicBezTo>
                <a:cubicBezTo>
                  <a:pt x="48977" y="25682"/>
                  <a:pt x="48132" y="25788"/>
                  <a:pt x="47287" y="25867"/>
                </a:cubicBezTo>
                <a:cubicBezTo>
                  <a:pt x="47357" y="25718"/>
                  <a:pt x="47472" y="25568"/>
                  <a:pt x="47542" y="25427"/>
                </a:cubicBezTo>
                <a:cubicBezTo>
                  <a:pt x="48422" y="25348"/>
                  <a:pt x="49303" y="25277"/>
                  <a:pt x="50113" y="25163"/>
                </a:cubicBezTo>
                <a:close/>
                <a:moveTo>
                  <a:pt x="81068" y="24247"/>
                </a:moveTo>
                <a:cubicBezTo>
                  <a:pt x="81877" y="24503"/>
                  <a:pt x="82723" y="24802"/>
                  <a:pt x="83568" y="25128"/>
                </a:cubicBezTo>
                <a:cubicBezTo>
                  <a:pt x="83823" y="25348"/>
                  <a:pt x="84078" y="25603"/>
                  <a:pt x="84299" y="25867"/>
                </a:cubicBezTo>
                <a:cubicBezTo>
                  <a:pt x="83489" y="25533"/>
                  <a:pt x="82652" y="25242"/>
                  <a:pt x="81772" y="24987"/>
                </a:cubicBezTo>
                <a:cubicBezTo>
                  <a:pt x="81772" y="24987"/>
                  <a:pt x="81728" y="24987"/>
                  <a:pt x="81728" y="24943"/>
                </a:cubicBezTo>
                <a:cubicBezTo>
                  <a:pt x="81508" y="24723"/>
                  <a:pt x="81288" y="24467"/>
                  <a:pt x="81068" y="24247"/>
                </a:cubicBezTo>
                <a:close/>
                <a:moveTo>
                  <a:pt x="1612" y="24106"/>
                </a:moveTo>
                <a:cubicBezTo>
                  <a:pt x="2422" y="24547"/>
                  <a:pt x="3267" y="24987"/>
                  <a:pt x="4077" y="25427"/>
                </a:cubicBezTo>
                <a:cubicBezTo>
                  <a:pt x="3707" y="25568"/>
                  <a:pt x="3337" y="25753"/>
                  <a:pt x="2976" y="25902"/>
                </a:cubicBezTo>
                <a:cubicBezTo>
                  <a:pt x="2131" y="25497"/>
                  <a:pt x="1286" y="25092"/>
                  <a:pt x="476" y="24652"/>
                </a:cubicBezTo>
                <a:cubicBezTo>
                  <a:pt x="846" y="24467"/>
                  <a:pt x="1251" y="24327"/>
                  <a:pt x="1612" y="24106"/>
                </a:cubicBezTo>
                <a:close/>
                <a:moveTo>
                  <a:pt x="28763" y="24802"/>
                </a:moveTo>
                <a:cubicBezTo>
                  <a:pt x="29344" y="24908"/>
                  <a:pt x="29899" y="25022"/>
                  <a:pt x="30489" y="25092"/>
                </a:cubicBezTo>
                <a:cubicBezTo>
                  <a:pt x="30709" y="25128"/>
                  <a:pt x="30964" y="25163"/>
                  <a:pt x="31184" y="25207"/>
                </a:cubicBezTo>
                <a:cubicBezTo>
                  <a:pt x="30999" y="25462"/>
                  <a:pt x="30850" y="25718"/>
                  <a:pt x="30665" y="25938"/>
                </a:cubicBezTo>
                <a:cubicBezTo>
                  <a:pt x="30374" y="25902"/>
                  <a:pt x="30084" y="25867"/>
                  <a:pt x="29784" y="25867"/>
                </a:cubicBezTo>
                <a:cubicBezTo>
                  <a:pt x="29239" y="25788"/>
                  <a:pt x="28684" y="25718"/>
                  <a:pt x="28173" y="25647"/>
                </a:cubicBezTo>
                <a:cubicBezTo>
                  <a:pt x="28209" y="25603"/>
                  <a:pt x="28244" y="25533"/>
                  <a:pt x="28288" y="25497"/>
                </a:cubicBezTo>
                <a:cubicBezTo>
                  <a:pt x="28429" y="25277"/>
                  <a:pt x="28614" y="25022"/>
                  <a:pt x="28763" y="24802"/>
                </a:cubicBezTo>
                <a:close/>
                <a:moveTo>
                  <a:pt x="74104" y="24872"/>
                </a:moveTo>
                <a:cubicBezTo>
                  <a:pt x="75054" y="24872"/>
                  <a:pt x="76005" y="24908"/>
                  <a:pt x="76930" y="25022"/>
                </a:cubicBezTo>
                <a:cubicBezTo>
                  <a:pt x="77150" y="25313"/>
                  <a:pt x="77326" y="25603"/>
                  <a:pt x="77511" y="25938"/>
                </a:cubicBezTo>
                <a:cubicBezTo>
                  <a:pt x="76595" y="25867"/>
                  <a:pt x="75644" y="25788"/>
                  <a:pt x="74649" y="25788"/>
                </a:cubicBezTo>
                <a:cubicBezTo>
                  <a:pt x="74465" y="25462"/>
                  <a:pt x="74288" y="25163"/>
                  <a:pt x="74104" y="24872"/>
                </a:cubicBezTo>
                <a:close/>
                <a:moveTo>
                  <a:pt x="6313" y="24327"/>
                </a:moveTo>
                <a:cubicBezTo>
                  <a:pt x="6533" y="24467"/>
                  <a:pt x="6753" y="24582"/>
                  <a:pt x="6973" y="24688"/>
                </a:cubicBezTo>
                <a:cubicBezTo>
                  <a:pt x="7449" y="24987"/>
                  <a:pt x="7959" y="25207"/>
                  <a:pt x="8479" y="25462"/>
                </a:cubicBezTo>
                <a:cubicBezTo>
                  <a:pt x="8180" y="25647"/>
                  <a:pt x="7889" y="25788"/>
                  <a:pt x="7598" y="25973"/>
                </a:cubicBezTo>
                <a:cubicBezTo>
                  <a:pt x="6973" y="25718"/>
                  <a:pt x="6384" y="25427"/>
                  <a:pt x="5794" y="25092"/>
                </a:cubicBezTo>
                <a:cubicBezTo>
                  <a:pt x="5653" y="25022"/>
                  <a:pt x="5503" y="24943"/>
                  <a:pt x="5353" y="24872"/>
                </a:cubicBezTo>
                <a:cubicBezTo>
                  <a:pt x="5688" y="24688"/>
                  <a:pt x="5979" y="24503"/>
                  <a:pt x="6313" y="24327"/>
                </a:cubicBezTo>
                <a:close/>
                <a:moveTo>
                  <a:pt x="79131" y="24432"/>
                </a:moveTo>
                <a:cubicBezTo>
                  <a:pt x="80011" y="24582"/>
                  <a:pt x="80847" y="24802"/>
                  <a:pt x="81728" y="25022"/>
                </a:cubicBezTo>
                <a:cubicBezTo>
                  <a:pt x="81992" y="25348"/>
                  <a:pt x="82247" y="25647"/>
                  <a:pt x="82503" y="25973"/>
                </a:cubicBezTo>
                <a:cubicBezTo>
                  <a:pt x="81622" y="25718"/>
                  <a:pt x="80742" y="25497"/>
                  <a:pt x="79861" y="25348"/>
                </a:cubicBezTo>
                <a:cubicBezTo>
                  <a:pt x="79641" y="25022"/>
                  <a:pt x="79386" y="24723"/>
                  <a:pt x="79131" y="24432"/>
                </a:cubicBezTo>
                <a:close/>
                <a:moveTo>
                  <a:pt x="64965" y="24723"/>
                </a:moveTo>
                <a:cubicBezTo>
                  <a:pt x="65080" y="25022"/>
                  <a:pt x="65220" y="25277"/>
                  <a:pt x="65370" y="25533"/>
                </a:cubicBezTo>
                <a:cubicBezTo>
                  <a:pt x="64454" y="25682"/>
                  <a:pt x="63539" y="25823"/>
                  <a:pt x="62623" y="26008"/>
                </a:cubicBezTo>
                <a:cubicBezTo>
                  <a:pt x="62509" y="25753"/>
                  <a:pt x="62438" y="25497"/>
                  <a:pt x="62324" y="25242"/>
                </a:cubicBezTo>
                <a:cubicBezTo>
                  <a:pt x="63204" y="25057"/>
                  <a:pt x="64085" y="24872"/>
                  <a:pt x="64965" y="24723"/>
                </a:cubicBezTo>
                <a:close/>
                <a:moveTo>
                  <a:pt x="16913" y="24212"/>
                </a:moveTo>
                <a:cubicBezTo>
                  <a:pt x="17758" y="24503"/>
                  <a:pt x="18559" y="24767"/>
                  <a:pt x="19405" y="24987"/>
                </a:cubicBezTo>
                <a:cubicBezTo>
                  <a:pt x="19114" y="25348"/>
                  <a:pt x="18780" y="25682"/>
                  <a:pt x="18489" y="26043"/>
                </a:cubicBezTo>
                <a:cubicBezTo>
                  <a:pt x="17573" y="25823"/>
                  <a:pt x="16728" y="25603"/>
                  <a:pt x="15883" y="25348"/>
                </a:cubicBezTo>
                <a:cubicBezTo>
                  <a:pt x="16253" y="24987"/>
                  <a:pt x="16579" y="24617"/>
                  <a:pt x="16913" y="24212"/>
                </a:cubicBezTo>
                <a:close/>
                <a:moveTo>
                  <a:pt x="36977" y="25207"/>
                </a:moveTo>
                <a:cubicBezTo>
                  <a:pt x="37787" y="25313"/>
                  <a:pt x="38632" y="25383"/>
                  <a:pt x="39469" y="25462"/>
                </a:cubicBezTo>
                <a:cubicBezTo>
                  <a:pt x="39363" y="25647"/>
                  <a:pt x="39249" y="25823"/>
                  <a:pt x="39143" y="26043"/>
                </a:cubicBezTo>
                <a:cubicBezTo>
                  <a:pt x="38263" y="25973"/>
                  <a:pt x="37417" y="25902"/>
                  <a:pt x="36537" y="25823"/>
                </a:cubicBezTo>
                <a:cubicBezTo>
                  <a:pt x="36687" y="25603"/>
                  <a:pt x="36828" y="25427"/>
                  <a:pt x="36977" y="25207"/>
                </a:cubicBezTo>
                <a:close/>
                <a:moveTo>
                  <a:pt x="71207" y="24943"/>
                </a:moveTo>
                <a:cubicBezTo>
                  <a:pt x="71348" y="25242"/>
                  <a:pt x="71498" y="25533"/>
                  <a:pt x="71647" y="25823"/>
                </a:cubicBezTo>
                <a:cubicBezTo>
                  <a:pt x="70723" y="25902"/>
                  <a:pt x="69807" y="25973"/>
                  <a:pt x="68856" y="26043"/>
                </a:cubicBezTo>
                <a:cubicBezTo>
                  <a:pt x="68742" y="25753"/>
                  <a:pt x="68601" y="25462"/>
                  <a:pt x="68451" y="25163"/>
                </a:cubicBezTo>
                <a:cubicBezTo>
                  <a:pt x="69367" y="25057"/>
                  <a:pt x="70283" y="24987"/>
                  <a:pt x="71207" y="24943"/>
                </a:cubicBezTo>
                <a:close/>
                <a:moveTo>
                  <a:pt x="47472" y="25427"/>
                </a:moveTo>
                <a:cubicBezTo>
                  <a:pt x="47392" y="25568"/>
                  <a:pt x="47287" y="25718"/>
                  <a:pt x="47216" y="25867"/>
                </a:cubicBezTo>
                <a:cubicBezTo>
                  <a:pt x="46732" y="25902"/>
                  <a:pt x="46221" y="25973"/>
                  <a:pt x="45746" y="26008"/>
                </a:cubicBezTo>
                <a:cubicBezTo>
                  <a:pt x="45341" y="26043"/>
                  <a:pt x="44971" y="26043"/>
                  <a:pt x="44575" y="26087"/>
                </a:cubicBezTo>
                <a:cubicBezTo>
                  <a:pt x="44681" y="25902"/>
                  <a:pt x="44795" y="25753"/>
                  <a:pt x="44901" y="25568"/>
                </a:cubicBezTo>
                <a:cubicBezTo>
                  <a:pt x="45306" y="25568"/>
                  <a:pt x="45711" y="25533"/>
                  <a:pt x="46151" y="25533"/>
                </a:cubicBezTo>
                <a:cubicBezTo>
                  <a:pt x="46591" y="25497"/>
                  <a:pt x="47031" y="25462"/>
                  <a:pt x="47472" y="25427"/>
                </a:cubicBezTo>
                <a:close/>
                <a:moveTo>
                  <a:pt x="52534" y="25207"/>
                </a:moveTo>
                <a:lnTo>
                  <a:pt x="52534" y="25207"/>
                </a:lnTo>
                <a:cubicBezTo>
                  <a:pt x="52419" y="25348"/>
                  <a:pt x="52349" y="25497"/>
                  <a:pt x="52235" y="25647"/>
                </a:cubicBezTo>
                <a:cubicBezTo>
                  <a:pt x="51354" y="25788"/>
                  <a:pt x="50439" y="25938"/>
                  <a:pt x="49523" y="26087"/>
                </a:cubicBezTo>
                <a:cubicBezTo>
                  <a:pt x="49637" y="25938"/>
                  <a:pt x="49743" y="25788"/>
                  <a:pt x="49813" y="25647"/>
                </a:cubicBezTo>
                <a:cubicBezTo>
                  <a:pt x="50773" y="25497"/>
                  <a:pt x="51653" y="25383"/>
                  <a:pt x="52534" y="25207"/>
                </a:cubicBezTo>
                <a:close/>
                <a:moveTo>
                  <a:pt x="39548" y="25462"/>
                </a:moveTo>
                <a:cubicBezTo>
                  <a:pt x="40393" y="25533"/>
                  <a:pt x="41274" y="25568"/>
                  <a:pt x="42154" y="25603"/>
                </a:cubicBezTo>
                <a:cubicBezTo>
                  <a:pt x="42040" y="25788"/>
                  <a:pt x="41934" y="25973"/>
                  <a:pt x="41819" y="26123"/>
                </a:cubicBezTo>
                <a:cubicBezTo>
                  <a:pt x="40939" y="26123"/>
                  <a:pt x="40059" y="26087"/>
                  <a:pt x="39213" y="26043"/>
                </a:cubicBezTo>
                <a:cubicBezTo>
                  <a:pt x="39328" y="25823"/>
                  <a:pt x="39434" y="25647"/>
                  <a:pt x="39548" y="25462"/>
                </a:cubicBezTo>
                <a:close/>
                <a:moveTo>
                  <a:pt x="82793" y="24397"/>
                </a:moveTo>
                <a:cubicBezTo>
                  <a:pt x="83128" y="24503"/>
                  <a:pt x="83453" y="24652"/>
                  <a:pt x="83788" y="24802"/>
                </a:cubicBezTo>
                <a:cubicBezTo>
                  <a:pt x="84228" y="24987"/>
                  <a:pt x="84668" y="25163"/>
                  <a:pt x="85073" y="25383"/>
                </a:cubicBezTo>
                <a:cubicBezTo>
                  <a:pt x="85364" y="25647"/>
                  <a:pt x="85619" y="25867"/>
                  <a:pt x="85874" y="26123"/>
                </a:cubicBezTo>
                <a:cubicBezTo>
                  <a:pt x="85144" y="25753"/>
                  <a:pt x="84369" y="25383"/>
                  <a:pt x="83603" y="25057"/>
                </a:cubicBezTo>
                <a:lnTo>
                  <a:pt x="83568" y="25057"/>
                </a:lnTo>
                <a:cubicBezTo>
                  <a:pt x="83313" y="24837"/>
                  <a:pt x="83048" y="24617"/>
                  <a:pt x="82793" y="24397"/>
                </a:cubicBezTo>
                <a:close/>
                <a:moveTo>
                  <a:pt x="44830" y="25568"/>
                </a:moveTo>
                <a:lnTo>
                  <a:pt x="44830" y="25568"/>
                </a:lnTo>
                <a:cubicBezTo>
                  <a:pt x="44716" y="25753"/>
                  <a:pt x="44610" y="25938"/>
                  <a:pt x="44496" y="26087"/>
                </a:cubicBezTo>
                <a:cubicBezTo>
                  <a:pt x="43873" y="26112"/>
                  <a:pt x="43268" y="26137"/>
                  <a:pt x="42656" y="26137"/>
                </a:cubicBezTo>
                <a:cubicBezTo>
                  <a:pt x="42403" y="26137"/>
                  <a:pt x="42148" y="26133"/>
                  <a:pt x="41890" y="26123"/>
                </a:cubicBezTo>
                <a:cubicBezTo>
                  <a:pt x="42004" y="25973"/>
                  <a:pt x="42110" y="25788"/>
                  <a:pt x="42189" y="25603"/>
                </a:cubicBezTo>
                <a:cubicBezTo>
                  <a:pt x="43070" y="25603"/>
                  <a:pt x="43950" y="25603"/>
                  <a:pt x="44830" y="25568"/>
                </a:cubicBezTo>
                <a:close/>
                <a:moveTo>
                  <a:pt x="23005" y="24547"/>
                </a:moveTo>
                <a:cubicBezTo>
                  <a:pt x="23886" y="24802"/>
                  <a:pt x="24722" y="25022"/>
                  <a:pt x="25603" y="25207"/>
                </a:cubicBezTo>
                <a:cubicBezTo>
                  <a:pt x="25347" y="25533"/>
                  <a:pt x="25127" y="25867"/>
                  <a:pt x="24872" y="26158"/>
                </a:cubicBezTo>
                <a:cubicBezTo>
                  <a:pt x="23991" y="26008"/>
                  <a:pt x="23076" y="25823"/>
                  <a:pt x="22160" y="25647"/>
                </a:cubicBezTo>
                <a:cubicBezTo>
                  <a:pt x="22451" y="25277"/>
                  <a:pt x="22741" y="24908"/>
                  <a:pt x="23005" y="24547"/>
                </a:cubicBezTo>
                <a:close/>
                <a:moveTo>
                  <a:pt x="54876" y="25207"/>
                </a:moveTo>
                <a:lnTo>
                  <a:pt x="54876" y="25207"/>
                </a:lnTo>
                <a:cubicBezTo>
                  <a:pt x="54770" y="25348"/>
                  <a:pt x="54700" y="25497"/>
                  <a:pt x="54620" y="25682"/>
                </a:cubicBezTo>
                <a:cubicBezTo>
                  <a:pt x="53775" y="25867"/>
                  <a:pt x="52895" y="26008"/>
                  <a:pt x="52014" y="26193"/>
                </a:cubicBezTo>
                <a:cubicBezTo>
                  <a:pt x="52094" y="26008"/>
                  <a:pt x="52164" y="25867"/>
                  <a:pt x="52279" y="25718"/>
                </a:cubicBezTo>
                <a:cubicBezTo>
                  <a:pt x="53159" y="25533"/>
                  <a:pt x="54039" y="25383"/>
                  <a:pt x="54876" y="25207"/>
                </a:cubicBezTo>
                <a:close/>
                <a:moveTo>
                  <a:pt x="31255" y="25207"/>
                </a:moveTo>
                <a:cubicBezTo>
                  <a:pt x="32100" y="25348"/>
                  <a:pt x="32945" y="25462"/>
                  <a:pt x="33825" y="25568"/>
                </a:cubicBezTo>
                <a:cubicBezTo>
                  <a:pt x="33676" y="25788"/>
                  <a:pt x="33526" y="26008"/>
                  <a:pt x="33385" y="26228"/>
                </a:cubicBezTo>
                <a:cubicBezTo>
                  <a:pt x="32910" y="26193"/>
                  <a:pt x="32426" y="26123"/>
                  <a:pt x="31915" y="26087"/>
                </a:cubicBezTo>
                <a:cubicBezTo>
                  <a:pt x="31545" y="26043"/>
                  <a:pt x="31149" y="25973"/>
                  <a:pt x="30744" y="25938"/>
                </a:cubicBezTo>
                <a:cubicBezTo>
                  <a:pt x="30929" y="25718"/>
                  <a:pt x="31070" y="25462"/>
                  <a:pt x="31255" y="25207"/>
                </a:cubicBezTo>
                <a:close/>
                <a:moveTo>
                  <a:pt x="57191" y="25163"/>
                </a:moveTo>
                <a:cubicBezTo>
                  <a:pt x="57191" y="25313"/>
                  <a:pt x="57156" y="25497"/>
                  <a:pt x="57156" y="25647"/>
                </a:cubicBezTo>
                <a:cubicBezTo>
                  <a:pt x="56311" y="25867"/>
                  <a:pt x="55430" y="26043"/>
                  <a:pt x="54515" y="26228"/>
                </a:cubicBezTo>
                <a:cubicBezTo>
                  <a:pt x="54550" y="26043"/>
                  <a:pt x="54620" y="25902"/>
                  <a:pt x="54656" y="25718"/>
                </a:cubicBezTo>
                <a:cubicBezTo>
                  <a:pt x="55501" y="25568"/>
                  <a:pt x="56346" y="25383"/>
                  <a:pt x="57191" y="25163"/>
                </a:cubicBezTo>
                <a:close/>
                <a:moveTo>
                  <a:pt x="59612" y="25128"/>
                </a:moveTo>
                <a:cubicBezTo>
                  <a:pt x="59647" y="25313"/>
                  <a:pt x="59683" y="25497"/>
                  <a:pt x="59718" y="25718"/>
                </a:cubicBezTo>
                <a:cubicBezTo>
                  <a:pt x="59322" y="25788"/>
                  <a:pt x="58917" y="25867"/>
                  <a:pt x="58547" y="25973"/>
                </a:cubicBezTo>
                <a:cubicBezTo>
                  <a:pt x="58107" y="26043"/>
                  <a:pt x="57667" y="26158"/>
                  <a:pt x="57262" y="26228"/>
                </a:cubicBezTo>
                <a:cubicBezTo>
                  <a:pt x="57226" y="26043"/>
                  <a:pt x="57226" y="25867"/>
                  <a:pt x="57226" y="25682"/>
                </a:cubicBezTo>
                <a:cubicBezTo>
                  <a:pt x="57702" y="25568"/>
                  <a:pt x="58221" y="25462"/>
                  <a:pt x="58697" y="25348"/>
                </a:cubicBezTo>
                <a:cubicBezTo>
                  <a:pt x="58987" y="25277"/>
                  <a:pt x="59322" y="25207"/>
                  <a:pt x="59612" y="25128"/>
                </a:cubicBezTo>
                <a:close/>
                <a:moveTo>
                  <a:pt x="77000" y="25022"/>
                </a:moveTo>
                <a:lnTo>
                  <a:pt x="77000" y="25022"/>
                </a:lnTo>
                <a:cubicBezTo>
                  <a:pt x="77951" y="25092"/>
                  <a:pt x="78911" y="25242"/>
                  <a:pt x="79826" y="25383"/>
                </a:cubicBezTo>
                <a:cubicBezTo>
                  <a:pt x="80046" y="25682"/>
                  <a:pt x="80266" y="26008"/>
                  <a:pt x="80486" y="26307"/>
                </a:cubicBezTo>
                <a:cubicBezTo>
                  <a:pt x="79527" y="26158"/>
                  <a:pt x="78576" y="26008"/>
                  <a:pt x="77590" y="25938"/>
                </a:cubicBezTo>
                <a:cubicBezTo>
                  <a:pt x="77405" y="25603"/>
                  <a:pt x="77220" y="25313"/>
                  <a:pt x="77000" y="25022"/>
                </a:cubicBezTo>
                <a:close/>
                <a:moveTo>
                  <a:pt x="84263" y="24652"/>
                </a:moveTo>
                <a:cubicBezTo>
                  <a:pt x="84959" y="24987"/>
                  <a:pt x="85619" y="25313"/>
                  <a:pt x="86279" y="25682"/>
                </a:cubicBezTo>
                <a:cubicBezTo>
                  <a:pt x="86500" y="25902"/>
                  <a:pt x="86755" y="26123"/>
                  <a:pt x="87010" y="26343"/>
                </a:cubicBezTo>
                <a:cubicBezTo>
                  <a:pt x="86394" y="26008"/>
                  <a:pt x="85769" y="25682"/>
                  <a:pt x="85109" y="25348"/>
                </a:cubicBezTo>
                <a:cubicBezTo>
                  <a:pt x="84853" y="25092"/>
                  <a:pt x="84554" y="24872"/>
                  <a:pt x="84263" y="24652"/>
                </a:cubicBezTo>
                <a:close/>
                <a:moveTo>
                  <a:pt x="49743" y="25647"/>
                </a:moveTo>
                <a:lnTo>
                  <a:pt x="49743" y="25647"/>
                </a:lnTo>
                <a:cubicBezTo>
                  <a:pt x="49637" y="25788"/>
                  <a:pt x="49558" y="25938"/>
                  <a:pt x="49452" y="26087"/>
                </a:cubicBezTo>
                <a:cubicBezTo>
                  <a:pt x="48643" y="26193"/>
                  <a:pt x="47833" y="26307"/>
                  <a:pt x="46996" y="26413"/>
                </a:cubicBezTo>
                <a:cubicBezTo>
                  <a:pt x="47067" y="26228"/>
                  <a:pt x="47137" y="26087"/>
                  <a:pt x="47252" y="25938"/>
                </a:cubicBezTo>
                <a:cubicBezTo>
                  <a:pt x="48097" y="25823"/>
                  <a:pt x="48933" y="25753"/>
                  <a:pt x="49743" y="25647"/>
                </a:cubicBezTo>
                <a:close/>
                <a:moveTo>
                  <a:pt x="68381" y="25163"/>
                </a:moveTo>
                <a:cubicBezTo>
                  <a:pt x="68522" y="25462"/>
                  <a:pt x="68672" y="25753"/>
                  <a:pt x="68821" y="26087"/>
                </a:cubicBezTo>
                <a:cubicBezTo>
                  <a:pt x="67826" y="26158"/>
                  <a:pt x="66840" y="26307"/>
                  <a:pt x="65881" y="26413"/>
                </a:cubicBezTo>
                <a:cubicBezTo>
                  <a:pt x="65740" y="26158"/>
                  <a:pt x="65590" y="25867"/>
                  <a:pt x="65440" y="25568"/>
                </a:cubicBezTo>
                <a:cubicBezTo>
                  <a:pt x="66435" y="25427"/>
                  <a:pt x="67421" y="25277"/>
                  <a:pt x="68381" y="25163"/>
                </a:cubicBezTo>
                <a:close/>
                <a:moveTo>
                  <a:pt x="9615" y="24767"/>
                </a:moveTo>
                <a:cubicBezTo>
                  <a:pt x="10381" y="25092"/>
                  <a:pt x="11155" y="25427"/>
                  <a:pt x="11956" y="25718"/>
                </a:cubicBezTo>
                <a:cubicBezTo>
                  <a:pt x="11851" y="25788"/>
                  <a:pt x="11780" y="25867"/>
                  <a:pt x="11701" y="25938"/>
                </a:cubicBezTo>
                <a:cubicBezTo>
                  <a:pt x="11446" y="26123"/>
                  <a:pt x="11226" y="26263"/>
                  <a:pt x="10970" y="26448"/>
                </a:cubicBezTo>
                <a:cubicBezTo>
                  <a:pt x="10160" y="26123"/>
                  <a:pt x="9359" y="25788"/>
                  <a:pt x="8585" y="25462"/>
                </a:cubicBezTo>
                <a:cubicBezTo>
                  <a:pt x="8954" y="25242"/>
                  <a:pt x="9280" y="24987"/>
                  <a:pt x="9615" y="24767"/>
                </a:cubicBezTo>
                <a:close/>
                <a:moveTo>
                  <a:pt x="33896" y="25568"/>
                </a:moveTo>
                <a:cubicBezTo>
                  <a:pt x="34741" y="25682"/>
                  <a:pt x="35586" y="25788"/>
                  <a:pt x="36467" y="25867"/>
                </a:cubicBezTo>
                <a:cubicBezTo>
                  <a:pt x="36317" y="26087"/>
                  <a:pt x="36211" y="26263"/>
                  <a:pt x="36062" y="26484"/>
                </a:cubicBezTo>
                <a:cubicBezTo>
                  <a:pt x="35181" y="26413"/>
                  <a:pt x="34336" y="26343"/>
                  <a:pt x="33456" y="26228"/>
                </a:cubicBezTo>
                <a:cubicBezTo>
                  <a:pt x="33605" y="26008"/>
                  <a:pt x="33746" y="25788"/>
                  <a:pt x="33896" y="25568"/>
                </a:cubicBezTo>
                <a:close/>
                <a:moveTo>
                  <a:pt x="5283" y="24908"/>
                </a:moveTo>
                <a:cubicBezTo>
                  <a:pt x="5433" y="24987"/>
                  <a:pt x="5618" y="25057"/>
                  <a:pt x="5758" y="25163"/>
                </a:cubicBezTo>
                <a:cubicBezTo>
                  <a:pt x="6348" y="25462"/>
                  <a:pt x="6938" y="25753"/>
                  <a:pt x="7519" y="26008"/>
                </a:cubicBezTo>
                <a:cubicBezTo>
                  <a:pt x="7229" y="26193"/>
                  <a:pt x="6894" y="26343"/>
                  <a:pt x="6568" y="26528"/>
                </a:cubicBezTo>
                <a:cubicBezTo>
                  <a:pt x="5908" y="26228"/>
                  <a:pt x="5248" y="25938"/>
                  <a:pt x="4623" y="25603"/>
                </a:cubicBezTo>
                <a:cubicBezTo>
                  <a:pt x="4473" y="25568"/>
                  <a:pt x="4367" y="25497"/>
                  <a:pt x="4218" y="25427"/>
                </a:cubicBezTo>
                <a:cubicBezTo>
                  <a:pt x="4588" y="25242"/>
                  <a:pt x="4913" y="25092"/>
                  <a:pt x="5283" y="24908"/>
                </a:cubicBezTo>
                <a:close/>
                <a:moveTo>
                  <a:pt x="13356" y="24582"/>
                </a:moveTo>
                <a:cubicBezTo>
                  <a:pt x="14157" y="24872"/>
                  <a:pt x="14967" y="25128"/>
                  <a:pt x="15777" y="25383"/>
                </a:cubicBezTo>
                <a:cubicBezTo>
                  <a:pt x="15408" y="25788"/>
                  <a:pt x="15003" y="26158"/>
                  <a:pt x="14562" y="26528"/>
                </a:cubicBezTo>
                <a:cubicBezTo>
                  <a:pt x="13717" y="26307"/>
                  <a:pt x="12881" y="26008"/>
                  <a:pt x="12071" y="25718"/>
                </a:cubicBezTo>
                <a:cubicBezTo>
                  <a:pt x="12511" y="25348"/>
                  <a:pt x="12951" y="24987"/>
                  <a:pt x="13356" y="24582"/>
                </a:cubicBezTo>
                <a:close/>
                <a:moveTo>
                  <a:pt x="25647" y="25242"/>
                </a:moveTo>
                <a:cubicBezTo>
                  <a:pt x="26448" y="25427"/>
                  <a:pt x="27258" y="25568"/>
                  <a:pt x="28068" y="25682"/>
                </a:cubicBezTo>
                <a:cubicBezTo>
                  <a:pt x="27883" y="25973"/>
                  <a:pt x="27663" y="26228"/>
                  <a:pt x="27478" y="26528"/>
                </a:cubicBezTo>
                <a:cubicBezTo>
                  <a:pt x="26633" y="26413"/>
                  <a:pt x="25787" y="26307"/>
                  <a:pt x="24942" y="26158"/>
                </a:cubicBezTo>
                <a:cubicBezTo>
                  <a:pt x="25162" y="25867"/>
                  <a:pt x="25427" y="25533"/>
                  <a:pt x="25647" y="25242"/>
                </a:cubicBezTo>
                <a:close/>
                <a:moveTo>
                  <a:pt x="62253" y="25242"/>
                </a:moveTo>
                <a:cubicBezTo>
                  <a:pt x="62359" y="25497"/>
                  <a:pt x="62474" y="25753"/>
                  <a:pt x="62544" y="26008"/>
                </a:cubicBezTo>
                <a:cubicBezTo>
                  <a:pt x="61699" y="26158"/>
                  <a:pt x="60818" y="26343"/>
                  <a:pt x="59982" y="26528"/>
                </a:cubicBezTo>
                <a:cubicBezTo>
                  <a:pt x="59903" y="26263"/>
                  <a:pt x="59868" y="26008"/>
                  <a:pt x="59797" y="25753"/>
                </a:cubicBezTo>
                <a:cubicBezTo>
                  <a:pt x="60642" y="25568"/>
                  <a:pt x="61443" y="25383"/>
                  <a:pt x="62253" y="25242"/>
                </a:cubicBezTo>
                <a:close/>
                <a:moveTo>
                  <a:pt x="19440" y="24987"/>
                </a:moveTo>
                <a:cubicBezTo>
                  <a:pt x="20320" y="25242"/>
                  <a:pt x="21201" y="25462"/>
                  <a:pt x="22081" y="25682"/>
                </a:cubicBezTo>
                <a:cubicBezTo>
                  <a:pt x="21790" y="25973"/>
                  <a:pt x="21535" y="26307"/>
                  <a:pt x="21245" y="26633"/>
                </a:cubicBezTo>
                <a:cubicBezTo>
                  <a:pt x="20320" y="26448"/>
                  <a:pt x="19405" y="26263"/>
                  <a:pt x="18524" y="26043"/>
                </a:cubicBezTo>
                <a:cubicBezTo>
                  <a:pt x="18859" y="25718"/>
                  <a:pt x="19149" y="25348"/>
                  <a:pt x="19440" y="24987"/>
                </a:cubicBezTo>
                <a:close/>
                <a:moveTo>
                  <a:pt x="52199" y="25718"/>
                </a:moveTo>
                <a:lnTo>
                  <a:pt x="52199" y="25718"/>
                </a:lnTo>
                <a:cubicBezTo>
                  <a:pt x="52094" y="25867"/>
                  <a:pt x="52014" y="26043"/>
                  <a:pt x="51944" y="26193"/>
                </a:cubicBezTo>
                <a:cubicBezTo>
                  <a:pt x="51064" y="26343"/>
                  <a:pt x="50148" y="26484"/>
                  <a:pt x="49232" y="26633"/>
                </a:cubicBezTo>
                <a:cubicBezTo>
                  <a:pt x="49303" y="26448"/>
                  <a:pt x="49417" y="26307"/>
                  <a:pt x="49488" y="26158"/>
                </a:cubicBezTo>
                <a:cubicBezTo>
                  <a:pt x="50403" y="26008"/>
                  <a:pt x="51319" y="25867"/>
                  <a:pt x="52199" y="25718"/>
                </a:cubicBezTo>
                <a:close/>
                <a:moveTo>
                  <a:pt x="36502" y="25867"/>
                </a:moveTo>
                <a:cubicBezTo>
                  <a:pt x="37382" y="25973"/>
                  <a:pt x="38227" y="26043"/>
                  <a:pt x="39108" y="26087"/>
                </a:cubicBezTo>
                <a:cubicBezTo>
                  <a:pt x="38993" y="26307"/>
                  <a:pt x="38888" y="26484"/>
                  <a:pt x="38773" y="26668"/>
                </a:cubicBezTo>
                <a:cubicBezTo>
                  <a:pt x="37893" y="26633"/>
                  <a:pt x="37013" y="26563"/>
                  <a:pt x="36132" y="26484"/>
                </a:cubicBezTo>
                <a:cubicBezTo>
                  <a:pt x="36247" y="26307"/>
                  <a:pt x="36387" y="26087"/>
                  <a:pt x="36502" y="25867"/>
                </a:cubicBezTo>
                <a:close/>
                <a:moveTo>
                  <a:pt x="47172" y="25938"/>
                </a:moveTo>
                <a:lnTo>
                  <a:pt x="47172" y="25938"/>
                </a:lnTo>
                <a:cubicBezTo>
                  <a:pt x="47067" y="26087"/>
                  <a:pt x="46996" y="26263"/>
                  <a:pt x="46917" y="26413"/>
                </a:cubicBezTo>
                <a:cubicBezTo>
                  <a:pt x="46406" y="26448"/>
                  <a:pt x="45896" y="26528"/>
                  <a:pt x="45376" y="26563"/>
                </a:cubicBezTo>
                <a:cubicBezTo>
                  <a:pt x="45015" y="26598"/>
                  <a:pt x="44610" y="26633"/>
                  <a:pt x="44241" y="26668"/>
                </a:cubicBezTo>
                <a:cubicBezTo>
                  <a:pt x="44311" y="26484"/>
                  <a:pt x="44425" y="26307"/>
                  <a:pt x="44531" y="26158"/>
                </a:cubicBezTo>
                <a:cubicBezTo>
                  <a:pt x="44936" y="26123"/>
                  <a:pt x="45341" y="26087"/>
                  <a:pt x="45746" y="26043"/>
                </a:cubicBezTo>
                <a:cubicBezTo>
                  <a:pt x="46221" y="26008"/>
                  <a:pt x="46697" y="25973"/>
                  <a:pt x="47172" y="25938"/>
                </a:cubicBezTo>
                <a:close/>
                <a:moveTo>
                  <a:pt x="28138" y="25682"/>
                </a:moveTo>
                <a:cubicBezTo>
                  <a:pt x="28684" y="25788"/>
                  <a:pt x="29239" y="25867"/>
                  <a:pt x="29784" y="25902"/>
                </a:cubicBezTo>
                <a:cubicBezTo>
                  <a:pt x="30084" y="25938"/>
                  <a:pt x="30374" y="25973"/>
                  <a:pt x="30630" y="26008"/>
                </a:cubicBezTo>
                <a:cubicBezTo>
                  <a:pt x="30630" y="26008"/>
                  <a:pt x="30630" y="26043"/>
                  <a:pt x="30594" y="26043"/>
                </a:cubicBezTo>
                <a:cubicBezTo>
                  <a:pt x="30445" y="26263"/>
                  <a:pt x="30304" y="26484"/>
                  <a:pt x="30154" y="26704"/>
                </a:cubicBezTo>
                <a:cubicBezTo>
                  <a:pt x="29934" y="26704"/>
                  <a:pt x="29679" y="26668"/>
                  <a:pt x="29459" y="26668"/>
                </a:cubicBezTo>
                <a:cubicBezTo>
                  <a:pt x="28834" y="26633"/>
                  <a:pt x="28173" y="26598"/>
                  <a:pt x="27513" y="26528"/>
                </a:cubicBezTo>
                <a:cubicBezTo>
                  <a:pt x="27733" y="26228"/>
                  <a:pt x="27918" y="25973"/>
                  <a:pt x="28138" y="25682"/>
                </a:cubicBezTo>
                <a:close/>
                <a:moveTo>
                  <a:pt x="39178" y="26087"/>
                </a:moveTo>
                <a:cubicBezTo>
                  <a:pt x="40023" y="26158"/>
                  <a:pt x="40904" y="26193"/>
                  <a:pt x="41819" y="26193"/>
                </a:cubicBezTo>
                <a:cubicBezTo>
                  <a:pt x="41714" y="26378"/>
                  <a:pt x="41599" y="26563"/>
                  <a:pt x="41529" y="26748"/>
                </a:cubicBezTo>
                <a:cubicBezTo>
                  <a:pt x="40649" y="26748"/>
                  <a:pt x="39733" y="26748"/>
                  <a:pt x="38853" y="26668"/>
                </a:cubicBezTo>
                <a:cubicBezTo>
                  <a:pt x="38958" y="26484"/>
                  <a:pt x="39073" y="26307"/>
                  <a:pt x="39178" y="26087"/>
                </a:cubicBezTo>
                <a:close/>
                <a:moveTo>
                  <a:pt x="44461" y="26158"/>
                </a:moveTo>
                <a:cubicBezTo>
                  <a:pt x="44355" y="26307"/>
                  <a:pt x="44276" y="26484"/>
                  <a:pt x="44170" y="26668"/>
                </a:cubicBezTo>
                <a:cubicBezTo>
                  <a:pt x="43290" y="26704"/>
                  <a:pt x="42445" y="26748"/>
                  <a:pt x="41599" y="26748"/>
                </a:cubicBezTo>
                <a:cubicBezTo>
                  <a:pt x="41670" y="26563"/>
                  <a:pt x="41784" y="26378"/>
                  <a:pt x="41855" y="26193"/>
                </a:cubicBezTo>
                <a:cubicBezTo>
                  <a:pt x="42735" y="26193"/>
                  <a:pt x="43580" y="26193"/>
                  <a:pt x="44461" y="26158"/>
                </a:cubicBezTo>
                <a:close/>
                <a:moveTo>
                  <a:pt x="54585" y="25753"/>
                </a:moveTo>
                <a:lnTo>
                  <a:pt x="54585" y="25753"/>
                </a:lnTo>
                <a:cubicBezTo>
                  <a:pt x="54550" y="25902"/>
                  <a:pt x="54515" y="26087"/>
                  <a:pt x="54480" y="26263"/>
                </a:cubicBezTo>
                <a:cubicBezTo>
                  <a:pt x="53599" y="26448"/>
                  <a:pt x="52719" y="26633"/>
                  <a:pt x="51794" y="26783"/>
                </a:cubicBezTo>
                <a:cubicBezTo>
                  <a:pt x="51838" y="26598"/>
                  <a:pt x="51909" y="26413"/>
                  <a:pt x="51979" y="26228"/>
                </a:cubicBezTo>
                <a:cubicBezTo>
                  <a:pt x="52860" y="26087"/>
                  <a:pt x="53740" y="25938"/>
                  <a:pt x="54585" y="25753"/>
                </a:cubicBezTo>
                <a:close/>
                <a:moveTo>
                  <a:pt x="57156" y="25718"/>
                </a:moveTo>
                <a:cubicBezTo>
                  <a:pt x="57156" y="25902"/>
                  <a:pt x="57191" y="26087"/>
                  <a:pt x="57191" y="26263"/>
                </a:cubicBezTo>
                <a:cubicBezTo>
                  <a:pt x="56311" y="26448"/>
                  <a:pt x="55395" y="26633"/>
                  <a:pt x="54480" y="26818"/>
                </a:cubicBezTo>
                <a:cubicBezTo>
                  <a:pt x="54480" y="26633"/>
                  <a:pt x="54480" y="26448"/>
                  <a:pt x="54515" y="26307"/>
                </a:cubicBezTo>
                <a:cubicBezTo>
                  <a:pt x="55430" y="26123"/>
                  <a:pt x="56311" y="25902"/>
                  <a:pt x="57156" y="25718"/>
                </a:cubicBezTo>
                <a:close/>
                <a:moveTo>
                  <a:pt x="74614" y="25823"/>
                </a:moveTo>
                <a:cubicBezTo>
                  <a:pt x="74764" y="26158"/>
                  <a:pt x="74949" y="26484"/>
                  <a:pt x="75125" y="26818"/>
                </a:cubicBezTo>
                <a:cubicBezTo>
                  <a:pt x="74817" y="26800"/>
                  <a:pt x="74506" y="26792"/>
                  <a:pt x="74195" y="26792"/>
                </a:cubicBezTo>
                <a:cubicBezTo>
                  <a:pt x="73883" y="26792"/>
                  <a:pt x="73571" y="26800"/>
                  <a:pt x="73258" y="26818"/>
                </a:cubicBezTo>
                <a:cubicBezTo>
                  <a:pt x="72924" y="26818"/>
                  <a:pt x="72563" y="26818"/>
                  <a:pt x="72193" y="26853"/>
                </a:cubicBezTo>
                <a:cubicBezTo>
                  <a:pt x="72043" y="26528"/>
                  <a:pt x="71903" y="26193"/>
                  <a:pt x="71753" y="25902"/>
                </a:cubicBezTo>
                <a:cubicBezTo>
                  <a:pt x="72704" y="25823"/>
                  <a:pt x="73663" y="25823"/>
                  <a:pt x="74614" y="25823"/>
                </a:cubicBezTo>
                <a:close/>
                <a:moveTo>
                  <a:pt x="65405" y="25568"/>
                </a:moveTo>
                <a:cubicBezTo>
                  <a:pt x="65555" y="25867"/>
                  <a:pt x="65661" y="26158"/>
                  <a:pt x="65810" y="26448"/>
                </a:cubicBezTo>
                <a:cubicBezTo>
                  <a:pt x="64859" y="26563"/>
                  <a:pt x="63900" y="26704"/>
                  <a:pt x="62949" y="26888"/>
                </a:cubicBezTo>
                <a:cubicBezTo>
                  <a:pt x="62879" y="26668"/>
                  <a:pt x="62799" y="26448"/>
                  <a:pt x="62694" y="26228"/>
                </a:cubicBezTo>
                <a:cubicBezTo>
                  <a:pt x="62694" y="26158"/>
                  <a:pt x="62658" y="26123"/>
                  <a:pt x="62658" y="26043"/>
                </a:cubicBezTo>
                <a:cubicBezTo>
                  <a:pt x="63574" y="25902"/>
                  <a:pt x="64490" y="25718"/>
                  <a:pt x="65405" y="25568"/>
                </a:cubicBezTo>
                <a:close/>
                <a:moveTo>
                  <a:pt x="81842" y="25057"/>
                </a:moveTo>
                <a:lnTo>
                  <a:pt x="81842" y="25057"/>
                </a:lnTo>
                <a:cubicBezTo>
                  <a:pt x="82687" y="25313"/>
                  <a:pt x="83568" y="25603"/>
                  <a:pt x="84413" y="25973"/>
                </a:cubicBezTo>
                <a:cubicBezTo>
                  <a:pt x="84448" y="25973"/>
                  <a:pt x="84448" y="26008"/>
                  <a:pt x="84483" y="26008"/>
                </a:cubicBezTo>
                <a:cubicBezTo>
                  <a:pt x="84739" y="26307"/>
                  <a:pt x="84994" y="26598"/>
                  <a:pt x="85214" y="26888"/>
                </a:cubicBezTo>
                <a:cubicBezTo>
                  <a:pt x="84334" y="26528"/>
                  <a:pt x="83489" y="26228"/>
                  <a:pt x="82608" y="25973"/>
                </a:cubicBezTo>
                <a:cubicBezTo>
                  <a:pt x="82353" y="25682"/>
                  <a:pt x="82098" y="25348"/>
                  <a:pt x="81842" y="25057"/>
                </a:cubicBezTo>
                <a:close/>
                <a:moveTo>
                  <a:pt x="30709" y="26008"/>
                </a:moveTo>
                <a:cubicBezTo>
                  <a:pt x="31105" y="26043"/>
                  <a:pt x="31510" y="26087"/>
                  <a:pt x="31915" y="26123"/>
                </a:cubicBezTo>
                <a:cubicBezTo>
                  <a:pt x="32390" y="26193"/>
                  <a:pt x="32866" y="26228"/>
                  <a:pt x="33350" y="26263"/>
                </a:cubicBezTo>
                <a:cubicBezTo>
                  <a:pt x="33200" y="26484"/>
                  <a:pt x="33086" y="26704"/>
                  <a:pt x="32945" y="26924"/>
                </a:cubicBezTo>
                <a:cubicBezTo>
                  <a:pt x="32065" y="26853"/>
                  <a:pt x="31149" y="26783"/>
                  <a:pt x="30225" y="26704"/>
                </a:cubicBezTo>
                <a:cubicBezTo>
                  <a:pt x="30374" y="26528"/>
                  <a:pt x="30524" y="26307"/>
                  <a:pt x="30665" y="26087"/>
                </a:cubicBezTo>
                <a:cubicBezTo>
                  <a:pt x="30665" y="26043"/>
                  <a:pt x="30709" y="26043"/>
                  <a:pt x="30709" y="26008"/>
                </a:cubicBezTo>
                <a:close/>
                <a:moveTo>
                  <a:pt x="79897" y="25427"/>
                </a:moveTo>
                <a:lnTo>
                  <a:pt x="79897" y="25427"/>
                </a:lnTo>
                <a:cubicBezTo>
                  <a:pt x="80812" y="25568"/>
                  <a:pt x="81693" y="25788"/>
                  <a:pt x="82573" y="26043"/>
                </a:cubicBezTo>
                <a:cubicBezTo>
                  <a:pt x="82793" y="26343"/>
                  <a:pt x="83048" y="26633"/>
                  <a:pt x="83268" y="26924"/>
                </a:cubicBezTo>
                <a:cubicBezTo>
                  <a:pt x="82388" y="26704"/>
                  <a:pt x="81472" y="26484"/>
                  <a:pt x="80557" y="26343"/>
                </a:cubicBezTo>
                <a:cubicBezTo>
                  <a:pt x="80337" y="26008"/>
                  <a:pt x="80117" y="25718"/>
                  <a:pt x="79897" y="25427"/>
                </a:cubicBezTo>
                <a:close/>
                <a:moveTo>
                  <a:pt x="8549" y="25497"/>
                </a:moveTo>
                <a:cubicBezTo>
                  <a:pt x="9315" y="25823"/>
                  <a:pt x="10090" y="26158"/>
                  <a:pt x="10935" y="26484"/>
                </a:cubicBezTo>
                <a:cubicBezTo>
                  <a:pt x="10680" y="26633"/>
                  <a:pt x="10381" y="26818"/>
                  <a:pt x="10125" y="26968"/>
                </a:cubicBezTo>
                <a:cubicBezTo>
                  <a:pt x="9280" y="26668"/>
                  <a:pt x="8479" y="26343"/>
                  <a:pt x="7669" y="26008"/>
                </a:cubicBezTo>
                <a:cubicBezTo>
                  <a:pt x="7959" y="25823"/>
                  <a:pt x="8259" y="25682"/>
                  <a:pt x="8549" y="25497"/>
                </a:cubicBezTo>
                <a:close/>
                <a:moveTo>
                  <a:pt x="49417" y="26158"/>
                </a:moveTo>
                <a:lnTo>
                  <a:pt x="49417" y="26158"/>
                </a:lnTo>
                <a:cubicBezTo>
                  <a:pt x="49338" y="26307"/>
                  <a:pt x="49232" y="26484"/>
                  <a:pt x="49153" y="26633"/>
                </a:cubicBezTo>
                <a:cubicBezTo>
                  <a:pt x="48387" y="26748"/>
                  <a:pt x="47542" y="26853"/>
                  <a:pt x="46732" y="26968"/>
                </a:cubicBezTo>
                <a:cubicBezTo>
                  <a:pt x="46811" y="26818"/>
                  <a:pt x="46882" y="26633"/>
                  <a:pt x="46952" y="26448"/>
                </a:cubicBezTo>
                <a:cubicBezTo>
                  <a:pt x="47797" y="26378"/>
                  <a:pt x="48607" y="26263"/>
                  <a:pt x="49417" y="26158"/>
                </a:cubicBezTo>
                <a:close/>
                <a:moveTo>
                  <a:pt x="74649" y="25823"/>
                </a:moveTo>
                <a:cubicBezTo>
                  <a:pt x="75644" y="25823"/>
                  <a:pt x="76595" y="25902"/>
                  <a:pt x="77546" y="25973"/>
                </a:cubicBezTo>
                <a:cubicBezTo>
                  <a:pt x="77766" y="26307"/>
                  <a:pt x="77951" y="26633"/>
                  <a:pt x="78136" y="26968"/>
                </a:cubicBezTo>
                <a:cubicBezTo>
                  <a:pt x="77185" y="26853"/>
                  <a:pt x="76190" y="26818"/>
                  <a:pt x="75169" y="26818"/>
                </a:cubicBezTo>
                <a:cubicBezTo>
                  <a:pt x="75019" y="26484"/>
                  <a:pt x="74834" y="26158"/>
                  <a:pt x="74649" y="25823"/>
                </a:cubicBezTo>
                <a:close/>
                <a:moveTo>
                  <a:pt x="83709" y="25163"/>
                </a:moveTo>
                <a:lnTo>
                  <a:pt x="83709" y="25163"/>
                </a:lnTo>
                <a:cubicBezTo>
                  <a:pt x="84483" y="25497"/>
                  <a:pt x="85293" y="25867"/>
                  <a:pt x="86024" y="26228"/>
                </a:cubicBezTo>
                <a:cubicBezTo>
                  <a:pt x="86279" y="26484"/>
                  <a:pt x="86500" y="26704"/>
                  <a:pt x="86720" y="26924"/>
                </a:cubicBezTo>
                <a:cubicBezTo>
                  <a:pt x="86755" y="26968"/>
                  <a:pt x="86790" y="26968"/>
                  <a:pt x="86834" y="27003"/>
                </a:cubicBezTo>
                <a:cubicBezTo>
                  <a:pt x="86095" y="26633"/>
                  <a:pt x="85329" y="26263"/>
                  <a:pt x="84589" y="25973"/>
                </a:cubicBezTo>
                <a:cubicBezTo>
                  <a:pt x="84519" y="25938"/>
                  <a:pt x="84483" y="25938"/>
                  <a:pt x="84448" y="25902"/>
                </a:cubicBezTo>
                <a:cubicBezTo>
                  <a:pt x="84193" y="25647"/>
                  <a:pt x="83973" y="25427"/>
                  <a:pt x="83709" y="25163"/>
                </a:cubicBezTo>
                <a:close/>
                <a:moveTo>
                  <a:pt x="4147" y="25462"/>
                </a:moveTo>
                <a:cubicBezTo>
                  <a:pt x="4297" y="25533"/>
                  <a:pt x="4438" y="25603"/>
                  <a:pt x="4588" y="25682"/>
                </a:cubicBezTo>
                <a:cubicBezTo>
                  <a:pt x="5213" y="25973"/>
                  <a:pt x="5838" y="26263"/>
                  <a:pt x="6498" y="26563"/>
                </a:cubicBezTo>
                <a:cubicBezTo>
                  <a:pt x="6163" y="26704"/>
                  <a:pt x="5794" y="26888"/>
                  <a:pt x="5468" y="27038"/>
                </a:cubicBezTo>
                <a:cubicBezTo>
                  <a:pt x="4808" y="26783"/>
                  <a:pt x="4218" y="26528"/>
                  <a:pt x="3593" y="26228"/>
                </a:cubicBezTo>
                <a:cubicBezTo>
                  <a:pt x="3417" y="26123"/>
                  <a:pt x="3232" y="26043"/>
                  <a:pt x="3047" y="25938"/>
                </a:cubicBezTo>
                <a:cubicBezTo>
                  <a:pt x="3417" y="25788"/>
                  <a:pt x="3778" y="25603"/>
                  <a:pt x="4147" y="25462"/>
                </a:cubicBezTo>
                <a:close/>
                <a:moveTo>
                  <a:pt x="71682" y="25902"/>
                </a:moveTo>
                <a:cubicBezTo>
                  <a:pt x="71823" y="26228"/>
                  <a:pt x="72008" y="26528"/>
                  <a:pt x="72158" y="26853"/>
                </a:cubicBezTo>
                <a:cubicBezTo>
                  <a:pt x="71207" y="26888"/>
                  <a:pt x="70247" y="26968"/>
                  <a:pt x="69297" y="27038"/>
                </a:cubicBezTo>
                <a:cubicBezTo>
                  <a:pt x="69147" y="26748"/>
                  <a:pt x="69041" y="26413"/>
                  <a:pt x="68892" y="26123"/>
                </a:cubicBezTo>
                <a:cubicBezTo>
                  <a:pt x="69842" y="26008"/>
                  <a:pt x="70767" y="25938"/>
                  <a:pt x="71682" y="25902"/>
                </a:cubicBezTo>
                <a:close/>
                <a:moveTo>
                  <a:pt x="22125" y="25682"/>
                </a:moveTo>
                <a:cubicBezTo>
                  <a:pt x="23041" y="25902"/>
                  <a:pt x="23956" y="26043"/>
                  <a:pt x="24837" y="26193"/>
                </a:cubicBezTo>
                <a:cubicBezTo>
                  <a:pt x="24581" y="26484"/>
                  <a:pt x="24361" y="26783"/>
                  <a:pt x="24141" y="27073"/>
                </a:cubicBezTo>
                <a:cubicBezTo>
                  <a:pt x="23261" y="26968"/>
                  <a:pt x="22416" y="26853"/>
                  <a:pt x="21570" y="26668"/>
                </a:cubicBezTo>
                <a:cubicBezTo>
                  <a:pt x="21465" y="26668"/>
                  <a:pt x="21385" y="26668"/>
                  <a:pt x="21315" y="26633"/>
                </a:cubicBezTo>
                <a:cubicBezTo>
                  <a:pt x="21606" y="26343"/>
                  <a:pt x="21861" y="26008"/>
                  <a:pt x="22125" y="25682"/>
                </a:cubicBezTo>
                <a:close/>
                <a:moveTo>
                  <a:pt x="59718" y="25753"/>
                </a:moveTo>
                <a:cubicBezTo>
                  <a:pt x="59797" y="26008"/>
                  <a:pt x="59868" y="26263"/>
                  <a:pt x="59903" y="26528"/>
                </a:cubicBezTo>
                <a:cubicBezTo>
                  <a:pt x="59612" y="26598"/>
                  <a:pt x="59322" y="26668"/>
                  <a:pt x="58987" y="26704"/>
                </a:cubicBezTo>
                <a:cubicBezTo>
                  <a:pt x="58441" y="26853"/>
                  <a:pt x="57887" y="26968"/>
                  <a:pt x="57341" y="27073"/>
                </a:cubicBezTo>
                <a:cubicBezTo>
                  <a:pt x="57297" y="26818"/>
                  <a:pt x="57262" y="26563"/>
                  <a:pt x="57262" y="26307"/>
                </a:cubicBezTo>
                <a:cubicBezTo>
                  <a:pt x="57667" y="26228"/>
                  <a:pt x="58107" y="26123"/>
                  <a:pt x="58547" y="26008"/>
                </a:cubicBezTo>
                <a:cubicBezTo>
                  <a:pt x="58952" y="25938"/>
                  <a:pt x="59357" y="25867"/>
                  <a:pt x="59718" y="25753"/>
                </a:cubicBezTo>
                <a:close/>
                <a:moveTo>
                  <a:pt x="33420" y="26307"/>
                </a:moveTo>
                <a:cubicBezTo>
                  <a:pt x="34301" y="26378"/>
                  <a:pt x="35146" y="26448"/>
                  <a:pt x="36026" y="26563"/>
                </a:cubicBezTo>
                <a:cubicBezTo>
                  <a:pt x="35912" y="26748"/>
                  <a:pt x="35771" y="26924"/>
                  <a:pt x="35657" y="27144"/>
                </a:cubicBezTo>
                <a:cubicBezTo>
                  <a:pt x="35067" y="27073"/>
                  <a:pt x="34486" y="27038"/>
                  <a:pt x="33896" y="27003"/>
                </a:cubicBezTo>
                <a:cubicBezTo>
                  <a:pt x="33605" y="26968"/>
                  <a:pt x="33306" y="26924"/>
                  <a:pt x="33016" y="26924"/>
                </a:cubicBezTo>
                <a:cubicBezTo>
                  <a:pt x="33130" y="26704"/>
                  <a:pt x="33271" y="26484"/>
                  <a:pt x="33420" y="26307"/>
                </a:cubicBezTo>
                <a:close/>
                <a:moveTo>
                  <a:pt x="15848" y="25383"/>
                </a:moveTo>
                <a:cubicBezTo>
                  <a:pt x="16693" y="25647"/>
                  <a:pt x="17538" y="25867"/>
                  <a:pt x="18419" y="26087"/>
                </a:cubicBezTo>
                <a:cubicBezTo>
                  <a:pt x="18084" y="26448"/>
                  <a:pt x="17723" y="26853"/>
                  <a:pt x="17353" y="27223"/>
                </a:cubicBezTo>
                <a:cubicBezTo>
                  <a:pt x="16402" y="27003"/>
                  <a:pt x="15522" y="26783"/>
                  <a:pt x="14642" y="26563"/>
                </a:cubicBezTo>
                <a:cubicBezTo>
                  <a:pt x="15082" y="26193"/>
                  <a:pt x="15478" y="25788"/>
                  <a:pt x="15848" y="25383"/>
                </a:cubicBezTo>
                <a:close/>
                <a:moveTo>
                  <a:pt x="46882" y="26484"/>
                </a:moveTo>
                <a:cubicBezTo>
                  <a:pt x="46811" y="26633"/>
                  <a:pt x="46732" y="26818"/>
                  <a:pt x="46662" y="26968"/>
                </a:cubicBezTo>
                <a:cubicBezTo>
                  <a:pt x="46151" y="27038"/>
                  <a:pt x="45632" y="27109"/>
                  <a:pt x="45086" y="27188"/>
                </a:cubicBezTo>
                <a:cubicBezTo>
                  <a:pt x="44716" y="27223"/>
                  <a:pt x="44311" y="27258"/>
                  <a:pt x="43950" y="27258"/>
                </a:cubicBezTo>
                <a:cubicBezTo>
                  <a:pt x="44020" y="27073"/>
                  <a:pt x="44091" y="26888"/>
                  <a:pt x="44205" y="26704"/>
                </a:cubicBezTo>
                <a:cubicBezTo>
                  <a:pt x="44610" y="26704"/>
                  <a:pt x="45015" y="26668"/>
                  <a:pt x="45376" y="26633"/>
                </a:cubicBezTo>
                <a:cubicBezTo>
                  <a:pt x="45896" y="26598"/>
                  <a:pt x="46406" y="26528"/>
                  <a:pt x="46882" y="26484"/>
                </a:cubicBezTo>
                <a:close/>
                <a:moveTo>
                  <a:pt x="12000" y="25753"/>
                </a:moveTo>
                <a:cubicBezTo>
                  <a:pt x="12802" y="26043"/>
                  <a:pt x="13647" y="26343"/>
                  <a:pt x="14527" y="26563"/>
                </a:cubicBezTo>
                <a:cubicBezTo>
                  <a:pt x="14237" y="26818"/>
                  <a:pt x="13937" y="27038"/>
                  <a:pt x="13647" y="27293"/>
                </a:cubicBezTo>
                <a:cubicBezTo>
                  <a:pt x="12766" y="27038"/>
                  <a:pt x="11886" y="26748"/>
                  <a:pt x="11041" y="26448"/>
                </a:cubicBezTo>
                <a:cubicBezTo>
                  <a:pt x="11261" y="26307"/>
                  <a:pt x="11481" y="26158"/>
                  <a:pt x="11701" y="25973"/>
                </a:cubicBezTo>
                <a:cubicBezTo>
                  <a:pt x="11816" y="25902"/>
                  <a:pt x="11921" y="25823"/>
                  <a:pt x="12000" y="25753"/>
                </a:cubicBezTo>
                <a:close/>
                <a:moveTo>
                  <a:pt x="36097" y="26563"/>
                </a:moveTo>
                <a:cubicBezTo>
                  <a:pt x="36977" y="26633"/>
                  <a:pt x="37858" y="26704"/>
                  <a:pt x="38773" y="26748"/>
                </a:cubicBezTo>
                <a:cubicBezTo>
                  <a:pt x="38668" y="26924"/>
                  <a:pt x="38553" y="27109"/>
                  <a:pt x="38483" y="27293"/>
                </a:cubicBezTo>
                <a:cubicBezTo>
                  <a:pt x="37567" y="27258"/>
                  <a:pt x="36652" y="27223"/>
                  <a:pt x="35727" y="27144"/>
                </a:cubicBezTo>
                <a:cubicBezTo>
                  <a:pt x="35842" y="26924"/>
                  <a:pt x="35947" y="26748"/>
                  <a:pt x="36097" y="26563"/>
                </a:cubicBezTo>
                <a:close/>
                <a:moveTo>
                  <a:pt x="51909" y="26263"/>
                </a:moveTo>
                <a:lnTo>
                  <a:pt x="51909" y="26263"/>
                </a:lnTo>
                <a:cubicBezTo>
                  <a:pt x="51838" y="26413"/>
                  <a:pt x="51794" y="26598"/>
                  <a:pt x="51724" y="26818"/>
                </a:cubicBezTo>
                <a:cubicBezTo>
                  <a:pt x="50844" y="26968"/>
                  <a:pt x="49928" y="27144"/>
                  <a:pt x="49012" y="27293"/>
                </a:cubicBezTo>
                <a:cubicBezTo>
                  <a:pt x="49048" y="27073"/>
                  <a:pt x="49118" y="26888"/>
                  <a:pt x="49232" y="26704"/>
                </a:cubicBezTo>
                <a:cubicBezTo>
                  <a:pt x="50148" y="26563"/>
                  <a:pt x="51028" y="26413"/>
                  <a:pt x="51909" y="26263"/>
                </a:cubicBezTo>
                <a:close/>
                <a:moveTo>
                  <a:pt x="24872" y="26228"/>
                </a:moveTo>
                <a:cubicBezTo>
                  <a:pt x="25752" y="26378"/>
                  <a:pt x="26597" y="26484"/>
                  <a:pt x="27443" y="26563"/>
                </a:cubicBezTo>
                <a:cubicBezTo>
                  <a:pt x="27223" y="26818"/>
                  <a:pt x="27038" y="27073"/>
                  <a:pt x="26853" y="27329"/>
                </a:cubicBezTo>
                <a:cubicBezTo>
                  <a:pt x="25972" y="27258"/>
                  <a:pt x="25092" y="27188"/>
                  <a:pt x="24176" y="27073"/>
                </a:cubicBezTo>
                <a:cubicBezTo>
                  <a:pt x="24432" y="26783"/>
                  <a:pt x="24652" y="26528"/>
                  <a:pt x="24872" y="26228"/>
                </a:cubicBezTo>
                <a:close/>
                <a:moveTo>
                  <a:pt x="77625" y="25973"/>
                </a:moveTo>
                <a:lnTo>
                  <a:pt x="77625" y="25973"/>
                </a:lnTo>
                <a:cubicBezTo>
                  <a:pt x="78576" y="26043"/>
                  <a:pt x="79527" y="26193"/>
                  <a:pt x="80522" y="26378"/>
                </a:cubicBezTo>
                <a:cubicBezTo>
                  <a:pt x="80707" y="26668"/>
                  <a:pt x="80927" y="27003"/>
                  <a:pt x="81147" y="27329"/>
                </a:cubicBezTo>
                <a:cubicBezTo>
                  <a:pt x="80187" y="27188"/>
                  <a:pt x="79201" y="27038"/>
                  <a:pt x="78206" y="26968"/>
                </a:cubicBezTo>
                <a:cubicBezTo>
                  <a:pt x="78030" y="26633"/>
                  <a:pt x="77810" y="26307"/>
                  <a:pt x="77625" y="25973"/>
                </a:cubicBezTo>
                <a:close/>
                <a:moveTo>
                  <a:pt x="38809" y="26748"/>
                </a:moveTo>
                <a:cubicBezTo>
                  <a:pt x="39733" y="26783"/>
                  <a:pt x="40613" y="26818"/>
                  <a:pt x="41494" y="26818"/>
                </a:cubicBezTo>
                <a:cubicBezTo>
                  <a:pt x="41414" y="27003"/>
                  <a:pt x="41309" y="27188"/>
                  <a:pt x="41230" y="27364"/>
                </a:cubicBezTo>
                <a:cubicBezTo>
                  <a:pt x="40314" y="27364"/>
                  <a:pt x="39434" y="27364"/>
                  <a:pt x="38518" y="27329"/>
                </a:cubicBezTo>
                <a:cubicBezTo>
                  <a:pt x="38632" y="27109"/>
                  <a:pt x="38738" y="26924"/>
                  <a:pt x="38809" y="26748"/>
                </a:cubicBezTo>
                <a:close/>
                <a:moveTo>
                  <a:pt x="44135" y="26748"/>
                </a:moveTo>
                <a:lnTo>
                  <a:pt x="44135" y="26748"/>
                </a:lnTo>
                <a:cubicBezTo>
                  <a:pt x="44056" y="26924"/>
                  <a:pt x="43950" y="27109"/>
                  <a:pt x="43871" y="27293"/>
                </a:cubicBezTo>
                <a:cubicBezTo>
                  <a:pt x="42990" y="27329"/>
                  <a:pt x="42154" y="27364"/>
                  <a:pt x="41309" y="27364"/>
                </a:cubicBezTo>
                <a:cubicBezTo>
                  <a:pt x="41379" y="27188"/>
                  <a:pt x="41450" y="27003"/>
                  <a:pt x="41564" y="26818"/>
                </a:cubicBezTo>
                <a:cubicBezTo>
                  <a:pt x="42409" y="26818"/>
                  <a:pt x="43290" y="26783"/>
                  <a:pt x="44135" y="26748"/>
                </a:cubicBezTo>
                <a:close/>
                <a:moveTo>
                  <a:pt x="54436" y="26307"/>
                </a:moveTo>
                <a:lnTo>
                  <a:pt x="54436" y="26853"/>
                </a:lnTo>
                <a:cubicBezTo>
                  <a:pt x="53520" y="27038"/>
                  <a:pt x="52604" y="27223"/>
                  <a:pt x="51689" y="27364"/>
                </a:cubicBezTo>
                <a:cubicBezTo>
                  <a:pt x="51724" y="27188"/>
                  <a:pt x="51759" y="27003"/>
                  <a:pt x="51794" y="26853"/>
                </a:cubicBezTo>
                <a:cubicBezTo>
                  <a:pt x="52675" y="26668"/>
                  <a:pt x="53555" y="26484"/>
                  <a:pt x="54436" y="26307"/>
                </a:cubicBezTo>
                <a:close/>
                <a:moveTo>
                  <a:pt x="62579" y="26087"/>
                </a:moveTo>
                <a:cubicBezTo>
                  <a:pt x="62623" y="26123"/>
                  <a:pt x="62623" y="26193"/>
                  <a:pt x="62658" y="26228"/>
                </a:cubicBezTo>
                <a:cubicBezTo>
                  <a:pt x="62729" y="26448"/>
                  <a:pt x="62799" y="26668"/>
                  <a:pt x="62914" y="26888"/>
                </a:cubicBezTo>
                <a:cubicBezTo>
                  <a:pt x="61998" y="27038"/>
                  <a:pt x="61118" y="27188"/>
                  <a:pt x="60202" y="27364"/>
                </a:cubicBezTo>
                <a:cubicBezTo>
                  <a:pt x="60123" y="27109"/>
                  <a:pt x="60052" y="26853"/>
                  <a:pt x="59982" y="26563"/>
                </a:cubicBezTo>
                <a:cubicBezTo>
                  <a:pt x="60862" y="26413"/>
                  <a:pt x="61699" y="26228"/>
                  <a:pt x="62579" y="26087"/>
                </a:cubicBezTo>
                <a:close/>
                <a:moveTo>
                  <a:pt x="68821" y="26123"/>
                </a:moveTo>
                <a:cubicBezTo>
                  <a:pt x="68962" y="26448"/>
                  <a:pt x="69112" y="26748"/>
                  <a:pt x="69226" y="27073"/>
                </a:cubicBezTo>
                <a:cubicBezTo>
                  <a:pt x="68267" y="27144"/>
                  <a:pt x="67281" y="27258"/>
                  <a:pt x="66321" y="27364"/>
                </a:cubicBezTo>
                <a:cubicBezTo>
                  <a:pt x="66180" y="27073"/>
                  <a:pt x="66030" y="26783"/>
                  <a:pt x="65881" y="26484"/>
                </a:cubicBezTo>
                <a:cubicBezTo>
                  <a:pt x="66876" y="26343"/>
                  <a:pt x="67862" y="26228"/>
                  <a:pt x="68821" y="26123"/>
                </a:cubicBezTo>
                <a:close/>
                <a:moveTo>
                  <a:pt x="7598" y="26043"/>
                </a:moveTo>
                <a:cubicBezTo>
                  <a:pt x="8400" y="26378"/>
                  <a:pt x="9210" y="26704"/>
                  <a:pt x="10055" y="27003"/>
                </a:cubicBezTo>
                <a:cubicBezTo>
                  <a:pt x="9755" y="27188"/>
                  <a:pt x="9465" y="27364"/>
                  <a:pt x="9174" y="27514"/>
                </a:cubicBezTo>
                <a:cubicBezTo>
                  <a:pt x="8294" y="27223"/>
                  <a:pt x="7449" y="26888"/>
                  <a:pt x="6639" y="26563"/>
                </a:cubicBezTo>
                <a:cubicBezTo>
                  <a:pt x="6973" y="26378"/>
                  <a:pt x="7264" y="26228"/>
                  <a:pt x="7598" y="26043"/>
                </a:cubicBezTo>
                <a:close/>
                <a:moveTo>
                  <a:pt x="27478" y="26563"/>
                </a:moveTo>
                <a:cubicBezTo>
                  <a:pt x="28173" y="26633"/>
                  <a:pt x="28798" y="26704"/>
                  <a:pt x="29459" y="26748"/>
                </a:cubicBezTo>
                <a:cubicBezTo>
                  <a:pt x="29679" y="26748"/>
                  <a:pt x="29899" y="26748"/>
                  <a:pt x="30119" y="26783"/>
                </a:cubicBezTo>
                <a:cubicBezTo>
                  <a:pt x="29934" y="27003"/>
                  <a:pt x="29784" y="27258"/>
                  <a:pt x="29608" y="27514"/>
                </a:cubicBezTo>
                <a:cubicBezTo>
                  <a:pt x="29494" y="27514"/>
                  <a:pt x="29344" y="27478"/>
                  <a:pt x="29239" y="27478"/>
                </a:cubicBezTo>
                <a:cubicBezTo>
                  <a:pt x="28464" y="27443"/>
                  <a:pt x="27698" y="27408"/>
                  <a:pt x="26923" y="27329"/>
                </a:cubicBezTo>
                <a:cubicBezTo>
                  <a:pt x="27108" y="27073"/>
                  <a:pt x="27293" y="26818"/>
                  <a:pt x="27478" y="26563"/>
                </a:cubicBezTo>
                <a:close/>
                <a:moveTo>
                  <a:pt x="2976" y="25973"/>
                </a:moveTo>
                <a:cubicBezTo>
                  <a:pt x="3197" y="26087"/>
                  <a:pt x="3373" y="26158"/>
                  <a:pt x="3557" y="26263"/>
                </a:cubicBezTo>
                <a:cubicBezTo>
                  <a:pt x="4147" y="26563"/>
                  <a:pt x="4772" y="26818"/>
                  <a:pt x="5398" y="27073"/>
                </a:cubicBezTo>
                <a:cubicBezTo>
                  <a:pt x="5063" y="27223"/>
                  <a:pt x="4693" y="27408"/>
                  <a:pt x="4367" y="27549"/>
                </a:cubicBezTo>
                <a:cubicBezTo>
                  <a:pt x="3857" y="27329"/>
                  <a:pt x="3302" y="27109"/>
                  <a:pt x="2792" y="26853"/>
                </a:cubicBezTo>
                <a:cubicBezTo>
                  <a:pt x="2492" y="26748"/>
                  <a:pt x="2202" y="26598"/>
                  <a:pt x="1876" y="26448"/>
                </a:cubicBezTo>
                <a:cubicBezTo>
                  <a:pt x="2237" y="26307"/>
                  <a:pt x="2607" y="26158"/>
                  <a:pt x="2976" y="25973"/>
                </a:cubicBezTo>
                <a:close/>
                <a:moveTo>
                  <a:pt x="57191" y="26307"/>
                </a:moveTo>
                <a:cubicBezTo>
                  <a:pt x="57226" y="26563"/>
                  <a:pt x="57262" y="26818"/>
                  <a:pt x="57297" y="27073"/>
                </a:cubicBezTo>
                <a:cubicBezTo>
                  <a:pt x="56381" y="27258"/>
                  <a:pt x="55466" y="27443"/>
                  <a:pt x="54550" y="27628"/>
                </a:cubicBezTo>
                <a:cubicBezTo>
                  <a:pt x="54515" y="27364"/>
                  <a:pt x="54480" y="27144"/>
                  <a:pt x="54480" y="26888"/>
                </a:cubicBezTo>
                <a:cubicBezTo>
                  <a:pt x="55395" y="26704"/>
                  <a:pt x="56311" y="26528"/>
                  <a:pt x="57191" y="26307"/>
                </a:cubicBezTo>
                <a:close/>
                <a:moveTo>
                  <a:pt x="49153" y="26704"/>
                </a:moveTo>
                <a:lnTo>
                  <a:pt x="49153" y="26704"/>
                </a:lnTo>
                <a:cubicBezTo>
                  <a:pt x="49048" y="26888"/>
                  <a:pt x="49012" y="27073"/>
                  <a:pt x="48933" y="27293"/>
                </a:cubicBezTo>
                <a:cubicBezTo>
                  <a:pt x="48132" y="27443"/>
                  <a:pt x="47322" y="27549"/>
                  <a:pt x="46477" y="27663"/>
                </a:cubicBezTo>
                <a:cubicBezTo>
                  <a:pt x="46556" y="27443"/>
                  <a:pt x="46626" y="27258"/>
                  <a:pt x="46697" y="27038"/>
                </a:cubicBezTo>
                <a:cubicBezTo>
                  <a:pt x="47542" y="26924"/>
                  <a:pt x="48352" y="26818"/>
                  <a:pt x="49153" y="26704"/>
                </a:cubicBezTo>
                <a:close/>
                <a:moveTo>
                  <a:pt x="30189" y="26783"/>
                </a:moveTo>
                <a:cubicBezTo>
                  <a:pt x="31105" y="26818"/>
                  <a:pt x="32029" y="26888"/>
                  <a:pt x="32910" y="26968"/>
                </a:cubicBezTo>
                <a:cubicBezTo>
                  <a:pt x="32831" y="27109"/>
                  <a:pt x="32725" y="27258"/>
                  <a:pt x="32611" y="27443"/>
                </a:cubicBezTo>
                <a:cubicBezTo>
                  <a:pt x="32575" y="27514"/>
                  <a:pt x="32505" y="27628"/>
                  <a:pt x="32426" y="27698"/>
                </a:cubicBezTo>
                <a:cubicBezTo>
                  <a:pt x="31510" y="27628"/>
                  <a:pt x="30594" y="27584"/>
                  <a:pt x="29679" y="27514"/>
                </a:cubicBezTo>
                <a:cubicBezTo>
                  <a:pt x="29864" y="27258"/>
                  <a:pt x="30005" y="27038"/>
                  <a:pt x="30189" y="26783"/>
                </a:cubicBezTo>
                <a:close/>
                <a:moveTo>
                  <a:pt x="18489" y="26087"/>
                </a:moveTo>
                <a:cubicBezTo>
                  <a:pt x="19369" y="26307"/>
                  <a:pt x="20285" y="26484"/>
                  <a:pt x="21201" y="26668"/>
                </a:cubicBezTo>
                <a:cubicBezTo>
                  <a:pt x="20910" y="27038"/>
                  <a:pt x="20584" y="27364"/>
                  <a:pt x="20250" y="27734"/>
                </a:cubicBezTo>
                <a:cubicBezTo>
                  <a:pt x="19264" y="27584"/>
                  <a:pt x="18304" y="27408"/>
                  <a:pt x="17424" y="27223"/>
                </a:cubicBezTo>
                <a:cubicBezTo>
                  <a:pt x="17793" y="26853"/>
                  <a:pt x="18163" y="26484"/>
                  <a:pt x="18489" y="26087"/>
                </a:cubicBezTo>
                <a:close/>
                <a:moveTo>
                  <a:pt x="10970" y="26484"/>
                </a:moveTo>
                <a:cubicBezTo>
                  <a:pt x="11816" y="26818"/>
                  <a:pt x="12696" y="27073"/>
                  <a:pt x="13576" y="27329"/>
                </a:cubicBezTo>
                <a:cubicBezTo>
                  <a:pt x="13541" y="27364"/>
                  <a:pt x="13462" y="27408"/>
                  <a:pt x="13427" y="27443"/>
                </a:cubicBezTo>
                <a:cubicBezTo>
                  <a:pt x="13242" y="27584"/>
                  <a:pt x="13057" y="27698"/>
                  <a:pt x="12881" y="27804"/>
                </a:cubicBezTo>
                <a:cubicBezTo>
                  <a:pt x="11956" y="27584"/>
                  <a:pt x="11041" y="27293"/>
                  <a:pt x="10196" y="27003"/>
                </a:cubicBezTo>
                <a:cubicBezTo>
                  <a:pt x="10460" y="26853"/>
                  <a:pt x="10715" y="26668"/>
                  <a:pt x="10970" y="26484"/>
                </a:cubicBezTo>
                <a:close/>
                <a:moveTo>
                  <a:pt x="65845" y="26484"/>
                </a:moveTo>
                <a:cubicBezTo>
                  <a:pt x="65995" y="26783"/>
                  <a:pt x="66145" y="27073"/>
                  <a:pt x="66250" y="27408"/>
                </a:cubicBezTo>
                <a:cubicBezTo>
                  <a:pt x="65264" y="27514"/>
                  <a:pt x="64270" y="27663"/>
                  <a:pt x="63319" y="27804"/>
                </a:cubicBezTo>
                <a:cubicBezTo>
                  <a:pt x="63204" y="27514"/>
                  <a:pt x="63099" y="27223"/>
                  <a:pt x="62984" y="26924"/>
                </a:cubicBezTo>
                <a:cubicBezTo>
                  <a:pt x="63944" y="26783"/>
                  <a:pt x="64895" y="26633"/>
                  <a:pt x="65845" y="26484"/>
                </a:cubicBezTo>
                <a:close/>
                <a:moveTo>
                  <a:pt x="51724" y="26853"/>
                </a:moveTo>
                <a:lnTo>
                  <a:pt x="51724" y="26853"/>
                </a:lnTo>
                <a:cubicBezTo>
                  <a:pt x="51689" y="27038"/>
                  <a:pt x="51653" y="27188"/>
                  <a:pt x="51653" y="27364"/>
                </a:cubicBezTo>
                <a:cubicBezTo>
                  <a:pt x="50741" y="27548"/>
                  <a:pt x="49821" y="27697"/>
                  <a:pt x="48874" y="27846"/>
                </a:cubicBezTo>
                <a:lnTo>
                  <a:pt x="48874" y="27846"/>
                </a:lnTo>
                <a:cubicBezTo>
                  <a:pt x="48898" y="27838"/>
                  <a:pt x="48898" y="27800"/>
                  <a:pt x="48898" y="27769"/>
                </a:cubicBezTo>
                <a:cubicBezTo>
                  <a:pt x="48933" y="27628"/>
                  <a:pt x="48933" y="27478"/>
                  <a:pt x="48977" y="27364"/>
                </a:cubicBezTo>
                <a:cubicBezTo>
                  <a:pt x="49893" y="27223"/>
                  <a:pt x="50808" y="27038"/>
                  <a:pt x="51724" y="26853"/>
                </a:cubicBezTo>
                <a:close/>
                <a:moveTo>
                  <a:pt x="75125" y="26853"/>
                </a:moveTo>
                <a:cubicBezTo>
                  <a:pt x="75204" y="27003"/>
                  <a:pt x="75275" y="27109"/>
                  <a:pt x="75345" y="27258"/>
                </a:cubicBezTo>
                <a:cubicBezTo>
                  <a:pt x="75424" y="27443"/>
                  <a:pt x="75530" y="27628"/>
                  <a:pt x="75644" y="27804"/>
                </a:cubicBezTo>
                <a:lnTo>
                  <a:pt x="73919" y="27804"/>
                </a:lnTo>
                <a:cubicBezTo>
                  <a:pt x="73514" y="27804"/>
                  <a:pt x="73109" y="27848"/>
                  <a:pt x="72669" y="27848"/>
                </a:cubicBezTo>
                <a:cubicBezTo>
                  <a:pt x="72598" y="27663"/>
                  <a:pt x="72484" y="27478"/>
                  <a:pt x="72413" y="27293"/>
                </a:cubicBezTo>
                <a:cubicBezTo>
                  <a:pt x="72343" y="27144"/>
                  <a:pt x="72308" y="27038"/>
                  <a:pt x="72228" y="26924"/>
                </a:cubicBezTo>
                <a:cubicBezTo>
                  <a:pt x="73223" y="26853"/>
                  <a:pt x="74174" y="26853"/>
                  <a:pt x="75125" y="26853"/>
                </a:cubicBezTo>
                <a:close/>
                <a:moveTo>
                  <a:pt x="82652" y="26087"/>
                </a:moveTo>
                <a:lnTo>
                  <a:pt x="82652" y="26087"/>
                </a:lnTo>
                <a:cubicBezTo>
                  <a:pt x="83533" y="26307"/>
                  <a:pt x="84369" y="26598"/>
                  <a:pt x="85214" y="26924"/>
                </a:cubicBezTo>
                <a:cubicBezTo>
                  <a:pt x="85249" y="26968"/>
                  <a:pt x="85293" y="26968"/>
                  <a:pt x="85329" y="26968"/>
                </a:cubicBezTo>
                <a:cubicBezTo>
                  <a:pt x="85549" y="27258"/>
                  <a:pt x="85804" y="27549"/>
                  <a:pt x="86059" y="27848"/>
                </a:cubicBezTo>
                <a:cubicBezTo>
                  <a:pt x="85179" y="27514"/>
                  <a:pt x="84299" y="27223"/>
                  <a:pt x="83383" y="26968"/>
                </a:cubicBezTo>
                <a:cubicBezTo>
                  <a:pt x="83128" y="26668"/>
                  <a:pt x="82908" y="26378"/>
                  <a:pt x="82652" y="26087"/>
                </a:cubicBezTo>
                <a:close/>
                <a:moveTo>
                  <a:pt x="59938" y="26598"/>
                </a:moveTo>
                <a:cubicBezTo>
                  <a:pt x="59982" y="26853"/>
                  <a:pt x="60052" y="27109"/>
                  <a:pt x="60123" y="27364"/>
                </a:cubicBezTo>
                <a:cubicBezTo>
                  <a:pt x="59718" y="27443"/>
                  <a:pt x="59278" y="27514"/>
                  <a:pt x="58882" y="27628"/>
                </a:cubicBezTo>
                <a:cubicBezTo>
                  <a:pt x="58397" y="27698"/>
                  <a:pt x="57957" y="27769"/>
                  <a:pt x="57482" y="27883"/>
                </a:cubicBezTo>
                <a:cubicBezTo>
                  <a:pt x="57446" y="27628"/>
                  <a:pt x="57411" y="27364"/>
                  <a:pt x="57341" y="27109"/>
                </a:cubicBezTo>
                <a:cubicBezTo>
                  <a:pt x="57922" y="27003"/>
                  <a:pt x="58477" y="26888"/>
                  <a:pt x="58987" y="26783"/>
                </a:cubicBezTo>
                <a:cubicBezTo>
                  <a:pt x="59322" y="26704"/>
                  <a:pt x="59612" y="26668"/>
                  <a:pt x="59938" y="26598"/>
                </a:cubicBezTo>
                <a:close/>
                <a:moveTo>
                  <a:pt x="14598" y="26598"/>
                </a:moveTo>
                <a:cubicBezTo>
                  <a:pt x="15443" y="26853"/>
                  <a:pt x="16358" y="27073"/>
                  <a:pt x="17283" y="27258"/>
                </a:cubicBezTo>
                <a:cubicBezTo>
                  <a:pt x="17063" y="27478"/>
                  <a:pt x="16799" y="27734"/>
                  <a:pt x="16543" y="27954"/>
                </a:cubicBezTo>
                <a:cubicBezTo>
                  <a:pt x="15557" y="27769"/>
                  <a:pt x="14642" y="27549"/>
                  <a:pt x="13717" y="27293"/>
                </a:cubicBezTo>
                <a:cubicBezTo>
                  <a:pt x="14017" y="27073"/>
                  <a:pt x="14307" y="26853"/>
                  <a:pt x="14598" y="26598"/>
                </a:cubicBezTo>
                <a:close/>
                <a:moveTo>
                  <a:pt x="46626" y="27038"/>
                </a:moveTo>
                <a:lnTo>
                  <a:pt x="46626" y="27038"/>
                </a:lnTo>
                <a:cubicBezTo>
                  <a:pt x="46556" y="27258"/>
                  <a:pt x="46477" y="27443"/>
                  <a:pt x="46406" y="27663"/>
                </a:cubicBezTo>
                <a:cubicBezTo>
                  <a:pt x="45491" y="27769"/>
                  <a:pt x="44575" y="27883"/>
                  <a:pt x="43615" y="27954"/>
                </a:cubicBezTo>
                <a:cubicBezTo>
                  <a:pt x="43730" y="27734"/>
                  <a:pt x="43800" y="27549"/>
                  <a:pt x="43915" y="27329"/>
                </a:cubicBezTo>
                <a:cubicBezTo>
                  <a:pt x="44311" y="27293"/>
                  <a:pt x="44681" y="27258"/>
                  <a:pt x="45086" y="27223"/>
                </a:cubicBezTo>
                <a:cubicBezTo>
                  <a:pt x="45596" y="27188"/>
                  <a:pt x="46116" y="27109"/>
                  <a:pt x="46626" y="27038"/>
                </a:cubicBezTo>
                <a:close/>
                <a:moveTo>
                  <a:pt x="75204" y="26853"/>
                </a:moveTo>
                <a:lnTo>
                  <a:pt x="75204" y="26853"/>
                </a:lnTo>
                <a:cubicBezTo>
                  <a:pt x="76190" y="26888"/>
                  <a:pt x="77185" y="26924"/>
                  <a:pt x="78171" y="27003"/>
                </a:cubicBezTo>
                <a:cubicBezTo>
                  <a:pt x="78250" y="27144"/>
                  <a:pt x="78321" y="27293"/>
                  <a:pt x="78391" y="27443"/>
                </a:cubicBezTo>
                <a:cubicBezTo>
                  <a:pt x="78506" y="27584"/>
                  <a:pt x="78576" y="27769"/>
                  <a:pt x="78690" y="27954"/>
                </a:cubicBezTo>
                <a:cubicBezTo>
                  <a:pt x="77696" y="27883"/>
                  <a:pt x="76710" y="27804"/>
                  <a:pt x="75679" y="27804"/>
                </a:cubicBezTo>
                <a:cubicBezTo>
                  <a:pt x="75609" y="27628"/>
                  <a:pt x="75495" y="27408"/>
                  <a:pt x="75389" y="27223"/>
                </a:cubicBezTo>
                <a:cubicBezTo>
                  <a:pt x="75345" y="27109"/>
                  <a:pt x="75275" y="27003"/>
                  <a:pt x="75204" y="26853"/>
                </a:cubicBezTo>
                <a:close/>
                <a:moveTo>
                  <a:pt x="80592" y="26378"/>
                </a:moveTo>
                <a:cubicBezTo>
                  <a:pt x="81508" y="26563"/>
                  <a:pt x="82432" y="26748"/>
                  <a:pt x="83348" y="27003"/>
                </a:cubicBezTo>
                <a:cubicBezTo>
                  <a:pt x="83568" y="27329"/>
                  <a:pt x="83788" y="27628"/>
                  <a:pt x="84043" y="27954"/>
                </a:cubicBezTo>
                <a:cubicBezTo>
                  <a:pt x="83128" y="27698"/>
                  <a:pt x="82168" y="27514"/>
                  <a:pt x="81217" y="27329"/>
                </a:cubicBezTo>
                <a:cubicBezTo>
                  <a:pt x="80997" y="27003"/>
                  <a:pt x="80812" y="26704"/>
                  <a:pt x="80592" y="26378"/>
                </a:cubicBezTo>
                <a:close/>
                <a:moveTo>
                  <a:pt x="1832" y="26484"/>
                </a:moveTo>
                <a:cubicBezTo>
                  <a:pt x="2131" y="26633"/>
                  <a:pt x="2457" y="26783"/>
                  <a:pt x="2792" y="26924"/>
                </a:cubicBezTo>
                <a:cubicBezTo>
                  <a:pt x="3267" y="27144"/>
                  <a:pt x="3778" y="27364"/>
                  <a:pt x="4297" y="27584"/>
                </a:cubicBezTo>
                <a:cubicBezTo>
                  <a:pt x="4183" y="27628"/>
                  <a:pt x="4033" y="27698"/>
                  <a:pt x="3927" y="27734"/>
                </a:cubicBezTo>
                <a:cubicBezTo>
                  <a:pt x="3742" y="27804"/>
                  <a:pt x="3557" y="27883"/>
                  <a:pt x="3417" y="27989"/>
                </a:cubicBezTo>
                <a:cubicBezTo>
                  <a:pt x="2792" y="27734"/>
                  <a:pt x="2202" y="27478"/>
                  <a:pt x="1577" y="27223"/>
                </a:cubicBezTo>
                <a:cubicBezTo>
                  <a:pt x="1356" y="27109"/>
                  <a:pt x="1101" y="27003"/>
                  <a:pt x="846" y="26888"/>
                </a:cubicBezTo>
                <a:cubicBezTo>
                  <a:pt x="1031" y="26818"/>
                  <a:pt x="1172" y="26748"/>
                  <a:pt x="1356" y="26668"/>
                </a:cubicBezTo>
                <a:cubicBezTo>
                  <a:pt x="1506" y="26598"/>
                  <a:pt x="1656" y="26528"/>
                  <a:pt x="1832" y="26484"/>
                </a:cubicBezTo>
                <a:close/>
                <a:moveTo>
                  <a:pt x="32980" y="26968"/>
                </a:moveTo>
                <a:cubicBezTo>
                  <a:pt x="33271" y="27003"/>
                  <a:pt x="33605" y="27038"/>
                  <a:pt x="33896" y="27038"/>
                </a:cubicBezTo>
                <a:cubicBezTo>
                  <a:pt x="34486" y="27109"/>
                  <a:pt x="35067" y="27144"/>
                  <a:pt x="35621" y="27188"/>
                </a:cubicBezTo>
                <a:cubicBezTo>
                  <a:pt x="35472" y="27443"/>
                  <a:pt x="35331" y="27698"/>
                  <a:pt x="35146" y="27989"/>
                </a:cubicBezTo>
                <a:cubicBezTo>
                  <a:pt x="34812" y="27954"/>
                  <a:pt x="34486" y="27919"/>
                  <a:pt x="34151" y="27883"/>
                </a:cubicBezTo>
                <a:cubicBezTo>
                  <a:pt x="33605" y="27804"/>
                  <a:pt x="33051" y="27769"/>
                  <a:pt x="32505" y="27734"/>
                </a:cubicBezTo>
                <a:cubicBezTo>
                  <a:pt x="32575" y="27628"/>
                  <a:pt x="32611" y="27549"/>
                  <a:pt x="32690" y="27443"/>
                </a:cubicBezTo>
                <a:cubicBezTo>
                  <a:pt x="32760" y="27293"/>
                  <a:pt x="32866" y="27144"/>
                  <a:pt x="32980" y="26968"/>
                </a:cubicBezTo>
                <a:close/>
                <a:moveTo>
                  <a:pt x="72193" y="26924"/>
                </a:moveTo>
                <a:cubicBezTo>
                  <a:pt x="72228" y="27038"/>
                  <a:pt x="72308" y="27188"/>
                  <a:pt x="72343" y="27293"/>
                </a:cubicBezTo>
                <a:cubicBezTo>
                  <a:pt x="72448" y="27478"/>
                  <a:pt x="72528" y="27663"/>
                  <a:pt x="72598" y="27848"/>
                </a:cubicBezTo>
                <a:cubicBezTo>
                  <a:pt x="71647" y="27883"/>
                  <a:pt x="70652" y="27954"/>
                  <a:pt x="69702" y="28024"/>
                </a:cubicBezTo>
                <a:cubicBezTo>
                  <a:pt x="69622" y="27883"/>
                  <a:pt x="69587" y="27769"/>
                  <a:pt x="69517" y="27628"/>
                </a:cubicBezTo>
                <a:cubicBezTo>
                  <a:pt x="69446" y="27443"/>
                  <a:pt x="69367" y="27293"/>
                  <a:pt x="69297" y="27109"/>
                </a:cubicBezTo>
                <a:cubicBezTo>
                  <a:pt x="70283" y="27038"/>
                  <a:pt x="71242" y="26968"/>
                  <a:pt x="72193" y="26924"/>
                </a:cubicBezTo>
                <a:close/>
                <a:moveTo>
                  <a:pt x="6568" y="26598"/>
                </a:moveTo>
                <a:cubicBezTo>
                  <a:pt x="7378" y="26924"/>
                  <a:pt x="8215" y="27258"/>
                  <a:pt x="9095" y="27549"/>
                </a:cubicBezTo>
                <a:cubicBezTo>
                  <a:pt x="8769" y="27734"/>
                  <a:pt x="8479" y="27883"/>
                  <a:pt x="8144" y="28068"/>
                </a:cubicBezTo>
                <a:cubicBezTo>
                  <a:pt x="7264" y="27769"/>
                  <a:pt x="6384" y="27443"/>
                  <a:pt x="5538" y="27073"/>
                </a:cubicBezTo>
                <a:cubicBezTo>
                  <a:pt x="5873" y="26924"/>
                  <a:pt x="6234" y="26748"/>
                  <a:pt x="6568" y="26598"/>
                </a:cubicBezTo>
                <a:close/>
                <a:moveTo>
                  <a:pt x="21280" y="26704"/>
                </a:moveTo>
                <a:cubicBezTo>
                  <a:pt x="21350" y="26704"/>
                  <a:pt x="21465" y="26704"/>
                  <a:pt x="21535" y="26748"/>
                </a:cubicBezTo>
                <a:cubicBezTo>
                  <a:pt x="22380" y="26888"/>
                  <a:pt x="23226" y="27003"/>
                  <a:pt x="24062" y="27109"/>
                </a:cubicBezTo>
                <a:cubicBezTo>
                  <a:pt x="23807" y="27443"/>
                  <a:pt x="23516" y="27769"/>
                  <a:pt x="23226" y="28068"/>
                </a:cubicBezTo>
                <a:cubicBezTo>
                  <a:pt x="22345" y="27989"/>
                  <a:pt x="21500" y="27883"/>
                  <a:pt x="20620" y="27769"/>
                </a:cubicBezTo>
                <a:cubicBezTo>
                  <a:pt x="20505" y="27769"/>
                  <a:pt x="20435" y="27734"/>
                  <a:pt x="20320" y="27734"/>
                </a:cubicBezTo>
                <a:cubicBezTo>
                  <a:pt x="20655" y="27408"/>
                  <a:pt x="20981" y="27038"/>
                  <a:pt x="21280" y="26704"/>
                </a:cubicBezTo>
                <a:close/>
                <a:moveTo>
                  <a:pt x="43836" y="27329"/>
                </a:moveTo>
                <a:lnTo>
                  <a:pt x="43836" y="27329"/>
                </a:lnTo>
                <a:cubicBezTo>
                  <a:pt x="43730" y="27549"/>
                  <a:pt x="43651" y="27734"/>
                  <a:pt x="43545" y="27954"/>
                </a:cubicBezTo>
                <a:cubicBezTo>
                  <a:pt x="42700" y="28024"/>
                  <a:pt x="41855" y="28068"/>
                  <a:pt x="40974" y="28103"/>
                </a:cubicBezTo>
                <a:cubicBezTo>
                  <a:pt x="41089" y="27883"/>
                  <a:pt x="41159" y="27663"/>
                  <a:pt x="41274" y="27443"/>
                </a:cubicBezTo>
                <a:cubicBezTo>
                  <a:pt x="42110" y="27443"/>
                  <a:pt x="42955" y="27408"/>
                  <a:pt x="43836" y="27329"/>
                </a:cubicBezTo>
                <a:close/>
                <a:moveTo>
                  <a:pt x="35692" y="27188"/>
                </a:moveTo>
                <a:cubicBezTo>
                  <a:pt x="36608" y="27258"/>
                  <a:pt x="37532" y="27329"/>
                  <a:pt x="38448" y="27364"/>
                </a:cubicBezTo>
                <a:cubicBezTo>
                  <a:pt x="38333" y="27628"/>
                  <a:pt x="38192" y="27883"/>
                  <a:pt x="38078" y="28139"/>
                </a:cubicBezTo>
                <a:cubicBezTo>
                  <a:pt x="37127" y="28139"/>
                  <a:pt x="36167" y="28068"/>
                  <a:pt x="35217" y="27989"/>
                </a:cubicBezTo>
                <a:cubicBezTo>
                  <a:pt x="35366" y="27734"/>
                  <a:pt x="35551" y="27443"/>
                  <a:pt x="35692" y="27188"/>
                </a:cubicBezTo>
                <a:close/>
                <a:moveTo>
                  <a:pt x="38518" y="27364"/>
                </a:moveTo>
                <a:cubicBezTo>
                  <a:pt x="39398" y="27408"/>
                  <a:pt x="40314" y="27443"/>
                  <a:pt x="41194" y="27443"/>
                </a:cubicBezTo>
                <a:cubicBezTo>
                  <a:pt x="41124" y="27663"/>
                  <a:pt x="41010" y="27883"/>
                  <a:pt x="40904" y="28103"/>
                </a:cubicBezTo>
                <a:cubicBezTo>
                  <a:pt x="40256" y="28128"/>
                  <a:pt x="39609" y="28153"/>
                  <a:pt x="38958" y="28153"/>
                </a:cubicBezTo>
                <a:cubicBezTo>
                  <a:pt x="38689" y="28153"/>
                  <a:pt x="38419" y="28149"/>
                  <a:pt x="38148" y="28139"/>
                </a:cubicBezTo>
                <a:cubicBezTo>
                  <a:pt x="38263" y="27883"/>
                  <a:pt x="38368" y="27628"/>
                  <a:pt x="38518" y="27364"/>
                </a:cubicBezTo>
                <a:close/>
                <a:moveTo>
                  <a:pt x="54436" y="26888"/>
                </a:moveTo>
                <a:cubicBezTo>
                  <a:pt x="54436" y="27144"/>
                  <a:pt x="54436" y="27408"/>
                  <a:pt x="54480" y="27663"/>
                </a:cubicBezTo>
                <a:cubicBezTo>
                  <a:pt x="53555" y="27848"/>
                  <a:pt x="52604" y="27989"/>
                  <a:pt x="51653" y="28174"/>
                </a:cubicBezTo>
                <a:cubicBezTo>
                  <a:pt x="51689" y="27954"/>
                  <a:pt x="51689" y="27734"/>
                  <a:pt x="51689" y="27514"/>
                </a:cubicBezTo>
                <a:lnTo>
                  <a:pt x="51689" y="27443"/>
                </a:lnTo>
                <a:cubicBezTo>
                  <a:pt x="52604" y="27258"/>
                  <a:pt x="53520" y="27073"/>
                  <a:pt x="54436" y="26888"/>
                </a:cubicBezTo>
                <a:close/>
                <a:moveTo>
                  <a:pt x="24141" y="27109"/>
                </a:moveTo>
                <a:cubicBezTo>
                  <a:pt x="25022" y="27223"/>
                  <a:pt x="25937" y="27293"/>
                  <a:pt x="26818" y="27364"/>
                </a:cubicBezTo>
                <a:cubicBezTo>
                  <a:pt x="26597" y="27663"/>
                  <a:pt x="26377" y="27954"/>
                  <a:pt x="26157" y="28244"/>
                </a:cubicBezTo>
                <a:cubicBezTo>
                  <a:pt x="25206" y="28209"/>
                  <a:pt x="24247" y="28174"/>
                  <a:pt x="23296" y="28068"/>
                </a:cubicBezTo>
                <a:cubicBezTo>
                  <a:pt x="23586" y="27769"/>
                  <a:pt x="23886" y="27443"/>
                  <a:pt x="24141" y="27109"/>
                </a:cubicBezTo>
                <a:close/>
                <a:moveTo>
                  <a:pt x="48933" y="27364"/>
                </a:moveTo>
                <a:lnTo>
                  <a:pt x="48933" y="27364"/>
                </a:lnTo>
                <a:cubicBezTo>
                  <a:pt x="48898" y="27478"/>
                  <a:pt x="48863" y="27628"/>
                  <a:pt x="48827" y="27734"/>
                </a:cubicBezTo>
                <a:lnTo>
                  <a:pt x="48827" y="27883"/>
                </a:lnTo>
                <a:cubicBezTo>
                  <a:pt x="47982" y="27989"/>
                  <a:pt x="47137" y="28139"/>
                  <a:pt x="46336" y="28244"/>
                </a:cubicBezTo>
                <a:cubicBezTo>
                  <a:pt x="46371" y="28068"/>
                  <a:pt x="46406" y="27883"/>
                  <a:pt x="46477" y="27698"/>
                </a:cubicBezTo>
                <a:cubicBezTo>
                  <a:pt x="47287" y="27628"/>
                  <a:pt x="48097" y="27478"/>
                  <a:pt x="48933" y="27364"/>
                </a:cubicBezTo>
                <a:close/>
                <a:moveTo>
                  <a:pt x="26888" y="27364"/>
                </a:moveTo>
                <a:cubicBezTo>
                  <a:pt x="27663" y="27443"/>
                  <a:pt x="28464" y="27478"/>
                  <a:pt x="29239" y="27549"/>
                </a:cubicBezTo>
                <a:lnTo>
                  <a:pt x="29564" y="27549"/>
                </a:lnTo>
                <a:cubicBezTo>
                  <a:pt x="29423" y="27769"/>
                  <a:pt x="29239" y="27989"/>
                  <a:pt x="29089" y="28209"/>
                </a:cubicBezTo>
                <a:lnTo>
                  <a:pt x="28904" y="28209"/>
                </a:lnTo>
                <a:cubicBezTo>
                  <a:pt x="28393" y="28244"/>
                  <a:pt x="27883" y="28288"/>
                  <a:pt x="27363" y="28288"/>
                </a:cubicBezTo>
                <a:cubicBezTo>
                  <a:pt x="26967" y="28288"/>
                  <a:pt x="26597" y="28244"/>
                  <a:pt x="26228" y="28244"/>
                </a:cubicBezTo>
                <a:cubicBezTo>
                  <a:pt x="26448" y="27954"/>
                  <a:pt x="26668" y="27663"/>
                  <a:pt x="26888" y="27364"/>
                </a:cubicBezTo>
                <a:close/>
                <a:moveTo>
                  <a:pt x="62914" y="26968"/>
                </a:moveTo>
                <a:cubicBezTo>
                  <a:pt x="63019" y="27223"/>
                  <a:pt x="63134" y="27514"/>
                  <a:pt x="63239" y="27804"/>
                </a:cubicBezTo>
                <a:cubicBezTo>
                  <a:pt x="62289" y="27954"/>
                  <a:pt x="61373" y="28103"/>
                  <a:pt x="60457" y="28288"/>
                </a:cubicBezTo>
                <a:cubicBezTo>
                  <a:pt x="60378" y="27989"/>
                  <a:pt x="60273" y="27698"/>
                  <a:pt x="60202" y="27408"/>
                </a:cubicBezTo>
                <a:cubicBezTo>
                  <a:pt x="61118" y="27258"/>
                  <a:pt x="62033" y="27109"/>
                  <a:pt x="62914" y="26968"/>
                </a:cubicBezTo>
                <a:close/>
                <a:moveTo>
                  <a:pt x="29644" y="27584"/>
                </a:moveTo>
                <a:cubicBezTo>
                  <a:pt x="30559" y="27628"/>
                  <a:pt x="31475" y="27698"/>
                  <a:pt x="32390" y="27769"/>
                </a:cubicBezTo>
                <a:cubicBezTo>
                  <a:pt x="32285" y="27954"/>
                  <a:pt x="32170" y="28139"/>
                  <a:pt x="32065" y="28324"/>
                </a:cubicBezTo>
                <a:cubicBezTo>
                  <a:pt x="31545" y="28244"/>
                  <a:pt x="30999" y="28174"/>
                  <a:pt x="30445" y="28174"/>
                </a:cubicBezTo>
                <a:cubicBezTo>
                  <a:pt x="30005" y="28174"/>
                  <a:pt x="29564" y="28174"/>
                  <a:pt x="29168" y="28209"/>
                </a:cubicBezTo>
                <a:cubicBezTo>
                  <a:pt x="29309" y="27989"/>
                  <a:pt x="29459" y="27769"/>
                  <a:pt x="29644" y="27584"/>
                </a:cubicBezTo>
                <a:close/>
                <a:moveTo>
                  <a:pt x="69261" y="27109"/>
                </a:moveTo>
                <a:cubicBezTo>
                  <a:pt x="69332" y="27293"/>
                  <a:pt x="69402" y="27478"/>
                  <a:pt x="69481" y="27628"/>
                </a:cubicBezTo>
                <a:cubicBezTo>
                  <a:pt x="69517" y="27769"/>
                  <a:pt x="69587" y="27919"/>
                  <a:pt x="69622" y="28024"/>
                </a:cubicBezTo>
                <a:cubicBezTo>
                  <a:pt x="68672" y="28103"/>
                  <a:pt x="67685" y="28209"/>
                  <a:pt x="66761" y="28324"/>
                </a:cubicBezTo>
                <a:cubicBezTo>
                  <a:pt x="66620" y="28024"/>
                  <a:pt x="66471" y="27734"/>
                  <a:pt x="66365" y="27443"/>
                </a:cubicBezTo>
                <a:cubicBezTo>
                  <a:pt x="67316" y="27329"/>
                  <a:pt x="68302" y="27223"/>
                  <a:pt x="69261" y="27109"/>
                </a:cubicBezTo>
                <a:close/>
                <a:moveTo>
                  <a:pt x="78250" y="27003"/>
                </a:moveTo>
                <a:cubicBezTo>
                  <a:pt x="79201" y="27109"/>
                  <a:pt x="80187" y="27223"/>
                  <a:pt x="81182" y="27408"/>
                </a:cubicBezTo>
                <a:cubicBezTo>
                  <a:pt x="81288" y="27584"/>
                  <a:pt x="81437" y="27804"/>
                  <a:pt x="81587" y="28024"/>
                </a:cubicBezTo>
                <a:cubicBezTo>
                  <a:pt x="81622" y="28103"/>
                  <a:pt x="81693" y="28209"/>
                  <a:pt x="81772" y="28324"/>
                </a:cubicBezTo>
                <a:cubicBezTo>
                  <a:pt x="80777" y="28174"/>
                  <a:pt x="79791" y="28024"/>
                  <a:pt x="78761" y="27954"/>
                </a:cubicBezTo>
                <a:cubicBezTo>
                  <a:pt x="78646" y="27769"/>
                  <a:pt x="78541" y="27584"/>
                  <a:pt x="78426" y="27408"/>
                </a:cubicBezTo>
                <a:cubicBezTo>
                  <a:pt x="78356" y="27258"/>
                  <a:pt x="78285" y="27144"/>
                  <a:pt x="78250" y="27003"/>
                </a:cubicBezTo>
                <a:close/>
                <a:moveTo>
                  <a:pt x="10125" y="27038"/>
                </a:moveTo>
                <a:cubicBezTo>
                  <a:pt x="11006" y="27329"/>
                  <a:pt x="11886" y="27628"/>
                  <a:pt x="12802" y="27883"/>
                </a:cubicBezTo>
                <a:cubicBezTo>
                  <a:pt x="12546" y="28024"/>
                  <a:pt x="12291" y="28209"/>
                  <a:pt x="12000" y="28359"/>
                </a:cubicBezTo>
                <a:cubicBezTo>
                  <a:pt x="11041" y="28139"/>
                  <a:pt x="10125" y="27848"/>
                  <a:pt x="9245" y="27549"/>
                </a:cubicBezTo>
                <a:cubicBezTo>
                  <a:pt x="9535" y="27408"/>
                  <a:pt x="9835" y="27223"/>
                  <a:pt x="10125" y="27038"/>
                </a:cubicBezTo>
                <a:close/>
                <a:moveTo>
                  <a:pt x="57297" y="27144"/>
                </a:moveTo>
                <a:cubicBezTo>
                  <a:pt x="57341" y="27364"/>
                  <a:pt x="57376" y="27628"/>
                  <a:pt x="57446" y="27883"/>
                </a:cubicBezTo>
                <a:cubicBezTo>
                  <a:pt x="56531" y="28024"/>
                  <a:pt x="55580" y="28209"/>
                  <a:pt x="54620" y="28394"/>
                </a:cubicBezTo>
                <a:cubicBezTo>
                  <a:pt x="54585" y="28139"/>
                  <a:pt x="54585" y="27919"/>
                  <a:pt x="54550" y="27698"/>
                </a:cubicBezTo>
                <a:cubicBezTo>
                  <a:pt x="55466" y="27514"/>
                  <a:pt x="56381" y="27329"/>
                  <a:pt x="57297" y="27144"/>
                </a:cubicBezTo>
                <a:close/>
                <a:moveTo>
                  <a:pt x="17353" y="27258"/>
                </a:moveTo>
                <a:cubicBezTo>
                  <a:pt x="18269" y="27443"/>
                  <a:pt x="19220" y="27628"/>
                  <a:pt x="20215" y="27769"/>
                </a:cubicBezTo>
                <a:cubicBezTo>
                  <a:pt x="19994" y="27989"/>
                  <a:pt x="19774" y="28209"/>
                  <a:pt x="19519" y="28429"/>
                </a:cubicBezTo>
                <a:cubicBezTo>
                  <a:pt x="18524" y="28324"/>
                  <a:pt x="17538" y="28139"/>
                  <a:pt x="16623" y="27954"/>
                </a:cubicBezTo>
                <a:cubicBezTo>
                  <a:pt x="16878" y="27734"/>
                  <a:pt x="17098" y="27514"/>
                  <a:pt x="17353" y="27258"/>
                </a:cubicBezTo>
                <a:close/>
                <a:moveTo>
                  <a:pt x="13647" y="27329"/>
                </a:moveTo>
                <a:cubicBezTo>
                  <a:pt x="14562" y="27584"/>
                  <a:pt x="15478" y="27804"/>
                  <a:pt x="16473" y="27989"/>
                </a:cubicBezTo>
                <a:cubicBezTo>
                  <a:pt x="16288" y="28174"/>
                  <a:pt x="16068" y="28324"/>
                  <a:pt x="15883" y="28508"/>
                </a:cubicBezTo>
                <a:cubicBezTo>
                  <a:pt x="14862" y="28324"/>
                  <a:pt x="13902" y="28103"/>
                  <a:pt x="12951" y="27848"/>
                </a:cubicBezTo>
                <a:cubicBezTo>
                  <a:pt x="13136" y="27734"/>
                  <a:pt x="13277" y="27628"/>
                  <a:pt x="13462" y="27514"/>
                </a:cubicBezTo>
                <a:cubicBezTo>
                  <a:pt x="13541" y="27443"/>
                  <a:pt x="13576" y="27408"/>
                  <a:pt x="13647" y="27329"/>
                </a:cubicBezTo>
                <a:close/>
                <a:moveTo>
                  <a:pt x="5468" y="27109"/>
                </a:moveTo>
                <a:cubicBezTo>
                  <a:pt x="6313" y="27478"/>
                  <a:pt x="7194" y="27804"/>
                  <a:pt x="8074" y="28103"/>
                </a:cubicBezTo>
                <a:cubicBezTo>
                  <a:pt x="7775" y="28244"/>
                  <a:pt x="7449" y="28394"/>
                  <a:pt x="7158" y="28544"/>
                </a:cubicBezTo>
                <a:cubicBezTo>
                  <a:pt x="6199" y="28244"/>
                  <a:pt x="5318" y="27919"/>
                  <a:pt x="4438" y="27584"/>
                </a:cubicBezTo>
                <a:cubicBezTo>
                  <a:pt x="4772" y="27408"/>
                  <a:pt x="5133" y="27258"/>
                  <a:pt x="5468" y="27109"/>
                </a:cubicBezTo>
                <a:close/>
                <a:moveTo>
                  <a:pt x="46406" y="27734"/>
                </a:moveTo>
                <a:cubicBezTo>
                  <a:pt x="46336" y="27883"/>
                  <a:pt x="46292" y="28068"/>
                  <a:pt x="46257" y="28244"/>
                </a:cubicBezTo>
                <a:cubicBezTo>
                  <a:pt x="45306" y="28359"/>
                  <a:pt x="44355" y="28464"/>
                  <a:pt x="43395" y="28544"/>
                </a:cubicBezTo>
                <a:cubicBezTo>
                  <a:pt x="43475" y="28359"/>
                  <a:pt x="43545" y="28174"/>
                  <a:pt x="43615" y="28024"/>
                </a:cubicBezTo>
                <a:cubicBezTo>
                  <a:pt x="44531" y="27919"/>
                  <a:pt x="45491" y="27848"/>
                  <a:pt x="46406" y="27734"/>
                </a:cubicBezTo>
                <a:close/>
                <a:moveTo>
                  <a:pt x="32470" y="27769"/>
                </a:moveTo>
                <a:cubicBezTo>
                  <a:pt x="33016" y="27804"/>
                  <a:pt x="33605" y="27883"/>
                  <a:pt x="34151" y="27954"/>
                </a:cubicBezTo>
                <a:cubicBezTo>
                  <a:pt x="34486" y="27989"/>
                  <a:pt x="34812" y="28024"/>
                  <a:pt x="35111" y="28024"/>
                </a:cubicBezTo>
                <a:cubicBezTo>
                  <a:pt x="35067" y="28174"/>
                  <a:pt x="34996" y="28288"/>
                  <a:pt x="34926" y="28394"/>
                </a:cubicBezTo>
                <a:cubicBezTo>
                  <a:pt x="34847" y="28508"/>
                  <a:pt x="34812" y="28579"/>
                  <a:pt x="34776" y="28649"/>
                </a:cubicBezTo>
                <a:cubicBezTo>
                  <a:pt x="34521" y="28649"/>
                  <a:pt x="34266" y="28614"/>
                  <a:pt x="34010" y="28579"/>
                </a:cubicBezTo>
                <a:cubicBezTo>
                  <a:pt x="33526" y="28544"/>
                  <a:pt x="33051" y="28464"/>
                  <a:pt x="32611" y="28394"/>
                </a:cubicBezTo>
                <a:cubicBezTo>
                  <a:pt x="32470" y="28394"/>
                  <a:pt x="32285" y="28359"/>
                  <a:pt x="32135" y="28324"/>
                </a:cubicBezTo>
                <a:cubicBezTo>
                  <a:pt x="32250" y="28139"/>
                  <a:pt x="32355" y="27954"/>
                  <a:pt x="32470" y="27769"/>
                </a:cubicBezTo>
                <a:close/>
                <a:moveTo>
                  <a:pt x="51653" y="27443"/>
                </a:moveTo>
                <a:lnTo>
                  <a:pt x="51653" y="27514"/>
                </a:lnTo>
                <a:cubicBezTo>
                  <a:pt x="51618" y="27734"/>
                  <a:pt x="51618" y="27954"/>
                  <a:pt x="51618" y="28174"/>
                </a:cubicBezTo>
                <a:cubicBezTo>
                  <a:pt x="50694" y="28359"/>
                  <a:pt x="49743" y="28508"/>
                  <a:pt x="48792" y="28649"/>
                </a:cubicBezTo>
                <a:cubicBezTo>
                  <a:pt x="48827" y="28394"/>
                  <a:pt x="48827" y="28174"/>
                  <a:pt x="48863" y="27919"/>
                </a:cubicBezTo>
                <a:cubicBezTo>
                  <a:pt x="49778" y="27769"/>
                  <a:pt x="50738" y="27628"/>
                  <a:pt x="51653" y="27443"/>
                </a:cubicBezTo>
                <a:close/>
                <a:moveTo>
                  <a:pt x="20285" y="27769"/>
                </a:moveTo>
                <a:cubicBezTo>
                  <a:pt x="20399" y="27804"/>
                  <a:pt x="20505" y="27804"/>
                  <a:pt x="20620" y="27848"/>
                </a:cubicBezTo>
                <a:cubicBezTo>
                  <a:pt x="21465" y="27954"/>
                  <a:pt x="22301" y="28068"/>
                  <a:pt x="23146" y="28139"/>
                </a:cubicBezTo>
                <a:cubicBezTo>
                  <a:pt x="23111" y="28174"/>
                  <a:pt x="23041" y="28244"/>
                  <a:pt x="23005" y="28288"/>
                </a:cubicBezTo>
                <a:cubicBezTo>
                  <a:pt x="22856" y="28464"/>
                  <a:pt x="22706" y="28579"/>
                  <a:pt x="22521" y="28729"/>
                </a:cubicBezTo>
                <a:cubicBezTo>
                  <a:pt x="21570" y="28684"/>
                  <a:pt x="20620" y="28579"/>
                  <a:pt x="19660" y="28464"/>
                </a:cubicBezTo>
                <a:lnTo>
                  <a:pt x="19589" y="28464"/>
                </a:lnTo>
                <a:cubicBezTo>
                  <a:pt x="19810" y="28244"/>
                  <a:pt x="20065" y="28024"/>
                  <a:pt x="20285" y="27769"/>
                </a:cubicBezTo>
                <a:close/>
                <a:moveTo>
                  <a:pt x="43545" y="28024"/>
                </a:moveTo>
                <a:lnTo>
                  <a:pt x="43545" y="28024"/>
                </a:lnTo>
                <a:cubicBezTo>
                  <a:pt x="43475" y="28209"/>
                  <a:pt x="43395" y="28394"/>
                  <a:pt x="43325" y="28579"/>
                </a:cubicBezTo>
                <a:cubicBezTo>
                  <a:pt x="42445" y="28649"/>
                  <a:pt x="41599" y="28684"/>
                  <a:pt x="40719" y="28729"/>
                </a:cubicBezTo>
                <a:cubicBezTo>
                  <a:pt x="40789" y="28544"/>
                  <a:pt x="40869" y="28359"/>
                  <a:pt x="40974" y="28174"/>
                </a:cubicBezTo>
                <a:cubicBezTo>
                  <a:pt x="41819" y="28139"/>
                  <a:pt x="42665" y="28103"/>
                  <a:pt x="43545" y="28024"/>
                </a:cubicBezTo>
                <a:close/>
                <a:moveTo>
                  <a:pt x="60158" y="27443"/>
                </a:moveTo>
                <a:cubicBezTo>
                  <a:pt x="60237" y="27734"/>
                  <a:pt x="60308" y="27989"/>
                  <a:pt x="60378" y="28288"/>
                </a:cubicBezTo>
                <a:cubicBezTo>
                  <a:pt x="60017" y="28359"/>
                  <a:pt x="59647" y="28394"/>
                  <a:pt x="59278" y="28464"/>
                </a:cubicBezTo>
                <a:cubicBezTo>
                  <a:pt x="58767" y="28579"/>
                  <a:pt x="58221" y="28649"/>
                  <a:pt x="57702" y="28729"/>
                </a:cubicBezTo>
                <a:cubicBezTo>
                  <a:pt x="57631" y="28464"/>
                  <a:pt x="57561" y="28209"/>
                  <a:pt x="57517" y="27919"/>
                </a:cubicBezTo>
                <a:cubicBezTo>
                  <a:pt x="57957" y="27848"/>
                  <a:pt x="58441" y="27734"/>
                  <a:pt x="58882" y="27663"/>
                </a:cubicBezTo>
                <a:cubicBezTo>
                  <a:pt x="59322" y="27584"/>
                  <a:pt x="59718" y="27514"/>
                  <a:pt x="60158" y="27443"/>
                </a:cubicBezTo>
                <a:close/>
                <a:moveTo>
                  <a:pt x="66286" y="27443"/>
                </a:moveTo>
                <a:cubicBezTo>
                  <a:pt x="66435" y="27734"/>
                  <a:pt x="66541" y="28024"/>
                  <a:pt x="66691" y="28324"/>
                </a:cubicBezTo>
                <a:cubicBezTo>
                  <a:pt x="65661" y="28464"/>
                  <a:pt x="64639" y="28579"/>
                  <a:pt x="63644" y="28729"/>
                </a:cubicBezTo>
                <a:cubicBezTo>
                  <a:pt x="63539" y="28429"/>
                  <a:pt x="63424" y="28139"/>
                  <a:pt x="63319" y="27883"/>
                </a:cubicBezTo>
                <a:cubicBezTo>
                  <a:pt x="64340" y="27698"/>
                  <a:pt x="65300" y="27584"/>
                  <a:pt x="66286" y="27443"/>
                </a:cubicBezTo>
                <a:close/>
                <a:moveTo>
                  <a:pt x="35181" y="28024"/>
                </a:moveTo>
                <a:cubicBezTo>
                  <a:pt x="36132" y="28139"/>
                  <a:pt x="37092" y="28174"/>
                  <a:pt x="38043" y="28209"/>
                </a:cubicBezTo>
                <a:cubicBezTo>
                  <a:pt x="37972" y="28394"/>
                  <a:pt x="37858" y="28579"/>
                  <a:pt x="37787" y="28799"/>
                </a:cubicBezTo>
                <a:cubicBezTo>
                  <a:pt x="36792" y="28799"/>
                  <a:pt x="35806" y="28729"/>
                  <a:pt x="34812" y="28649"/>
                </a:cubicBezTo>
                <a:cubicBezTo>
                  <a:pt x="34891" y="28579"/>
                  <a:pt x="34926" y="28508"/>
                  <a:pt x="34961" y="28429"/>
                </a:cubicBezTo>
                <a:cubicBezTo>
                  <a:pt x="35032" y="28324"/>
                  <a:pt x="35111" y="28174"/>
                  <a:pt x="35181" y="28024"/>
                </a:cubicBezTo>
                <a:close/>
                <a:moveTo>
                  <a:pt x="40904" y="28174"/>
                </a:moveTo>
                <a:cubicBezTo>
                  <a:pt x="40833" y="28359"/>
                  <a:pt x="40754" y="28544"/>
                  <a:pt x="40684" y="28729"/>
                </a:cubicBezTo>
                <a:cubicBezTo>
                  <a:pt x="39733" y="28799"/>
                  <a:pt x="38773" y="28799"/>
                  <a:pt x="37822" y="28799"/>
                </a:cubicBezTo>
                <a:cubicBezTo>
                  <a:pt x="37928" y="28579"/>
                  <a:pt x="38007" y="28394"/>
                  <a:pt x="38113" y="28209"/>
                </a:cubicBezTo>
                <a:cubicBezTo>
                  <a:pt x="39029" y="28209"/>
                  <a:pt x="39953" y="28209"/>
                  <a:pt x="40904" y="28174"/>
                </a:cubicBezTo>
                <a:close/>
                <a:moveTo>
                  <a:pt x="83418" y="27038"/>
                </a:moveTo>
                <a:lnTo>
                  <a:pt x="83418" y="27038"/>
                </a:lnTo>
                <a:cubicBezTo>
                  <a:pt x="84334" y="27293"/>
                  <a:pt x="85214" y="27584"/>
                  <a:pt x="86130" y="27919"/>
                </a:cubicBezTo>
                <a:cubicBezTo>
                  <a:pt x="86350" y="28209"/>
                  <a:pt x="86614" y="28508"/>
                  <a:pt x="86834" y="28799"/>
                </a:cubicBezTo>
                <a:cubicBezTo>
                  <a:pt x="85954" y="28508"/>
                  <a:pt x="85029" y="28209"/>
                  <a:pt x="84114" y="27954"/>
                </a:cubicBezTo>
                <a:cubicBezTo>
                  <a:pt x="83894" y="27663"/>
                  <a:pt x="83673" y="27329"/>
                  <a:pt x="83418" y="27038"/>
                </a:cubicBezTo>
                <a:close/>
                <a:moveTo>
                  <a:pt x="23226" y="28139"/>
                </a:moveTo>
                <a:cubicBezTo>
                  <a:pt x="24212" y="28209"/>
                  <a:pt x="25162" y="28288"/>
                  <a:pt x="26087" y="28324"/>
                </a:cubicBezTo>
                <a:cubicBezTo>
                  <a:pt x="25937" y="28508"/>
                  <a:pt x="25787" y="28684"/>
                  <a:pt x="25647" y="28869"/>
                </a:cubicBezTo>
                <a:cubicBezTo>
                  <a:pt x="24652" y="28834"/>
                  <a:pt x="23622" y="28799"/>
                  <a:pt x="22636" y="28729"/>
                </a:cubicBezTo>
                <a:cubicBezTo>
                  <a:pt x="22741" y="28614"/>
                  <a:pt x="22891" y="28464"/>
                  <a:pt x="23041" y="28359"/>
                </a:cubicBezTo>
                <a:cubicBezTo>
                  <a:pt x="23111" y="28288"/>
                  <a:pt x="23181" y="28209"/>
                  <a:pt x="23226" y="28139"/>
                </a:cubicBezTo>
                <a:close/>
                <a:moveTo>
                  <a:pt x="54480" y="27698"/>
                </a:moveTo>
                <a:cubicBezTo>
                  <a:pt x="54515" y="27919"/>
                  <a:pt x="54550" y="28174"/>
                  <a:pt x="54585" y="28394"/>
                </a:cubicBezTo>
                <a:cubicBezTo>
                  <a:pt x="53634" y="28579"/>
                  <a:pt x="52640" y="28729"/>
                  <a:pt x="51653" y="28869"/>
                </a:cubicBezTo>
                <a:lnTo>
                  <a:pt x="51653" y="28244"/>
                </a:lnTo>
                <a:cubicBezTo>
                  <a:pt x="52604" y="28068"/>
                  <a:pt x="53555" y="27883"/>
                  <a:pt x="54480" y="27698"/>
                </a:cubicBezTo>
                <a:close/>
                <a:moveTo>
                  <a:pt x="74795" y="27869"/>
                </a:moveTo>
                <a:cubicBezTo>
                  <a:pt x="75080" y="27869"/>
                  <a:pt x="75363" y="27873"/>
                  <a:pt x="75644" y="27883"/>
                </a:cubicBezTo>
                <a:cubicBezTo>
                  <a:pt x="75829" y="28209"/>
                  <a:pt x="76005" y="28508"/>
                  <a:pt x="76155" y="28834"/>
                </a:cubicBezTo>
                <a:lnTo>
                  <a:pt x="74359" y="28834"/>
                </a:lnTo>
                <a:cubicBezTo>
                  <a:pt x="73954" y="28834"/>
                  <a:pt x="73549" y="28834"/>
                  <a:pt x="73188" y="28869"/>
                </a:cubicBezTo>
                <a:cubicBezTo>
                  <a:pt x="73003" y="28544"/>
                  <a:pt x="72853" y="28244"/>
                  <a:pt x="72704" y="27919"/>
                </a:cubicBezTo>
                <a:cubicBezTo>
                  <a:pt x="73407" y="27894"/>
                  <a:pt x="74106" y="27869"/>
                  <a:pt x="74795" y="27869"/>
                </a:cubicBezTo>
                <a:close/>
                <a:moveTo>
                  <a:pt x="9174" y="27584"/>
                </a:moveTo>
                <a:cubicBezTo>
                  <a:pt x="10055" y="27883"/>
                  <a:pt x="10970" y="28174"/>
                  <a:pt x="11921" y="28429"/>
                </a:cubicBezTo>
                <a:cubicBezTo>
                  <a:pt x="11631" y="28579"/>
                  <a:pt x="11340" y="28764"/>
                  <a:pt x="11041" y="28905"/>
                </a:cubicBezTo>
                <a:cubicBezTo>
                  <a:pt x="10090" y="28649"/>
                  <a:pt x="9139" y="28394"/>
                  <a:pt x="8215" y="28103"/>
                </a:cubicBezTo>
                <a:cubicBezTo>
                  <a:pt x="8549" y="27919"/>
                  <a:pt x="8840" y="27769"/>
                  <a:pt x="9174" y="27584"/>
                </a:cubicBezTo>
                <a:close/>
                <a:moveTo>
                  <a:pt x="81252" y="27408"/>
                </a:moveTo>
                <a:lnTo>
                  <a:pt x="81252" y="27408"/>
                </a:lnTo>
                <a:cubicBezTo>
                  <a:pt x="82212" y="27549"/>
                  <a:pt x="83128" y="27769"/>
                  <a:pt x="84078" y="28024"/>
                </a:cubicBezTo>
                <a:cubicBezTo>
                  <a:pt x="84299" y="28324"/>
                  <a:pt x="84519" y="28614"/>
                  <a:pt x="84739" y="28905"/>
                </a:cubicBezTo>
                <a:cubicBezTo>
                  <a:pt x="83788" y="28684"/>
                  <a:pt x="82828" y="28508"/>
                  <a:pt x="81842" y="28324"/>
                </a:cubicBezTo>
                <a:cubicBezTo>
                  <a:pt x="81772" y="28209"/>
                  <a:pt x="81693" y="28103"/>
                  <a:pt x="81622" y="27989"/>
                </a:cubicBezTo>
                <a:cubicBezTo>
                  <a:pt x="81508" y="27804"/>
                  <a:pt x="81367" y="27584"/>
                  <a:pt x="81252" y="27408"/>
                </a:cubicBezTo>
                <a:close/>
                <a:moveTo>
                  <a:pt x="29019" y="28288"/>
                </a:moveTo>
                <a:cubicBezTo>
                  <a:pt x="28869" y="28508"/>
                  <a:pt x="28684" y="28729"/>
                  <a:pt x="28508" y="28949"/>
                </a:cubicBezTo>
                <a:cubicBezTo>
                  <a:pt x="27883" y="28905"/>
                  <a:pt x="27293" y="28905"/>
                  <a:pt x="26668" y="28869"/>
                </a:cubicBezTo>
                <a:lnTo>
                  <a:pt x="25717" y="28869"/>
                </a:lnTo>
                <a:cubicBezTo>
                  <a:pt x="25867" y="28684"/>
                  <a:pt x="26008" y="28508"/>
                  <a:pt x="26157" y="28324"/>
                </a:cubicBezTo>
                <a:lnTo>
                  <a:pt x="27363" y="28324"/>
                </a:lnTo>
                <a:cubicBezTo>
                  <a:pt x="27883" y="28324"/>
                  <a:pt x="28393" y="28324"/>
                  <a:pt x="28904" y="28288"/>
                </a:cubicBezTo>
                <a:close/>
                <a:moveTo>
                  <a:pt x="4367" y="27584"/>
                </a:moveTo>
                <a:cubicBezTo>
                  <a:pt x="5248" y="27954"/>
                  <a:pt x="6128" y="28288"/>
                  <a:pt x="7079" y="28579"/>
                </a:cubicBezTo>
                <a:cubicBezTo>
                  <a:pt x="6938" y="28649"/>
                  <a:pt x="6824" y="28729"/>
                  <a:pt x="6674" y="28764"/>
                </a:cubicBezTo>
                <a:cubicBezTo>
                  <a:pt x="6533" y="28834"/>
                  <a:pt x="6419" y="28905"/>
                  <a:pt x="6313" y="28984"/>
                </a:cubicBezTo>
                <a:cubicBezTo>
                  <a:pt x="5318" y="28684"/>
                  <a:pt x="4403" y="28359"/>
                  <a:pt x="3487" y="27989"/>
                </a:cubicBezTo>
                <a:cubicBezTo>
                  <a:pt x="3637" y="27919"/>
                  <a:pt x="3778" y="27848"/>
                  <a:pt x="3927" y="27804"/>
                </a:cubicBezTo>
                <a:cubicBezTo>
                  <a:pt x="4077" y="27734"/>
                  <a:pt x="4218" y="27663"/>
                  <a:pt x="4367" y="27584"/>
                </a:cubicBezTo>
                <a:close/>
                <a:moveTo>
                  <a:pt x="16543" y="28024"/>
                </a:moveTo>
                <a:cubicBezTo>
                  <a:pt x="17503" y="28209"/>
                  <a:pt x="18454" y="28359"/>
                  <a:pt x="19484" y="28508"/>
                </a:cubicBezTo>
                <a:cubicBezTo>
                  <a:pt x="19299" y="28649"/>
                  <a:pt x="19114" y="28834"/>
                  <a:pt x="18929" y="28984"/>
                </a:cubicBezTo>
                <a:cubicBezTo>
                  <a:pt x="17864" y="28869"/>
                  <a:pt x="16913" y="28684"/>
                  <a:pt x="15962" y="28508"/>
                </a:cubicBezTo>
                <a:cubicBezTo>
                  <a:pt x="16138" y="28359"/>
                  <a:pt x="16358" y="28174"/>
                  <a:pt x="16543" y="28024"/>
                </a:cubicBezTo>
                <a:close/>
                <a:moveTo>
                  <a:pt x="75715" y="27883"/>
                </a:moveTo>
                <a:cubicBezTo>
                  <a:pt x="76745" y="27883"/>
                  <a:pt x="77731" y="27954"/>
                  <a:pt x="78726" y="28024"/>
                </a:cubicBezTo>
                <a:cubicBezTo>
                  <a:pt x="78911" y="28359"/>
                  <a:pt x="79087" y="28649"/>
                  <a:pt x="79307" y="28984"/>
                </a:cubicBezTo>
                <a:cubicBezTo>
                  <a:pt x="78285" y="28905"/>
                  <a:pt x="77291" y="28869"/>
                  <a:pt x="76225" y="28834"/>
                </a:cubicBezTo>
                <a:cubicBezTo>
                  <a:pt x="76084" y="28508"/>
                  <a:pt x="75900" y="28209"/>
                  <a:pt x="75715" y="27883"/>
                </a:cubicBezTo>
                <a:close/>
                <a:moveTo>
                  <a:pt x="48827" y="27919"/>
                </a:moveTo>
                <a:cubicBezTo>
                  <a:pt x="48792" y="28174"/>
                  <a:pt x="48757" y="28394"/>
                  <a:pt x="48757" y="28649"/>
                </a:cubicBezTo>
                <a:cubicBezTo>
                  <a:pt x="47877" y="28799"/>
                  <a:pt x="47031" y="28905"/>
                  <a:pt x="46151" y="29019"/>
                </a:cubicBezTo>
                <a:cubicBezTo>
                  <a:pt x="46186" y="28764"/>
                  <a:pt x="46221" y="28544"/>
                  <a:pt x="46292" y="28288"/>
                </a:cubicBezTo>
                <a:cubicBezTo>
                  <a:pt x="47137" y="28174"/>
                  <a:pt x="47982" y="28068"/>
                  <a:pt x="48827" y="27919"/>
                </a:cubicBezTo>
                <a:close/>
                <a:moveTo>
                  <a:pt x="72633" y="27919"/>
                </a:moveTo>
                <a:cubicBezTo>
                  <a:pt x="72783" y="28244"/>
                  <a:pt x="72968" y="28544"/>
                  <a:pt x="73109" y="28869"/>
                </a:cubicBezTo>
                <a:cubicBezTo>
                  <a:pt x="72123" y="28905"/>
                  <a:pt x="71128" y="28949"/>
                  <a:pt x="70107" y="29019"/>
                </a:cubicBezTo>
                <a:cubicBezTo>
                  <a:pt x="69992" y="28729"/>
                  <a:pt x="69842" y="28394"/>
                  <a:pt x="69702" y="28103"/>
                </a:cubicBezTo>
                <a:cubicBezTo>
                  <a:pt x="70688" y="28024"/>
                  <a:pt x="71682" y="27954"/>
                  <a:pt x="72633" y="27919"/>
                </a:cubicBezTo>
                <a:close/>
                <a:moveTo>
                  <a:pt x="12881" y="27883"/>
                </a:moveTo>
                <a:cubicBezTo>
                  <a:pt x="13832" y="28139"/>
                  <a:pt x="14783" y="28359"/>
                  <a:pt x="15813" y="28544"/>
                </a:cubicBezTo>
                <a:cubicBezTo>
                  <a:pt x="15592" y="28729"/>
                  <a:pt x="15337" y="28905"/>
                  <a:pt x="15117" y="29089"/>
                </a:cubicBezTo>
                <a:cubicBezTo>
                  <a:pt x="14052" y="28869"/>
                  <a:pt x="13057" y="28649"/>
                  <a:pt x="12071" y="28394"/>
                </a:cubicBezTo>
                <a:cubicBezTo>
                  <a:pt x="12361" y="28244"/>
                  <a:pt x="12617" y="28068"/>
                  <a:pt x="12881" y="27883"/>
                </a:cubicBezTo>
                <a:close/>
                <a:moveTo>
                  <a:pt x="30445" y="28244"/>
                </a:moveTo>
                <a:cubicBezTo>
                  <a:pt x="30999" y="28244"/>
                  <a:pt x="31510" y="28288"/>
                  <a:pt x="32029" y="28359"/>
                </a:cubicBezTo>
                <a:cubicBezTo>
                  <a:pt x="31880" y="28614"/>
                  <a:pt x="31730" y="28834"/>
                  <a:pt x="31545" y="29089"/>
                </a:cubicBezTo>
                <a:cubicBezTo>
                  <a:pt x="30559" y="29019"/>
                  <a:pt x="29564" y="28984"/>
                  <a:pt x="28578" y="28949"/>
                </a:cubicBezTo>
                <a:cubicBezTo>
                  <a:pt x="28763" y="28729"/>
                  <a:pt x="28904" y="28508"/>
                  <a:pt x="29089" y="28288"/>
                </a:cubicBezTo>
                <a:cubicBezTo>
                  <a:pt x="29564" y="28244"/>
                  <a:pt x="30005" y="28244"/>
                  <a:pt x="30445" y="28244"/>
                </a:cubicBezTo>
                <a:close/>
                <a:moveTo>
                  <a:pt x="63284" y="27883"/>
                </a:moveTo>
                <a:cubicBezTo>
                  <a:pt x="63389" y="28174"/>
                  <a:pt x="63504" y="28464"/>
                  <a:pt x="63574" y="28729"/>
                </a:cubicBezTo>
                <a:cubicBezTo>
                  <a:pt x="62579" y="28869"/>
                  <a:pt x="61628" y="29019"/>
                  <a:pt x="60678" y="29169"/>
                </a:cubicBezTo>
                <a:cubicBezTo>
                  <a:pt x="60598" y="28905"/>
                  <a:pt x="60528" y="28614"/>
                  <a:pt x="60457" y="28324"/>
                </a:cubicBezTo>
                <a:cubicBezTo>
                  <a:pt x="61408" y="28174"/>
                  <a:pt x="62324" y="28024"/>
                  <a:pt x="63284" y="27883"/>
                </a:cubicBezTo>
                <a:close/>
                <a:moveTo>
                  <a:pt x="57446" y="27919"/>
                </a:moveTo>
                <a:cubicBezTo>
                  <a:pt x="57517" y="28209"/>
                  <a:pt x="57561" y="28464"/>
                  <a:pt x="57631" y="28764"/>
                </a:cubicBezTo>
                <a:cubicBezTo>
                  <a:pt x="56716" y="28905"/>
                  <a:pt x="55756" y="29054"/>
                  <a:pt x="54805" y="29239"/>
                </a:cubicBezTo>
                <a:cubicBezTo>
                  <a:pt x="54735" y="28984"/>
                  <a:pt x="54700" y="28684"/>
                  <a:pt x="54656" y="28429"/>
                </a:cubicBezTo>
                <a:cubicBezTo>
                  <a:pt x="55615" y="28288"/>
                  <a:pt x="56531" y="28103"/>
                  <a:pt x="57446" y="27919"/>
                </a:cubicBezTo>
                <a:close/>
                <a:moveTo>
                  <a:pt x="19554" y="28508"/>
                </a:moveTo>
                <a:cubicBezTo>
                  <a:pt x="19589" y="28508"/>
                  <a:pt x="19625" y="28508"/>
                  <a:pt x="19660" y="28544"/>
                </a:cubicBezTo>
                <a:cubicBezTo>
                  <a:pt x="20620" y="28649"/>
                  <a:pt x="21535" y="28729"/>
                  <a:pt x="22486" y="28799"/>
                </a:cubicBezTo>
                <a:cubicBezTo>
                  <a:pt x="22266" y="28984"/>
                  <a:pt x="22081" y="29169"/>
                  <a:pt x="21861" y="29310"/>
                </a:cubicBezTo>
                <a:cubicBezTo>
                  <a:pt x="20910" y="29239"/>
                  <a:pt x="19959" y="29125"/>
                  <a:pt x="19000" y="29019"/>
                </a:cubicBezTo>
                <a:cubicBezTo>
                  <a:pt x="19184" y="28834"/>
                  <a:pt x="19369" y="28684"/>
                  <a:pt x="19554" y="28508"/>
                </a:cubicBezTo>
                <a:close/>
                <a:moveTo>
                  <a:pt x="51618" y="28244"/>
                </a:moveTo>
                <a:cubicBezTo>
                  <a:pt x="51618" y="28464"/>
                  <a:pt x="51618" y="28684"/>
                  <a:pt x="51574" y="28905"/>
                </a:cubicBezTo>
                <a:cubicBezTo>
                  <a:pt x="50659" y="29054"/>
                  <a:pt x="49743" y="29169"/>
                  <a:pt x="48792" y="29310"/>
                </a:cubicBezTo>
                <a:lnTo>
                  <a:pt x="48792" y="28729"/>
                </a:lnTo>
                <a:cubicBezTo>
                  <a:pt x="49743" y="28579"/>
                  <a:pt x="50694" y="28394"/>
                  <a:pt x="51618" y="28244"/>
                </a:cubicBezTo>
                <a:close/>
                <a:moveTo>
                  <a:pt x="69666" y="28103"/>
                </a:moveTo>
                <a:cubicBezTo>
                  <a:pt x="69772" y="28429"/>
                  <a:pt x="69922" y="28729"/>
                  <a:pt x="70063" y="29054"/>
                </a:cubicBezTo>
                <a:cubicBezTo>
                  <a:pt x="69077" y="29125"/>
                  <a:pt x="68126" y="29204"/>
                  <a:pt x="67166" y="29310"/>
                </a:cubicBezTo>
                <a:cubicBezTo>
                  <a:pt x="67060" y="29019"/>
                  <a:pt x="66911" y="28684"/>
                  <a:pt x="66761" y="28394"/>
                </a:cubicBezTo>
                <a:cubicBezTo>
                  <a:pt x="67721" y="28288"/>
                  <a:pt x="68707" y="28174"/>
                  <a:pt x="69666" y="28103"/>
                </a:cubicBezTo>
                <a:close/>
                <a:moveTo>
                  <a:pt x="32100" y="28394"/>
                </a:moveTo>
                <a:cubicBezTo>
                  <a:pt x="32250" y="28394"/>
                  <a:pt x="32426" y="28429"/>
                  <a:pt x="32611" y="28464"/>
                </a:cubicBezTo>
                <a:cubicBezTo>
                  <a:pt x="33051" y="28544"/>
                  <a:pt x="33491" y="28614"/>
                  <a:pt x="33966" y="28649"/>
                </a:cubicBezTo>
                <a:cubicBezTo>
                  <a:pt x="34230" y="28684"/>
                  <a:pt x="34486" y="28684"/>
                  <a:pt x="34741" y="28729"/>
                </a:cubicBezTo>
                <a:cubicBezTo>
                  <a:pt x="34591" y="28949"/>
                  <a:pt x="34486" y="29169"/>
                  <a:pt x="34336" y="29345"/>
                </a:cubicBezTo>
                <a:cubicBezTo>
                  <a:pt x="33966" y="29345"/>
                  <a:pt x="33605" y="29310"/>
                  <a:pt x="33271" y="29239"/>
                </a:cubicBezTo>
                <a:cubicBezTo>
                  <a:pt x="32725" y="29204"/>
                  <a:pt x="32170" y="29125"/>
                  <a:pt x="31624" y="29089"/>
                </a:cubicBezTo>
                <a:cubicBezTo>
                  <a:pt x="31765" y="28869"/>
                  <a:pt x="31950" y="28614"/>
                  <a:pt x="32100" y="28394"/>
                </a:cubicBezTo>
                <a:close/>
                <a:moveTo>
                  <a:pt x="46221" y="28288"/>
                </a:moveTo>
                <a:lnTo>
                  <a:pt x="46221" y="28288"/>
                </a:lnTo>
                <a:cubicBezTo>
                  <a:pt x="46186" y="28544"/>
                  <a:pt x="46116" y="28799"/>
                  <a:pt x="46072" y="29019"/>
                </a:cubicBezTo>
                <a:cubicBezTo>
                  <a:pt x="45086" y="29169"/>
                  <a:pt x="44091" y="29239"/>
                  <a:pt x="43105" y="29345"/>
                </a:cubicBezTo>
                <a:cubicBezTo>
                  <a:pt x="43175" y="29089"/>
                  <a:pt x="43290" y="28869"/>
                  <a:pt x="43360" y="28614"/>
                </a:cubicBezTo>
                <a:cubicBezTo>
                  <a:pt x="44311" y="28544"/>
                  <a:pt x="45271" y="28429"/>
                  <a:pt x="46221" y="28288"/>
                </a:cubicBezTo>
                <a:close/>
                <a:moveTo>
                  <a:pt x="78796" y="28024"/>
                </a:moveTo>
                <a:lnTo>
                  <a:pt x="78796" y="28024"/>
                </a:lnTo>
                <a:cubicBezTo>
                  <a:pt x="79791" y="28103"/>
                  <a:pt x="80812" y="28209"/>
                  <a:pt x="81807" y="28394"/>
                </a:cubicBezTo>
                <a:cubicBezTo>
                  <a:pt x="81992" y="28684"/>
                  <a:pt x="82212" y="29019"/>
                  <a:pt x="82432" y="29345"/>
                </a:cubicBezTo>
                <a:cubicBezTo>
                  <a:pt x="81437" y="29204"/>
                  <a:pt x="80407" y="29054"/>
                  <a:pt x="79351" y="28984"/>
                </a:cubicBezTo>
                <a:cubicBezTo>
                  <a:pt x="79166" y="28684"/>
                  <a:pt x="78981" y="28359"/>
                  <a:pt x="78796" y="28024"/>
                </a:cubicBezTo>
                <a:close/>
                <a:moveTo>
                  <a:pt x="8144" y="28139"/>
                </a:moveTo>
                <a:cubicBezTo>
                  <a:pt x="9060" y="28429"/>
                  <a:pt x="10020" y="28684"/>
                  <a:pt x="10970" y="28949"/>
                </a:cubicBezTo>
                <a:cubicBezTo>
                  <a:pt x="10750" y="29089"/>
                  <a:pt x="10495" y="29204"/>
                  <a:pt x="10240" y="29345"/>
                </a:cubicBezTo>
                <a:cubicBezTo>
                  <a:pt x="10196" y="29389"/>
                  <a:pt x="10160" y="29389"/>
                  <a:pt x="10125" y="29424"/>
                </a:cubicBezTo>
                <a:cubicBezTo>
                  <a:pt x="9139" y="29169"/>
                  <a:pt x="8144" y="28869"/>
                  <a:pt x="7229" y="28579"/>
                </a:cubicBezTo>
                <a:cubicBezTo>
                  <a:pt x="7519" y="28429"/>
                  <a:pt x="7854" y="28288"/>
                  <a:pt x="8144" y="28139"/>
                </a:cubicBezTo>
                <a:close/>
                <a:moveTo>
                  <a:pt x="3417" y="28024"/>
                </a:moveTo>
                <a:cubicBezTo>
                  <a:pt x="4332" y="28394"/>
                  <a:pt x="5248" y="28729"/>
                  <a:pt x="6234" y="29019"/>
                </a:cubicBezTo>
                <a:cubicBezTo>
                  <a:pt x="6014" y="29169"/>
                  <a:pt x="5794" y="29310"/>
                  <a:pt x="5574" y="29459"/>
                </a:cubicBezTo>
                <a:cubicBezTo>
                  <a:pt x="4552" y="29125"/>
                  <a:pt x="3522" y="28799"/>
                  <a:pt x="2536" y="28429"/>
                </a:cubicBezTo>
                <a:cubicBezTo>
                  <a:pt x="2827" y="28288"/>
                  <a:pt x="3117" y="28174"/>
                  <a:pt x="3417" y="28024"/>
                </a:cubicBezTo>
                <a:close/>
                <a:moveTo>
                  <a:pt x="22565" y="28799"/>
                </a:moveTo>
                <a:cubicBezTo>
                  <a:pt x="23586" y="28869"/>
                  <a:pt x="24581" y="28905"/>
                  <a:pt x="25567" y="28905"/>
                </a:cubicBezTo>
                <a:cubicBezTo>
                  <a:pt x="25427" y="29125"/>
                  <a:pt x="25242" y="29310"/>
                  <a:pt x="25057" y="29494"/>
                </a:cubicBezTo>
                <a:cubicBezTo>
                  <a:pt x="24027" y="29459"/>
                  <a:pt x="23005" y="29424"/>
                  <a:pt x="21940" y="29310"/>
                </a:cubicBezTo>
                <a:cubicBezTo>
                  <a:pt x="22160" y="29169"/>
                  <a:pt x="22380" y="28984"/>
                  <a:pt x="22565" y="28799"/>
                </a:cubicBezTo>
                <a:close/>
                <a:moveTo>
                  <a:pt x="43290" y="28614"/>
                </a:moveTo>
                <a:lnTo>
                  <a:pt x="43290" y="28614"/>
                </a:lnTo>
                <a:cubicBezTo>
                  <a:pt x="43210" y="28869"/>
                  <a:pt x="43105" y="29089"/>
                  <a:pt x="43034" y="29345"/>
                </a:cubicBezTo>
                <a:cubicBezTo>
                  <a:pt x="42189" y="29424"/>
                  <a:pt x="41309" y="29459"/>
                  <a:pt x="40428" y="29494"/>
                </a:cubicBezTo>
                <a:cubicBezTo>
                  <a:pt x="40534" y="29274"/>
                  <a:pt x="40613" y="29019"/>
                  <a:pt x="40719" y="28799"/>
                </a:cubicBezTo>
                <a:cubicBezTo>
                  <a:pt x="41564" y="28764"/>
                  <a:pt x="42445" y="28684"/>
                  <a:pt x="43290" y="28614"/>
                </a:cubicBezTo>
                <a:close/>
                <a:moveTo>
                  <a:pt x="25647" y="28905"/>
                </a:moveTo>
                <a:cubicBezTo>
                  <a:pt x="26008" y="28949"/>
                  <a:pt x="26342" y="28949"/>
                  <a:pt x="26668" y="28949"/>
                </a:cubicBezTo>
                <a:cubicBezTo>
                  <a:pt x="27258" y="28949"/>
                  <a:pt x="27848" y="28984"/>
                  <a:pt x="28429" y="28984"/>
                </a:cubicBezTo>
                <a:cubicBezTo>
                  <a:pt x="28288" y="29169"/>
                  <a:pt x="28138" y="29310"/>
                  <a:pt x="27988" y="29494"/>
                </a:cubicBezTo>
                <a:lnTo>
                  <a:pt x="27883" y="29494"/>
                </a:lnTo>
                <a:cubicBezTo>
                  <a:pt x="27363" y="29494"/>
                  <a:pt x="26853" y="29530"/>
                  <a:pt x="26377" y="29530"/>
                </a:cubicBezTo>
                <a:cubicBezTo>
                  <a:pt x="25972" y="29530"/>
                  <a:pt x="25567" y="29530"/>
                  <a:pt x="25127" y="29494"/>
                </a:cubicBezTo>
                <a:cubicBezTo>
                  <a:pt x="25312" y="29310"/>
                  <a:pt x="25497" y="29125"/>
                  <a:pt x="25647" y="28905"/>
                </a:cubicBezTo>
                <a:close/>
                <a:moveTo>
                  <a:pt x="34812" y="28729"/>
                </a:moveTo>
                <a:cubicBezTo>
                  <a:pt x="35771" y="28799"/>
                  <a:pt x="36757" y="28834"/>
                  <a:pt x="37752" y="28834"/>
                </a:cubicBezTo>
                <a:lnTo>
                  <a:pt x="37752" y="28869"/>
                </a:lnTo>
                <a:lnTo>
                  <a:pt x="37417" y="29530"/>
                </a:lnTo>
                <a:cubicBezTo>
                  <a:pt x="36431" y="29530"/>
                  <a:pt x="35401" y="29459"/>
                  <a:pt x="34407" y="29389"/>
                </a:cubicBezTo>
                <a:cubicBezTo>
                  <a:pt x="34556" y="29169"/>
                  <a:pt x="34671" y="28949"/>
                  <a:pt x="34812" y="28729"/>
                </a:cubicBezTo>
                <a:close/>
                <a:moveTo>
                  <a:pt x="40649" y="28799"/>
                </a:moveTo>
                <a:cubicBezTo>
                  <a:pt x="40534" y="29019"/>
                  <a:pt x="40464" y="29274"/>
                  <a:pt x="40349" y="29494"/>
                </a:cubicBezTo>
                <a:cubicBezTo>
                  <a:pt x="39677" y="29519"/>
                  <a:pt x="39005" y="29544"/>
                  <a:pt x="38329" y="29544"/>
                </a:cubicBezTo>
                <a:cubicBezTo>
                  <a:pt x="38049" y="29544"/>
                  <a:pt x="37769" y="29540"/>
                  <a:pt x="37488" y="29530"/>
                </a:cubicBezTo>
                <a:cubicBezTo>
                  <a:pt x="37602" y="29310"/>
                  <a:pt x="37708" y="29089"/>
                  <a:pt x="37787" y="28869"/>
                </a:cubicBezTo>
                <a:cubicBezTo>
                  <a:pt x="37787" y="28869"/>
                  <a:pt x="37822" y="28869"/>
                  <a:pt x="37822" y="28834"/>
                </a:cubicBezTo>
                <a:cubicBezTo>
                  <a:pt x="38091" y="28844"/>
                  <a:pt x="38362" y="28849"/>
                  <a:pt x="38635" y="28849"/>
                </a:cubicBezTo>
                <a:cubicBezTo>
                  <a:pt x="39296" y="28849"/>
                  <a:pt x="39970" y="28824"/>
                  <a:pt x="40649" y="28799"/>
                </a:cubicBezTo>
                <a:close/>
                <a:moveTo>
                  <a:pt x="15883" y="28579"/>
                </a:moveTo>
                <a:cubicBezTo>
                  <a:pt x="16843" y="28764"/>
                  <a:pt x="17829" y="28905"/>
                  <a:pt x="18859" y="29054"/>
                </a:cubicBezTo>
                <a:cubicBezTo>
                  <a:pt x="18639" y="29239"/>
                  <a:pt x="18419" y="29424"/>
                  <a:pt x="18198" y="29609"/>
                </a:cubicBezTo>
                <a:cubicBezTo>
                  <a:pt x="17168" y="29459"/>
                  <a:pt x="16138" y="29274"/>
                  <a:pt x="15188" y="29089"/>
                </a:cubicBezTo>
                <a:cubicBezTo>
                  <a:pt x="15408" y="28905"/>
                  <a:pt x="15663" y="28764"/>
                  <a:pt x="15883" y="28579"/>
                </a:cubicBezTo>
                <a:close/>
                <a:moveTo>
                  <a:pt x="60422" y="28359"/>
                </a:moveTo>
                <a:cubicBezTo>
                  <a:pt x="60493" y="28614"/>
                  <a:pt x="60563" y="28905"/>
                  <a:pt x="60642" y="29204"/>
                </a:cubicBezTo>
                <a:cubicBezTo>
                  <a:pt x="60378" y="29239"/>
                  <a:pt x="60088" y="29274"/>
                  <a:pt x="59832" y="29310"/>
                </a:cubicBezTo>
                <a:cubicBezTo>
                  <a:pt x="59172" y="29424"/>
                  <a:pt x="58547" y="29530"/>
                  <a:pt x="57887" y="29609"/>
                </a:cubicBezTo>
                <a:cubicBezTo>
                  <a:pt x="57851" y="29345"/>
                  <a:pt x="57781" y="29089"/>
                  <a:pt x="57702" y="28834"/>
                </a:cubicBezTo>
                <a:lnTo>
                  <a:pt x="57702" y="28799"/>
                </a:lnTo>
                <a:cubicBezTo>
                  <a:pt x="58256" y="28729"/>
                  <a:pt x="58767" y="28614"/>
                  <a:pt x="59278" y="28544"/>
                </a:cubicBezTo>
                <a:cubicBezTo>
                  <a:pt x="59647" y="28464"/>
                  <a:pt x="60052" y="28394"/>
                  <a:pt x="60422" y="28359"/>
                </a:cubicBezTo>
                <a:close/>
                <a:moveTo>
                  <a:pt x="12000" y="28429"/>
                </a:moveTo>
                <a:cubicBezTo>
                  <a:pt x="12987" y="28684"/>
                  <a:pt x="13981" y="28905"/>
                  <a:pt x="15038" y="29125"/>
                </a:cubicBezTo>
                <a:cubicBezTo>
                  <a:pt x="14783" y="29310"/>
                  <a:pt x="14527" y="29459"/>
                  <a:pt x="14272" y="29644"/>
                </a:cubicBezTo>
                <a:cubicBezTo>
                  <a:pt x="13171" y="29424"/>
                  <a:pt x="12141" y="29204"/>
                  <a:pt x="11120" y="28949"/>
                </a:cubicBezTo>
                <a:cubicBezTo>
                  <a:pt x="11411" y="28764"/>
                  <a:pt x="11701" y="28614"/>
                  <a:pt x="12000" y="28429"/>
                </a:cubicBezTo>
                <a:close/>
                <a:moveTo>
                  <a:pt x="28508" y="28984"/>
                </a:moveTo>
                <a:cubicBezTo>
                  <a:pt x="29529" y="29019"/>
                  <a:pt x="30524" y="29054"/>
                  <a:pt x="31510" y="29125"/>
                </a:cubicBezTo>
                <a:cubicBezTo>
                  <a:pt x="31404" y="29310"/>
                  <a:pt x="31290" y="29459"/>
                  <a:pt x="31184" y="29644"/>
                </a:cubicBezTo>
                <a:cubicBezTo>
                  <a:pt x="30630" y="29530"/>
                  <a:pt x="30084" y="29459"/>
                  <a:pt x="29494" y="29459"/>
                </a:cubicBezTo>
                <a:cubicBezTo>
                  <a:pt x="29019" y="29459"/>
                  <a:pt x="28543" y="29459"/>
                  <a:pt x="28103" y="29494"/>
                </a:cubicBezTo>
                <a:cubicBezTo>
                  <a:pt x="28244" y="29310"/>
                  <a:pt x="28393" y="29169"/>
                  <a:pt x="28508" y="28984"/>
                </a:cubicBezTo>
                <a:close/>
                <a:moveTo>
                  <a:pt x="48757" y="28729"/>
                </a:moveTo>
                <a:lnTo>
                  <a:pt x="48757" y="29310"/>
                </a:lnTo>
                <a:cubicBezTo>
                  <a:pt x="47833" y="29459"/>
                  <a:pt x="46917" y="29565"/>
                  <a:pt x="46001" y="29644"/>
                </a:cubicBezTo>
                <a:cubicBezTo>
                  <a:pt x="46037" y="29459"/>
                  <a:pt x="46072" y="29274"/>
                  <a:pt x="46116" y="29089"/>
                </a:cubicBezTo>
                <a:cubicBezTo>
                  <a:pt x="46996" y="28984"/>
                  <a:pt x="47877" y="28834"/>
                  <a:pt x="48757" y="28729"/>
                </a:cubicBezTo>
                <a:close/>
                <a:moveTo>
                  <a:pt x="66726" y="28394"/>
                </a:moveTo>
                <a:cubicBezTo>
                  <a:pt x="66840" y="28684"/>
                  <a:pt x="66981" y="29019"/>
                  <a:pt x="67096" y="29310"/>
                </a:cubicBezTo>
                <a:cubicBezTo>
                  <a:pt x="66066" y="29424"/>
                  <a:pt x="65000" y="29530"/>
                  <a:pt x="63979" y="29679"/>
                </a:cubicBezTo>
                <a:cubicBezTo>
                  <a:pt x="63865" y="29389"/>
                  <a:pt x="63759" y="29089"/>
                  <a:pt x="63644" y="28799"/>
                </a:cubicBezTo>
                <a:cubicBezTo>
                  <a:pt x="64675" y="28649"/>
                  <a:pt x="65705" y="28508"/>
                  <a:pt x="66726" y="28394"/>
                </a:cubicBezTo>
                <a:close/>
                <a:moveTo>
                  <a:pt x="54585" y="28464"/>
                </a:moveTo>
                <a:cubicBezTo>
                  <a:pt x="54620" y="28729"/>
                  <a:pt x="54700" y="28984"/>
                  <a:pt x="54735" y="29239"/>
                </a:cubicBezTo>
                <a:cubicBezTo>
                  <a:pt x="53740" y="29389"/>
                  <a:pt x="52719" y="29565"/>
                  <a:pt x="51653" y="29715"/>
                </a:cubicBezTo>
                <a:lnTo>
                  <a:pt x="51653" y="28949"/>
                </a:lnTo>
                <a:cubicBezTo>
                  <a:pt x="52640" y="28799"/>
                  <a:pt x="53634" y="28614"/>
                  <a:pt x="54585" y="28464"/>
                </a:cubicBezTo>
                <a:close/>
                <a:moveTo>
                  <a:pt x="76190" y="28869"/>
                </a:moveTo>
                <a:cubicBezTo>
                  <a:pt x="76269" y="29019"/>
                  <a:pt x="76340" y="29125"/>
                  <a:pt x="76410" y="29239"/>
                </a:cubicBezTo>
                <a:cubicBezTo>
                  <a:pt x="76489" y="29424"/>
                  <a:pt x="76595" y="29565"/>
                  <a:pt x="76710" y="29750"/>
                </a:cubicBezTo>
                <a:cubicBezTo>
                  <a:pt x="76195" y="29732"/>
                  <a:pt x="75679" y="29723"/>
                  <a:pt x="75166" y="29723"/>
                </a:cubicBezTo>
                <a:cubicBezTo>
                  <a:pt x="74652" y="29723"/>
                  <a:pt x="74139" y="29732"/>
                  <a:pt x="73628" y="29750"/>
                </a:cubicBezTo>
                <a:cubicBezTo>
                  <a:pt x="73549" y="29565"/>
                  <a:pt x="73443" y="29389"/>
                  <a:pt x="73329" y="29204"/>
                </a:cubicBezTo>
                <a:cubicBezTo>
                  <a:pt x="73294" y="29089"/>
                  <a:pt x="73258" y="29019"/>
                  <a:pt x="73188" y="28905"/>
                </a:cubicBezTo>
                <a:cubicBezTo>
                  <a:pt x="74209" y="28869"/>
                  <a:pt x="75204" y="28869"/>
                  <a:pt x="76190" y="28869"/>
                </a:cubicBezTo>
                <a:close/>
                <a:moveTo>
                  <a:pt x="7158" y="28614"/>
                </a:moveTo>
                <a:cubicBezTo>
                  <a:pt x="8074" y="28905"/>
                  <a:pt x="9060" y="29204"/>
                  <a:pt x="10055" y="29459"/>
                </a:cubicBezTo>
                <a:cubicBezTo>
                  <a:pt x="9835" y="29565"/>
                  <a:pt x="9615" y="29715"/>
                  <a:pt x="9359" y="29829"/>
                </a:cubicBezTo>
                <a:cubicBezTo>
                  <a:pt x="8329" y="29565"/>
                  <a:pt x="7334" y="29310"/>
                  <a:pt x="6384" y="29019"/>
                </a:cubicBezTo>
                <a:cubicBezTo>
                  <a:pt x="6498" y="28949"/>
                  <a:pt x="6604" y="28869"/>
                  <a:pt x="6718" y="28834"/>
                </a:cubicBezTo>
                <a:cubicBezTo>
                  <a:pt x="6859" y="28764"/>
                  <a:pt x="7009" y="28684"/>
                  <a:pt x="7158" y="28614"/>
                </a:cubicBezTo>
                <a:close/>
                <a:moveTo>
                  <a:pt x="73144" y="28905"/>
                </a:moveTo>
                <a:cubicBezTo>
                  <a:pt x="73188" y="29019"/>
                  <a:pt x="73223" y="29125"/>
                  <a:pt x="73294" y="29204"/>
                </a:cubicBezTo>
                <a:cubicBezTo>
                  <a:pt x="73364" y="29389"/>
                  <a:pt x="73478" y="29565"/>
                  <a:pt x="73549" y="29750"/>
                </a:cubicBezTo>
                <a:cubicBezTo>
                  <a:pt x="72563" y="29785"/>
                  <a:pt x="71533" y="29829"/>
                  <a:pt x="70503" y="29864"/>
                </a:cubicBezTo>
                <a:cubicBezTo>
                  <a:pt x="70397" y="29679"/>
                  <a:pt x="70327" y="29494"/>
                  <a:pt x="70247" y="29310"/>
                </a:cubicBezTo>
                <a:cubicBezTo>
                  <a:pt x="70212" y="29239"/>
                  <a:pt x="70177" y="29169"/>
                  <a:pt x="70142" y="29089"/>
                </a:cubicBezTo>
                <a:cubicBezTo>
                  <a:pt x="71163" y="29019"/>
                  <a:pt x="72158" y="28949"/>
                  <a:pt x="73144" y="28905"/>
                </a:cubicBezTo>
                <a:close/>
                <a:moveTo>
                  <a:pt x="19000" y="29054"/>
                </a:moveTo>
                <a:cubicBezTo>
                  <a:pt x="19924" y="29204"/>
                  <a:pt x="20875" y="29310"/>
                  <a:pt x="21790" y="29389"/>
                </a:cubicBezTo>
                <a:cubicBezTo>
                  <a:pt x="21570" y="29565"/>
                  <a:pt x="21350" y="29750"/>
                  <a:pt x="21130" y="29935"/>
                </a:cubicBezTo>
                <a:cubicBezTo>
                  <a:pt x="20215" y="29829"/>
                  <a:pt x="19264" y="29750"/>
                  <a:pt x="18339" y="29609"/>
                </a:cubicBezTo>
                <a:lnTo>
                  <a:pt x="18269" y="29609"/>
                </a:lnTo>
                <a:cubicBezTo>
                  <a:pt x="18489" y="29424"/>
                  <a:pt x="18709" y="29239"/>
                  <a:pt x="18929" y="29054"/>
                </a:cubicBezTo>
                <a:close/>
                <a:moveTo>
                  <a:pt x="46072" y="29089"/>
                </a:moveTo>
                <a:cubicBezTo>
                  <a:pt x="46037" y="29274"/>
                  <a:pt x="46001" y="29459"/>
                  <a:pt x="45966" y="29679"/>
                </a:cubicBezTo>
                <a:cubicBezTo>
                  <a:pt x="44936" y="29785"/>
                  <a:pt x="43915" y="29864"/>
                  <a:pt x="42885" y="29935"/>
                </a:cubicBezTo>
                <a:cubicBezTo>
                  <a:pt x="42955" y="29750"/>
                  <a:pt x="43034" y="29565"/>
                  <a:pt x="43070" y="29389"/>
                </a:cubicBezTo>
                <a:cubicBezTo>
                  <a:pt x="44091" y="29310"/>
                  <a:pt x="45086" y="29204"/>
                  <a:pt x="46072" y="29089"/>
                </a:cubicBezTo>
                <a:close/>
                <a:moveTo>
                  <a:pt x="76269" y="28869"/>
                </a:moveTo>
                <a:lnTo>
                  <a:pt x="76269" y="28869"/>
                </a:lnTo>
                <a:cubicBezTo>
                  <a:pt x="77291" y="28905"/>
                  <a:pt x="78321" y="28949"/>
                  <a:pt x="79307" y="29019"/>
                </a:cubicBezTo>
                <a:cubicBezTo>
                  <a:pt x="79386" y="29169"/>
                  <a:pt x="79456" y="29274"/>
                  <a:pt x="79571" y="29389"/>
                </a:cubicBezTo>
                <a:cubicBezTo>
                  <a:pt x="79676" y="29565"/>
                  <a:pt x="79791" y="29750"/>
                  <a:pt x="79897" y="29935"/>
                </a:cubicBezTo>
                <a:cubicBezTo>
                  <a:pt x="78867" y="29829"/>
                  <a:pt x="77810" y="29785"/>
                  <a:pt x="76780" y="29750"/>
                </a:cubicBezTo>
                <a:cubicBezTo>
                  <a:pt x="76666" y="29565"/>
                  <a:pt x="76560" y="29389"/>
                  <a:pt x="76445" y="29204"/>
                </a:cubicBezTo>
                <a:cubicBezTo>
                  <a:pt x="76375" y="29089"/>
                  <a:pt x="76340" y="28984"/>
                  <a:pt x="76269" y="28869"/>
                </a:cubicBezTo>
                <a:close/>
                <a:moveTo>
                  <a:pt x="81877" y="28394"/>
                </a:moveTo>
                <a:cubicBezTo>
                  <a:pt x="82872" y="28544"/>
                  <a:pt x="83823" y="28764"/>
                  <a:pt x="84809" y="28984"/>
                </a:cubicBezTo>
                <a:cubicBezTo>
                  <a:pt x="85029" y="29310"/>
                  <a:pt x="85249" y="29609"/>
                  <a:pt x="85514" y="29935"/>
                </a:cubicBezTo>
                <a:cubicBezTo>
                  <a:pt x="84519" y="29715"/>
                  <a:pt x="83533" y="29494"/>
                  <a:pt x="82503" y="29345"/>
                </a:cubicBezTo>
                <a:cubicBezTo>
                  <a:pt x="82282" y="29054"/>
                  <a:pt x="82062" y="28729"/>
                  <a:pt x="81877" y="28394"/>
                </a:cubicBezTo>
                <a:close/>
                <a:moveTo>
                  <a:pt x="31589" y="29125"/>
                </a:moveTo>
                <a:cubicBezTo>
                  <a:pt x="32135" y="29204"/>
                  <a:pt x="32690" y="29239"/>
                  <a:pt x="33236" y="29310"/>
                </a:cubicBezTo>
                <a:cubicBezTo>
                  <a:pt x="33605" y="29345"/>
                  <a:pt x="33966" y="29389"/>
                  <a:pt x="34301" y="29424"/>
                </a:cubicBezTo>
                <a:cubicBezTo>
                  <a:pt x="34186" y="29609"/>
                  <a:pt x="34081" y="29785"/>
                  <a:pt x="33931" y="29970"/>
                </a:cubicBezTo>
                <a:cubicBezTo>
                  <a:pt x="33641" y="29970"/>
                  <a:pt x="33385" y="29935"/>
                  <a:pt x="33086" y="29899"/>
                </a:cubicBezTo>
                <a:cubicBezTo>
                  <a:pt x="32575" y="29864"/>
                  <a:pt x="32100" y="29785"/>
                  <a:pt x="31624" y="29715"/>
                </a:cubicBezTo>
                <a:cubicBezTo>
                  <a:pt x="31510" y="29679"/>
                  <a:pt x="31369" y="29679"/>
                  <a:pt x="31255" y="29644"/>
                </a:cubicBezTo>
                <a:cubicBezTo>
                  <a:pt x="31369" y="29459"/>
                  <a:pt x="31475" y="29310"/>
                  <a:pt x="31589" y="29125"/>
                </a:cubicBezTo>
                <a:close/>
                <a:moveTo>
                  <a:pt x="2457" y="28464"/>
                </a:moveTo>
                <a:cubicBezTo>
                  <a:pt x="3452" y="28834"/>
                  <a:pt x="4473" y="29169"/>
                  <a:pt x="5538" y="29494"/>
                </a:cubicBezTo>
                <a:lnTo>
                  <a:pt x="5503" y="29494"/>
                </a:lnTo>
                <a:cubicBezTo>
                  <a:pt x="5213" y="29715"/>
                  <a:pt x="4957" y="29899"/>
                  <a:pt x="4658" y="30084"/>
                </a:cubicBezTo>
                <a:cubicBezTo>
                  <a:pt x="3522" y="29750"/>
                  <a:pt x="2457" y="29389"/>
                  <a:pt x="1392" y="29019"/>
                </a:cubicBezTo>
                <a:cubicBezTo>
                  <a:pt x="1726" y="28834"/>
                  <a:pt x="2096" y="28649"/>
                  <a:pt x="2457" y="28464"/>
                </a:cubicBezTo>
                <a:close/>
                <a:moveTo>
                  <a:pt x="43034" y="29389"/>
                </a:moveTo>
                <a:cubicBezTo>
                  <a:pt x="42955" y="29565"/>
                  <a:pt x="42885" y="29750"/>
                  <a:pt x="42850" y="29935"/>
                </a:cubicBezTo>
                <a:cubicBezTo>
                  <a:pt x="41969" y="30005"/>
                  <a:pt x="41089" y="30084"/>
                  <a:pt x="40208" y="30084"/>
                </a:cubicBezTo>
                <a:cubicBezTo>
                  <a:pt x="40279" y="29935"/>
                  <a:pt x="40314" y="29750"/>
                  <a:pt x="40393" y="29609"/>
                </a:cubicBezTo>
                <a:cubicBezTo>
                  <a:pt x="40393" y="29565"/>
                  <a:pt x="40393" y="29565"/>
                  <a:pt x="40428" y="29565"/>
                </a:cubicBezTo>
                <a:cubicBezTo>
                  <a:pt x="41274" y="29530"/>
                  <a:pt x="42154" y="29459"/>
                  <a:pt x="43034" y="29389"/>
                </a:cubicBezTo>
                <a:close/>
                <a:moveTo>
                  <a:pt x="57667" y="28799"/>
                </a:moveTo>
                <a:lnTo>
                  <a:pt x="57667" y="28869"/>
                </a:lnTo>
                <a:cubicBezTo>
                  <a:pt x="57737" y="29125"/>
                  <a:pt x="57781" y="29389"/>
                  <a:pt x="57851" y="29644"/>
                </a:cubicBezTo>
                <a:cubicBezTo>
                  <a:pt x="56857" y="29785"/>
                  <a:pt x="55906" y="29935"/>
                  <a:pt x="54955" y="30084"/>
                </a:cubicBezTo>
                <a:cubicBezTo>
                  <a:pt x="54920" y="29829"/>
                  <a:pt x="54841" y="29565"/>
                  <a:pt x="54805" y="29310"/>
                </a:cubicBezTo>
                <a:lnTo>
                  <a:pt x="54805" y="29274"/>
                </a:lnTo>
                <a:cubicBezTo>
                  <a:pt x="55756" y="29125"/>
                  <a:pt x="56716" y="28984"/>
                  <a:pt x="57667" y="28799"/>
                </a:cubicBezTo>
                <a:close/>
                <a:moveTo>
                  <a:pt x="63609" y="28799"/>
                </a:moveTo>
                <a:cubicBezTo>
                  <a:pt x="63724" y="29089"/>
                  <a:pt x="63794" y="29389"/>
                  <a:pt x="63900" y="29679"/>
                </a:cubicBezTo>
                <a:cubicBezTo>
                  <a:pt x="62914" y="29829"/>
                  <a:pt x="61919" y="29935"/>
                  <a:pt x="60933" y="30084"/>
                </a:cubicBezTo>
                <a:cubicBezTo>
                  <a:pt x="60862" y="29829"/>
                  <a:pt x="60783" y="29530"/>
                  <a:pt x="60713" y="29239"/>
                </a:cubicBezTo>
                <a:cubicBezTo>
                  <a:pt x="61664" y="29089"/>
                  <a:pt x="62658" y="28949"/>
                  <a:pt x="63609" y="28799"/>
                </a:cubicBezTo>
                <a:close/>
                <a:moveTo>
                  <a:pt x="21905" y="29389"/>
                </a:moveTo>
                <a:cubicBezTo>
                  <a:pt x="22926" y="29459"/>
                  <a:pt x="23991" y="29530"/>
                  <a:pt x="25022" y="29565"/>
                </a:cubicBezTo>
                <a:cubicBezTo>
                  <a:pt x="24837" y="29750"/>
                  <a:pt x="24652" y="29935"/>
                  <a:pt x="24467" y="30120"/>
                </a:cubicBezTo>
                <a:cubicBezTo>
                  <a:pt x="23366" y="30084"/>
                  <a:pt x="22301" y="30005"/>
                  <a:pt x="21201" y="29935"/>
                </a:cubicBezTo>
                <a:cubicBezTo>
                  <a:pt x="21421" y="29750"/>
                  <a:pt x="21685" y="29565"/>
                  <a:pt x="21905" y="29389"/>
                </a:cubicBezTo>
                <a:close/>
                <a:moveTo>
                  <a:pt x="34371" y="29424"/>
                </a:moveTo>
                <a:cubicBezTo>
                  <a:pt x="35366" y="29530"/>
                  <a:pt x="36387" y="29565"/>
                  <a:pt x="37382" y="29609"/>
                </a:cubicBezTo>
                <a:cubicBezTo>
                  <a:pt x="37312" y="29785"/>
                  <a:pt x="37233" y="29935"/>
                  <a:pt x="37127" y="30120"/>
                </a:cubicBezTo>
                <a:cubicBezTo>
                  <a:pt x="36097" y="30120"/>
                  <a:pt x="35032" y="30084"/>
                  <a:pt x="34010" y="30005"/>
                </a:cubicBezTo>
                <a:cubicBezTo>
                  <a:pt x="34151" y="29785"/>
                  <a:pt x="34266" y="29609"/>
                  <a:pt x="34371" y="29424"/>
                </a:cubicBezTo>
                <a:close/>
                <a:moveTo>
                  <a:pt x="51574" y="28949"/>
                </a:moveTo>
                <a:cubicBezTo>
                  <a:pt x="51574" y="29204"/>
                  <a:pt x="51574" y="29459"/>
                  <a:pt x="51618" y="29715"/>
                </a:cubicBezTo>
                <a:cubicBezTo>
                  <a:pt x="50659" y="29864"/>
                  <a:pt x="49708" y="29970"/>
                  <a:pt x="48757" y="30120"/>
                </a:cubicBezTo>
                <a:cubicBezTo>
                  <a:pt x="48792" y="30005"/>
                  <a:pt x="48792" y="29899"/>
                  <a:pt x="48792" y="29829"/>
                </a:cubicBezTo>
                <a:lnTo>
                  <a:pt x="48792" y="29389"/>
                </a:lnTo>
                <a:cubicBezTo>
                  <a:pt x="49743" y="29239"/>
                  <a:pt x="50659" y="29089"/>
                  <a:pt x="51574" y="28949"/>
                </a:cubicBezTo>
                <a:close/>
                <a:moveTo>
                  <a:pt x="70063" y="29089"/>
                </a:moveTo>
                <a:cubicBezTo>
                  <a:pt x="70107" y="29169"/>
                  <a:pt x="70142" y="29274"/>
                  <a:pt x="70177" y="29345"/>
                </a:cubicBezTo>
                <a:cubicBezTo>
                  <a:pt x="70247" y="29530"/>
                  <a:pt x="70362" y="29715"/>
                  <a:pt x="70432" y="29899"/>
                </a:cubicBezTo>
                <a:cubicBezTo>
                  <a:pt x="69481" y="29935"/>
                  <a:pt x="68487" y="30005"/>
                  <a:pt x="67501" y="30120"/>
                </a:cubicBezTo>
                <a:cubicBezTo>
                  <a:pt x="67421" y="29935"/>
                  <a:pt x="67386" y="29785"/>
                  <a:pt x="67316" y="29609"/>
                </a:cubicBezTo>
                <a:cubicBezTo>
                  <a:pt x="67281" y="29530"/>
                  <a:pt x="67245" y="29459"/>
                  <a:pt x="67201" y="29345"/>
                </a:cubicBezTo>
                <a:cubicBezTo>
                  <a:pt x="68161" y="29274"/>
                  <a:pt x="69112" y="29169"/>
                  <a:pt x="70063" y="29089"/>
                </a:cubicBezTo>
                <a:close/>
                <a:moveTo>
                  <a:pt x="40349" y="29565"/>
                </a:moveTo>
                <a:lnTo>
                  <a:pt x="40349" y="29565"/>
                </a:lnTo>
                <a:cubicBezTo>
                  <a:pt x="40279" y="29750"/>
                  <a:pt x="40208" y="29935"/>
                  <a:pt x="40129" y="30084"/>
                </a:cubicBezTo>
                <a:cubicBezTo>
                  <a:pt x="39432" y="30109"/>
                  <a:pt x="38752" y="30134"/>
                  <a:pt x="38062" y="30134"/>
                </a:cubicBezTo>
                <a:cubicBezTo>
                  <a:pt x="37776" y="30134"/>
                  <a:pt x="37489" y="30130"/>
                  <a:pt x="37197" y="30120"/>
                </a:cubicBezTo>
                <a:cubicBezTo>
                  <a:pt x="37312" y="29935"/>
                  <a:pt x="37382" y="29785"/>
                  <a:pt x="37453" y="29609"/>
                </a:cubicBezTo>
                <a:cubicBezTo>
                  <a:pt x="38412" y="29609"/>
                  <a:pt x="39398" y="29609"/>
                  <a:pt x="40349" y="29565"/>
                </a:cubicBezTo>
                <a:close/>
                <a:moveTo>
                  <a:pt x="11041" y="28984"/>
                </a:moveTo>
                <a:cubicBezTo>
                  <a:pt x="12071" y="29239"/>
                  <a:pt x="13136" y="29459"/>
                  <a:pt x="14201" y="29679"/>
                </a:cubicBezTo>
                <a:cubicBezTo>
                  <a:pt x="13937" y="29829"/>
                  <a:pt x="13682" y="30005"/>
                  <a:pt x="13427" y="30155"/>
                </a:cubicBezTo>
                <a:cubicBezTo>
                  <a:pt x="12326" y="29935"/>
                  <a:pt x="11261" y="29679"/>
                  <a:pt x="10196" y="29424"/>
                </a:cubicBezTo>
                <a:lnTo>
                  <a:pt x="10275" y="29424"/>
                </a:lnTo>
                <a:cubicBezTo>
                  <a:pt x="10530" y="29274"/>
                  <a:pt x="10786" y="29125"/>
                  <a:pt x="11041" y="28984"/>
                </a:cubicBezTo>
                <a:close/>
                <a:moveTo>
                  <a:pt x="15117" y="29125"/>
                </a:moveTo>
                <a:cubicBezTo>
                  <a:pt x="16103" y="29310"/>
                  <a:pt x="17098" y="29494"/>
                  <a:pt x="18119" y="29644"/>
                </a:cubicBezTo>
                <a:cubicBezTo>
                  <a:pt x="17899" y="29829"/>
                  <a:pt x="17679" y="30005"/>
                  <a:pt x="17424" y="30155"/>
                </a:cubicBezTo>
                <a:cubicBezTo>
                  <a:pt x="16358" y="30005"/>
                  <a:pt x="15337" y="29864"/>
                  <a:pt x="14342" y="29644"/>
                </a:cubicBezTo>
                <a:cubicBezTo>
                  <a:pt x="14598" y="29494"/>
                  <a:pt x="14862" y="29310"/>
                  <a:pt x="15117" y="29125"/>
                </a:cubicBezTo>
                <a:close/>
                <a:moveTo>
                  <a:pt x="27953" y="29530"/>
                </a:moveTo>
                <a:cubicBezTo>
                  <a:pt x="27768" y="29750"/>
                  <a:pt x="27583" y="29935"/>
                  <a:pt x="27407" y="30155"/>
                </a:cubicBezTo>
                <a:lnTo>
                  <a:pt x="27363" y="30155"/>
                </a:lnTo>
                <a:cubicBezTo>
                  <a:pt x="26999" y="30155"/>
                  <a:pt x="26632" y="30170"/>
                  <a:pt x="26265" y="30170"/>
                </a:cubicBezTo>
                <a:cubicBezTo>
                  <a:pt x="26082" y="30170"/>
                  <a:pt x="25899" y="30166"/>
                  <a:pt x="25717" y="30155"/>
                </a:cubicBezTo>
                <a:lnTo>
                  <a:pt x="24546" y="30155"/>
                </a:lnTo>
                <a:cubicBezTo>
                  <a:pt x="24722" y="29935"/>
                  <a:pt x="24907" y="29750"/>
                  <a:pt x="25092" y="29565"/>
                </a:cubicBezTo>
                <a:lnTo>
                  <a:pt x="26377" y="29565"/>
                </a:lnTo>
                <a:cubicBezTo>
                  <a:pt x="26536" y="29580"/>
                  <a:pt x="26698" y="29584"/>
                  <a:pt x="26864" y="29584"/>
                </a:cubicBezTo>
                <a:cubicBezTo>
                  <a:pt x="27194" y="29584"/>
                  <a:pt x="27537" y="29565"/>
                  <a:pt x="27883" y="29565"/>
                </a:cubicBezTo>
                <a:cubicBezTo>
                  <a:pt x="27918" y="29530"/>
                  <a:pt x="27918" y="29530"/>
                  <a:pt x="27953" y="29530"/>
                </a:cubicBezTo>
                <a:close/>
                <a:moveTo>
                  <a:pt x="6313" y="29054"/>
                </a:moveTo>
                <a:cubicBezTo>
                  <a:pt x="7264" y="29345"/>
                  <a:pt x="8259" y="29609"/>
                  <a:pt x="9280" y="29864"/>
                </a:cubicBezTo>
                <a:cubicBezTo>
                  <a:pt x="9210" y="29935"/>
                  <a:pt x="9095" y="29970"/>
                  <a:pt x="9025" y="30005"/>
                </a:cubicBezTo>
                <a:cubicBezTo>
                  <a:pt x="8875" y="30084"/>
                  <a:pt x="8769" y="30155"/>
                  <a:pt x="8655" y="30269"/>
                </a:cubicBezTo>
                <a:cubicBezTo>
                  <a:pt x="7634" y="30005"/>
                  <a:pt x="6639" y="29750"/>
                  <a:pt x="5653" y="29459"/>
                </a:cubicBezTo>
                <a:cubicBezTo>
                  <a:pt x="5873" y="29310"/>
                  <a:pt x="6093" y="29169"/>
                  <a:pt x="6313" y="29054"/>
                </a:cubicBezTo>
                <a:close/>
                <a:moveTo>
                  <a:pt x="29009" y="29514"/>
                </a:moveTo>
                <a:cubicBezTo>
                  <a:pt x="29173" y="29514"/>
                  <a:pt x="29335" y="29518"/>
                  <a:pt x="29494" y="29530"/>
                </a:cubicBezTo>
                <a:cubicBezTo>
                  <a:pt x="30084" y="29530"/>
                  <a:pt x="30630" y="29609"/>
                  <a:pt x="31149" y="29679"/>
                </a:cubicBezTo>
                <a:cubicBezTo>
                  <a:pt x="30999" y="29899"/>
                  <a:pt x="30885" y="30084"/>
                  <a:pt x="30744" y="30304"/>
                </a:cubicBezTo>
                <a:cubicBezTo>
                  <a:pt x="30304" y="30190"/>
                  <a:pt x="29828" y="30155"/>
                  <a:pt x="29388" y="30120"/>
                </a:cubicBezTo>
                <a:cubicBezTo>
                  <a:pt x="29180" y="30108"/>
                  <a:pt x="28968" y="30104"/>
                  <a:pt x="28754" y="30104"/>
                </a:cubicBezTo>
                <a:cubicBezTo>
                  <a:pt x="28327" y="30104"/>
                  <a:pt x="27895" y="30120"/>
                  <a:pt x="27478" y="30120"/>
                </a:cubicBezTo>
                <a:cubicBezTo>
                  <a:pt x="27663" y="29935"/>
                  <a:pt x="27848" y="29750"/>
                  <a:pt x="28024" y="29530"/>
                </a:cubicBezTo>
                <a:cubicBezTo>
                  <a:pt x="28346" y="29530"/>
                  <a:pt x="28681" y="29514"/>
                  <a:pt x="29009" y="29514"/>
                </a:cubicBezTo>
                <a:close/>
                <a:moveTo>
                  <a:pt x="79386" y="29019"/>
                </a:moveTo>
                <a:cubicBezTo>
                  <a:pt x="80407" y="29125"/>
                  <a:pt x="81437" y="29239"/>
                  <a:pt x="82467" y="29389"/>
                </a:cubicBezTo>
                <a:cubicBezTo>
                  <a:pt x="82538" y="29530"/>
                  <a:pt x="82608" y="29644"/>
                  <a:pt x="82723" y="29785"/>
                </a:cubicBezTo>
                <a:cubicBezTo>
                  <a:pt x="82828" y="29935"/>
                  <a:pt x="82943" y="30120"/>
                  <a:pt x="83048" y="30304"/>
                </a:cubicBezTo>
                <a:cubicBezTo>
                  <a:pt x="82027" y="30120"/>
                  <a:pt x="80997" y="30005"/>
                  <a:pt x="79967" y="29935"/>
                </a:cubicBezTo>
                <a:cubicBezTo>
                  <a:pt x="79826" y="29750"/>
                  <a:pt x="79712" y="29565"/>
                  <a:pt x="79606" y="29389"/>
                </a:cubicBezTo>
                <a:cubicBezTo>
                  <a:pt x="79527" y="29274"/>
                  <a:pt x="79456" y="29169"/>
                  <a:pt x="79386" y="29019"/>
                </a:cubicBezTo>
                <a:close/>
                <a:moveTo>
                  <a:pt x="48757" y="29389"/>
                </a:moveTo>
                <a:lnTo>
                  <a:pt x="48757" y="29389"/>
                </a:lnTo>
                <a:cubicBezTo>
                  <a:pt x="48713" y="29530"/>
                  <a:pt x="48713" y="29679"/>
                  <a:pt x="48713" y="29829"/>
                </a:cubicBezTo>
                <a:lnTo>
                  <a:pt x="48713" y="30120"/>
                </a:lnTo>
                <a:cubicBezTo>
                  <a:pt x="47762" y="30225"/>
                  <a:pt x="46847" y="30340"/>
                  <a:pt x="45896" y="30410"/>
                </a:cubicBezTo>
                <a:cubicBezTo>
                  <a:pt x="45896" y="30340"/>
                  <a:pt x="45896" y="30225"/>
                  <a:pt x="45931" y="30155"/>
                </a:cubicBezTo>
                <a:cubicBezTo>
                  <a:pt x="45966" y="30005"/>
                  <a:pt x="45966" y="29864"/>
                  <a:pt x="46001" y="29715"/>
                </a:cubicBezTo>
                <a:cubicBezTo>
                  <a:pt x="46917" y="29609"/>
                  <a:pt x="47833" y="29494"/>
                  <a:pt x="48757" y="29389"/>
                </a:cubicBezTo>
                <a:close/>
                <a:moveTo>
                  <a:pt x="67131" y="29389"/>
                </a:moveTo>
                <a:cubicBezTo>
                  <a:pt x="67166" y="29459"/>
                  <a:pt x="67201" y="29565"/>
                  <a:pt x="67245" y="29644"/>
                </a:cubicBezTo>
                <a:cubicBezTo>
                  <a:pt x="67316" y="29785"/>
                  <a:pt x="67386" y="29935"/>
                  <a:pt x="67465" y="30120"/>
                </a:cubicBezTo>
                <a:cubicBezTo>
                  <a:pt x="66365" y="30190"/>
                  <a:pt x="65300" y="30304"/>
                  <a:pt x="64199" y="30445"/>
                </a:cubicBezTo>
                <a:cubicBezTo>
                  <a:pt x="64164" y="30269"/>
                  <a:pt x="64085" y="30120"/>
                  <a:pt x="64049" y="29970"/>
                </a:cubicBezTo>
                <a:cubicBezTo>
                  <a:pt x="64014" y="29899"/>
                  <a:pt x="64014" y="29829"/>
                  <a:pt x="63979" y="29750"/>
                </a:cubicBezTo>
                <a:cubicBezTo>
                  <a:pt x="65044" y="29609"/>
                  <a:pt x="66101" y="29494"/>
                  <a:pt x="67131" y="29389"/>
                </a:cubicBezTo>
                <a:close/>
                <a:moveTo>
                  <a:pt x="1321" y="29054"/>
                </a:moveTo>
                <a:cubicBezTo>
                  <a:pt x="2387" y="29424"/>
                  <a:pt x="3452" y="29785"/>
                  <a:pt x="4588" y="30120"/>
                </a:cubicBezTo>
                <a:cubicBezTo>
                  <a:pt x="4517" y="30155"/>
                  <a:pt x="4438" y="30190"/>
                  <a:pt x="4367" y="30225"/>
                </a:cubicBezTo>
                <a:cubicBezTo>
                  <a:pt x="4147" y="30340"/>
                  <a:pt x="3927" y="30410"/>
                  <a:pt x="3707" y="30489"/>
                </a:cubicBezTo>
                <a:cubicBezTo>
                  <a:pt x="2607" y="30190"/>
                  <a:pt x="1506" y="29864"/>
                  <a:pt x="406" y="29494"/>
                </a:cubicBezTo>
                <a:cubicBezTo>
                  <a:pt x="696" y="29345"/>
                  <a:pt x="1031" y="29204"/>
                  <a:pt x="1321" y="29054"/>
                </a:cubicBezTo>
                <a:close/>
                <a:moveTo>
                  <a:pt x="60642" y="29239"/>
                </a:moveTo>
                <a:cubicBezTo>
                  <a:pt x="60713" y="29530"/>
                  <a:pt x="60783" y="29829"/>
                  <a:pt x="60862" y="30120"/>
                </a:cubicBezTo>
                <a:cubicBezTo>
                  <a:pt x="60493" y="30155"/>
                  <a:pt x="60123" y="30190"/>
                  <a:pt x="59762" y="30269"/>
                </a:cubicBezTo>
                <a:cubicBezTo>
                  <a:pt x="59207" y="30340"/>
                  <a:pt x="58661" y="30410"/>
                  <a:pt x="58072" y="30489"/>
                </a:cubicBezTo>
                <a:cubicBezTo>
                  <a:pt x="58036" y="30225"/>
                  <a:pt x="57957" y="29935"/>
                  <a:pt x="57922" y="29679"/>
                </a:cubicBezTo>
                <a:cubicBezTo>
                  <a:pt x="58547" y="29565"/>
                  <a:pt x="59207" y="29459"/>
                  <a:pt x="59832" y="29389"/>
                </a:cubicBezTo>
                <a:cubicBezTo>
                  <a:pt x="60123" y="29310"/>
                  <a:pt x="60378" y="29274"/>
                  <a:pt x="60642" y="29239"/>
                </a:cubicBezTo>
                <a:close/>
                <a:moveTo>
                  <a:pt x="18234" y="29644"/>
                </a:moveTo>
                <a:cubicBezTo>
                  <a:pt x="18269" y="29644"/>
                  <a:pt x="18304" y="29679"/>
                  <a:pt x="18339" y="29679"/>
                </a:cubicBezTo>
                <a:cubicBezTo>
                  <a:pt x="19264" y="29785"/>
                  <a:pt x="20144" y="29899"/>
                  <a:pt x="21060" y="29970"/>
                </a:cubicBezTo>
                <a:cubicBezTo>
                  <a:pt x="20840" y="30155"/>
                  <a:pt x="20584" y="30340"/>
                  <a:pt x="20364" y="30525"/>
                </a:cubicBezTo>
                <a:cubicBezTo>
                  <a:pt x="19405" y="30410"/>
                  <a:pt x="18454" y="30304"/>
                  <a:pt x="17538" y="30190"/>
                </a:cubicBezTo>
                <a:cubicBezTo>
                  <a:pt x="17758" y="30005"/>
                  <a:pt x="17978" y="29829"/>
                  <a:pt x="18234" y="29644"/>
                </a:cubicBezTo>
                <a:close/>
                <a:moveTo>
                  <a:pt x="54735" y="29310"/>
                </a:moveTo>
                <a:lnTo>
                  <a:pt x="54770" y="29345"/>
                </a:lnTo>
                <a:cubicBezTo>
                  <a:pt x="54805" y="29565"/>
                  <a:pt x="54841" y="29829"/>
                  <a:pt x="54876" y="30084"/>
                </a:cubicBezTo>
                <a:cubicBezTo>
                  <a:pt x="53819" y="30225"/>
                  <a:pt x="52719" y="30375"/>
                  <a:pt x="51689" y="30525"/>
                </a:cubicBezTo>
                <a:cubicBezTo>
                  <a:pt x="51653" y="30304"/>
                  <a:pt x="51653" y="30049"/>
                  <a:pt x="51653" y="29750"/>
                </a:cubicBezTo>
                <a:cubicBezTo>
                  <a:pt x="52719" y="29609"/>
                  <a:pt x="53740" y="29459"/>
                  <a:pt x="54735" y="29310"/>
                </a:cubicBezTo>
                <a:close/>
                <a:moveTo>
                  <a:pt x="10125" y="29459"/>
                </a:moveTo>
                <a:cubicBezTo>
                  <a:pt x="11155" y="29750"/>
                  <a:pt x="12256" y="29970"/>
                  <a:pt x="13356" y="30190"/>
                </a:cubicBezTo>
                <a:cubicBezTo>
                  <a:pt x="13242" y="30225"/>
                  <a:pt x="13136" y="30304"/>
                  <a:pt x="13057" y="30340"/>
                </a:cubicBezTo>
                <a:cubicBezTo>
                  <a:pt x="12916" y="30410"/>
                  <a:pt x="12802" y="30489"/>
                  <a:pt x="12661" y="30560"/>
                </a:cubicBezTo>
                <a:cubicBezTo>
                  <a:pt x="11560" y="30340"/>
                  <a:pt x="10495" y="30120"/>
                  <a:pt x="9430" y="29864"/>
                </a:cubicBezTo>
                <a:cubicBezTo>
                  <a:pt x="9685" y="29715"/>
                  <a:pt x="9905" y="29609"/>
                  <a:pt x="10125" y="29459"/>
                </a:cubicBezTo>
                <a:close/>
                <a:moveTo>
                  <a:pt x="14272" y="29715"/>
                </a:moveTo>
                <a:cubicBezTo>
                  <a:pt x="15258" y="29899"/>
                  <a:pt x="16288" y="30049"/>
                  <a:pt x="17353" y="30225"/>
                </a:cubicBezTo>
                <a:cubicBezTo>
                  <a:pt x="17133" y="30375"/>
                  <a:pt x="16913" y="30525"/>
                  <a:pt x="16658" y="30665"/>
                </a:cubicBezTo>
                <a:cubicBezTo>
                  <a:pt x="15557" y="30525"/>
                  <a:pt x="14527" y="30340"/>
                  <a:pt x="13497" y="30155"/>
                </a:cubicBezTo>
                <a:cubicBezTo>
                  <a:pt x="13796" y="30005"/>
                  <a:pt x="14052" y="29864"/>
                  <a:pt x="14272" y="29715"/>
                </a:cubicBezTo>
                <a:close/>
                <a:moveTo>
                  <a:pt x="31220" y="29679"/>
                </a:moveTo>
                <a:cubicBezTo>
                  <a:pt x="31369" y="29715"/>
                  <a:pt x="31475" y="29750"/>
                  <a:pt x="31624" y="29750"/>
                </a:cubicBezTo>
                <a:cubicBezTo>
                  <a:pt x="32100" y="29829"/>
                  <a:pt x="32575" y="29935"/>
                  <a:pt x="33086" y="29970"/>
                </a:cubicBezTo>
                <a:cubicBezTo>
                  <a:pt x="33350" y="30005"/>
                  <a:pt x="33641" y="30005"/>
                  <a:pt x="33896" y="30049"/>
                </a:cubicBezTo>
                <a:cubicBezTo>
                  <a:pt x="33790" y="30225"/>
                  <a:pt x="33641" y="30445"/>
                  <a:pt x="33491" y="30665"/>
                </a:cubicBezTo>
                <a:cubicBezTo>
                  <a:pt x="33165" y="30630"/>
                  <a:pt x="32795" y="30595"/>
                  <a:pt x="32426" y="30560"/>
                </a:cubicBezTo>
                <a:cubicBezTo>
                  <a:pt x="31985" y="30525"/>
                  <a:pt x="31545" y="30445"/>
                  <a:pt x="31105" y="30375"/>
                </a:cubicBezTo>
                <a:cubicBezTo>
                  <a:pt x="30999" y="30340"/>
                  <a:pt x="30885" y="30304"/>
                  <a:pt x="30779" y="30304"/>
                </a:cubicBezTo>
                <a:cubicBezTo>
                  <a:pt x="30929" y="30084"/>
                  <a:pt x="31070" y="29899"/>
                  <a:pt x="31220" y="29679"/>
                </a:cubicBezTo>
                <a:close/>
                <a:moveTo>
                  <a:pt x="45931" y="29715"/>
                </a:moveTo>
                <a:cubicBezTo>
                  <a:pt x="45931" y="29864"/>
                  <a:pt x="45896" y="30005"/>
                  <a:pt x="45852" y="30155"/>
                </a:cubicBezTo>
                <a:cubicBezTo>
                  <a:pt x="45852" y="30225"/>
                  <a:pt x="45816" y="30340"/>
                  <a:pt x="45816" y="30445"/>
                </a:cubicBezTo>
                <a:cubicBezTo>
                  <a:pt x="44795" y="30525"/>
                  <a:pt x="43730" y="30630"/>
                  <a:pt x="42665" y="30665"/>
                </a:cubicBezTo>
                <a:cubicBezTo>
                  <a:pt x="42735" y="30445"/>
                  <a:pt x="42814" y="30225"/>
                  <a:pt x="42885" y="30005"/>
                </a:cubicBezTo>
                <a:cubicBezTo>
                  <a:pt x="43915" y="29935"/>
                  <a:pt x="44936" y="29829"/>
                  <a:pt x="45931" y="29715"/>
                </a:cubicBezTo>
                <a:close/>
                <a:moveTo>
                  <a:pt x="21130" y="29970"/>
                </a:moveTo>
                <a:cubicBezTo>
                  <a:pt x="22231" y="30084"/>
                  <a:pt x="23331" y="30155"/>
                  <a:pt x="24432" y="30190"/>
                </a:cubicBezTo>
                <a:cubicBezTo>
                  <a:pt x="24212" y="30375"/>
                  <a:pt x="24027" y="30560"/>
                  <a:pt x="23807" y="30745"/>
                </a:cubicBezTo>
                <a:cubicBezTo>
                  <a:pt x="22706" y="30709"/>
                  <a:pt x="21570" y="30630"/>
                  <a:pt x="20435" y="30525"/>
                </a:cubicBezTo>
                <a:cubicBezTo>
                  <a:pt x="20690" y="30340"/>
                  <a:pt x="20910" y="30155"/>
                  <a:pt x="21130" y="29970"/>
                </a:cubicBezTo>
                <a:close/>
                <a:moveTo>
                  <a:pt x="73663" y="29785"/>
                </a:moveTo>
                <a:cubicBezTo>
                  <a:pt x="74685" y="29785"/>
                  <a:pt x="75715" y="29785"/>
                  <a:pt x="76745" y="29829"/>
                </a:cubicBezTo>
                <a:cubicBezTo>
                  <a:pt x="76930" y="30120"/>
                  <a:pt x="77106" y="30410"/>
                  <a:pt x="77291" y="30745"/>
                </a:cubicBezTo>
                <a:cubicBezTo>
                  <a:pt x="76630" y="30709"/>
                  <a:pt x="75970" y="30709"/>
                  <a:pt x="75275" y="30709"/>
                </a:cubicBezTo>
                <a:lnTo>
                  <a:pt x="74139" y="30709"/>
                </a:lnTo>
                <a:cubicBezTo>
                  <a:pt x="73989" y="30410"/>
                  <a:pt x="73804" y="30120"/>
                  <a:pt x="73663" y="29785"/>
                </a:cubicBezTo>
                <a:close/>
                <a:moveTo>
                  <a:pt x="63944" y="29750"/>
                </a:moveTo>
                <a:cubicBezTo>
                  <a:pt x="63944" y="29829"/>
                  <a:pt x="63979" y="29899"/>
                  <a:pt x="63979" y="29970"/>
                </a:cubicBezTo>
                <a:cubicBezTo>
                  <a:pt x="64049" y="30120"/>
                  <a:pt x="64085" y="30269"/>
                  <a:pt x="64120" y="30445"/>
                </a:cubicBezTo>
                <a:cubicBezTo>
                  <a:pt x="63134" y="30560"/>
                  <a:pt x="62139" y="30665"/>
                  <a:pt x="61118" y="30780"/>
                </a:cubicBezTo>
                <a:cubicBezTo>
                  <a:pt x="61083" y="30665"/>
                  <a:pt x="61039" y="30525"/>
                  <a:pt x="61003" y="30375"/>
                </a:cubicBezTo>
                <a:cubicBezTo>
                  <a:pt x="60968" y="30304"/>
                  <a:pt x="60968" y="30225"/>
                  <a:pt x="60933" y="30155"/>
                </a:cubicBezTo>
                <a:cubicBezTo>
                  <a:pt x="61963" y="30005"/>
                  <a:pt x="62949" y="29864"/>
                  <a:pt x="63944" y="29750"/>
                </a:cubicBezTo>
                <a:close/>
                <a:moveTo>
                  <a:pt x="24502" y="30190"/>
                </a:moveTo>
                <a:cubicBezTo>
                  <a:pt x="24907" y="30190"/>
                  <a:pt x="25312" y="30225"/>
                  <a:pt x="25717" y="30225"/>
                </a:cubicBezTo>
                <a:cubicBezTo>
                  <a:pt x="26263" y="30225"/>
                  <a:pt x="26818" y="30225"/>
                  <a:pt x="27328" y="30190"/>
                </a:cubicBezTo>
                <a:lnTo>
                  <a:pt x="27328" y="30190"/>
                </a:lnTo>
                <a:cubicBezTo>
                  <a:pt x="27143" y="30410"/>
                  <a:pt x="26967" y="30595"/>
                  <a:pt x="26782" y="30815"/>
                </a:cubicBezTo>
                <a:lnTo>
                  <a:pt x="25462" y="30815"/>
                </a:lnTo>
                <a:cubicBezTo>
                  <a:pt x="24942" y="30815"/>
                  <a:pt x="24432" y="30780"/>
                  <a:pt x="23886" y="30780"/>
                </a:cubicBezTo>
                <a:cubicBezTo>
                  <a:pt x="24106" y="30560"/>
                  <a:pt x="24282" y="30375"/>
                  <a:pt x="24502" y="30190"/>
                </a:cubicBezTo>
                <a:close/>
                <a:moveTo>
                  <a:pt x="33966" y="30049"/>
                </a:moveTo>
                <a:cubicBezTo>
                  <a:pt x="35032" y="30120"/>
                  <a:pt x="36062" y="30155"/>
                  <a:pt x="37127" y="30190"/>
                </a:cubicBezTo>
                <a:cubicBezTo>
                  <a:pt x="37013" y="30410"/>
                  <a:pt x="36907" y="30630"/>
                  <a:pt x="36792" y="30815"/>
                </a:cubicBezTo>
                <a:cubicBezTo>
                  <a:pt x="35727" y="30815"/>
                  <a:pt x="34627" y="30745"/>
                  <a:pt x="33570" y="30665"/>
                </a:cubicBezTo>
                <a:cubicBezTo>
                  <a:pt x="33711" y="30445"/>
                  <a:pt x="33861" y="30269"/>
                  <a:pt x="33966" y="30049"/>
                </a:cubicBezTo>
                <a:close/>
                <a:moveTo>
                  <a:pt x="42814" y="30005"/>
                </a:moveTo>
                <a:cubicBezTo>
                  <a:pt x="42735" y="30225"/>
                  <a:pt x="42665" y="30445"/>
                  <a:pt x="42594" y="30709"/>
                </a:cubicBezTo>
                <a:cubicBezTo>
                  <a:pt x="41714" y="30745"/>
                  <a:pt x="40833" y="30780"/>
                  <a:pt x="39909" y="30815"/>
                </a:cubicBezTo>
                <a:cubicBezTo>
                  <a:pt x="40023" y="30595"/>
                  <a:pt x="40094" y="30375"/>
                  <a:pt x="40173" y="30155"/>
                </a:cubicBezTo>
                <a:cubicBezTo>
                  <a:pt x="41054" y="30120"/>
                  <a:pt x="41934" y="30084"/>
                  <a:pt x="42814" y="30005"/>
                </a:cubicBezTo>
                <a:close/>
                <a:moveTo>
                  <a:pt x="73584" y="29785"/>
                </a:moveTo>
                <a:cubicBezTo>
                  <a:pt x="73769" y="30120"/>
                  <a:pt x="73919" y="30410"/>
                  <a:pt x="74068" y="30709"/>
                </a:cubicBezTo>
                <a:cubicBezTo>
                  <a:pt x="73038" y="30709"/>
                  <a:pt x="71973" y="30745"/>
                  <a:pt x="70943" y="30815"/>
                </a:cubicBezTo>
                <a:cubicBezTo>
                  <a:pt x="70802" y="30525"/>
                  <a:pt x="70652" y="30225"/>
                  <a:pt x="70503" y="29935"/>
                </a:cubicBezTo>
                <a:cubicBezTo>
                  <a:pt x="71568" y="29864"/>
                  <a:pt x="72598" y="29829"/>
                  <a:pt x="73584" y="29785"/>
                </a:cubicBezTo>
                <a:close/>
                <a:moveTo>
                  <a:pt x="40129" y="30155"/>
                </a:moveTo>
                <a:lnTo>
                  <a:pt x="40129" y="30155"/>
                </a:lnTo>
                <a:cubicBezTo>
                  <a:pt x="40023" y="30375"/>
                  <a:pt x="39953" y="30595"/>
                  <a:pt x="39839" y="30815"/>
                </a:cubicBezTo>
                <a:cubicBezTo>
                  <a:pt x="39346" y="30833"/>
                  <a:pt x="38850" y="30841"/>
                  <a:pt x="38355" y="30841"/>
                </a:cubicBezTo>
                <a:cubicBezTo>
                  <a:pt x="37860" y="30841"/>
                  <a:pt x="37365" y="30833"/>
                  <a:pt x="36872" y="30815"/>
                </a:cubicBezTo>
                <a:cubicBezTo>
                  <a:pt x="36977" y="30630"/>
                  <a:pt x="37092" y="30410"/>
                  <a:pt x="37162" y="30190"/>
                </a:cubicBezTo>
                <a:cubicBezTo>
                  <a:pt x="38148" y="30190"/>
                  <a:pt x="39143" y="30190"/>
                  <a:pt x="40129" y="30155"/>
                </a:cubicBezTo>
                <a:close/>
                <a:moveTo>
                  <a:pt x="5618" y="29494"/>
                </a:moveTo>
                <a:cubicBezTo>
                  <a:pt x="6568" y="29785"/>
                  <a:pt x="7554" y="30049"/>
                  <a:pt x="8585" y="30304"/>
                </a:cubicBezTo>
                <a:cubicBezTo>
                  <a:pt x="8435" y="30410"/>
                  <a:pt x="8294" y="30525"/>
                  <a:pt x="8144" y="30630"/>
                </a:cubicBezTo>
                <a:cubicBezTo>
                  <a:pt x="8039" y="30709"/>
                  <a:pt x="7889" y="30780"/>
                  <a:pt x="7775" y="30885"/>
                </a:cubicBezTo>
                <a:cubicBezTo>
                  <a:pt x="6718" y="30630"/>
                  <a:pt x="5723" y="30375"/>
                  <a:pt x="4737" y="30084"/>
                </a:cubicBezTo>
                <a:cubicBezTo>
                  <a:pt x="4993" y="29935"/>
                  <a:pt x="5283" y="29750"/>
                  <a:pt x="5538" y="29565"/>
                </a:cubicBezTo>
                <a:cubicBezTo>
                  <a:pt x="5538" y="29530"/>
                  <a:pt x="5574" y="29530"/>
                  <a:pt x="5618" y="29494"/>
                </a:cubicBezTo>
                <a:close/>
                <a:moveTo>
                  <a:pt x="51618" y="29785"/>
                </a:moveTo>
                <a:lnTo>
                  <a:pt x="51618" y="30525"/>
                </a:lnTo>
                <a:cubicBezTo>
                  <a:pt x="50623" y="30665"/>
                  <a:pt x="49637" y="30780"/>
                  <a:pt x="48643" y="30885"/>
                </a:cubicBezTo>
                <a:cubicBezTo>
                  <a:pt x="48678" y="30665"/>
                  <a:pt x="48757" y="30410"/>
                  <a:pt x="48757" y="30155"/>
                </a:cubicBezTo>
                <a:cubicBezTo>
                  <a:pt x="49708" y="30049"/>
                  <a:pt x="50659" y="29899"/>
                  <a:pt x="51618" y="29785"/>
                </a:cubicBezTo>
                <a:close/>
                <a:moveTo>
                  <a:pt x="82538" y="29424"/>
                </a:moveTo>
                <a:lnTo>
                  <a:pt x="82538" y="29424"/>
                </a:lnTo>
                <a:cubicBezTo>
                  <a:pt x="83533" y="29565"/>
                  <a:pt x="84554" y="29750"/>
                  <a:pt x="85549" y="30005"/>
                </a:cubicBezTo>
                <a:cubicBezTo>
                  <a:pt x="85654" y="30155"/>
                  <a:pt x="85769" y="30304"/>
                  <a:pt x="85874" y="30445"/>
                </a:cubicBezTo>
                <a:cubicBezTo>
                  <a:pt x="85989" y="30595"/>
                  <a:pt x="86095" y="30745"/>
                  <a:pt x="86209" y="30885"/>
                </a:cubicBezTo>
                <a:cubicBezTo>
                  <a:pt x="85179" y="30665"/>
                  <a:pt x="84149" y="30445"/>
                  <a:pt x="83128" y="30304"/>
                </a:cubicBezTo>
                <a:cubicBezTo>
                  <a:pt x="83013" y="30120"/>
                  <a:pt x="82872" y="29935"/>
                  <a:pt x="82758" y="29750"/>
                </a:cubicBezTo>
                <a:cubicBezTo>
                  <a:pt x="82687" y="29644"/>
                  <a:pt x="82608" y="29530"/>
                  <a:pt x="82538" y="29424"/>
                </a:cubicBezTo>
                <a:close/>
                <a:moveTo>
                  <a:pt x="57851" y="29679"/>
                </a:moveTo>
                <a:cubicBezTo>
                  <a:pt x="57922" y="29970"/>
                  <a:pt x="57957" y="30225"/>
                  <a:pt x="58036" y="30525"/>
                </a:cubicBezTo>
                <a:cubicBezTo>
                  <a:pt x="57042" y="30630"/>
                  <a:pt x="56055" y="30780"/>
                  <a:pt x="55061" y="30929"/>
                </a:cubicBezTo>
                <a:cubicBezTo>
                  <a:pt x="55025" y="30630"/>
                  <a:pt x="54990" y="30375"/>
                  <a:pt x="54955" y="30120"/>
                </a:cubicBezTo>
                <a:cubicBezTo>
                  <a:pt x="55906" y="29970"/>
                  <a:pt x="56901" y="29829"/>
                  <a:pt x="57851" y="29679"/>
                </a:cubicBezTo>
                <a:close/>
                <a:moveTo>
                  <a:pt x="76815" y="29829"/>
                </a:moveTo>
                <a:cubicBezTo>
                  <a:pt x="77845" y="29829"/>
                  <a:pt x="78911" y="29899"/>
                  <a:pt x="79932" y="29970"/>
                </a:cubicBezTo>
                <a:cubicBezTo>
                  <a:pt x="80117" y="30304"/>
                  <a:pt x="80337" y="30595"/>
                  <a:pt x="80522" y="30929"/>
                </a:cubicBezTo>
                <a:cubicBezTo>
                  <a:pt x="79492" y="30815"/>
                  <a:pt x="78426" y="30780"/>
                  <a:pt x="77370" y="30745"/>
                </a:cubicBezTo>
                <a:cubicBezTo>
                  <a:pt x="77185" y="30410"/>
                  <a:pt x="77000" y="30120"/>
                  <a:pt x="76815" y="29829"/>
                </a:cubicBezTo>
                <a:close/>
                <a:moveTo>
                  <a:pt x="9359" y="29899"/>
                </a:moveTo>
                <a:cubicBezTo>
                  <a:pt x="10416" y="30155"/>
                  <a:pt x="11481" y="30375"/>
                  <a:pt x="12582" y="30595"/>
                </a:cubicBezTo>
                <a:cubicBezTo>
                  <a:pt x="12361" y="30709"/>
                  <a:pt x="12141" y="30815"/>
                  <a:pt x="11956" y="30965"/>
                </a:cubicBezTo>
                <a:cubicBezTo>
                  <a:pt x="10821" y="30745"/>
                  <a:pt x="9755" y="30525"/>
                  <a:pt x="8734" y="30269"/>
                </a:cubicBezTo>
                <a:cubicBezTo>
                  <a:pt x="8840" y="30190"/>
                  <a:pt x="8954" y="30120"/>
                  <a:pt x="9060" y="30084"/>
                </a:cubicBezTo>
                <a:cubicBezTo>
                  <a:pt x="9174" y="30005"/>
                  <a:pt x="9280" y="29935"/>
                  <a:pt x="9359" y="29899"/>
                </a:cubicBezTo>
                <a:close/>
                <a:moveTo>
                  <a:pt x="28402" y="30164"/>
                </a:moveTo>
                <a:cubicBezTo>
                  <a:pt x="28728" y="30164"/>
                  <a:pt x="29058" y="30172"/>
                  <a:pt x="29388" y="30190"/>
                </a:cubicBezTo>
                <a:cubicBezTo>
                  <a:pt x="29828" y="30190"/>
                  <a:pt x="30269" y="30269"/>
                  <a:pt x="30665" y="30340"/>
                </a:cubicBezTo>
                <a:cubicBezTo>
                  <a:pt x="30524" y="30560"/>
                  <a:pt x="30374" y="30780"/>
                  <a:pt x="30189" y="31000"/>
                </a:cubicBezTo>
                <a:cubicBezTo>
                  <a:pt x="29679" y="30885"/>
                  <a:pt x="29168" y="30815"/>
                  <a:pt x="28614" y="30815"/>
                </a:cubicBezTo>
                <a:cubicBezTo>
                  <a:pt x="28432" y="30803"/>
                  <a:pt x="28245" y="30799"/>
                  <a:pt x="28056" y="30799"/>
                </a:cubicBezTo>
                <a:cubicBezTo>
                  <a:pt x="27678" y="30799"/>
                  <a:pt x="27293" y="30815"/>
                  <a:pt x="26923" y="30815"/>
                </a:cubicBezTo>
                <a:lnTo>
                  <a:pt x="26853" y="30815"/>
                </a:lnTo>
                <a:cubicBezTo>
                  <a:pt x="27038" y="30595"/>
                  <a:pt x="27223" y="30410"/>
                  <a:pt x="27443" y="30190"/>
                </a:cubicBezTo>
                <a:cubicBezTo>
                  <a:pt x="27755" y="30172"/>
                  <a:pt x="28076" y="30164"/>
                  <a:pt x="28402" y="30164"/>
                </a:cubicBezTo>
                <a:close/>
                <a:moveTo>
                  <a:pt x="70468" y="29935"/>
                </a:moveTo>
                <a:cubicBezTo>
                  <a:pt x="70582" y="30225"/>
                  <a:pt x="70723" y="30525"/>
                  <a:pt x="70873" y="30815"/>
                </a:cubicBezTo>
                <a:cubicBezTo>
                  <a:pt x="69886" y="30850"/>
                  <a:pt x="68892" y="30929"/>
                  <a:pt x="67906" y="31000"/>
                </a:cubicBezTo>
                <a:cubicBezTo>
                  <a:pt x="67756" y="30709"/>
                  <a:pt x="67641" y="30445"/>
                  <a:pt x="67536" y="30155"/>
                </a:cubicBezTo>
                <a:cubicBezTo>
                  <a:pt x="68522" y="30084"/>
                  <a:pt x="69481" y="30005"/>
                  <a:pt x="70468" y="29935"/>
                </a:cubicBezTo>
                <a:close/>
                <a:moveTo>
                  <a:pt x="17538" y="30225"/>
                </a:moveTo>
                <a:cubicBezTo>
                  <a:pt x="18454" y="30375"/>
                  <a:pt x="19369" y="30489"/>
                  <a:pt x="20285" y="30560"/>
                </a:cubicBezTo>
                <a:lnTo>
                  <a:pt x="20250" y="30595"/>
                </a:lnTo>
                <a:cubicBezTo>
                  <a:pt x="20030" y="30745"/>
                  <a:pt x="19845" y="30885"/>
                  <a:pt x="19660" y="31035"/>
                </a:cubicBezTo>
                <a:cubicBezTo>
                  <a:pt x="18709" y="30965"/>
                  <a:pt x="17758" y="30850"/>
                  <a:pt x="16843" y="30709"/>
                </a:cubicBezTo>
                <a:lnTo>
                  <a:pt x="16763" y="30709"/>
                </a:lnTo>
                <a:cubicBezTo>
                  <a:pt x="16984" y="30560"/>
                  <a:pt x="17204" y="30375"/>
                  <a:pt x="17459" y="30225"/>
                </a:cubicBezTo>
                <a:close/>
                <a:moveTo>
                  <a:pt x="13427" y="30190"/>
                </a:moveTo>
                <a:cubicBezTo>
                  <a:pt x="14457" y="30410"/>
                  <a:pt x="15478" y="30560"/>
                  <a:pt x="16579" y="30745"/>
                </a:cubicBezTo>
                <a:cubicBezTo>
                  <a:pt x="16508" y="30780"/>
                  <a:pt x="16402" y="30850"/>
                  <a:pt x="16288" y="30885"/>
                </a:cubicBezTo>
                <a:cubicBezTo>
                  <a:pt x="16182" y="30965"/>
                  <a:pt x="16068" y="31035"/>
                  <a:pt x="15962" y="31070"/>
                </a:cubicBezTo>
                <a:cubicBezTo>
                  <a:pt x="14862" y="30929"/>
                  <a:pt x="13796" y="30745"/>
                  <a:pt x="12766" y="30560"/>
                </a:cubicBezTo>
                <a:cubicBezTo>
                  <a:pt x="12881" y="30525"/>
                  <a:pt x="12951" y="30445"/>
                  <a:pt x="13057" y="30410"/>
                </a:cubicBezTo>
                <a:cubicBezTo>
                  <a:pt x="13207" y="30340"/>
                  <a:pt x="13321" y="30269"/>
                  <a:pt x="13427" y="30190"/>
                </a:cubicBezTo>
                <a:close/>
                <a:moveTo>
                  <a:pt x="60898" y="30155"/>
                </a:moveTo>
                <a:cubicBezTo>
                  <a:pt x="60898" y="30225"/>
                  <a:pt x="60933" y="30304"/>
                  <a:pt x="60933" y="30410"/>
                </a:cubicBezTo>
                <a:cubicBezTo>
                  <a:pt x="60968" y="30525"/>
                  <a:pt x="61003" y="30665"/>
                  <a:pt x="61039" y="30815"/>
                </a:cubicBezTo>
                <a:cubicBezTo>
                  <a:pt x="60713" y="30850"/>
                  <a:pt x="60343" y="30885"/>
                  <a:pt x="60017" y="30929"/>
                </a:cubicBezTo>
                <a:cubicBezTo>
                  <a:pt x="59427" y="31000"/>
                  <a:pt x="58802" y="31070"/>
                  <a:pt x="58177" y="31150"/>
                </a:cubicBezTo>
                <a:cubicBezTo>
                  <a:pt x="58177" y="31035"/>
                  <a:pt x="58142" y="30965"/>
                  <a:pt x="58142" y="30850"/>
                </a:cubicBezTo>
                <a:cubicBezTo>
                  <a:pt x="58142" y="30745"/>
                  <a:pt x="58107" y="30665"/>
                  <a:pt x="58107" y="30560"/>
                </a:cubicBezTo>
                <a:cubicBezTo>
                  <a:pt x="58661" y="30489"/>
                  <a:pt x="59207" y="30410"/>
                  <a:pt x="59762" y="30304"/>
                </a:cubicBezTo>
                <a:cubicBezTo>
                  <a:pt x="60158" y="30269"/>
                  <a:pt x="60528" y="30190"/>
                  <a:pt x="60898" y="30155"/>
                </a:cubicBezTo>
                <a:close/>
                <a:moveTo>
                  <a:pt x="48713" y="30155"/>
                </a:moveTo>
                <a:cubicBezTo>
                  <a:pt x="48678" y="30410"/>
                  <a:pt x="48643" y="30665"/>
                  <a:pt x="48607" y="30885"/>
                </a:cubicBezTo>
                <a:cubicBezTo>
                  <a:pt x="48572" y="30885"/>
                  <a:pt x="48572" y="30885"/>
                  <a:pt x="48572" y="30929"/>
                </a:cubicBezTo>
                <a:cubicBezTo>
                  <a:pt x="47612" y="31035"/>
                  <a:pt x="46662" y="31106"/>
                  <a:pt x="45746" y="31185"/>
                </a:cubicBezTo>
                <a:cubicBezTo>
                  <a:pt x="45781" y="30965"/>
                  <a:pt x="45816" y="30709"/>
                  <a:pt x="45852" y="30489"/>
                </a:cubicBezTo>
                <a:cubicBezTo>
                  <a:pt x="46811" y="30375"/>
                  <a:pt x="47762" y="30304"/>
                  <a:pt x="48713" y="30155"/>
                </a:cubicBezTo>
                <a:close/>
                <a:moveTo>
                  <a:pt x="4658" y="30120"/>
                </a:moveTo>
                <a:cubicBezTo>
                  <a:pt x="5653" y="30410"/>
                  <a:pt x="6674" y="30665"/>
                  <a:pt x="7704" y="30929"/>
                </a:cubicBezTo>
                <a:cubicBezTo>
                  <a:pt x="7519" y="31070"/>
                  <a:pt x="7299" y="31185"/>
                  <a:pt x="7079" y="31290"/>
                </a:cubicBezTo>
                <a:cubicBezTo>
                  <a:pt x="5979" y="31070"/>
                  <a:pt x="4878" y="30815"/>
                  <a:pt x="3778" y="30525"/>
                </a:cubicBezTo>
                <a:cubicBezTo>
                  <a:pt x="3998" y="30445"/>
                  <a:pt x="4183" y="30375"/>
                  <a:pt x="4403" y="30269"/>
                </a:cubicBezTo>
                <a:cubicBezTo>
                  <a:pt x="4473" y="30225"/>
                  <a:pt x="4588" y="30190"/>
                  <a:pt x="4658" y="30120"/>
                </a:cubicBezTo>
                <a:close/>
                <a:moveTo>
                  <a:pt x="67465" y="30155"/>
                </a:moveTo>
                <a:cubicBezTo>
                  <a:pt x="67571" y="30445"/>
                  <a:pt x="67721" y="30709"/>
                  <a:pt x="67826" y="31000"/>
                </a:cubicBezTo>
                <a:cubicBezTo>
                  <a:pt x="66726" y="31070"/>
                  <a:pt x="65625" y="31185"/>
                  <a:pt x="64490" y="31290"/>
                </a:cubicBezTo>
                <a:cubicBezTo>
                  <a:pt x="64384" y="31035"/>
                  <a:pt x="64305" y="30745"/>
                  <a:pt x="64234" y="30489"/>
                </a:cubicBezTo>
                <a:cubicBezTo>
                  <a:pt x="65300" y="30375"/>
                  <a:pt x="66400" y="30269"/>
                  <a:pt x="67465" y="30155"/>
                </a:cubicBezTo>
                <a:close/>
                <a:moveTo>
                  <a:pt x="80011" y="29970"/>
                </a:moveTo>
                <a:lnTo>
                  <a:pt x="80011" y="29970"/>
                </a:lnTo>
                <a:cubicBezTo>
                  <a:pt x="81032" y="30084"/>
                  <a:pt x="82062" y="30190"/>
                  <a:pt x="83092" y="30340"/>
                </a:cubicBezTo>
                <a:cubicBezTo>
                  <a:pt x="83313" y="30665"/>
                  <a:pt x="83533" y="30965"/>
                  <a:pt x="83753" y="31290"/>
                </a:cubicBezTo>
                <a:cubicBezTo>
                  <a:pt x="82723" y="31150"/>
                  <a:pt x="81693" y="31000"/>
                  <a:pt x="80592" y="30929"/>
                </a:cubicBezTo>
                <a:cubicBezTo>
                  <a:pt x="80407" y="30595"/>
                  <a:pt x="80187" y="30304"/>
                  <a:pt x="80011" y="29970"/>
                </a:cubicBezTo>
                <a:close/>
                <a:moveTo>
                  <a:pt x="20364" y="30560"/>
                </a:moveTo>
                <a:cubicBezTo>
                  <a:pt x="21500" y="30665"/>
                  <a:pt x="22636" y="30780"/>
                  <a:pt x="23771" y="30815"/>
                </a:cubicBezTo>
                <a:cubicBezTo>
                  <a:pt x="23551" y="31000"/>
                  <a:pt x="23366" y="31150"/>
                  <a:pt x="23181" y="31326"/>
                </a:cubicBezTo>
                <a:cubicBezTo>
                  <a:pt x="22011" y="31255"/>
                  <a:pt x="20875" y="31185"/>
                  <a:pt x="19739" y="31070"/>
                </a:cubicBezTo>
                <a:cubicBezTo>
                  <a:pt x="19924" y="30929"/>
                  <a:pt x="20100" y="30780"/>
                  <a:pt x="20285" y="30630"/>
                </a:cubicBezTo>
                <a:cubicBezTo>
                  <a:pt x="20320" y="30630"/>
                  <a:pt x="20320" y="30595"/>
                  <a:pt x="20364" y="30560"/>
                </a:cubicBezTo>
                <a:close/>
                <a:moveTo>
                  <a:pt x="54876" y="30155"/>
                </a:moveTo>
                <a:cubicBezTo>
                  <a:pt x="54955" y="30410"/>
                  <a:pt x="54990" y="30665"/>
                  <a:pt x="55025" y="30929"/>
                </a:cubicBezTo>
                <a:cubicBezTo>
                  <a:pt x="53890" y="31070"/>
                  <a:pt x="52789" y="31185"/>
                  <a:pt x="51689" y="31326"/>
                </a:cubicBezTo>
                <a:lnTo>
                  <a:pt x="51689" y="30595"/>
                </a:lnTo>
                <a:cubicBezTo>
                  <a:pt x="52754" y="30445"/>
                  <a:pt x="53819" y="30304"/>
                  <a:pt x="54876" y="30155"/>
                </a:cubicBezTo>
                <a:close/>
                <a:moveTo>
                  <a:pt x="30744" y="30340"/>
                </a:moveTo>
                <a:cubicBezTo>
                  <a:pt x="30850" y="30375"/>
                  <a:pt x="30964" y="30410"/>
                  <a:pt x="31105" y="30410"/>
                </a:cubicBezTo>
                <a:cubicBezTo>
                  <a:pt x="31510" y="30489"/>
                  <a:pt x="31985" y="30595"/>
                  <a:pt x="32426" y="30630"/>
                </a:cubicBezTo>
                <a:cubicBezTo>
                  <a:pt x="32760" y="30665"/>
                  <a:pt x="33130" y="30709"/>
                  <a:pt x="33456" y="30709"/>
                </a:cubicBezTo>
                <a:cubicBezTo>
                  <a:pt x="33306" y="30929"/>
                  <a:pt x="33165" y="31150"/>
                  <a:pt x="33016" y="31370"/>
                </a:cubicBezTo>
                <a:cubicBezTo>
                  <a:pt x="32760" y="31326"/>
                  <a:pt x="32505" y="31326"/>
                  <a:pt x="32250" y="31290"/>
                </a:cubicBezTo>
                <a:cubicBezTo>
                  <a:pt x="31695" y="31220"/>
                  <a:pt x="31184" y="31150"/>
                  <a:pt x="30709" y="31070"/>
                </a:cubicBezTo>
                <a:cubicBezTo>
                  <a:pt x="30559" y="31035"/>
                  <a:pt x="30410" y="31000"/>
                  <a:pt x="30269" y="31000"/>
                </a:cubicBezTo>
                <a:cubicBezTo>
                  <a:pt x="30410" y="30780"/>
                  <a:pt x="30594" y="30560"/>
                  <a:pt x="30744" y="30340"/>
                </a:cubicBezTo>
                <a:close/>
                <a:moveTo>
                  <a:pt x="23842" y="30815"/>
                </a:moveTo>
                <a:cubicBezTo>
                  <a:pt x="24396" y="30850"/>
                  <a:pt x="24942" y="30850"/>
                  <a:pt x="25462" y="30885"/>
                </a:cubicBezTo>
                <a:cubicBezTo>
                  <a:pt x="25902" y="30885"/>
                  <a:pt x="26307" y="30885"/>
                  <a:pt x="26703" y="30850"/>
                </a:cubicBezTo>
                <a:lnTo>
                  <a:pt x="26703" y="30885"/>
                </a:lnTo>
                <a:cubicBezTo>
                  <a:pt x="26527" y="31070"/>
                  <a:pt x="26377" y="31220"/>
                  <a:pt x="26192" y="31405"/>
                </a:cubicBezTo>
                <a:lnTo>
                  <a:pt x="24766" y="31405"/>
                </a:lnTo>
                <a:cubicBezTo>
                  <a:pt x="24247" y="31370"/>
                  <a:pt x="23771" y="31370"/>
                  <a:pt x="23261" y="31326"/>
                </a:cubicBezTo>
                <a:cubicBezTo>
                  <a:pt x="23446" y="31150"/>
                  <a:pt x="23666" y="31000"/>
                  <a:pt x="23842" y="30815"/>
                </a:cubicBezTo>
                <a:close/>
                <a:moveTo>
                  <a:pt x="45816" y="30489"/>
                </a:moveTo>
                <a:lnTo>
                  <a:pt x="45816" y="30489"/>
                </a:lnTo>
                <a:cubicBezTo>
                  <a:pt x="45781" y="30709"/>
                  <a:pt x="45711" y="30965"/>
                  <a:pt x="45676" y="31220"/>
                </a:cubicBezTo>
                <a:cubicBezTo>
                  <a:pt x="44575" y="31290"/>
                  <a:pt x="43510" y="31370"/>
                  <a:pt x="42445" y="31440"/>
                </a:cubicBezTo>
                <a:cubicBezTo>
                  <a:pt x="42445" y="31405"/>
                  <a:pt x="42445" y="31370"/>
                  <a:pt x="42480" y="31290"/>
                </a:cubicBezTo>
                <a:cubicBezTo>
                  <a:pt x="42515" y="31106"/>
                  <a:pt x="42594" y="30929"/>
                  <a:pt x="42629" y="30745"/>
                </a:cubicBezTo>
                <a:cubicBezTo>
                  <a:pt x="43695" y="30665"/>
                  <a:pt x="44751" y="30595"/>
                  <a:pt x="45816" y="30489"/>
                </a:cubicBezTo>
                <a:close/>
                <a:moveTo>
                  <a:pt x="12696" y="30595"/>
                </a:moveTo>
                <a:cubicBezTo>
                  <a:pt x="13717" y="30815"/>
                  <a:pt x="14783" y="30965"/>
                  <a:pt x="15883" y="31150"/>
                </a:cubicBezTo>
                <a:cubicBezTo>
                  <a:pt x="15813" y="31185"/>
                  <a:pt x="15698" y="31255"/>
                  <a:pt x="15628" y="31290"/>
                </a:cubicBezTo>
                <a:cubicBezTo>
                  <a:pt x="15522" y="31370"/>
                  <a:pt x="15408" y="31440"/>
                  <a:pt x="15302" y="31475"/>
                </a:cubicBezTo>
                <a:lnTo>
                  <a:pt x="15258" y="31475"/>
                </a:lnTo>
                <a:cubicBezTo>
                  <a:pt x="14122" y="31326"/>
                  <a:pt x="13057" y="31150"/>
                  <a:pt x="12036" y="30965"/>
                </a:cubicBezTo>
                <a:cubicBezTo>
                  <a:pt x="12256" y="30850"/>
                  <a:pt x="12476" y="30745"/>
                  <a:pt x="12696" y="30595"/>
                </a:cubicBezTo>
                <a:close/>
                <a:moveTo>
                  <a:pt x="16658" y="30745"/>
                </a:moveTo>
                <a:cubicBezTo>
                  <a:pt x="16728" y="30745"/>
                  <a:pt x="16763" y="30745"/>
                  <a:pt x="16799" y="30780"/>
                </a:cubicBezTo>
                <a:cubicBezTo>
                  <a:pt x="17723" y="30885"/>
                  <a:pt x="18674" y="31000"/>
                  <a:pt x="19589" y="31106"/>
                </a:cubicBezTo>
                <a:cubicBezTo>
                  <a:pt x="19554" y="31106"/>
                  <a:pt x="19519" y="31150"/>
                  <a:pt x="19484" y="31185"/>
                </a:cubicBezTo>
                <a:cubicBezTo>
                  <a:pt x="19369" y="31255"/>
                  <a:pt x="19264" y="31370"/>
                  <a:pt x="19149" y="31475"/>
                </a:cubicBezTo>
                <a:cubicBezTo>
                  <a:pt x="18163" y="31370"/>
                  <a:pt x="17168" y="31255"/>
                  <a:pt x="16182" y="31106"/>
                </a:cubicBezTo>
                <a:lnTo>
                  <a:pt x="16068" y="31106"/>
                </a:lnTo>
                <a:cubicBezTo>
                  <a:pt x="16138" y="31035"/>
                  <a:pt x="16253" y="31000"/>
                  <a:pt x="16323" y="30965"/>
                </a:cubicBezTo>
                <a:cubicBezTo>
                  <a:pt x="16438" y="30885"/>
                  <a:pt x="16543" y="30815"/>
                  <a:pt x="16658" y="30745"/>
                </a:cubicBezTo>
                <a:close/>
                <a:moveTo>
                  <a:pt x="58036" y="30560"/>
                </a:moveTo>
                <a:cubicBezTo>
                  <a:pt x="58036" y="30665"/>
                  <a:pt x="58072" y="30745"/>
                  <a:pt x="58072" y="30850"/>
                </a:cubicBezTo>
                <a:cubicBezTo>
                  <a:pt x="58107" y="30965"/>
                  <a:pt x="58107" y="31070"/>
                  <a:pt x="58142" y="31150"/>
                </a:cubicBezTo>
                <a:cubicBezTo>
                  <a:pt x="57156" y="31290"/>
                  <a:pt x="56161" y="31405"/>
                  <a:pt x="55140" y="31511"/>
                </a:cubicBezTo>
                <a:cubicBezTo>
                  <a:pt x="55140" y="31475"/>
                  <a:pt x="55096" y="31440"/>
                  <a:pt x="55096" y="31405"/>
                </a:cubicBezTo>
                <a:cubicBezTo>
                  <a:pt x="55096" y="31255"/>
                  <a:pt x="55096" y="31106"/>
                  <a:pt x="55061" y="30965"/>
                </a:cubicBezTo>
                <a:cubicBezTo>
                  <a:pt x="56055" y="30850"/>
                  <a:pt x="57042" y="30709"/>
                  <a:pt x="58036" y="30560"/>
                </a:cubicBezTo>
                <a:close/>
                <a:moveTo>
                  <a:pt x="3707" y="30560"/>
                </a:moveTo>
                <a:cubicBezTo>
                  <a:pt x="4808" y="30850"/>
                  <a:pt x="5873" y="31106"/>
                  <a:pt x="6973" y="31370"/>
                </a:cubicBezTo>
                <a:cubicBezTo>
                  <a:pt x="6938" y="31370"/>
                  <a:pt x="6894" y="31405"/>
                  <a:pt x="6859" y="31405"/>
                </a:cubicBezTo>
                <a:cubicBezTo>
                  <a:pt x="6753" y="31475"/>
                  <a:pt x="6604" y="31511"/>
                  <a:pt x="6498" y="31546"/>
                </a:cubicBezTo>
                <a:cubicBezTo>
                  <a:pt x="5318" y="31326"/>
                  <a:pt x="4218" y="31035"/>
                  <a:pt x="3152" y="30780"/>
                </a:cubicBezTo>
                <a:lnTo>
                  <a:pt x="3152" y="30745"/>
                </a:lnTo>
                <a:cubicBezTo>
                  <a:pt x="3337" y="30709"/>
                  <a:pt x="3522" y="30630"/>
                  <a:pt x="3707" y="30560"/>
                </a:cubicBezTo>
                <a:close/>
                <a:moveTo>
                  <a:pt x="8655" y="30304"/>
                </a:moveTo>
                <a:cubicBezTo>
                  <a:pt x="9685" y="30560"/>
                  <a:pt x="10750" y="30780"/>
                  <a:pt x="11851" y="31000"/>
                </a:cubicBezTo>
                <a:cubicBezTo>
                  <a:pt x="11560" y="31185"/>
                  <a:pt x="11261" y="31370"/>
                  <a:pt x="10935" y="31546"/>
                </a:cubicBezTo>
                <a:cubicBezTo>
                  <a:pt x="9870" y="31326"/>
                  <a:pt x="8840" y="31106"/>
                  <a:pt x="7854" y="30885"/>
                </a:cubicBezTo>
                <a:cubicBezTo>
                  <a:pt x="7959" y="30815"/>
                  <a:pt x="8074" y="30745"/>
                  <a:pt x="8180" y="30665"/>
                </a:cubicBezTo>
                <a:cubicBezTo>
                  <a:pt x="8329" y="30560"/>
                  <a:pt x="8479" y="30410"/>
                  <a:pt x="8655" y="30304"/>
                </a:cubicBezTo>
                <a:close/>
                <a:moveTo>
                  <a:pt x="33526" y="30709"/>
                </a:moveTo>
                <a:cubicBezTo>
                  <a:pt x="34591" y="30815"/>
                  <a:pt x="35692" y="30850"/>
                  <a:pt x="36757" y="30885"/>
                </a:cubicBezTo>
                <a:lnTo>
                  <a:pt x="36431" y="31546"/>
                </a:lnTo>
                <a:cubicBezTo>
                  <a:pt x="35331" y="31511"/>
                  <a:pt x="34186" y="31440"/>
                  <a:pt x="33086" y="31370"/>
                </a:cubicBezTo>
                <a:cubicBezTo>
                  <a:pt x="33236" y="31150"/>
                  <a:pt x="33385" y="30929"/>
                  <a:pt x="33526" y="30709"/>
                </a:cubicBezTo>
                <a:close/>
                <a:moveTo>
                  <a:pt x="39839" y="30885"/>
                </a:moveTo>
                <a:cubicBezTo>
                  <a:pt x="39733" y="31106"/>
                  <a:pt x="39654" y="31326"/>
                  <a:pt x="39548" y="31546"/>
                </a:cubicBezTo>
                <a:lnTo>
                  <a:pt x="36502" y="31546"/>
                </a:lnTo>
                <a:lnTo>
                  <a:pt x="36828" y="30885"/>
                </a:lnTo>
                <a:close/>
                <a:moveTo>
                  <a:pt x="42594" y="30745"/>
                </a:moveTo>
                <a:cubicBezTo>
                  <a:pt x="42515" y="30929"/>
                  <a:pt x="42480" y="31106"/>
                  <a:pt x="42409" y="31290"/>
                </a:cubicBezTo>
                <a:cubicBezTo>
                  <a:pt x="42409" y="31326"/>
                  <a:pt x="42374" y="31405"/>
                  <a:pt x="42374" y="31440"/>
                </a:cubicBezTo>
                <a:cubicBezTo>
                  <a:pt x="41450" y="31475"/>
                  <a:pt x="40534" y="31511"/>
                  <a:pt x="39618" y="31546"/>
                </a:cubicBezTo>
                <a:cubicBezTo>
                  <a:pt x="39689" y="31326"/>
                  <a:pt x="39803" y="31106"/>
                  <a:pt x="39909" y="30850"/>
                </a:cubicBezTo>
                <a:cubicBezTo>
                  <a:pt x="40789" y="30850"/>
                  <a:pt x="41670" y="30815"/>
                  <a:pt x="42594" y="30745"/>
                </a:cubicBezTo>
                <a:close/>
                <a:moveTo>
                  <a:pt x="28614" y="30850"/>
                </a:moveTo>
                <a:cubicBezTo>
                  <a:pt x="29168" y="30885"/>
                  <a:pt x="29644" y="30965"/>
                  <a:pt x="30154" y="31035"/>
                </a:cubicBezTo>
                <a:cubicBezTo>
                  <a:pt x="30005" y="31220"/>
                  <a:pt x="29864" y="31405"/>
                  <a:pt x="29714" y="31590"/>
                </a:cubicBezTo>
                <a:cubicBezTo>
                  <a:pt x="29274" y="31511"/>
                  <a:pt x="28869" y="31440"/>
                  <a:pt x="28429" y="31405"/>
                </a:cubicBezTo>
                <a:cubicBezTo>
                  <a:pt x="28209" y="31393"/>
                  <a:pt x="27985" y="31389"/>
                  <a:pt x="27758" y="31389"/>
                </a:cubicBezTo>
                <a:cubicBezTo>
                  <a:pt x="27305" y="31389"/>
                  <a:pt x="26841" y="31405"/>
                  <a:pt x="26377" y="31405"/>
                </a:cubicBezTo>
                <a:lnTo>
                  <a:pt x="26263" y="31405"/>
                </a:lnTo>
                <a:cubicBezTo>
                  <a:pt x="26448" y="31255"/>
                  <a:pt x="26597" y="31070"/>
                  <a:pt x="26747" y="30929"/>
                </a:cubicBezTo>
                <a:cubicBezTo>
                  <a:pt x="26747" y="30885"/>
                  <a:pt x="26782" y="30885"/>
                  <a:pt x="26782" y="30850"/>
                </a:cubicBezTo>
                <a:close/>
                <a:moveTo>
                  <a:pt x="64164" y="30489"/>
                </a:moveTo>
                <a:cubicBezTo>
                  <a:pt x="64234" y="30780"/>
                  <a:pt x="64340" y="31035"/>
                  <a:pt x="64419" y="31290"/>
                </a:cubicBezTo>
                <a:cubicBezTo>
                  <a:pt x="63424" y="31405"/>
                  <a:pt x="62403" y="31475"/>
                  <a:pt x="61338" y="31590"/>
                </a:cubicBezTo>
                <a:cubicBezTo>
                  <a:pt x="61259" y="31370"/>
                  <a:pt x="61188" y="31106"/>
                  <a:pt x="61118" y="30850"/>
                </a:cubicBezTo>
                <a:cubicBezTo>
                  <a:pt x="62139" y="30745"/>
                  <a:pt x="63169" y="30595"/>
                  <a:pt x="64164" y="30489"/>
                </a:cubicBezTo>
                <a:close/>
                <a:moveTo>
                  <a:pt x="51618" y="30595"/>
                </a:moveTo>
                <a:cubicBezTo>
                  <a:pt x="51618" y="30850"/>
                  <a:pt x="51618" y="31106"/>
                  <a:pt x="51653" y="31326"/>
                </a:cubicBezTo>
                <a:cubicBezTo>
                  <a:pt x="50588" y="31475"/>
                  <a:pt x="49558" y="31590"/>
                  <a:pt x="48537" y="31660"/>
                </a:cubicBezTo>
                <a:cubicBezTo>
                  <a:pt x="48537" y="31440"/>
                  <a:pt x="48607" y="31220"/>
                  <a:pt x="48643" y="30965"/>
                </a:cubicBezTo>
                <a:cubicBezTo>
                  <a:pt x="49637" y="30850"/>
                  <a:pt x="50623" y="30745"/>
                  <a:pt x="51618" y="30595"/>
                </a:cubicBezTo>
                <a:close/>
                <a:moveTo>
                  <a:pt x="74174" y="30745"/>
                </a:moveTo>
                <a:cubicBezTo>
                  <a:pt x="75204" y="30745"/>
                  <a:pt x="76269" y="30745"/>
                  <a:pt x="77326" y="30780"/>
                </a:cubicBezTo>
                <a:cubicBezTo>
                  <a:pt x="77475" y="31035"/>
                  <a:pt x="77625" y="31290"/>
                  <a:pt x="77766" y="31546"/>
                </a:cubicBezTo>
                <a:cubicBezTo>
                  <a:pt x="77810" y="31625"/>
                  <a:pt x="77845" y="31660"/>
                  <a:pt x="77880" y="31731"/>
                </a:cubicBezTo>
                <a:cubicBezTo>
                  <a:pt x="77220" y="31695"/>
                  <a:pt x="76595" y="31695"/>
                  <a:pt x="75935" y="31660"/>
                </a:cubicBezTo>
                <a:lnTo>
                  <a:pt x="74649" y="31660"/>
                </a:lnTo>
                <a:cubicBezTo>
                  <a:pt x="74614" y="31590"/>
                  <a:pt x="74544" y="31475"/>
                  <a:pt x="74509" y="31405"/>
                </a:cubicBezTo>
                <a:lnTo>
                  <a:pt x="74174" y="30745"/>
                </a:lnTo>
                <a:close/>
                <a:moveTo>
                  <a:pt x="19660" y="31106"/>
                </a:moveTo>
                <a:cubicBezTo>
                  <a:pt x="20804" y="31220"/>
                  <a:pt x="21975" y="31326"/>
                  <a:pt x="23111" y="31370"/>
                </a:cubicBezTo>
                <a:cubicBezTo>
                  <a:pt x="23041" y="31440"/>
                  <a:pt x="22961" y="31511"/>
                  <a:pt x="22891" y="31546"/>
                </a:cubicBezTo>
                <a:cubicBezTo>
                  <a:pt x="22821" y="31625"/>
                  <a:pt x="22706" y="31695"/>
                  <a:pt x="22636" y="31766"/>
                </a:cubicBezTo>
                <a:cubicBezTo>
                  <a:pt x="21500" y="31695"/>
                  <a:pt x="20364" y="31590"/>
                  <a:pt x="19220" y="31475"/>
                </a:cubicBezTo>
                <a:cubicBezTo>
                  <a:pt x="19334" y="31405"/>
                  <a:pt x="19405" y="31290"/>
                  <a:pt x="19519" y="31220"/>
                </a:cubicBezTo>
                <a:cubicBezTo>
                  <a:pt x="19554" y="31185"/>
                  <a:pt x="19625" y="31150"/>
                  <a:pt x="19660" y="31106"/>
                </a:cubicBezTo>
                <a:close/>
                <a:moveTo>
                  <a:pt x="74104" y="30745"/>
                </a:moveTo>
                <a:cubicBezTo>
                  <a:pt x="74209" y="31000"/>
                  <a:pt x="74324" y="31220"/>
                  <a:pt x="74465" y="31440"/>
                </a:cubicBezTo>
                <a:cubicBezTo>
                  <a:pt x="74509" y="31511"/>
                  <a:pt x="74544" y="31590"/>
                  <a:pt x="74579" y="31660"/>
                </a:cubicBezTo>
                <a:cubicBezTo>
                  <a:pt x="73514" y="31695"/>
                  <a:pt x="72448" y="31731"/>
                  <a:pt x="71383" y="31766"/>
                </a:cubicBezTo>
                <a:cubicBezTo>
                  <a:pt x="71242" y="31475"/>
                  <a:pt x="71093" y="31150"/>
                  <a:pt x="70943" y="30850"/>
                </a:cubicBezTo>
                <a:cubicBezTo>
                  <a:pt x="72008" y="30815"/>
                  <a:pt x="73038" y="30780"/>
                  <a:pt x="74104" y="30745"/>
                </a:cubicBezTo>
                <a:close/>
                <a:moveTo>
                  <a:pt x="23181" y="31370"/>
                </a:moveTo>
                <a:cubicBezTo>
                  <a:pt x="23701" y="31405"/>
                  <a:pt x="24247" y="31440"/>
                  <a:pt x="24766" y="31440"/>
                </a:cubicBezTo>
                <a:cubicBezTo>
                  <a:pt x="24986" y="31458"/>
                  <a:pt x="25215" y="31467"/>
                  <a:pt x="25449" y="31467"/>
                </a:cubicBezTo>
                <a:cubicBezTo>
                  <a:pt x="25682" y="31467"/>
                  <a:pt x="25920" y="31458"/>
                  <a:pt x="26157" y="31440"/>
                </a:cubicBezTo>
                <a:lnTo>
                  <a:pt x="26157" y="31440"/>
                </a:lnTo>
                <a:cubicBezTo>
                  <a:pt x="26122" y="31475"/>
                  <a:pt x="26087" y="31511"/>
                  <a:pt x="26087" y="31546"/>
                </a:cubicBezTo>
                <a:cubicBezTo>
                  <a:pt x="25972" y="31625"/>
                  <a:pt x="25902" y="31731"/>
                  <a:pt x="25823" y="31845"/>
                </a:cubicBezTo>
                <a:lnTo>
                  <a:pt x="24106" y="31845"/>
                </a:lnTo>
                <a:cubicBezTo>
                  <a:pt x="23622" y="31810"/>
                  <a:pt x="23181" y="31766"/>
                  <a:pt x="22741" y="31766"/>
                </a:cubicBezTo>
                <a:cubicBezTo>
                  <a:pt x="22785" y="31695"/>
                  <a:pt x="22856" y="31660"/>
                  <a:pt x="22926" y="31590"/>
                </a:cubicBezTo>
                <a:cubicBezTo>
                  <a:pt x="23005" y="31511"/>
                  <a:pt x="23111" y="31440"/>
                  <a:pt x="23181" y="31370"/>
                </a:cubicBezTo>
                <a:close/>
                <a:moveTo>
                  <a:pt x="83163" y="30375"/>
                </a:moveTo>
                <a:lnTo>
                  <a:pt x="83163" y="30375"/>
                </a:lnTo>
                <a:cubicBezTo>
                  <a:pt x="84228" y="30525"/>
                  <a:pt x="85249" y="30709"/>
                  <a:pt x="86279" y="30965"/>
                </a:cubicBezTo>
                <a:cubicBezTo>
                  <a:pt x="86500" y="31255"/>
                  <a:pt x="86720" y="31546"/>
                  <a:pt x="86975" y="31880"/>
                </a:cubicBezTo>
                <a:cubicBezTo>
                  <a:pt x="85954" y="31660"/>
                  <a:pt x="84888" y="31475"/>
                  <a:pt x="83823" y="31290"/>
                </a:cubicBezTo>
                <a:cubicBezTo>
                  <a:pt x="83603" y="31000"/>
                  <a:pt x="83383" y="30665"/>
                  <a:pt x="83163" y="30375"/>
                </a:cubicBezTo>
                <a:close/>
                <a:moveTo>
                  <a:pt x="7775" y="30929"/>
                </a:moveTo>
                <a:cubicBezTo>
                  <a:pt x="8769" y="31185"/>
                  <a:pt x="9799" y="31405"/>
                  <a:pt x="10856" y="31590"/>
                </a:cubicBezTo>
                <a:cubicBezTo>
                  <a:pt x="10680" y="31695"/>
                  <a:pt x="10495" y="31810"/>
                  <a:pt x="10345" y="31916"/>
                </a:cubicBezTo>
                <a:cubicBezTo>
                  <a:pt x="9280" y="31731"/>
                  <a:pt x="8215" y="31546"/>
                  <a:pt x="7158" y="31326"/>
                </a:cubicBezTo>
                <a:cubicBezTo>
                  <a:pt x="7378" y="31220"/>
                  <a:pt x="7598" y="31070"/>
                  <a:pt x="7775" y="30929"/>
                </a:cubicBezTo>
                <a:close/>
                <a:moveTo>
                  <a:pt x="15997" y="31150"/>
                </a:moveTo>
                <a:cubicBezTo>
                  <a:pt x="16033" y="31150"/>
                  <a:pt x="16103" y="31185"/>
                  <a:pt x="16182" y="31185"/>
                </a:cubicBezTo>
                <a:cubicBezTo>
                  <a:pt x="17133" y="31326"/>
                  <a:pt x="18119" y="31440"/>
                  <a:pt x="19079" y="31511"/>
                </a:cubicBezTo>
                <a:cubicBezTo>
                  <a:pt x="18964" y="31660"/>
                  <a:pt x="18859" y="31766"/>
                  <a:pt x="18709" y="31916"/>
                </a:cubicBezTo>
                <a:cubicBezTo>
                  <a:pt x="17609" y="31810"/>
                  <a:pt x="16473" y="31660"/>
                  <a:pt x="15372" y="31511"/>
                </a:cubicBezTo>
                <a:cubicBezTo>
                  <a:pt x="15478" y="31440"/>
                  <a:pt x="15557" y="31405"/>
                  <a:pt x="15663" y="31326"/>
                </a:cubicBezTo>
                <a:cubicBezTo>
                  <a:pt x="15777" y="31290"/>
                  <a:pt x="15883" y="31220"/>
                  <a:pt x="15997" y="31150"/>
                </a:cubicBezTo>
                <a:close/>
                <a:moveTo>
                  <a:pt x="48572" y="30965"/>
                </a:moveTo>
                <a:cubicBezTo>
                  <a:pt x="48537" y="31220"/>
                  <a:pt x="48493" y="31440"/>
                  <a:pt x="48458" y="31695"/>
                </a:cubicBezTo>
                <a:cubicBezTo>
                  <a:pt x="47507" y="31766"/>
                  <a:pt x="46556" y="31845"/>
                  <a:pt x="45596" y="31916"/>
                </a:cubicBezTo>
                <a:cubicBezTo>
                  <a:pt x="45632" y="31695"/>
                  <a:pt x="45676" y="31475"/>
                  <a:pt x="45711" y="31255"/>
                </a:cubicBezTo>
                <a:cubicBezTo>
                  <a:pt x="46662" y="31185"/>
                  <a:pt x="47612" y="31070"/>
                  <a:pt x="48572" y="30965"/>
                </a:cubicBezTo>
                <a:close/>
                <a:moveTo>
                  <a:pt x="55025" y="30965"/>
                </a:moveTo>
                <a:cubicBezTo>
                  <a:pt x="55025" y="31106"/>
                  <a:pt x="55061" y="31255"/>
                  <a:pt x="55061" y="31405"/>
                </a:cubicBezTo>
                <a:lnTo>
                  <a:pt x="55061" y="31546"/>
                </a:lnTo>
                <a:cubicBezTo>
                  <a:pt x="53960" y="31660"/>
                  <a:pt x="52860" y="31766"/>
                  <a:pt x="51724" y="31916"/>
                </a:cubicBezTo>
                <a:lnTo>
                  <a:pt x="51724" y="31546"/>
                </a:lnTo>
                <a:cubicBezTo>
                  <a:pt x="51689" y="31475"/>
                  <a:pt x="51689" y="31440"/>
                  <a:pt x="51689" y="31405"/>
                </a:cubicBezTo>
                <a:cubicBezTo>
                  <a:pt x="52789" y="31255"/>
                  <a:pt x="53925" y="31106"/>
                  <a:pt x="55025" y="30965"/>
                </a:cubicBezTo>
                <a:close/>
                <a:moveTo>
                  <a:pt x="61083" y="30850"/>
                </a:moveTo>
                <a:cubicBezTo>
                  <a:pt x="61118" y="31106"/>
                  <a:pt x="61188" y="31370"/>
                  <a:pt x="61303" y="31625"/>
                </a:cubicBezTo>
                <a:cubicBezTo>
                  <a:pt x="60862" y="31660"/>
                  <a:pt x="60422" y="31695"/>
                  <a:pt x="59982" y="31731"/>
                </a:cubicBezTo>
                <a:cubicBezTo>
                  <a:pt x="59427" y="31810"/>
                  <a:pt x="58882" y="31880"/>
                  <a:pt x="58327" y="31916"/>
                </a:cubicBezTo>
                <a:cubicBezTo>
                  <a:pt x="58292" y="31695"/>
                  <a:pt x="58256" y="31440"/>
                  <a:pt x="58221" y="31220"/>
                </a:cubicBezTo>
                <a:cubicBezTo>
                  <a:pt x="58802" y="31150"/>
                  <a:pt x="59427" y="31070"/>
                  <a:pt x="60017" y="31000"/>
                </a:cubicBezTo>
                <a:cubicBezTo>
                  <a:pt x="60378" y="30929"/>
                  <a:pt x="60713" y="30885"/>
                  <a:pt x="61083" y="30850"/>
                </a:cubicBezTo>
                <a:close/>
                <a:moveTo>
                  <a:pt x="70908" y="30850"/>
                </a:moveTo>
                <a:cubicBezTo>
                  <a:pt x="71022" y="31150"/>
                  <a:pt x="71163" y="31475"/>
                  <a:pt x="71313" y="31766"/>
                </a:cubicBezTo>
                <a:cubicBezTo>
                  <a:pt x="70327" y="31810"/>
                  <a:pt x="69297" y="31880"/>
                  <a:pt x="68267" y="31916"/>
                </a:cubicBezTo>
                <a:cubicBezTo>
                  <a:pt x="68196" y="31731"/>
                  <a:pt x="68082" y="31511"/>
                  <a:pt x="68011" y="31290"/>
                </a:cubicBezTo>
                <a:cubicBezTo>
                  <a:pt x="67976" y="31220"/>
                  <a:pt x="67941" y="31106"/>
                  <a:pt x="67906" y="31035"/>
                </a:cubicBezTo>
                <a:cubicBezTo>
                  <a:pt x="68892" y="30965"/>
                  <a:pt x="69886" y="30885"/>
                  <a:pt x="70908" y="30850"/>
                </a:cubicBezTo>
                <a:close/>
                <a:moveTo>
                  <a:pt x="77405" y="30780"/>
                </a:moveTo>
                <a:lnTo>
                  <a:pt x="77405" y="30780"/>
                </a:lnTo>
                <a:cubicBezTo>
                  <a:pt x="78426" y="30815"/>
                  <a:pt x="79492" y="30885"/>
                  <a:pt x="80557" y="30965"/>
                </a:cubicBezTo>
                <a:cubicBezTo>
                  <a:pt x="80777" y="31290"/>
                  <a:pt x="80997" y="31590"/>
                  <a:pt x="81182" y="31916"/>
                </a:cubicBezTo>
                <a:cubicBezTo>
                  <a:pt x="80117" y="31810"/>
                  <a:pt x="79051" y="31766"/>
                  <a:pt x="77951" y="31731"/>
                </a:cubicBezTo>
                <a:cubicBezTo>
                  <a:pt x="77916" y="31660"/>
                  <a:pt x="77880" y="31590"/>
                  <a:pt x="77845" y="31546"/>
                </a:cubicBezTo>
                <a:cubicBezTo>
                  <a:pt x="77696" y="31290"/>
                  <a:pt x="77546" y="31035"/>
                  <a:pt x="77405" y="30780"/>
                </a:cubicBezTo>
                <a:close/>
                <a:moveTo>
                  <a:pt x="3047" y="30815"/>
                </a:moveTo>
                <a:cubicBezTo>
                  <a:pt x="4112" y="31070"/>
                  <a:pt x="5248" y="31370"/>
                  <a:pt x="6384" y="31625"/>
                </a:cubicBezTo>
                <a:cubicBezTo>
                  <a:pt x="6093" y="31731"/>
                  <a:pt x="5838" y="31845"/>
                  <a:pt x="5574" y="31986"/>
                </a:cubicBezTo>
                <a:cubicBezTo>
                  <a:pt x="4367" y="31731"/>
                  <a:pt x="3232" y="31440"/>
                  <a:pt x="2131" y="31185"/>
                </a:cubicBezTo>
                <a:cubicBezTo>
                  <a:pt x="2422" y="31035"/>
                  <a:pt x="2756" y="30929"/>
                  <a:pt x="3047" y="30815"/>
                </a:cubicBezTo>
                <a:close/>
                <a:moveTo>
                  <a:pt x="30225" y="31035"/>
                </a:moveTo>
                <a:cubicBezTo>
                  <a:pt x="30374" y="31070"/>
                  <a:pt x="30524" y="31106"/>
                  <a:pt x="30665" y="31106"/>
                </a:cubicBezTo>
                <a:cubicBezTo>
                  <a:pt x="31184" y="31220"/>
                  <a:pt x="31695" y="31290"/>
                  <a:pt x="32206" y="31326"/>
                </a:cubicBezTo>
                <a:cubicBezTo>
                  <a:pt x="32470" y="31370"/>
                  <a:pt x="32725" y="31405"/>
                  <a:pt x="32980" y="31405"/>
                </a:cubicBezTo>
                <a:cubicBezTo>
                  <a:pt x="32831" y="31625"/>
                  <a:pt x="32725" y="31810"/>
                  <a:pt x="32575" y="32030"/>
                </a:cubicBezTo>
                <a:cubicBezTo>
                  <a:pt x="32390" y="31986"/>
                  <a:pt x="32206" y="31986"/>
                  <a:pt x="32029" y="31951"/>
                </a:cubicBezTo>
                <a:cubicBezTo>
                  <a:pt x="31475" y="31916"/>
                  <a:pt x="30885" y="31810"/>
                  <a:pt x="30339" y="31695"/>
                </a:cubicBezTo>
                <a:cubicBezTo>
                  <a:pt x="30154" y="31660"/>
                  <a:pt x="29969" y="31625"/>
                  <a:pt x="29784" y="31590"/>
                </a:cubicBezTo>
                <a:cubicBezTo>
                  <a:pt x="29934" y="31405"/>
                  <a:pt x="30084" y="31220"/>
                  <a:pt x="30225" y="31035"/>
                </a:cubicBezTo>
                <a:close/>
                <a:moveTo>
                  <a:pt x="26377" y="31440"/>
                </a:moveTo>
                <a:cubicBezTo>
                  <a:pt x="27073" y="31440"/>
                  <a:pt x="27768" y="31440"/>
                  <a:pt x="28429" y="31475"/>
                </a:cubicBezTo>
                <a:cubicBezTo>
                  <a:pt x="28834" y="31511"/>
                  <a:pt x="29274" y="31546"/>
                  <a:pt x="29679" y="31625"/>
                </a:cubicBezTo>
                <a:cubicBezTo>
                  <a:pt x="29608" y="31695"/>
                  <a:pt x="29564" y="31766"/>
                  <a:pt x="29494" y="31810"/>
                </a:cubicBezTo>
                <a:cubicBezTo>
                  <a:pt x="29423" y="31880"/>
                  <a:pt x="29344" y="31986"/>
                  <a:pt x="29309" y="32065"/>
                </a:cubicBezTo>
                <a:cubicBezTo>
                  <a:pt x="28798" y="31986"/>
                  <a:pt x="28288" y="31916"/>
                  <a:pt x="27768" y="31880"/>
                </a:cubicBezTo>
                <a:cubicBezTo>
                  <a:pt x="27143" y="31845"/>
                  <a:pt x="26527" y="31845"/>
                  <a:pt x="25902" y="31845"/>
                </a:cubicBezTo>
                <a:cubicBezTo>
                  <a:pt x="25972" y="31731"/>
                  <a:pt x="26043" y="31660"/>
                  <a:pt x="26122" y="31590"/>
                </a:cubicBezTo>
                <a:cubicBezTo>
                  <a:pt x="26157" y="31546"/>
                  <a:pt x="26192" y="31511"/>
                  <a:pt x="26228" y="31440"/>
                </a:cubicBezTo>
                <a:close/>
                <a:moveTo>
                  <a:pt x="11956" y="31000"/>
                </a:moveTo>
                <a:cubicBezTo>
                  <a:pt x="12987" y="31185"/>
                  <a:pt x="14087" y="31370"/>
                  <a:pt x="15188" y="31546"/>
                </a:cubicBezTo>
                <a:cubicBezTo>
                  <a:pt x="14897" y="31731"/>
                  <a:pt x="14562" y="31916"/>
                  <a:pt x="14272" y="32100"/>
                </a:cubicBezTo>
                <a:cubicBezTo>
                  <a:pt x="13171" y="31916"/>
                  <a:pt x="12071" y="31731"/>
                  <a:pt x="11041" y="31546"/>
                </a:cubicBezTo>
                <a:cubicBezTo>
                  <a:pt x="11340" y="31370"/>
                  <a:pt x="11631" y="31185"/>
                  <a:pt x="11956" y="31000"/>
                </a:cubicBezTo>
                <a:close/>
                <a:moveTo>
                  <a:pt x="45676" y="31255"/>
                </a:moveTo>
                <a:lnTo>
                  <a:pt x="45676" y="31255"/>
                </a:lnTo>
                <a:cubicBezTo>
                  <a:pt x="45632" y="31475"/>
                  <a:pt x="45561" y="31695"/>
                  <a:pt x="45526" y="31916"/>
                </a:cubicBezTo>
                <a:cubicBezTo>
                  <a:pt x="44425" y="32030"/>
                  <a:pt x="43325" y="32100"/>
                  <a:pt x="42224" y="32136"/>
                </a:cubicBezTo>
                <a:cubicBezTo>
                  <a:pt x="42295" y="31916"/>
                  <a:pt x="42330" y="31695"/>
                  <a:pt x="42409" y="31511"/>
                </a:cubicBezTo>
                <a:cubicBezTo>
                  <a:pt x="43510" y="31440"/>
                  <a:pt x="44575" y="31370"/>
                  <a:pt x="45676" y="31255"/>
                </a:cubicBezTo>
                <a:close/>
                <a:moveTo>
                  <a:pt x="19149" y="31546"/>
                </a:moveTo>
                <a:cubicBezTo>
                  <a:pt x="20320" y="31660"/>
                  <a:pt x="21465" y="31731"/>
                  <a:pt x="22600" y="31810"/>
                </a:cubicBezTo>
                <a:cubicBezTo>
                  <a:pt x="22451" y="31951"/>
                  <a:pt x="22345" y="32065"/>
                  <a:pt x="22195" y="32206"/>
                </a:cubicBezTo>
                <a:cubicBezTo>
                  <a:pt x="21060" y="32136"/>
                  <a:pt x="19924" y="32030"/>
                  <a:pt x="18780" y="31916"/>
                </a:cubicBezTo>
                <a:cubicBezTo>
                  <a:pt x="18929" y="31810"/>
                  <a:pt x="19044" y="31660"/>
                  <a:pt x="19149" y="31546"/>
                </a:cubicBezTo>
                <a:close/>
                <a:moveTo>
                  <a:pt x="33051" y="31405"/>
                </a:moveTo>
                <a:cubicBezTo>
                  <a:pt x="34151" y="31511"/>
                  <a:pt x="35287" y="31546"/>
                  <a:pt x="36387" y="31590"/>
                </a:cubicBezTo>
                <a:cubicBezTo>
                  <a:pt x="36282" y="31810"/>
                  <a:pt x="36167" y="31986"/>
                  <a:pt x="36026" y="32206"/>
                </a:cubicBezTo>
                <a:cubicBezTo>
                  <a:pt x="34891" y="32171"/>
                  <a:pt x="33746" y="32100"/>
                  <a:pt x="32611" y="32030"/>
                </a:cubicBezTo>
                <a:cubicBezTo>
                  <a:pt x="32760" y="31810"/>
                  <a:pt x="32910" y="31625"/>
                  <a:pt x="33051" y="31405"/>
                </a:cubicBezTo>
                <a:close/>
                <a:moveTo>
                  <a:pt x="42330" y="31511"/>
                </a:moveTo>
                <a:lnTo>
                  <a:pt x="42330" y="31511"/>
                </a:lnTo>
                <a:cubicBezTo>
                  <a:pt x="42295" y="31695"/>
                  <a:pt x="42224" y="31916"/>
                  <a:pt x="42154" y="32136"/>
                </a:cubicBezTo>
                <a:cubicBezTo>
                  <a:pt x="41194" y="32171"/>
                  <a:pt x="40244" y="32206"/>
                  <a:pt x="39328" y="32206"/>
                </a:cubicBezTo>
                <a:cubicBezTo>
                  <a:pt x="39398" y="32030"/>
                  <a:pt x="39513" y="31810"/>
                  <a:pt x="39583" y="31590"/>
                </a:cubicBezTo>
                <a:cubicBezTo>
                  <a:pt x="40499" y="31590"/>
                  <a:pt x="41414" y="31546"/>
                  <a:pt x="42330" y="31511"/>
                </a:cubicBezTo>
                <a:close/>
                <a:moveTo>
                  <a:pt x="51653" y="31405"/>
                </a:moveTo>
                <a:lnTo>
                  <a:pt x="51653" y="31546"/>
                </a:lnTo>
                <a:lnTo>
                  <a:pt x="51653" y="31916"/>
                </a:lnTo>
                <a:cubicBezTo>
                  <a:pt x="50623" y="32030"/>
                  <a:pt x="49558" y="32100"/>
                  <a:pt x="48493" y="32206"/>
                </a:cubicBezTo>
                <a:cubicBezTo>
                  <a:pt x="48493" y="32065"/>
                  <a:pt x="48493" y="31916"/>
                  <a:pt x="48537" y="31766"/>
                </a:cubicBezTo>
                <a:lnTo>
                  <a:pt x="48537" y="31731"/>
                </a:lnTo>
                <a:cubicBezTo>
                  <a:pt x="49558" y="31625"/>
                  <a:pt x="50588" y="31511"/>
                  <a:pt x="51653" y="31405"/>
                </a:cubicBezTo>
                <a:close/>
                <a:moveTo>
                  <a:pt x="67826" y="31035"/>
                </a:moveTo>
                <a:cubicBezTo>
                  <a:pt x="67862" y="31150"/>
                  <a:pt x="67906" y="31220"/>
                  <a:pt x="67941" y="31290"/>
                </a:cubicBezTo>
                <a:cubicBezTo>
                  <a:pt x="68046" y="31511"/>
                  <a:pt x="68126" y="31731"/>
                  <a:pt x="68231" y="31916"/>
                </a:cubicBezTo>
                <a:cubicBezTo>
                  <a:pt x="67096" y="32030"/>
                  <a:pt x="65960" y="32100"/>
                  <a:pt x="64824" y="32206"/>
                </a:cubicBezTo>
                <a:cubicBezTo>
                  <a:pt x="64710" y="31916"/>
                  <a:pt x="64604" y="31625"/>
                  <a:pt x="64490" y="31326"/>
                </a:cubicBezTo>
                <a:cubicBezTo>
                  <a:pt x="65590" y="31220"/>
                  <a:pt x="66726" y="31150"/>
                  <a:pt x="67826" y="31035"/>
                </a:cubicBezTo>
                <a:close/>
                <a:moveTo>
                  <a:pt x="36467" y="31590"/>
                </a:moveTo>
                <a:cubicBezTo>
                  <a:pt x="36977" y="31607"/>
                  <a:pt x="37481" y="31616"/>
                  <a:pt x="37986" y="31616"/>
                </a:cubicBezTo>
                <a:cubicBezTo>
                  <a:pt x="38492" y="31616"/>
                  <a:pt x="38998" y="31607"/>
                  <a:pt x="39513" y="31590"/>
                </a:cubicBezTo>
                <a:lnTo>
                  <a:pt x="39513" y="31590"/>
                </a:lnTo>
                <a:cubicBezTo>
                  <a:pt x="39434" y="31810"/>
                  <a:pt x="39328" y="32030"/>
                  <a:pt x="39249" y="32206"/>
                </a:cubicBezTo>
                <a:cubicBezTo>
                  <a:pt x="38897" y="32221"/>
                  <a:pt x="38547" y="32226"/>
                  <a:pt x="38199" y="32226"/>
                </a:cubicBezTo>
                <a:cubicBezTo>
                  <a:pt x="37502" y="32226"/>
                  <a:pt x="36807" y="32206"/>
                  <a:pt x="36097" y="32206"/>
                </a:cubicBezTo>
                <a:cubicBezTo>
                  <a:pt x="36247" y="31986"/>
                  <a:pt x="36352" y="31810"/>
                  <a:pt x="36467" y="31590"/>
                </a:cubicBezTo>
                <a:close/>
                <a:moveTo>
                  <a:pt x="7079" y="31370"/>
                </a:moveTo>
                <a:cubicBezTo>
                  <a:pt x="8144" y="31590"/>
                  <a:pt x="9210" y="31810"/>
                  <a:pt x="10275" y="31951"/>
                </a:cubicBezTo>
                <a:cubicBezTo>
                  <a:pt x="10125" y="32065"/>
                  <a:pt x="9976" y="32136"/>
                  <a:pt x="9870" y="32250"/>
                </a:cubicBezTo>
                <a:cubicBezTo>
                  <a:pt x="8734" y="32030"/>
                  <a:pt x="7634" y="31810"/>
                  <a:pt x="6568" y="31590"/>
                </a:cubicBezTo>
                <a:cubicBezTo>
                  <a:pt x="6674" y="31546"/>
                  <a:pt x="6789" y="31511"/>
                  <a:pt x="6894" y="31475"/>
                </a:cubicBezTo>
                <a:cubicBezTo>
                  <a:pt x="6938" y="31440"/>
                  <a:pt x="7009" y="31405"/>
                  <a:pt x="7079" y="31370"/>
                </a:cubicBezTo>
                <a:close/>
                <a:moveTo>
                  <a:pt x="58142" y="31220"/>
                </a:moveTo>
                <a:cubicBezTo>
                  <a:pt x="58177" y="31440"/>
                  <a:pt x="58221" y="31695"/>
                  <a:pt x="58292" y="31916"/>
                </a:cubicBezTo>
                <a:cubicBezTo>
                  <a:pt x="57262" y="32030"/>
                  <a:pt x="56240" y="32136"/>
                  <a:pt x="55175" y="32250"/>
                </a:cubicBezTo>
                <a:cubicBezTo>
                  <a:pt x="55175" y="32030"/>
                  <a:pt x="55140" y="31810"/>
                  <a:pt x="55140" y="31590"/>
                </a:cubicBezTo>
                <a:cubicBezTo>
                  <a:pt x="56161" y="31475"/>
                  <a:pt x="57156" y="31326"/>
                  <a:pt x="58142" y="31220"/>
                </a:cubicBezTo>
                <a:close/>
                <a:moveTo>
                  <a:pt x="80627" y="31000"/>
                </a:moveTo>
                <a:lnTo>
                  <a:pt x="80627" y="31000"/>
                </a:lnTo>
                <a:cubicBezTo>
                  <a:pt x="81693" y="31070"/>
                  <a:pt x="82758" y="31185"/>
                  <a:pt x="83788" y="31370"/>
                </a:cubicBezTo>
                <a:cubicBezTo>
                  <a:pt x="84008" y="31660"/>
                  <a:pt x="84228" y="31986"/>
                  <a:pt x="84448" y="32285"/>
                </a:cubicBezTo>
                <a:cubicBezTo>
                  <a:pt x="83418" y="32136"/>
                  <a:pt x="82353" y="32030"/>
                  <a:pt x="81252" y="31916"/>
                </a:cubicBezTo>
                <a:cubicBezTo>
                  <a:pt x="81068" y="31625"/>
                  <a:pt x="80847" y="31290"/>
                  <a:pt x="80627" y="31000"/>
                </a:cubicBezTo>
                <a:close/>
                <a:moveTo>
                  <a:pt x="22671" y="31810"/>
                </a:moveTo>
                <a:cubicBezTo>
                  <a:pt x="23146" y="31845"/>
                  <a:pt x="23622" y="31880"/>
                  <a:pt x="24106" y="31880"/>
                </a:cubicBezTo>
                <a:cubicBezTo>
                  <a:pt x="24652" y="31916"/>
                  <a:pt x="25206" y="31916"/>
                  <a:pt x="25787" y="31916"/>
                </a:cubicBezTo>
                <a:cubicBezTo>
                  <a:pt x="25682" y="32030"/>
                  <a:pt x="25567" y="32171"/>
                  <a:pt x="25497" y="32321"/>
                </a:cubicBezTo>
                <a:lnTo>
                  <a:pt x="25347" y="32321"/>
                </a:lnTo>
                <a:cubicBezTo>
                  <a:pt x="24837" y="32321"/>
                  <a:pt x="24282" y="32321"/>
                  <a:pt x="23736" y="32285"/>
                </a:cubicBezTo>
                <a:cubicBezTo>
                  <a:pt x="23261" y="32285"/>
                  <a:pt x="22785" y="32250"/>
                  <a:pt x="22266" y="32206"/>
                </a:cubicBezTo>
                <a:cubicBezTo>
                  <a:pt x="22416" y="32065"/>
                  <a:pt x="22521" y="31951"/>
                  <a:pt x="22671" y="31810"/>
                </a:cubicBezTo>
                <a:close/>
                <a:moveTo>
                  <a:pt x="10970" y="31590"/>
                </a:moveTo>
                <a:cubicBezTo>
                  <a:pt x="12000" y="31810"/>
                  <a:pt x="13057" y="31986"/>
                  <a:pt x="14201" y="32136"/>
                </a:cubicBezTo>
                <a:cubicBezTo>
                  <a:pt x="14052" y="32250"/>
                  <a:pt x="13867" y="32321"/>
                  <a:pt x="13717" y="32426"/>
                </a:cubicBezTo>
                <a:cubicBezTo>
                  <a:pt x="12617" y="32285"/>
                  <a:pt x="11516" y="32100"/>
                  <a:pt x="10416" y="31951"/>
                </a:cubicBezTo>
                <a:cubicBezTo>
                  <a:pt x="10601" y="31810"/>
                  <a:pt x="10786" y="31695"/>
                  <a:pt x="10970" y="31590"/>
                </a:cubicBezTo>
                <a:close/>
                <a:moveTo>
                  <a:pt x="48458" y="31731"/>
                </a:moveTo>
                <a:lnTo>
                  <a:pt x="48458" y="31766"/>
                </a:lnTo>
                <a:cubicBezTo>
                  <a:pt x="48458" y="31916"/>
                  <a:pt x="48458" y="32065"/>
                  <a:pt x="48422" y="32206"/>
                </a:cubicBezTo>
                <a:cubicBezTo>
                  <a:pt x="47472" y="32285"/>
                  <a:pt x="46477" y="32356"/>
                  <a:pt x="45456" y="32426"/>
                </a:cubicBezTo>
                <a:cubicBezTo>
                  <a:pt x="45491" y="32356"/>
                  <a:pt x="45526" y="32250"/>
                  <a:pt x="45526" y="32136"/>
                </a:cubicBezTo>
                <a:cubicBezTo>
                  <a:pt x="45561" y="32100"/>
                  <a:pt x="45561" y="32030"/>
                  <a:pt x="45561" y="31986"/>
                </a:cubicBezTo>
                <a:cubicBezTo>
                  <a:pt x="46512" y="31916"/>
                  <a:pt x="47507" y="31845"/>
                  <a:pt x="48458" y="31731"/>
                </a:cubicBezTo>
                <a:close/>
                <a:moveTo>
                  <a:pt x="29714" y="31660"/>
                </a:moveTo>
                <a:cubicBezTo>
                  <a:pt x="29934" y="31695"/>
                  <a:pt x="30119" y="31731"/>
                  <a:pt x="30339" y="31766"/>
                </a:cubicBezTo>
                <a:cubicBezTo>
                  <a:pt x="30885" y="31880"/>
                  <a:pt x="31440" y="31986"/>
                  <a:pt x="32029" y="32030"/>
                </a:cubicBezTo>
                <a:cubicBezTo>
                  <a:pt x="32206" y="32030"/>
                  <a:pt x="32355" y="32065"/>
                  <a:pt x="32540" y="32065"/>
                </a:cubicBezTo>
                <a:cubicBezTo>
                  <a:pt x="32426" y="32206"/>
                  <a:pt x="32320" y="32321"/>
                  <a:pt x="32250" y="32470"/>
                </a:cubicBezTo>
                <a:cubicBezTo>
                  <a:pt x="31950" y="32426"/>
                  <a:pt x="31660" y="32426"/>
                  <a:pt x="31369" y="32391"/>
                </a:cubicBezTo>
                <a:cubicBezTo>
                  <a:pt x="30815" y="32356"/>
                  <a:pt x="30269" y="32250"/>
                  <a:pt x="29714" y="32136"/>
                </a:cubicBezTo>
                <a:cubicBezTo>
                  <a:pt x="29608" y="32136"/>
                  <a:pt x="29494" y="32100"/>
                  <a:pt x="29344" y="32065"/>
                </a:cubicBezTo>
                <a:cubicBezTo>
                  <a:pt x="29423" y="31986"/>
                  <a:pt x="29494" y="31916"/>
                  <a:pt x="29529" y="31845"/>
                </a:cubicBezTo>
                <a:cubicBezTo>
                  <a:pt x="29608" y="31810"/>
                  <a:pt x="29679" y="31695"/>
                  <a:pt x="29714" y="31660"/>
                </a:cubicBezTo>
                <a:close/>
                <a:moveTo>
                  <a:pt x="64454" y="31326"/>
                </a:moveTo>
                <a:cubicBezTo>
                  <a:pt x="64525" y="31625"/>
                  <a:pt x="64639" y="31916"/>
                  <a:pt x="64745" y="32206"/>
                </a:cubicBezTo>
                <a:cubicBezTo>
                  <a:pt x="63724" y="32285"/>
                  <a:pt x="62658" y="32391"/>
                  <a:pt x="61628" y="32505"/>
                </a:cubicBezTo>
                <a:cubicBezTo>
                  <a:pt x="61593" y="32426"/>
                  <a:pt x="61558" y="32356"/>
                  <a:pt x="61558" y="32285"/>
                </a:cubicBezTo>
                <a:cubicBezTo>
                  <a:pt x="61479" y="32065"/>
                  <a:pt x="61408" y="31880"/>
                  <a:pt x="61373" y="31660"/>
                </a:cubicBezTo>
                <a:cubicBezTo>
                  <a:pt x="62359" y="31546"/>
                  <a:pt x="63389" y="31440"/>
                  <a:pt x="64454" y="31326"/>
                </a:cubicBezTo>
                <a:close/>
                <a:moveTo>
                  <a:pt x="2017" y="31220"/>
                </a:moveTo>
                <a:cubicBezTo>
                  <a:pt x="3152" y="31511"/>
                  <a:pt x="4297" y="31766"/>
                  <a:pt x="5468" y="32030"/>
                </a:cubicBezTo>
                <a:cubicBezTo>
                  <a:pt x="5213" y="32171"/>
                  <a:pt x="4913" y="32321"/>
                  <a:pt x="4623" y="32541"/>
                </a:cubicBezTo>
                <a:cubicBezTo>
                  <a:pt x="3417" y="32285"/>
                  <a:pt x="2237" y="32030"/>
                  <a:pt x="1101" y="31731"/>
                </a:cubicBezTo>
                <a:cubicBezTo>
                  <a:pt x="1286" y="31625"/>
                  <a:pt x="1471" y="31511"/>
                  <a:pt x="1656" y="31405"/>
                </a:cubicBezTo>
                <a:cubicBezTo>
                  <a:pt x="1761" y="31326"/>
                  <a:pt x="1911" y="31255"/>
                  <a:pt x="2017" y="31220"/>
                </a:cubicBezTo>
                <a:close/>
                <a:moveTo>
                  <a:pt x="15302" y="31546"/>
                </a:moveTo>
                <a:cubicBezTo>
                  <a:pt x="16402" y="31731"/>
                  <a:pt x="17538" y="31845"/>
                  <a:pt x="18674" y="31951"/>
                </a:cubicBezTo>
                <a:cubicBezTo>
                  <a:pt x="18674" y="31986"/>
                  <a:pt x="18639" y="31986"/>
                  <a:pt x="18639" y="32030"/>
                </a:cubicBezTo>
                <a:cubicBezTo>
                  <a:pt x="18454" y="32206"/>
                  <a:pt x="18269" y="32391"/>
                  <a:pt x="18119" y="32576"/>
                </a:cubicBezTo>
                <a:cubicBezTo>
                  <a:pt x="16948" y="32470"/>
                  <a:pt x="15813" y="32321"/>
                  <a:pt x="14712" y="32171"/>
                </a:cubicBezTo>
                <a:cubicBezTo>
                  <a:pt x="14562" y="32136"/>
                  <a:pt x="14492" y="32136"/>
                  <a:pt x="14342" y="32100"/>
                </a:cubicBezTo>
                <a:cubicBezTo>
                  <a:pt x="14677" y="31916"/>
                  <a:pt x="14967" y="31731"/>
                  <a:pt x="15302" y="31546"/>
                </a:cubicBezTo>
                <a:close/>
                <a:moveTo>
                  <a:pt x="55061" y="31590"/>
                </a:moveTo>
                <a:cubicBezTo>
                  <a:pt x="55096" y="31810"/>
                  <a:pt x="55096" y="32030"/>
                  <a:pt x="55140" y="32250"/>
                </a:cubicBezTo>
                <a:cubicBezTo>
                  <a:pt x="54039" y="32356"/>
                  <a:pt x="52895" y="32470"/>
                  <a:pt x="51759" y="32576"/>
                </a:cubicBezTo>
                <a:cubicBezTo>
                  <a:pt x="51759" y="32356"/>
                  <a:pt x="51724" y="32171"/>
                  <a:pt x="51724" y="31951"/>
                </a:cubicBezTo>
                <a:cubicBezTo>
                  <a:pt x="52860" y="31845"/>
                  <a:pt x="53960" y="31731"/>
                  <a:pt x="55061" y="31590"/>
                </a:cubicBezTo>
                <a:close/>
                <a:moveTo>
                  <a:pt x="25823" y="31916"/>
                </a:moveTo>
                <a:cubicBezTo>
                  <a:pt x="26483" y="31916"/>
                  <a:pt x="27108" y="31916"/>
                  <a:pt x="27768" y="31951"/>
                </a:cubicBezTo>
                <a:cubicBezTo>
                  <a:pt x="28288" y="31951"/>
                  <a:pt x="28763" y="32030"/>
                  <a:pt x="29274" y="32136"/>
                </a:cubicBezTo>
                <a:cubicBezTo>
                  <a:pt x="29168" y="32285"/>
                  <a:pt x="29054" y="32426"/>
                  <a:pt x="28948" y="32611"/>
                </a:cubicBezTo>
                <a:lnTo>
                  <a:pt x="28904" y="32611"/>
                </a:lnTo>
                <a:cubicBezTo>
                  <a:pt x="28288" y="32505"/>
                  <a:pt x="27583" y="32391"/>
                  <a:pt x="26888" y="32356"/>
                </a:cubicBezTo>
                <a:cubicBezTo>
                  <a:pt x="26448" y="32356"/>
                  <a:pt x="26008" y="32356"/>
                  <a:pt x="25567" y="32321"/>
                </a:cubicBezTo>
                <a:cubicBezTo>
                  <a:pt x="25647" y="32171"/>
                  <a:pt x="25752" y="32030"/>
                  <a:pt x="25823" y="31916"/>
                </a:cubicBezTo>
                <a:close/>
                <a:moveTo>
                  <a:pt x="45526" y="31986"/>
                </a:moveTo>
                <a:lnTo>
                  <a:pt x="45526" y="31986"/>
                </a:lnTo>
                <a:cubicBezTo>
                  <a:pt x="45491" y="32030"/>
                  <a:pt x="45491" y="32100"/>
                  <a:pt x="45491" y="32136"/>
                </a:cubicBezTo>
                <a:cubicBezTo>
                  <a:pt x="45456" y="32250"/>
                  <a:pt x="45411" y="32356"/>
                  <a:pt x="45411" y="32426"/>
                </a:cubicBezTo>
                <a:cubicBezTo>
                  <a:pt x="44311" y="32505"/>
                  <a:pt x="43175" y="32576"/>
                  <a:pt x="42075" y="32611"/>
                </a:cubicBezTo>
                <a:cubicBezTo>
                  <a:pt x="42110" y="32505"/>
                  <a:pt x="42154" y="32391"/>
                  <a:pt x="42189" y="32285"/>
                </a:cubicBezTo>
                <a:lnTo>
                  <a:pt x="42189" y="32206"/>
                </a:lnTo>
                <a:cubicBezTo>
                  <a:pt x="43290" y="32136"/>
                  <a:pt x="44390" y="32065"/>
                  <a:pt x="45526" y="31986"/>
                </a:cubicBezTo>
                <a:close/>
                <a:moveTo>
                  <a:pt x="6498" y="31625"/>
                </a:moveTo>
                <a:cubicBezTo>
                  <a:pt x="7554" y="31845"/>
                  <a:pt x="8655" y="32065"/>
                  <a:pt x="9799" y="32285"/>
                </a:cubicBezTo>
                <a:cubicBezTo>
                  <a:pt x="9615" y="32391"/>
                  <a:pt x="9394" y="32541"/>
                  <a:pt x="9210" y="32646"/>
                </a:cubicBezTo>
                <a:cubicBezTo>
                  <a:pt x="7959" y="32470"/>
                  <a:pt x="6789" y="32250"/>
                  <a:pt x="5653" y="31986"/>
                </a:cubicBezTo>
                <a:cubicBezTo>
                  <a:pt x="5908" y="31880"/>
                  <a:pt x="6199" y="31766"/>
                  <a:pt x="6498" y="31625"/>
                </a:cubicBezTo>
                <a:close/>
                <a:moveTo>
                  <a:pt x="32575" y="32065"/>
                </a:moveTo>
                <a:cubicBezTo>
                  <a:pt x="33711" y="32171"/>
                  <a:pt x="34847" y="32206"/>
                  <a:pt x="36026" y="32250"/>
                </a:cubicBezTo>
                <a:cubicBezTo>
                  <a:pt x="35947" y="32321"/>
                  <a:pt x="35912" y="32391"/>
                  <a:pt x="35877" y="32470"/>
                </a:cubicBezTo>
                <a:cubicBezTo>
                  <a:pt x="35842" y="32505"/>
                  <a:pt x="35806" y="32576"/>
                  <a:pt x="35771" y="32646"/>
                </a:cubicBezTo>
                <a:cubicBezTo>
                  <a:pt x="34591" y="32611"/>
                  <a:pt x="33456" y="32541"/>
                  <a:pt x="32320" y="32470"/>
                </a:cubicBezTo>
                <a:cubicBezTo>
                  <a:pt x="32390" y="32321"/>
                  <a:pt x="32505" y="32206"/>
                  <a:pt x="32575" y="32065"/>
                </a:cubicBezTo>
                <a:close/>
                <a:moveTo>
                  <a:pt x="36062" y="32250"/>
                </a:moveTo>
                <a:cubicBezTo>
                  <a:pt x="37127" y="32285"/>
                  <a:pt x="38148" y="32285"/>
                  <a:pt x="39213" y="32285"/>
                </a:cubicBezTo>
                <a:cubicBezTo>
                  <a:pt x="39178" y="32356"/>
                  <a:pt x="39143" y="32426"/>
                  <a:pt x="39108" y="32505"/>
                </a:cubicBezTo>
                <a:cubicBezTo>
                  <a:pt x="39073" y="32576"/>
                  <a:pt x="39073" y="32611"/>
                  <a:pt x="39029" y="32690"/>
                </a:cubicBezTo>
                <a:cubicBezTo>
                  <a:pt x="37972" y="32690"/>
                  <a:pt x="36907" y="32690"/>
                  <a:pt x="35842" y="32646"/>
                </a:cubicBezTo>
                <a:cubicBezTo>
                  <a:pt x="35877" y="32576"/>
                  <a:pt x="35912" y="32541"/>
                  <a:pt x="35947" y="32470"/>
                </a:cubicBezTo>
                <a:cubicBezTo>
                  <a:pt x="35991" y="32391"/>
                  <a:pt x="36026" y="32321"/>
                  <a:pt x="36062" y="32250"/>
                </a:cubicBezTo>
                <a:close/>
                <a:moveTo>
                  <a:pt x="42148" y="32206"/>
                </a:moveTo>
                <a:lnTo>
                  <a:pt x="42148" y="32206"/>
                </a:lnTo>
                <a:cubicBezTo>
                  <a:pt x="42110" y="32210"/>
                  <a:pt x="42110" y="32250"/>
                  <a:pt x="42110" y="32250"/>
                </a:cubicBezTo>
                <a:cubicBezTo>
                  <a:pt x="42075" y="32391"/>
                  <a:pt x="42040" y="32505"/>
                  <a:pt x="42004" y="32611"/>
                </a:cubicBezTo>
                <a:cubicBezTo>
                  <a:pt x="41054" y="32646"/>
                  <a:pt x="40059" y="32690"/>
                  <a:pt x="39108" y="32690"/>
                </a:cubicBezTo>
                <a:cubicBezTo>
                  <a:pt x="39108" y="32611"/>
                  <a:pt x="39143" y="32576"/>
                  <a:pt x="39178" y="32541"/>
                </a:cubicBezTo>
                <a:cubicBezTo>
                  <a:pt x="39213" y="32426"/>
                  <a:pt x="39249" y="32356"/>
                  <a:pt x="39293" y="32285"/>
                </a:cubicBezTo>
                <a:cubicBezTo>
                  <a:pt x="40242" y="32285"/>
                  <a:pt x="41191" y="32250"/>
                  <a:pt x="42148" y="32206"/>
                </a:cubicBezTo>
                <a:close/>
                <a:moveTo>
                  <a:pt x="74614" y="31731"/>
                </a:moveTo>
                <a:cubicBezTo>
                  <a:pt x="74799" y="32030"/>
                  <a:pt x="74949" y="32356"/>
                  <a:pt x="75125" y="32690"/>
                </a:cubicBezTo>
                <a:cubicBezTo>
                  <a:pt x="74024" y="32690"/>
                  <a:pt x="72968" y="32690"/>
                  <a:pt x="71867" y="32726"/>
                </a:cubicBezTo>
                <a:cubicBezTo>
                  <a:pt x="71718" y="32426"/>
                  <a:pt x="71568" y="32136"/>
                  <a:pt x="71427" y="31810"/>
                </a:cubicBezTo>
                <a:cubicBezTo>
                  <a:pt x="72484" y="31766"/>
                  <a:pt x="73549" y="31731"/>
                  <a:pt x="74614" y="31731"/>
                </a:cubicBezTo>
                <a:close/>
                <a:moveTo>
                  <a:pt x="74685" y="31731"/>
                </a:moveTo>
                <a:cubicBezTo>
                  <a:pt x="75750" y="31731"/>
                  <a:pt x="76850" y="31731"/>
                  <a:pt x="77916" y="31766"/>
                </a:cubicBezTo>
                <a:cubicBezTo>
                  <a:pt x="78101" y="32100"/>
                  <a:pt x="78285" y="32391"/>
                  <a:pt x="78470" y="32726"/>
                </a:cubicBezTo>
                <a:cubicBezTo>
                  <a:pt x="77699" y="32701"/>
                  <a:pt x="76928" y="32672"/>
                  <a:pt x="76157" y="32672"/>
                </a:cubicBezTo>
                <a:cubicBezTo>
                  <a:pt x="75828" y="32672"/>
                  <a:pt x="75498" y="32677"/>
                  <a:pt x="75169" y="32690"/>
                </a:cubicBezTo>
                <a:cubicBezTo>
                  <a:pt x="75019" y="32356"/>
                  <a:pt x="74834" y="32065"/>
                  <a:pt x="74685" y="31731"/>
                </a:cubicBezTo>
                <a:close/>
                <a:moveTo>
                  <a:pt x="10345" y="31986"/>
                </a:moveTo>
                <a:cubicBezTo>
                  <a:pt x="11446" y="32171"/>
                  <a:pt x="12546" y="32321"/>
                  <a:pt x="13647" y="32470"/>
                </a:cubicBezTo>
                <a:cubicBezTo>
                  <a:pt x="13497" y="32576"/>
                  <a:pt x="13356" y="32646"/>
                  <a:pt x="13207" y="32761"/>
                </a:cubicBezTo>
                <a:cubicBezTo>
                  <a:pt x="12071" y="32611"/>
                  <a:pt x="11006" y="32426"/>
                  <a:pt x="9940" y="32250"/>
                </a:cubicBezTo>
                <a:cubicBezTo>
                  <a:pt x="10090" y="32171"/>
                  <a:pt x="10196" y="32065"/>
                  <a:pt x="10345" y="31986"/>
                </a:cubicBezTo>
                <a:close/>
                <a:moveTo>
                  <a:pt x="61303" y="31660"/>
                </a:moveTo>
                <a:cubicBezTo>
                  <a:pt x="61373" y="31880"/>
                  <a:pt x="61443" y="32065"/>
                  <a:pt x="61479" y="32285"/>
                </a:cubicBezTo>
                <a:cubicBezTo>
                  <a:pt x="61523" y="32356"/>
                  <a:pt x="61523" y="32426"/>
                  <a:pt x="61558" y="32505"/>
                </a:cubicBezTo>
                <a:cubicBezTo>
                  <a:pt x="61188" y="32541"/>
                  <a:pt x="60783" y="32576"/>
                  <a:pt x="60422" y="32611"/>
                </a:cubicBezTo>
                <a:lnTo>
                  <a:pt x="59542" y="32690"/>
                </a:lnTo>
                <a:cubicBezTo>
                  <a:pt x="59172" y="32726"/>
                  <a:pt x="58838" y="32761"/>
                  <a:pt x="58512" y="32796"/>
                </a:cubicBezTo>
                <a:cubicBezTo>
                  <a:pt x="58441" y="32541"/>
                  <a:pt x="58397" y="32250"/>
                  <a:pt x="58327" y="31986"/>
                </a:cubicBezTo>
                <a:cubicBezTo>
                  <a:pt x="58917" y="31916"/>
                  <a:pt x="59427" y="31880"/>
                  <a:pt x="59982" y="31810"/>
                </a:cubicBezTo>
                <a:cubicBezTo>
                  <a:pt x="60422" y="31766"/>
                  <a:pt x="60862" y="31695"/>
                  <a:pt x="61303" y="31660"/>
                </a:cubicBezTo>
                <a:close/>
                <a:moveTo>
                  <a:pt x="51689" y="31951"/>
                </a:moveTo>
                <a:lnTo>
                  <a:pt x="51689" y="32576"/>
                </a:lnTo>
                <a:cubicBezTo>
                  <a:pt x="50623" y="32690"/>
                  <a:pt x="49558" y="32761"/>
                  <a:pt x="48458" y="32831"/>
                </a:cubicBezTo>
                <a:cubicBezTo>
                  <a:pt x="48493" y="32646"/>
                  <a:pt x="48493" y="32470"/>
                  <a:pt x="48493" y="32285"/>
                </a:cubicBezTo>
                <a:cubicBezTo>
                  <a:pt x="49558" y="32171"/>
                  <a:pt x="50623" y="32065"/>
                  <a:pt x="51689" y="31951"/>
                </a:cubicBezTo>
                <a:close/>
                <a:moveTo>
                  <a:pt x="18744" y="31986"/>
                </a:moveTo>
                <a:cubicBezTo>
                  <a:pt x="19880" y="32100"/>
                  <a:pt x="21025" y="32171"/>
                  <a:pt x="22160" y="32250"/>
                </a:cubicBezTo>
                <a:cubicBezTo>
                  <a:pt x="22160" y="32285"/>
                  <a:pt x="22125" y="32285"/>
                  <a:pt x="22125" y="32285"/>
                </a:cubicBezTo>
                <a:cubicBezTo>
                  <a:pt x="21940" y="32505"/>
                  <a:pt x="21720" y="32690"/>
                  <a:pt x="21535" y="32866"/>
                </a:cubicBezTo>
                <a:cubicBezTo>
                  <a:pt x="20399" y="32796"/>
                  <a:pt x="19299" y="32690"/>
                  <a:pt x="18198" y="32576"/>
                </a:cubicBezTo>
                <a:cubicBezTo>
                  <a:pt x="18339" y="32426"/>
                  <a:pt x="18524" y="32250"/>
                  <a:pt x="18674" y="32065"/>
                </a:cubicBezTo>
                <a:cubicBezTo>
                  <a:pt x="18709" y="32030"/>
                  <a:pt x="18709" y="31986"/>
                  <a:pt x="18744" y="31986"/>
                </a:cubicBezTo>
                <a:close/>
                <a:moveTo>
                  <a:pt x="71348" y="31810"/>
                </a:moveTo>
                <a:cubicBezTo>
                  <a:pt x="71498" y="32136"/>
                  <a:pt x="71647" y="32426"/>
                  <a:pt x="71788" y="32726"/>
                </a:cubicBezTo>
                <a:cubicBezTo>
                  <a:pt x="70767" y="32761"/>
                  <a:pt x="69737" y="32831"/>
                  <a:pt x="68672" y="32866"/>
                </a:cubicBezTo>
                <a:cubicBezTo>
                  <a:pt x="68566" y="32576"/>
                  <a:pt x="68451" y="32285"/>
                  <a:pt x="68302" y="31986"/>
                </a:cubicBezTo>
                <a:cubicBezTo>
                  <a:pt x="69332" y="31916"/>
                  <a:pt x="70362" y="31880"/>
                  <a:pt x="71348" y="31810"/>
                </a:cubicBezTo>
                <a:close/>
                <a:moveTo>
                  <a:pt x="14272" y="32136"/>
                </a:moveTo>
                <a:cubicBezTo>
                  <a:pt x="14422" y="32171"/>
                  <a:pt x="14562" y="32206"/>
                  <a:pt x="14677" y="32206"/>
                </a:cubicBezTo>
                <a:cubicBezTo>
                  <a:pt x="15813" y="32356"/>
                  <a:pt x="16913" y="32505"/>
                  <a:pt x="18049" y="32611"/>
                </a:cubicBezTo>
                <a:cubicBezTo>
                  <a:pt x="17943" y="32726"/>
                  <a:pt x="17829" y="32831"/>
                  <a:pt x="17758" y="32910"/>
                </a:cubicBezTo>
                <a:cubicBezTo>
                  <a:pt x="16438" y="32761"/>
                  <a:pt x="15117" y="32611"/>
                  <a:pt x="13832" y="32426"/>
                </a:cubicBezTo>
                <a:cubicBezTo>
                  <a:pt x="13981" y="32356"/>
                  <a:pt x="14122" y="32250"/>
                  <a:pt x="14272" y="32136"/>
                </a:cubicBezTo>
                <a:close/>
                <a:moveTo>
                  <a:pt x="77951" y="31766"/>
                </a:moveTo>
                <a:cubicBezTo>
                  <a:pt x="79051" y="31810"/>
                  <a:pt x="80152" y="31880"/>
                  <a:pt x="81217" y="31951"/>
                </a:cubicBezTo>
                <a:cubicBezTo>
                  <a:pt x="81252" y="32030"/>
                  <a:pt x="81332" y="32100"/>
                  <a:pt x="81367" y="32206"/>
                </a:cubicBezTo>
                <a:cubicBezTo>
                  <a:pt x="81508" y="32426"/>
                  <a:pt x="81693" y="32690"/>
                  <a:pt x="81842" y="32910"/>
                </a:cubicBezTo>
                <a:cubicBezTo>
                  <a:pt x="80742" y="32831"/>
                  <a:pt x="79641" y="32761"/>
                  <a:pt x="78541" y="32726"/>
                </a:cubicBezTo>
                <a:cubicBezTo>
                  <a:pt x="78356" y="32391"/>
                  <a:pt x="78171" y="32100"/>
                  <a:pt x="77951" y="31766"/>
                </a:cubicBezTo>
                <a:close/>
                <a:moveTo>
                  <a:pt x="29309" y="32136"/>
                </a:moveTo>
                <a:cubicBezTo>
                  <a:pt x="29459" y="32171"/>
                  <a:pt x="29608" y="32171"/>
                  <a:pt x="29714" y="32206"/>
                </a:cubicBezTo>
                <a:cubicBezTo>
                  <a:pt x="30269" y="32285"/>
                  <a:pt x="30815" y="32391"/>
                  <a:pt x="31369" y="32470"/>
                </a:cubicBezTo>
                <a:cubicBezTo>
                  <a:pt x="31660" y="32470"/>
                  <a:pt x="31915" y="32505"/>
                  <a:pt x="32206" y="32505"/>
                </a:cubicBezTo>
                <a:cubicBezTo>
                  <a:pt x="32100" y="32690"/>
                  <a:pt x="31985" y="32831"/>
                  <a:pt x="31880" y="32981"/>
                </a:cubicBezTo>
                <a:cubicBezTo>
                  <a:pt x="31624" y="32981"/>
                  <a:pt x="31325" y="32946"/>
                  <a:pt x="31035" y="32910"/>
                </a:cubicBezTo>
                <a:cubicBezTo>
                  <a:pt x="30410" y="32866"/>
                  <a:pt x="29784" y="32761"/>
                  <a:pt x="29203" y="32646"/>
                </a:cubicBezTo>
                <a:cubicBezTo>
                  <a:pt x="29124" y="32646"/>
                  <a:pt x="29054" y="32646"/>
                  <a:pt x="28983" y="32611"/>
                </a:cubicBezTo>
                <a:cubicBezTo>
                  <a:pt x="29089" y="32470"/>
                  <a:pt x="29203" y="32285"/>
                  <a:pt x="29309" y="32136"/>
                </a:cubicBezTo>
                <a:close/>
                <a:moveTo>
                  <a:pt x="48422" y="32285"/>
                </a:moveTo>
                <a:lnTo>
                  <a:pt x="48422" y="32831"/>
                </a:lnTo>
                <a:cubicBezTo>
                  <a:pt x="47392" y="32910"/>
                  <a:pt x="46371" y="32981"/>
                  <a:pt x="45341" y="33051"/>
                </a:cubicBezTo>
                <a:cubicBezTo>
                  <a:pt x="45376" y="32866"/>
                  <a:pt x="45411" y="32690"/>
                  <a:pt x="45456" y="32505"/>
                </a:cubicBezTo>
                <a:cubicBezTo>
                  <a:pt x="46442" y="32426"/>
                  <a:pt x="47472" y="32356"/>
                  <a:pt x="48422" y="32285"/>
                </a:cubicBezTo>
                <a:close/>
                <a:moveTo>
                  <a:pt x="22231" y="32250"/>
                </a:moveTo>
                <a:cubicBezTo>
                  <a:pt x="22741" y="32285"/>
                  <a:pt x="23226" y="32321"/>
                  <a:pt x="23736" y="32356"/>
                </a:cubicBezTo>
                <a:cubicBezTo>
                  <a:pt x="24282" y="32356"/>
                  <a:pt x="24837" y="32391"/>
                  <a:pt x="25347" y="32391"/>
                </a:cubicBezTo>
                <a:lnTo>
                  <a:pt x="25462" y="32391"/>
                </a:lnTo>
                <a:cubicBezTo>
                  <a:pt x="25427" y="32426"/>
                  <a:pt x="25427" y="32470"/>
                  <a:pt x="25382" y="32505"/>
                </a:cubicBezTo>
                <a:cubicBezTo>
                  <a:pt x="25277" y="32690"/>
                  <a:pt x="25127" y="32910"/>
                  <a:pt x="24986" y="33086"/>
                </a:cubicBezTo>
                <a:cubicBezTo>
                  <a:pt x="24396" y="33051"/>
                  <a:pt x="23807" y="33016"/>
                  <a:pt x="23181" y="32981"/>
                </a:cubicBezTo>
                <a:cubicBezTo>
                  <a:pt x="22671" y="32946"/>
                  <a:pt x="22125" y="32910"/>
                  <a:pt x="21606" y="32866"/>
                </a:cubicBezTo>
                <a:cubicBezTo>
                  <a:pt x="21790" y="32726"/>
                  <a:pt x="21975" y="32505"/>
                  <a:pt x="22160" y="32321"/>
                </a:cubicBezTo>
                <a:cubicBezTo>
                  <a:pt x="22195" y="32285"/>
                  <a:pt x="22195" y="32285"/>
                  <a:pt x="22231" y="32250"/>
                </a:cubicBezTo>
                <a:close/>
                <a:moveTo>
                  <a:pt x="58292" y="31986"/>
                </a:moveTo>
                <a:cubicBezTo>
                  <a:pt x="58327" y="32250"/>
                  <a:pt x="58397" y="32541"/>
                  <a:pt x="58441" y="32796"/>
                </a:cubicBezTo>
                <a:cubicBezTo>
                  <a:pt x="57376" y="32910"/>
                  <a:pt x="56346" y="33016"/>
                  <a:pt x="55281" y="33086"/>
                </a:cubicBezTo>
                <a:cubicBezTo>
                  <a:pt x="55246" y="32831"/>
                  <a:pt x="55210" y="32576"/>
                  <a:pt x="55210" y="32321"/>
                </a:cubicBezTo>
                <a:cubicBezTo>
                  <a:pt x="56240" y="32206"/>
                  <a:pt x="57262" y="32100"/>
                  <a:pt x="58292" y="31986"/>
                </a:cubicBezTo>
                <a:close/>
                <a:moveTo>
                  <a:pt x="1031" y="31766"/>
                </a:moveTo>
                <a:cubicBezTo>
                  <a:pt x="2166" y="32065"/>
                  <a:pt x="3337" y="32356"/>
                  <a:pt x="4552" y="32611"/>
                </a:cubicBezTo>
                <a:cubicBezTo>
                  <a:pt x="4517" y="32611"/>
                  <a:pt x="4517" y="32611"/>
                  <a:pt x="4473" y="32646"/>
                </a:cubicBezTo>
                <a:lnTo>
                  <a:pt x="4438" y="32690"/>
                </a:lnTo>
                <a:cubicBezTo>
                  <a:pt x="4253" y="32831"/>
                  <a:pt x="4033" y="32981"/>
                  <a:pt x="3857" y="33130"/>
                </a:cubicBezTo>
                <a:cubicBezTo>
                  <a:pt x="2607" y="32866"/>
                  <a:pt x="1392" y="32611"/>
                  <a:pt x="186" y="32321"/>
                </a:cubicBezTo>
                <a:cubicBezTo>
                  <a:pt x="441" y="32136"/>
                  <a:pt x="731" y="31951"/>
                  <a:pt x="1031" y="31766"/>
                </a:cubicBezTo>
                <a:close/>
                <a:moveTo>
                  <a:pt x="68231" y="31986"/>
                </a:moveTo>
                <a:cubicBezTo>
                  <a:pt x="68381" y="32285"/>
                  <a:pt x="68487" y="32576"/>
                  <a:pt x="68636" y="32910"/>
                </a:cubicBezTo>
                <a:cubicBezTo>
                  <a:pt x="67465" y="32946"/>
                  <a:pt x="66321" y="33051"/>
                  <a:pt x="65150" y="33130"/>
                </a:cubicBezTo>
                <a:cubicBezTo>
                  <a:pt x="65044" y="32831"/>
                  <a:pt x="64930" y="32541"/>
                  <a:pt x="64824" y="32250"/>
                </a:cubicBezTo>
                <a:cubicBezTo>
                  <a:pt x="65995" y="32171"/>
                  <a:pt x="67131" y="32065"/>
                  <a:pt x="68231" y="31986"/>
                </a:cubicBezTo>
                <a:close/>
                <a:moveTo>
                  <a:pt x="32285" y="32541"/>
                </a:moveTo>
                <a:cubicBezTo>
                  <a:pt x="33420" y="32611"/>
                  <a:pt x="34556" y="32690"/>
                  <a:pt x="35727" y="32690"/>
                </a:cubicBezTo>
                <a:cubicBezTo>
                  <a:pt x="35621" y="32866"/>
                  <a:pt x="35507" y="33016"/>
                  <a:pt x="35401" y="33166"/>
                </a:cubicBezTo>
                <a:cubicBezTo>
                  <a:pt x="34266" y="33130"/>
                  <a:pt x="33086" y="33086"/>
                  <a:pt x="31950" y="32981"/>
                </a:cubicBezTo>
                <a:cubicBezTo>
                  <a:pt x="32065" y="32831"/>
                  <a:pt x="32170" y="32690"/>
                  <a:pt x="32285" y="32541"/>
                </a:cubicBezTo>
                <a:close/>
                <a:moveTo>
                  <a:pt x="9870" y="32285"/>
                </a:moveTo>
                <a:cubicBezTo>
                  <a:pt x="10935" y="32470"/>
                  <a:pt x="12000" y="32646"/>
                  <a:pt x="13136" y="32796"/>
                </a:cubicBezTo>
                <a:cubicBezTo>
                  <a:pt x="12916" y="32946"/>
                  <a:pt x="12731" y="33051"/>
                  <a:pt x="12546" y="33201"/>
                </a:cubicBezTo>
                <a:cubicBezTo>
                  <a:pt x="11411" y="33016"/>
                  <a:pt x="10345" y="32866"/>
                  <a:pt x="9280" y="32690"/>
                </a:cubicBezTo>
                <a:cubicBezTo>
                  <a:pt x="9465" y="32541"/>
                  <a:pt x="9685" y="32426"/>
                  <a:pt x="9870" y="32285"/>
                </a:cubicBezTo>
                <a:close/>
                <a:moveTo>
                  <a:pt x="45376" y="32505"/>
                </a:moveTo>
                <a:lnTo>
                  <a:pt x="45376" y="32505"/>
                </a:lnTo>
                <a:cubicBezTo>
                  <a:pt x="45341" y="32690"/>
                  <a:pt x="45306" y="32866"/>
                  <a:pt x="45271" y="33051"/>
                </a:cubicBezTo>
                <a:cubicBezTo>
                  <a:pt x="44170" y="33086"/>
                  <a:pt x="43034" y="33166"/>
                  <a:pt x="41890" y="33201"/>
                </a:cubicBezTo>
                <a:cubicBezTo>
                  <a:pt x="41969" y="33016"/>
                  <a:pt x="42004" y="32831"/>
                  <a:pt x="42040" y="32690"/>
                </a:cubicBezTo>
                <a:cubicBezTo>
                  <a:pt x="43175" y="32611"/>
                  <a:pt x="44276" y="32576"/>
                  <a:pt x="45376" y="32505"/>
                </a:cubicBezTo>
                <a:close/>
                <a:moveTo>
                  <a:pt x="18119" y="32646"/>
                </a:moveTo>
                <a:cubicBezTo>
                  <a:pt x="19220" y="32761"/>
                  <a:pt x="20364" y="32866"/>
                  <a:pt x="21465" y="32946"/>
                </a:cubicBezTo>
                <a:cubicBezTo>
                  <a:pt x="21421" y="32946"/>
                  <a:pt x="21385" y="32981"/>
                  <a:pt x="21350" y="32981"/>
                </a:cubicBezTo>
                <a:cubicBezTo>
                  <a:pt x="21245" y="33086"/>
                  <a:pt x="21130" y="33166"/>
                  <a:pt x="21025" y="33236"/>
                </a:cubicBezTo>
                <a:cubicBezTo>
                  <a:pt x="19959" y="33130"/>
                  <a:pt x="18894" y="33016"/>
                  <a:pt x="17829" y="32910"/>
                </a:cubicBezTo>
                <a:cubicBezTo>
                  <a:pt x="17943" y="32831"/>
                  <a:pt x="18014" y="32726"/>
                  <a:pt x="18119" y="32646"/>
                </a:cubicBezTo>
                <a:close/>
                <a:moveTo>
                  <a:pt x="35806" y="32690"/>
                </a:moveTo>
                <a:cubicBezTo>
                  <a:pt x="36560" y="32715"/>
                  <a:pt x="37308" y="32740"/>
                  <a:pt x="38059" y="32740"/>
                </a:cubicBezTo>
                <a:cubicBezTo>
                  <a:pt x="38370" y="32740"/>
                  <a:pt x="38681" y="32736"/>
                  <a:pt x="38993" y="32726"/>
                </a:cubicBezTo>
                <a:lnTo>
                  <a:pt x="38993" y="32726"/>
                </a:lnTo>
                <a:cubicBezTo>
                  <a:pt x="38923" y="32910"/>
                  <a:pt x="38809" y="33051"/>
                  <a:pt x="38738" y="33236"/>
                </a:cubicBezTo>
                <a:cubicBezTo>
                  <a:pt x="37638" y="33236"/>
                  <a:pt x="36572" y="33201"/>
                  <a:pt x="35472" y="33201"/>
                </a:cubicBezTo>
                <a:cubicBezTo>
                  <a:pt x="35586" y="33016"/>
                  <a:pt x="35692" y="32866"/>
                  <a:pt x="35806" y="32690"/>
                </a:cubicBezTo>
                <a:close/>
                <a:moveTo>
                  <a:pt x="42004" y="32690"/>
                </a:moveTo>
                <a:lnTo>
                  <a:pt x="42004" y="32690"/>
                </a:lnTo>
                <a:cubicBezTo>
                  <a:pt x="41934" y="32831"/>
                  <a:pt x="41890" y="33016"/>
                  <a:pt x="41855" y="33201"/>
                </a:cubicBezTo>
                <a:cubicBezTo>
                  <a:pt x="40833" y="33201"/>
                  <a:pt x="39803" y="33236"/>
                  <a:pt x="38809" y="33236"/>
                </a:cubicBezTo>
                <a:cubicBezTo>
                  <a:pt x="38888" y="33051"/>
                  <a:pt x="38958" y="32910"/>
                  <a:pt x="39073" y="32726"/>
                </a:cubicBezTo>
                <a:cubicBezTo>
                  <a:pt x="40023" y="32726"/>
                  <a:pt x="41010" y="32726"/>
                  <a:pt x="42004" y="32690"/>
                </a:cubicBezTo>
                <a:close/>
                <a:moveTo>
                  <a:pt x="5574" y="32030"/>
                </a:moveTo>
                <a:cubicBezTo>
                  <a:pt x="6718" y="32285"/>
                  <a:pt x="7889" y="32505"/>
                  <a:pt x="9139" y="32726"/>
                </a:cubicBezTo>
                <a:cubicBezTo>
                  <a:pt x="8875" y="32910"/>
                  <a:pt x="8620" y="33086"/>
                  <a:pt x="8364" y="33271"/>
                </a:cubicBezTo>
                <a:cubicBezTo>
                  <a:pt x="7079" y="33051"/>
                  <a:pt x="5873" y="32796"/>
                  <a:pt x="4693" y="32576"/>
                </a:cubicBezTo>
                <a:cubicBezTo>
                  <a:pt x="4993" y="32356"/>
                  <a:pt x="5283" y="32171"/>
                  <a:pt x="5574" y="32030"/>
                </a:cubicBezTo>
                <a:close/>
                <a:moveTo>
                  <a:pt x="13761" y="32505"/>
                </a:moveTo>
                <a:cubicBezTo>
                  <a:pt x="15038" y="32646"/>
                  <a:pt x="16358" y="32796"/>
                  <a:pt x="17679" y="32946"/>
                </a:cubicBezTo>
                <a:cubicBezTo>
                  <a:pt x="17644" y="32946"/>
                  <a:pt x="17644" y="32981"/>
                  <a:pt x="17644" y="32981"/>
                </a:cubicBezTo>
                <a:cubicBezTo>
                  <a:pt x="17459" y="33086"/>
                  <a:pt x="17283" y="33166"/>
                  <a:pt x="17098" y="33271"/>
                </a:cubicBezTo>
                <a:cubicBezTo>
                  <a:pt x="15883" y="33130"/>
                  <a:pt x="14712" y="32981"/>
                  <a:pt x="13541" y="32796"/>
                </a:cubicBezTo>
                <a:cubicBezTo>
                  <a:pt x="13462" y="32796"/>
                  <a:pt x="13356" y="32796"/>
                  <a:pt x="13277" y="32761"/>
                </a:cubicBezTo>
                <a:cubicBezTo>
                  <a:pt x="13427" y="32690"/>
                  <a:pt x="13576" y="32576"/>
                  <a:pt x="13761" y="32505"/>
                </a:cubicBezTo>
                <a:close/>
                <a:moveTo>
                  <a:pt x="81288" y="31951"/>
                </a:moveTo>
                <a:cubicBezTo>
                  <a:pt x="82353" y="32065"/>
                  <a:pt x="83418" y="32171"/>
                  <a:pt x="84483" y="32321"/>
                </a:cubicBezTo>
                <a:cubicBezTo>
                  <a:pt x="84704" y="32646"/>
                  <a:pt x="84924" y="32981"/>
                  <a:pt x="85144" y="33271"/>
                </a:cubicBezTo>
                <a:cubicBezTo>
                  <a:pt x="84078" y="33130"/>
                  <a:pt x="83013" y="33016"/>
                  <a:pt x="81913" y="32910"/>
                </a:cubicBezTo>
                <a:cubicBezTo>
                  <a:pt x="81728" y="32690"/>
                  <a:pt x="81587" y="32426"/>
                  <a:pt x="81402" y="32171"/>
                </a:cubicBezTo>
                <a:cubicBezTo>
                  <a:pt x="81367" y="32100"/>
                  <a:pt x="81332" y="32030"/>
                  <a:pt x="81288" y="31951"/>
                </a:cubicBezTo>
                <a:close/>
                <a:moveTo>
                  <a:pt x="25532" y="32391"/>
                </a:moveTo>
                <a:cubicBezTo>
                  <a:pt x="25972" y="32391"/>
                  <a:pt x="26448" y="32391"/>
                  <a:pt x="26888" y="32426"/>
                </a:cubicBezTo>
                <a:cubicBezTo>
                  <a:pt x="27583" y="32470"/>
                  <a:pt x="28244" y="32541"/>
                  <a:pt x="28904" y="32646"/>
                </a:cubicBezTo>
                <a:cubicBezTo>
                  <a:pt x="28728" y="32946"/>
                  <a:pt x="28543" y="33201"/>
                  <a:pt x="28358" y="33386"/>
                </a:cubicBezTo>
                <a:cubicBezTo>
                  <a:pt x="27258" y="33271"/>
                  <a:pt x="26157" y="33166"/>
                  <a:pt x="25057" y="33086"/>
                </a:cubicBezTo>
                <a:cubicBezTo>
                  <a:pt x="25206" y="32910"/>
                  <a:pt x="25312" y="32726"/>
                  <a:pt x="25427" y="32541"/>
                </a:cubicBezTo>
                <a:cubicBezTo>
                  <a:pt x="25462" y="32470"/>
                  <a:pt x="25497" y="32426"/>
                  <a:pt x="25532" y="32391"/>
                </a:cubicBezTo>
                <a:close/>
                <a:moveTo>
                  <a:pt x="64780" y="32250"/>
                </a:moveTo>
                <a:cubicBezTo>
                  <a:pt x="64895" y="32541"/>
                  <a:pt x="64965" y="32831"/>
                  <a:pt x="65080" y="33130"/>
                </a:cubicBezTo>
                <a:cubicBezTo>
                  <a:pt x="64049" y="33201"/>
                  <a:pt x="62984" y="33307"/>
                  <a:pt x="61884" y="33386"/>
                </a:cubicBezTo>
                <a:cubicBezTo>
                  <a:pt x="61813" y="33086"/>
                  <a:pt x="61743" y="32831"/>
                  <a:pt x="61628" y="32541"/>
                </a:cubicBezTo>
                <a:cubicBezTo>
                  <a:pt x="62694" y="32426"/>
                  <a:pt x="63759" y="32356"/>
                  <a:pt x="64780" y="32250"/>
                </a:cubicBezTo>
                <a:close/>
                <a:moveTo>
                  <a:pt x="55140" y="32321"/>
                </a:moveTo>
                <a:cubicBezTo>
                  <a:pt x="55175" y="32576"/>
                  <a:pt x="55175" y="32831"/>
                  <a:pt x="55210" y="33086"/>
                </a:cubicBezTo>
                <a:cubicBezTo>
                  <a:pt x="54075" y="33201"/>
                  <a:pt x="52974" y="33307"/>
                  <a:pt x="51838" y="33421"/>
                </a:cubicBezTo>
                <a:cubicBezTo>
                  <a:pt x="51794" y="33166"/>
                  <a:pt x="51794" y="32910"/>
                  <a:pt x="51759" y="32611"/>
                </a:cubicBezTo>
                <a:cubicBezTo>
                  <a:pt x="52895" y="32541"/>
                  <a:pt x="54039" y="32426"/>
                  <a:pt x="55140" y="32321"/>
                </a:cubicBezTo>
                <a:close/>
                <a:moveTo>
                  <a:pt x="17758" y="32946"/>
                </a:moveTo>
                <a:cubicBezTo>
                  <a:pt x="18824" y="33086"/>
                  <a:pt x="19880" y="33166"/>
                  <a:pt x="20945" y="33271"/>
                </a:cubicBezTo>
                <a:cubicBezTo>
                  <a:pt x="20804" y="33386"/>
                  <a:pt x="20655" y="33456"/>
                  <a:pt x="20540" y="33527"/>
                </a:cubicBezTo>
                <a:cubicBezTo>
                  <a:pt x="20505" y="33527"/>
                  <a:pt x="20470" y="33571"/>
                  <a:pt x="20435" y="33571"/>
                </a:cubicBezTo>
                <a:cubicBezTo>
                  <a:pt x="19369" y="33491"/>
                  <a:pt x="18269" y="33386"/>
                  <a:pt x="17204" y="33271"/>
                </a:cubicBezTo>
                <a:cubicBezTo>
                  <a:pt x="17353" y="33201"/>
                  <a:pt x="17503" y="33130"/>
                  <a:pt x="17644" y="33016"/>
                </a:cubicBezTo>
                <a:cubicBezTo>
                  <a:pt x="17679" y="33016"/>
                  <a:pt x="17723" y="32981"/>
                  <a:pt x="17758" y="32946"/>
                </a:cubicBezTo>
                <a:close/>
                <a:moveTo>
                  <a:pt x="21535" y="32946"/>
                </a:moveTo>
                <a:cubicBezTo>
                  <a:pt x="22081" y="32981"/>
                  <a:pt x="22636" y="33016"/>
                  <a:pt x="23181" y="33016"/>
                </a:cubicBezTo>
                <a:cubicBezTo>
                  <a:pt x="23771" y="33051"/>
                  <a:pt x="24361" y="33086"/>
                  <a:pt x="24942" y="33130"/>
                </a:cubicBezTo>
                <a:cubicBezTo>
                  <a:pt x="24837" y="33307"/>
                  <a:pt x="24687" y="33456"/>
                  <a:pt x="24581" y="33571"/>
                </a:cubicBezTo>
                <a:lnTo>
                  <a:pt x="24546" y="33571"/>
                </a:lnTo>
                <a:cubicBezTo>
                  <a:pt x="23736" y="33491"/>
                  <a:pt x="22926" y="33421"/>
                  <a:pt x="22160" y="33351"/>
                </a:cubicBezTo>
                <a:cubicBezTo>
                  <a:pt x="21790" y="33307"/>
                  <a:pt x="21465" y="33271"/>
                  <a:pt x="21130" y="33236"/>
                </a:cubicBezTo>
                <a:cubicBezTo>
                  <a:pt x="21201" y="33201"/>
                  <a:pt x="21315" y="33130"/>
                  <a:pt x="21385" y="33051"/>
                </a:cubicBezTo>
                <a:cubicBezTo>
                  <a:pt x="21465" y="33016"/>
                  <a:pt x="21500" y="32981"/>
                  <a:pt x="21535" y="32946"/>
                </a:cubicBezTo>
                <a:close/>
                <a:moveTo>
                  <a:pt x="75125" y="32726"/>
                </a:moveTo>
                <a:cubicBezTo>
                  <a:pt x="75275" y="33016"/>
                  <a:pt x="75459" y="33307"/>
                  <a:pt x="75609" y="33571"/>
                </a:cubicBezTo>
                <a:cubicBezTo>
                  <a:pt x="74465" y="33571"/>
                  <a:pt x="73408" y="33571"/>
                  <a:pt x="72308" y="33606"/>
                </a:cubicBezTo>
                <a:cubicBezTo>
                  <a:pt x="72264" y="33527"/>
                  <a:pt x="72228" y="33456"/>
                  <a:pt x="72193" y="33351"/>
                </a:cubicBezTo>
                <a:cubicBezTo>
                  <a:pt x="72087" y="33166"/>
                  <a:pt x="72008" y="32981"/>
                  <a:pt x="71903" y="32796"/>
                </a:cubicBezTo>
                <a:cubicBezTo>
                  <a:pt x="73003" y="32761"/>
                  <a:pt x="74068" y="32726"/>
                  <a:pt x="75125" y="32726"/>
                </a:cubicBezTo>
                <a:close/>
                <a:moveTo>
                  <a:pt x="13207" y="32831"/>
                </a:moveTo>
                <a:cubicBezTo>
                  <a:pt x="13321" y="32831"/>
                  <a:pt x="13427" y="32866"/>
                  <a:pt x="13541" y="32866"/>
                </a:cubicBezTo>
                <a:cubicBezTo>
                  <a:pt x="14677" y="33016"/>
                  <a:pt x="15813" y="33166"/>
                  <a:pt x="16948" y="33307"/>
                </a:cubicBezTo>
                <a:cubicBezTo>
                  <a:pt x="16948" y="33307"/>
                  <a:pt x="16913" y="33307"/>
                  <a:pt x="16878" y="33351"/>
                </a:cubicBezTo>
                <a:cubicBezTo>
                  <a:pt x="16658" y="33421"/>
                  <a:pt x="16402" y="33527"/>
                  <a:pt x="16182" y="33676"/>
                </a:cubicBezTo>
                <a:cubicBezTo>
                  <a:pt x="15003" y="33527"/>
                  <a:pt x="13796" y="33386"/>
                  <a:pt x="12617" y="33201"/>
                </a:cubicBezTo>
                <a:cubicBezTo>
                  <a:pt x="12802" y="33086"/>
                  <a:pt x="13022" y="32946"/>
                  <a:pt x="13207" y="32831"/>
                </a:cubicBezTo>
                <a:close/>
                <a:moveTo>
                  <a:pt x="51724" y="32646"/>
                </a:moveTo>
                <a:cubicBezTo>
                  <a:pt x="51724" y="32910"/>
                  <a:pt x="51759" y="33166"/>
                  <a:pt x="51759" y="33421"/>
                </a:cubicBezTo>
                <a:cubicBezTo>
                  <a:pt x="50659" y="33491"/>
                  <a:pt x="49558" y="33606"/>
                  <a:pt x="48458" y="33676"/>
                </a:cubicBezTo>
                <a:lnTo>
                  <a:pt x="48458" y="32910"/>
                </a:lnTo>
                <a:cubicBezTo>
                  <a:pt x="49558" y="32831"/>
                  <a:pt x="50623" y="32726"/>
                  <a:pt x="51724" y="32646"/>
                </a:cubicBezTo>
                <a:close/>
                <a:moveTo>
                  <a:pt x="61593" y="32541"/>
                </a:moveTo>
                <a:cubicBezTo>
                  <a:pt x="61664" y="32831"/>
                  <a:pt x="61743" y="33130"/>
                  <a:pt x="61848" y="33386"/>
                </a:cubicBezTo>
                <a:cubicBezTo>
                  <a:pt x="61523" y="33421"/>
                  <a:pt x="61223" y="33456"/>
                  <a:pt x="60898" y="33456"/>
                </a:cubicBezTo>
                <a:cubicBezTo>
                  <a:pt x="60308" y="33527"/>
                  <a:pt x="59718" y="33571"/>
                  <a:pt x="59137" y="33641"/>
                </a:cubicBezTo>
                <a:cubicBezTo>
                  <a:pt x="58987" y="33641"/>
                  <a:pt x="58838" y="33641"/>
                  <a:pt x="58697" y="33676"/>
                </a:cubicBezTo>
                <a:cubicBezTo>
                  <a:pt x="58617" y="33386"/>
                  <a:pt x="58582" y="33130"/>
                  <a:pt x="58512" y="32831"/>
                </a:cubicBezTo>
                <a:cubicBezTo>
                  <a:pt x="58838" y="32831"/>
                  <a:pt x="59207" y="32796"/>
                  <a:pt x="59542" y="32761"/>
                </a:cubicBezTo>
                <a:lnTo>
                  <a:pt x="60422" y="32646"/>
                </a:lnTo>
                <a:cubicBezTo>
                  <a:pt x="60818" y="32611"/>
                  <a:pt x="61188" y="32576"/>
                  <a:pt x="61593" y="32541"/>
                </a:cubicBezTo>
                <a:close/>
                <a:moveTo>
                  <a:pt x="71823" y="32796"/>
                </a:moveTo>
                <a:cubicBezTo>
                  <a:pt x="71938" y="32981"/>
                  <a:pt x="72043" y="33201"/>
                  <a:pt x="72123" y="33386"/>
                </a:cubicBezTo>
                <a:cubicBezTo>
                  <a:pt x="72158" y="33456"/>
                  <a:pt x="72193" y="33527"/>
                  <a:pt x="72228" y="33606"/>
                </a:cubicBezTo>
                <a:cubicBezTo>
                  <a:pt x="71163" y="33606"/>
                  <a:pt x="70063" y="33641"/>
                  <a:pt x="69041" y="33676"/>
                </a:cubicBezTo>
                <a:cubicBezTo>
                  <a:pt x="68927" y="33421"/>
                  <a:pt x="68821" y="33201"/>
                  <a:pt x="68707" y="32946"/>
                </a:cubicBezTo>
                <a:cubicBezTo>
                  <a:pt x="69772" y="32866"/>
                  <a:pt x="70802" y="32831"/>
                  <a:pt x="71823" y="32796"/>
                </a:cubicBezTo>
                <a:close/>
                <a:moveTo>
                  <a:pt x="75204" y="32726"/>
                </a:moveTo>
                <a:cubicBezTo>
                  <a:pt x="76305" y="32726"/>
                  <a:pt x="77405" y="32726"/>
                  <a:pt x="78506" y="32796"/>
                </a:cubicBezTo>
                <a:cubicBezTo>
                  <a:pt x="78690" y="33086"/>
                  <a:pt x="78867" y="33386"/>
                  <a:pt x="79016" y="33676"/>
                </a:cubicBezTo>
                <a:cubicBezTo>
                  <a:pt x="77916" y="33606"/>
                  <a:pt x="76780" y="33606"/>
                  <a:pt x="75644" y="33571"/>
                </a:cubicBezTo>
                <a:cubicBezTo>
                  <a:pt x="75495" y="33307"/>
                  <a:pt x="75345" y="33016"/>
                  <a:pt x="75204" y="32726"/>
                </a:cubicBezTo>
                <a:close/>
                <a:moveTo>
                  <a:pt x="28948" y="32690"/>
                </a:moveTo>
                <a:cubicBezTo>
                  <a:pt x="29019" y="32690"/>
                  <a:pt x="29089" y="32690"/>
                  <a:pt x="29168" y="32726"/>
                </a:cubicBezTo>
                <a:cubicBezTo>
                  <a:pt x="29784" y="32831"/>
                  <a:pt x="30410" y="32946"/>
                  <a:pt x="31035" y="32981"/>
                </a:cubicBezTo>
                <a:cubicBezTo>
                  <a:pt x="31290" y="33016"/>
                  <a:pt x="31589" y="33016"/>
                  <a:pt x="31845" y="33051"/>
                </a:cubicBezTo>
                <a:cubicBezTo>
                  <a:pt x="31730" y="33271"/>
                  <a:pt x="31589" y="33491"/>
                  <a:pt x="31440" y="33712"/>
                </a:cubicBezTo>
                <a:cubicBezTo>
                  <a:pt x="31105" y="33676"/>
                  <a:pt x="30815" y="33641"/>
                  <a:pt x="30489" y="33606"/>
                </a:cubicBezTo>
                <a:lnTo>
                  <a:pt x="29679" y="33527"/>
                </a:lnTo>
                <a:cubicBezTo>
                  <a:pt x="29239" y="33491"/>
                  <a:pt x="28834" y="33456"/>
                  <a:pt x="28429" y="33386"/>
                </a:cubicBezTo>
                <a:cubicBezTo>
                  <a:pt x="28614" y="33201"/>
                  <a:pt x="28798" y="32946"/>
                  <a:pt x="28948" y="32690"/>
                </a:cubicBezTo>
                <a:close/>
                <a:moveTo>
                  <a:pt x="9210" y="32726"/>
                </a:moveTo>
                <a:cubicBezTo>
                  <a:pt x="10275" y="32910"/>
                  <a:pt x="11340" y="33086"/>
                  <a:pt x="12476" y="33236"/>
                </a:cubicBezTo>
                <a:cubicBezTo>
                  <a:pt x="12441" y="33271"/>
                  <a:pt x="12441" y="33271"/>
                  <a:pt x="12397" y="33271"/>
                </a:cubicBezTo>
                <a:cubicBezTo>
                  <a:pt x="12177" y="33456"/>
                  <a:pt x="11956" y="33641"/>
                  <a:pt x="11736" y="33791"/>
                </a:cubicBezTo>
                <a:cubicBezTo>
                  <a:pt x="10601" y="33641"/>
                  <a:pt x="9500" y="33456"/>
                  <a:pt x="8435" y="33271"/>
                </a:cubicBezTo>
                <a:cubicBezTo>
                  <a:pt x="8699" y="33086"/>
                  <a:pt x="8954" y="32910"/>
                  <a:pt x="9210" y="32726"/>
                </a:cubicBezTo>
                <a:close/>
                <a:moveTo>
                  <a:pt x="4623" y="32611"/>
                </a:moveTo>
                <a:cubicBezTo>
                  <a:pt x="5794" y="32866"/>
                  <a:pt x="7009" y="33086"/>
                  <a:pt x="8294" y="33307"/>
                </a:cubicBezTo>
                <a:cubicBezTo>
                  <a:pt x="8039" y="33491"/>
                  <a:pt x="7819" y="33641"/>
                  <a:pt x="7598" y="33826"/>
                </a:cubicBezTo>
                <a:cubicBezTo>
                  <a:pt x="6384" y="33606"/>
                  <a:pt x="5133" y="33386"/>
                  <a:pt x="3927" y="33130"/>
                </a:cubicBezTo>
                <a:cubicBezTo>
                  <a:pt x="4112" y="32981"/>
                  <a:pt x="4297" y="32866"/>
                  <a:pt x="4473" y="32726"/>
                </a:cubicBezTo>
                <a:lnTo>
                  <a:pt x="4517" y="32690"/>
                </a:lnTo>
                <a:cubicBezTo>
                  <a:pt x="4552" y="32646"/>
                  <a:pt x="4588" y="32646"/>
                  <a:pt x="4623" y="32611"/>
                </a:cubicBezTo>
                <a:close/>
                <a:moveTo>
                  <a:pt x="21060" y="33307"/>
                </a:moveTo>
                <a:cubicBezTo>
                  <a:pt x="21421" y="33351"/>
                  <a:pt x="21790" y="33386"/>
                  <a:pt x="22160" y="33421"/>
                </a:cubicBezTo>
                <a:cubicBezTo>
                  <a:pt x="22926" y="33491"/>
                  <a:pt x="23701" y="33571"/>
                  <a:pt x="24502" y="33641"/>
                </a:cubicBezTo>
                <a:cubicBezTo>
                  <a:pt x="24396" y="33712"/>
                  <a:pt x="24282" y="33791"/>
                  <a:pt x="24176" y="33861"/>
                </a:cubicBezTo>
                <a:cubicBezTo>
                  <a:pt x="23481" y="33791"/>
                  <a:pt x="22741" y="33712"/>
                  <a:pt x="22011" y="33676"/>
                </a:cubicBezTo>
                <a:cubicBezTo>
                  <a:pt x="21500" y="33641"/>
                  <a:pt x="21025" y="33606"/>
                  <a:pt x="20540" y="33571"/>
                </a:cubicBezTo>
                <a:lnTo>
                  <a:pt x="20584" y="33571"/>
                </a:lnTo>
                <a:cubicBezTo>
                  <a:pt x="20725" y="33491"/>
                  <a:pt x="20875" y="33421"/>
                  <a:pt x="21060" y="33307"/>
                </a:cubicBezTo>
                <a:close/>
                <a:moveTo>
                  <a:pt x="48422" y="32910"/>
                </a:moveTo>
                <a:cubicBezTo>
                  <a:pt x="48422" y="33166"/>
                  <a:pt x="48387" y="33421"/>
                  <a:pt x="48387" y="33676"/>
                </a:cubicBezTo>
                <a:cubicBezTo>
                  <a:pt x="47322" y="33747"/>
                  <a:pt x="46257" y="33826"/>
                  <a:pt x="45191" y="33861"/>
                </a:cubicBezTo>
                <a:cubicBezTo>
                  <a:pt x="45235" y="33606"/>
                  <a:pt x="45271" y="33351"/>
                  <a:pt x="45341" y="33086"/>
                </a:cubicBezTo>
                <a:cubicBezTo>
                  <a:pt x="46371" y="33051"/>
                  <a:pt x="47392" y="32981"/>
                  <a:pt x="48422" y="32910"/>
                </a:cubicBezTo>
                <a:close/>
                <a:moveTo>
                  <a:pt x="68636" y="32946"/>
                </a:moveTo>
                <a:cubicBezTo>
                  <a:pt x="68742" y="33201"/>
                  <a:pt x="68856" y="33456"/>
                  <a:pt x="68962" y="33676"/>
                </a:cubicBezTo>
                <a:cubicBezTo>
                  <a:pt x="67756" y="33747"/>
                  <a:pt x="66585" y="33791"/>
                  <a:pt x="65440" y="33861"/>
                </a:cubicBezTo>
                <a:cubicBezTo>
                  <a:pt x="65335" y="33641"/>
                  <a:pt x="65264" y="33421"/>
                  <a:pt x="65185" y="33166"/>
                </a:cubicBezTo>
                <a:cubicBezTo>
                  <a:pt x="66365" y="33086"/>
                  <a:pt x="67501" y="33016"/>
                  <a:pt x="68636" y="32946"/>
                </a:cubicBezTo>
                <a:close/>
                <a:moveTo>
                  <a:pt x="78576" y="32796"/>
                </a:moveTo>
                <a:lnTo>
                  <a:pt x="78576" y="32796"/>
                </a:lnTo>
                <a:cubicBezTo>
                  <a:pt x="79676" y="32831"/>
                  <a:pt x="80777" y="32866"/>
                  <a:pt x="81877" y="32981"/>
                </a:cubicBezTo>
                <a:cubicBezTo>
                  <a:pt x="82098" y="33271"/>
                  <a:pt x="82282" y="33606"/>
                  <a:pt x="82503" y="33896"/>
                </a:cubicBezTo>
                <a:cubicBezTo>
                  <a:pt x="81367" y="33791"/>
                  <a:pt x="80231" y="33712"/>
                  <a:pt x="79087" y="33676"/>
                </a:cubicBezTo>
                <a:cubicBezTo>
                  <a:pt x="78946" y="33386"/>
                  <a:pt x="78761" y="33086"/>
                  <a:pt x="78576" y="32796"/>
                </a:cubicBezTo>
                <a:close/>
                <a:moveTo>
                  <a:pt x="25022" y="33166"/>
                </a:moveTo>
                <a:cubicBezTo>
                  <a:pt x="26122" y="33236"/>
                  <a:pt x="27223" y="33351"/>
                  <a:pt x="28323" y="33456"/>
                </a:cubicBezTo>
                <a:lnTo>
                  <a:pt x="28288" y="33456"/>
                </a:lnTo>
                <a:cubicBezTo>
                  <a:pt x="28024" y="33676"/>
                  <a:pt x="27883" y="33826"/>
                  <a:pt x="27733" y="33932"/>
                </a:cubicBezTo>
                <a:cubicBezTo>
                  <a:pt x="26703" y="33791"/>
                  <a:pt x="25682" y="33712"/>
                  <a:pt x="24652" y="33606"/>
                </a:cubicBezTo>
                <a:cubicBezTo>
                  <a:pt x="24766" y="33456"/>
                  <a:pt x="24907" y="33307"/>
                  <a:pt x="25022" y="33166"/>
                </a:cubicBezTo>
                <a:close/>
                <a:moveTo>
                  <a:pt x="31915" y="33051"/>
                </a:moveTo>
                <a:cubicBezTo>
                  <a:pt x="33051" y="33130"/>
                  <a:pt x="34230" y="33201"/>
                  <a:pt x="35366" y="33236"/>
                </a:cubicBezTo>
                <a:cubicBezTo>
                  <a:pt x="35287" y="33351"/>
                  <a:pt x="35217" y="33456"/>
                  <a:pt x="35146" y="33527"/>
                </a:cubicBezTo>
                <a:cubicBezTo>
                  <a:pt x="35067" y="33676"/>
                  <a:pt x="34996" y="33791"/>
                  <a:pt x="34891" y="33932"/>
                </a:cubicBezTo>
                <a:cubicBezTo>
                  <a:pt x="33746" y="33861"/>
                  <a:pt x="32646" y="33791"/>
                  <a:pt x="31510" y="33712"/>
                </a:cubicBezTo>
                <a:cubicBezTo>
                  <a:pt x="31660" y="33491"/>
                  <a:pt x="31765" y="33271"/>
                  <a:pt x="31915" y="33051"/>
                </a:cubicBezTo>
                <a:close/>
                <a:moveTo>
                  <a:pt x="45271" y="33086"/>
                </a:moveTo>
                <a:cubicBezTo>
                  <a:pt x="45235" y="33351"/>
                  <a:pt x="45156" y="33606"/>
                  <a:pt x="45121" y="33861"/>
                </a:cubicBezTo>
                <a:cubicBezTo>
                  <a:pt x="43985" y="33932"/>
                  <a:pt x="42850" y="33967"/>
                  <a:pt x="41670" y="33967"/>
                </a:cubicBezTo>
                <a:cubicBezTo>
                  <a:pt x="41749" y="33747"/>
                  <a:pt x="41819" y="33491"/>
                  <a:pt x="41890" y="33236"/>
                </a:cubicBezTo>
                <a:cubicBezTo>
                  <a:pt x="43034" y="33201"/>
                  <a:pt x="44135" y="33166"/>
                  <a:pt x="45271" y="33086"/>
                </a:cubicBezTo>
                <a:close/>
                <a:moveTo>
                  <a:pt x="58441" y="32866"/>
                </a:moveTo>
                <a:cubicBezTo>
                  <a:pt x="58512" y="33130"/>
                  <a:pt x="58582" y="33421"/>
                  <a:pt x="58617" y="33676"/>
                </a:cubicBezTo>
                <a:cubicBezTo>
                  <a:pt x="57561" y="33791"/>
                  <a:pt x="56460" y="33861"/>
                  <a:pt x="55395" y="33967"/>
                </a:cubicBezTo>
                <a:cubicBezTo>
                  <a:pt x="55360" y="33676"/>
                  <a:pt x="55316" y="33421"/>
                  <a:pt x="55281" y="33166"/>
                </a:cubicBezTo>
                <a:cubicBezTo>
                  <a:pt x="56346" y="33051"/>
                  <a:pt x="57411" y="32946"/>
                  <a:pt x="58441" y="32866"/>
                </a:cubicBezTo>
                <a:close/>
                <a:moveTo>
                  <a:pt x="17098" y="33307"/>
                </a:moveTo>
                <a:cubicBezTo>
                  <a:pt x="18163" y="33421"/>
                  <a:pt x="19264" y="33527"/>
                  <a:pt x="20364" y="33641"/>
                </a:cubicBezTo>
                <a:cubicBezTo>
                  <a:pt x="20179" y="33712"/>
                  <a:pt x="19994" y="33826"/>
                  <a:pt x="19774" y="34011"/>
                </a:cubicBezTo>
                <a:cubicBezTo>
                  <a:pt x="18639" y="33932"/>
                  <a:pt x="17459" y="33826"/>
                  <a:pt x="16288" y="33676"/>
                </a:cubicBezTo>
                <a:cubicBezTo>
                  <a:pt x="16473" y="33571"/>
                  <a:pt x="16693" y="33491"/>
                  <a:pt x="16913" y="33386"/>
                </a:cubicBezTo>
                <a:cubicBezTo>
                  <a:pt x="16948" y="33386"/>
                  <a:pt x="17019" y="33351"/>
                  <a:pt x="17098" y="33307"/>
                </a:cubicBezTo>
                <a:close/>
                <a:moveTo>
                  <a:pt x="35437" y="33236"/>
                </a:moveTo>
                <a:cubicBezTo>
                  <a:pt x="36537" y="33271"/>
                  <a:pt x="37602" y="33271"/>
                  <a:pt x="38703" y="33271"/>
                </a:cubicBezTo>
                <a:cubicBezTo>
                  <a:pt x="38632" y="33421"/>
                  <a:pt x="38553" y="33527"/>
                  <a:pt x="38518" y="33676"/>
                </a:cubicBezTo>
                <a:cubicBezTo>
                  <a:pt x="38448" y="33791"/>
                  <a:pt x="38368" y="33896"/>
                  <a:pt x="38333" y="34011"/>
                </a:cubicBezTo>
                <a:cubicBezTo>
                  <a:pt x="37197" y="34011"/>
                  <a:pt x="36097" y="33967"/>
                  <a:pt x="34961" y="33932"/>
                </a:cubicBezTo>
                <a:cubicBezTo>
                  <a:pt x="35032" y="33826"/>
                  <a:pt x="35146" y="33712"/>
                  <a:pt x="35217" y="33571"/>
                </a:cubicBezTo>
                <a:cubicBezTo>
                  <a:pt x="35287" y="33456"/>
                  <a:pt x="35366" y="33351"/>
                  <a:pt x="35437" y="33236"/>
                </a:cubicBezTo>
                <a:close/>
                <a:moveTo>
                  <a:pt x="41819" y="33236"/>
                </a:moveTo>
                <a:lnTo>
                  <a:pt x="41819" y="33236"/>
                </a:lnTo>
                <a:cubicBezTo>
                  <a:pt x="41749" y="33491"/>
                  <a:pt x="41714" y="33747"/>
                  <a:pt x="41635" y="34011"/>
                </a:cubicBezTo>
                <a:lnTo>
                  <a:pt x="38368" y="34011"/>
                </a:lnTo>
                <a:cubicBezTo>
                  <a:pt x="38448" y="33896"/>
                  <a:pt x="38518" y="33791"/>
                  <a:pt x="38553" y="33712"/>
                </a:cubicBezTo>
                <a:cubicBezTo>
                  <a:pt x="38632" y="33571"/>
                  <a:pt x="38703" y="33421"/>
                  <a:pt x="38773" y="33271"/>
                </a:cubicBezTo>
                <a:cubicBezTo>
                  <a:pt x="39803" y="33271"/>
                  <a:pt x="40789" y="33271"/>
                  <a:pt x="41819" y="33236"/>
                </a:cubicBezTo>
                <a:close/>
                <a:moveTo>
                  <a:pt x="65115" y="33201"/>
                </a:moveTo>
                <a:cubicBezTo>
                  <a:pt x="65185" y="33421"/>
                  <a:pt x="65300" y="33641"/>
                  <a:pt x="65370" y="33861"/>
                </a:cubicBezTo>
                <a:cubicBezTo>
                  <a:pt x="64270" y="33932"/>
                  <a:pt x="63169" y="33967"/>
                  <a:pt x="62069" y="34046"/>
                </a:cubicBezTo>
                <a:cubicBezTo>
                  <a:pt x="62033" y="33861"/>
                  <a:pt x="61963" y="33641"/>
                  <a:pt x="61919" y="33456"/>
                </a:cubicBezTo>
                <a:cubicBezTo>
                  <a:pt x="62984" y="33351"/>
                  <a:pt x="64049" y="33271"/>
                  <a:pt x="65115" y="33201"/>
                </a:cubicBezTo>
                <a:close/>
                <a:moveTo>
                  <a:pt x="24581" y="33641"/>
                </a:moveTo>
                <a:cubicBezTo>
                  <a:pt x="25603" y="33747"/>
                  <a:pt x="26633" y="33861"/>
                  <a:pt x="27663" y="33967"/>
                </a:cubicBezTo>
                <a:cubicBezTo>
                  <a:pt x="27627" y="34011"/>
                  <a:pt x="27583" y="34046"/>
                  <a:pt x="27548" y="34081"/>
                </a:cubicBezTo>
                <a:cubicBezTo>
                  <a:pt x="27478" y="34117"/>
                  <a:pt x="27443" y="34117"/>
                  <a:pt x="27363" y="34187"/>
                </a:cubicBezTo>
                <a:cubicBezTo>
                  <a:pt x="27073" y="34152"/>
                  <a:pt x="26747" y="34117"/>
                  <a:pt x="26448" y="34081"/>
                </a:cubicBezTo>
                <a:cubicBezTo>
                  <a:pt x="25752" y="34011"/>
                  <a:pt x="25022" y="33932"/>
                  <a:pt x="24282" y="33861"/>
                </a:cubicBezTo>
                <a:cubicBezTo>
                  <a:pt x="24396" y="33791"/>
                  <a:pt x="24467" y="33712"/>
                  <a:pt x="24581" y="33641"/>
                </a:cubicBezTo>
                <a:close/>
                <a:moveTo>
                  <a:pt x="55210" y="33166"/>
                </a:moveTo>
                <a:cubicBezTo>
                  <a:pt x="55246" y="33421"/>
                  <a:pt x="55281" y="33712"/>
                  <a:pt x="55316" y="33967"/>
                </a:cubicBezTo>
                <a:cubicBezTo>
                  <a:pt x="54180" y="34046"/>
                  <a:pt x="53045" y="34152"/>
                  <a:pt x="51874" y="34231"/>
                </a:cubicBezTo>
                <a:cubicBezTo>
                  <a:pt x="51874" y="33967"/>
                  <a:pt x="51838" y="33712"/>
                  <a:pt x="51838" y="33456"/>
                </a:cubicBezTo>
                <a:cubicBezTo>
                  <a:pt x="52974" y="33386"/>
                  <a:pt x="54110" y="33271"/>
                  <a:pt x="55210" y="33166"/>
                </a:cubicBezTo>
                <a:close/>
                <a:moveTo>
                  <a:pt x="61848" y="33456"/>
                </a:moveTo>
                <a:cubicBezTo>
                  <a:pt x="61919" y="33641"/>
                  <a:pt x="61963" y="33861"/>
                  <a:pt x="61998" y="34046"/>
                </a:cubicBezTo>
                <a:cubicBezTo>
                  <a:pt x="61558" y="34081"/>
                  <a:pt x="61083" y="34117"/>
                  <a:pt x="60642" y="34152"/>
                </a:cubicBezTo>
                <a:cubicBezTo>
                  <a:pt x="60017" y="34187"/>
                  <a:pt x="59427" y="34231"/>
                  <a:pt x="58802" y="34266"/>
                </a:cubicBezTo>
                <a:cubicBezTo>
                  <a:pt x="58767" y="34081"/>
                  <a:pt x="58732" y="33896"/>
                  <a:pt x="58697" y="33712"/>
                </a:cubicBezTo>
                <a:cubicBezTo>
                  <a:pt x="58838" y="33712"/>
                  <a:pt x="58987" y="33712"/>
                  <a:pt x="59137" y="33676"/>
                </a:cubicBezTo>
                <a:cubicBezTo>
                  <a:pt x="59718" y="33641"/>
                  <a:pt x="60308" y="33571"/>
                  <a:pt x="60898" y="33527"/>
                </a:cubicBezTo>
                <a:cubicBezTo>
                  <a:pt x="61223" y="33491"/>
                  <a:pt x="61523" y="33491"/>
                  <a:pt x="61848" y="33456"/>
                </a:cubicBezTo>
                <a:close/>
                <a:moveTo>
                  <a:pt x="12582" y="33271"/>
                </a:moveTo>
                <a:cubicBezTo>
                  <a:pt x="13761" y="33421"/>
                  <a:pt x="14932" y="33571"/>
                  <a:pt x="16103" y="33712"/>
                </a:cubicBezTo>
                <a:cubicBezTo>
                  <a:pt x="16068" y="33747"/>
                  <a:pt x="15997" y="33791"/>
                  <a:pt x="15918" y="33861"/>
                </a:cubicBezTo>
                <a:cubicBezTo>
                  <a:pt x="15742" y="33967"/>
                  <a:pt x="15592" y="34117"/>
                  <a:pt x="15408" y="34301"/>
                </a:cubicBezTo>
                <a:cubicBezTo>
                  <a:pt x="14272" y="34152"/>
                  <a:pt x="13136" y="34011"/>
                  <a:pt x="11956" y="33826"/>
                </a:cubicBezTo>
                <a:lnTo>
                  <a:pt x="11816" y="33826"/>
                </a:lnTo>
                <a:cubicBezTo>
                  <a:pt x="12000" y="33641"/>
                  <a:pt x="12221" y="33491"/>
                  <a:pt x="12441" y="33351"/>
                </a:cubicBezTo>
                <a:cubicBezTo>
                  <a:pt x="12476" y="33307"/>
                  <a:pt x="12511" y="33271"/>
                  <a:pt x="12546" y="33271"/>
                </a:cubicBezTo>
                <a:close/>
                <a:moveTo>
                  <a:pt x="20435" y="33641"/>
                </a:moveTo>
                <a:cubicBezTo>
                  <a:pt x="20945" y="33676"/>
                  <a:pt x="21465" y="33712"/>
                  <a:pt x="21975" y="33747"/>
                </a:cubicBezTo>
                <a:cubicBezTo>
                  <a:pt x="22706" y="33791"/>
                  <a:pt x="23402" y="33861"/>
                  <a:pt x="24106" y="33896"/>
                </a:cubicBezTo>
                <a:cubicBezTo>
                  <a:pt x="24062" y="33932"/>
                  <a:pt x="23991" y="33967"/>
                  <a:pt x="23921" y="34046"/>
                </a:cubicBezTo>
                <a:cubicBezTo>
                  <a:pt x="23771" y="34117"/>
                  <a:pt x="23622" y="34187"/>
                  <a:pt x="23481" y="34301"/>
                </a:cubicBezTo>
                <a:cubicBezTo>
                  <a:pt x="22856" y="34266"/>
                  <a:pt x="22231" y="34187"/>
                  <a:pt x="21570" y="34152"/>
                </a:cubicBezTo>
                <a:cubicBezTo>
                  <a:pt x="21025" y="34117"/>
                  <a:pt x="20435" y="34081"/>
                  <a:pt x="19880" y="34011"/>
                </a:cubicBezTo>
                <a:cubicBezTo>
                  <a:pt x="20100" y="33826"/>
                  <a:pt x="20250" y="33712"/>
                  <a:pt x="20435" y="33641"/>
                </a:cubicBezTo>
                <a:close/>
                <a:moveTo>
                  <a:pt x="28393" y="33456"/>
                </a:moveTo>
                <a:cubicBezTo>
                  <a:pt x="28798" y="33491"/>
                  <a:pt x="29239" y="33527"/>
                  <a:pt x="29679" y="33571"/>
                </a:cubicBezTo>
                <a:lnTo>
                  <a:pt x="30489" y="33676"/>
                </a:lnTo>
                <a:cubicBezTo>
                  <a:pt x="30779" y="33712"/>
                  <a:pt x="31105" y="33712"/>
                  <a:pt x="31404" y="33747"/>
                </a:cubicBezTo>
                <a:cubicBezTo>
                  <a:pt x="31290" y="33932"/>
                  <a:pt x="31184" y="34117"/>
                  <a:pt x="31070" y="34301"/>
                </a:cubicBezTo>
                <a:cubicBezTo>
                  <a:pt x="30630" y="34266"/>
                  <a:pt x="30225" y="34231"/>
                  <a:pt x="29784" y="34152"/>
                </a:cubicBezTo>
                <a:cubicBezTo>
                  <a:pt x="29124" y="34081"/>
                  <a:pt x="28508" y="34011"/>
                  <a:pt x="27848" y="33932"/>
                </a:cubicBezTo>
                <a:cubicBezTo>
                  <a:pt x="27953" y="33826"/>
                  <a:pt x="28103" y="33712"/>
                  <a:pt x="28323" y="33527"/>
                </a:cubicBezTo>
                <a:cubicBezTo>
                  <a:pt x="28323" y="33491"/>
                  <a:pt x="28358" y="33456"/>
                  <a:pt x="28393" y="33456"/>
                </a:cubicBezTo>
                <a:close/>
                <a:moveTo>
                  <a:pt x="81948" y="32981"/>
                </a:moveTo>
                <a:lnTo>
                  <a:pt x="81948" y="32981"/>
                </a:lnTo>
                <a:cubicBezTo>
                  <a:pt x="83048" y="33086"/>
                  <a:pt x="84114" y="33201"/>
                  <a:pt x="85214" y="33351"/>
                </a:cubicBezTo>
                <a:cubicBezTo>
                  <a:pt x="85249" y="33456"/>
                  <a:pt x="85329" y="33527"/>
                  <a:pt x="85399" y="33641"/>
                </a:cubicBezTo>
                <a:cubicBezTo>
                  <a:pt x="85549" y="33861"/>
                  <a:pt x="85690" y="34081"/>
                  <a:pt x="85874" y="34301"/>
                </a:cubicBezTo>
                <a:cubicBezTo>
                  <a:pt x="84774" y="34117"/>
                  <a:pt x="83673" y="34011"/>
                  <a:pt x="82573" y="33896"/>
                </a:cubicBezTo>
                <a:cubicBezTo>
                  <a:pt x="82353" y="33606"/>
                  <a:pt x="82168" y="33307"/>
                  <a:pt x="81948" y="32981"/>
                </a:cubicBezTo>
                <a:close/>
                <a:moveTo>
                  <a:pt x="8364" y="33307"/>
                </a:moveTo>
                <a:cubicBezTo>
                  <a:pt x="9430" y="33527"/>
                  <a:pt x="10530" y="33676"/>
                  <a:pt x="11666" y="33861"/>
                </a:cubicBezTo>
                <a:cubicBezTo>
                  <a:pt x="11446" y="34011"/>
                  <a:pt x="11261" y="34187"/>
                  <a:pt x="11076" y="34337"/>
                </a:cubicBezTo>
                <a:cubicBezTo>
                  <a:pt x="9940" y="34187"/>
                  <a:pt x="8805" y="34011"/>
                  <a:pt x="7669" y="33826"/>
                </a:cubicBezTo>
                <a:cubicBezTo>
                  <a:pt x="7889" y="33641"/>
                  <a:pt x="8144" y="33491"/>
                  <a:pt x="8364" y="33307"/>
                </a:cubicBezTo>
                <a:close/>
                <a:moveTo>
                  <a:pt x="75609" y="33641"/>
                </a:moveTo>
                <a:cubicBezTo>
                  <a:pt x="75750" y="33861"/>
                  <a:pt x="75864" y="34117"/>
                  <a:pt x="75970" y="34337"/>
                </a:cubicBezTo>
                <a:cubicBezTo>
                  <a:pt x="75236" y="34337"/>
                  <a:pt x="74503" y="34321"/>
                  <a:pt x="73769" y="34321"/>
                </a:cubicBezTo>
                <a:cubicBezTo>
                  <a:pt x="73402" y="34321"/>
                  <a:pt x="73035" y="34325"/>
                  <a:pt x="72669" y="34337"/>
                </a:cubicBezTo>
                <a:cubicBezTo>
                  <a:pt x="72563" y="34081"/>
                  <a:pt x="72448" y="33861"/>
                  <a:pt x="72308" y="33641"/>
                </a:cubicBezTo>
                <a:close/>
                <a:moveTo>
                  <a:pt x="72264" y="33641"/>
                </a:moveTo>
                <a:cubicBezTo>
                  <a:pt x="72378" y="33861"/>
                  <a:pt x="72484" y="34081"/>
                  <a:pt x="72598" y="34337"/>
                </a:cubicBezTo>
                <a:cubicBezTo>
                  <a:pt x="71498" y="34337"/>
                  <a:pt x="70397" y="34337"/>
                  <a:pt x="69297" y="34372"/>
                </a:cubicBezTo>
                <a:cubicBezTo>
                  <a:pt x="69226" y="34152"/>
                  <a:pt x="69147" y="33967"/>
                  <a:pt x="69041" y="33747"/>
                </a:cubicBezTo>
                <a:cubicBezTo>
                  <a:pt x="70107" y="33712"/>
                  <a:pt x="71163" y="33676"/>
                  <a:pt x="72264" y="33641"/>
                </a:cubicBezTo>
                <a:close/>
                <a:moveTo>
                  <a:pt x="3857" y="33201"/>
                </a:moveTo>
                <a:cubicBezTo>
                  <a:pt x="5098" y="33421"/>
                  <a:pt x="6313" y="33641"/>
                  <a:pt x="7519" y="33861"/>
                </a:cubicBezTo>
                <a:cubicBezTo>
                  <a:pt x="7264" y="34046"/>
                  <a:pt x="7044" y="34231"/>
                  <a:pt x="6789" y="34407"/>
                </a:cubicBezTo>
                <a:cubicBezTo>
                  <a:pt x="5538" y="34231"/>
                  <a:pt x="4332" y="34011"/>
                  <a:pt x="3117" y="33747"/>
                </a:cubicBezTo>
                <a:cubicBezTo>
                  <a:pt x="3373" y="33571"/>
                  <a:pt x="3593" y="33386"/>
                  <a:pt x="3857" y="33201"/>
                </a:cubicBezTo>
                <a:close/>
                <a:moveTo>
                  <a:pt x="58617" y="33712"/>
                </a:moveTo>
                <a:cubicBezTo>
                  <a:pt x="58661" y="33896"/>
                  <a:pt x="58732" y="34081"/>
                  <a:pt x="58767" y="34266"/>
                </a:cubicBezTo>
                <a:cubicBezTo>
                  <a:pt x="57667" y="34337"/>
                  <a:pt x="56566" y="34407"/>
                  <a:pt x="55430" y="34451"/>
                </a:cubicBezTo>
                <a:cubicBezTo>
                  <a:pt x="55430" y="34301"/>
                  <a:pt x="55395" y="34152"/>
                  <a:pt x="55395" y="34011"/>
                </a:cubicBezTo>
                <a:cubicBezTo>
                  <a:pt x="56460" y="33932"/>
                  <a:pt x="57561" y="33826"/>
                  <a:pt x="58617" y="33712"/>
                </a:cubicBezTo>
                <a:close/>
                <a:moveTo>
                  <a:pt x="27768" y="33967"/>
                </a:moveTo>
                <a:cubicBezTo>
                  <a:pt x="28429" y="34046"/>
                  <a:pt x="29124" y="34152"/>
                  <a:pt x="29784" y="34231"/>
                </a:cubicBezTo>
                <a:cubicBezTo>
                  <a:pt x="30189" y="34266"/>
                  <a:pt x="30630" y="34337"/>
                  <a:pt x="31035" y="34372"/>
                </a:cubicBezTo>
                <a:cubicBezTo>
                  <a:pt x="30999" y="34407"/>
                  <a:pt x="30999" y="34451"/>
                  <a:pt x="30964" y="34486"/>
                </a:cubicBezTo>
                <a:cubicBezTo>
                  <a:pt x="30559" y="34451"/>
                  <a:pt x="30189" y="34451"/>
                  <a:pt x="29784" y="34407"/>
                </a:cubicBezTo>
                <a:cubicBezTo>
                  <a:pt x="29019" y="34337"/>
                  <a:pt x="28209" y="34266"/>
                  <a:pt x="27443" y="34187"/>
                </a:cubicBezTo>
                <a:cubicBezTo>
                  <a:pt x="27478" y="34152"/>
                  <a:pt x="27513" y="34152"/>
                  <a:pt x="27548" y="34117"/>
                </a:cubicBezTo>
                <a:cubicBezTo>
                  <a:pt x="27627" y="34081"/>
                  <a:pt x="27698" y="34046"/>
                  <a:pt x="27768" y="33967"/>
                </a:cubicBezTo>
                <a:close/>
                <a:moveTo>
                  <a:pt x="51759" y="33456"/>
                </a:moveTo>
                <a:cubicBezTo>
                  <a:pt x="51794" y="33712"/>
                  <a:pt x="51794" y="33967"/>
                  <a:pt x="51838" y="34231"/>
                </a:cubicBezTo>
                <a:cubicBezTo>
                  <a:pt x="50694" y="34337"/>
                  <a:pt x="49558" y="34407"/>
                  <a:pt x="48422" y="34486"/>
                </a:cubicBezTo>
                <a:cubicBezTo>
                  <a:pt x="48422" y="34231"/>
                  <a:pt x="48458" y="33967"/>
                  <a:pt x="48458" y="33712"/>
                </a:cubicBezTo>
                <a:cubicBezTo>
                  <a:pt x="49558" y="33641"/>
                  <a:pt x="50659" y="33571"/>
                  <a:pt x="51759" y="33456"/>
                </a:cubicBezTo>
                <a:close/>
                <a:moveTo>
                  <a:pt x="75679" y="33641"/>
                </a:moveTo>
                <a:cubicBezTo>
                  <a:pt x="76815" y="33641"/>
                  <a:pt x="77951" y="33676"/>
                  <a:pt x="79051" y="33747"/>
                </a:cubicBezTo>
                <a:cubicBezTo>
                  <a:pt x="79201" y="33967"/>
                  <a:pt x="79351" y="34231"/>
                  <a:pt x="79492" y="34486"/>
                </a:cubicBezTo>
                <a:cubicBezTo>
                  <a:pt x="78796" y="34451"/>
                  <a:pt x="78101" y="34407"/>
                  <a:pt x="77370" y="34372"/>
                </a:cubicBezTo>
                <a:cubicBezTo>
                  <a:pt x="76930" y="34372"/>
                  <a:pt x="76489" y="34337"/>
                  <a:pt x="76049" y="34337"/>
                </a:cubicBezTo>
                <a:cubicBezTo>
                  <a:pt x="75935" y="34117"/>
                  <a:pt x="75829" y="33861"/>
                  <a:pt x="75679" y="33641"/>
                </a:cubicBezTo>
                <a:close/>
                <a:moveTo>
                  <a:pt x="68962" y="33747"/>
                </a:moveTo>
                <a:cubicBezTo>
                  <a:pt x="69077" y="33967"/>
                  <a:pt x="69147" y="34152"/>
                  <a:pt x="69261" y="34372"/>
                </a:cubicBezTo>
                <a:cubicBezTo>
                  <a:pt x="68046" y="34407"/>
                  <a:pt x="66876" y="34451"/>
                  <a:pt x="65661" y="34522"/>
                </a:cubicBezTo>
                <a:lnTo>
                  <a:pt x="65661" y="34407"/>
                </a:lnTo>
                <a:cubicBezTo>
                  <a:pt x="65590" y="34266"/>
                  <a:pt x="65520" y="34081"/>
                  <a:pt x="65440" y="33896"/>
                </a:cubicBezTo>
                <a:cubicBezTo>
                  <a:pt x="66620" y="33861"/>
                  <a:pt x="67791" y="33791"/>
                  <a:pt x="68962" y="33747"/>
                </a:cubicBezTo>
                <a:close/>
                <a:moveTo>
                  <a:pt x="31475" y="33747"/>
                </a:moveTo>
                <a:cubicBezTo>
                  <a:pt x="32611" y="33861"/>
                  <a:pt x="33711" y="33932"/>
                  <a:pt x="34847" y="33967"/>
                </a:cubicBezTo>
                <a:cubicBezTo>
                  <a:pt x="34741" y="34187"/>
                  <a:pt x="34591" y="34372"/>
                  <a:pt x="34451" y="34592"/>
                </a:cubicBezTo>
                <a:cubicBezTo>
                  <a:pt x="33350" y="34522"/>
                  <a:pt x="32250" y="34451"/>
                  <a:pt x="31149" y="34301"/>
                </a:cubicBezTo>
                <a:cubicBezTo>
                  <a:pt x="31255" y="34117"/>
                  <a:pt x="31369" y="33932"/>
                  <a:pt x="31475" y="33747"/>
                </a:cubicBezTo>
                <a:close/>
                <a:moveTo>
                  <a:pt x="48387" y="33712"/>
                </a:moveTo>
                <a:lnTo>
                  <a:pt x="48387" y="34486"/>
                </a:lnTo>
                <a:cubicBezTo>
                  <a:pt x="47287" y="34557"/>
                  <a:pt x="46151" y="34592"/>
                  <a:pt x="45051" y="34627"/>
                </a:cubicBezTo>
                <a:cubicBezTo>
                  <a:pt x="45086" y="34407"/>
                  <a:pt x="45121" y="34152"/>
                  <a:pt x="45156" y="33932"/>
                </a:cubicBezTo>
                <a:cubicBezTo>
                  <a:pt x="46257" y="33861"/>
                  <a:pt x="47322" y="33791"/>
                  <a:pt x="48387" y="33712"/>
                </a:cubicBezTo>
                <a:close/>
                <a:moveTo>
                  <a:pt x="55316" y="34011"/>
                </a:moveTo>
                <a:cubicBezTo>
                  <a:pt x="55360" y="34152"/>
                  <a:pt x="55360" y="34301"/>
                  <a:pt x="55395" y="34451"/>
                </a:cubicBezTo>
                <a:cubicBezTo>
                  <a:pt x="54215" y="34522"/>
                  <a:pt x="53080" y="34557"/>
                  <a:pt x="51909" y="34627"/>
                </a:cubicBezTo>
                <a:lnTo>
                  <a:pt x="51909" y="34592"/>
                </a:lnTo>
                <a:cubicBezTo>
                  <a:pt x="51909" y="34522"/>
                  <a:pt x="51909" y="34407"/>
                  <a:pt x="51874" y="34301"/>
                </a:cubicBezTo>
                <a:cubicBezTo>
                  <a:pt x="53045" y="34187"/>
                  <a:pt x="54180" y="34117"/>
                  <a:pt x="55316" y="34011"/>
                </a:cubicBezTo>
                <a:close/>
                <a:moveTo>
                  <a:pt x="16218" y="33712"/>
                </a:moveTo>
                <a:cubicBezTo>
                  <a:pt x="17388" y="33861"/>
                  <a:pt x="18559" y="33967"/>
                  <a:pt x="19739" y="34081"/>
                </a:cubicBezTo>
                <a:cubicBezTo>
                  <a:pt x="19660" y="34117"/>
                  <a:pt x="19589" y="34187"/>
                  <a:pt x="19484" y="34301"/>
                </a:cubicBezTo>
                <a:cubicBezTo>
                  <a:pt x="19369" y="34407"/>
                  <a:pt x="19264" y="34522"/>
                  <a:pt x="19149" y="34671"/>
                </a:cubicBezTo>
                <a:cubicBezTo>
                  <a:pt x="17943" y="34557"/>
                  <a:pt x="16728" y="34451"/>
                  <a:pt x="15478" y="34301"/>
                </a:cubicBezTo>
                <a:cubicBezTo>
                  <a:pt x="15663" y="34152"/>
                  <a:pt x="15813" y="34011"/>
                  <a:pt x="15962" y="33896"/>
                </a:cubicBezTo>
                <a:cubicBezTo>
                  <a:pt x="16033" y="33826"/>
                  <a:pt x="16103" y="33791"/>
                  <a:pt x="16218" y="33712"/>
                </a:cubicBezTo>
                <a:close/>
                <a:moveTo>
                  <a:pt x="24212" y="33932"/>
                </a:moveTo>
                <a:cubicBezTo>
                  <a:pt x="24942" y="33967"/>
                  <a:pt x="25717" y="34081"/>
                  <a:pt x="26448" y="34152"/>
                </a:cubicBezTo>
                <a:cubicBezTo>
                  <a:pt x="26747" y="34152"/>
                  <a:pt x="27038" y="34187"/>
                  <a:pt x="27293" y="34231"/>
                </a:cubicBezTo>
                <a:cubicBezTo>
                  <a:pt x="27223" y="34301"/>
                  <a:pt x="27108" y="34451"/>
                  <a:pt x="26923" y="34671"/>
                </a:cubicBezTo>
                <a:cubicBezTo>
                  <a:pt x="26527" y="34627"/>
                  <a:pt x="26157" y="34592"/>
                  <a:pt x="25752" y="34557"/>
                </a:cubicBezTo>
                <a:cubicBezTo>
                  <a:pt x="25057" y="34486"/>
                  <a:pt x="24326" y="34372"/>
                  <a:pt x="23586" y="34301"/>
                </a:cubicBezTo>
                <a:cubicBezTo>
                  <a:pt x="23701" y="34231"/>
                  <a:pt x="23842" y="34152"/>
                  <a:pt x="23956" y="34081"/>
                </a:cubicBezTo>
                <a:cubicBezTo>
                  <a:pt x="24027" y="34011"/>
                  <a:pt x="24141" y="33967"/>
                  <a:pt x="24212" y="33932"/>
                </a:cubicBezTo>
                <a:close/>
                <a:moveTo>
                  <a:pt x="65405" y="33896"/>
                </a:moveTo>
                <a:cubicBezTo>
                  <a:pt x="65440" y="34081"/>
                  <a:pt x="65520" y="34266"/>
                  <a:pt x="65590" y="34451"/>
                </a:cubicBezTo>
                <a:cubicBezTo>
                  <a:pt x="65590" y="34451"/>
                  <a:pt x="65625" y="34486"/>
                  <a:pt x="65625" y="34522"/>
                </a:cubicBezTo>
                <a:cubicBezTo>
                  <a:pt x="64490" y="34557"/>
                  <a:pt x="63354" y="34592"/>
                  <a:pt x="62218" y="34671"/>
                </a:cubicBezTo>
                <a:cubicBezTo>
                  <a:pt x="62183" y="34486"/>
                  <a:pt x="62139" y="34301"/>
                  <a:pt x="62069" y="34117"/>
                </a:cubicBezTo>
                <a:cubicBezTo>
                  <a:pt x="63169" y="34046"/>
                  <a:pt x="64270" y="33967"/>
                  <a:pt x="65405" y="33896"/>
                </a:cubicBezTo>
                <a:close/>
                <a:moveTo>
                  <a:pt x="31105" y="34372"/>
                </a:moveTo>
                <a:cubicBezTo>
                  <a:pt x="32206" y="34486"/>
                  <a:pt x="33306" y="34592"/>
                  <a:pt x="34407" y="34627"/>
                </a:cubicBezTo>
                <a:lnTo>
                  <a:pt x="34407" y="34706"/>
                </a:lnTo>
                <a:cubicBezTo>
                  <a:pt x="33271" y="34627"/>
                  <a:pt x="32135" y="34557"/>
                  <a:pt x="31035" y="34486"/>
                </a:cubicBezTo>
                <a:cubicBezTo>
                  <a:pt x="31070" y="34451"/>
                  <a:pt x="31070" y="34407"/>
                  <a:pt x="31105" y="34372"/>
                </a:cubicBezTo>
                <a:close/>
                <a:moveTo>
                  <a:pt x="34926" y="33967"/>
                </a:moveTo>
                <a:cubicBezTo>
                  <a:pt x="36062" y="34046"/>
                  <a:pt x="37162" y="34081"/>
                  <a:pt x="38298" y="34081"/>
                </a:cubicBezTo>
                <a:lnTo>
                  <a:pt x="37972" y="34742"/>
                </a:lnTo>
                <a:cubicBezTo>
                  <a:pt x="36792" y="34706"/>
                  <a:pt x="35657" y="34671"/>
                  <a:pt x="34521" y="34592"/>
                </a:cubicBezTo>
                <a:cubicBezTo>
                  <a:pt x="34671" y="34372"/>
                  <a:pt x="34776" y="34187"/>
                  <a:pt x="34926" y="33967"/>
                </a:cubicBezTo>
                <a:close/>
                <a:moveTo>
                  <a:pt x="41599" y="34046"/>
                </a:moveTo>
                <a:lnTo>
                  <a:pt x="41599" y="34046"/>
                </a:lnTo>
                <a:cubicBezTo>
                  <a:pt x="41564" y="34266"/>
                  <a:pt x="41494" y="34522"/>
                  <a:pt x="41450" y="34742"/>
                </a:cubicBezTo>
                <a:lnTo>
                  <a:pt x="38007" y="34742"/>
                </a:lnTo>
                <a:cubicBezTo>
                  <a:pt x="38113" y="34522"/>
                  <a:pt x="38227" y="34301"/>
                  <a:pt x="38368" y="34081"/>
                </a:cubicBezTo>
                <a:cubicBezTo>
                  <a:pt x="39434" y="34081"/>
                  <a:pt x="40534" y="34081"/>
                  <a:pt x="41599" y="34046"/>
                </a:cubicBezTo>
                <a:close/>
                <a:moveTo>
                  <a:pt x="45121" y="33932"/>
                </a:moveTo>
                <a:lnTo>
                  <a:pt x="45121" y="33932"/>
                </a:lnTo>
                <a:cubicBezTo>
                  <a:pt x="45086" y="34152"/>
                  <a:pt x="45051" y="34407"/>
                  <a:pt x="44971" y="34627"/>
                </a:cubicBezTo>
                <a:cubicBezTo>
                  <a:pt x="43836" y="34706"/>
                  <a:pt x="42665" y="34742"/>
                  <a:pt x="41494" y="34742"/>
                </a:cubicBezTo>
                <a:cubicBezTo>
                  <a:pt x="41564" y="34522"/>
                  <a:pt x="41599" y="34266"/>
                  <a:pt x="41670" y="34046"/>
                </a:cubicBezTo>
                <a:cubicBezTo>
                  <a:pt x="42814" y="34011"/>
                  <a:pt x="43985" y="33967"/>
                  <a:pt x="45121" y="33932"/>
                </a:cubicBezTo>
                <a:close/>
                <a:moveTo>
                  <a:pt x="51838" y="34301"/>
                </a:moveTo>
                <a:lnTo>
                  <a:pt x="51838" y="34627"/>
                </a:lnTo>
                <a:cubicBezTo>
                  <a:pt x="50738" y="34671"/>
                  <a:pt x="49558" y="34706"/>
                  <a:pt x="48422" y="34742"/>
                </a:cubicBezTo>
                <a:lnTo>
                  <a:pt x="48422" y="34522"/>
                </a:lnTo>
                <a:cubicBezTo>
                  <a:pt x="49558" y="34451"/>
                  <a:pt x="50694" y="34372"/>
                  <a:pt x="51838" y="34301"/>
                </a:cubicBezTo>
                <a:close/>
                <a:moveTo>
                  <a:pt x="79131" y="33747"/>
                </a:moveTo>
                <a:cubicBezTo>
                  <a:pt x="80266" y="33791"/>
                  <a:pt x="81402" y="33861"/>
                  <a:pt x="82538" y="33967"/>
                </a:cubicBezTo>
                <a:cubicBezTo>
                  <a:pt x="82687" y="34231"/>
                  <a:pt x="82872" y="34486"/>
                  <a:pt x="83013" y="34742"/>
                </a:cubicBezTo>
                <a:cubicBezTo>
                  <a:pt x="81913" y="34627"/>
                  <a:pt x="80742" y="34522"/>
                  <a:pt x="79571" y="34486"/>
                </a:cubicBezTo>
                <a:cubicBezTo>
                  <a:pt x="79421" y="34231"/>
                  <a:pt x="79271" y="33967"/>
                  <a:pt x="79131" y="33747"/>
                </a:cubicBezTo>
                <a:close/>
                <a:moveTo>
                  <a:pt x="34486" y="34671"/>
                </a:moveTo>
                <a:cubicBezTo>
                  <a:pt x="35621" y="34706"/>
                  <a:pt x="36792" y="34777"/>
                  <a:pt x="37928" y="34777"/>
                </a:cubicBezTo>
                <a:lnTo>
                  <a:pt x="37928" y="34812"/>
                </a:lnTo>
                <a:cubicBezTo>
                  <a:pt x="36757" y="34777"/>
                  <a:pt x="35621" y="34742"/>
                  <a:pt x="34486" y="34706"/>
                </a:cubicBezTo>
                <a:lnTo>
                  <a:pt x="34486" y="34671"/>
                </a:lnTo>
                <a:close/>
                <a:moveTo>
                  <a:pt x="48387" y="34522"/>
                </a:moveTo>
                <a:lnTo>
                  <a:pt x="48387" y="34742"/>
                </a:lnTo>
                <a:cubicBezTo>
                  <a:pt x="47252" y="34777"/>
                  <a:pt x="46151" y="34812"/>
                  <a:pt x="45015" y="34812"/>
                </a:cubicBezTo>
                <a:cubicBezTo>
                  <a:pt x="45015" y="34777"/>
                  <a:pt x="45051" y="34742"/>
                  <a:pt x="45051" y="34706"/>
                </a:cubicBezTo>
                <a:cubicBezTo>
                  <a:pt x="46151" y="34671"/>
                  <a:pt x="47252" y="34592"/>
                  <a:pt x="48387" y="34522"/>
                </a:cubicBezTo>
                <a:close/>
                <a:moveTo>
                  <a:pt x="62033" y="34117"/>
                </a:moveTo>
                <a:cubicBezTo>
                  <a:pt x="62069" y="34301"/>
                  <a:pt x="62104" y="34486"/>
                  <a:pt x="62139" y="34671"/>
                </a:cubicBezTo>
                <a:cubicBezTo>
                  <a:pt x="61743" y="34706"/>
                  <a:pt x="61303" y="34706"/>
                  <a:pt x="60898" y="34742"/>
                </a:cubicBezTo>
                <a:cubicBezTo>
                  <a:pt x="60237" y="34777"/>
                  <a:pt x="59577" y="34777"/>
                  <a:pt x="58917" y="34812"/>
                </a:cubicBezTo>
                <a:cubicBezTo>
                  <a:pt x="58882" y="34671"/>
                  <a:pt x="58838" y="34486"/>
                  <a:pt x="58802" y="34301"/>
                </a:cubicBezTo>
                <a:cubicBezTo>
                  <a:pt x="59427" y="34266"/>
                  <a:pt x="60017" y="34231"/>
                  <a:pt x="60642" y="34187"/>
                </a:cubicBezTo>
                <a:cubicBezTo>
                  <a:pt x="61083" y="34187"/>
                  <a:pt x="61558" y="34152"/>
                  <a:pt x="62033" y="34117"/>
                </a:cubicBezTo>
                <a:close/>
                <a:moveTo>
                  <a:pt x="11736" y="33861"/>
                </a:moveTo>
                <a:cubicBezTo>
                  <a:pt x="11816" y="33861"/>
                  <a:pt x="11886" y="33896"/>
                  <a:pt x="11956" y="33896"/>
                </a:cubicBezTo>
                <a:cubicBezTo>
                  <a:pt x="13101" y="34046"/>
                  <a:pt x="14237" y="34187"/>
                  <a:pt x="15372" y="34337"/>
                </a:cubicBezTo>
                <a:cubicBezTo>
                  <a:pt x="15188" y="34522"/>
                  <a:pt x="15003" y="34671"/>
                  <a:pt x="14818" y="34847"/>
                </a:cubicBezTo>
                <a:cubicBezTo>
                  <a:pt x="13612" y="34706"/>
                  <a:pt x="12361" y="34557"/>
                  <a:pt x="11155" y="34372"/>
                </a:cubicBezTo>
                <a:cubicBezTo>
                  <a:pt x="11340" y="34187"/>
                  <a:pt x="11560" y="34046"/>
                  <a:pt x="11736" y="33861"/>
                </a:cubicBezTo>
                <a:close/>
                <a:moveTo>
                  <a:pt x="38007" y="34777"/>
                </a:moveTo>
                <a:cubicBezTo>
                  <a:pt x="39143" y="34812"/>
                  <a:pt x="40279" y="34812"/>
                  <a:pt x="41414" y="34812"/>
                </a:cubicBezTo>
                <a:lnTo>
                  <a:pt x="41414" y="34847"/>
                </a:lnTo>
                <a:cubicBezTo>
                  <a:pt x="40279" y="34847"/>
                  <a:pt x="39143" y="34847"/>
                  <a:pt x="37972" y="34812"/>
                </a:cubicBezTo>
                <a:lnTo>
                  <a:pt x="38007" y="34777"/>
                </a:lnTo>
                <a:close/>
                <a:moveTo>
                  <a:pt x="44971" y="34706"/>
                </a:moveTo>
                <a:lnTo>
                  <a:pt x="44971" y="34812"/>
                </a:lnTo>
                <a:cubicBezTo>
                  <a:pt x="43800" y="34847"/>
                  <a:pt x="42629" y="34847"/>
                  <a:pt x="41494" y="34847"/>
                </a:cubicBezTo>
                <a:lnTo>
                  <a:pt x="41494" y="34812"/>
                </a:lnTo>
                <a:cubicBezTo>
                  <a:pt x="42665" y="34777"/>
                  <a:pt x="43800" y="34742"/>
                  <a:pt x="44971" y="34706"/>
                </a:cubicBezTo>
                <a:close/>
                <a:moveTo>
                  <a:pt x="3047" y="33791"/>
                </a:moveTo>
                <a:cubicBezTo>
                  <a:pt x="4253" y="34046"/>
                  <a:pt x="5503" y="34266"/>
                  <a:pt x="6718" y="34451"/>
                </a:cubicBezTo>
                <a:cubicBezTo>
                  <a:pt x="6498" y="34627"/>
                  <a:pt x="6278" y="34777"/>
                  <a:pt x="6058" y="34962"/>
                </a:cubicBezTo>
                <a:cubicBezTo>
                  <a:pt x="4808" y="34777"/>
                  <a:pt x="3593" y="34557"/>
                  <a:pt x="2351" y="34301"/>
                </a:cubicBezTo>
                <a:cubicBezTo>
                  <a:pt x="2571" y="34152"/>
                  <a:pt x="2827" y="33967"/>
                  <a:pt x="3047" y="33791"/>
                </a:cubicBezTo>
                <a:close/>
                <a:moveTo>
                  <a:pt x="7598" y="33861"/>
                </a:moveTo>
                <a:cubicBezTo>
                  <a:pt x="8734" y="34081"/>
                  <a:pt x="9870" y="34231"/>
                  <a:pt x="11006" y="34407"/>
                </a:cubicBezTo>
                <a:cubicBezTo>
                  <a:pt x="10821" y="34592"/>
                  <a:pt x="10601" y="34777"/>
                  <a:pt x="10416" y="34962"/>
                </a:cubicBezTo>
                <a:cubicBezTo>
                  <a:pt x="9245" y="34812"/>
                  <a:pt x="8039" y="34627"/>
                  <a:pt x="6859" y="34407"/>
                </a:cubicBezTo>
                <a:cubicBezTo>
                  <a:pt x="7114" y="34231"/>
                  <a:pt x="7378" y="34046"/>
                  <a:pt x="7598" y="33861"/>
                </a:cubicBezTo>
                <a:close/>
                <a:moveTo>
                  <a:pt x="19810" y="34081"/>
                </a:moveTo>
                <a:cubicBezTo>
                  <a:pt x="20399" y="34117"/>
                  <a:pt x="20981" y="34152"/>
                  <a:pt x="21570" y="34187"/>
                </a:cubicBezTo>
                <a:cubicBezTo>
                  <a:pt x="22195" y="34266"/>
                  <a:pt x="22821" y="34301"/>
                  <a:pt x="23402" y="34372"/>
                </a:cubicBezTo>
                <a:cubicBezTo>
                  <a:pt x="23296" y="34451"/>
                  <a:pt x="23181" y="34522"/>
                  <a:pt x="23111" y="34627"/>
                </a:cubicBezTo>
                <a:cubicBezTo>
                  <a:pt x="23005" y="34742"/>
                  <a:pt x="22891" y="34847"/>
                  <a:pt x="22821" y="34962"/>
                </a:cubicBezTo>
                <a:cubicBezTo>
                  <a:pt x="22195" y="34926"/>
                  <a:pt x="21570" y="34847"/>
                  <a:pt x="20945" y="34812"/>
                </a:cubicBezTo>
                <a:cubicBezTo>
                  <a:pt x="20399" y="34777"/>
                  <a:pt x="19810" y="34706"/>
                  <a:pt x="19220" y="34671"/>
                </a:cubicBezTo>
                <a:lnTo>
                  <a:pt x="19554" y="34337"/>
                </a:lnTo>
                <a:cubicBezTo>
                  <a:pt x="19625" y="34231"/>
                  <a:pt x="19739" y="34152"/>
                  <a:pt x="19810" y="34081"/>
                </a:cubicBezTo>
                <a:close/>
                <a:moveTo>
                  <a:pt x="27407" y="34231"/>
                </a:moveTo>
                <a:cubicBezTo>
                  <a:pt x="28173" y="34301"/>
                  <a:pt x="28983" y="34407"/>
                  <a:pt x="29784" y="34451"/>
                </a:cubicBezTo>
                <a:cubicBezTo>
                  <a:pt x="30154" y="34486"/>
                  <a:pt x="30559" y="34522"/>
                  <a:pt x="30929" y="34557"/>
                </a:cubicBezTo>
                <a:cubicBezTo>
                  <a:pt x="30850" y="34706"/>
                  <a:pt x="30744" y="34847"/>
                  <a:pt x="30665" y="34997"/>
                </a:cubicBezTo>
                <a:cubicBezTo>
                  <a:pt x="30225" y="34962"/>
                  <a:pt x="29828" y="34962"/>
                  <a:pt x="29388" y="34926"/>
                </a:cubicBezTo>
                <a:cubicBezTo>
                  <a:pt x="28578" y="34847"/>
                  <a:pt x="27804" y="34777"/>
                  <a:pt x="27002" y="34706"/>
                </a:cubicBezTo>
                <a:cubicBezTo>
                  <a:pt x="27187" y="34451"/>
                  <a:pt x="27293" y="34337"/>
                  <a:pt x="27407" y="34231"/>
                </a:cubicBezTo>
                <a:close/>
                <a:moveTo>
                  <a:pt x="58767" y="34337"/>
                </a:moveTo>
                <a:cubicBezTo>
                  <a:pt x="58802" y="34486"/>
                  <a:pt x="58838" y="34671"/>
                  <a:pt x="58882" y="34812"/>
                </a:cubicBezTo>
                <a:cubicBezTo>
                  <a:pt x="57737" y="34891"/>
                  <a:pt x="56637" y="34926"/>
                  <a:pt x="55501" y="34997"/>
                </a:cubicBezTo>
                <a:cubicBezTo>
                  <a:pt x="55501" y="34812"/>
                  <a:pt x="55466" y="34671"/>
                  <a:pt x="55466" y="34522"/>
                </a:cubicBezTo>
                <a:cubicBezTo>
                  <a:pt x="56566" y="34451"/>
                  <a:pt x="57667" y="34372"/>
                  <a:pt x="58767" y="34337"/>
                </a:cubicBezTo>
                <a:close/>
                <a:moveTo>
                  <a:pt x="55395" y="34522"/>
                </a:moveTo>
                <a:cubicBezTo>
                  <a:pt x="55430" y="34671"/>
                  <a:pt x="55430" y="34847"/>
                  <a:pt x="55466" y="34997"/>
                </a:cubicBezTo>
                <a:cubicBezTo>
                  <a:pt x="54295" y="35032"/>
                  <a:pt x="53115" y="35111"/>
                  <a:pt x="51944" y="35147"/>
                </a:cubicBezTo>
                <a:cubicBezTo>
                  <a:pt x="51944" y="34997"/>
                  <a:pt x="51909" y="34847"/>
                  <a:pt x="51909" y="34671"/>
                </a:cubicBezTo>
                <a:cubicBezTo>
                  <a:pt x="53080" y="34627"/>
                  <a:pt x="54259" y="34557"/>
                  <a:pt x="55395" y="34522"/>
                </a:cubicBezTo>
                <a:close/>
                <a:moveTo>
                  <a:pt x="82608" y="33967"/>
                </a:moveTo>
                <a:cubicBezTo>
                  <a:pt x="83709" y="34081"/>
                  <a:pt x="84809" y="34187"/>
                  <a:pt x="85910" y="34337"/>
                </a:cubicBezTo>
                <a:cubicBezTo>
                  <a:pt x="86095" y="34592"/>
                  <a:pt x="86279" y="34891"/>
                  <a:pt x="86464" y="35147"/>
                </a:cubicBezTo>
                <a:cubicBezTo>
                  <a:pt x="85364" y="34997"/>
                  <a:pt x="84263" y="34847"/>
                  <a:pt x="83092" y="34742"/>
                </a:cubicBezTo>
                <a:cubicBezTo>
                  <a:pt x="82943" y="34486"/>
                  <a:pt x="82758" y="34231"/>
                  <a:pt x="82608" y="33967"/>
                </a:cubicBezTo>
                <a:close/>
                <a:moveTo>
                  <a:pt x="30999" y="34557"/>
                </a:moveTo>
                <a:cubicBezTo>
                  <a:pt x="32135" y="34627"/>
                  <a:pt x="33236" y="34706"/>
                  <a:pt x="34371" y="34742"/>
                </a:cubicBezTo>
                <a:cubicBezTo>
                  <a:pt x="34266" y="34891"/>
                  <a:pt x="34186" y="35032"/>
                  <a:pt x="34116" y="35182"/>
                </a:cubicBezTo>
                <a:cubicBezTo>
                  <a:pt x="32980" y="35147"/>
                  <a:pt x="31845" y="35067"/>
                  <a:pt x="30744" y="34997"/>
                </a:cubicBezTo>
                <a:cubicBezTo>
                  <a:pt x="30815" y="34847"/>
                  <a:pt x="30885" y="34706"/>
                  <a:pt x="30999" y="34557"/>
                </a:cubicBezTo>
                <a:close/>
                <a:moveTo>
                  <a:pt x="51874" y="34671"/>
                </a:moveTo>
                <a:cubicBezTo>
                  <a:pt x="51874" y="34847"/>
                  <a:pt x="51874" y="34997"/>
                  <a:pt x="51909" y="35147"/>
                </a:cubicBezTo>
                <a:cubicBezTo>
                  <a:pt x="50738" y="35182"/>
                  <a:pt x="49558" y="35217"/>
                  <a:pt x="48422" y="35252"/>
                </a:cubicBezTo>
                <a:lnTo>
                  <a:pt x="48422" y="34926"/>
                </a:lnTo>
                <a:lnTo>
                  <a:pt x="48422" y="34812"/>
                </a:lnTo>
                <a:cubicBezTo>
                  <a:pt x="49558" y="34777"/>
                  <a:pt x="50738" y="34742"/>
                  <a:pt x="51874" y="34671"/>
                </a:cubicBezTo>
                <a:close/>
                <a:moveTo>
                  <a:pt x="15443" y="34337"/>
                </a:moveTo>
                <a:cubicBezTo>
                  <a:pt x="16658" y="34486"/>
                  <a:pt x="17864" y="34592"/>
                  <a:pt x="19079" y="34706"/>
                </a:cubicBezTo>
                <a:cubicBezTo>
                  <a:pt x="18929" y="34926"/>
                  <a:pt x="18744" y="35111"/>
                  <a:pt x="18559" y="35287"/>
                </a:cubicBezTo>
                <a:cubicBezTo>
                  <a:pt x="17353" y="35147"/>
                  <a:pt x="16103" y="35032"/>
                  <a:pt x="14897" y="34847"/>
                </a:cubicBezTo>
                <a:cubicBezTo>
                  <a:pt x="15082" y="34706"/>
                  <a:pt x="15258" y="34522"/>
                  <a:pt x="15443" y="34337"/>
                </a:cubicBezTo>
                <a:close/>
                <a:moveTo>
                  <a:pt x="34451" y="34742"/>
                </a:moveTo>
                <a:cubicBezTo>
                  <a:pt x="35586" y="34812"/>
                  <a:pt x="36722" y="34847"/>
                  <a:pt x="37893" y="34847"/>
                </a:cubicBezTo>
                <a:cubicBezTo>
                  <a:pt x="37822" y="34997"/>
                  <a:pt x="37752" y="35182"/>
                  <a:pt x="37673" y="35331"/>
                </a:cubicBezTo>
                <a:cubicBezTo>
                  <a:pt x="36502" y="35287"/>
                  <a:pt x="35331" y="35252"/>
                  <a:pt x="34151" y="35217"/>
                </a:cubicBezTo>
                <a:cubicBezTo>
                  <a:pt x="34266" y="35032"/>
                  <a:pt x="34336" y="34891"/>
                  <a:pt x="34451" y="34742"/>
                </a:cubicBezTo>
                <a:close/>
                <a:moveTo>
                  <a:pt x="48387" y="34812"/>
                </a:moveTo>
                <a:cubicBezTo>
                  <a:pt x="48387" y="34847"/>
                  <a:pt x="48387" y="34891"/>
                  <a:pt x="48352" y="34926"/>
                </a:cubicBezTo>
                <a:lnTo>
                  <a:pt x="48352" y="35252"/>
                </a:lnTo>
                <a:cubicBezTo>
                  <a:pt x="47216" y="35287"/>
                  <a:pt x="46072" y="35331"/>
                  <a:pt x="44936" y="35331"/>
                </a:cubicBezTo>
                <a:cubicBezTo>
                  <a:pt x="44971" y="35182"/>
                  <a:pt x="44971" y="35032"/>
                  <a:pt x="45015" y="34891"/>
                </a:cubicBezTo>
                <a:cubicBezTo>
                  <a:pt x="46151" y="34891"/>
                  <a:pt x="47252" y="34847"/>
                  <a:pt x="48387" y="34812"/>
                </a:cubicBezTo>
                <a:close/>
                <a:moveTo>
                  <a:pt x="23516" y="34372"/>
                </a:moveTo>
                <a:cubicBezTo>
                  <a:pt x="24247" y="34451"/>
                  <a:pt x="25022" y="34522"/>
                  <a:pt x="25752" y="34592"/>
                </a:cubicBezTo>
                <a:cubicBezTo>
                  <a:pt x="26122" y="34671"/>
                  <a:pt x="26527" y="34706"/>
                  <a:pt x="26888" y="34742"/>
                </a:cubicBezTo>
                <a:cubicBezTo>
                  <a:pt x="26853" y="34812"/>
                  <a:pt x="26782" y="34926"/>
                  <a:pt x="26703" y="35032"/>
                </a:cubicBezTo>
                <a:cubicBezTo>
                  <a:pt x="26633" y="35147"/>
                  <a:pt x="26562" y="35252"/>
                  <a:pt x="26483" y="35367"/>
                </a:cubicBezTo>
                <a:cubicBezTo>
                  <a:pt x="26122" y="35331"/>
                  <a:pt x="25752" y="35287"/>
                  <a:pt x="25382" y="35217"/>
                </a:cubicBezTo>
                <a:cubicBezTo>
                  <a:pt x="24546" y="35147"/>
                  <a:pt x="23736" y="35067"/>
                  <a:pt x="22891" y="34962"/>
                </a:cubicBezTo>
                <a:cubicBezTo>
                  <a:pt x="22961" y="34891"/>
                  <a:pt x="23041" y="34777"/>
                  <a:pt x="23146" y="34671"/>
                </a:cubicBezTo>
                <a:cubicBezTo>
                  <a:pt x="23261" y="34557"/>
                  <a:pt x="23366" y="34451"/>
                  <a:pt x="23516" y="34372"/>
                </a:cubicBezTo>
                <a:close/>
                <a:moveTo>
                  <a:pt x="37972" y="34891"/>
                </a:moveTo>
                <a:cubicBezTo>
                  <a:pt x="39108" y="34891"/>
                  <a:pt x="40244" y="34926"/>
                  <a:pt x="41414" y="34926"/>
                </a:cubicBezTo>
                <a:cubicBezTo>
                  <a:pt x="41379" y="35067"/>
                  <a:pt x="41344" y="35217"/>
                  <a:pt x="41309" y="35367"/>
                </a:cubicBezTo>
                <a:cubicBezTo>
                  <a:pt x="40094" y="35367"/>
                  <a:pt x="38923" y="35331"/>
                  <a:pt x="37752" y="35331"/>
                </a:cubicBezTo>
                <a:cubicBezTo>
                  <a:pt x="37822" y="35182"/>
                  <a:pt x="37893" y="35032"/>
                  <a:pt x="37972" y="34891"/>
                </a:cubicBezTo>
                <a:close/>
                <a:moveTo>
                  <a:pt x="44936" y="34891"/>
                </a:moveTo>
                <a:cubicBezTo>
                  <a:pt x="44936" y="35032"/>
                  <a:pt x="44901" y="35182"/>
                  <a:pt x="44901" y="35331"/>
                </a:cubicBezTo>
                <a:cubicBezTo>
                  <a:pt x="43695" y="35367"/>
                  <a:pt x="42515" y="35367"/>
                  <a:pt x="41344" y="35367"/>
                </a:cubicBezTo>
                <a:cubicBezTo>
                  <a:pt x="41379" y="35217"/>
                  <a:pt x="41414" y="35067"/>
                  <a:pt x="41450" y="34926"/>
                </a:cubicBezTo>
                <a:cubicBezTo>
                  <a:pt x="42629" y="34926"/>
                  <a:pt x="43800" y="34926"/>
                  <a:pt x="44936" y="34891"/>
                </a:cubicBezTo>
                <a:close/>
                <a:moveTo>
                  <a:pt x="72633" y="34372"/>
                </a:moveTo>
                <a:cubicBezTo>
                  <a:pt x="72783" y="34706"/>
                  <a:pt x="72924" y="34997"/>
                  <a:pt x="73074" y="35331"/>
                </a:cubicBezTo>
                <a:cubicBezTo>
                  <a:pt x="71938" y="35331"/>
                  <a:pt x="70837" y="35331"/>
                  <a:pt x="69702" y="35367"/>
                </a:cubicBezTo>
                <a:cubicBezTo>
                  <a:pt x="69587" y="35032"/>
                  <a:pt x="69446" y="34742"/>
                  <a:pt x="69332" y="34451"/>
                </a:cubicBezTo>
                <a:cubicBezTo>
                  <a:pt x="70432" y="34407"/>
                  <a:pt x="71533" y="34372"/>
                  <a:pt x="72633" y="34372"/>
                </a:cubicBezTo>
                <a:close/>
                <a:moveTo>
                  <a:pt x="72669" y="34372"/>
                </a:moveTo>
                <a:cubicBezTo>
                  <a:pt x="73804" y="34372"/>
                  <a:pt x="74905" y="34372"/>
                  <a:pt x="76005" y="34407"/>
                </a:cubicBezTo>
                <a:cubicBezTo>
                  <a:pt x="76190" y="34706"/>
                  <a:pt x="76340" y="35032"/>
                  <a:pt x="76525" y="35367"/>
                </a:cubicBezTo>
                <a:cubicBezTo>
                  <a:pt x="75389" y="35331"/>
                  <a:pt x="74244" y="35331"/>
                  <a:pt x="73144" y="35331"/>
                </a:cubicBezTo>
                <a:cubicBezTo>
                  <a:pt x="73003" y="34997"/>
                  <a:pt x="72853" y="34706"/>
                  <a:pt x="72669" y="34372"/>
                </a:cubicBezTo>
                <a:close/>
                <a:moveTo>
                  <a:pt x="69261" y="34451"/>
                </a:moveTo>
                <a:cubicBezTo>
                  <a:pt x="69402" y="34742"/>
                  <a:pt x="69517" y="35032"/>
                  <a:pt x="69622" y="35367"/>
                </a:cubicBezTo>
                <a:cubicBezTo>
                  <a:pt x="68416" y="35367"/>
                  <a:pt x="67245" y="35402"/>
                  <a:pt x="66030" y="35437"/>
                </a:cubicBezTo>
                <a:cubicBezTo>
                  <a:pt x="65925" y="35147"/>
                  <a:pt x="65810" y="34847"/>
                  <a:pt x="65705" y="34557"/>
                </a:cubicBezTo>
                <a:cubicBezTo>
                  <a:pt x="66911" y="34522"/>
                  <a:pt x="68082" y="34486"/>
                  <a:pt x="69261" y="34451"/>
                </a:cubicBezTo>
                <a:close/>
                <a:moveTo>
                  <a:pt x="11076" y="34407"/>
                </a:moveTo>
                <a:cubicBezTo>
                  <a:pt x="12326" y="34592"/>
                  <a:pt x="13541" y="34742"/>
                  <a:pt x="14747" y="34926"/>
                </a:cubicBezTo>
                <a:cubicBezTo>
                  <a:pt x="14562" y="35111"/>
                  <a:pt x="14422" y="35287"/>
                  <a:pt x="14237" y="35472"/>
                </a:cubicBezTo>
                <a:cubicBezTo>
                  <a:pt x="12987" y="35331"/>
                  <a:pt x="11736" y="35147"/>
                  <a:pt x="10495" y="34962"/>
                </a:cubicBezTo>
                <a:cubicBezTo>
                  <a:pt x="10680" y="34777"/>
                  <a:pt x="10900" y="34592"/>
                  <a:pt x="11076" y="34407"/>
                </a:cubicBezTo>
                <a:close/>
                <a:moveTo>
                  <a:pt x="2272" y="34372"/>
                </a:moveTo>
                <a:cubicBezTo>
                  <a:pt x="3522" y="34592"/>
                  <a:pt x="4772" y="34812"/>
                  <a:pt x="5979" y="34997"/>
                </a:cubicBezTo>
                <a:cubicBezTo>
                  <a:pt x="5758" y="35182"/>
                  <a:pt x="5538" y="35367"/>
                  <a:pt x="5318" y="35508"/>
                </a:cubicBezTo>
                <a:cubicBezTo>
                  <a:pt x="4077" y="35331"/>
                  <a:pt x="2827" y="35111"/>
                  <a:pt x="1577" y="34847"/>
                </a:cubicBezTo>
                <a:cubicBezTo>
                  <a:pt x="1797" y="34706"/>
                  <a:pt x="2052" y="34522"/>
                  <a:pt x="2272" y="34372"/>
                </a:cubicBezTo>
                <a:close/>
                <a:moveTo>
                  <a:pt x="6789" y="34486"/>
                </a:moveTo>
                <a:cubicBezTo>
                  <a:pt x="7995" y="34671"/>
                  <a:pt x="9174" y="34847"/>
                  <a:pt x="10345" y="34997"/>
                </a:cubicBezTo>
                <a:cubicBezTo>
                  <a:pt x="10240" y="35147"/>
                  <a:pt x="10090" y="35252"/>
                  <a:pt x="9976" y="35367"/>
                </a:cubicBezTo>
                <a:cubicBezTo>
                  <a:pt x="9905" y="35437"/>
                  <a:pt x="9870" y="35472"/>
                  <a:pt x="9835" y="35508"/>
                </a:cubicBezTo>
                <a:cubicBezTo>
                  <a:pt x="8585" y="35367"/>
                  <a:pt x="7378" y="35182"/>
                  <a:pt x="6128" y="34962"/>
                </a:cubicBezTo>
                <a:cubicBezTo>
                  <a:pt x="6348" y="34812"/>
                  <a:pt x="6568" y="34627"/>
                  <a:pt x="6789" y="34486"/>
                </a:cubicBezTo>
                <a:close/>
                <a:moveTo>
                  <a:pt x="76084" y="34407"/>
                </a:moveTo>
                <a:cubicBezTo>
                  <a:pt x="77255" y="34407"/>
                  <a:pt x="78391" y="34451"/>
                  <a:pt x="79527" y="34522"/>
                </a:cubicBezTo>
                <a:cubicBezTo>
                  <a:pt x="79712" y="34847"/>
                  <a:pt x="79897" y="35182"/>
                  <a:pt x="80081" y="35508"/>
                </a:cubicBezTo>
                <a:cubicBezTo>
                  <a:pt x="78911" y="35437"/>
                  <a:pt x="77731" y="35402"/>
                  <a:pt x="76595" y="35367"/>
                </a:cubicBezTo>
                <a:cubicBezTo>
                  <a:pt x="76410" y="35032"/>
                  <a:pt x="76269" y="34706"/>
                  <a:pt x="76084" y="34407"/>
                </a:cubicBezTo>
                <a:close/>
                <a:moveTo>
                  <a:pt x="65625" y="34557"/>
                </a:moveTo>
                <a:cubicBezTo>
                  <a:pt x="65740" y="34847"/>
                  <a:pt x="65845" y="35147"/>
                  <a:pt x="65995" y="35437"/>
                </a:cubicBezTo>
                <a:cubicBezTo>
                  <a:pt x="64780" y="35472"/>
                  <a:pt x="63574" y="35552"/>
                  <a:pt x="62403" y="35587"/>
                </a:cubicBezTo>
                <a:cubicBezTo>
                  <a:pt x="62324" y="35287"/>
                  <a:pt x="62253" y="34997"/>
                  <a:pt x="62218" y="34742"/>
                </a:cubicBezTo>
                <a:lnTo>
                  <a:pt x="62218" y="34706"/>
                </a:lnTo>
                <a:cubicBezTo>
                  <a:pt x="63389" y="34671"/>
                  <a:pt x="64525" y="34592"/>
                  <a:pt x="65625" y="34557"/>
                </a:cubicBezTo>
                <a:close/>
                <a:moveTo>
                  <a:pt x="19149" y="34742"/>
                </a:moveTo>
                <a:cubicBezTo>
                  <a:pt x="19774" y="34777"/>
                  <a:pt x="20364" y="34812"/>
                  <a:pt x="20945" y="34847"/>
                </a:cubicBezTo>
                <a:cubicBezTo>
                  <a:pt x="21570" y="34926"/>
                  <a:pt x="22160" y="34962"/>
                  <a:pt x="22785" y="35032"/>
                </a:cubicBezTo>
                <a:cubicBezTo>
                  <a:pt x="22600" y="35252"/>
                  <a:pt x="22416" y="35472"/>
                  <a:pt x="22231" y="35692"/>
                </a:cubicBezTo>
                <a:cubicBezTo>
                  <a:pt x="21060" y="35552"/>
                  <a:pt x="19845" y="35437"/>
                  <a:pt x="18639" y="35287"/>
                </a:cubicBezTo>
                <a:cubicBezTo>
                  <a:pt x="18824" y="35111"/>
                  <a:pt x="19000" y="34926"/>
                  <a:pt x="19149" y="34742"/>
                </a:cubicBezTo>
                <a:close/>
                <a:moveTo>
                  <a:pt x="26967" y="34742"/>
                </a:moveTo>
                <a:cubicBezTo>
                  <a:pt x="27768" y="34812"/>
                  <a:pt x="28578" y="34926"/>
                  <a:pt x="29388" y="34962"/>
                </a:cubicBezTo>
                <a:cubicBezTo>
                  <a:pt x="29784" y="34997"/>
                  <a:pt x="30225" y="35032"/>
                  <a:pt x="30630" y="35067"/>
                </a:cubicBezTo>
                <a:cubicBezTo>
                  <a:pt x="30524" y="35287"/>
                  <a:pt x="30374" y="35472"/>
                  <a:pt x="30269" y="35692"/>
                </a:cubicBezTo>
                <a:cubicBezTo>
                  <a:pt x="29784" y="35657"/>
                  <a:pt x="29274" y="35622"/>
                  <a:pt x="28763" y="35587"/>
                </a:cubicBezTo>
                <a:lnTo>
                  <a:pt x="26562" y="35367"/>
                </a:lnTo>
                <a:cubicBezTo>
                  <a:pt x="26633" y="35252"/>
                  <a:pt x="26668" y="35147"/>
                  <a:pt x="26747" y="35067"/>
                </a:cubicBezTo>
                <a:cubicBezTo>
                  <a:pt x="26818" y="34926"/>
                  <a:pt x="26888" y="34812"/>
                  <a:pt x="26967" y="34742"/>
                </a:cubicBezTo>
                <a:close/>
                <a:moveTo>
                  <a:pt x="62139" y="34742"/>
                </a:moveTo>
                <a:cubicBezTo>
                  <a:pt x="62218" y="35032"/>
                  <a:pt x="62289" y="35287"/>
                  <a:pt x="62359" y="35587"/>
                </a:cubicBezTo>
                <a:cubicBezTo>
                  <a:pt x="61848" y="35587"/>
                  <a:pt x="61338" y="35622"/>
                  <a:pt x="60818" y="35657"/>
                </a:cubicBezTo>
                <a:cubicBezTo>
                  <a:pt x="60273" y="35657"/>
                  <a:pt x="59683" y="35692"/>
                  <a:pt x="59137" y="35728"/>
                </a:cubicBezTo>
                <a:cubicBezTo>
                  <a:pt x="59058" y="35437"/>
                  <a:pt x="59022" y="35182"/>
                  <a:pt x="58952" y="34926"/>
                </a:cubicBezTo>
                <a:lnTo>
                  <a:pt x="58952" y="34891"/>
                </a:lnTo>
                <a:cubicBezTo>
                  <a:pt x="59577" y="34847"/>
                  <a:pt x="60237" y="34812"/>
                  <a:pt x="60898" y="34777"/>
                </a:cubicBezTo>
                <a:cubicBezTo>
                  <a:pt x="61303" y="34777"/>
                  <a:pt x="61743" y="34742"/>
                  <a:pt x="62139" y="34742"/>
                </a:cubicBezTo>
                <a:close/>
                <a:moveTo>
                  <a:pt x="79606" y="34522"/>
                </a:moveTo>
                <a:lnTo>
                  <a:pt x="79606" y="34522"/>
                </a:lnTo>
                <a:cubicBezTo>
                  <a:pt x="80777" y="34592"/>
                  <a:pt x="81913" y="34671"/>
                  <a:pt x="83048" y="34777"/>
                </a:cubicBezTo>
                <a:cubicBezTo>
                  <a:pt x="83268" y="35111"/>
                  <a:pt x="83489" y="35437"/>
                  <a:pt x="83673" y="35772"/>
                </a:cubicBezTo>
                <a:cubicBezTo>
                  <a:pt x="82503" y="35657"/>
                  <a:pt x="81332" y="35587"/>
                  <a:pt x="80152" y="35508"/>
                </a:cubicBezTo>
                <a:cubicBezTo>
                  <a:pt x="79967" y="35182"/>
                  <a:pt x="79791" y="34847"/>
                  <a:pt x="79606" y="34522"/>
                </a:cubicBezTo>
                <a:close/>
                <a:moveTo>
                  <a:pt x="58882" y="34891"/>
                </a:moveTo>
                <a:lnTo>
                  <a:pt x="58882" y="34926"/>
                </a:lnTo>
                <a:cubicBezTo>
                  <a:pt x="58952" y="35182"/>
                  <a:pt x="59022" y="35437"/>
                  <a:pt x="59058" y="35728"/>
                </a:cubicBezTo>
                <a:cubicBezTo>
                  <a:pt x="57922" y="35772"/>
                  <a:pt x="56786" y="35807"/>
                  <a:pt x="55650" y="35842"/>
                </a:cubicBezTo>
                <a:cubicBezTo>
                  <a:pt x="55615" y="35772"/>
                  <a:pt x="55615" y="35657"/>
                  <a:pt x="55615" y="35587"/>
                </a:cubicBezTo>
                <a:cubicBezTo>
                  <a:pt x="55580" y="35402"/>
                  <a:pt x="55536" y="35217"/>
                  <a:pt x="55536" y="35032"/>
                </a:cubicBezTo>
                <a:cubicBezTo>
                  <a:pt x="56637" y="34997"/>
                  <a:pt x="57737" y="34962"/>
                  <a:pt x="58882" y="34891"/>
                </a:cubicBezTo>
                <a:close/>
                <a:moveTo>
                  <a:pt x="14818" y="34926"/>
                </a:moveTo>
                <a:cubicBezTo>
                  <a:pt x="16068" y="35067"/>
                  <a:pt x="17318" y="35217"/>
                  <a:pt x="18524" y="35367"/>
                </a:cubicBezTo>
                <a:cubicBezTo>
                  <a:pt x="18383" y="35552"/>
                  <a:pt x="18198" y="35728"/>
                  <a:pt x="18049" y="35913"/>
                </a:cubicBezTo>
                <a:cubicBezTo>
                  <a:pt x="16799" y="35772"/>
                  <a:pt x="15557" y="35622"/>
                  <a:pt x="14307" y="35472"/>
                </a:cubicBezTo>
                <a:cubicBezTo>
                  <a:pt x="14492" y="35287"/>
                  <a:pt x="14642" y="35111"/>
                  <a:pt x="14818" y="34926"/>
                </a:cubicBezTo>
                <a:close/>
                <a:moveTo>
                  <a:pt x="30709" y="35067"/>
                </a:moveTo>
                <a:cubicBezTo>
                  <a:pt x="31809" y="35147"/>
                  <a:pt x="32945" y="35217"/>
                  <a:pt x="34081" y="35252"/>
                </a:cubicBezTo>
                <a:cubicBezTo>
                  <a:pt x="34010" y="35367"/>
                  <a:pt x="33966" y="35437"/>
                  <a:pt x="33931" y="35552"/>
                </a:cubicBezTo>
                <a:cubicBezTo>
                  <a:pt x="33861" y="35657"/>
                  <a:pt x="33790" y="35807"/>
                  <a:pt x="33746" y="35913"/>
                </a:cubicBezTo>
                <a:cubicBezTo>
                  <a:pt x="32611" y="35877"/>
                  <a:pt x="31475" y="35807"/>
                  <a:pt x="30339" y="35692"/>
                </a:cubicBezTo>
                <a:cubicBezTo>
                  <a:pt x="30445" y="35508"/>
                  <a:pt x="30559" y="35287"/>
                  <a:pt x="30709" y="35067"/>
                </a:cubicBezTo>
                <a:close/>
                <a:moveTo>
                  <a:pt x="55466" y="35032"/>
                </a:moveTo>
                <a:cubicBezTo>
                  <a:pt x="55501" y="35217"/>
                  <a:pt x="55501" y="35402"/>
                  <a:pt x="55536" y="35587"/>
                </a:cubicBezTo>
                <a:cubicBezTo>
                  <a:pt x="55536" y="35692"/>
                  <a:pt x="55580" y="35772"/>
                  <a:pt x="55580" y="35842"/>
                </a:cubicBezTo>
                <a:cubicBezTo>
                  <a:pt x="54400" y="35877"/>
                  <a:pt x="53194" y="35948"/>
                  <a:pt x="52014" y="35992"/>
                </a:cubicBezTo>
                <a:cubicBezTo>
                  <a:pt x="51979" y="35728"/>
                  <a:pt x="51979" y="35437"/>
                  <a:pt x="51944" y="35182"/>
                </a:cubicBezTo>
                <a:cubicBezTo>
                  <a:pt x="53115" y="35147"/>
                  <a:pt x="54295" y="35111"/>
                  <a:pt x="55466" y="35032"/>
                </a:cubicBezTo>
                <a:close/>
                <a:moveTo>
                  <a:pt x="10416" y="35032"/>
                </a:moveTo>
                <a:cubicBezTo>
                  <a:pt x="11666" y="35217"/>
                  <a:pt x="12916" y="35367"/>
                  <a:pt x="14157" y="35508"/>
                </a:cubicBezTo>
                <a:cubicBezTo>
                  <a:pt x="14052" y="35622"/>
                  <a:pt x="13937" y="35772"/>
                  <a:pt x="13832" y="35877"/>
                </a:cubicBezTo>
                <a:cubicBezTo>
                  <a:pt x="13796" y="35913"/>
                  <a:pt x="13717" y="35992"/>
                  <a:pt x="13682" y="36027"/>
                </a:cubicBezTo>
                <a:cubicBezTo>
                  <a:pt x="12441" y="35877"/>
                  <a:pt x="11155" y="35728"/>
                  <a:pt x="9905" y="35552"/>
                </a:cubicBezTo>
                <a:cubicBezTo>
                  <a:pt x="9940" y="35508"/>
                  <a:pt x="9976" y="35472"/>
                  <a:pt x="10020" y="35437"/>
                </a:cubicBezTo>
                <a:cubicBezTo>
                  <a:pt x="10160" y="35287"/>
                  <a:pt x="10310" y="35147"/>
                  <a:pt x="10416" y="35032"/>
                </a:cubicBezTo>
                <a:close/>
                <a:moveTo>
                  <a:pt x="22856" y="35032"/>
                </a:moveTo>
                <a:cubicBezTo>
                  <a:pt x="23701" y="35111"/>
                  <a:pt x="24546" y="35217"/>
                  <a:pt x="25347" y="35287"/>
                </a:cubicBezTo>
                <a:cubicBezTo>
                  <a:pt x="25717" y="35331"/>
                  <a:pt x="26087" y="35367"/>
                  <a:pt x="26448" y="35402"/>
                </a:cubicBezTo>
                <a:cubicBezTo>
                  <a:pt x="26413" y="35508"/>
                  <a:pt x="26342" y="35622"/>
                  <a:pt x="26263" y="35728"/>
                </a:cubicBezTo>
                <a:cubicBezTo>
                  <a:pt x="26192" y="35842"/>
                  <a:pt x="26122" y="35948"/>
                  <a:pt x="26043" y="36062"/>
                </a:cubicBezTo>
                <a:cubicBezTo>
                  <a:pt x="25867" y="36027"/>
                  <a:pt x="25647" y="36027"/>
                  <a:pt x="25427" y="35992"/>
                </a:cubicBezTo>
                <a:cubicBezTo>
                  <a:pt x="24396" y="35913"/>
                  <a:pt x="23366" y="35807"/>
                  <a:pt x="22301" y="35692"/>
                </a:cubicBezTo>
                <a:cubicBezTo>
                  <a:pt x="22486" y="35472"/>
                  <a:pt x="22671" y="35252"/>
                  <a:pt x="22856" y="35032"/>
                </a:cubicBezTo>
                <a:close/>
                <a:moveTo>
                  <a:pt x="34151" y="35252"/>
                </a:moveTo>
                <a:cubicBezTo>
                  <a:pt x="35287" y="35287"/>
                  <a:pt x="36467" y="35331"/>
                  <a:pt x="37638" y="35367"/>
                </a:cubicBezTo>
                <a:cubicBezTo>
                  <a:pt x="37602" y="35472"/>
                  <a:pt x="37567" y="35622"/>
                  <a:pt x="37488" y="35728"/>
                </a:cubicBezTo>
                <a:cubicBezTo>
                  <a:pt x="37453" y="35842"/>
                  <a:pt x="37417" y="35948"/>
                  <a:pt x="37382" y="36062"/>
                </a:cubicBezTo>
                <a:cubicBezTo>
                  <a:pt x="36211" y="36027"/>
                  <a:pt x="34996" y="35992"/>
                  <a:pt x="33825" y="35913"/>
                </a:cubicBezTo>
                <a:cubicBezTo>
                  <a:pt x="33861" y="35807"/>
                  <a:pt x="33896" y="35692"/>
                  <a:pt x="33966" y="35587"/>
                </a:cubicBezTo>
                <a:cubicBezTo>
                  <a:pt x="34010" y="35472"/>
                  <a:pt x="34081" y="35367"/>
                  <a:pt x="34151" y="35252"/>
                </a:cubicBezTo>
                <a:close/>
                <a:moveTo>
                  <a:pt x="51909" y="35182"/>
                </a:moveTo>
                <a:cubicBezTo>
                  <a:pt x="51909" y="35437"/>
                  <a:pt x="51944" y="35728"/>
                  <a:pt x="51944" y="35992"/>
                </a:cubicBezTo>
                <a:cubicBezTo>
                  <a:pt x="50773" y="36027"/>
                  <a:pt x="49593" y="36027"/>
                  <a:pt x="48387" y="36062"/>
                </a:cubicBezTo>
                <a:cubicBezTo>
                  <a:pt x="48422" y="35807"/>
                  <a:pt x="48422" y="35552"/>
                  <a:pt x="48422" y="35331"/>
                </a:cubicBezTo>
                <a:cubicBezTo>
                  <a:pt x="49558" y="35287"/>
                  <a:pt x="50738" y="35252"/>
                  <a:pt x="51909" y="35182"/>
                </a:cubicBezTo>
                <a:close/>
                <a:moveTo>
                  <a:pt x="6093" y="35032"/>
                </a:moveTo>
                <a:cubicBezTo>
                  <a:pt x="7299" y="35217"/>
                  <a:pt x="8549" y="35402"/>
                  <a:pt x="9755" y="35587"/>
                </a:cubicBezTo>
                <a:cubicBezTo>
                  <a:pt x="9579" y="35772"/>
                  <a:pt x="9394" y="35948"/>
                  <a:pt x="9210" y="36097"/>
                </a:cubicBezTo>
                <a:cubicBezTo>
                  <a:pt x="7924" y="35948"/>
                  <a:pt x="6674" y="35728"/>
                  <a:pt x="5398" y="35552"/>
                </a:cubicBezTo>
                <a:cubicBezTo>
                  <a:pt x="5618" y="35367"/>
                  <a:pt x="5838" y="35182"/>
                  <a:pt x="6093" y="35032"/>
                </a:cubicBezTo>
                <a:close/>
                <a:moveTo>
                  <a:pt x="1506" y="34926"/>
                </a:moveTo>
                <a:cubicBezTo>
                  <a:pt x="2756" y="35147"/>
                  <a:pt x="3998" y="35367"/>
                  <a:pt x="5248" y="35587"/>
                </a:cubicBezTo>
                <a:cubicBezTo>
                  <a:pt x="5098" y="35692"/>
                  <a:pt x="4957" y="35807"/>
                  <a:pt x="4808" y="35913"/>
                </a:cubicBezTo>
                <a:lnTo>
                  <a:pt x="4552" y="36133"/>
                </a:lnTo>
                <a:cubicBezTo>
                  <a:pt x="3267" y="35913"/>
                  <a:pt x="1982" y="35692"/>
                  <a:pt x="696" y="35437"/>
                </a:cubicBezTo>
                <a:cubicBezTo>
                  <a:pt x="952" y="35287"/>
                  <a:pt x="1251" y="35111"/>
                  <a:pt x="1506" y="34926"/>
                </a:cubicBezTo>
                <a:close/>
                <a:moveTo>
                  <a:pt x="37708" y="35367"/>
                </a:moveTo>
                <a:cubicBezTo>
                  <a:pt x="38923" y="35402"/>
                  <a:pt x="40094" y="35402"/>
                  <a:pt x="41274" y="35402"/>
                </a:cubicBezTo>
                <a:cubicBezTo>
                  <a:pt x="41230" y="35657"/>
                  <a:pt x="41194" y="35877"/>
                  <a:pt x="41124" y="36133"/>
                </a:cubicBezTo>
                <a:cubicBezTo>
                  <a:pt x="39909" y="36097"/>
                  <a:pt x="38668" y="36097"/>
                  <a:pt x="37453" y="36062"/>
                </a:cubicBezTo>
                <a:cubicBezTo>
                  <a:pt x="37488" y="35948"/>
                  <a:pt x="37532" y="35842"/>
                  <a:pt x="37567" y="35772"/>
                </a:cubicBezTo>
                <a:cubicBezTo>
                  <a:pt x="37602" y="35622"/>
                  <a:pt x="37673" y="35508"/>
                  <a:pt x="37708" y="35367"/>
                </a:cubicBezTo>
                <a:close/>
                <a:moveTo>
                  <a:pt x="44866" y="35402"/>
                </a:moveTo>
                <a:cubicBezTo>
                  <a:pt x="44830" y="35622"/>
                  <a:pt x="44795" y="35877"/>
                  <a:pt x="44751" y="36133"/>
                </a:cubicBezTo>
                <a:lnTo>
                  <a:pt x="41194" y="36133"/>
                </a:lnTo>
                <a:cubicBezTo>
                  <a:pt x="41230" y="35877"/>
                  <a:pt x="41309" y="35657"/>
                  <a:pt x="41344" y="35402"/>
                </a:cubicBezTo>
                <a:close/>
                <a:moveTo>
                  <a:pt x="48352" y="35331"/>
                </a:moveTo>
                <a:lnTo>
                  <a:pt x="48352" y="36062"/>
                </a:lnTo>
                <a:cubicBezTo>
                  <a:pt x="47172" y="36097"/>
                  <a:pt x="46001" y="36097"/>
                  <a:pt x="44830" y="36133"/>
                </a:cubicBezTo>
                <a:cubicBezTo>
                  <a:pt x="44866" y="35877"/>
                  <a:pt x="44901" y="35622"/>
                  <a:pt x="44936" y="35402"/>
                </a:cubicBezTo>
                <a:cubicBezTo>
                  <a:pt x="46072" y="35367"/>
                  <a:pt x="47216" y="35331"/>
                  <a:pt x="48352" y="35331"/>
                </a:cubicBezTo>
                <a:close/>
                <a:moveTo>
                  <a:pt x="18603" y="35367"/>
                </a:moveTo>
                <a:cubicBezTo>
                  <a:pt x="19810" y="35472"/>
                  <a:pt x="21025" y="35622"/>
                  <a:pt x="22195" y="35728"/>
                </a:cubicBezTo>
                <a:cubicBezTo>
                  <a:pt x="22046" y="35913"/>
                  <a:pt x="21905" y="36133"/>
                  <a:pt x="21790" y="36318"/>
                </a:cubicBezTo>
                <a:cubicBezTo>
                  <a:pt x="20540" y="36168"/>
                  <a:pt x="19334" y="36062"/>
                  <a:pt x="18119" y="35913"/>
                </a:cubicBezTo>
                <a:cubicBezTo>
                  <a:pt x="18269" y="35728"/>
                  <a:pt x="18419" y="35552"/>
                  <a:pt x="18603" y="35367"/>
                </a:cubicBezTo>
                <a:close/>
                <a:moveTo>
                  <a:pt x="73109" y="35367"/>
                </a:moveTo>
                <a:cubicBezTo>
                  <a:pt x="73258" y="35692"/>
                  <a:pt x="73408" y="35992"/>
                  <a:pt x="73549" y="36282"/>
                </a:cubicBezTo>
                <a:cubicBezTo>
                  <a:pt x="72378" y="36282"/>
                  <a:pt x="71242" y="36282"/>
                  <a:pt x="70107" y="36318"/>
                </a:cubicBezTo>
                <a:cubicBezTo>
                  <a:pt x="69957" y="36027"/>
                  <a:pt x="69842" y="35692"/>
                  <a:pt x="69737" y="35402"/>
                </a:cubicBezTo>
                <a:cubicBezTo>
                  <a:pt x="70837" y="35402"/>
                  <a:pt x="71973" y="35367"/>
                  <a:pt x="73109" y="35367"/>
                </a:cubicBezTo>
                <a:close/>
                <a:moveTo>
                  <a:pt x="73188" y="35367"/>
                </a:moveTo>
                <a:cubicBezTo>
                  <a:pt x="74288" y="35367"/>
                  <a:pt x="75424" y="35402"/>
                  <a:pt x="76560" y="35437"/>
                </a:cubicBezTo>
                <a:cubicBezTo>
                  <a:pt x="76710" y="35728"/>
                  <a:pt x="76850" y="36062"/>
                  <a:pt x="77000" y="36353"/>
                </a:cubicBezTo>
                <a:cubicBezTo>
                  <a:pt x="75864" y="36318"/>
                  <a:pt x="74729" y="36318"/>
                  <a:pt x="73628" y="36282"/>
                </a:cubicBezTo>
                <a:cubicBezTo>
                  <a:pt x="73478" y="35992"/>
                  <a:pt x="73329" y="35692"/>
                  <a:pt x="73188" y="35367"/>
                </a:cubicBezTo>
                <a:close/>
                <a:moveTo>
                  <a:pt x="69666" y="35402"/>
                </a:moveTo>
                <a:cubicBezTo>
                  <a:pt x="69772" y="35692"/>
                  <a:pt x="69922" y="36027"/>
                  <a:pt x="70027" y="36318"/>
                </a:cubicBezTo>
                <a:cubicBezTo>
                  <a:pt x="68786" y="36318"/>
                  <a:pt x="67571" y="36353"/>
                  <a:pt x="66400" y="36388"/>
                </a:cubicBezTo>
                <a:cubicBezTo>
                  <a:pt x="66286" y="36097"/>
                  <a:pt x="66180" y="35807"/>
                  <a:pt x="66066" y="35508"/>
                </a:cubicBezTo>
                <a:cubicBezTo>
                  <a:pt x="67245" y="35472"/>
                  <a:pt x="68451" y="35437"/>
                  <a:pt x="69666" y="35402"/>
                </a:cubicBezTo>
                <a:close/>
                <a:moveTo>
                  <a:pt x="26527" y="35402"/>
                </a:moveTo>
                <a:cubicBezTo>
                  <a:pt x="27258" y="35508"/>
                  <a:pt x="28024" y="35587"/>
                  <a:pt x="28763" y="35622"/>
                </a:cubicBezTo>
                <a:cubicBezTo>
                  <a:pt x="29274" y="35692"/>
                  <a:pt x="29749" y="35728"/>
                  <a:pt x="30225" y="35772"/>
                </a:cubicBezTo>
                <a:cubicBezTo>
                  <a:pt x="30119" y="35992"/>
                  <a:pt x="29969" y="36212"/>
                  <a:pt x="29864" y="36432"/>
                </a:cubicBezTo>
                <a:cubicBezTo>
                  <a:pt x="29459" y="36388"/>
                  <a:pt x="29054" y="36353"/>
                  <a:pt x="28684" y="36318"/>
                </a:cubicBezTo>
                <a:cubicBezTo>
                  <a:pt x="27804" y="36247"/>
                  <a:pt x="26967" y="36168"/>
                  <a:pt x="26122" y="36062"/>
                </a:cubicBezTo>
                <a:cubicBezTo>
                  <a:pt x="26192" y="35948"/>
                  <a:pt x="26263" y="35842"/>
                  <a:pt x="26307" y="35772"/>
                </a:cubicBezTo>
                <a:cubicBezTo>
                  <a:pt x="26377" y="35657"/>
                  <a:pt x="26448" y="35552"/>
                  <a:pt x="26527" y="35402"/>
                </a:cubicBezTo>
                <a:close/>
                <a:moveTo>
                  <a:pt x="14237" y="35508"/>
                </a:moveTo>
                <a:cubicBezTo>
                  <a:pt x="15478" y="35692"/>
                  <a:pt x="16763" y="35807"/>
                  <a:pt x="18014" y="35948"/>
                </a:cubicBezTo>
                <a:cubicBezTo>
                  <a:pt x="17943" y="36027"/>
                  <a:pt x="17864" y="36097"/>
                  <a:pt x="17793" y="36168"/>
                </a:cubicBezTo>
                <a:cubicBezTo>
                  <a:pt x="17723" y="36282"/>
                  <a:pt x="17644" y="36388"/>
                  <a:pt x="17538" y="36502"/>
                </a:cubicBezTo>
                <a:cubicBezTo>
                  <a:pt x="16288" y="36353"/>
                  <a:pt x="15003" y="36212"/>
                  <a:pt x="13761" y="36062"/>
                </a:cubicBezTo>
                <a:cubicBezTo>
                  <a:pt x="13796" y="35992"/>
                  <a:pt x="13832" y="35948"/>
                  <a:pt x="13867" y="35913"/>
                </a:cubicBezTo>
                <a:cubicBezTo>
                  <a:pt x="14017" y="35807"/>
                  <a:pt x="14122" y="35657"/>
                  <a:pt x="14237" y="35508"/>
                </a:cubicBezTo>
                <a:close/>
                <a:moveTo>
                  <a:pt x="65995" y="35508"/>
                </a:moveTo>
                <a:cubicBezTo>
                  <a:pt x="66101" y="35807"/>
                  <a:pt x="66215" y="36097"/>
                  <a:pt x="66321" y="36388"/>
                </a:cubicBezTo>
                <a:cubicBezTo>
                  <a:pt x="65080" y="36432"/>
                  <a:pt x="63865" y="36467"/>
                  <a:pt x="62658" y="36502"/>
                </a:cubicBezTo>
                <a:cubicBezTo>
                  <a:pt x="62579" y="36212"/>
                  <a:pt x="62509" y="35913"/>
                  <a:pt x="62438" y="35622"/>
                </a:cubicBezTo>
                <a:cubicBezTo>
                  <a:pt x="63609" y="35587"/>
                  <a:pt x="64780" y="35552"/>
                  <a:pt x="65995" y="35508"/>
                </a:cubicBezTo>
                <a:close/>
                <a:moveTo>
                  <a:pt x="76595" y="35437"/>
                </a:moveTo>
                <a:cubicBezTo>
                  <a:pt x="77766" y="35437"/>
                  <a:pt x="78946" y="35508"/>
                  <a:pt x="80117" y="35552"/>
                </a:cubicBezTo>
                <a:cubicBezTo>
                  <a:pt x="80302" y="35877"/>
                  <a:pt x="80486" y="36212"/>
                  <a:pt x="80671" y="36502"/>
                </a:cubicBezTo>
                <a:cubicBezTo>
                  <a:pt x="79456" y="36432"/>
                  <a:pt x="78285" y="36388"/>
                  <a:pt x="77071" y="36353"/>
                </a:cubicBezTo>
                <a:cubicBezTo>
                  <a:pt x="76930" y="36062"/>
                  <a:pt x="76780" y="35728"/>
                  <a:pt x="76595" y="35437"/>
                </a:cubicBezTo>
                <a:close/>
                <a:moveTo>
                  <a:pt x="16959" y="0"/>
                </a:moveTo>
                <a:cubicBezTo>
                  <a:pt x="16894" y="0"/>
                  <a:pt x="16829" y="0"/>
                  <a:pt x="16763" y="1"/>
                </a:cubicBezTo>
                <a:cubicBezTo>
                  <a:pt x="15663" y="1"/>
                  <a:pt x="14527" y="151"/>
                  <a:pt x="13427" y="406"/>
                </a:cubicBezTo>
                <a:lnTo>
                  <a:pt x="13356" y="371"/>
                </a:lnTo>
                <a:lnTo>
                  <a:pt x="13356" y="406"/>
                </a:lnTo>
                <a:cubicBezTo>
                  <a:pt x="12766" y="556"/>
                  <a:pt x="12141" y="697"/>
                  <a:pt x="11560" y="882"/>
                </a:cubicBezTo>
                <a:lnTo>
                  <a:pt x="11516" y="882"/>
                </a:lnTo>
                <a:lnTo>
                  <a:pt x="11481" y="917"/>
                </a:lnTo>
                <a:cubicBezTo>
                  <a:pt x="10935" y="1102"/>
                  <a:pt x="10381" y="1322"/>
                  <a:pt x="9870" y="1542"/>
                </a:cubicBezTo>
                <a:lnTo>
                  <a:pt x="9870" y="1577"/>
                </a:lnTo>
                <a:lnTo>
                  <a:pt x="9835" y="1577"/>
                </a:lnTo>
                <a:cubicBezTo>
                  <a:pt x="9799" y="1692"/>
                  <a:pt x="9720" y="1797"/>
                  <a:pt x="9685" y="1947"/>
                </a:cubicBezTo>
                <a:cubicBezTo>
                  <a:pt x="9500" y="2352"/>
                  <a:pt x="9315" y="2757"/>
                  <a:pt x="9139" y="3153"/>
                </a:cubicBezTo>
                <a:lnTo>
                  <a:pt x="9095" y="3153"/>
                </a:lnTo>
                <a:cubicBezTo>
                  <a:pt x="8875" y="3673"/>
                  <a:pt x="8620" y="4183"/>
                  <a:pt x="8329" y="4659"/>
                </a:cubicBezTo>
                <a:cubicBezTo>
                  <a:pt x="8294" y="4694"/>
                  <a:pt x="8259" y="4694"/>
                  <a:pt x="8259" y="4694"/>
                </a:cubicBezTo>
                <a:lnTo>
                  <a:pt x="8259" y="4738"/>
                </a:lnTo>
                <a:cubicBezTo>
                  <a:pt x="7704" y="5653"/>
                  <a:pt x="7044" y="6499"/>
                  <a:pt x="6163" y="7115"/>
                </a:cubicBezTo>
                <a:cubicBezTo>
                  <a:pt x="5618" y="7520"/>
                  <a:pt x="5063" y="7890"/>
                  <a:pt x="4473" y="8215"/>
                </a:cubicBezTo>
                <a:cubicBezTo>
                  <a:pt x="4438" y="8215"/>
                  <a:pt x="4438" y="8259"/>
                  <a:pt x="4403" y="8259"/>
                </a:cubicBezTo>
                <a:cubicBezTo>
                  <a:pt x="4112" y="8435"/>
                  <a:pt x="3813" y="8585"/>
                  <a:pt x="3522" y="8770"/>
                </a:cubicBezTo>
                <a:cubicBezTo>
                  <a:pt x="3302" y="8840"/>
                  <a:pt x="3117" y="8955"/>
                  <a:pt x="2932" y="9025"/>
                </a:cubicBezTo>
                <a:lnTo>
                  <a:pt x="2932" y="9061"/>
                </a:lnTo>
                <a:cubicBezTo>
                  <a:pt x="2792" y="9140"/>
                  <a:pt x="2642" y="9175"/>
                  <a:pt x="2492" y="9245"/>
                </a:cubicBezTo>
                <a:cubicBezTo>
                  <a:pt x="2096" y="9430"/>
                  <a:pt x="1691" y="9615"/>
                  <a:pt x="1286" y="9800"/>
                </a:cubicBezTo>
                <a:cubicBezTo>
                  <a:pt x="846" y="9941"/>
                  <a:pt x="441" y="10126"/>
                  <a:pt x="1" y="10311"/>
                </a:cubicBezTo>
                <a:lnTo>
                  <a:pt x="1" y="10416"/>
                </a:lnTo>
                <a:cubicBezTo>
                  <a:pt x="406" y="10311"/>
                  <a:pt x="811" y="10196"/>
                  <a:pt x="1172" y="10126"/>
                </a:cubicBezTo>
                <a:lnTo>
                  <a:pt x="1172" y="10126"/>
                </a:lnTo>
                <a:cubicBezTo>
                  <a:pt x="811" y="10275"/>
                  <a:pt x="406" y="10460"/>
                  <a:pt x="1" y="10601"/>
                </a:cubicBezTo>
                <a:lnTo>
                  <a:pt x="1" y="10636"/>
                </a:lnTo>
                <a:cubicBezTo>
                  <a:pt x="511" y="10460"/>
                  <a:pt x="996" y="10275"/>
                  <a:pt x="1506" y="10091"/>
                </a:cubicBezTo>
                <a:cubicBezTo>
                  <a:pt x="2096" y="9976"/>
                  <a:pt x="2677" y="9906"/>
                  <a:pt x="3302" y="9871"/>
                </a:cubicBezTo>
                <a:lnTo>
                  <a:pt x="3302" y="9871"/>
                </a:lnTo>
                <a:cubicBezTo>
                  <a:pt x="2756" y="10091"/>
                  <a:pt x="2166" y="10311"/>
                  <a:pt x="1612" y="10531"/>
                </a:cubicBezTo>
                <a:cubicBezTo>
                  <a:pt x="1101" y="10566"/>
                  <a:pt x="555" y="10601"/>
                  <a:pt x="1" y="10680"/>
                </a:cubicBezTo>
                <a:lnTo>
                  <a:pt x="1" y="10751"/>
                </a:lnTo>
                <a:cubicBezTo>
                  <a:pt x="476" y="10680"/>
                  <a:pt x="952" y="10601"/>
                  <a:pt x="1471" y="10601"/>
                </a:cubicBezTo>
                <a:cubicBezTo>
                  <a:pt x="996" y="10786"/>
                  <a:pt x="476" y="10971"/>
                  <a:pt x="1" y="11121"/>
                </a:cubicBezTo>
                <a:lnTo>
                  <a:pt x="1" y="11226"/>
                </a:lnTo>
                <a:cubicBezTo>
                  <a:pt x="331" y="11209"/>
                  <a:pt x="652" y="11200"/>
                  <a:pt x="974" y="11200"/>
                </a:cubicBezTo>
                <a:cubicBezTo>
                  <a:pt x="1295" y="11200"/>
                  <a:pt x="1616" y="11209"/>
                  <a:pt x="1946" y="11226"/>
                </a:cubicBezTo>
                <a:cubicBezTo>
                  <a:pt x="1436" y="11411"/>
                  <a:pt x="881" y="11631"/>
                  <a:pt x="370" y="11816"/>
                </a:cubicBezTo>
                <a:lnTo>
                  <a:pt x="1" y="11816"/>
                </a:lnTo>
                <a:lnTo>
                  <a:pt x="1" y="11851"/>
                </a:lnTo>
                <a:lnTo>
                  <a:pt x="256" y="11851"/>
                </a:lnTo>
                <a:cubicBezTo>
                  <a:pt x="150" y="11887"/>
                  <a:pt x="71" y="11922"/>
                  <a:pt x="1" y="11957"/>
                </a:cubicBezTo>
                <a:lnTo>
                  <a:pt x="1" y="12001"/>
                </a:lnTo>
                <a:cubicBezTo>
                  <a:pt x="150" y="11957"/>
                  <a:pt x="256" y="11922"/>
                  <a:pt x="406" y="11851"/>
                </a:cubicBezTo>
                <a:cubicBezTo>
                  <a:pt x="1172" y="11887"/>
                  <a:pt x="1946" y="11957"/>
                  <a:pt x="2712" y="12071"/>
                </a:cubicBezTo>
                <a:cubicBezTo>
                  <a:pt x="2237" y="12256"/>
                  <a:pt x="1726" y="12441"/>
                  <a:pt x="1251" y="12617"/>
                </a:cubicBezTo>
                <a:cubicBezTo>
                  <a:pt x="846" y="12582"/>
                  <a:pt x="406" y="12547"/>
                  <a:pt x="1" y="12512"/>
                </a:cubicBezTo>
                <a:lnTo>
                  <a:pt x="1" y="12547"/>
                </a:lnTo>
                <a:cubicBezTo>
                  <a:pt x="370" y="12582"/>
                  <a:pt x="731" y="12617"/>
                  <a:pt x="1136" y="12661"/>
                </a:cubicBezTo>
                <a:cubicBezTo>
                  <a:pt x="731" y="12802"/>
                  <a:pt x="370" y="12952"/>
                  <a:pt x="1" y="13102"/>
                </a:cubicBezTo>
                <a:lnTo>
                  <a:pt x="1" y="13137"/>
                </a:lnTo>
                <a:cubicBezTo>
                  <a:pt x="406" y="12987"/>
                  <a:pt x="846" y="12837"/>
                  <a:pt x="1251" y="12697"/>
                </a:cubicBezTo>
                <a:cubicBezTo>
                  <a:pt x="2096" y="12767"/>
                  <a:pt x="2932" y="12917"/>
                  <a:pt x="3778" y="13058"/>
                </a:cubicBezTo>
                <a:cubicBezTo>
                  <a:pt x="3373" y="13207"/>
                  <a:pt x="2976" y="13357"/>
                  <a:pt x="2607" y="13542"/>
                </a:cubicBezTo>
                <a:cubicBezTo>
                  <a:pt x="2457" y="13577"/>
                  <a:pt x="2351" y="13612"/>
                  <a:pt x="2237" y="13647"/>
                </a:cubicBezTo>
                <a:cubicBezTo>
                  <a:pt x="1506" y="13542"/>
                  <a:pt x="775" y="13427"/>
                  <a:pt x="1" y="13322"/>
                </a:cubicBezTo>
                <a:lnTo>
                  <a:pt x="1" y="13357"/>
                </a:lnTo>
                <a:cubicBezTo>
                  <a:pt x="731" y="13463"/>
                  <a:pt x="1436" y="13577"/>
                  <a:pt x="2131" y="13683"/>
                </a:cubicBezTo>
                <a:cubicBezTo>
                  <a:pt x="1656" y="13867"/>
                  <a:pt x="1216" y="14052"/>
                  <a:pt x="731" y="14237"/>
                </a:cubicBezTo>
                <a:cubicBezTo>
                  <a:pt x="511" y="14202"/>
                  <a:pt x="256" y="14158"/>
                  <a:pt x="1" y="14123"/>
                </a:cubicBezTo>
                <a:lnTo>
                  <a:pt x="1" y="14158"/>
                </a:lnTo>
                <a:cubicBezTo>
                  <a:pt x="221" y="14202"/>
                  <a:pt x="441" y="14237"/>
                  <a:pt x="661" y="14272"/>
                </a:cubicBezTo>
                <a:cubicBezTo>
                  <a:pt x="441" y="14378"/>
                  <a:pt x="221" y="14457"/>
                  <a:pt x="1" y="14528"/>
                </a:cubicBezTo>
                <a:lnTo>
                  <a:pt x="1" y="14598"/>
                </a:lnTo>
                <a:cubicBezTo>
                  <a:pt x="256" y="14493"/>
                  <a:pt x="511" y="14422"/>
                  <a:pt x="775" y="14308"/>
                </a:cubicBezTo>
                <a:cubicBezTo>
                  <a:pt x="1691" y="14493"/>
                  <a:pt x="2642" y="14677"/>
                  <a:pt x="3557" y="14862"/>
                </a:cubicBezTo>
                <a:cubicBezTo>
                  <a:pt x="3117" y="15038"/>
                  <a:pt x="2642" y="15259"/>
                  <a:pt x="2202" y="15443"/>
                </a:cubicBezTo>
                <a:cubicBezTo>
                  <a:pt x="1471" y="15303"/>
                  <a:pt x="775" y="15153"/>
                  <a:pt x="1" y="15003"/>
                </a:cubicBezTo>
                <a:lnTo>
                  <a:pt x="1" y="15038"/>
                </a:lnTo>
                <a:cubicBezTo>
                  <a:pt x="731" y="15188"/>
                  <a:pt x="1436" y="15338"/>
                  <a:pt x="2096" y="15479"/>
                </a:cubicBezTo>
                <a:cubicBezTo>
                  <a:pt x="1577" y="15699"/>
                  <a:pt x="1101" y="15884"/>
                  <a:pt x="591" y="16104"/>
                </a:cubicBezTo>
                <a:cubicBezTo>
                  <a:pt x="406" y="16068"/>
                  <a:pt x="221" y="16033"/>
                  <a:pt x="1" y="15998"/>
                </a:cubicBezTo>
                <a:lnTo>
                  <a:pt x="1" y="16068"/>
                </a:lnTo>
                <a:cubicBezTo>
                  <a:pt x="186" y="16068"/>
                  <a:pt x="335" y="16104"/>
                  <a:pt x="476" y="16139"/>
                </a:cubicBezTo>
                <a:cubicBezTo>
                  <a:pt x="335" y="16218"/>
                  <a:pt x="186" y="16289"/>
                  <a:pt x="1" y="16359"/>
                </a:cubicBezTo>
                <a:lnTo>
                  <a:pt x="1" y="16403"/>
                </a:lnTo>
                <a:cubicBezTo>
                  <a:pt x="221" y="16324"/>
                  <a:pt x="406" y="16253"/>
                  <a:pt x="591" y="16183"/>
                </a:cubicBezTo>
                <a:cubicBezTo>
                  <a:pt x="916" y="16218"/>
                  <a:pt x="1216" y="16289"/>
                  <a:pt x="1506" y="16359"/>
                </a:cubicBezTo>
                <a:cubicBezTo>
                  <a:pt x="2017" y="16473"/>
                  <a:pt x="2492" y="16579"/>
                  <a:pt x="2976" y="16729"/>
                </a:cubicBezTo>
                <a:cubicBezTo>
                  <a:pt x="2492" y="16949"/>
                  <a:pt x="2052" y="17169"/>
                  <a:pt x="1577" y="17354"/>
                </a:cubicBezTo>
                <a:cubicBezTo>
                  <a:pt x="1066" y="17204"/>
                  <a:pt x="555" y="17063"/>
                  <a:pt x="1" y="16949"/>
                </a:cubicBezTo>
                <a:lnTo>
                  <a:pt x="1" y="16984"/>
                </a:lnTo>
                <a:cubicBezTo>
                  <a:pt x="511" y="17099"/>
                  <a:pt x="1031" y="17239"/>
                  <a:pt x="1506" y="17389"/>
                </a:cubicBezTo>
                <a:cubicBezTo>
                  <a:pt x="1031" y="17609"/>
                  <a:pt x="511" y="17829"/>
                  <a:pt x="36" y="18049"/>
                </a:cubicBezTo>
                <a:lnTo>
                  <a:pt x="1" y="18049"/>
                </a:lnTo>
                <a:lnTo>
                  <a:pt x="1" y="18120"/>
                </a:lnTo>
                <a:lnTo>
                  <a:pt x="36" y="18120"/>
                </a:lnTo>
                <a:cubicBezTo>
                  <a:pt x="775" y="18384"/>
                  <a:pt x="1506" y="18674"/>
                  <a:pt x="2237" y="19000"/>
                </a:cubicBezTo>
                <a:cubicBezTo>
                  <a:pt x="1797" y="19264"/>
                  <a:pt x="1321" y="19484"/>
                  <a:pt x="881" y="19704"/>
                </a:cubicBezTo>
                <a:cubicBezTo>
                  <a:pt x="591" y="19555"/>
                  <a:pt x="291" y="19405"/>
                  <a:pt x="1" y="19300"/>
                </a:cubicBezTo>
                <a:lnTo>
                  <a:pt x="1" y="19335"/>
                </a:lnTo>
                <a:cubicBezTo>
                  <a:pt x="291" y="19484"/>
                  <a:pt x="555" y="19590"/>
                  <a:pt x="811" y="19740"/>
                </a:cubicBezTo>
                <a:cubicBezTo>
                  <a:pt x="555" y="19845"/>
                  <a:pt x="291" y="19995"/>
                  <a:pt x="1" y="20101"/>
                </a:cubicBezTo>
                <a:lnTo>
                  <a:pt x="1" y="20180"/>
                </a:lnTo>
                <a:cubicBezTo>
                  <a:pt x="291" y="20030"/>
                  <a:pt x="591" y="19881"/>
                  <a:pt x="881" y="19775"/>
                </a:cubicBezTo>
                <a:cubicBezTo>
                  <a:pt x="1172" y="19925"/>
                  <a:pt x="1506" y="20065"/>
                  <a:pt x="1797" y="20250"/>
                </a:cubicBezTo>
                <a:cubicBezTo>
                  <a:pt x="2166" y="20470"/>
                  <a:pt x="2571" y="20726"/>
                  <a:pt x="2932" y="20946"/>
                </a:cubicBezTo>
                <a:cubicBezTo>
                  <a:pt x="2536" y="21166"/>
                  <a:pt x="2131" y="21351"/>
                  <a:pt x="1726" y="21571"/>
                </a:cubicBezTo>
                <a:cubicBezTo>
                  <a:pt x="1356" y="21351"/>
                  <a:pt x="996" y="21131"/>
                  <a:pt x="626" y="20911"/>
                </a:cubicBezTo>
                <a:cubicBezTo>
                  <a:pt x="441" y="20805"/>
                  <a:pt x="221" y="20691"/>
                  <a:pt x="1" y="20585"/>
                </a:cubicBezTo>
                <a:lnTo>
                  <a:pt x="1" y="20655"/>
                </a:lnTo>
                <a:cubicBezTo>
                  <a:pt x="221" y="20761"/>
                  <a:pt x="406" y="20875"/>
                  <a:pt x="591" y="20981"/>
                </a:cubicBezTo>
                <a:cubicBezTo>
                  <a:pt x="952" y="21166"/>
                  <a:pt x="1321" y="21386"/>
                  <a:pt x="1691" y="21606"/>
                </a:cubicBezTo>
                <a:cubicBezTo>
                  <a:pt x="1286" y="21791"/>
                  <a:pt x="916" y="21976"/>
                  <a:pt x="511" y="22196"/>
                </a:cubicBezTo>
                <a:cubicBezTo>
                  <a:pt x="370" y="22082"/>
                  <a:pt x="186" y="21976"/>
                  <a:pt x="1" y="21905"/>
                </a:cubicBezTo>
                <a:lnTo>
                  <a:pt x="1" y="21976"/>
                </a:lnTo>
                <a:cubicBezTo>
                  <a:pt x="150" y="22046"/>
                  <a:pt x="335" y="22126"/>
                  <a:pt x="476" y="22196"/>
                </a:cubicBezTo>
                <a:cubicBezTo>
                  <a:pt x="335" y="22266"/>
                  <a:pt x="150" y="22346"/>
                  <a:pt x="1" y="22416"/>
                </a:cubicBezTo>
                <a:lnTo>
                  <a:pt x="1" y="22487"/>
                </a:lnTo>
                <a:cubicBezTo>
                  <a:pt x="186" y="22416"/>
                  <a:pt x="370" y="22346"/>
                  <a:pt x="511" y="22231"/>
                </a:cubicBezTo>
                <a:cubicBezTo>
                  <a:pt x="916" y="22451"/>
                  <a:pt x="1286" y="22671"/>
                  <a:pt x="1691" y="22892"/>
                </a:cubicBezTo>
                <a:cubicBezTo>
                  <a:pt x="2017" y="23112"/>
                  <a:pt x="2387" y="23296"/>
                  <a:pt x="2712" y="23481"/>
                </a:cubicBezTo>
                <a:cubicBezTo>
                  <a:pt x="2351" y="23701"/>
                  <a:pt x="1982" y="23886"/>
                  <a:pt x="1612" y="24062"/>
                </a:cubicBezTo>
                <a:cubicBezTo>
                  <a:pt x="1216" y="23842"/>
                  <a:pt x="811" y="23587"/>
                  <a:pt x="370" y="23367"/>
                </a:cubicBezTo>
                <a:cubicBezTo>
                  <a:pt x="256" y="23332"/>
                  <a:pt x="150" y="23261"/>
                  <a:pt x="1" y="23182"/>
                </a:cubicBezTo>
                <a:lnTo>
                  <a:pt x="1" y="23261"/>
                </a:lnTo>
                <a:cubicBezTo>
                  <a:pt x="115" y="23296"/>
                  <a:pt x="256" y="23367"/>
                  <a:pt x="370" y="23446"/>
                </a:cubicBezTo>
                <a:cubicBezTo>
                  <a:pt x="775" y="23666"/>
                  <a:pt x="1172" y="23886"/>
                  <a:pt x="1577" y="24106"/>
                </a:cubicBezTo>
                <a:cubicBezTo>
                  <a:pt x="1172" y="24283"/>
                  <a:pt x="811" y="24432"/>
                  <a:pt x="406" y="24617"/>
                </a:cubicBezTo>
                <a:cubicBezTo>
                  <a:pt x="256" y="24547"/>
                  <a:pt x="150" y="24503"/>
                  <a:pt x="1" y="24432"/>
                </a:cubicBezTo>
                <a:lnTo>
                  <a:pt x="1" y="24467"/>
                </a:lnTo>
                <a:cubicBezTo>
                  <a:pt x="115" y="24547"/>
                  <a:pt x="221" y="24617"/>
                  <a:pt x="335" y="24652"/>
                </a:cubicBezTo>
                <a:cubicBezTo>
                  <a:pt x="221" y="24688"/>
                  <a:pt x="115" y="24767"/>
                  <a:pt x="1" y="24802"/>
                </a:cubicBezTo>
                <a:lnTo>
                  <a:pt x="1" y="24872"/>
                </a:lnTo>
                <a:cubicBezTo>
                  <a:pt x="150" y="24802"/>
                  <a:pt x="256" y="24767"/>
                  <a:pt x="406" y="24688"/>
                </a:cubicBezTo>
                <a:cubicBezTo>
                  <a:pt x="1251" y="25128"/>
                  <a:pt x="2052" y="25533"/>
                  <a:pt x="2897" y="25938"/>
                </a:cubicBezTo>
                <a:cubicBezTo>
                  <a:pt x="2536" y="26123"/>
                  <a:pt x="2166" y="26263"/>
                  <a:pt x="1832" y="26413"/>
                </a:cubicBezTo>
                <a:cubicBezTo>
                  <a:pt x="1216" y="26123"/>
                  <a:pt x="626" y="25823"/>
                  <a:pt x="1" y="25533"/>
                </a:cubicBezTo>
                <a:lnTo>
                  <a:pt x="1" y="25603"/>
                </a:lnTo>
                <a:cubicBezTo>
                  <a:pt x="591" y="25902"/>
                  <a:pt x="1172" y="26158"/>
                  <a:pt x="1761" y="26448"/>
                </a:cubicBezTo>
                <a:cubicBezTo>
                  <a:pt x="1612" y="26484"/>
                  <a:pt x="1471" y="26563"/>
                  <a:pt x="1356" y="26598"/>
                </a:cubicBezTo>
                <a:cubicBezTo>
                  <a:pt x="1136" y="26668"/>
                  <a:pt x="952" y="26783"/>
                  <a:pt x="775" y="26853"/>
                </a:cubicBezTo>
                <a:cubicBezTo>
                  <a:pt x="511" y="26748"/>
                  <a:pt x="256" y="26633"/>
                  <a:pt x="1" y="26528"/>
                </a:cubicBezTo>
                <a:lnTo>
                  <a:pt x="1" y="26598"/>
                </a:lnTo>
                <a:cubicBezTo>
                  <a:pt x="256" y="26704"/>
                  <a:pt x="476" y="26783"/>
                  <a:pt x="696" y="26888"/>
                </a:cubicBezTo>
                <a:cubicBezTo>
                  <a:pt x="476" y="27038"/>
                  <a:pt x="256" y="27144"/>
                  <a:pt x="1" y="27293"/>
                </a:cubicBezTo>
                <a:lnTo>
                  <a:pt x="1" y="27364"/>
                </a:lnTo>
                <a:cubicBezTo>
                  <a:pt x="256" y="27223"/>
                  <a:pt x="511" y="27073"/>
                  <a:pt x="775" y="26924"/>
                </a:cubicBezTo>
                <a:cubicBezTo>
                  <a:pt x="1031" y="27038"/>
                  <a:pt x="1286" y="27188"/>
                  <a:pt x="1577" y="27293"/>
                </a:cubicBezTo>
                <a:cubicBezTo>
                  <a:pt x="2131" y="27549"/>
                  <a:pt x="2712" y="27769"/>
                  <a:pt x="3337" y="27989"/>
                </a:cubicBezTo>
                <a:cubicBezTo>
                  <a:pt x="3047" y="28139"/>
                  <a:pt x="2756" y="28288"/>
                  <a:pt x="2457" y="28394"/>
                </a:cubicBezTo>
                <a:cubicBezTo>
                  <a:pt x="1797" y="28174"/>
                  <a:pt x="1172" y="27919"/>
                  <a:pt x="511" y="27663"/>
                </a:cubicBezTo>
                <a:cubicBezTo>
                  <a:pt x="370" y="27584"/>
                  <a:pt x="186" y="27514"/>
                  <a:pt x="1" y="27443"/>
                </a:cubicBezTo>
                <a:lnTo>
                  <a:pt x="1" y="27514"/>
                </a:lnTo>
                <a:cubicBezTo>
                  <a:pt x="186" y="27549"/>
                  <a:pt x="335" y="27628"/>
                  <a:pt x="511" y="27698"/>
                </a:cubicBezTo>
                <a:cubicBezTo>
                  <a:pt x="1136" y="27954"/>
                  <a:pt x="1761" y="28209"/>
                  <a:pt x="2387" y="28429"/>
                </a:cubicBezTo>
                <a:cubicBezTo>
                  <a:pt x="2017" y="28614"/>
                  <a:pt x="1656" y="28799"/>
                  <a:pt x="1321" y="28984"/>
                </a:cubicBezTo>
                <a:cubicBezTo>
                  <a:pt x="881" y="28834"/>
                  <a:pt x="441" y="28649"/>
                  <a:pt x="1" y="28508"/>
                </a:cubicBezTo>
                <a:lnTo>
                  <a:pt x="1" y="28544"/>
                </a:lnTo>
                <a:cubicBezTo>
                  <a:pt x="406" y="28729"/>
                  <a:pt x="811" y="28869"/>
                  <a:pt x="1251" y="29019"/>
                </a:cubicBezTo>
                <a:cubicBezTo>
                  <a:pt x="952" y="29169"/>
                  <a:pt x="626" y="29310"/>
                  <a:pt x="335" y="29459"/>
                </a:cubicBezTo>
                <a:cubicBezTo>
                  <a:pt x="221" y="29424"/>
                  <a:pt x="115" y="29389"/>
                  <a:pt x="1" y="29345"/>
                </a:cubicBezTo>
                <a:lnTo>
                  <a:pt x="1" y="29424"/>
                </a:lnTo>
                <a:cubicBezTo>
                  <a:pt x="115" y="29459"/>
                  <a:pt x="186" y="29494"/>
                  <a:pt x="256" y="29494"/>
                </a:cubicBezTo>
                <a:cubicBezTo>
                  <a:pt x="186" y="29565"/>
                  <a:pt x="115" y="29609"/>
                  <a:pt x="1" y="29644"/>
                </a:cubicBezTo>
                <a:lnTo>
                  <a:pt x="1" y="29715"/>
                </a:lnTo>
                <a:cubicBezTo>
                  <a:pt x="115" y="29644"/>
                  <a:pt x="221" y="29609"/>
                  <a:pt x="335" y="29530"/>
                </a:cubicBezTo>
                <a:cubicBezTo>
                  <a:pt x="1436" y="29899"/>
                  <a:pt x="2536" y="30225"/>
                  <a:pt x="3593" y="30525"/>
                </a:cubicBezTo>
                <a:cubicBezTo>
                  <a:pt x="3452" y="30595"/>
                  <a:pt x="3302" y="30630"/>
                  <a:pt x="3152" y="30709"/>
                </a:cubicBezTo>
                <a:cubicBezTo>
                  <a:pt x="3117" y="30709"/>
                  <a:pt x="3082" y="30745"/>
                  <a:pt x="3047" y="30745"/>
                </a:cubicBezTo>
                <a:cubicBezTo>
                  <a:pt x="2017" y="30445"/>
                  <a:pt x="996" y="30155"/>
                  <a:pt x="1" y="29864"/>
                </a:cubicBezTo>
                <a:lnTo>
                  <a:pt x="1" y="29935"/>
                </a:lnTo>
                <a:cubicBezTo>
                  <a:pt x="952" y="30225"/>
                  <a:pt x="1946" y="30525"/>
                  <a:pt x="2932" y="30780"/>
                </a:cubicBezTo>
                <a:cubicBezTo>
                  <a:pt x="2642" y="30885"/>
                  <a:pt x="2351" y="31000"/>
                  <a:pt x="2017" y="31150"/>
                </a:cubicBezTo>
                <a:cubicBezTo>
                  <a:pt x="1356" y="30965"/>
                  <a:pt x="661" y="30780"/>
                  <a:pt x="1" y="30595"/>
                </a:cubicBezTo>
                <a:lnTo>
                  <a:pt x="1" y="30665"/>
                </a:lnTo>
                <a:cubicBezTo>
                  <a:pt x="661" y="30850"/>
                  <a:pt x="1286" y="31035"/>
                  <a:pt x="1946" y="31185"/>
                </a:cubicBezTo>
                <a:cubicBezTo>
                  <a:pt x="1832" y="31255"/>
                  <a:pt x="1726" y="31290"/>
                  <a:pt x="1612" y="31370"/>
                </a:cubicBezTo>
                <a:cubicBezTo>
                  <a:pt x="1392" y="31475"/>
                  <a:pt x="1216" y="31590"/>
                  <a:pt x="996" y="31731"/>
                </a:cubicBezTo>
                <a:cubicBezTo>
                  <a:pt x="661" y="31625"/>
                  <a:pt x="335" y="31546"/>
                  <a:pt x="1" y="31440"/>
                </a:cubicBezTo>
                <a:lnTo>
                  <a:pt x="1" y="31511"/>
                </a:lnTo>
                <a:cubicBezTo>
                  <a:pt x="335" y="31590"/>
                  <a:pt x="626" y="31695"/>
                  <a:pt x="952" y="31766"/>
                </a:cubicBezTo>
                <a:cubicBezTo>
                  <a:pt x="661" y="31916"/>
                  <a:pt x="370" y="32100"/>
                  <a:pt x="115" y="32285"/>
                </a:cubicBezTo>
                <a:lnTo>
                  <a:pt x="1" y="32285"/>
                </a:lnTo>
                <a:lnTo>
                  <a:pt x="1" y="32321"/>
                </a:lnTo>
                <a:lnTo>
                  <a:pt x="36" y="32321"/>
                </a:lnTo>
                <a:cubicBezTo>
                  <a:pt x="36" y="32356"/>
                  <a:pt x="36" y="32356"/>
                  <a:pt x="1" y="32356"/>
                </a:cubicBezTo>
                <a:lnTo>
                  <a:pt x="1" y="32426"/>
                </a:lnTo>
                <a:cubicBezTo>
                  <a:pt x="36" y="32391"/>
                  <a:pt x="71" y="32391"/>
                  <a:pt x="115" y="32356"/>
                </a:cubicBezTo>
                <a:cubicBezTo>
                  <a:pt x="1321" y="32646"/>
                  <a:pt x="2571" y="32910"/>
                  <a:pt x="3778" y="33166"/>
                </a:cubicBezTo>
                <a:cubicBezTo>
                  <a:pt x="3522" y="33351"/>
                  <a:pt x="3302" y="33527"/>
                  <a:pt x="3047" y="33747"/>
                </a:cubicBezTo>
                <a:cubicBezTo>
                  <a:pt x="2017" y="33527"/>
                  <a:pt x="1031" y="33307"/>
                  <a:pt x="1" y="33086"/>
                </a:cubicBezTo>
                <a:lnTo>
                  <a:pt x="1" y="33166"/>
                </a:lnTo>
                <a:cubicBezTo>
                  <a:pt x="996" y="33386"/>
                  <a:pt x="1982" y="33606"/>
                  <a:pt x="2976" y="33791"/>
                </a:cubicBezTo>
                <a:cubicBezTo>
                  <a:pt x="2756" y="33967"/>
                  <a:pt x="2492" y="34117"/>
                  <a:pt x="2272" y="34301"/>
                </a:cubicBezTo>
                <a:cubicBezTo>
                  <a:pt x="1506" y="34152"/>
                  <a:pt x="775" y="34011"/>
                  <a:pt x="1" y="33861"/>
                </a:cubicBezTo>
                <a:lnTo>
                  <a:pt x="1" y="33896"/>
                </a:lnTo>
                <a:cubicBezTo>
                  <a:pt x="731" y="34081"/>
                  <a:pt x="1471" y="34187"/>
                  <a:pt x="2202" y="34337"/>
                </a:cubicBezTo>
                <a:cubicBezTo>
                  <a:pt x="1982" y="34522"/>
                  <a:pt x="1726" y="34671"/>
                  <a:pt x="1471" y="34847"/>
                </a:cubicBezTo>
                <a:cubicBezTo>
                  <a:pt x="996" y="34742"/>
                  <a:pt x="511" y="34671"/>
                  <a:pt x="1" y="34557"/>
                </a:cubicBezTo>
                <a:lnTo>
                  <a:pt x="1" y="34627"/>
                </a:lnTo>
                <a:cubicBezTo>
                  <a:pt x="476" y="34706"/>
                  <a:pt x="952" y="34812"/>
                  <a:pt x="1436" y="34891"/>
                </a:cubicBezTo>
                <a:cubicBezTo>
                  <a:pt x="1136" y="35067"/>
                  <a:pt x="881" y="35252"/>
                  <a:pt x="626" y="35437"/>
                </a:cubicBezTo>
                <a:cubicBezTo>
                  <a:pt x="406" y="35402"/>
                  <a:pt x="221" y="35367"/>
                  <a:pt x="1" y="35331"/>
                </a:cubicBezTo>
                <a:lnTo>
                  <a:pt x="1" y="35367"/>
                </a:lnTo>
                <a:cubicBezTo>
                  <a:pt x="186" y="35402"/>
                  <a:pt x="370" y="35437"/>
                  <a:pt x="555" y="35472"/>
                </a:cubicBezTo>
                <a:cubicBezTo>
                  <a:pt x="370" y="35587"/>
                  <a:pt x="186" y="35728"/>
                  <a:pt x="1" y="35842"/>
                </a:cubicBezTo>
                <a:lnTo>
                  <a:pt x="1" y="35877"/>
                </a:lnTo>
                <a:cubicBezTo>
                  <a:pt x="221" y="35772"/>
                  <a:pt x="441" y="35622"/>
                  <a:pt x="626" y="35508"/>
                </a:cubicBezTo>
                <a:cubicBezTo>
                  <a:pt x="1911" y="35728"/>
                  <a:pt x="3197" y="35948"/>
                  <a:pt x="4473" y="36168"/>
                </a:cubicBezTo>
                <a:lnTo>
                  <a:pt x="4367" y="36247"/>
                </a:lnTo>
                <a:cubicBezTo>
                  <a:pt x="4253" y="36353"/>
                  <a:pt x="4112" y="36432"/>
                  <a:pt x="3998" y="36538"/>
                </a:cubicBezTo>
                <a:lnTo>
                  <a:pt x="4077" y="36538"/>
                </a:lnTo>
                <a:cubicBezTo>
                  <a:pt x="4183" y="36467"/>
                  <a:pt x="4297" y="36388"/>
                  <a:pt x="4403" y="36282"/>
                </a:cubicBezTo>
                <a:lnTo>
                  <a:pt x="4552" y="36168"/>
                </a:lnTo>
                <a:cubicBezTo>
                  <a:pt x="5318" y="36318"/>
                  <a:pt x="6058" y="36432"/>
                  <a:pt x="6824" y="36538"/>
                </a:cubicBezTo>
                <a:lnTo>
                  <a:pt x="7229" y="36538"/>
                </a:lnTo>
                <a:cubicBezTo>
                  <a:pt x="6348" y="36388"/>
                  <a:pt x="5503" y="36282"/>
                  <a:pt x="4623" y="36133"/>
                </a:cubicBezTo>
                <a:lnTo>
                  <a:pt x="4843" y="35948"/>
                </a:lnTo>
                <a:cubicBezTo>
                  <a:pt x="5028" y="35842"/>
                  <a:pt x="5177" y="35692"/>
                  <a:pt x="5353" y="35587"/>
                </a:cubicBezTo>
                <a:cubicBezTo>
                  <a:pt x="6604" y="35807"/>
                  <a:pt x="7889" y="35992"/>
                  <a:pt x="9139" y="36168"/>
                </a:cubicBezTo>
                <a:cubicBezTo>
                  <a:pt x="8990" y="36282"/>
                  <a:pt x="8875" y="36432"/>
                  <a:pt x="8734" y="36538"/>
                </a:cubicBezTo>
                <a:lnTo>
                  <a:pt x="8805" y="36538"/>
                </a:lnTo>
                <a:cubicBezTo>
                  <a:pt x="8954" y="36432"/>
                  <a:pt x="9095" y="36282"/>
                  <a:pt x="9210" y="36168"/>
                </a:cubicBezTo>
                <a:cubicBezTo>
                  <a:pt x="10090" y="36318"/>
                  <a:pt x="10970" y="36432"/>
                  <a:pt x="11851" y="36538"/>
                </a:cubicBezTo>
                <a:lnTo>
                  <a:pt x="12291" y="36538"/>
                </a:lnTo>
                <a:cubicBezTo>
                  <a:pt x="11296" y="36388"/>
                  <a:pt x="10275" y="36282"/>
                  <a:pt x="9280" y="36133"/>
                </a:cubicBezTo>
                <a:cubicBezTo>
                  <a:pt x="9465" y="35948"/>
                  <a:pt x="9650" y="35772"/>
                  <a:pt x="9835" y="35587"/>
                </a:cubicBezTo>
                <a:cubicBezTo>
                  <a:pt x="11120" y="35772"/>
                  <a:pt x="12361" y="35913"/>
                  <a:pt x="13647" y="36097"/>
                </a:cubicBezTo>
                <a:cubicBezTo>
                  <a:pt x="13497" y="36247"/>
                  <a:pt x="13356" y="36388"/>
                  <a:pt x="13207" y="36538"/>
                </a:cubicBezTo>
                <a:lnTo>
                  <a:pt x="13277" y="36538"/>
                </a:lnTo>
                <a:cubicBezTo>
                  <a:pt x="13427" y="36388"/>
                  <a:pt x="13576" y="36247"/>
                  <a:pt x="13717" y="36097"/>
                </a:cubicBezTo>
                <a:cubicBezTo>
                  <a:pt x="14932" y="36247"/>
                  <a:pt x="16182" y="36388"/>
                  <a:pt x="17388" y="36538"/>
                </a:cubicBezTo>
                <a:lnTo>
                  <a:pt x="17899" y="36538"/>
                </a:lnTo>
                <a:cubicBezTo>
                  <a:pt x="17793" y="36538"/>
                  <a:pt x="17723" y="36502"/>
                  <a:pt x="17609" y="36502"/>
                </a:cubicBezTo>
                <a:cubicBezTo>
                  <a:pt x="17679" y="36432"/>
                  <a:pt x="17758" y="36318"/>
                  <a:pt x="17864" y="36212"/>
                </a:cubicBezTo>
                <a:cubicBezTo>
                  <a:pt x="17943" y="36133"/>
                  <a:pt x="18014" y="36062"/>
                  <a:pt x="18049" y="35948"/>
                </a:cubicBezTo>
                <a:cubicBezTo>
                  <a:pt x="19299" y="36097"/>
                  <a:pt x="20505" y="36247"/>
                  <a:pt x="21755" y="36353"/>
                </a:cubicBezTo>
                <a:cubicBezTo>
                  <a:pt x="21685" y="36432"/>
                  <a:pt x="21641" y="36467"/>
                  <a:pt x="21606" y="36538"/>
                </a:cubicBezTo>
                <a:lnTo>
                  <a:pt x="21685" y="36538"/>
                </a:lnTo>
                <a:cubicBezTo>
                  <a:pt x="21720" y="36502"/>
                  <a:pt x="21755" y="36432"/>
                  <a:pt x="21790" y="36388"/>
                </a:cubicBezTo>
                <a:cubicBezTo>
                  <a:pt x="22011" y="36388"/>
                  <a:pt x="22231" y="36432"/>
                  <a:pt x="22451" y="36432"/>
                </a:cubicBezTo>
                <a:cubicBezTo>
                  <a:pt x="22741" y="36467"/>
                  <a:pt x="23041" y="36502"/>
                  <a:pt x="23331" y="36538"/>
                </a:cubicBezTo>
                <a:lnTo>
                  <a:pt x="23886" y="36538"/>
                </a:lnTo>
                <a:cubicBezTo>
                  <a:pt x="23402" y="36502"/>
                  <a:pt x="22926" y="36432"/>
                  <a:pt x="22486" y="36388"/>
                </a:cubicBezTo>
                <a:cubicBezTo>
                  <a:pt x="22266" y="36353"/>
                  <a:pt x="22046" y="36353"/>
                  <a:pt x="21826" y="36318"/>
                </a:cubicBezTo>
                <a:cubicBezTo>
                  <a:pt x="21975" y="36133"/>
                  <a:pt x="22125" y="35913"/>
                  <a:pt x="22266" y="35728"/>
                </a:cubicBezTo>
                <a:cubicBezTo>
                  <a:pt x="23331" y="35842"/>
                  <a:pt x="24396" y="35948"/>
                  <a:pt x="25427" y="36062"/>
                </a:cubicBezTo>
                <a:cubicBezTo>
                  <a:pt x="25647" y="36062"/>
                  <a:pt x="25823" y="36097"/>
                  <a:pt x="26008" y="36133"/>
                </a:cubicBezTo>
                <a:cubicBezTo>
                  <a:pt x="25937" y="36247"/>
                  <a:pt x="25867" y="36388"/>
                  <a:pt x="25752" y="36538"/>
                </a:cubicBezTo>
                <a:lnTo>
                  <a:pt x="25823" y="36538"/>
                </a:lnTo>
                <a:cubicBezTo>
                  <a:pt x="25902" y="36388"/>
                  <a:pt x="26008" y="36247"/>
                  <a:pt x="26087" y="36133"/>
                </a:cubicBezTo>
                <a:cubicBezTo>
                  <a:pt x="26967" y="36212"/>
                  <a:pt x="27804" y="36282"/>
                  <a:pt x="28649" y="36388"/>
                </a:cubicBezTo>
                <a:cubicBezTo>
                  <a:pt x="29054" y="36432"/>
                  <a:pt x="29423" y="36467"/>
                  <a:pt x="29828" y="36502"/>
                </a:cubicBezTo>
                <a:cubicBezTo>
                  <a:pt x="29828" y="36502"/>
                  <a:pt x="29828" y="36538"/>
                  <a:pt x="29784" y="36538"/>
                </a:cubicBezTo>
                <a:lnTo>
                  <a:pt x="29864" y="36538"/>
                </a:lnTo>
                <a:lnTo>
                  <a:pt x="29899" y="36502"/>
                </a:lnTo>
                <a:cubicBezTo>
                  <a:pt x="30049" y="36502"/>
                  <a:pt x="30189" y="36538"/>
                  <a:pt x="30339" y="36538"/>
                </a:cubicBezTo>
                <a:lnTo>
                  <a:pt x="31035" y="36538"/>
                </a:lnTo>
                <a:lnTo>
                  <a:pt x="29934" y="36432"/>
                </a:lnTo>
                <a:cubicBezTo>
                  <a:pt x="30049" y="36212"/>
                  <a:pt x="30154" y="35992"/>
                  <a:pt x="30304" y="35772"/>
                </a:cubicBezTo>
                <a:cubicBezTo>
                  <a:pt x="31440" y="35842"/>
                  <a:pt x="32575" y="35913"/>
                  <a:pt x="33711" y="35992"/>
                </a:cubicBezTo>
                <a:cubicBezTo>
                  <a:pt x="33641" y="36168"/>
                  <a:pt x="33570" y="36353"/>
                  <a:pt x="33491" y="36538"/>
                </a:cubicBezTo>
                <a:lnTo>
                  <a:pt x="33526" y="36538"/>
                </a:lnTo>
                <a:cubicBezTo>
                  <a:pt x="33605" y="36353"/>
                  <a:pt x="33711" y="36168"/>
                  <a:pt x="33790" y="35992"/>
                </a:cubicBezTo>
                <a:cubicBezTo>
                  <a:pt x="34961" y="36027"/>
                  <a:pt x="36167" y="36097"/>
                  <a:pt x="37382" y="36097"/>
                </a:cubicBezTo>
                <a:cubicBezTo>
                  <a:pt x="37312" y="36247"/>
                  <a:pt x="37268" y="36388"/>
                  <a:pt x="37233" y="36538"/>
                </a:cubicBezTo>
                <a:lnTo>
                  <a:pt x="37268" y="36538"/>
                </a:lnTo>
                <a:cubicBezTo>
                  <a:pt x="37347" y="36388"/>
                  <a:pt x="37382" y="36247"/>
                  <a:pt x="37417" y="36133"/>
                </a:cubicBezTo>
                <a:cubicBezTo>
                  <a:pt x="38668" y="36133"/>
                  <a:pt x="39874" y="36168"/>
                  <a:pt x="41124" y="36168"/>
                </a:cubicBezTo>
                <a:cubicBezTo>
                  <a:pt x="41089" y="36247"/>
                  <a:pt x="41089" y="36282"/>
                  <a:pt x="41089" y="36353"/>
                </a:cubicBezTo>
                <a:cubicBezTo>
                  <a:pt x="41054" y="36388"/>
                  <a:pt x="41054" y="36467"/>
                  <a:pt x="41054" y="36538"/>
                </a:cubicBezTo>
                <a:lnTo>
                  <a:pt x="41089" y="36538"/>
                </a:lnTo>
                <a:cubicBezTo>
                  <a:pt x="41124" y="36467"/>
                  <a:pt x="41124" y="36432"/>
                  <a:pt x="41124" y="36353"/>
                </a:cubicBezTo>
                <a:cubicBezTo>
                  <a:pt x="41159" y="36282"/>
                  <a:pt x="41159" y="36247"/>
                  <a:pt x="41159" y="36168"/>
                </a:cubicBezTo>
                <a:cubicBezTo>
                  <a:pt x="41767" y="36190"/>
                  <a:pt x="42372" y="36201"/>
                  <a:pt x="42972" y="36201"/>
                </a:cubicBezTo>
                <a:cubicBezTo>
                  <a:pt x="43571" y="36201"/>
                  <a:pt x="44166" y="36190"/>
                  <a:pt x="44751" y="36168"/>
                </a:cubicBezTo>
                <a:lnTo>
                  <a:pt x="44751" y="36168"/>
                </a:lnTo>
                <a:cubicBezTo>
                  <a:pt x="44751" y="36318"/>
                  <a:pt x="44716" y="36432"/>
                  <a:pt x="44716" y="36538"/>
                </a:cubicBezTo>
                <a:lnTo>
                  <a:pt x="44751" y="36538"/>
                </a:lnTo>
                <a:cubicBezTo>
                  <a:pt x="44795" y="36432"/>
                  <a:pt x="44795" y="36318"/>
                  <a:pt x="44830" y="36168"/>
                </a:cubicBezTo>
                <a:cubicBezTo>
                  <a:pt x="46001" y="36168"/>
                  <a:pt x="47172" y="36133"/>
                  <a:pt x="48352" y="36133"/>
                </a:cubicBezTo>
                <a:lnTo>
                  <a:pt x="48352" y="36538"/>
                </a:lnTo>
                <a:lnTo>
                  <a:pt x="48387" y="36538"/>
                </a:lnTo>
                <a:lnTo>
                  <a:pt x="48387" y="36133"/>
                </a:lnTo>
                <a:cubicBezTo>
                  <a:pt x="49593" y="36097"/>
                  <a:pt x="50773" y="36062"/>
                  <a:pt x="51944" y="36027"/>
                </a:cubicBezTo>
                <a:cubicBezTo>
                  <a:pt x="51979" y="36212"/>
                  <a:pt x="51979" y="36353"/>
                  <a:pt x="51979" y="36538"/>
                </a:cubicBezTo>
                <a:lnTo>
                  <a:pt x="52058" y="36538"/>
                </a:lnTo>
                <a:cubicBezTo>
                  <a:pt x="52014" y="36353"/>
                  <a:pt x="52014" y="36212"/>
                  <a:pt x="52014" y="36027"/>
                </a:cubicBezTo>
                <a:cubicBezTo>
                  <a:pt x="53194" y="35992"/>
                  <a:pt x="54400" y="35948"/>
                  <a:pt x="55580" y="35913"/>
                </a:cubicBezTo>
                <a:cubicBezTo>
                  <a:pt x="55615" y="36133"/>
                  <a:pt x="55650" y="36318"/>
                  <a:pt x="55686" y="36538"/>
                </a:cubicBezTo>
                <a:lnTo>
                  <a:pt x="55721" y="36538"/>
                </a:lnTo>
                <a:cubicBezTo>
                  <a:pt x="55686" y="36318"/>
                  <a:pt x="55686" y="36097"/>
                  <a:pt x="55650" y="35913"/>
                </a:cubicBezTo>
                <a:cubicBezTo>
                  <a:pt x="56786" y="35877"/>
                  <a:pt x="57922" y="35807"/>
                  <a:pt x="59058" y="35772"/>
                </a:cubicBezTo>
                <a:cubicBezTo>
                  <a:pt x="59137" y="36027"/>
                  <a:pt x="59172" y="36282"/>
                  <a:pt x="59242" y="36538"/>
                </a:cubicBezTo>
                <a:lnTo>
                  <a:pt x="59278" y="36538"/>
                </a:lnTo>
                <a:cubicBezTo>
                  <a:pt x="59242" y="36282"/>
                  <a:pt x="59207" y="36027"/>
                  <a:pt x="59137" y="35772"/>
                </a:cubicBezTo>
                <a:cubicBezTo>
                  <a:pt x="59718" y="35728"/>
                  <a:pt x="60273" y="35728"/>
                  <a:pt x="60862" y="35692"/>
                </a:cubicBezTo>
                <a:cubicBezTo>
                  <a:pt x="61338" y="35692"/>
                  <a:pt x="61848" y="35657"/>
                  <a:pt x="62359" y="35657"/>
                </a:cubicBezTo>
                <a:cubicBezTo>
                  <a:pt x="62438" y="35913"/>
                  <a:pt x="62509" y="36212"/>
                  <a:pt x="62623" y="36502"/>
                </a:cubicBezTo>
                <a:cubicBezTo>
                  <a:pt x="62183" y="36502"/>
                  <a:pt x="61743" y="36502"/>
                  <a:pt x="61303" y="36538"/>
                </a:cubicBezTo>
                <a:lnTo>
                  <a:pt x="62949" y="36538"/>
                </a:lnTo>
                <a:cubicBezTo>
                  <a:pt x="64049" y="36502"/>
                  <a:pt x="65185" y="36467"/>
                  <a:pt x="66365" y="36432"/>
                </a:cubicBezTo>
                <a:cubicBezTo>
                  <a:pt x="66365" y="36467"/>
                  <a:pt x="66365" y="36502"/>
                  <a:pt x="66400" y="36538"/>
                </a:cubicBezTo>
                <a:lnTo>
                  <a:pt x="66435" y="36538"/>
                </a:lnTo>
                <a:cubicBezTo>
                  <a:pt x="66435" y="36502"/>
                  <a:pt x="66435" y="36467"/>
                  <a:pt x="66400" y="36432"/>
                </a:cubicBezTo>
                <a:cubicBezTo>
                  <a:pt x="67606" y="36388"/>
                  <a:pt x="68821" y="36388"/>
                  <a:pt x="70027" y="36353"/>
                </a:cubicBezTo>
                <a:cubicBezTo>
                  <a:pt x="70063" y="36432"/>
                  <a:pt x="70107" y="36467"/>
                  <a:pt x="70107" y="36538"/>
                </a:cubicBezTo>
                <a:lnTo>
                  <a:pt x="70177" y="36538"/>
                </a:lnTo>
                <a:cubicBezTo>
                  <a:pt x="70142" y="36467"/>
                  <a:pt x="70142" y="36432"/>
                  <a:pt x="70107" y="36353"/>
                </a:cubicBezTo>
                <a:lnTo>
                  <a:pt x="73584" y="36353"/>
                </a:lnTo>
                <a:cubicBezTo>
                  <a:pt x="73584" y="36432"/>
                  <a:pt x="73628" y="36467"/>
                  <a:pt x="73663" y="36538"/>
                </a:cubicBezTo>
                <a:lnTo>
                  <a:pt x="73734" y="36538"/>
                </a:lnTo>
                <a:cubicBezTo>
                  <a:pt x="73699" y="36467"/>
                  <a:pt x="73663" y="36432"/>
                  <a:pt x="73628" y="36353"/>
                </a:cubicBezTo>
                <a:cubicBezTo>
                  <a:pt x="74764" y="36353"/>
                  <a:pt x="75900" y="36388"/>
                  <a:pt x="77035" y="36432"/>
                </a:cubicBezTo>
                <a:cubicBezTo>
                  <a:pt x="77071" y="36467"/>
                  <a:pt x="77071" y="36502"/>
                  <a:pt x="77106" y="36538"/>
                </a:cubicBezTo>
                <a:lnTo>
                  <a:pt x="77185" y="36538"/>
                </a:lnTo>
                <a:cubicBezTo>
                  <a:pt x="77150" y="36502"/>
                  <a:pt x="77150" y="36467"/>
                  <a:pt x="77106" y="36432"/>
                </a:cubicBezTo>
                <a:lnTo>
                  <a:pt x="77106" y="36432"/>
                </a:lnTo>
                <a:cubicBezTo>
                  <a:pt x="78101" y="36467"/>
                  <a:pt x="79051" y="36502"/>
                  <a:pt x="80046" y="36538"/>
                </a:cubicBezTo>
                <a:lnTo>
                  <a:pt x="81068" y="36538"/>
                </a:lnTo>
                <a:cubicBezTo>
                  <a:pt x="80962" y="36538"/>
                  <a:pt x="80847" y="36538"/>
                  <a:pt x="80742" y="36502"/>
                </a:cubicBezTo>
                <a:cubicBezTo>
                  <a:pt x="80557" y="36212"/>
                  <a:pt x="80372" y="35877"/>
                  <a:pt x="80187" y="35587"/>
                </a:cubicBezTo>
                <a:lnTo>
                  <a:pt x="80187" y="35587"/>
                </a:lnTo>
                <a:cubicBezTo>
                  <a:pt x="81367" y="35622"/>
                  <a:pt x="82538" y="35728"/>
                  <a:pt x="83709" y="35842"/>
                </a:cubicBezTo>
                <a:cubicBezTo>
                  <a:pt x="83858" y="36062"/>
                  <a:pt x="84008" y="36318"/>
                  <a:pt x="84149" y="36538"/>
                </a:cubicBezTo>
                <a:lnTo>
                  <a:pt x="84228" y="36538"/>
                </a:lnTo>
                <a:cubicBezTo>
                  <a:pt x="84078" y="36318"/>
                  <a:pt x="83929" y="36062"/>
                  <a:pt x="83788" y="35842"/>
                </a:cubicBezTo>
                <a:lnTo>
                  <a:pt x="83788" y="35842"/>
                </a:lnTo>
                <a:cubicBezTo>
                  <a:pt x="84888" y="35948"/>
                  <a:pt x="85989" y="36062"/>
                  <a:pt x="87089" y="36212"/>
                </a:cubicBezTo>
                <a:lnTo>
                  <a:pt x="87089" y="36168"/>
                </a:lnTo>
                <a:cubicBezTo>
                  <a:pt x="85989" y="36027"/>
                  <a:pt x="84888" y="35877"/>
                  <a:pt x="83753" y="35772"/>
                </a:cubicBezTo>
                <a:cubicBezTo>
                  <a:pt x="83568" y="35437"/>
                  <a:pt x="83348" y="35111"/>
                  <a:pt x="83128" y="34777"/>
                </a:cubicBezTo>
                <a:lnTo>
                  <a:pt x="83128" y="34777"/>
                </a:lnTo>
                <a:cubicBezTo>
                  <a:pt x="84263" y="34891"/>
                  <a:pt x="85399" y="35032"/>
                  <a:pt x="86500" y="35182"/>
                </a:cubicBezTo>
                <a:cubicBezTo>
                  <a:pt x="86684" y="35472"/>
                  <a:pt x="86905" y="35728"/>
                  <a:pt x="87089" y="36027"/>
                </a:cubicBezTo>
                <a:lnTo>
                  <a:pt x="87089" y="35913"/>
                </a:lnTo>
                <a:cubicBezTo>
                  <a:pt x="86905" y="35692"/>
                  <a:pt x="86755" y="35437"/>
                  <a:pt x="86570" y="35182"/>
                </a:cubicBezTo>
                <a:lnTo>
                  <a:pt x="86570" y="35182"/>
                </a:lnTo>
                <a:cubicBezTo>
                  <a:pt x="86755" y="35217"/>
                  <a:pt x="86905" y="35252"/>
                  <a:pt x="87089" y="35287"/>
                </a:cubicBezTo>
                <a:lnTo>
                  <a:pt x="87089" y="35217"/>
                </a:lnTo>
                <a:cubicBezTo>
                  <a:pt x="86905" y="35182"/>
                  <a:pt x="86720" y="35182"/>
                  <a:pt x="86535" y="35147"/>
                </a:cubicBezTo>
                <a:cubicBezTo>
                  <a:pt x="86350" y="34891"/>
                  <a:pt x="86174" y="34627"/>
                  <a:pt x="85989" y="34372"/>
                </a:cubicBezTo>
                <a:lnTo>
                  <a:pt x="85989" y="34372"/>
                </a:lnTo>
                <a:cubicBezTo>
                  <a:pt x="86350" y="34407"/>
                  <a:pt x="86720" y="34486"/>
                  <a:pt x="87089" y="34522"/>
                </a:cubicBezTo>
                <a:lnTo>
                  <a:pt x="87089" y="34486"/>
                </a:lnTo>
                <a:cubicBezTo>
                  <a:pt x="86720" y="34407"/>
                  <a:pt x="86315" y="34337"/>
                  <a:pt x="85954" y="34301"/>
                </a:cubicBezTo>
                <a:cubicBezTo>
                  <a:pt x="85769" y="34081"/>
                  <a:pt x="85619" y="33826"/>
                  <a:pt x="85434" y="33606"/>
                </a:cubicBezTo>
                <a:cubicBezTo>
                  <a:pt x="85399" y="33527"/>
                  <a:pt x="85329" y="33456"/>
                  <a:pt x="85293" y="33351"/>
                </a:cubicBezTo>
                <a:lnTo>
                  <a:pt x="85293" y="33351"/>
                </a:lnTo>
                <a:cubicBezTo>
                  <a:pt x="85874" y="33456"/>
                  <a:pt x="86500" y="33527"/>
                  <a:pt x="87089" y="33641"/>
                </a:cubicBezTo>
                <a:lnTo>
                  <a:pt x="87089" y="33606"/>
                </a:lnTo>
                <a:cubicBezTo>
                  <a:pt x="86464" y="33491"/>
                  <a:pt x="85839" y="33386"/>
                  <a:pt x="85214" y="33307"/>
                </a:cubicBezTo>
                <a:cubicBezTo>
                  <a:pt x="84994" y="32981"/>
                  <a:pt x="84774" y="32646"/>
                  <a:pt x="84554" y="32356"/>
                </a:cubicBezTo>
                <a:lnTo>
                  <a:pt x="84554" y="32356"/>
                </a:lnTo>
                <a:cubicBezTo>
                  <a:pt x="85399" y="32470"/>
                  <a:pt x="86244" y="32611"/>
                  <a:pt x="87089" y="32796"/>
                </a:cubicBezTo>
                <a:lnTo>
                  <a:pt x="87089" y="32726"/>
                </a:lnTo>
                <a:cubicBezTo>
                  <a:pt x="86244" y="32576"/>
                  <a:pt x="85399" y="32426"/>
                  <a:pt x="84519" y="32285"/>
                </a:cubicBezTo>
                <a:cubicBezTo>
                  <a:pt x="84299" y="31986"/>
                  <a:pt x="84078" y="31660"/>
                  <a:pt x="83858" y="31370"/>
                </a:cubicBezTo>
                <a:lnTo>
                  <a:pt x="83858" y="31370"/>
                </a:lnTo>
                <a:cubicBezTo>
                  <a:pt x="84924" y="31511"/>
                  <a:pt x="85989" y="31695"/>
                  <a:pt x="87010" y="31951"/>
                </a:cubicBezTo>
                <a:cubicBezTo>
                  <a:pt x="87054" y="31951"/>
                  <a:pt x="87054" y="31986"/>
                  <a:pt x="87089" y="32030"/>
                </a:cubicBezTo>
                <a:lnTo>
                  <a:pt x="87089" y="31880"/>
                </a:lnTo>
                <a:lnTo>
                  <a:pt x="87054" y="31880"/>
                </a:lnTo>
                <a:cubicBezTo>
                  <a:pt x="86834" y="31590"/>
                  <a:pt x="86570" y="31290"/>
                  <a:pt x="86350" y="30965"/>
                </a:cubicBezTo>
                <a:lnTo>
                  <a:pt x="86350" y="30965"/>
                </a:lnTo>
                <a:cubicBezTo>
                  <a:pt x="86614" y="31035"/>
                  <a:pt x="86834" y="31106"/>
                  <a:pt x="87089" y="31150"/>
                </a:cubicBezTo>
                <a:lnTo>
                  <a:pt x="87089" y="31106"/>
                </a:lnTo>
                <a:cubicBezTo>
                  <a:pt x="86834" y="31035"/>
                  <a:pt x="86570" y="30965"/>
                  <a:pt x="86279" y="30885"/>
                </a:cubicBezTo>
                <a:cubicBezTo>
                  <a:pt x="86174" y="30745"/>
                  <a:pt x="86024" y="30560"/>
                  <a:pt x="85910" y="30410"/>
                </a:cubicBezTo>
                <a:cubicBezTo>
                  <a:pt x="85804" y="30269"/>
                  <a:pt x="85734" y="30155"/>
                  <a:pt x="85619" y="30005"/>
                </a:cubicBezTo>
                <a:lnTo>
                  <a:pt x="85619" y="30005"/>
                </a:lnTo>
                <a:cubicBezTo>
                  <a:pt x="86130" y="30120"/>
                  <a:pt x="86614" y="30269"/>
                  <a:pt x="87089" y="30410"/>
                </a:cubicBezTo>
                <a:lnTo>
                  <a:pt x="87089" y="30340"/>
                </a:lnTo>
                <a:cubicBezTo>
                  <a:pt x="86570" y="30190"/>
                  <a:pt x="86095" y="30084"/>
                  <a:pt x="85584" y="29935"/>
                </a:cubicBezTo>
                <a:cubicBezTo>
                  <a:pt x="85364" y="29644"/>
                  <a:pt x="85109" y="29310"/>
                  <a:pt x="84888" y="29019"/>
                </a:cubicBezTo>
                <a:lnTo>
                  <a:pt x="84888" y="29019"/>
                </a:lnTo>
                <a:cubicBezTo>
                  <a:pt x="85619" y="29204"/>
                  <a:pt x="86350" y="29424"/>
                  <a:pt x="87089" y="29644"/>
                </a:cubicBezTo>
                <a:lnTo>
                  <a:pt x="87089" y="29565"/>
                </a:lnTo>
                <a:cubicBezTo>
                  <a:pt x="86350" y="29345"/>
                  <a:pt x="85584" y="29125"/>
                  <a:pt x="84853" y="28949"/>
                </a:cubicBezTo>
                <a:cubicBezTo>
                  <a:pt x="84633" y="28649"/>
                  <a:pt x="84413" y="28359"/>
                  <a:pt x="84193" y="28024"/>
                </a:cubicBezTo>
                <a:lnTo>
                  <a:pt x="84193" y="28024"/>
                </a:lnTo>
                <a:cubicBezTo>
                  <a:pt x="85109" y="28288"/>
                  <a:pt x="85989" y="28579"/>
                  <a:pt x="86905" y="28905"/>
                </a:cubicBezTo>
                <a:cubicBezTo>
                  <a:pt x="86975" y="28984"/>
                  <a:pt x="87010" y="29054"/>
                  <a:pt x="87089" y="29125"/>
                </a:cubicBezTo>
                <a:lnTo>
                  <a:pt x="87089" y="29019"/>
                </a:lnTo>
                <a:cubicBezTo>
                  <a:pt x="87054" y="28984"/>
                  <a:pt x="87054" y="28984"/>
                  <a:pt x="87010" y="28949"/>
                </a:cubicBezTo>
                <a:lnTo>
                  <a:pt x="87089" y="28949"/>
                </a:lnTo>
                <a:lnTo>
                  <a:pt x="87089" y="28905"/>
                </a:lnTo>
                <a:cubicBezTo>
                  <a:pt x="87054" y="28869"/>
                  <a:pt x="86975" y="28869"/>
                  <a:pt x="86940" y="28834"/>
                </a:cubicBezTo>
                <a:cubicBezTo>
                  <a:pt x="86720" y="28544"/>
                  <a:pt x="86464" y="28288"/>
                  <a:pt x="86244" y="27989"/>
                </a:cubicBezTo>
                <a:lnTo>
                  <a:pt x="86244" y="27989"/>
                </a:lnTo>
                <a:cubicBezTo>
                  <a:pt x="86500" y="28103"/>
                  <a:pt x="86790" y="28209"/>
                  <a:pt x="87089" y="28324"/>
                </a:cubicBezTo>
                <a:lnTo>
                  <a:pt x="87089" y="28244"/>
                </a:lnTo>
                <a:cubicBezTo>
                  <a:pt x="86790" y="28139"/>
                  <a:pt x="86464" y="27989"/>
                  <a:pt x="86174" y="27883"/>
                </a:cubicBezTo>
                <a:cubicBezTo>
                  <a:pt x="85910" y="27584"/>
                  <a:pt x="85690" y="27293"/>
                  <a:pt x="85434" y="27038"/>
                </a:cubicBezTo>
                <a:lnTo>
                  <a:pt x="85434" y="27038"/>
                </a:lnTo>
                <a:cubicBezTo>
                  <a:pt x="85989" y="27258"/>
                  <a:pt x="86535" y="27514"/>
                  <a:pt x="87089" y="27769"/>
                </a:cubicBezTo>
                <a:lnTo>
                  <a:pt x="87089" y="27698"/>
                </a:lnTo>
                <a:cubicBezTo>
                  <a:pt x="86500" y="27443"/>
                  <a:pt x="85954" y="27188"/>
                  <a:pt x="85364" y="26924"/>
                </a:cubicBezTo>
                <a:cubicBezTo>
                  <a:pt x="85073" y="26633"/>
                  <a:pt x="84809" y="26307"/>
                  <a:pt x="84554" y="26008"/>
                </a:cubicBezTo>
                <a:lnTo>
                  <a:pt x="84554" y="26008"/>
                </a:lnTo>
                <a:cubicBezTo>
                  <a:pt x="85364" y="26378"/>
                  <a:pt x="86174" y="26748"/>
                  <a:pt x="86940" y="27144"/>
                </a:cubicBezTo>
                <a:cubicBezTo>
                  <a:pt x="86975" y="27188"/>
                  <a:pt x="87054" y="27223"/>
                  <a:pt x="87089" y="27293"/>
                </a:cubicBezTo>
                <a:lnTo>
                  <a:pt x="87089" y="27144"/>
                </a:lnTo>
                <a:cubicBezTo>
                  <a:pt x="87054" y="27109"/>
                  <a:pt x="87010" y="27109"/>
                  <a:pt x="86975" y="27109"/>
                </a:cubicBezTo>
                <a:cubicBezTo>
                  <a:pt x="86905" y="27038"/>
                  <a:pt x="86834" y="26968"/>
                  <a:pt x="86790" y="26888"/>
                </a:cubicBezTo>
                <a:cubicBezTo>
                  <a:pt x="86614" y="26704"/>
                  <a:pt x="86429" y="26528"/>
                  <a:pt x="86209" y="26343"/>
                </a:cubicBezTo>
                <a:lnTo>
                  <a:pt x="86209" y="26343"/>
                </a:lnTo>
                <a:cubicBezTo>
                  <a:pt x="86500" y="26484"/>
                  <a:pt x="86790" y="26633"/>
                  <a:pt x="87089" y="26783"/>
                </a:cubicBezTo>
                <a:lnTo>
                  <a:pt x="87089" y="26748"/>
                </a:lnTo>
                <a:cubicBezTo>
                  <a:pt x="86755" y="26563"/>
                  <a:pt x="86429" y="26378"/>
                  <a:pt x="86059" y="26193"/>
                </a:cubicBezTo>
                <a:cubicBezTo>
                  <a:pt x="85804" y="25973"/>
                  <a:pt x="85549" y="25718"/>
                  <a:pt x="85293" y="25497"/>
                </a:cubicBezTo>
                <a:lnTo>
                  <a:pt x="85293" y="25497"/>
                </a:lnTo>
                <a:cubicBezTo>
                  <a:pt x="85910" y="25823"/>
                  <a:pt x="86500" y="26158"/>
                  <a:pt x="87089" y="26484"/>
                </a:cubicBezTo>
                <a:lnTo>
                  <a:pt x="87089" y="26343"/>
                </a:lnTo>
                <a:cubicBezTo>
                  <a:pt x="86869" y="26158"/>
                  <a:pt x="86684" y="25973"/>
                  <a:pt x="86464" y="25788"/>
                </a:cubicBezTo>
                <a:lnTo>
                  <a:pt x="86464" y="25788"/>
                </a:lnTo>
                <a:cubicBezTo>
                  <a:pt x="86614" y="25867"/>
                  <a:pt x="86755" y="25938"/>
                  <a:pt x="86905" y="26043"/>
                </a:cubicBezTo>
                <a:cubicBezTo>
                  <a:pt x="86940" y="26043"/>
                  <a:pt x="87010" y="26087"/>
                  <a:pt x="87089" y="26123"/>
                </a:cubicBezTo>
                <a:lnTo>
                  <a:pt x="87089" y="26087"/>
                </a:lnTo>
                <a:cubicBezTo>
                  <a:pt x="87010" y="26043"/>
                  <a:pt x="86975" y="26008"/>
                  <a:pt x="86905" y="25973"/>
                </a:cubicBezTo>
                <a:cubicBezTo>
                  <a:pt x="86720" y="25867"/>
                  <a:pt x="86500" y="25753"/>
                  <a:pt x="86315" y="25647"/>
                </a:cubicBezTo>
                <a:cubicBezTo>
                  <a:pt x="86024" y="25383"/>
                  <a:pt x="85769" y="25163"/>
                  <a:pt x="85514" y="24908"/>
                </a:cubicBezTo>
                <a:lnTo>
                  <a:pt x="85514" y="24908"/>
                </a:lnTo>
                <a:cubicBezTo>
                  <a:pt x="85804" y="25057"/>
                  <a:pt x="86130" y="25242"/>
                  <a:pt x="86429" y="25383"/>
                </a:cubicBezTo>
                <a:cubicBezTo>
                  <a:pt x="86649" y="25533"/>
                  <a:pt x="86869" y="25647"/>
                  <a:pt x="87089" y="25753"/>
                </a:cubicBezTo>
                <a:lnTo>
                  <a:pt x="87089" y="25682"/>
                </a:lnTo>
                <a:cubicBezTo>
                  <a:pt x="86869" y="25568"/>
                  <a:pt x="86649" y="25462"/>
                  <a:pt x="86464" y="25348"/>
                </a:cubicBezTo>
                <a:cubicBezTo>
                  <a:pt x="86095" y="25163"/>
                  <a:pt x="85690" y="24943"/>
                  <a:pt x="85329" y="24767"/>
                </a:cubicBezTo>
                <a:cubicBezTo>
                  <a:pt x="85109" y="24547"/>
                  <a:pt x="84888" y="24362"/>
                  <a:pt x="84668" y="24142"/>
                </a:cubicBezTo>
                <a:lnTo>
                  <a:pt x="84668" y="24142"/>
                </a:lnTo>
                <a:cubicBezTo>
                  <a:pt x="84994" y="24327"/>
                  <a:pt x="85329" y="24467"/>
                  <a:pt x="85654" y="24652"/>
                </a:cubicBezTo>
                <a:cubicBezTo>
                  <a:pt x="85989" y="24837"/>
                  <a:pt x="86350" y="25022"/>
                  <a:pt x="86720" y="25207"/>
                </a:cubicBezTo>
                <a:cubicBezTo>
                  <a:pt x="86869" y="25313"/>
                  <a:pt x="86975" y="25427"/>
                  <a:pt x="87089" y="25533"/>
                </a:cubicBezTo>
                <a:lnTo>
                  <a:pt x="87089" y="25462"/>
                </a:lnTo>
                <a:cubicBezTo>
                  <a:pt x="87054" y="25383"/>
                  <a:pt x="86975" y="25348"/>
                  <a:pt x="86940" y="25313"/>
                </a:cubicBezTo>
                <a:lnTo>
                  <a:pt x="86940" y="25313"/>
                </a:lnTo>
                <a:cubicBezTo>
                  <a:pt x="86975" y="25348"/>
                  <a:pt x="87054" y="25348"/>
                  <a:pt x="87089" y="25383"/>
                </a:cubicBezTo>
                <a:lnTo>
                  <a:pt x="87089" y="25313"/>
                </a:lnTo>
                <a:cubicBezTo>
                  <a:pt x="86975" y="25277"/>
                  <a:pt x="86869" y="25207"/>
                  <a:pt x="86755" y="25163"/>
                </a:cubicBezTo>
                <a:cubicBezTo>
                  <a:pt x="86500" y="24908"/>
                  <a:pt x="86244" y="24652"/>
                  <a:pt x="85954" y="24432"/>
                </a:cubicBezTo>
                <a:lnTo>
                  <a:pt x="85954" y="24432"/>
                </a:lnTo>
                <a:cubicBezTo>
                  <a:pt x="86350" y="24617"/>
                  <a:pt x="86720" y="24802"/>
                  <a:pt x="87089" y="24987"/>
                </a:cubicBezTo>
                <a:lnTo>
                  <a:pt x="87089" y="24908"/>
                </a:lnTo>
                <a:cubicBezTo>
                  <a:pt x="86649" y="24688"/>
                  <a:pt x="86244" y="24503"/>
                  <a:pt x="85804" y="24283"/>
                </a:cubicBezTo>
                <a:cubicBezTo>
                  <a:pt x="85769" y="24212"/>
                  <a:pt x="85690" y="24177"/>
                  <a:pt x="85619" y="24106"/>
                </a:cubicBezTo>
                <a:cubicBezTo>
                  <a:pt x="85399" y="23886"/>
                  <a:pt x="85179" y="23701"/>
                  <a:pt x="84959" y="23481"/>
                </a:cubicBezTo>
                <a:lnTo>
                  <a:pt x="84959" y="23481"/>
                </a:lnTo>
                <a:cubicBezTo>
                  <a:pt x="85293" y="23622"/>
                  <a:pt x="85619" y="23807"/>
                  <a:pt x="85989" y="23992"/>
                </a:cubicBezTo>
                <a:cubicBezTo>
                  <a:pt x="86315" y="24142"/>
                  <a:pt x="86649" y="24327"/>
                  <a:pt x="86975" y="24467"/>
                </a:cubicBezTo>
                <a:cubicBezTo>
                  <a:pt x="87010" y="24503"/>
                  <a:pt x="87054" y="24503"/>
                  <a:pt x="87089" y="24547"/>
                </a:cubicBezTo>
                <a:lnTo>
                  <a:pt x="87089" y="24432"/>
                </a:lnTo>
                <a:lnTo>
                  <a:pt x="87010" y="24432"/>
                </a:lnTo>
                <a:cubicBezTo>
                  <a:pt x="86720" y="24142"/>
                  <a:pt x="86394" y="23842"/>
                  <a:pt x="86095" y="23517"/>
                </a:cubicBezTo>
                <a:lnTo>
                  <a:pt x="86095" y="23517"/>
                </a:lnTo>
                <a:cubicBezTo>
                  <a:pt x="86429" y="23701"/>
                  <a:pt x="86755" y="23842"/>
                  <a:pt x="87089" y="23957"/>
                </a:cubicBezTo>
                <a:lnTo>
                  <a:pt x="87089" y="23922"/>
                </a:lnTo>
                <a:cubicBezTo>
                  <a:pt x="86684" y="23737"/>
                  <a:pt x="86315" y="23587"/>
                  <a:pt x="85954" y="23402"/>
                </a:cubicBezTo>
                <a:cubicBezTo>
                  <a:pt x="85690" y="23147"/>
                  <a:pt x="85434" y="22892"/>
                  <a:pt x="85179" y="22636"/>
                </a:cubicBezTo>
                <a:lnTo>
                  <a:pt x="85179" y="22636"/>
                </a:lnTo>
                <a:cubicBezTo>
                  <a:pt x="85769" y="22927"/>
                  <a:pt x="86429" y="23226"/>
                  <a:pt x="87089" y="23481"/>
                </a:cubicBezTo>
                <a:lnTo>
                  <a:pt x="87089" y="23402"/>
                </a:lnTo>
                <a:cubicBezTo>
                  <a:pt x="86350" y="23147"/>
                  <a:pt x="85690" y="22856"/>
                  <a:pt x="85073" y="22522"/>
                </a:cubicBezTo>
                <a:cubicBezTo>
                  <a:pt x="84774" y="22231"/>
                  <a:pt x="84483" y="21941"/>
                  <a:pt x="84193" y="21641"/>
                </a:cubicBezTo>
                <a:lnTo>
                  <a:pt x="84193" y="21641"/>
                </a:lnTo>
                <a:cubicBezTo>
                  <a:pt x="84853" y="21976"/>
                  <a:pt x="85549" y="22266"/>
                  <a:pt x="86279" y="22566"/>
                </a:cubicBezTo>
                <a:cubicBezTo>
                  <a:pt x="86535" y="22821"/>
                  <a:pt x="86790" y="23076"/>
                  <a:pt x="87089" y="23332"/>
                </a:cubicBezTo>
                <a:lnTo>
                  <a:pt x="87089" y="23261"/>
                </a:lnTo>
                <a:cubicBezTo>
                  <a:pt x="86869" y="23041"/>
                  <a:pt x="86649" y="22856"/>
                  <a:pt x="86429" y="22636"/>
                </a:cubicBezTo>
                <a:lnTo>
                  <a:pt x="86429" y="22636"/>
                </a:lnTo>
                <a:cubicBezTo>
                  <a:pt x="86649" y="22707"/>
                  <a:pt x="86869" y="22821"/>
                  <a:pt x="87089" y="22892"/>
                </a:cubicBezTo>
                <a:lnTo>
                  <a:pt x="87089" y="22821"/>
                </a:lnTo>
                <a:cubicBezTo>
                  <a:pt x="86834" y="22707"/>
                  <a:pt x="86570" y="22636"/>
                  <a:pt x="86315" y="22522"/>
                </a:cubicBezTo>
                <a:cubicBezTo>
                  <a:pt x="85954" y="22196"/>
                  <a:pt x="85584" y="21826"/>
                  <a:pt x="85249" y="21500"/>
                </a:cubicBezTo>
                <a:lnTo>
                  <a:pt x="85249" y="21500"/>
                </a:lnTo>
                <a:cubicBezTo>
                  <a:pt x="85839" y="21756"/>
                  <a:pt x="86464" y="21976"/>
                  <a:pt x="87089" y="22161"/>
                </a:cubicBezTo>
                <a:lnTo>
                  <a:pt x="87089" y="22126"/>
                </a:lnTo>
                <a:cubicBezTo>
                  <a:pt x="86429" y="21905"/>
                  <a:pt x="85769" y="21641"/>
                  <a:pt x="85144" y="21386"/>
                </a:cubicBezTo>
                <a:cubicBezTo>
                  <a:pt x="84853" y="21096"/>
                  <a:pt x="84554" y="20761"/>
                  <a:pt x="84263" y="20470"/>
                </a:cubicBezTo>
                <a:lnTo>
                  <a:pt x="84263" y="20470"/>
                </a:lnTo>
                <a:cubicBezTo>
                  <a:pt x="84888" y="20726"/>
                  <a:pt x="85549" y="20946"/>
                  <a:pt x="86244" y="21166"/>
                </a:cubicBezTo>
                <a:cubicBezTo>
                  <a:pt x="86535" y="21465"/>
                  <a:pt x="86790" y="21721"/>
                  <a:pt x="87089" y="22011"/>
                </a:cubicBezTo>
                <a:lnTo>
                  <a:pt x="87089" y="21905"/>
                </a:lnTo>
                <a:cubicBezTo>
                  <a:pt x="86834" y="21685"/>
                  <a:pt x="86614" y="21465"/>
                  <a:pt x="86350" y="21201"/>
                </a:cubicBezTo>
                <a:lnTo>
                  <a:pt x="86350" y="21201"/>
                </a:lnTo>
                <a:cubicBezTo>
                  <a:pt x="86614" y="21280"/>
                  <a:pt x="86834" y="21351"/>
                  <a:pt x="87089" y="21421"/>
                </a:cubicBezTo>
                <a:lnTo>
                  <a:pt x="87089" y="21386"/>
                </a:lnTo>
                <a:cubicBezTo>
                  <a:pt x="86790" y="21280"/>
                  <a:pt x="86535" y="21201"/>
                  <a:pt x="86279" y="21131"/>
                </a:cubicBezTo>
                <a:cubicBezTo>
                  <a:pt x="86130" y="20981"/>
                  <a:pt x="85954" y="20805"/>
                  <a:pt x="85804" y="20655"/>
                </a:cubicBezTo>
                <a:cubicBezTo>
                  <a:pt x="85619" y="20470"/>
                  <a:pt x="85469" y="20286"/>
                  <a:pt x="85293" y="20101"/>
                </a:cubicBezTo>
                <a:lnTo>
                  <a:pt x="85293" y="20101"/>
                </a:lnTo>
                <a:cubicBezTo>
                  <a:pt x="85839" y="20286"/>
                  <a:pt x="86464" y="20470"/>
                  <a:pt x="87089" y="20620"/>
                </a:cubicBezTo>
                <a:lnTo>
                  <a:pt x="87089" y="20541"/>
                </a:lnTo>
                <a:cubicBezTo>
                  <a:pt x="86429" y="20400"/>
                  <a:pt x="85804" y="20215"/>
                  <a:pt x="85214" y="20030"/>
                </a:cubicBezTo>
                <a:cubicBezTo>
                  <a:pt x="84888" y="19660"/>
                  <a:pt x="84589" y="19335"/>
                  <a:pt x="84299" y="19000"/>
                </a:cubicBezTo>
                <a:lnTo>
                  <a:pt x="84299" y="19000"/>
                </a:lnTo>
                <a:cubicBezTo>
                  <a:pt x="84888" y="19185"/>
                  <a:pt x="85549" y="19370"/>
                  <a:pt x="86244" y="19555"/>
                </a:cubicBezTo>
                <a:cubicBezTo>
                  <a:pt x="86535" y="19881"/>
                  <a:pt x="86790" y="20180"/>
                  <a:pt x="87089" y="20470"/>
                </a:cubicBezTo>
                <a:lnTo>
                  <a:pt x="87089" y="20365"/>
                </a:lnTo>
                <a:cubicBezTo>
                  <a:pt x="86834" y="20101"/>
                  <a:pt x="86570" y="19845"/>
                  <a:pt x="86350" y="19555"/>
                </a:cubicBezTo>
                <a:lnTo>
                  <a:pt x="86350" y="19555"/>
                </a:lnTo>
                <a:cubicBezTo>
                  <a:pt x="86464" y="19590"/>
                  <a:pt x="86535" y="19625"/>
                  <a:pt x="86649" y="19625"/>
                </a:cubicBezTo>
                <a:cubicBezTo>
                  <a:pt x="86790" y="19660"/>
                  <a:pt x="86940" y="19704"/>
                  <a:pt x="87089" y="19740"/>
                </a:cubicBezTo>
                <a:lnTo>
                  <a:pt x="87089" y="19660"/>
                </a:lnTo>
                <a:cubicBezTo>
                  <a:pt x="86940" y="19625"/>
                  <a:pt x="86790" y="19625"/>
                  <a:pt x="86684" y="19590"/>
                </a:cubicBezTo>
                <a:cubicBezTo>
                  <a:pt x="86535" y="19555"/>
                  <a:pt x="86429" y="19520"/>
                  <a:pt x="86279" y="19484"/>
                </a:cubicBezTo>
                <a:cubicBezTo>
                  <a:pt x="85954" y="19150"/>
                  <a:pt x="85690" y="18780"/>
                  <a:pt x="85399" y="18454"/>
                </a:cubicBezTo>
                <a:cubicBezTo>
                  <a:pt x="85469" y="18454"/>
                  <a:pt x="85549" y="18490"/>
                  <a:pt x="85619" y="18490"/>
                </a:cubicBezTo>
                <a:cubicBezTo>
                  <a:pt x="86059" y="18604"/>
                  <a:pt x="86570" y="18674"/>
                  <a:pt x="87089" y="18745"/>
                </a:cubicBezTo>
                <a:lnTo>
                  <a:pt x="87089" y="18674"/>
                </a:lnTo>
                <a:cubicBezTo>
                  <a:pt x="86570" y="18604"/>
                  <a:pt x="86095" y="18560"/>
                  <a:pt x="85619" y="18454"/>
                </a:cubicBezTo>
                <a:cubicBezTo>
                  <a:pt x="85549" y="18419"/>
                  <a:pt x="85434" y="18419"/>
                  <a:pt x="85364" y="18384"/>
                </a:cubicBezTo>
                <a:cubicBezTo>
                  <a:pt x="85073" y="18014"/>
                  <a:pt x="84853" y="17680"/>
                  <a:pt x="84633" y="17354"/>
                </a:cubicBezTo>
                <a:lnTo>
                  <a:pt x="84633" y="17354"/>
                </a:lnTo>
                <a:cubicBezTo>
                  <a:pt x="84888" y="17389"/>
                  <a:pt x="85144" y="17459"/>
                  <a:pt x="85399" y="17504"/>
                </a:cubicBezTo>
                <a:cubicBezTo>
                  <a:pt x="85769" y="17574"/>
                  <a:pt x="86174" y="17644"/>
                  <a:pt x="86570" y="17680"/>
                </a:cubicBezTo>
                <a:cubicBezTo>
                  <a:pt x="86720" y="17944"/>
                  <a:pt x="86905" y="18199"/>
                  <a:pt x="87089" y="18454"/>
                </a:cubicBezTo>
                <a:lnTo>
                  <a:pt x="87089" y="18340"/>
                </a:lnTo>
                <a:cubicBezTo>
                  <a:pt x="86940" y="18120"/>
                  <a:pt x="86790" y="17900"/>
                  <a:pt x="86649" y="17680"/>
                </a:cubicBezTo>
                <a:cubicBezTo>
                  <a:pt x="86790" y="17680"/>
                  <a:pt x="86940" y="17724"/>
                  <a:pt x="87089" y="17724"/>
                </a:cubicBezTo>
                <a:lnTo>
                  <a:pt x="87089" y="17680"/>
                </a:lnTo>
                <a:cubicBezTo>
                  <a:pt x="86905" y="17644"/>
                  <a:pt x="86755" y="17644"/>
                  <a:pt x="86614" y="17609"/>
                </a:cubicBezTo>
                <a:cubicBezTo>
                  <a:pt x="86350" y="17239"/>
                  <a:pt x="86174" y="16878"/>
                  <a:pt x="85989" y="16509"/>
                </a:cubicBezTo>
                <a:lnTo>
                  <a:pt x="85989" y="16509"/>
                </a:lnTo>
                <a:cubicBezTo>
                  <a:pt x="86350" y="16544"/>
                  <a:pt x="86720" y="16579"/>
                  <a:pt x="87089" y="16579"/>
                </a:cubicBezTo>
                <a:lnTo>
                  <a:pt x="87089" y="16544"/>
                </a:lnTo>
                <a:cubicBezTo>
                  <a:pt x="86684" y="16509"/>
                  <a:pt x="86315" y="16473"/>
                  <a:pt x="85954" y="16438"/>
                </a:cubicBezTo>
                <a:cubicBezTo>
                  <a:pt x="85804" y="16068"/>
                  <a:pt x="85654" y="15663"/>
                  <a:pt x="85584" y="15303"/>
                </a:cubicBezTo>
                <a:lnTo>
                  <a:pt x="85584" y="15303"/>
                </a:lnTo>
                <a:cubicBezTo>
                  <a:pt x="85954" y="15338"/>
                  <a:pt x="86315" y="15373"/>
                  <a:pt x="86684" y="15408"/>
                </a:cubicBezTo>
                <a:cubicBezTo>
                  <a:pt x="86834" y="15408"/>
                  <a:pt x="86940" y="15408"/>
                  <a:pt x="87089" y="15443"/>
                </a:cubicBezTo>
                <a:lnTo>
                  <a:pt x="87089" y="15373"/>
                </a:lnTo>
                <a:cubicBezTo>
                  <a:pt x="86940" y="15373"/>
                  <a:pt x="86834" y="15338"/>
                  <a:pt x="86720" y="15338"/>
                </a:cubicBezTo>
                <a:cubicBezTo>
                  <a:pt x="86315" y="15303"/>
                  <a:pt x="85954" y="15259"/>
                  <a:pt x="85584" y="15223"/>
                </a:cubicBezTo>
                <a:cubicBezTo>
                  <a:pt x="85514" y="14862"/>
                  <a:pt x="85469" y="14493"/>
                  <a:pt x="85469" y="14123"/>
                </a:cubicBezTo>
                <a:lnTo>
                  <a:pt x="85469" y="14123"/>
                </a:lnTo>
                <a:cubicBezTo>
                  <a:pt x="85804" y="14158"/>
                  <a:pt x="86174" y="14202"/>
                  <a:pt x="86500" y="14237"/>
                </a:cubicBezTo>
                <a:cubicBezTo>
                  <a:pt x="86720" y="14272"/>
                  <a:pt x="86905" y="14272"/>
                  <a:pt x="87089" y="14308"/>
                </a:cubicBezTo>
                <a:lnTo>
                  <a:pt x="87089" y="14237"/>
                </a:lnTo>
                <a:cubicBezTo>
                  <a:pt x="86905" y="14237"/>
                  <a:pt x="86720" y="14202"/>
                  <a:pt x="86535" y="14202"/>
                </a:cubicBezTo>
                <a:cubicBezTo>
                  <a:pt x="86174" y="14158"/>
                  <a:pt x="85804" y="14123"/>
                  <a:pt x="85469" y="14088"/>
                </a:cubicBezTo>
                <a:cubicBezTo>
                  <a:pt x="85514" y="13762"/>
                  <a:pt x="85549" y="13427"/>
                  <a:pt x="85654" y="13137"/>
                </a:cubicBezTo>
                <a:lnTo>
                  <a:pt x="85619" y="13102"/>
                </a:lnTo>
                <a:cubicBezTo>
                  <a:pt x="85514" y="13427"/>
                  <a:pt x="85434" y="13762"/>
                  <a:pt x="85434" y="14088"/>
                </a:cubicBezTo>
                <a:cubicBezTo>
                  <a:pt x="84924" y="14017"/>
                  <a:pt x="84483" y="13938"/>
                  <a:pt x="84043" y="13832"/>
                </a:cubicBezTo>
                <a:cubicBezTo>
                  <a:pt x="83858" y="13797"/>
                  <a:pt x="83638" y="13762"/>
                  <a:pt x="83453" y="13683"/>
                </a:cubicBezTo>
                <a:cubicBezTo>
                  <a:pt x="83489" y="13357"/>
                  <a:pt x="83568" y="13022"/>
                  <a:pt x="83709" y="12732"/>
                </a:cubicBezTo>
                <a:cubicBezTo>
                  <a:pt x="83894" y="12767"/>
                  <a:pt x="84043" y="12837"/>
                  <a:pt x="84228" y="12881"/>
                </a:cubicBezTo>
                <a:cubicBezTo>
                  <a:pt x="84739" y="12987"/>
                  <a:pt x="85514" y="13058"/>
                  <a:pt x="86350" y="13137"/>
                </a:cubicBezTo>
                <a:cubicBezTo>
                  <a:pt x="86614" y="13137"/>
                  <a:pt x="86834" y="13172"/>
                  <a:pt x="87089" y="13172"/>
                </a:cubicBezTo>
                <a:lnTo>
                  <a:pt x="87089" y="13137"/>
                </a:lnTo>
                <a:cubicBezTo>
                  <a:pt x="86834" y="13102"/>
                  <a:pt x="86614" y="13102"/>
                  <a:pt x="86350" y="13058"/>
                </a:cubicBezTo>
                <a:cubicBezTo>
                  <a:pt x="85549" y="12987"/>
                  <a:pt x="84739" y="12917"/>
                  <a:pt x="84263" y="12802"/>
                </a:cubicBezTo>
                <a:cubicBezTo>
                  <a:pt x="81728" y="12221"/>
                  <a:pt x="79747" y="11297"/>
                  <a:pt x="78391" y="10020"/>
                </a:cubicBezTo>
                <a:cubicBezTo>
                  <a:pt x="77546" y="9281"/>
                  <a:pt x="76930" y="8365"/>
                  <a:pt x="76340" y="7449"/>
                </a:cubicBezTo>
                <a:cubicBezTo>
                  <a:pt x="76375" y="7414"/>
                  <a:pt x="76375" y="7379"/>
                  <a:pt x="76410" y="7335"/>
                </a:cubicBezTo>
                <a:lnTo>
                  <a:pt x="76340" y="7300"/>
                </a:lnTo>
                <a:cubicBezTo>
                  <a:pt x="76340" y="7335"/>
                  <a:pt x="76340" y="7379"/>
                  <a:pt x="76305" y="7379"/>
                </a:cubicBezTo>
                <a:cubicBezTo>
                  <a:pt x="76155" y="7159"/>
                  <a:pt x="76005" y="6939"/>
                  <a:pt x="75864" y="6675"/>
                </a:cubicBezTo>
                <a:cubicBezTo>
                  <a:pt x="75715" y="6419"/>
                  <a:pt x="75565" y="6164"/>
                  <a:pt x="75389" y="5909"/>
                </a:cubicBezTo>
                <a:cubicBezTo>
                  <a:pt x="75424" y="5838"/>
                  <a:pt x="75459" y="5759"/>
                  <a:pt x="75495" y="5689"/>
                </a:cubicBezTo>
                <a:lnTo>
                  <a:pt x="75459" y="5653"/>
                </a:lnTo>
                <a:cubicBezTo>
                  <a:pt x="75424" y="5724"/>
                  <a:pt x="75389" y="5759"/>
                  <a:pt x="75345" y="5838"/>
                </a:cubicBezTo>
                <a:cubicBezTo>
                  <a:pt x="75019" y="5284"/>
                  <a:pt x="74649" y="4773"/>
                  <a:pt x="74244" y="4298"/>
                </a:cubicBezTo>
                <a:cubicBezTo>
                  <a:pt x="74288" y="4254"/>
                  <a:pt x="74288" y="4218"/>
                  <a:pt x="74324" y="4183"/>
                </a:cubicBezTo>
                <a:lnTo>
                  <a:pt x="74244" y="4148"/>
                </a:lnTo>
                <a:cubicBezTo>
                  <a:pt x="74244" y="4183"/>
                  <a:pt x="74244" y="4218"/>
                  <a:pt x="74209" y="4254"/>
                </a:cubicBezTo>
                <a:cubicBezTo>
                  <a:pt x="73188" y="3012"/>
                  <a:pt x="71823" y="2097"/>
                  <a:pt x="69552" y="1912"/>
                </a:cubicBezTo>
                <a:cubicBezTo>
                  <a:pt x="69292" y="1892"/>
                  <a:pt x="69036" y="1883"/>
                  <a:pt x="68783" y="1883"/>
                </a:cubicBezTo>
                <a:cubicBezTo>
                  <a:pt x="66619" y="1883"/>
                  <a:pt x="64742" y="2569"/>
                  <a:pt x="63134" y="3523"/>
                </a:cubicBezTo>
                <a:lnTo>
                  <a:pt x="63099" y="3488"/>
                </a:lnTo>
                <a:cubicBezTo>
                  <a:pt x="63099" y="3523"/>
                  <a:pt x="63063" y="3558"/>
                  <a:pt x="63063" y="3593"/>
                </a:cubicBezTo>
                <a:cubicBezTo>
                  <a:pt x="62509" y="3928"/>
                  <a:pt x="61963" y="4298"/>
                  <a:pt x="61479" y="4694"/>
                </a:cubicBezTo>
                <a:cubicBezTo>
                  <a:pt x="61479" y="4694"/>
                  <a:pt x="61479" y="4659"/>
                  <a:pt x="61523" y="4623"/>
                </a:cubicBezTo>
                <a:lnTo>
                  <a:pt x="61443" y="4623"/>
                </a:lnTo>
                <a:cubicBezTo>
                  <a:pt x="61443" y="4659"/>
                  <a:pt x="61408" y="4738"/>
                  <a:pt x="61408" y="4773"/>
                </a:cubicBezTo>
                <a:cubicBezTo>
                  <a:pt x="60933" y="5178"/>
                  <a:pt x="60493" y="5574"/>
                  <a:pt x="60052" y="5944"/>
                </a:cubicBezTo>
                <a:lnTo>
                  <a:pt x="60017" y="5944"/>
                </a:lnTo>
                <a:lnTo>
                  <a:pt x="60017" y="6014"/>
                </a:lnTo>
                <a:cubicBezTo>
                  <a:pt x="59683" y="6349"/>
                  <a:pt x="59392" y="6639"/>
                  <a:pt x="59102" y="6974"/>
                </a:cubicBezTo>
                <a:cubicBezTo>
                  <a:pt x="57667" y="8515"/>
                  <a:pt x="55906" y="9800"/>
                  <a:pt x="54110" y="10971"/>
                </a:cubicBezTo>
                <a:lnTo>
                  <a:pt x="54110" y="10936"/>
                </a:lnTo>
                <a:lnTo>
                  <a:pt x="54039" y="10901"/>
                </a:lnTo>
                <a:cubicBezTo>
                  <a:pt x="54039" y="10936"/>
                  <a:pt x="54039" y="10971"/>
                  <a:pt x="53995" y="11041"/>
                </a:cubicBezTo>
                <a:cubicBezTo>
                  <a:pt x="53485" y="11376"/>
                  <a:pt x="52939" y="11702"/>
                  <a:pt x="52384" y="12036"/>
                </a:cubicBezTo>
                <a:lnTo>
                  <a:pt x="52384" y="11957"/>
                </a:lnTo>
                <a:lnTo>
                  <a:pt x="52349" y="11957"/>
                </a:lnTo>
                <a:cubicBezTo>
                  <a:pt x="52314" y="12001"/>
                  <a:pt x="52314" y="12036"/>
                  <a:pt x="52279" y="12107"/>
                </a:cubicBezTo>
                <a:cubicBezTo>
                  <a:pt x="51759" y="12397"/>
                  <a:pt x="51213" y="12732"/>
                  <a:pt x="50694" y="13022"/>
                </a:cubicBezTo>
                <a:lnTo>
                  <a:pt x="50659" y="13022"/>
                </a:lnTo>
                <a:lnTo>
                  <a:pt x="50623" y="13058"/>
                </a:lnTo>
                <a:cubicBezTo>
                  <a:pt x="50518" y="13137"/>
                  <a:pt x="50368" y="13207"/>
                  <a:pt x="50218" y="13322"/>
                </a:cubicBezTo>
                <a:lnTo>
                  <a:pt x="49813" y="13542"/>
                </a:lnTo>
                <a:cubicBezTo>
                  <a:pt x="47833" y="14677"/>
                  <a:pt x="46072" y="15259"/>
                  <a:pt x="44390" y="15303"/>
                </a:cubicBezTo>
                <a:cubicBezTo>
                  <a:pt x="44330" y="15306"/>
                  <a:pt x="44271" y="15308"/>
                  <a:pt x="44212" y="15308"/>
                </a:cubicBezTo>
                <a:cubicBezTo>
                  <a:pt x="43689" y="15308"/>
                  <a:pt x="43198" y="15177"/>
                  <a:pt x="42700" y="15082"/>
                </a:cubicBezTo>
                <a:cubicBezTo>
                  <a:pt x="42330" y="15003"/>
                  <a:pt x="41934" y="14933"/>
                  <a:pt x="41529" y="14898"/>
                </a:cubicBezTo>
                <a:cubicBezTo>
                  <a:pt x="41414" y="14862"/>
                  <a:pt x="41309" y="14862"/>
                  <a:pt x="41159" y="14862"/>
                </a:cubicBezTo>
                <a:cubicBezTo>
                  <a:pt x="41194" y="14862"/>
                  <a:pt x="41194" y="14818"/>
                  <a:pt x="41194" y="14818"/>
                </a:cubicBezTo>
                <a:lnTo>
                  <a:pt x="41159" y="14783"/>
                </a:lnTo>
                <a:cubicBezTo>
                  <a:pt x="41124" y="14818"/>
                  <a:pt x="41124" y="14818"/>
                  <a:pt x="41124" y="14862"/>
                </a:cubicBezTo>
                <a:cubicBezTo>
                  <a:pt x="41016" y="14856"/>
                  <a:pt x="40914" y="14853"/>
                  <a:pt x="40815" y="14853"/>
                </a:cubicBezTo>
                <a:cubicBezTo>
                  <a:pt x="40245" y="14853"/>
                  <a:pt x="39801" y="14955"/>
                  <a:pt x="39178" y="15082"/>
                </a:cubicBezTo>
                <a:cubicBezTo>
                  <a:pt x="39143" y="15082"/>
                  <a:pt x="39073" y="15082"/>
                  <a:pt x="39029" y="15118"/>
                </a:cubicBezTo>
                <a:cubicBezTo>
                  <a:pt x="38923" y="15118"/>
                  <a:pt x="38773" y="15153"/>
                  <a:pt x="38632" y="15188"/>
                </a:cubicBezTo>
                <a:cubicBezTo>
                  <a:pt x="37705" y="15387"/>
                  <a:pt x="36714" y="15489"/>
                  <a:pt x="35705" y="15489"/>
                </a:cubicBezTo>
                <a:cubicBezTo>
                  <a:pt x="34836" y="15489"/>
                  <a:pt x="33953" y="15413"/>
                  <a:pt x="33086" y="15259"/>
                </a:cubicBezTo>
                <a:lnTo>
                  <a:pt x="33051" y="15259"/>
                </a:lnTo>
                <a:cubicBezTo>
                  <a:pt x="32390" y="15153"/>
                  <a:pt x="31730" y="15003"/>
                  <a:pt x="31105" y="14783"/>
                </a:cubicBezTo>
                <a:lnTo>
                  <a:pt x="31070" y="14748"/>
                </a:lnTo>
                <a:cubicBezTo>
                  <a:pt x="29608" y="14272"/>
                  <a:pt x="28288" y="13463"/>
                  <a:pt x="27407" y="12327"/>
                </a:cubicBezTo>
                <a:cubicBezTo>
                  <a:pt x="26263" y="10936"/>
                  <a:pt x="25972" y="9175"/>
                  <a:pt x="25682" y="7485"/>
                </a:cubicBezTo>
                <a:cubicBezTo>
                  <a:pt x="25347" y="5838"/>
                  <a:pt x="25057" y="4113"/>
                  <a:pt x="23991" y="2757"/>
                </a:cubicBezTo>
                <a:lnTo>
                  <a:pt x="23956" y="2757"/>
                </a:lnTo>
                <a:cubicBezTo>
                  <a:pt x="23771" y="2493"/>
                  <a:pt x="23551" y="2273"/>
                  <a:pt x="23296" y="2053"/>
                </a:cubicBezTo>
                <a:cubicBezTo>
                  <a:pt x="21792" y="695"/>
                  <a:pt x="19593" y="0"/>
                  <a:pt x="16959" y="0"/>
                </a:cubicBezTo>
                <a:close/>
              </a:path>
            </a:pathLst>
          </a:custGeom>
          <a:gradFill>
            <a:gsLst>
              <a:gs pos="0">
                <a:srgbClr val="9C1B40"/>
              </a:gs>
              <a:gs pos="100000">
                <a:srgbClr val="24263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00000" flipH="1">
            <a:off x="-1030572" y="1031119"/>
            <a:ext cx="5163784" cy="3101528"/>
          </a:xfrm>
          <a:custGeom>
            <a:avLst/>
            <a:gdLst/>
            <a:ahLst/>
            <a:cxnLst/>
            <a:rect l="l" t="t" r="r" b="b"/>
            <a:pathLst>
              <a:path w="87090" h="36538" extrusionOk="0">
                <a:moveTo>
                  <a:pt x="16803" y="58"/>
                </a:moveTo>
                <a:cubicBezTo>
                  <a:pt x="16973" y="58"/>
                  <a:pt x="17144" y="62"/>
                  <a:pt x="17318" y="72"/>
                </a:cubicBezTo>
                <a:cubicBezTo>
                  <a:pt x="17098" y="556"/>
                  <a:pt x="16843" y="1031"/>
                  <a:pt x="16579" y="1507"/>
                </a:cubicBezTo>
                <a:lnTo>
                  <a:pt x="16033" y="1507"/>
                </a:lnTo>
                <a:cubicBezTo>
                  <a:pt x="15592" y="1507"/>
                  <a:pt x="15117" y="1542"/>
                  <a:pt x="14642" y="1612"/>
                </a:cubicBezTo>
                <a:cubicBezTo>
                  <a:pt x="14897" y="1137"/>
                  <a:pt x="15117" y="697"/>
                  <a:pt x="15337" y="221"/>
                </a:cubicBezTo>
                <a:lnTo>
                  <a:pt x="15372" y="151"/>
                </a:lnTo>
                <a:cubicBezTo>
                  <a:pt x="15859" y="93"/>
                  <a:pt x="16327" y="58"/>
                  <a:pt x="16803" y="58"/>
                </a:cubicBezTo>
                <a:close/>
                <a:moveTo>
                  <a:pt x="17353" y="72"/>
                </a:moveTo>
                <a:cubicBezTo>
                  <a:pt x="17986" y="93"/>
                  <a:pt x="18609" y="158"/>
                  <a:pt x="19214" y="270"/>
                </a:cubicBezTo>
                <a:lnTo>
                  <a:pt x="19214" y="270"/>
                </a:lnTo>
                <a:cubicBezTo>
                  <a:pt x="19038" y="707"/>
                  <a:pt x="18777" y="1177"/>
                  <a:pt x="18559" y="1656"/>
                </a:cubicBezTo>
                <a:cubicBezTo>
                  <a:pt x="17943" y="1542"/>
                  <a:pt x="17318" y="1507"/>
                  <a:pt x="16658" y="1507"/>
                </a:cubicBezTo>
                <a:cubicBezTo>
                  <a:pt x="16913" y="1031"/>
                  <a:pt x="17133" y="556"/>
                  <a:pt x="17353" y="72"/>
                </a:cubicBezTo>
                <a:close/>
                <a:moveTo>
                  <a:pt x="15302" y="151"/>
                </a:moveTo>
                <a:lnTo>
                  <a:pt x="15258" y="221"/>
                </a:lnTo>
                <a:cubicBezTo>
                  <a:pt x="15038" y="662"/>
                  <a:pt x="14818" y="1137"/>
                  <a:pt x="14562" y="1612"/>
                </a:cubicBezTo>
                <a:cubicBezTo>
                  <a:pt x="13937" y="1692"/>
                  <a:pt x="13277" y="1797"/>
                  <a:pt x="12661" y="1947"/>
                </a:cubicBezTo>
                <a:cubicBezTo>
                  <a:pt x="12881" y="1507"/>
                  <a:pt x="13101" y="1067"/>
                  <a:pt x="13321" y="662"/>
                </a:cubicBezTo>
                <a:lnTo>
                  <a:pt x="13391" y="477"/>
                </a:lnTo>
                <a:cubicBezTo>
                  <a:pt x="14017" y="336"/>
                  <a:pt x="14677" y="221"/>
                  <a:pt x="15302" y="151"/>
                </a:cubicBezTo>
                <a:close/>
                <a:moveTo>
                  <a:pt x="19277" y="282"/>
                </a:moveTo>
                <a:cubicBezTo>
                  <a:pt x="19879" y="397"/>
                  <a:pt x="20463" y="560"/>
                  <a:pt x="21025" y="776"/>
                </a:cubicBezTo>
                <a:lnTo>
                  <a:pt x="20364" y="2097"/>
                </a:lnTo>
                <a:cubicBezTo>
                  <a:pt x="19810" y="1912"/>
                  <a:pt x="19220" y="1762"/>
                  <a:pt x="18603" y="1656"/>
                </a:cubicBezTo>
                <a:cubicBezTo>
                  <a:pt x="18859" y="1172"/>
                  <a:pt x="19079" y="732"/>
                  <a:pt x="19299" y="292"/>
                </a:cubicBezTo>
                <a:lnTo>
                  <a:pt x="19277" y="282"/>
                </a:lnTo>
                <a:close/>
                <a:moveTo>
                  <a:pt x="13321" y="477"/>
                </a:moveTo>
                <a:lnTo>
                  <a:pt x="13242" y="626"/>
                </a:lnTo>
                <a:cubicBezTo>
                  <a:pt x="13057" y="1067"/>
                  <a:pt x="12837" y="1507"/>
                  <a:pt x="12582" y="1982"/>
                </a:cubicBezTo>
                <a:cubicBezTo>
                  <a:pt x="12000" y="2132"/>
                  <a:pt x="11411" y="2273"/>
                  <a:pt x="10821" y="2493"/>
                </a:cubicBezTo>
                <a:cubicBezTo>
                  <a:pt x="11041" y="2053"/>
                  <a:pt x="11226" y="1612"/>
                  <a:pt x="11411" y="1216"/>
                </a:cubicBezTo>
                <a:lnTo>
                  <a:pt x="11516" y="952"/>
                </a:lnTo>
                <a:cubicBezTo>
                  <a:pt x="12106" y="776"/>
                  <a:pt x="12731" y="626"/>
                  <a:pt x="13321" y="477"/>
                </a:cubicBezTo>
                <a:close/>
                <a:moveTo>
                  <a:pt x="21060" y="776"/>
                </a:moveTo>
                <a:cubicBezTo>
                  <a:pt x="21606" y="996"/>
                  <a:pt x="22081" y="1251"/>
                  <a:pt x="22565" y="1542"/>
                </a:cubicBezTo>
                <a:cubicBezTo>
                  <a:pt x="22380" y="1982"/>
                  <a:pt x="22160" y="2422"/>
                  <a:pt x="21940" y="2863"/>
                </a:cubicBezTo>
                <a:cubicBezTo>
                  <a:pt x="21500" y="2572"/>
                  <a:pt x="20981" y="2317"/>
                  <a:pt x="20435" y="2132"/>
                </a:cubicBezTo>
                <a:cubicBezTo>
                  <a:pt x="20655" y="1692"/>
                  <a:pt x="20840" y="1216"/>
                  <a:pt x="21060" y="776"/>
                </a:cubicBezTo>
                <a:close/>
                <a:moveTo>
                  <a:pt x="16623" y="1542"/>
                </a:moveTo>
                <a:cubicBezTo>
                  <a:pt x="17283" y="1542"/>
                  <a:pt x="17943" y="1612"/>
                  <a:pt x="18524" y="1692"/>
                </a:cubicBezTo>
                <a:cubicBezTo>
                  <a:pt x="18304" y="2167"/>
                  <a:pt x="18049" y="2607"/>
                  <a:pt x="17758" y="3047"/>
                </a:cubicBezTo>
                <a:cubicBezTo>
                  <a:pt x="17133" y="2977"/>
                  <a:pt x="16508" y="2933"/>
                  <a:pt x="15813" y="2933"/>
                </a:cubicBezTo>
                <a:cubicBezTo>
                  <a:pt x="16103" y="2493"/>
                  <a:pt x="16402" y="2017"/>
                  <a:pt x="16623" y="1542"/>
                </a:cubicBezTo>
                <a:close/>
                <a:moveTo>
                  <a:pt x="16543" y="1542"/>
                </a:moveTo>
                <a:cubicBezTo>
                  <a:pt x="16323" y="2017"/>
                  <a:pt x="16068" y="2493"/>
                  <a:pt x="15777" y="2933"/>
                </a:cubicBezTo>
                <a:lnTo>
                  <a:pt x="15188" y="2933"/>
                </a:lnTo>
                <a:cubicBezTo>
                  <a:pt x="14747" y="2977"/>
                  <a:pt x="14272" y="3012"/>
                  <a:pt x="13796" y="3083"/>
                </a:cubicBezTo>
                <a:cubicBezTo>
                  <a:pt x="14087" y="2607"/>
                  <a:pt x="14342" y="2132"/>
                  <a:pt x="14598" y="1692"/>
                </a:cubicBezTo>
                <a:cubicBezTo>
                  <a:pt x="15082" y="1612"/>
                  <a:pt x="15557" y="1577"/>
                  <a:pt x="16033" y="1542"/>
                </a:cubicBezTo>
                <a:close/>
                <a:moveTo>
                  <a:pt x="11446" y="996"/>
                </a:moveTo>
                <a:lnTo>
                  <a:pt x="11375" y="1216"/>
                </a:lnTo>
                <a:cubicBezTo>
                  <a:pt x="11155" y="1612"/>
                  <a:pt x="10970" y="2053"/>
                  <a:pt x="10750" y="2493"/>
                </a:cubicBezTo>
                <a:cubicBezTo>
                  <a:pt x="10196" y="2678"/>
                  <a:pt x="9685" y="2898"/>
                  <a:pt x="9210" y="3118"/>
                </a:cubicBezTo>
                <a:cubicBezTo>
                  <a:pt x="9394" y="2713"/>
                  <a:pt x="9579" y="2352"/>
                  <a:pt x="9720" y="1947"/>
                </a:cubicBezTo>
                <a:cubicBezTo>
                  <a:pt x="9799" y="1833"/>
                  <a:pt x="9835" y="1727"/>
                  <a:pt x="9905" y="1577"/>
                </a:cubicBezTo>
                <a:cubicBezTo>
                  <a:pt x="10381" y="1357"/>
                  <a:pt x="10900" y="1172"/>
                  <a:pt x="11446" y="996"/>
                </a:cubicBezTo>
                <a:close/>
                <a:moveTo>
                  <a:pt x="68892" y="1947"/>
                </a:moveTo>
                <a:cubicBezTo>
                  <a:pt x="68707" y="2317"/>
                  <a:pt x="68566" y="2678"/>
                  <a:pt x="68416" y="3083"/>
                </a:cubicBezTo>
                <a:cubicBezTo>
                  <a:pt x="68262" y="3074"/>
                  <a:pt x="68106" y="3070"/>
                  <a:pt x="67949" y="3070"/>
                </a:cubicBezTo>
                <a:cubicBezTo>
                  <a:pt x="67468" y="3070"/>
                  <a:pt x="66977" y="3111"/>
                  <a:pt x="66506" y="3197"/>
                </a:cubicBezTo>
                <a:cubicBezTo>
                  <a:pt x="66620" y="2827"/>
                  <a:pt x="66761" y="2458"/>
                  <a:pt x="66911" y="2132"/>
                </a:cubicBezTo>
                <a:cubicBezTo>
                  <a:pt x="67536" y="1982"/>
                  <a:pt x="68196" y="1947"/>
                  <a:pt x="68892" y="1947"/>
                </a:cubicBezTo>
                <a:close/>
                <a:moveTo>
                  <a:pt x="68962" y="1947"/>
                </a:moveTo>
                <a:cubicBezTo>
                  <a:pt x="69147" y="1947"/>
                  <a:pt x="69332" y="1947"/>
                  <a:pt x="69552" y="1982"/>
                </a:cubicBezTo>
                <a:cubicBezTo>
                  <a:pt x="70063" y="2017"/>
                  <a:pt x="70503" y="2097"/>
                  <a:pt x="70943" y="2202"/>
                </a:cubicBezTo>
                <a:cubicBezTo>
                  <a:pt x="70767" y="2572"/>
                  <a:pt x="70617" y="2977"/>
                  <a:pt x="70468" y="3373"/>
                </a:cubicBezTo>
                <a:cubicBezTo>
                  <a:pt x="70027" y="3232"/>
                  <a:pt x="69517" y="3153"/>
                  <a:pt x="69006" y="3118"/>
                </a:cubicBezTo>
                <a:cubicBezTo>
                  <a:pt x="68821" y="3083"/>
                  <a:pt x="68672" y="3083"/>
                  <a:pt x="68487" y="3083"/>
                </a:cubicBezTo>
                <a:cubicBezTo>
                  <a:pt x="68636" y="2678"/>
                  <a:pt x="68786" y="2317"/>
                  <a:pt x="68962" y="1947"/>
                </a:cubicBezTo>
                <a:close/>
                <a:moveTo>
                  <a:pt x="14527" y="1692"/>
                </a:moveTo>
                <a:lnTo>
                  <a:pt x="14527" y="1692"/>
                </a:lnTo>
                <a:cubicBezTo>
                  <a:pt x="14272" y="2167"/>
                  <a:pt x="14017" y="2642"/>
                  <a:pt x="13717" y="3083"/>
                </a:cubicBezTo>
                <a:cubicBezTo>
                  <a:pt x="13101" y="3153"/>
                  <a:pt x="12441" y="3303"/>
                  <a:pt x="11816" y="3452"/>
                </a:cubicBezTo>
                <a:cubicBezTo>
                  <a:pt x="12106" y="2977"/>
                  <a:pt x="12361" y="2493"/>
                  <a:pt x="12617" y="2017"/>
                </a:cubicBezTo>
                <a:cubicBezTo>
                  <a:pt x="13277" y="1877"/>
                  <a:pt x="13902" y="1762"/>
                  <a:pt x="14527" y="1692"/>
                </a:cubicBezTo>
                <a:close/>
                <a:moveTo>
                  <a:pt x="18603" y="1727"/>
                </a:moveTo>
                <a:cubicBezTo>
                  <a:pt x="19220" y="1797"/>
                  <a:pt x="19774" y="1947"/>
                  <a:pt x="20320" y="2167"/>
                </a:cubicBezTo>
                <a:cubicBezTo>
                  <a:pt x="20100" y="2607"/>
                  <a:pt x="19845" y="3047"/>
                  <a:pt x="19589" y="3488"/>
                </a:cubicBezTo>
                <a:cubicBezTo>
                  <a:pt x="19044" y="3303"/>
                  <a:pt x="18454" y="3153"/>
                  <a:pt x="17793" y="3083"/>
                </a:cubicBezTo>
                <a:cubicBezTo>
                  <a:pt x="18084" y="2607"/>
                  <a:pt x="18339" y="2167"/>
                  <a:pt x="18603" y="1727"/>
                </a:cubicBezTo>
                <a:close/>
                <a:moveTo>
                  <a:pt x="66840" y="2132"/>
                </a:moveTo>
                <a:lnTo>
                  <a:pt x="66840" y="2132"/>
                </a:lnTo>
                <a:cubicBezTo>
                  <a:pt x="66691" y="2493"/>
                  <a:pt x="66541" y="2827"/>
                  <a:pt x="66435" y="3232"/>
                </a:cubicBezTo>
                <a:cubicBezTo>
                  <a:pt x="65810" y="3303"/>
                  <a:pt x="65185" y="3488"/>
                  <a:pt x="64604" y="3708"/>
                </a:cubicBezTo>
                <a:cubicBezTo>
                  <a:pt x="64710" y="3373"/>
                  <a:pt x="64824" y="3012"/>
                  <a:pt x="64965" y="2678"/>
                </a:cubicBezTo>
                <a:cubicBezTo>
                  <a:pt x="65555" y="2458"/>
                  <a:pt x="66180" y="2238"/>
                  <a:pt x="66840" y="2132"/>
                </a:cubicBezTo>
                <a:close/>
                <a:moveTo>
                  <a:pt x="12546" y="2053"/>
                </a:moveTo>
                <a:cubicBezTo>
                  <a:pt x="12291" y="2537"/>
                  <a:pt x="12036" y="3012"/>
                  <a:pt x="11736" y="3452"/>
                </a:cubicBezTo>
                <a:cubicBezTo>
                  <a:pt x="11155" y="3593"/>
                  <a:pt x="10565" y="3778"/>
                  <a:pt x="9976" y="3998"/>
                </a:cubicBezTo>
                <a:cubicBezTo>
                  <a:pt x="10275" y="3523"/>
                  <a:pt x="10530" y="3047"/>
                  <a:pt x="10786" y="2572"/>
                </a:cubicBezTo>
                <a:cubicBezTo>
                  <a:pt x="11375" y="2352"/>
                  <a:pt x="11956" y="2167"/>
                  <a:pt x="12546" y="2053"/>
                </a:cubicBezTo>
                <a:close/>
                <a:moveTo>
                  <a:pt x="22600" y="1577"/>
                </a:moveTo>
                <a:cubicBezTo>
                  <a:pt x="22856" y="1727"/>
                  <a:pt x="23076" y="1912"/>
                  <a:pt x="23261" y="2097"/>
                </a:cubicBezTo>
                <a:cubicBezTo>
                  <a:pt x="23516" y="2317"/>
                  <a:pt x="23736" y="2537"/>
                  <a:pt x="23921" y="2792"/>
                </a:cubicBezTo>
                <a:lnTo>
                  <a:pt x="23842" y="2933"/>
                </a:lnTo>
                <a:cubicBezTo>
                  <a:pt x="23701" y="3303"/>
                  <a:pt x="23516" y="3673"/>
                  <a:pt x="23331" y="4034"/>
                </a:cubicBezTo>
                <a:cubicBezTo>
                  <a:pt x="23146" y="3813"/>
                  <a:pt x="22926" y="3593"/>
                  <a:pt x="22706" y="3417"/>
                </a:cubicBezTo>
                <a:cubicBezTo>
                  <a:pt x="22486" y="3232"/>
                  <a:pt x="22231" y="3047"/>
                  <a:pt x="22011" y="2898"/>
                </a:cubicBezTo>
                <a:cubicBezTo>
                  <a:pt x="22195" y="2458"/>
                  <a:pt x="22416" y="2017"/>
                  <a:pt x="22600" y="1577"/>
                </a:cubicBezTo>
                <a:close/>
                <a:moveTo>
                  <a:pt x="71022" y="2202"/>
                </a:moveTo>
                <a:cubicBezTo>
                  <a:pt x="71682" y="2387"/>
                  <a:pt x="72264" y="2678"/>
                  <a:pt x="72748" y="3012"/>
                </a:cubicBezTo>
                <a:cubicBezTo>
                  <a:pt x="72563" y="3373"/>
                  <a:pt x="72413" y="3743"/>
                  <a:pt x="72264" y="4148"/>
                </a:cubicBezTo>
                <a:cubicBezTo>
                  <a:pt x="71753" y="3857"/>
                  <a:pt x="71207" y="3558"/>
                  <a:pt x="70503" y="3373"/>
                </a:cubicBezTo>
                <a:cubicBezTo>
                  <a:pt x="70652" y="2977"/>
                  <a:pt x="70837" y="2607"/>
                  <a:pt x="71022" y="2202"/>
                </a:cubicBezTo>
                <a:close/>
                <a:moveTo>
                  <a:pt x="20399" y="2167"/>
                </a:moveTo>
                <a:cubicBezTo>
                  <a:pt x="20945" y="2387"/>
                  <a:pt x="21465" y="2607"/>
                  <a:pt x="21940" y="2933"/>
                </a:cubicBezTo>
                <a:cubicBezTo>
                  <a:pt x="21720" y="3373"/>
                  <a:pt x="21500" y="3778"/>
                  <a:pt x="21245" y="4218"/>
                </a:cubicBezTo>
                <a:cubicBezTo>
                  <a:pt x="20760" y="3928"/>
                  <a:pt x="20215" y="3708"/>
                  <a:pt x="19660" y="3488"/>
                </a:cubicBezTo>
                <a:cubicBezTo>
                  <a:pt x="19924" y="3083"/>
                  <a:pt x="20144" y="2642"/>
                  <a:pt x="20399" y="2167"/>
                </a:cubicBezTo>
                <a:close/>
                <a:moveTo>
                  <a:pt x="15777" y="3012"/>
                </a:moveTo>
                <a:cubicBezTo>
                  <a:pt x="16438" y="3012"/>
                  <a:pt x="17098" y="3047"/>
                  <a:pt x="17723" y="3118"/>
                </a:cubicBezTo>
                <a:cubicBezTo>
                  <a:pt x="17424" y="3558"/>
                  <a:pt x="17098" y="3998"/>
                  <a:pt x="16763" y="4403"/>
                </a:cubicBezTo>
                <a:cubicBezTo>
                  <a:pt x="16138" y="4333"/>
                  <a:pt x="15478" y="4333"/>
                  <a:pt x="14818" y="4333"/>
                </a:cubicBezTo>
                <a:cubicBezTo>
                  <a:pt x="15152" y="3928"/>
                  <a:pt x="15478" y="3452"/>
                  <a:pt x="15777" y="3012"/>
                </a:cubicBezTo>
                <a:close/>
                <a:moveTo>
                  <a:pt x="15742" y="3012"/>
                </a:moveTo>
                <a:cubicBezTo>
                  <a:pt x="15408" y="3452"/>
                  <a:pt x="15082" y="3928"/>
                  <a:pt x="14712" y="4333"/>
                </a:cubicBezTo>
                <a:cubicBezTo>
                  <a:pt x="14562" y="4333"/>
                  <a:pt x="14378" y="4333"/>
                  <a:pt x="14201" y="4368"/>
                </a:cubicBezTo>
                <a:cubicBezTo>
                  <a:pt x="13717" y="4403"/>
                  <a:pt x="13242" y="4438"/>
                  <a:pt x="12731" y="4518"/>
                </a:cubicBezTo>
                <a:cubicBezTo>
                  <a:pt x="13101" y="4078"/>
                  <a:pt x="13462" y="3637"/>
                  <a:pt x="13761" y="3153"/>
                </a:cubicBezTo>
                <a:cubicBezTo>
                  <a:pt x="14422" y="3047"/>
                  <a:pt x="15082" y="3012"/>
                  <a:pt x="15742" y="3012"/>
                </a:cubicBezTo>
                <a:close/>
                <a:moveTo>
                  <a:pt x="64895" y="2713"/>
                </a:moveTo>
                <a:lnTo>
                  <a:pt x="64895" y="2713"/>
                </a:lnTo>
                <a:cubicBezTo>
                  <a:pt x="64745" y="3047"/>
                  <a:pt x="64639" y="3373"/>
                  <a:pt x="64525" y="3743"/>
                </a:cubicBezTo>
                <a:cubicBezTo>
                  <a:pt x="64085" y="3928"/>
                  <a:pt x="63644" y="4113"/>
                  <a:pt x="63204" y="4333"/>
                </a:cubicBezTo>
                <a:cubicBezTo>
                  <a:pt x="63063" y="4403"/>
                  <a:pt x="62914" y="4518"/>
                  <a:pt x="62799" y="4588"/>
                </a:cubicBezTo>
                <a:cubicBezTo>
                  <a:pt x="62879" y="4254"/>
                  <a:pt x="62984" y="3928"/>
                  <a:pt x="63099" y="3637"/>
                </a:cubicBezTo>
                <a:cubicBezTo>
                  <a:pt x="63644" y="3268"/>
                  <a:pt x="64270" y="2977"/>
                  <a:pt x="64895" y="2713"/>
                </a:cubicBezTo>
                <a:close/>
                <a:moveTo>
                  <a:pt x="10715" y="2572"/>
                </a:moveTo>
                <a:cubicBezTo>
                  <a:pt x="10460" y="3083"/>
                  <a:pt x="10196" y="3558"/>
                  <a:pt x="9905" y="3998"/>
                </a:cubicBezTo>
                <a:cubicBezTo>
                  <a:pt x="9394" y="4183"/>
                  <a:pt x="8875" y="4403"/>
                  <a:pt x="8400" y="4623"/>
                </a:cubicBezTo>
                <a:cubicBezTo>
                  <a:pt x="8699" y="4148"/>
                  <a:pt x="8954" y="3673"/>
                  <a:pt x="9174" y="3197"/>
                </a:cubicBezTo>
                <a:cubicBezTo>
                  <a:pt x="9650" y="2977"/>
                  <a:pt x="10160" y="2757"/>
                  <a:pt x="10715" y="2572"/>
                </a:cubicBezTo>
                <a:close/>
                <a:moveTo>
                  <a:pt x="17758" y="3118"/>
                </a:moveTo>
                <a:cubicBezTo>
                  <a:pt x="18383" y="3232"/>
                  <a:pt x="19000" y="3338"/>
                  <a:pt x="19554" y="3523"/>
                </a:cubicBezTo>
                <a:cubicBezTo>
                  <a:pt x="19299" y="3963"/>
                  <a:pt x="19000" y="4403"/>
                  <a:pt x="18674" y="4773"/>
                </a:cubicBezTo>
                <a:cubicBezTo>
                  <a:pt x="18084" y="4623"/>
                  <a:pt x="17459" y="4518"/>
                  <a:pt x="16843" y="4438"/>
                </a:cubicBezTo>
                <a:cubicBezTo>
                  <a:pt x="17168" y="3998"/>
                  <a:pt x="17503" y="3558"/>
                  <a:pt x="17758" y="3118"/>
                </a:cubicBezTo>
                <a:close/>
                <a:moveTo>
                  <a:pt x="67914" y="3140"/>
                </a:moveTo>
                <a:cubicBezTo>
                  <a:pt x="68078" y="3140"/>
                  <a:pt x="68245" y="3144"/>
                  <a:pt x="68416" y="3153"/>
                </a:cubicBezTo>
                <a:cubicBezTo>
                  <a:pt x="68231" y="3637"/>
                  <a:pt x="68126" y="4113"/>
                  <a:pt x="67976" y="4623"/>
                </a:cubicBezTo>
                <a:cubicBezTo>
                  <a:pt x="67316" y="4623"/>
                  <a:pt x="66655" y="4659"/>
                  <a:pt x="66030" y="4773"/>
                </a:cubicBezTo>
                <a:cubicBezTo>
                  <a:pt x="66180" y="4254"/>
                  <a:pt x="66286" y="3743"/>
                  <a:pt x="66471" y="3268"/>
                </a:cubicBezTo>
                <a:cubicBezTo>
                  <a:pt x="66942" y="3181"/>
                  <a:pt x="67413" y="3140"/>
                  <a:pt x="67914" y="3140"/>
                </a:cubicBezTo>
                <a:close/>
                <a:moveTo>
                  <a:pt x="69006" y="3153"/>
                </a:moveTo>
                <a:cubicBezTo>
                  <a:pt x="69517" y="3232"/>
                  <a:pt x="69992" y="3303"/>
                  <a:pt x="70432" y="3417"/>
                </a:cubicBezTo>
                <a:cubicBezTo>
                  <a:pt x="70283" y="3893"/>
                  <a:pt x="70142" y="4403"/>
                  <a:pt x="70027" y="4879"/>
                </a:cubicBezTo>
                <a:cubicBezTo>
                  <a:pt x="69587" y="4773"/>
                  <a:pt x="69112" y="4694"/>
                  <a:pt x="68672" y="4659"/>
                </a:cubicBezTo>
                <a:cubicBezTo>
                  <a:pt x="68451" y="4659"/>
                  <a:pt x="68231" y="4623"/>
                  <a:pt x="68046" y="4623"/>
                </a:cubicBezTo>
                <a:cubicBezTo>
                  <a:pt x="68161" y="4113"/>
                  <a:pt x="68302" y="3637"/>
                  <a:pt x="68487" y="3153"/>
                </a:cubicBezTo>
                <a:close/>
                <a:moveTo>
                  <a:pt x="13682" y="3153"/>
                </a:moveTo>
                <a:lnTo>
                  <a:pt x="13682" y="3153"/>
                </a:lnTo>
                <a:cubicBezTo>
                  <a:pt x="13356" y="3637"/>
                  <a:pt x="13022" y="4113"/>
                  <a:pt x="12661" y="4518"/>
                </a:cubicBezTo>
                <a:cubicBezTo>
                  <a:pt x="12000" y="4623"/>
                  <a:pt x="11340" y="4773"/>
                  <a:pt x="10715" y="4914"/>
                </a:cubicBezTo>
                <a:cubicBezTo>
                  <a:pt x="11120" y="4474"/>
                  <a:pt x="11446" y="3998"/>
                  <a:pt x="11780" y="3523"/>
                </a:cubicBezTo>
                <a:cubicBezTo>
                  <a:pt x="12397" y="3338"/>
                  <a:pt x="13057" y="3232"/>
                  <a:pt x="13682" y="3153"/>
                </a:cubicBezTo>
                <a:close/>
                <a:moveTo>
                  <a:pt x="66400" y="3268"/>
                </a:moveTo>
                <a:lnTo>
                  <a:pt x="66400" y="3268"/>
                </a:lnTo>
                <a:cubicBezTo>
                  <a:pt x="66250" y="3778"/>
                  <a:pt x="66101" y="4254"/>
                  <a:pt x="65995" y="4773"/>
                </a:cubicBezTo>
                <a:cubicBezTo>
                  <a:pt x="65370" y="4879"/>
                  <a:pt x="64745" y="5064"/>
                  <a:pt x="64199" y="5248"/>
                </a:cubicBezTo>
                <a:cubicBezTo>
                  <a:pt x="64305" y="4738"/>
                  <a:pt x="64419" y="4254"/>
                  <a:pt x="64560" y="3778"/>
                </a:cubicBezTo>
                <a:cubicBezTo>
                  <a:pt x="65150" y="3558"/>
                  <a:pt x="65775" y="3373"/>
                  <a:pt x="66400" y="3268"/>
                </a:cubicBezTo>
                <a:close/>
                <a:moveTo>
                  <a:pt x="21975" y="2933"/>
                </a:moveTo>
                <a:cubicBezTo>
                  <a:pt x="22231" y="3118"/>
                  <a:pt x="22451" y="3268"/>
                  <a:pt x="22671" y="3452"/>
                </a:cubicBezTo>
                <a:cubicBezTo>
                  <a:pt x="22891" y="3673"/>
                  <a:pt x="23111" y="3893"/>
                  <a:pt x="23296" y="4113"/>
                </a:cubicBezTo>
                <a:cubicBezTo>
                  <a:pt x="23111" y="4518"/>
                  <a:pt x="22891" y="4914"/>
                  <a:pt x="22636" y="5319"/>
                </a:cubicBezTo>
                <a:cubicBezTo>
                  <a:pt x="22451" y="5099"/>
                  <a:pt x="22231" y="4914"/>
                  <a:pt x="21975" y="4694"/>
                </a:cubicBezTo>
                <a:cubicBezTo>
                  <a:pt x="21755" y="4553"/>
                  <a:pt x="21535" y="4403"/>
                  <a:pt x="21280" y="4254"/>
                </a:cubicBezTo>
                <a:cubicBezTo>
                  <a:pt x="21535" y="3813"/>
                  <a:pt x="21755" y="3373"/>
                  <a:pt x="21975" y="2933"/>
                </a:cubicBezTo>
                <a:close/>
                <a:moveTo>
                  <a:pt x="19625" y="3558"/>
                </a:moveTo>
                <a:cubicBezTo>
                  <a:pt x="20179" y="3743"/>
                  <a:pt x="20725" y="3963"/>
                  <a:pt x="21201" y="4254"/>
                </a:cubicBezTo>
                <a:cubicBezTo>
                  <a:pt x="20945" y="4694"/>
                  <a:pt x="20690" y="5064"/>
                  <a:pt x="20399" y="5469"/>
                </a:cubicBezTo>
                <a:cubicBezTo>
                  <a:pt x="19880" y="5213"/>
                  <a:pt x="19334" y="4993"/>
                  <a:pt x="18744" y="4808"/>
                </a:cubicBezTo>
                <a:cubicBezTo>
                  <a:pt x="19079" y="4403"/>
                  <a:pt x="19334" y="3998"/>
                  <a:pt x="19625" y="3558"/>
                </a:cubicBezTo>
                <a:close/>
                <a:moveTo>
                  <a:pt x="23956" y="2827"/>
                </a:moveTo>
                <a:cubicBezTo>
                  <a:pt x="24326" y="3303"/>
                  <a:pt x="24581" y="3778"/>
                  <a:pt x="24801" y="4298"/>
                </a:cubicBezTo>
                <a:lnTo>
                  <a:pt x="24766" y="4368"/>
                </a:lnTo>
                <a:cubicBezTo>
                  <a:pt x="24617" y="4738"/>
                  <a:pt x="24432" y="5099"/>
                  <a:pt x="24247" y="5469"/>
                </a:cubicBezTo>
                <a:cubicBezTo>
                  <a:pt x="24027" y="4993"/>
                  <a:pt x="23736" y="4518"/>
                  <a:pt x="23366" y="4078"/>
                </a:cubicBezTo>
                <a:cubicBezTo>
                  <a:pt x="23551" y="3708"/>
                  <a:pt x="23736" y="3338"/>
                  <a:pt x="23921" y="2977"/>
                </a:cubicBezTo>
                <a:lnTo>
                  <a:pt x="23956" y="2827"/>
                </a:lnTo>
                <a:close/>
                <a:moveTo>
                  <a:pt x="72818" y="3012"/>
                </a:moveTo>
                <a:cubicBezTo>
                  <a:pt x="73329" y="3373"/>
                  <a:pt x="73804" y="3813"/>
                  <a:pt x="74209" y="4298"/>
                </a:cubicBezTo>
                <a:cubicBezTo>
                  <a:pt x="73989" y="4659"/>
                  <a:pt x="73848" y="5064"/>
                  <a:pt x="73734" y="5469"/>
                </a:cubicBezTo>
                <a:cubicBezTo>
                  <a:pt x="73329" y="4993"/>
                  <a:pt x="72853" y="4553"/>
                  <a:pt x="72308" y="4183"/>
                </a:cubicBezTo>
                <a:cubicBezTo>
                  <a:pt x="72448" y="3778"/>
                  <a:pt x="72598" y="3417"/>
                  <a:pt x="72818" y="3012"/>
                </a:cubicBezTo>
                <a:close/>
                <a:moveTo>
                  <a:pt x="11701" y="3523"/>
                </a:moveTo>
                <a:lnTo>
                  <a:pt x="11701" y="3523"/>
                </a:lnTo>
                <a:cubicBezTo>
                  <a:pt x="11375" y="4034"/>
                  <a:pt x="11006" y="4518"/>
                  <a:pt x="10601" y="4958"/>
                </a:cubicBezTo>
                <a:cubicBezTo>
                  <a:pt x="10020" y="5099"/>
                  <a:pt x="9394" y="5319"/>
                  <a:pt x="8840" y="5539"/>
                </a:cubicBezTo>
                <a:cubicBezTo>
                  <a:pt x="9245" y="5064"/>
                  <a:pt x="9615" y="4588"/>
                  <a:pt x="9940" y="4078"/>
                </a:cubicBezTo>
                <a:cubicBezTo>
                  <a:pt x="10530" y="3857"/>
                  <a:pt x="11120" y="3673"/>
                  <a:pt x="11701" y="3523"/>
                </a:cubicBezTo>
                <a:close/>
                <a:moveTo>
                  <a:pt x="14747" y="4368"/>
                </a:moveTo>
                <a:cubicBezTo>
                  <a:pt x="15408" y="4368"/>
                  <a:pt x="16068" y="4403"/>
                  <a:pt x="16728" y="4438"/>
                </a:cubicBezTo>
                <a:cubicBezTo>
                  <a:pt x="16402" y="4843"/>
                  <a:pt x="16033" y="5213"/>
                  <a:pt x="15628" y="5539"/>
                </a:cubicBezTo>
                <a:cubicBezTo>
                  <a:pt x="15144" y="5487"/>
                  <a:pt x="14661" y="5455"/>
                  <a:pt x="14178" y="5455"/>
                </a:cubicBezTo>
                <a:cubicBezTo>
                  <a:pt x="14001" y="5455"/>
                  <a:pt x="13824" y="5459"/>
                  <a:pt x="13647" y="5469"/>
                </a:cubicBezTo>
                <a:cubicBezTo>
                  <a:pt x="14052" y="5134"/>
                  <a:pt x="14422" y="4773"/>
                  <a:pt x="14747" y="4368"/>
                </a:cubicBezTo>
                <a:close/>
                <a:moveTo>
                  <a:pt x="70503" y="3452"/>
                </a:moveTo>
                <a:cubicBezTo>
                  <a:pt x="71163" y="3637"/>
                  <a:pt x="71753" y="3893"/>
                  <a:pt x="72228" y="4218"/>
                </a:cubicBezTo>
                <a:cubicBezTo>
                  <a:pt x="72087" y="4659"/>
                  <a:pt x="71973" y="5134"/>
                  <a:pt x="71867" y="5574"/>
                </a:cubicBezTo>
                <a:cubicBezTo>
                  <a:pt x="71278" y="5284"/>
                  <a:pt x="70688" y="5064"/>
                  <a:pt x="70063" y="4914"/>
                </a:cubicBezTo>
                <a:cubicBezTo>
                  <a:pt x="70212" y="4403"/>
                  <a:pt x="70327" y="3928"/>
                  <a:pt x="70503" y="3452"/>
                </a:cubicBezTo>
                <a:close/>
                <a:moveTo>
                  <a:pt x="14677" y="4368"/>
                </a:moveTo>
                <a:cubicBezTo>
                  <a:pt x="14342" y="4773"/>
                  <a:pt x="13981" y="5134"/>
                  <a:pt x="13541" y="5469"/>
                </a:cubicBezTo>
                <a:cubicBezTo>
                  <a:pt x="12881" y="5469"/>
                  <a:pt x="12177" y="5539"/>
                  <a:pt x="11516" y="5618"/>
                </a:cubicBezTo>
                <a:cubicBezTo>
                  <a:pt x="11956" y="5319"/>
                  <a:pt x="12326" y="4958"/>
                  <a:pt x="12696" y="4553"/>
                </a:cubicBezTo>
                <a:cubicBezTo>
                  <a:pt x="13356" y="4474"/>
                  <a:pt x="14017" y="4403"/>
                  <a:pt x="14677" y="4368"/>
                </a:cubicBezTo>
                <a:close/>
                <a:moveTo>
                  <a:pt x="63019" y="3673"/>
                </a:moveTo>
                <a:lnTo>
                  <a:pt x="63019" y="3673"/>
                </a:lnTo>
                <a:cubicBezTo>
                  <a:pt x="62914" y="3963"/>
                  <a:pt x="62799" y="4298"/>
                  <a:pt x="62729" y="4623"/>
                </a:cubicBezTo>
                <a:cubicBezTo>
                  <a:pt x="62218" y="4914"/>
                  <a:pt x="61699" y="5284"/>
                  <a:pt x="61188" y="5653"/>
                </a:cubicBezTo>
                <a:cubicBezTo>
                  <a:pt x="61259" y="5398"/>
                  <a:pt x="61338" y="5099"/>
                  <a:pt x="61443" y="4808"/>
                </a:cubicBezTo>
                <a:cubicBezTo>
                  <a:pt x="61919" y="4403"/>
                  <a:pt x="62474" y="4034"/>
                  <a:pt x="63019" y="3673"/>
                </a:cubicBezTo>
                <a:close/>
                <a:moveTo>
                  <a:pt x="16799" y="4474"/>
                </a:moveTo>
                <a:cubicBezTo>
                  <a:pt x="17424" y="4553"/>
                  <a:pt x="18049" y="4659"/>
                  <a:pt x="18639" y="4843"/>
                </a:cubicBezTo>
                <a:cubicBezTo>
                  <a:pt x="18339" y="5213"/>
                  <a:pt x="18014" y="5574"/>
                  <a:pt x="17609" y="5909"/>
                </a:cubicBezTo>
                <a:cubicBezTo>
                  <a:pt x="17019" y="5724"/>
                  <a:pt x="16358" y="5618"/>
                  <a:pt x="15742" y="5539"/>
                </a:cubicBezTo>
                <a:cubicBezTo>
                  <a:pt x="16103" y="5213"/>
                  <a:pt x="16473" y="4843"/>
                  <a:pt x="16799" y="4474"/>
                </a:cubicBezTo>
                <a:close/>
                <a:moveTo>
                  <a:pt x="12582" y="4588"/>
                </a:moveTo>
                <a:lnTo>
                  <a:pt x="12582" y="4588"/>
                </a:lnTo>
                <a:cubicBezTo>
                  <a:pt x="12256" y="4958"/>
                  <a:pt x="11886" y="5319"/>
                  <a:pt x="11446" y="5618"/>
                </a:cubicBezTo>
                <a:lnTo>
                  <a:pt x="11411" y="5653"/>
                </a:lnTo>
                <a:cubicBezTo>
                  <a:pt x="10750" y="5759"/>
                  <a:pt x="10090" y="5874"/>
                  <a:pt x="9465" y="6014"/>
                </a:cubicBezTo>
                <a:cubicBezTo>
                  <a:pt x="9500" y="5979"/>
                  <a:pt x="9579" y="5944"/>
                  <a:pt x="9615" y="5909"/>
                </a:cubicBezTo>
                <a:cubicBezTo>
                  <a:pt x="9976" y="5653"/>
                  <a:pt x="10310" y="5319"/>
                  <a:pt x="10636" y="4993"/>
                </a:cubicBezTo>
                <a:cubicBezTo>
                  <a:pt x="11261" y="4843"/>
                  <a:pt x="11921" y="4694"/>
                  <a:pt x="12582" y="4588"/>
                </a:cubicBezTo>
                <a:close/>
                <a:moveTo>
                  <a:pt x="64490" y="3813"/>
                </a:moveTo>
                <a:lnTo>
                  <a:pt x="64490" y="3813"/>
                </a:lnTo>
                <a:cubicBezTo>
                  <a:pt x="64340" y="4254"/>
                  <a:pt x="64234" y="4773"/>
                  <a:pt x="64120" y="5284"/>
                </a:cubicBezTo>
                <a:cubicBezTo>
                  <a:pt x="63539" y="5504"/>
                  <a:pt x="62984" y="5759"/>
                  <a:pt x="62474" y="6058"/>
                </a:cubicBezTo>
                <a:cubicBezTo>
                  <a:pt x="62544" y="5574"/>
                  <a:pt x="62658" y="5099"/>
                  <a:pt x="62764" y="4659"/>
                </a:cubicBezTo>
                <a:cubicBezTo>
                  <a:pt x="63319" y="4333"/>
                  <a:pt x="63900" y="4034"/>
                  <a:pt x="64490" y="3813"/>
                </a:cubicBezTo>
                <a:close/>
                <a:moveTo>
                  <a:pt x="21280" y="4298"/>
                </a:moveTo>
                <a:cubicBezTo>
                  <a:pt x="21500" y="4438"/>
                  <a:pt x="21720" y="4588"/>
                  <a:pt x="21940" y="4773"/>
                </a:cubicBezTo>
                <a:cubicBezTo>
                  <a:pt x="22195" y="4958"/>
                  <a:pt x="22416" y="5134"/>
                  <a:pt x="22636" y="5354"/>
                </a:cubicBezTo>
                <a:cubicBezTo>
                  <a:pt x="22380" y="5759"/>
                  <a:pt x="22160" y="6094"/>
                  <a:pt x="21861" y="6455"/>
                </a:cubicBezTo>
                <a:cubicBezTo>
                  <a:pt x="21641" y="6234"/>
                  <a:pt x="21385" y="6058"/>
                  <a:pt x="21130" y="5874"/>
                </a:cubicBezTo>
                <a:cubicBezTo>
                  <a:pt x="20910" y="5724"/>
                  <a:pt x="20690" y="5618"/>
                  <a:pt x="20470" y="5469"/>
                </a:cubicBezTo>
                <a:cubicBezTo>
                  <a:pt x="20760" y="5099"/>
                  <a:pt x="21025" y="4694"/>
                  <a:pt x="21280" y="4298"/>
                </a:cubicBezTo>
                <a:close/>
                <a:moveTo>
                  <a:pt x="18709" y="4843"/>
                </a:moveTo>
                <a:cubicBezTo>
                  <a:pt x="19299" y="5028"/>
                  <a:pt x="19845" y="5248"/>
                  <a:pt x="20364" y="5504"/>
                </a:cubicBezTo>
                <a:cubicBezTo>
                  <a:pt x="20065" y="5874"/>
                  <a:pt x="19774" y="6199"/>
                  <a:pt x="19405" y="6534"/>
                </a:cubicBezTo>
                <a:cubicBezTo>
                  <a:pt x="18859" y="6279"/>
                  <a:pt x="18304" y="6094"/>
                  <a:pt x="17679" y="5909"/>
                </a:cubicBezTo>
                <a:cubicBezTo>
                  <a:pt x="18049" y="5574"/>
                  <a:pt x="18383" y="5213"/>
                  <a:pt x="18709" y="4843"/>
                </a:cubicBezTo>
                <a:close/>
                <a:moveTo>
                  <a:pt x="13576" y="5504"/>
                </a:moveTo>
                <a:cubicBezTo>
                  <a:pt x="14237" y="5504"/>
                  <a:pt x="14932" y="5539"/>
                  <a:pt x="15592" y="5574"/>
                </a:cubicBezTo>
                <a:cubicBezTo>
                  <a:pt x="15522" y="5653"/>
                  <a:pt x="15443" y="5724"/>
                  <a:pt x="15372" y="5759"/>
                </a:cubicBezTo>
                <a:cubicBezTo>
                  <a:pt x="15003" y="6058"/>
                  <a:pt x="14598" y="6314"/>
                  <a:pt x="14237" y="6569"/>
                </a:cubicBezTo>
                <a:cubicBezTo>
                  <a:pt x="13759" y="6518"/>
                  <a:pt x="13263" y="6481"/>
                  <a:pt x="12759" y="6481"/>
                </a:cubicBezTo>
                <a:cubicBezTo>
                  <a:pt x="12566" y="6481"/>
                  <a:pt x="12372" y="6486"/>
                  <a:pt x="12177" y="6499"/>
                </a:cubicBezTo>
                <a:cubicBezTo>
                  <a:pt x="12617" y="6199"/>
                  <a:pt x="13022" y="5909"/>
                  <a:pt x="13462" y="5618"/>
                </a:cubicBezTo>
                <a:cubicBezTo>
                  <a:pt x="13497" y="5574"/>
                  <a:pt x="13541" y="5539"/>
                  <a:pt x="13576" y="5504"/>
                </a:cubicBezTo>
                <a:close/>
                <a:moveTo>
                  <a:pt x="10530" y="5028"/>
                </a:moveTo>
                <a:lnTo>
                  <a:pt x="10530" y="5028"/>
                </a:lnTo>
                <a:cubicBezTo>
                  <a:pt x="10240" y="5319"/>
                  <a:pt x="9905" y="5618"/>
                  <a:pt x="9579" y="5874"/>
                </a:cubicBezTo>
                <a:cubicBezTo>
                  <a:pt x="9500" y="5944"/>
                  <a:pt x="9394" y="6014"/>
                  <a:pt x="9315" y="6058"/>
                </a:cubicBezTo>
                <a:cubicBezTo>
                  <a:pt x="8699" y="6234"/>
                  <a:pt x="8144" y="6419"/>
                  <a:pt x="7598" y="6604"/>
                </a:cubicBezTo>
                <a:cubicBezTo>
                  <a:pt x="7669" y="6534"/>
                  <a:pt x="7739" y="6499"/>
                  <a:pt x="7819" y="6419"/>
                </a:cubicBezTo>
                <a:cubicBezTo>
                  <a:pt x="8144" y="6199"/>
                  <a:pt x="8479" y="5909"/>
                  <a:pt x="8769" y="5618"/>
                </a:cubicBezTo>
                <a:cubicBezTo>
                  <a:pt x="9315" y="5398"/>
                  <a:pt x="9905" y="5213"/>
                  <a:pt x="10530" y="5028"/>
                </a:cubicBezTo>
                <a:close/>
                <a:moveTo>
                  <a:pt x="23331" y="4148"/>
                </a:moveTo>
                <a:cubicBezTo>
                  <a:pt x="23701" y="4588"/>
                  <a:pt x="23991" y="5064"/>
                  <a:pt x="24212" y="5539"/>
                </a:cubicBezTo>
                <a:cubicBezTo>
                  <a:pt x="24027" y="5909"/>
                  <a:pt x="23807" y="6279"/>
                  <a:pt x="23586" y="6604"/>
                </a:cubicBezTo>
                <a:cubicBezTo>
                  <a:pt x="23331" y="6164"/>
                  <a:pt x="23041" y="5759"/>
                  <a:pt x="22706" y="5354"/>
                </a:cubicBezTo>
                <a:cubicBezTo>
                  <a:pt x="22926" y="4993"/>
                  <a:pt x="23146" y="4553"/>
                  <a:pt x="23331" y="4148"/>
                </a:cubicBezTo>
                <a:close/>
                <a:moveTo>
                  <a:pt x="67639" y="4685"/>
                </a:moveTo>
                <a:cubicBezTo>
                  <a:pt x="67749" y="4685"/>
                  <a:pt x="67862" y="4688"/>
                  <a:pt x="67976" y="4694"/>
                </a:cubicBezTo>
                <a:cubicBezTo>
                  <a:pt x="67826" y="5248"/>
                  <a:pt x="67721" y="5838"/>
                  <a:pt x="67641" y="6419"/>
                </a:cubicBezTo>
                <a:cubicBezTo>
                  <a:pt x="66981" y="6419"/>
                  <a:pt x="66321" y="6499"/>
                  <a:pt x="65705" y="6604"/>
                </a:cubicBezTo>
                <a:cubicBezTo>
                  <a:pt x="65775" y="5979"/>
                  <a:pt x="65881" y="5398"/>
                  <a:pt x="66030" y="4843"/>
                </a:cubicBezTo>
                <a:cubicBezTo>
                  <a:pt x="66553" y="4755"/>
                  <a:pt x="67075" y="4685"/>
                  <a:pt x="67639" y="4685"/>
                </a:cubicBezTo>
                <a:close/>
                <a:moveTo>
                  <a:pt x="13462" y="5539"/>
                </a:moveTo>
                <a:cubicBezTo>
                  <a:pt x="13462" y="5539"/>
                  <a:pt x="13427" y="5539"/>
                  <a:pt x="13427" y="5574"/>
                </a:cubicBezTo>
                <a:cubicBezTo>
                  <a:pt x="12987" y="5909"/>
                  <a:pt x="12546" y="6199"/>
                  <a:pt x="12071" y="6499"/>
                </a:cubicBezTo>
                <a:lnTo>
                  <a:pt x="11736" y="6499"/>
                </a:lnTo>
                <a:cubicBezTo>
                  <a:pt x="11191" y="6499"/>
                  <a:pt x="10601" y="6569"/>
                  <a:pt x="10055" y="6639"/>
                </a:cubicBezTo>
                <a:cubicBezTo>
                  <a:pt x="10530" y="6349"/>
                  <a:pt x="10970" y="6014"/>
                  <a:pt x="11446" y="5689"/>
                </a:cubicBezTo>
                <a:cubicBezTo>
                  <a:pt x="12106" y="5618"/>
                  <a:pt x="12802" y="5539"/>
                  <a:pt x="13462" y="5539"/>
                </a:cubicBezTo>
                <a:close/>
                <a:moveTo>
                  <a:pt x="68011" y="4694"/>
                </a:moveTo>
                <a:cubicBezTo>
                  <a:pt x="68231" y="4694"/>
                  <a:pt x="68451" y="4694"/>
                  <a:pt x="68672" y="4738"/>
                </a:cubicBezTo>
                <a:cubicBezTo>
                  <a:pt x="69112" y="4773"/>
                  <a:pt x="69587" y="4843"/>
                  <a:pt x="70027" y="4958"/>
                </a:cubicBezTo>
                <a:cubicBezTo>
                  <a:pt x="69886" y="5504"/>
                  <a:pt x="69807" y="6094"/>
                  <a:pt x="69737" y="6639"/>
                </a:cubicBezTo>
                <a:cubicBezTo>
                  <a:pt x="69402" y="6569"/>
                  <a:pt x="69077" y="6534"/>
                  <a:pt x="68742" y="6499"/>
                </a:cubicBezTo>
                <a:cubicBezTo>
                  <a:pt x="68381" y="6455"/>
                  <a:pt x="68046" y="6455"/>
                  <a:pt x="67721" y="6419"/>
                </a:cubicBezTo>
                <a:cubicBezTo>
                  <a:pt x="67791" y="5838"/>
                  <a:pt x="67906" y="5248"/>
                  <a:pt x="68011" y="4694"/>
                </a:cubicBezTo>
                <a:close/>
                <a:moveTo>
                  <a:pt x="72308" y="4254"/>
                </a:moveTo>
                <a:cubicBezTo>
                  <a:pt x="72818" y="4623"/>
                  <a:pt x="73294" y="5028"/>
                  <a:pt x="73699" y="5504"/>
                </a:cubicBezTo>
                <a:cubicBezTo>
                  <a:pt x="73584" y="5874"/>
                  <a:pt x="73514" y="6234"/>
                  <a:pt x="73443" y="6639"/>
                </a:cubicBezTo>
                <a:cubicBezTo>
                  <a:pt x="72968" y="6234"/>
                  <a:pt x="72448" y="5909"/>
                  <a:pt x="71903" y="5618"/>
                </a:cubicBezTo>
                <a:cubicBezTo>
                  <a:pt x="72008" y="5134"/>
                  <a:pt x="72123" y="4694"/>
                  <a:pt x="72308" y="4254"/>
                </a:cubicBezTo>
                <a:close/>
                <a:moveTo>
                  <a:pt x="61373" y="4879"/>
                </a:moveTo>
                <a:cubicBezTo>
                  <a:pt x="61259" y="5134"/>
                  <a:pt x="61188" y="5433"/>
                  <a:pt x="61118" y="5724"/>
                </a:cubicBezTo>
                <a:cubicBezTo>
                  <a:pt x="60678" y="6058"/>
                  <a:pt x="60273" y="6419"/>
                  <a:pt x="59832" y="6824"/>
                </a:cubicBezTo>
                <a:cubicBezTo>
                  <a:pt x="59903" y="6569"/>
                  <a:pt x="59982" y="6314"/>
                  <a:pt x="60052" y="6058"/>
                </a:cubicBezTo>
                <a:cubicBezTo>
                  <a:pt x="60457" y="5653"/>
                  <a:pt x="60898" y="5248"/>
                  <a:pt x="61373" y="4879"/>
                </a:cubicBezTo>
                <a:close/>
                <a:moveTo>
                  <a:pt x="15663" y="5618"/>
                </a:moveTo>
                <a:cubicBezTo>
                  <a:pt x="16323" y="5689"/>
                  <a:pt x="16948" y="5794"/>
                  <a:pt x="17573" y="5944"/>
                </a:cubicBezTo>
                <a:cubicBezTo>
                  <a:pt x="17168" y="6314"/>
                  <a:pt x="16728" y="6639"/>
                  <a:pt x="16288" y="6939"/>
                </a:cubicBezTo>
                <a:cubicBezTo>
                  <a:pt x="15663" y="6789"/>
                  <a:pt x="15003" y="6675"/>
                  <a:pt x="14307" y="6604"/>
                </a:cubicBezTo>
                <a:cubicBezTo>
                  <a:pt x="14677" y="6349"/>
                  <a:pt x="15038" y="6094"/>
                  <a:pt x="15408" y="5794"/>
                </a:cubicBezTo>
                <a:cubicBezTo>
                  <a:pt x="15478" y="5724"/>
                  <a:pt x="15592" y="5689"/>
                  <a:pt x="15663" y="5618"/>
                </a:cubicBezTo>
                <a:close/>
                <a:moveTo>
                  <a:pt x="11296" y="5724"/>
                </a:moveTo>
                <a:lnTo>
                  <a:pt x="11296" y="5724"/>
                </a:lnTo>
                <a:cubicBezTo>
                  <a:pt x="10856" y="6058"/>
                  <a:pt x="10381" y="6349"/>
                  <a:pt x="9905" y="6639"/>
                </a:cubicBezTo>
                <a:cubicBezTo>
                  <a:pt x="9280" y="6719"/>
                  <a:pt x="8620" y="6860"/>
                  <a:pt x="7995" y="7009"/>
                </a:cubicBezTo>
                <a:cubicBezTo>
                  <a:pt x="8435" y="6719"/>
                  <a:pt x="8875" y="6419"/>
                  <a:pt x="9315" y="6129"/>
                </a:cubicBezTo>
                <a:cubicBezTo>
                  <a:pt x="9976" y="5944"/>
                  <a:pt x="10636" y="5838"/>
                  <a:pt x="11296" y="5724"/>
                </a:cubicBezTo>
                <a:close/>
                <a:moveTo>
                  <a:pt x="65960" y="4843"/>
                </a:moveTo>
                <a:lnTo>
                  <a:pt x="65625" y="6604"/>
                </a:lnTo>
                <a:cubicBezTo>
                  <a:pt x="65044" y="6719"/>
                  <a:pt x="64490" y="6860"/>
                  <a:pt x="63944" y="7044"/>
                </a:cubicBezTo>
                <a:cubicBezTo>
                  <a:pt x="63979" y="6455"/>
                  <a:pt x="64085" y="5874"/>
                  <a:pt x="64199" y="5319"/>
                </a:cubicBezTo>
                <a:cubicBezTo>
                  <a:pt x="64745" y="5099"/>
                  <a:pt x="65335" y="4958"/>
                  <a:pt x="65960" y="4843"/>
                </a:cubicBezTo>
                <a:close/>
                <a:moveTo>
                  <a:pt x="74244" y="4333"/>
                </a:moveTo>
                <a:cubicBezTo>
                  <a:pt x="74649" y="4843"/>
                  <a:pt x="74984" y="5354"/>
                  <a:pt x="75345" y="5909"/>
                </a:cubicBezTo>
                <a:cubicBezTo>
                  <a:pt x="75169" y="6279"/>
                  <a:pt x="75019" y="6639"/>
                  <a:pt x="74905" y="7044"/>
                </a:cubicBezTo>
                <a:cubicBezTo>
                  <a:pt x="74579" y="6499"/>
                  <a:pt x="74209" y="5979"/>
                  <a:pt x="73769" y="5504"/>
                </a:cubicBezTo>
                <a:cubicBezTo>
                  <a:pt x="73883" y="5099"/>
                  <a:pt x="74068" y="4738"/>
                  <a:pt x="74244" y="4333"/>
                </a:cubicBezTo>
                <a:close/>
                <a:moveTo>
                  <a:pt x="62694" y="4694"/>
                </a:moveTo>
                <a:lnTo>
                  <a:pt x="62694" y="4694"/>
                </a:lnTo>
                <a:cubicBezTo>
                  <a:pt x="62579" y="5134"/>
                  <a:pt x="62474" y="5618"/>
                  <a:pt x="62403" y="6094"/>
                </a:cubicBezTo>
                <a:cubicBezTo>
                  <a:pt x="61848" y="6419"/>
                  <a:pt x="61373" y="6754"/>
                  <a:pt x="60898" y="7115"/>
                </a:cubicBezTo>
                <a:cubicBezTo>
                  <a:pt x="60968" y="6639"/>
                  <a:pt x="61039" y="6199"/>
                  <a:pt x="61153" y="5759"/>
                </a:cubicBezTo>
                <a:cubicBezTo>
                  <a:pt x="61628" y="5354"/>
                  <a:pt x="62139" y="5028"/>
                  <a:pt x="62694" y="4694"/>
                </a:cubicBezTo>
                <a:close/>
                <a:moveTo>
                  <a:pt x="9870" y="4113"/>
                </a:moveTo>
                <a:lnTo>
                  <a:pt x="9870" y="4113"/>
                </a:lnTo>
                <a:cubicBezTo>
                  <a:pt x="9500" y="4623"/>
                  <a:pt x="9139" y="5134"/>
                  <a:pt x="8734" y="5574"/>
                </a:cubicBezTo>
                <a:cubicBezTo>
                  <a:pt x="8215" y="5759"/>
                  <a:pt x="7739" y="5979"/>
                  <a:pt x="7299" y="6199"/>
                </a:cubicBezTo>
                <a:lnTo>
                  <a:pt x="7334" y="6234"/>
                </a:lnTo>
                <a:cubicBezTo>
                  <a:pt x="7739" y="6058"/>
                  <a:pt x="8180" y="5838"/>
                  <a:pt x="8620" y="5653"/>
                </a:cubicBezTo>
                <a:lnTo>
                  <a:pt x="8620" y="5653"/>
                </a:lnTo>
                <a:cubicBezTo>
                  <a:pt x="8364" y="5944"/>
                  <a:pt x="8074" y="6164"/>
                  <a:pt x="7775" y="6384"/>
                </a:cubicBezTo>
                <a:cubicBezTo>
                  <a:pt x="7634" y="6499"/>
                  <a:pt x="7519" y="6604"/>
                  <a:pt x="7378" y="6675"/>
                </a:cubicBezTo>
                <a:cubicBezTo>
                  <a:pt x="6973" y="6824"/>
                  <a:pt x="6568" y="7009"/>
                  <a:pt x="6199" y="7159"/>
                </a:cubicBezTo>
                <a:cubicBezTo>
                  <a:pt x="7114" y="6534"/>
                  <a:pt x="7819" y="5653"/>
                  <a:pt x="8364" y="4694"/>
                </a:cubicBezTo>
                <a:cubicBezTo>
                  <a:pt x="8840" y="4474"/>
                  <a:pt x="9315" y="4298"/>
                  <a:pt x="9870" y="4113"/>
                </a:cubicBezTo>
                <a:close/>
                <a:moveTo>
                  <a:pt x="70063" y="4958"/>
                </a:moveTo>
                <a:cubicBezTo>
                  <a:pt x="70688" y="5134"/>
                  <a:pt x="71278" y="5354"/>
                  <a:pt x="71867" y="5653"/>
                </a:cubicBezTo>
                <a:cubicBezTo>
                  <a:pt x="71753" y="6164"/>
                  <a:pt x="71647" y="6719"/>
                  <a:pt x="71603" y="7229"/>
                </a:cubicBezTo>
                <a:cubicBezTo>
                  <a:pt x="71022" y="6974"/>
                  <a:pt x="70397" y="6789"/>
                  <a:pt x="69772" y="6639"/>
                </a:cubicBezTo>
                <a:cubicBezTo>
                  <a:pt x="69842" y="6094"/>
                  <a:pt x="69957" y="5539"/>
                  <a:pt x="70063" y="4958"/>
                </a:cubicBezTo>
                <a:close/>
                <a:moveTo>
                  <a:pt x="12000" y="6534"/>
                </a:moveTo>
                <a:cubicBezTo>
                  <a:pt x="11516" y="6824"/>
                  <a:pt x="11041" y="7115"/>
                  <a:pt x="10601" y="7379"/>
                </a:cubicBezTo>
                <a:cubicBezTo>
                  <a:pt x="10460" y="7379"/>
                  <a:pt x="10345" y="7335"/>
                  <a:pt x="10240" y="7335"/>
                </a:cubicBezTo>
                <a:lnTo>
                  <a:pt x="10196" y="7335"/>
                </a:lnTo>
                <a:cubicBezTo>
                  <a:pt x="9685" y="7335"/>
                  <a:pt x="9174" y="7379"/>
                  <a:pt x="8699" y="7414"/>
                </a:cubicBezTo>
                <a:cubicBezTo>
                  <a:pt x="9095" y="7194"/>
                  <a:pt x="9535" y="6939"/>
                  <a:pt x="9940" y="6675"/>
                </a:cubicBezTo>
                <a:cubicBezTo>
                  <a:pt x="10636" y="6604"/>
                  <a:pt x="11296" y="6534"/>
                  <a:pt x="12000" y="6534"/>
                </a:cubicBezTo>
                <a:close/>
                <a:moveTo>
                  <a:pt x="20435" y="5539"/>
                </a:moveTo>
                <a:cubicBezTo>
                  <a:pt x="20655" y="5653"/>
                  <a:pt x="20875" y="5794"/>
                  <a:pt x="21095" y="5909"/>
                </a:cubicBezTo>
                <a:cubicBezTo>
                  <a:pt x="21350" y="6094"/>
                  <a:pt x="21606" y="6279"/>
                  <a:pt x="21826" y="6499"/>
                </a:cubicBezTo>
                <a:cubicBezTo>
                  <a:pt x="21570" y="6789"/>
                  <a:pt x="21315" y="7080"/>
                  <a:pt x="20981" y="7335"/>
                </a:cubicBezTo>
                <a:cubicBezTo>
                  <a:pt x="20945" y="7379"/>
                  <a:pt x="20945" y="7379"/>
                  <a:pt x="20910" y="7414"/>
                </a:cubicBezTo>
                <a:cubicBezTo>
                  <a:pt x="20760" y="7300"/>
                  <a:pt x="20584" y="7194"/>
                  <a:pt x="20435" y="7080"/>
                </a:cubicBezTo>
                <a:cubicBezTo>
                  <a:pt x="20144" y="6895"/>
                  <a:pt x="19810" y="6719"/>
                  <a:pt x="19484" y="6569"/>
                </a:cubicBezTo>
                <a:cubicBezTo>
                  <a:pt x="19810" y="6234"/>
                  <a:pt x="20144" y="5909"/>
                  <a:pt x="20435" y="5539"/>
                </a:cubicBezTo>
                <a:close/>
                <a:moveTo>
                  <a:pt x="12106" y="6534"/>
                </a:moveTo>
                <a:cubicBezTo>
                  <a:pt x="12802" y="6534"/>
                  <a:pt x="13462" y="6569"/>
                  <a:pt x="14122" y="6639"/>
                </a:cubicBezTo>
                <a:cubicBezTo>
                  <a:pt x="13647" y="6939"/>
                  <a:pt x="13171" y="7229"/>
                  <a:pt x="12696" y="7520"/>
                </a:cubicBezTo>
                <a:cubicBezTo>
                  <a:pt x="12036" y="7414"/>
                  <a:pt x="11375" y="7379"/>
                  <a:pt x="10715" y="7379"/>
                </a:cubicBezTo>
                <a:cubicBezTo>
                  <a:pt x="11191" y="7115"/>
                  <a:pt x="11631" y="6824"/>
                  <a:pt x="12106" y="6534"/>
                </a:cubicBezTo>
                <a:close/>
                <a:moveTo>
                  <a:pt x="9174" y="6164"/>
                </a:moveTo>
                <a:lnTo>
                  <a:pt x="9174" y="6164"/>
                </a:lnTo>
                <a:cubicBezTo>
                  <a:pt x="8734" y="6499"/>
                  <a:pt x="8259" y="6789"/>
                  <a:pt x="7775" y="7044"/>
                </a:cubicBezTo>
                <a:cubicBezTo>
                  <a:pt x="7229" y="7194"/>
                  <a:pt x="6674" y="7335"/>
                  <a:pt x="6128" y="7555"/>
                </a:cubicBezTo>
                <a:cubicBezTo>
                  <a:pt x="6568" y="7300"/>
                  <a:pt x="6973" y="7009"/>
                  <a:pt x="7414" y="6754"/>
                </a:cubicBezTo>
                <a:cubicBezTo>
                  <a:pt x="7959" y="6534"/>
                  <a:pt x="8549" y="6349"/>
                  <a:pt x="9174" y="6164"/>
                </a:cubicBezTo>
                <a:close/>
                <a:moveTo>
                  <a:pt x="17644" y="5944"/>
                </a:moveTo>
                <a:cubicBezTo>
                  <a:pt x="18234" y="6129"/>
                  <a:pt x="18824" y="6314"/>
                  <a:pt x="19369" y="6569"/>
                </a:cubicBezTo>
                <a:cubicBezTo>
                  <a:pt x="19334" y="6639"/>
                  <a:pt x="19264" y="6675"/>
                  <a:pt x="19220" y="6719"/>
                </a:cubicBezTo>
                <a:cubicBezTo>
                  <a:pt x="18894" y="7009"/>
                  <a:pt x="18524" y="7265"/>
                  <a:pt x="18163" y="7555"/>
                </a:cubicBezTo>
                <a:cubicBezTo>
                  <a:pt x="17609" y="7300"/>
                  <a:pt x="16984" y="7115"/>
                  <a:pt x="16358" y="6974"/>
                </a:cubicBezTo>
                <a:cubicBezTo>
                  <a:pt x="16799" y="6639"/>
                  <a:pt x="17239" y="6314"/>
                  <a:pt x="17644" y="5944"/>
                </a:cubicBezTo>
                <a:close/>
                <a:moveTo>
                  <a:pt x="22671" y="5433"/>
                </a:moveTo>
                <a:cubicBezTo>
                  <a:pt x="23005" y="5794"/>
                  <a:pt x="23296" y="6234"/>
                  <a:pt x="23551" y="6675"/>
                </a:cubicBezTo>
                <a:cubicBezTo>
                  <a:pt x="23331" y="7009"/>
                  <a:pt x="23111" y="7300"/>
                  <a:pt x="22891" y="7599"/>
                </a:cubicBezTo>
                <a:cubicBezTo>
                  <a:pt x="22600" y="7194"/>
                  <a:pt x="22266" y="6824"/>
                  <a:pt x="21905" y="6499"/>
                </a:cubicBezTo>
                <a:cubicBezTo>
                  <a:pt x="22195" y="6164"/>
                  <a:pt x="22451" y="5794"/>
                  <a:pt x="22671" y="5433"/>
                </a:cubicBezTo>
                <a:close/>
                <a:moveTo>
                  <a:pt x="9799" y="6719"/>
                </a:moveTo>
                <a:lnTo>
                  <a:pt x="9799" y="6719"/>
                </a:lnTo>
                <a:cubicBezTo>
                  <a:pt x="9394" y="6974"/>
                  <a:pt x="8954" y="7194"/>
                  <a:pt x="8549" y="7449"/>
                </a:cubicBezTo>
                <a:cubicBezTo>
                  <a:pt x="7924" y="7485"/>
                  <a:pt x="7334" y="7599"/>
                  <a:pt x="6753" y="7705"/>
                </a:cubicBezTo>
                <a:cubicBezTo>
                  <a:pt x="7114" y="7485"/>
                  <a:pt x="7484" y="7300"/>
                  <a:pt x="7854" y="7080"/>
                </a:cubicBezTo>
                <a:cubicBezTo>
                  <a:pt x="8479" y="6939"/>
                  <a:pt x="9139" y="6789"/>
                  <a:pt x="9799" y="6719"/>
                </a:cubicBezTo>
                <a:close/>
                <a:moveTo>
                  <a:pt x="64120" y="5354"/>
                </a:moveTo>
                <a:lnTo>
                  <a:pt x="64120" y="5354"/>
                </a:lnTo>
                <a:cubicBezTo>
                  <a:pt x="64014" y="5909"/>
                  <a:pt x="63944" y="6455"/>
                  <a:pt x="63865" y="7080"/>
                </a:cubicBezTo>
                <a:cubicBezTo>
                  <a:pt x="63319" y="7265"/>
                  <a:pt x="62764" y="7520"/>
                  <a:pt x="62253" y="7819"/>
                </a:cubicBezTo>
                <a:cubicBezTo>
                  <a:pt x="62289" y="7229"/>
                  <a:pt x="62359" y="6675"/>
                  <a:pt x="62438" y="6129"/>
                </a:cubicBezTo>
                <a:cubicBezTo>
                  <a:pt x="62984" y="5838"/>
                  <a:pt x="63539" y="5574"/>
                  <a:pt x="64120" y="5354"/>
                </a:cubicBezTo>
                <a:close/>
                <a:moveTo>
                  <a:pt x="14237" y="6639"/>
                </a:moveTo>
                <a:cubicBezTo>
                  <a:pt x="14932" y="6719"/>
                  <a:pt x="15592" y="6824"/>
                  <a:pt x="16218" y="6974"/>
                </a:cubicBezTo>
                <a:cubicBezTo>
                  <a:pt x="15777" y="7300"/>
                  <a:pt x="15302" y="7599"/>
                  <a:pt x="14818" y="7890"/>
                </a:cubicBezTo>
                <a:cubicBezTo>
                  <a:pt x="14157" y="7740"/>
                  <a:pt x="13462" y="7599"/>
                  <a:pt x="12802" y="7520"/>
                </a:cubicBezTo>
                <a:cubicBezTo>
                  <a:pt x="13277" y="7229"/>
                  <a:pt x="13761" y="6939"/>
                  <a:pt x="14237" y="6639"/>
                </a:cubicBezTo>
                <a:close/>
                <a:moveTo>
                  <a:pt x="73769" y="5574"/>
                </a:moveTo>
                <a:cubicBezTo>
                  <a:pt x="74174" y="6058"/>
                  <a:pt x="74544" y="6569"/>
                  <a:pt x="74905" y="7115"/>
                </a:cubicBezTo>
                <a:cubicBezTo>
                  <a:pt x="74834" y="7414"/>
                  <a:pt x="74799" y="7670"/>
                  <a:pt x="74764" y="7960"/>
                </a:cubicBezTo>
                <a:cubicBezTo>
                  <a:pt x="74579" y="7740"/>
                  <a:pt x="74394" y="7520"/>
                  <a:pt x="74174" y="7300"/>
                </a:cubicBezTo>
                <a:cubicBezTo>
                  <a:pt x="73954" y="7080"/>
                  <a:pt x="73734" y="6860"/>
                  <a:pt x="73514" y="6675"/>
                </a:cubicBezTo>
                <a:cubicBezTo>
                  <a:pt x="73584" y="6314"/>
                  <a:pt x="73663" y="5944"/>
                  <a:pt x="73769" y="5574"/>
                </a:cubicBezTo>
                <a:close/>
                <a:moveTo>
                  <a:pt x="7158" y="6824"/>
                </a:moveTo>
                <a:lnTo>
                  <a:pt x="7158" y="6824"/>
                </a:lnTo>
                <a:cubicBezTo>
                  <a:pt x="6718" y="7115"/>
                  <a:pt x="6278" y="7414"/>
                  <a:pt x="5794" y="7670"/>
                </a:cubicBezTo>
                <a:cubicBezTo>
                  <a:pt x="5503" y="7775"/>
                  <a:pt x="5248" y="7890"/>
                  <a:pt x="4957" y="7995"/>
                </a:cubicBezTo>
                <a:cubicBezTo>
                  <a:pt x="5283" y="7819"/>
                  <a:pt x="5618" y="7599"/>
                  <a:pt x="5943" y="7379"/>
                </a:cubicBezTo>
                <a:cubicBezTo>
                  <a:pt x="6313" y="7194"/>
                  <a:pt x="6753" y="7009"/>
                  <a:pt x="7158" y="6824"/>
                </a:cubicBezTo>
                <a:close/>
                <a:moveTo>
                  <a:pt x="24247" y="5618"/>
                </a:moveTo>
                <a:cubicBezTo>
                  <a:pt x="24432" y="6094"/>
                  <a:pt x="24617" y="6569"/>
                  <a:pt x="24766" y="7044"/>
                </a:cubicBezTo>
                <a:cubicBezTo>
                  <a:pt x="24581" y="7379"/>
                  <a:pt x="24432" y="7705"/>
                  <a:pt x="24247" y="8039"/>
                </a:cubicBezTo>
                <a:cubicBezTo>
                  <a:pt x="24062" y="7555"/>
                  <a:pt x="23842" y="7115"/>
                  <a:pt x="23622" y="6675"/>
                </a:cubicBezTo>
                <a:cubicBezTo>
                  <a:pt x="23842" y="6349"/>
                  <a:pt x="24027" y="5979"/>
                  <a:pt x="24247" y="5618"/>
                </a:cubicBezTo>
                <a:close/>
                <a:moveTo>
                  <a:pt x="59982" y="6129"/>
                </a:moveTo>
                <a:lnTo>
                  <a:pt x="59982" y="6129"/>
                </a:lnTo>
                <a:cubicBezTo>
                  <a:pt x="59868" y="6384"/>
                  <a:pt x="59797" y="6639"/>
                  <a:pt x="59762" y="6895"/>
                </a:cubicBezTo>
                <a:cubicBezTo>
                  <a:pt x="59427" y="7229"/>
                  <a:pt x="59058" y="7555"/>
                  <a:pt x="58732" y="7925"/>
                </a:cubicBezTo>
                <a:cubicBezTo>
                  <a:pt x="58661" y="7960"/>
                  <a:pt x="58617" y="8039"/>
                  <a:pt x="58582" y="8075"/>
                </a:cubicBezTo>
                <a:cubicBezTo>
                  <a:pt x="58617" y="7854"/>
                  <a:pt x="58697" y="7599"/>
                  <a:pt x="58767" y="7379"/>
                </a:cubicBezTo>
                <a:cubicBezTo>
                  <a:pt x="58882" y="7265"/>
                  <a:pt x="59022" y="7115"/>
                  <a:pt x="59137" y="7009"/>
                </a:cubicBezTo>
                <a:cubicBezTo>
                  <a:pt x="59392" y="6719"/>
                  <a:pt x="59683" y="6419"/>
                  <a:pt x="59982" y="6129"/>
                </a:cubicBezTo>
                <a:close/>
                <a:moveTo>
                  <a:pt x="7634" y="7115"/>
                </a:moveTo>
                <a:lnTo>
                  <a:pt x="7634" y="7115"/>
                </a:lnTo>
                <a:cubicBezTo>
                  <a:pt x="7264" y="7335"/>
                  <a:pt x="6894" y="7555"/>
                  <a:pt x="6533" y="7740"/>
                </a:cubicBezTo>
                <a:cubicBezTo>
                  <a:pt x="6014" y="7854"/>
                  <a:pt x="5538" y="7995"/>
                  <a:pt x="5028" y="8145"/>
                </a:cubicBezTo>
                <a:cubicBezTo>
                  <a:pt x="5318" y="7995"/>
                  <a:pt x="5574" y="7854"/>
                  <a:pt x="5838" y="7705"/>
                </a:cubicBezTo>
                <a:cubicBezTo>
                  <a:pt x="6419" y="7485"/>
                  <a:pt x="7044" y="7300"/>
                  <a:pt x="7634" y="7115"/>
                </a:cubicBezTo>
                <a:close/>
                <a:moveTo>
                  <a:pt x="71903" y="5689"/>
                </a:moveTo>
                <a:cubicBezTo>
                  <a:pt x="72448" y="5944"/>
                  <a:pt x="72968" y="6314"/>
                  <a:pt x="73443" y="6675"/>
                </a:cubicBezTo>
                <a:cubicBezTo>
                  <a:pt x="73364" y="7194"/>
                  <a:pt x="73294" y="7670"/>
                  <a:pt x="73294" y="8145"/>
                </a:cubicBezTo>
                <a:cubicBezTo>
                  <a:pt x="72783" y="7819"/>
                  <a:pt x="72228" y="7520"/>
                  <a:pt x="71682" y="7265"/>
                </a:cubicBezTo>
                <a:cubicBezTo>
                  <a:pt x="71718" y="6719"/>
                  <a:pt x="71788" y="6199"/>
                  <a:pt x="71903" y="5689"/>
                </a:cubicBezTo>
                <a:close/>
                <a:moveTo>
                  <a:pt x="61083" y="5794"/>
                </a:moveTo>
                <a:lnTo>
                  <a:pt x="61083" y="5794"/>
                </a:lnTo>
                <a:cubicBezTo>
                  <a:pt x="60968" y="6234"/>
                  <a:pt x="60898" y="6719"/>
                  <a:pt x="60818" y="7159"/>
                </a:cubicBezTo>
                <a:cubicBezTo>
                  <a:pt x="60378" y="7485"/>
                  <a:pt x="59982" y="7854"/>
                  <a:pt x="59577" y="8215"/>
                </a:cubicBezTo>
                <a:cubicBezTo>
                  <a:pt x="59612" y="7775"/>
                  <a:pt x="59683" y="7335"/>
                  <a:pt x="59797" y="6939"/>
                </a:cubicBezTo>
                <a:cubicBezTo>
                  <a:pt x="60202" y="6534"/>
                  <a:pt x="60642" y="6164"/>
                  <a:pt x="61083" y="5794"/>
                </a:cubicBezTo>
                <a:close/>
                <a:moveTo>
                  <a:pt x="10495" y="7414"/>
                </a:moveTo>
                <a:cubicBezTo>
                  <a:pt x="9976" y="7705"/>
                  <a:pt x="9465" y="7960"/>
                  <a:pt x="8990" y="8215"/>
                </a:cubicBezTo>
                <a:cubicBezTo>
                  <a:pt x="8801" y="8205"/>
                  <a:pt x="8615" y="8201"/>
                  <a:pt x="8431" y="8201"/>
                </a:cubicBezTo>
                <a:cubicBezTo>
                  <a:pt x="7972" y="8201"/>
                  <a:pt x="7526" y="8228"/>
                  <a:pt x="7079" y="8259"/>
                </a:cubicBezTo>
                <a:cubicBezTo>
                  <a:pt x="7554" y="7995"/>
                  <a:pt x="8074" y="7740"/>
                  <a:pt x="8585" y="7485"/>
                </a:cubicBezTo>
                <a:cubicBezTo>
                  <a:pt x="9210" y="7414"/>
                  <a:pt x="9870" y="7414"/>
                  <a:pt x="10495" y="7414"/>
                </a:cubicBezTo>
                <a:close/>
                <a:moveTo>
                  <a:pt x="19405" y="6604"/>
                </a:moveTo>
                <a:cubicBezTo>
                  <a:pt x="19774" y="6754"/>
                  <a:pt x="20100" y="6939"/>
                  <a:pt x="20399" y="7159"/>
                </a:cubicBezTo>
                <a:cubicBezTo>
                  <a:pt x="20540" y="7229"/>
                  <a:pt x="20690" y="7335"/>
                  <a:pt x="20840" y="7449"/>
                </a:cubicBezTo>
                <a:cubicBezTo>
                  <a:pt x="20505" y="7740"/>
                  <a:pt x="20100" y="8039"/>
                  <a:pt x="19704" y="8295"/>
                </a:cubicBezTo>
                <a:cubicBezTo>
                  <a:pt x="19519" y="8180"/>
                  <a:pt x="19334" y="8075"/>
                  <a:pt x="19149" y="7995"/>
                </a:cubicBezTo>
                <a:cubicBezTo>
                  <a:pt x="18859" y="7854"/>
                  <a:pt x="18559" y="7705"/>
                  <a:pt x="18234" y="7555"/>
                </a:cubicBezTo>
                <a:cubicBezTo>
                  <a:pt x="18603" y="7300"/>
                  <a:pt x="18929" y="7044"/>
                  <a:pt x="19264" y="6754"/>
                </a:cubicBezTo>
                <a:cubicBezTo>
                  <a:pt x="19299" y="6719"/>
                  <a:pt x="19369" y="6675"/>
                  <a:pt x="19405" y="6604"/>
                </a:cubicBezTo>
                <a:close/>
                <a:moveTo>
                  <a:pt x="67641" y="6499"/>
                </a:moveTo>
                <a:cubicBezTo>
                  <a:pt x="67571" y="7044"/>
                  <a:pt x="67501" y="7599"/>
                  <a:pt x="67465" y="8145"/>
                </a:cubicBezTo>
                <a:cubicBezTo>
                  <a:pt x="66761" y="8145"/>
                  <a:pt x="66145" y="8180"/>
                  <a:pt x="65520" y="8295"/>
                </a:cubicBezTo>
                <a:cubicBezTo>
                  <a:pt x="65555" y="7740"/>
                  <a:pt x="65625" y="7194"/>
                  <a:pt x="65705" y="6639"/>
                </a:cubicBezTo>
                <a:cubicBezTo>
                  <a:pt x="66321" y="6534"/>
                  <a:pt x="66981" y="6499"/>
                  <a:pt x="67641" y="6499"/>
                </a:cubicBezTo>
                <a:close/>
                <a:moveTo>
                  <a:pt x="67685" y="6499"/>
                </a:moveTo>
                <a:cubicBezTo>
                  <a:pt x="68046" y="6499"/>
                  <a:pt x="68381" y="6534"/>
                  <a:pt x="68707" y="6569"/>
                </a:cubicBezTo>
                <a:cubicBezTo>
                  <a:pt x="69077" y="6569"/>
                  <a:pt x="69402" y="6639"/>
                  <a:pt x="69737" y="6719"/>
                </a:cubicBezTo>
                <a:cubicBezTo>
                  <a:pt x="69666" y="7265"/>
                  <a:pt x="69622" y="7775"/>
                  <a:pt x="69587" y="8330"/>
                </a:cubicBezTo>
                <a:cubicBezTo>
                  <a:pt x="69147" y="8259"/>
                  <a:pt x="68742" y="8215"/>
                  <a:pt x="68302" y="8180"/>
                </a:cubicBezTo>
                <a:cubicBezTo>
                  <a:pt x="68046" y="8145"/>
                  <a:pt x="67756" y="8145"/>
                  <a:pt x="67536" y="8145"/>
                </a:cubicBezTo>
                <a:cubicBezTo>
                  <a:pt x="67571" y="7599"/>
                  <a:pt x="67606" y="7044"/>
                  <a:pt x="67685" y="6499"/>
                </a:cubicBezTo>
                <a:close/>
                <a:moveTo>
                  <a:pt x="10601" y="7414"/>
                </a:moveTo>
                <a:cubicBezTo>
                  <a:pt x="11296" y="7414"/>
                  <a:pt x="11956" y="7485"/>
                  <a:pt x="12617" y="7555"/>
                </a:cubicBezTo>
                <a:cubicBezTo>
                  <a:pt x="12106" y="7854"/>
                  <a:pt x="11595" y="8110"/>
                  <a:pt x="11120" y="8365"/>
                </a:cubicBezTo>
                <a:cubicBezTo>
                  <a:pt x="10416" y="8295"/>
                  <a:pt x="9755" y="8215"/>
                  <a:pt x="9095" y="8215"/>
                </a:cubicBezTo>
                <a:cubicBezTo>
                  <a:pt x="9579" y="7960"/>
                  <a:pt x="10090" y="7705"/>
                  <a:pt x="10601" y="7414"/>
                </a:cubicBezTo>
                <a:close/>
                <a:moveTo>
                  <a:pt x="21861" y="6534"/>
                </a:moveTo>
                <a:cubicBezTo>
                  <a:pt x="22231" y="6860"/>
                  <a:pt x="22565" y="7229"/>
                  <a:pt x="22856" y="7634"/>
                </a:cubicBezTo>
                <a:cubicBezTo>
                  <a:pt x="22600" y="7925"/>
                  <a:pt x="22301" y="8180"/>
                  <a:pt x="22011" y="8400"/>
                </a:cubicBezTo>
                <a:cubicBezTo>
                  <a:pt x="21685" y="8075"/>
                  <a:pt x="21315" y="7740"/>
                  <a:pt x="20945" y="7449"/>
                </a:cubicBezTo>
                <a:cubicBezTo>
                  <a:pt x="20981" y="7414"/>
                  <a:pt x="21025" y="7414"/>
                  <a:pt x="21025" y="7379"/>
                </a:cubicBezTo>
                <a:cubicBezTo>
                  <a:pt x="21350" y="7115"/>
                  <a:pt x="21606" y="6824"/>
                  <a:pt x="21861" y="6534"/>
                </a:cubicBezTo>
                <a:close/>
                <a:moveTo>
                  <a:pt x="16288" y="7009"/>
                </a:moveTo>
                <a:cubicBezTo>
                  <a:pt x="16913" y="7159"/>
                  <a:pt x="17538" y="7335"/>
                  <a:pt x="18119" y="7599"/>
                </a:cubicBezTo>
                <a:cubicBezTo>
                  <a:pt x="17723" y="7890"/>
                  <a:pt x="17283" y="8180"/>
                  <a:pt x="16843" y="8435"/>
                </a:cubicBezTo>
                <a:cubicBezTo>
                  <a:pt x="16182" y="8259"/>
                  <a:pt x="15557" y="8039"/>
                  <a:pt x="14897" y="7890"/>
                </a:cubicBezTo>
                <a:cubicBezTo>
                  <a:pt x="15372" y="7634"/>
                  <a:pt x="15848" y="7300"/>
                  <a:pt x="16288" y="7009"/>
                </a:cubicBezTo>
                <a:close/>
                <a:moveTo>
                  <a:pt x="5468" y="7854"/>
                </a:moveTo>
                <a:lnTo>
                  <a:pt x="5468" y="7854"/>
                </a:lnTo>
                <a:cubicBezTo>
                  <a:pt x="5177" y="7995"/>
                  <a:pt x="4913" y="8145"/>
                  <a:pt x="4658" y="8295"/>
                </a:cubicBezTo>
                <a:cubicBezTo>
                  <a:pt x="4517" y="8330"/>
                  <a:pt x="4332" y="8400"/>
                  <a:pt x="4183" y="8479"/>
                </a:cubicBezTo>
                <a:cubicBezTo>
                  <a:pt x="4297" y="8400"/>
                  <a:pt x="4367" y="8330"/>
                  <a:pt x="4473" y="8295"/>
                </a:cubicBezTo>
                <a:cubicBezTo>
                  <a:pt x="4808" y="8145"/>
                  <a:pt x="5133" y="7995"/>
                  <a:pt x="5468" y="7854"/>
                </a:cubicBezTo>
                <a:close/>
                <a:moveTo>
                  <a:pt x="8435" y="7485"/>
                </a:moveTo>
                <a:cubicBezTo>
                  <a:pt x="7924" y="7775"/>
                  <a:pt x="7414" y="8039"/>
                  <a:pt x="6894" y="8259"/>
                </a:cubicBezTo>
                <a:cubicBezTo>
                  <a:pt x="6313" y="8295"/>
                  <a:pt x="5723" y="8400"/>
                  <a:pt x="5133" y="8515"/>
                </a:cubicBezTo>
                <a:cubicBezTo>
                  <a:pt x="5618" y="8295"/>
                  <a:pt x="6093" y="8039"/>
                  <a:pt x="6604" y="7775"/>
                </a:cubicBezTo>
                <a:cubicBezTo>
                  <a:pt x="7194" y="7634"/>
                  <a:pt x="7819" y="7555"/>
                  <a:pt x="8435" y="7485"/>
                </a:cubicBezTo>
                <a:close/>
                <a:moveTo>
                  <a:pt x="75345" y="5944"/>
                </a:moveTo>
                <a:cubicBezTo>
                  <a:pt x="75530" y="6199"/>
                  <a:pt x="75679" y="6455"/>
                  <a:pt x="75829" y="6719"/>
                </a:cubicBezTo>
                <a:cubicBezTo>
                  <a:pt x="75970" y="6974"/>
                  <a:pt x="76120" y="7194"/>
                  <a:pt x="76269" y="7449"/>
                </a:cubicBezTo>
                <a:cubicBezTo>
                  <a:pt x="76120" y="7819"/>
                  <a:pt x="75970" y="8180"/>
                  <a:pt x="75900" y="8550"/>
                </a:cubicBezTo>
                <a:cubicBezTo>
                  <a:pt x="75715" y="8295"/>
                  <a:pt x="75565" y="8039"/>
                  <a:pt x="75389" y="7775"/>
                </a:cubicBezTo>
                <a:cubicBezTo>
                  <a:pt x="75239" y="7555"/>
                  <a:pt x="75125" y="7335"/>
                  <a:pt x="74984" y="7115"/>
                </a:cubicBezTo>
                <a:cubicBezTo>
                  <a:pt x="75054" y="6719"/>
                  <a:pt x="75204" y="6314"/>
                  <a:pt x="75345" y="5944"/>
                </a:cubicBezTo>
                <a:close/>
                <a:moveTo>
                  <a:pt x="12696" y="7555"/>
                </a:moveTo>
                <a:cubicBezTo>
                  <a:pt x="13391" y="7670"/>
                  <a:pt x="14087" y="7775"/>
                  <a:pt x="14747" y="7925"/>
                </a:cubicBezTo>
                <a:cubicBezTo>
                  <a:pt x="14237" y="8215"/>
                  <a:pt x="13761" y="8479"/>
                  <a:pt x="13242" y="8735"/>
                </a:cubicBezTo>
                <a:cubicBezTo>
                  <a:pt x="12546" y="8585"/>
                  <a:pt x="11886" y="8479"/>
                  <a:pt x="11191" y="8365"/>
                </a:cubicBezTo>
                <a:cubicBezTo>
                  <a:pt x="11701" y="8145"/>
                  <a:pt x="12177" y="7854"/>
                  <a:pt x="12696" y="7555"/>
                </a:cubicBezTo>
                <a:close/>
                <a:moveTo>
                  <a:pt x="65625" y="6639"/>
                </a:moveTo>
                <a:cubicBezTo>
                  <a:pt x="65555" y="7194"/>
                  <a:pt x="65485" y="7740"/>
                  <a:pt x="65440" y="8295"/>
                </a:cubicBezTo>
                <a:cubicBezTo>
                  <a:pt x="64895" y="8400"/>
                  <a:pt x="64340" y="8550"/>
                  <a:pt x="63794" y="8735"/>
                </a:cubicBezTo>
                <a:cubicBezTo>
                  <a:pt x="63829" y="8180"/>
                  <a:pt x="63865" y="7634"/>
                  <a:pt x="63900" y="7115"/>
                </a:cubicBezTo>
                <a:cubicBezTo>
                  <a:pt x="64490" y="6895"/>
                  <a:pt x="65044" y="6754"/>
                  <a:pt x="65625" y="6639"/>
                </a:cubicBezTo>
                <a:close/>
                <a:moveTo>
                  <a:pt x="62359" y="6164"/>
                </a:moveTo>
                <a:lnTo>
                  <a:pt x="62359" y="6164"/>
                </a:lnTo>
                <a:cubicBezTo>
                  <a:pt x="62289" y="6719"/>
                  <a:pt x="62218" y="7265"/>
                  <a:pt x="62183" y="7854"/>
                </a:cubicBezTo>
                <a:cubicBezTo>
                  <a:pt x="61699" y="8110"/>
                  <a:pt x="61223" y="8435"/>
                  <a:pt x="60748" y="8770"/>
                </a:cubicBezTo>
                <a:cubicBezTo>
                  <a:pt x="60783" y="8215"/>
                  <a:pt x="60818" y="7705"/>
                  <a:pt x="60898" y="7194"/>
                </a:cubicBezTo>
                <a:cubicBezTo>
                  <a:pt x="61373" y="6824"/>
                  <a:pt x="61848" y="6499"/>
                  <a:pt x="62359" y="6164"/>
                </a:cubicBezTo>
                <a:close/>
                <a:moveTo>
                  <a:pt x="23586" y="6754"/>
                </a:moveTo>
                <a:cubicBezTo>
                  <a:pt x="23807" y="7159"/>
                  <a:pt x="24027" y="7634"/>
                  <a:pt x="24212" y="8075"/>
                </a:cubicBezTo>
                <a:cubicBezTo>
                  <a:pt x="24027" y="8330"/>
                  <a:pt x="23842" y="8585"/>
                  <a:pt x="23666" y="8805"/>
                </a:cubicBezTo>
                <a:cubicBezTo>
                  <a:pt x="23446" y="8400"/>
                  <a:pt x="23181" y="7995"/>
                  <a:pt x="22926" y="7634"/>
                </a:cubicBezTo>
                <a:cubicBezTo>
                  <a:pt x="23146" y="7335"/>
                  <a:pt x="23366" y="7044"/>
                  <a:pt x="23586" y="6754"/>
                </a:cubicBezTo>
                <a:close/>
                <a:moveTo>
                  <a:pt x="69772" y="6719"/>
                </a:moveTo>
                <a:cubicBezTo>
                  <a:pt x="70397" y="6860"/>
                  <a:pt x="71022" y="7044"/>
                  <a:pt x="71603" y="7300"/>
                </a:cubicBezTo>
                <a:cubicBezTo>
                  <a:pt x="71568" y="7819"/>
                  <a:pt x="71533" y="8330"/>
                  <a:pt x="71533" y="8840"/>
                </a:cubicBezTo>
                <a:cubicBezTo>
                  <a:pt x="70908" y="8620"/>
                  <a:pt x="70283" y="8435"/>
                  <a:pt x="69622" y="8330"/>
                </a:cubicBezTo>
                <a:cubicBezTo>
                  <a:pt x="69666" y="7819"/>
                  <a:pt x="69702" y="7265"/>
                  <a:pt x="69772" y="6719"/>
                </a:cubicBezTo>
                <a:close/>
                <a:moveTo>
                  <a:pt x="6384" y="7819"/>
                </a:moveTo>
                <a:lnTo>
                  <a:pt x="6384" y="7819"/>
                </a:lnTo>
                <a:cubicBezTo>
                  <a:pt x="5873" y="8075"/>
                  <a:pt x="5398" y="8330"/>
                  <a:pt x="4913" y="8550"/>
                </a:cubicBezTo>
                <a:cubicBezTo>
                  <a:pt x="4438" y="8620"/>
                  <a:pt x="3998" y="8770"/>
                  <a:pt x="3522" y="8876"/>
                </a:cubicBezTo>
                <a:cubicBezTo>
                  <a:pt x="3927" y="8700"/>
                  <a:pt x="4332" y="8515"/>
                  <a:pt x="4737" y="8295"/>
                </a:cubicBezTo>
                <a:cubicBezTo>
                  <a:pt x="5283" y="8110"/>
                  <a:pt x="5838" y="7960"/>
                  <a:pt x="6384" y="7819"/>
                </a:cubicBezTo>
                <a:close/>
                <a:moveTo>
                  <a:pt x="8840" y="8259"/>
                </a:moveTo>
                <a:cubicBezTo>
                  <a:pt x="8620" y="8365"/>
                  <a:pt x="8364" y="8515"/>
                  <a:pt x="8144" y="8620"/>
                </a:cubicBezTo>
                <a:cubicBezTo>
                  <a:pt x="7854" y="8735"/>
                  <a:pt x="7598" y="8876"/>
                  <a:pt x="7299" y="8990"/>
                </a:cubicBezTo>
                <a:lnTo>
                  <a:pt x="7114" y="8990"/>
                </a:lnTo>
                <a:cubicBezTo>
                  <a:pt x="6533" y="8990"/>
                  <a:pt x="5943" y="8990"/>
                  <a:pt x="5398" y="9025"/>
                </a:cubicBezTo>
                <a:cubicBezTo>
                  <a:pt x="5503" y="8990"/>
                  <a:pt x="5618" y="8920"/>
                  <a:pt x="5723" y="8876"/>
                </a:cubicBezTo>
                <a:cubicBezTo>
                  <a:pt x="6093" y="8700"/>
                  <a:pt x="6498" y="8515"/>
                  <a:pt x="6938" y="8330"/>
                </a:cubicBezTo>
                <a:cubicBezTo>
                  <a:pt x="7554" y="8259"/>
                  <a:pt x="8215" y="8259"/>
                  <a:pt x="8840" y="8259"/>
                </a:cubicBezTo>
                <a:close/>
                <a:moveTo>
                  <a:pt x="4046" y="8577"/>
                </a:moveTo>
                <a:cubicBezTo>
                  <a:pt x="3696" y="8740"/>
                  <a:pt x="3375" y="8897"/>
                  <a:pt x="3047" y="9061"/>
                </a:cubicBezTo>
                <a:cubicBezTo>
                  <a:pt x="3232" y="8955"/>
                  <a:pt x="3373" y="8876"/>
                  <a:pt x="3557" y="8805"/>
                </a:cubicBezTo>
                <a:cubicBezTo>
                  <a:pt x="3704" y="8721"/>
                  <a:pt x="3873" y="8654"/>
                  <a:pt x="4046" y="8577"/>
                </a:cubicBezTo>
                <a:close/>
                <a:moveTo>
                  <a:pt x="18198" y="7599"/>
                </a:moveTo>
                <a:cubicBezTo>
                  <a:pt x="18489" y="7740"/>
                  <a:pt x="18824" y="7890"/>
                  <a:pt x="19114" y="8039"/>
                </a:cubicBezTo>
                <a:cubicBezTo>
                  <a:pt x="19299" y="8145"/>
                  <a:pt x="19484" y="8215"/>
                  <a:pt x="19660" y="8330"/>
                </a:cubicBezTo>
                <a:cubicBezTo>
                  <a:pt x="19264" y="8585"/>
                  <a:pt x="18859" y="8840"/>
                  <a:pt x="18454" y="9096"/>
                </a:cubicBezTo>
                <a:cubicBezTo>
                  <a:pt x="18163" y="8955"/>
                  <a:pt x="17899" y="8840"/>
                  <a:pt x="17609" y="8735"/>
                </a:cubicBezTo>
                <a:cubicBezTo>
                  <a:pt x="17353" y="8656"/>
                  <a:pt x="17133" y="8550"/>
                  <a:pt x="16878" y="8479"/>
                </a:cubicBezTo>
                <a:cubicBezTo>
                  <a:pt x="17353" y="8180"/>
                  <a:pt x="17758" y="7890"/>
                  <a:pt x="18198" y="7599"/>
                </a:cubicBezTo>
                <a:close/>
                <a:moveTo>
                  <a:pt x="20910" y="7485"/>
                </a:moveTo>
                <a:cubicBezTo>
                  <a:pt x="21280" y="7775"/>
                  <a:pt x="21641" y="8110"/>
                  <a:pt x="21975" y="8435"/>
                </a:cubicBezTo>
                <a:cubicBezTo>
                  <a:pt x="21940" y="8479"/>
                  <a:pt x="21905" y="8515"/>
                  <a:pt x="21826" y="8550"/>
                </a:cubicBezTo>
                <a:cubicBezTo>
                  <a:pt x="21570" y="8770"/>
                  <a:pt x="21280" y="8955"/>
                  <a:pt x="20945" y="9140"/>
                </a:cubicBezTo>
                <a:cubicBezTo>
                  <a:pt x="20584" y="8840"/>
                  <a:pt x="20179" y="8585"/>
                  <a:pt x="19774" y="8330"/>
                </a:cubicBezTo>
                <a:cubicBezTo>
                  <a:pt x="20179" y="8075"/>
                  <a:pt x="20540" y="7775"/>
                  <a:pt x="20910" y="7485"/>
                </a:cubicBezTo>
                <a:close/>
                <a:moveTo>
                  <a:pt x="8990" y="8259"/>
                </a:moveTo>
                <a:cubicBezTo>
                  <a:pt x="9650" y="8295"/>
                  <a:pt x="10310" y="8330"/>
                  <a:pt x="11006" y="8400"/>
                </a:cubicBezTo>
                <a:cubicBezTo>
                  <a:pt x="10900" y="8479"/>
                  <a:pt x="10750" y="8550"/>
                  <a:pt x="10636" y="8620"/>
                </a:cubicBezTo>
                <a:cubicBezTo>
                  <a:pt x="10240" y="8805"/>
                  <a:pt x="9870" y="8990"/>
                  <a:pt x="9500" y="9175"/>
                </a:cubicBezTo>
                <a:cubicBezTo>
                  <a:pt x="8805" y="9061"/>
                  <a:pt x="8109" y="9025"/>
                  <a:pt x="7449" y="8990"/>
                </a:cubicBezTo>
                <a:cubicBezTo>
                  <a:pt x="7669" y="8876"/>
                  <a:pt x="7924" y="8770"/>
                  <a:pt x="8144" y="8656"/>
                </a:cubicBezTo>
                <a:cubicBezTo>
                  <a:pt x="8435" y="8550"/>
                  <a:pt x="8699" y="8400"/>
                  <a:pt x="8990" y="8259"/>
                </a:cubicBezTo>
                <a:close/>
                <a:moveTo>
                  <a:pt x="6753" y="8330"/>
                </a:moveTo>
                <a:cubicBezTo>
                  <a:pt x="6384" y="8515"/>
                  <a:pt x="6014" y="8656"/>
                  <a:pt x="5688" y="8840"/>
                </a:cubicBezTo>
                <a:cubicBezTo>
                  <a:pt x="5538" y="8920"/>
                  <a:pt x="5398" y="8955"/>
                  <a:pt x="5213" y="9025"/>
                </a:cubicBezTo>
                <a:cubicBezTo>
                  <a:pt x="4623" y="9096"/>
                  <a:pt x="4033" y="9140"/>
                  <a:pt x="3487" y="9245"/>
                </a:cubicBezTo>
                <a:cubicBezTo>
                  <a:pt x="3637" y="9175"/>
                  <a:pt x="3742" y="9140"/>
                  <a:pt x="3892" y="9061"/>
                </a:cubicBezTo>
                <a:cubicBezTo>
                  <a:pt x="4218" y="8920"/>
                  <a:pt x="4588" y="8770"/>
                  <a:pt x="4957" y="8585"/>
                </a:cubicBezTo>
                <a:cubicBezTo>
                  <a:pt x="5538" y="8479"/>
                  <a:pt x="6128" y="8400"/>
                  <a:pt x="6753" y="8330"/>
                </a:cubicBezTo>
                <a:close/>
                <a:moveTo>
                  <a:pt x="14818" y="7960"/>
                </a:moveTo>
                <a:cubicBezTo>
                  <a:pt x="15478" y="8110"/>
                  <a:pt x="16138" y="8295"/>
                  <a:pt x="16763" y="8479"/>
                </a:cubicBezTo>
                <a:cubicBezTo>
                  <a:pt x="16323" y="8770"/>
                  <a:pt x="15848" y="9025"/>
                  <a:pt x="15372" y="9316"/>
                </a:cubicBezTo>
                <a:cubicBezTo>
                  <a:pt x="14712" y="9096"/>
                  <a:pt x="14017" y="8920"/>
                  <a:pt x="13356" y="8770"/>
                </a:cubicBezTo>
                <a:cubicBezTo>
                  <a:pt x="13832" y="8515"/>
                  <a:pt x="14342" y="8215"/>
                  <a:pt x="14818" y="7960"/>
                </a:cubicBezTo>
                <a:close/>
                <a:moveTo>
                  <a:pt x="73514" y="6754"/>
                </a:moveTo>
                <a:cubicBezTo>
                  <a:pt x="73734" y="6939"/>
                  <a:pt x="73919" y="7115"/>
                  <a:pt x="74139" y="7335"/>
                </a:cubicBezTo>
                <a:cubicBezTo>
                  <a:pt x="74359" y="7555"/>
                  <a:pt x="74544" y="7819"/>
                  <a:pt x="74764" y="8039"/>
                </a:cubicBezTo>
                <a:cubicBezTo>
                  <a:pt x="74685" y="8479"/>
                  <a:pt x="74685" y="8920"/>
                  <a:pt x="74729" y="9360"/>
                </a:cubicBezTo>
                <a:cubicBezTo>
                  <a:pt x="74579" y="9210"/>
                  <a:pt x="74465" y="9096"/>
                  <a:pt x="74324" y="8990"/>
                </a:cubicBezTo>
                <a:cubicBezTo>
                  <a:pt x="74024" y="8700"/>
                  <a:pt x="73699" y="8435"/>
                  <a:pt x="73364" y="8215"/>
                </a:cubicBezTo>
                <a:cubicBezTo>
                  <a:pt x="73364" y="7705"/>
                  <a:pt x="73408" y="7229"/>
                  <a:pt x="73514" y="6754"/>
                </a:cubicBezTo>
                <a:close/>
                <a:moveTo>
                  <a:pt x="74949" y="7194"/>
                </a:moveTo>
                <a:cubicBezTo>
                  <a:pt x="75090" y="7414"/>
                  <a:pt x="75204" y="7599"/>
                  <a:pt x="75345" y="7819"/>
                </a:cubicBezTo>
                <a:cubicBezTo>
                  <a:pt x="75530" y="8075"/>
                  <a:pt x="75715" y="8365"/>
                  <a:pt x="75864" y="8620"/>
                </a:cubicBezTo>
                <a:cubicBezTo>
                  <a:pt x="75829" y="8876"/>
                  <a:pt x="75785" y="9140"/>
                  <a:pt x="75750" y="9395"/>
                </a:cubicBezTo>
                <a:cubicBezTo>
                  <a:pt x="75459" y="8955"/>
                  <a:pt x="75169" y="8479"/>
                  <a:pt x="74799" y="8039"/>
                </a:cubicBezTo>
                <a:cubicBezTo>
                  <a:pt x="74834" y="7740"/>
                  <a:pt x="74870" y="7485"/>
                  <a:pt x="74949" y="7194"/>
                </a:cubicBezTo>
                <a:close/>
                <a:moveTo>
                  <a:pt x="59718" y="7009"/>
                </a:moveTo>
                <a:lnTo>
                  <a:pt x="59718" y="7009"/>
                </a:lnTo>
                <a:cubicBezTo>
                  <a:pt x="59647" y="7414"/>
                  <a:pt x="59577" y="7854"/>
                  <a:pt x="59498" y="8259"/>
                </a:cubicBezTo>
                <a:cubicBezTo>
                  <a:pt x="59172" y="8585"/>
                  <a:pt x="58882" y="8876"/>
                  <a:pt x="58582" y="9175"/>
                </a:cubicBezTo>
                <a:cubicBezTo>
                  <a:pt x="58477" y="9245"/>
                  <a:pt x="58397" y="9360"/>
                  <a:pt x="58292" y="9430"/>
                </a:cubicBezTo>
                <a:cubicBezTo>
                  <a:pt x="58362" y="9025"/>
                  <a:pt x="58441" y="8585"/>
                  <a:pt x="58547" y="8180"/>
                </a:cubicBezTo>
                <a:cubicBezTo>
                  <a:pt x="58617" y="8110"/>
                  <a:pt x="58697" y="8039"/>
                  <a:pt x="58767" y="7960"/>
                </a:cubicBezTo>
                <a:cubicBezTo>
                  <a:pt x="59058" y="7634"/>
                  <a:pt x="59392" y="7300"/>
                  <a:pt x="59718" y="7009"/>
                </a:cubicBezTo>
                <a:close/>
                <a:moveTo>
                  <a:pt x="22856" y="7670"/>
                </a:moveTo>
                <a:cubicBezTo>
                  <a:pt x="23146" y="8039"/>
                  <a:pt x="23366" y="8435"/>
                  <a:pt x="23622" y="8840"/>
                </a:cubicBezTo>
                <a:cubicBezTo>
                  <a:pt x="23402" y="9096"/>
                  <a:pt x="23181" y="9281"/>
                  <a:pt x="22926" y="9466"/>
                </a:cubicBezTo>
                <a:cubicBezTo>
                  <a:pt x="22636" y="9140"/>
                  <a:pt x="22345" y="8770"/>
                  <a:pt x="22046" y="8479"/>
                </a:cubicBezTo>
                <a:cubicBezTo>
                  <a:pt x="22345" y="8215"/>
                  <a:pt x="22636" y="7960"/>
                  <a:pt x="22856" y="7670"/>
                </a:cubicBezTo>
                <a:close/>
                <a:moveTo>
                  <a:pt x="11120" y="8435"/>
                </a:moveTo>
                <a:cubicBezTo>
                  <a:pt x="11780" y="8515"/>
                  <a:pt x="12476" y="8620"/>
                  <a:pt x="13171" y="8770"/>
                </a:cubicBezTo>
                <a:cubicBezTo>
                  <a:pt x="12951" y="8920"/>
                  <a:pt x="12696" y="9025"/>
                  <a:pt x="12476" y="9175"/>
                </a:cubicBezTo>
                <a:cubicBezTo>
                  <a:pt x="12221" y="9281"/>
                  <a:pt x="12000" y="9395"/>
                  <a:pt x="11736" y="9501"/>
                </a:cubicBezTo>
                <a:cubicBezTo>
                  <a:pt x="11006" y="9395"/>
                  <a:pt x="10310" y="9245"/>
                  <a:pt x="9615" y="9175"/>
                </a:cubicBezTo>
                <a:cubicBezTo>
                  <a:pt x="9940" y="9025"/>
                  <a:pt x="10310" y="8840"/>
                  <a:pt x="10636" y="8656"/>
                </a:cubicBezTo>
                <a:cubicBezTo>
                  <a:pt x="10786" y="8585"/>
                  <a:pt x="10970" y="8515"/>
                  <a:pt x="11120" y="8435"/>
                </a:cubicBezTo>
                <a:close/>
                <a:moveTo>
                  <a:pt x="24766" y="7159"/>
                </a:moveTo>
                <a:cubicBezTo>
                  <a:pt x="24907" y="7634"/>
                  <a:pt x="25022" y="8110"/>
                  <a:pt x="25127" y="8585"/>
                </a:cubicBezTo>
                <a:cubicBezTo>
                  <a:pt x="25127" y="8620"/>
                  <a:pt x="25162" y="8656"/>
                  <a:pt x="25162" y="8735"/>
                </a:cubicBezTo>
                <a:cubicBezTo>
                  <a:pt x="25057" y="8990"/>
                  <a:pt x="24907" y="9245"/>
                  <a:pt x="24766" y="9501"/>
                </a:cubicBezTo>
                <a:cubicBezTo>
                  <a:pt x="24766" y="9466"/>
                  <a:pt x="24722" y="9430"/>
                  <a:pt x="24722" y="9395"/>
                </a:cubicBezTo>
                <a:cubicBezTo>
                  <a:pt x="24581" y="8955"/>
                  <a:pt x="24432" y="8515"/>
                  <a:pt x="24247" y="8075"/>
                </a:cubicBezTo>
                <a:cubicBezTo>
                  <a:pt x="24467" y="7775"/>
                  <a:pt x="24617" y="7449"/>
                  <a:pt x="24766" y="7159"/>
                </a:cubicBezTo>
                <a:close/>
                <a:moveTo>
                  <a:pt x="63865" y="7159"/>
                </a:moveTo>
                <a:lnTo>
                  <a:pt x="63865" y="7159"/>
                </a:lnTo>
                <a:cubicBezTo>
                  <a:pt x="63794" y="7670"/>
                  <a:pt x="63759" y="8215"/>
                  <a:pt x="63759" y="8770"/>
                </a:cubicBezTo>
                <a:cubicBezTo>
                  <a:pt x="63204" y="8955"/>
                  <a:pt x="62694" y="9210"/>
                  <a:pt x="62183" y="9501"/>
                </a:cubicBezTo>
                <a:cubicBezTo>
                  <a:pt x="62183" y="8955"/>
                  <a:pt x="62218" y="8400"/>
                  <a:pt x="62253" y="7890"/>
                </a:cubicBezTo>
                <a:cubicBezTo>
                  <a:pt x="62764" y="7599"/>
                  <a:pt x="63319" y="7335"/>
                  <a:pt x="63865" y="7159"/>
                </a:cubicBezTo>
                <a:close/>
                <a:moveTo>
                  <a:pt x="4693" y="8656"/>
                </a:moveTo>
                <a:cubicBezTo>
                  <a:pt x="4403" y="8770"/>
                  <a:pt x="4147" y="8920"/>
                  <a:pt x="3892" y="9025"/>
                </a:cubicBezTo>
                <a:cubicBezTo>
                  <a:pt x="3672" y="9096"/>
                  <a:pt x="3452" y="9210"/>
                  <a:pt x="3232" y="9281"/>
                </a:cubicBezTo>
                <a:lnTo>
                  <a:pt x="1911" y="9615"/>
                </a:lnTo>
                <a:cubicBezTo>
                  <a:pt x="1982" y="9580"/>
                  <a:pt x="2052" y="9536"/>
                  <a:pt x="2166" y="9501"/>
                </a:cubicBezTo>
                <a:cubicBezTo>
                  <a:pt x="2457" y="9395"/>
                  <a:pt x="2756" y="9245"/>
                  <a:pt x="3082" y="9096"/>
                </a:cubicBezTo>
                <a:cubicBezTo>
                  <a:pt x="3593" y="8920"/>
                  <a:pt x="4147" y="8770"/>
                  <a:pt x="4693" y="8656"/>
                </a:cubicBezTo>
                <a:close/>
                <a:moveTo>
                  <a:pt x="71647" y="7335"/>
                </a:moveTo>
                <a:cubicBezTo>
                  <a:pt x="72228" y="7555"/>
                  <a:pt x="72783" y="7890"/>
                  <a:pt x="73294" y="8215"/>
                </a:cubicBezTo>
                <a:cubicBezTo>
                  <a:pt x="73258" y="8700"/>
                  <a:pt x="73294" y="9175"/>
                  <a:pt x="73294" y="9650"/>
                </a:cubicBezTo>
                <a:cubicBezTo>
                  <a:pt x="72783" y="9360"/>
                  <a:pt x="72193" y="9061"/>
                  <a:pt x="71603" y="8840"/>
                </a:cubicBezTo>
                <a:cubicBezTo>
                  <a:pt x="71603" y="8365"/>
                  <a:pt x="71603" y="7854"/>
                  <a:pt x="71647" y="7335"/>
                </a:cubicBezTo>
                <a:close/>
                <a:moveTo>
                  <a:pt x="19704" y="8365"/>
                </a:moveTo>
                <a:cubicBezTo>
                  <a:pt x="20144" y="8620"/>
                  <a:pt x="20505" y="8876"/>
                  <a:pt x="20910" y="9175"/>
                </a:cubicBezTo>
                <a:cubicBezTo>
                  <a:pt x="20540" y="9395"/>
                  <a:pt x="20215" y="9580"/>
                  <a:pt x="19845" y="9756"/>
                </a:cubicBezTo>
                <a:cubicBezTo>
                  <a:pt x="19405" y="9536"/>
                  <a:pt x="18964" y="9316"/>
                  <a:pt x="18524" y="9140"/>
                </a:cubicBezTo>
                <a:cubicBezTo>
                  <a:pt x="18929" y="8876"/>
                  <a:pt x="19334" y="8620"/>
                  <a:pt x="19704" y="8365"/>
                </a:cubicBezTo>
                <a:close/>
                <a:moveTo>
                  <a:pt x="6579" y="9046"/>
                </a:moveTo>
                <a:cubicBezTo>
                  <a:pt x="6772" y="9046"/>
                  <a:pt x="6965" y="9050"/>
                  <a:pt x="7158" y="9061"/>
                </a:cubicBezTo>
                <a:cubicBezTo>
                  <a:pt x="6639" y="9316"/>
                  <a:pt x="6093" y="9536"/>
                  <a:pt x="5574" y="9756"/>
                </a:cubicBezTo>
                <a:cubicBezTo>
                  <a:pt x="4913" y="9756"/>
                  <a:pt x="4253" y="9756"/>
                  <a:pt x="3637" y="9800"/>
                </a:cubicBezTo>
                <a:cubicBezTo>
                  <a:pt x="4147" y="9580"/>
                  <a:pt x="4693" y="9316"/>
                  <a:pt x="5213" y="9096"/>
                </a:cubicBezTo>
                <a:cubicBezTo>
                  <a:pt x="5655" y="9071"/>
                  <a:pt x="6114" y="9046"/>
                  <a:pt x="6579" y="9046"/>
                </a:cubicBezTo>
                <a:close/>
                <a:moveTo>
                  <a:pt x="60818" y="7229"/>
                </a:moveTo>
                <a:lnTo>
                  <a:pt x="60818" y="7229"/>
                </a:lnTo>
                <a:cubicBezTo>
                  <a:pt x="60748" y="7740"/>
                  <a:pt x="60713" y="8295"/>
                  <a:pt x="60678" y="8805"/>
                </a:cubicBezTo>
                <a:cubicBezTo>
                  <a:pt x="60273" y="9140"/>
                  <a:pt x="59868" y="9466"/>
                  <a:pt x="59463" y="9835"/>
                </a:cubicBezTo>
                <a:cubicBezTo>
                  <a:pt x="59463" y="9316"/>
                  <a:pt x="59498" y="8805"/>
                  <a:pt x="59577" y="8295"/>
                </a:cubicBezTo>
                <a:cubicBezTo>
                  <a:pt x="59938" y="7925"/>
                  <a:pt x="60378" y="7599"/>
                  <a:pt x="60818" y="7229"/>
                </a:cubicBezTo>
                <a:close/>
                <a:moveTo>
                  <a:pt x="16843" y="8515"/>
                </a:moveTo>
                <a:cubicBezTo>
                  <a:pt x="17098" y="8620"/>
                  <a:pt x="17353" y="8700"/>
                  <a:pt x="17573" y="8805"/>
                </a:cubicBezTo>
                <a:cubicBezTo>
                  <a:pt x="17864" y="8876"/>
                  <a:pt x="18119" y="9025"/>
                  <a:pt x="18383" y="9140"/>
                </a:cubicBezTo>
                <a:cubicBezTo>
                  <a:pt x="17978" y="9395"/>
                  <a:pt x="17538" y="9650"/>
                  <a:pt x="17098" y="9871"/>
                </a:cubicBezTo>
                <a:cubicBezTo>
                  <a:pt x="16693" y="9756"/>
                  <a:pt x="16323" y="9615"/>
                  <a:pt x="15962" y="9501"/>
                </a:cubicBezTo>
                <a:cubicBezTo>
                  <a:pt x="15813" y="9430"/>
                  <a:pt x="15628" y="9395"/>
                  <a:pt x="15443" y="9316"/>
                </a:cubicBezTo>
                <a:cubicBezTo>
                  <a:pt x="15918" y="9061"/>
                  <a:pt x="16402" y="8805"/>
                  <a:pt x="16843" y="8515"/>
                </a:cubicBezTo>
                <a:close/>
                <a:moveTo>
                  <a:pt x="67465" y="8180"/>
                </a:moveTo>
                <a:cubicBezTo>
                  <a:pt x="67421" y="8735"/>
                  <a:pt x="67386" y="9245"/>
                  <a:pt x="67386" y="9721"/>
                </a:cubicBezTo>
                <a:cubicBezTo>
                  <a:pt x="66691" y="9721"/>
                  <a:pt x="66030" y="9800"/>
                  <a:pt x="65440" y="9871"/>
                </a:cubicBezTo>
                <a:cubicBezTo>
                  <a:pt x="65440" y="9395"/>
                  <a:pt x="65485" y="8876"/>
                  <a:pt x="65520" y="8365"/>
                </a:cubicBezTo>
                <a:cubicBezTo>
                  <a:pt x="66101" y="8259"/>
                  <a:pt x="66761" y="8180"/>
                  <a:pt x="67465" y="8180"/>
                </a:cubicBezTo>
                <a:close/>
                <a:moveTo>
                  <a:pt x="76305" y="7520"/>
                </a:moveTo>
                <a:cubicBezTo>
                  <a:pt x="76630" y="7995"/>
                  <a:pt x="76965" y="8479"/>
                  <a:pt x="77291" y="8955"/>
                </a:cubicBezTo>
                <a:cubicBezTo>
                  <a:pt x="77071" y="9245"/>
                  <a:pt x="76930" y="9536"/>
                  <a:pt x="76850" y="9871"/>
                </a:cubicBezTo>
                <a:cubicBezTo>
                  <a:pt x="76525" y="9466"/>
                  <a:pt x="76225" y="9025"/>
                  <a:pt x="75935" y="8620"/>
                </a:cubicBezTo>
                <a:cubicBezTo>
                  <a:pt x="76005" y="8259"/>
                  <a:pt x="76155" y="7890"/>
                  <a:pt x="76305" y="7520"/>
                </a:cubicBezTo>
                <a:close/>
                <a:moveTo>
                  <a:pt x="67501" y="8180"/>
                </a:moveTo>
                <a:cubicBezTo>
                  <a:pt x="67756" y="8215"/>
                  <a:pt x="68011" y="8215"/>
                  <a:pt x="68302" y="8215"/>
                </a:cubicBezTo>
                <a:cubicBezTo>
                  <a:pt x="68742" y="8259"/>
                  <a:pt x="69147" y="8330"/>
                  <a:pt x="69587" y="8400"/>
                </a:cubicBezTo>
                <a:cubicBezTo>
                  <a:pt x="69552" y="8876"/>
                  <a:pt x="69552" y="9395"/>
                  <a:pt x="69552" y="9906"/>
                </a:cubicBezTo>
                <a:cubicBezTo>
                  <a:pt x="69006" y="9800"/>
                  <a:pt x="68451" y="9756"/>
                  <a:pt x="67906" y="9756"/>
                </a:cubicBezTo>
                <a:cubicBezTo>
                  <a:pt x="67756" y="9721"/>
                  <a:pt x="67606" y="9721"/>
                  <a:pt x="67421" y="9721"/>
                </a:cubicBezTo>
                <a:cubicBezTo>
                  <a:pt x="67465" y="9245"/>
                  <a:pt x="67465" y="8735"/>
                  <a:pt x="67501" y="8180"/>
                </a:cubicBezTo>
                <a:close/>
                <a:moveTo>
                  <a:pt x="7299" y="9061"/>
                </a:moveTo>
                <a:cubicBezTo>
                  <a:pt x="7959" y="9096"/>
                  <a:pt x="8655" y="9140"/>
                  <a:pt x="9394" y="9210"/>
                </a:cubicBezTo>
                <a:cubicBezTo>
                  <a:pt x="8875" y="9466"/>
                  <a:pt x="8329" y="9721"/>
                  <a:pt x="7819" y="9941"/>
                </a:cubicBezTo>
                <a:cubicBezTo>
                  <a:pt x="7114" y="9871"/>
                  <a:pt x="6384" y="9800"/>
                  <a:pt x="5688" y="9756"/>
                </a:cubicBezTo>
                <a:cubicBezTo>
                  <a:pt x="6234" y="9536"/>
                  <a:pt x="6753" y="9316"/>
                  <a:pt x="7299" y="9061"/>
                </a:cubicBezTo>
                <a:close/>
                <a:moveTo>
                  <a:pt x="5028" y="9096"/>
                </a:moveTo>
                <a:cubicBezTo>
                  <a:pt x="4517" y="9360"/>
                  <a:pt x="3998" y="9580"/>
                  <a:pt x="3452" y="9800"/>
                </a:cubicBezTo>
                <a:cubicBezTo>
                  <a:pt x="2897" y="9835"/>
                  <a:pt x="2316" y="9871"/>
                  <a:pt x="1761" y="9976"/>
                </a:cubicBezTo>
                <a:cubicBezTo>
                  <a:pt x="2237" y="9756"/>
                  <a:pt x="2756" y="9580"/>
                  <a:pt x="3232" y="9360"/>
                </a:cubicBezTo>
                <a:cubicBezTo>
                  <a:pt x="3813" y="9245"/>
                  <a:pt x="4438" y="9175"/>
                  <a:pt x="5028" y="9096"/>
                </a:cubicBezTo>
                <a:close/>
                <a:moveTo>
                  <a:pt x="22011" y="8479"/>
                </a:moveTo>
                <a:cubicBezTo>
                  <a:pt x="22301" y="8805"/>
                  <a:pt x="22600" y="9175"/>
                  <a:pt x="22856" y="9501"/>
                </a:cubicBezTo>
                <a:cubicBezTo>
                  <a:pt x="22856" y="9501"/>
                  <a:pt x="22856" y="9536"/>
                  <a:pt x="22821" y="9536"/>
                </a:cubicBezTo>
                <a:cubicBezTo>
                  <a:pt x="22600" y="9721"/>
                  <a:pt x="22301" y="9871"/>
                  <a:pt x="22011" y="10020"/>
                </a:cubicBezTo>
                <a:cubicBezTo>
                  <a:pt x="21685" y="9721"/>
                  <a:pt x="21350" y="9466"/>
                  <a:pt x="20981" y="9175"/>
                </a:cubicBezTo>
                <a:cubicBezTo>
                  <a:pt x="21315" y="8990"/>
                  <a:pt x="21606" y="8805"/>
                  <a:pt x="21861" y="8585"/>
                </a:cubicBezTo>
                <a:cubicBezTo>
                  <a:pt x="21940" y="8550"/>
                  <a:pt x="21975" y="8515"/>
                  <a:pt x="22011" y="8479"/>
                </a:cubicBezTo>
                <a:close/>
                <a:moveTo>
                  <a:pt x="13277" y="8805"/>
                </a:moveTo>
                <a:cubicBezTo>
                  <a:pt x="13937" y="8955"/>
                  <a:pt x="14642" y="9140"/>
                  <a:pt x="15302" y="9360"/>
                </a:cubicBezTo>
                <a:cubicBezTo>
                  <a:pt x="15223" y="9395"/>
                  <a:pt x="15117" y="9466"/>
                  <a:pt x="15003" y="9536"/>
                </a:cubicBezTo>
                <a:cubicBezTo>
                  <a:pt x="14677" y="9686"/>
                  <a:pt x="14378" y="9871"/>
                  <a:pt x="14052" y="10055"/>
                </a:cubicBezTo>
                <a:cubicBezTo>
                  <a:pt x="13277" y="9835"/>
                  <a:pt x="12546" y="9686"/>
                  <a:pt x="11851" y="9536"/>
                </a:cubicBezTo>
                <a:cubicBezTo>
                  <a:pt x="12071" y="9430"/>
                  <a:pt x="12291" y="9316"/>
                  <a:pt x="12476" y="9210"/>
                </a:cubicBezTo>
                <a:cubicBezTo>
                  <a:pt x="12766" y="9061"/>
                  <a:pt x="13022" y="8955"/>
                  <a:pt x="13277" y="8805"/>
                </a:cubicBezTo>
                <a:close/>
                <a:moveTo>
                  <a:pt x="24212" y="8145"/>
                </a:moveTo>
                <a:cubicBezTo>
                  <a:pt x="24396" y="8585"/>
                  <a:pt x="24546" y="8990"/>
                  <a:pt x="24687" y="9430"/>
                </a:cubicBezTo>
                <a:cubicBezTo>
                  <a:pt x="24687" y="9466"/>
                  <a:pt x="24722" y="9501"/>
                  <a:pt x="24722" y="9580"/>
                </a:cubicBezTo>
                <a:cubicBezTo>
                  <a:pt x="24617" y="9756"/>
                  <a:pt x="24467" y="9906"/>
                  <a:pt x="24326" y="10091"/>
                </a:cubicBezTo>
                <a:cubicBezTo>
                  <a:pt x="24106" y="9686"/>
                  <a:pt x="23921" y="9245"/>
                  <a:pt x="23701" y="8876"/>
                </a:cubicBezTo>
                <a:cubicBezTo>
                  <a:pt x="23886" y="8620"/>
                  <a:pt x="24062" y="8400"/>
                  <a:pt x="24212" y="8145"/>
                </a:cubicBezTo>
                <a:close/>
                <a:moveTo>
                  <a:pt x="2976" y="9430"/>
                </a:moveTo>
                <a:lnTo>
                  <a:pt x="2976" y="9430"/>
                </a:lnTo>
                <a:cubicBezTo>
                  <a:pt x="2457" y="9615"/>
                  <a:pt x="1982" y="9835"/>
                  <a:pt x="1471" y="10020"/>
                </a:cubicBezTo>
                <a:cubicBezTo>
                  <a:pt x="1101" y="10091"/>
                  <a:pt x="731" y="10161"/>
                  <a:pt x="406" y="10275"/>
                </a:cubicBezTo>
                <a:cubicBezTo>
                  <a:pt x="441" y="10240"/>
                  <a:pt x="476" y="10196"/>
                  <a:pt x="555" y="10196"/>
                </a:cubicBezTo>
                <a:cubicBezTo>
                  <a:pt x="696" y="10126"/>
                  <a:pt x="881" y="10055"/>
                  <a:pt x="1031" y="9976"/>
                </a:cubicBezTo>
                <a:cubicBezTo>
                  <a:pt x="1172" y="9941"/>
                  <a:pt x="1286" y="9871"/>
                  <a:pt x="1436" y="9835"/>
                </a:cubicBezTo>
                <a:cubicBezTo>
                  <a:pt x="1911" y="9650"/>
                  <a:pt x="2422" y="9536"/>
                  <a:pt x="2976" y="9430"/>
                </a:cubicBezTo>
                <a:close/>
                <a:moveTo>
                  <a:pt x="65440" y="8365"/>
                </a:moveTo>
                <a:lnTo>
                  <a:pt x="65440" y="8365"/>
                </a:lnTo>
                <a:cubicBezTo>
                  <a:pt x="65405" y="8876"/>
                  <a:pt x="65405" y="9395"/>
                  <a:pt x="65370" y="9906"/>
                </a:cubicBezTo>
                <a:cubicBezTo>
                  <a:pt x="64824" y="9976"/>
                  <a:pt x="64270" y="10126"/>
                  <a:pt x="63794" y="10275"/>
                </a:cubicBezTo>
                <a:lnTo>
                  <a:pt x="63794" y="8805"/>
                </a:lnTo>
                <a:cubicBezTo>
                  <a:pt x="64340" y="8620"/>
                  <a:pt x="64859" y="8479"/>
                  <a:pt x="65440" y="8365"/>
                </a:cubicBezTo>
                <a:close/>
                <a:moveTo>
                  <a:pt x="9500" y="9245"/>
                </a:moveTo>
                <a:cubicBezTo>
                  <a:pt x="10196" y="9316"/>
                  <a:pt x="10935" y="9430"/>
                  <a:pt x="11666" y="9580"/>
                </a:cubicBezTo>
                <a:cubicBezTo>
                  <a:pt x="11155" y="9835"/>
                  <a:pt x="10636" y="10055"/>
                  <a:pt x="10160" y="10311"/>
                </a:cubicBezTo>
                <a:cubicBezTo>
                  <a:pt x="9394" y="10161"/>
                  <a:pt x="8655" y="10055"/>
                  <a:pt x="7924" y="9976"/>
                </a:cubicBezTo>
                <a:cubicBezTo>
                  <a:pt x="8435" y="9721"/>
                  <a:pt x="8990" y="9466"/>
                  <a:pt x="9500" y="9245"/>
                </a:cubicBezTo>
                <a:close/>
                <a:moveTo>
                  <a:pt x="69622" y="8400"/>
                </a:moveTo>
                <a:cubicBezTo>
                  <a:pt x="70283" y="8515"/>
                  <a:pt x="70908" y="8700"/>
                  <a:pt x="71533" y="8876"/>
                </a:cubicBezTo>
                <a:cubicBezTo>
                  <a:pt x="71533" y="9395"/>
                  <a:pt x="71533" y="9871"/>
                  <a:pt x="71568" y="10346"/>
                </a:cubicBezTo>
                <a:cubicBezTo>
                  <a:pt x="70943" y="10126"/>
                  <a:pt x="70283" y="10020"/>
                  <a:pt x="69622" y="9906"/>
                </a:cubicBezTo>
                <a:lnTo>
                  <a:pt x="69622" y="8400"/>
                </a:lnTo>
                <a:close/>
                <a:moveTo>
                  <a:pt x="18454" y="9175"/>
                </a:moveTo>
                <a:cubicBezTo>
                  <a:pt x="18894" y="9360"/>
                  <a:pt x="19334" y="9580"/>
                  <a:pt x="19774" y="9800"/>
                </a:cubicBezTo>
                <a:cubicBezTo>
                  <a:pt x="19405" y="10020"/>
                  <a:pt x="19000" y="10196"/>
                  <a:pt x="18603" y="10416"/>
                </a:cubicBezTo>
                <a:cubicBezTo>
                  <a:pt x="18119" y="10240"/>
                  <a:pt x="17644" y="10055"/>
                  <a:pt x="17168" y="9906"/>
                </a:cubicBezTo>
                <a:cubicBezTo>
                  <a:pt x="17609" y="9650"/>
                  <a:pt x="18049" y="9430"/>
                  <a:pt x="18454" y="9175"/>
                </a:cubicBezTo>
                <a:close/>
                <a:moveTo>
                  <a:pt x="62183" y="7925"/>
                </a:moveTo>
                <a:lnTo>
                  <a:pt x="62183" y="7925"/>
                </a:lnTo>
                <a:cubicBezTo>
                  <a:pt x="62139" y="8435"/>
                  <a:pt x="62104" y="8955"/>
                  <a:pt x="62104" y="9536"/>
                </a:cubicBezTo>
                <a:cubicBezTo>
                  <a:pt x="61664" y="9800"/>
                  <a:pt x="61188" y="10091"/>
                  <a:pt x="60748" y="10416"/>
                </a:cubicBezTo>
                <a:cubicBezTo>
                  <a:pt x="60713" y="9906"/>
                  <a:pt x="60713" y="9360"/>
                  <a:pt x="60748" y="8840"/>
                </a:cubicBezTo>
                <a:cubicBezTo>
                  <a:pt x="61223" y="8515"/>
                  <a:pt x="61699" y="8180"/>
                  <a:pt x="62183" y="7925"/>
                </a:cubicBezTo>
                <a:close/>
                <a:moveTo>
                  <a:pt x="20945" y="9210"/>
                </a:moveTo>
                <a:cubicBezTo>
                  <a:pt x="21315" y="9466"/>
                  <a:pt x="21641" y="9756"/>
                  <a:pt x="21975" y="10055"/>
                </a:cubicBezTo>
                <a:cubicBezTo>
                  <a:pt x="21685" y="10196"/>
                  <a:pt x="21385" y="10346"/>
                  <a:pt x="21095" y="10460"/>
                </a:cubicBezTo>
                <a:cubicBezTo>
                  <a:pt x="20725" y="10240"/>
                  <a:pt x="20320" y="10020"/>
                  <a:pt x="19924" y="9800"/>
                </a:cubicBezTo>
                <a:cubicBezTo>
                  <a:pt x="20250" y="9615"/>
                  <a:pt x="20620" y="9430"/>
                  <a:pt x="20945" y="9210"/>
                </a:cubicBezTo>
                <a:close/>
                <a:moveTo>
                  <a:pt x="4447" y="9809"/>
                </a:moveTo>
                <a:cubicBezTo>
                  <a:pt x="4772" y="9809"/>
                  <a:pt x="5103" y="9818"/>
                  <a:pt x="5433" y="9835"/>
                </a:cubicBezTo>
                <a:lnTo>
                  <a:pt x="3778" y="10496"/>
                </a:lnTo>
                <a:lnTo>
                  <a:pt x="1797" y="10496"/>
                </a:lnTo>
                <a:cubicBezTo>
                  <a:pt x="2387" y="10311"/>
                  <a:pt x="2932" y="10091"/>
                  <a:pt x="3487" y="9835"/>
                </a:cubicBezTo>
                <a:cubicBezTo>
                  <a:pt x="3800" y="9818"/>
                  <a:pt x="4121" y="9809"/>
                  <a:pt x="4447" y="9809"/>
                </a:cubicBezTo>
                <a:close/>
                <a:moveTo>
                  <a:pt x="23622" y="8920"/>
                </a:moveTo>
                <a:cubicBezTo>
                  <a:pt x="23842" y="9316"/>
                  <a:pt x="24062" y="9721"/>
                  <a:pt x="24282" y="10126"/>
                </a:cubicBezTo>
                <a:cubicBezTo>
                  <a:pt x="24141" y="10275"/>
                  <a:pt x="23956" y="10416"/>
                  <a:pt x="23736" y="10531"/>
                </a:cubicBezTo>
                <a:cubicBezTo>
                  <a:pt x="23701" y="10531"/>
                  <a:pt x="23701" y="10496"/>
                  <a:pt x="23666" y="10460"/>
                </a:cubicBezTo>
                <a:cubicBezTo>
                  <a:pt x="23446" y="10161"/>
                  <a:pt x="23181" y="9835"/>
                  <a:pt x="22961" y="9536"/>
                </a:cubicBezTo>
                <a:cubicBezTo>
                  <a:pt x="23226" y="9316"/>
                  <a:pt x="23446" y="9140"/>
                  <a:pt x="23622" y="8920"/>
                </a:cubicBezTo>
                <a:close/>
                <a:moveTo>
                  <a:pt x="15372" y="9395"/>
                </a:moveTo>
                <a:cubicBezTo>
                  <a:pt x="15592" y="9430"/>
                  <a:pt x="15777" y="9501"/>
                  <a:pt x="15962" y="9580"/>
                </a:cubicBezTo>
                <a:cubicBezTo>
                  <a:pt x="16288" y="9686"/>
                  <a:pt x="16658" y="9800"/>
                  <a:pt x="17019" y="9906"/>
                </a:cubicBezTo>
                <a:cubicBezTo>
                  <a:pt x="16843" y="10020"/>
                  <a:pt x="16658" y="10126"/>
                  <a:pt x="16438" y="10240"/>
                </a:cubicBezTo>
                <a:cubicBezTo>
                  <a:pt x="16253" y="10346"/>
                  <a:pt x="16033" y="10460"/>
                  <a:pt x="15848" y="10566"/>
                </a:cubicBezTo>
                <a:cubicBezTo>
                  <a:pt x="15522" y="10460"/>
                  <a:pt x="15223" y="10346"/>
                  <a:pt x="14897" y="10275"/>
                </a:cubicBezTo>
                <a:cubicBezTo>
                  <a:pt x="14642" y="10196"/>
                  <a:pt x="14378" y="10126"/>
                  <a:pt x="14122" y="10055"/>
                </a:cubicBezTo>
                <a:cubicBezTo>
                  <a:pt x="14457" y="9906"/>
                  <a:pt x="14747" y="9756"/>
                  <a:pt x="15038" y="9580"/>
                </a:cubicBezTo>
                <a:cubicBezTo>
                  <a:pt x="15152" y="9501"/>
                  <a:pt x="15258" y="9430"/>
                  <a:pt x="15372" y="9395"/>
                </a:cubicBezTo>
                <a:close/>
                <a:moveTo>
                  <a:pt x="58477" y="8259"/>
                </a:moveTo>
                <a:lnTo>
                  <a:pt x="58477" y="8259"/>
                </a:lnTo>
                <a:cubicBezTo>
                  <a:pt x="58362" y="8656"/>
                  <a:pt x="58292" y="9096"/>
                  <a:pt x="58221" y="9501"/>
                </a:cubicBezTo>
                <a:cubicBezTo>
                  <a:pt x="57851" y="9871"/>
                  <a:pt x="57446" y="10240"/>
                  <a:pt x="57042" y="10566"/>
                </a:cubicBezTo>
                <a:cubicBezTo>
                  <a:pt x="57077" y="10161"/>
                  <a:pt x="57156" y="9756"/>
                  <a:pt x="57226" y="9395"/>
                </a:cubicBezTo>
                <a:cubicBezTo>
                  <a:pt x="57667" y="9025"/>
                  <a:pt x="58072" y="8656"/>
                  <a:pt x="58477" y="8259"/>
                </a:cubicBezTo>
                <a:close/>
                <a:moveTo>
                  <a:pt x="74799" y="8110"/>
                </a:moveTo>
                <a:cubicBezTo>
                  <a:pt x="75125" y="8550"/>
                  <a:pt x="75459" y="9025"/>
                  <a:pt x="75750" y="9501"/>
                </a:cubicBezTo>
                <a:cubicBezTo>
                  <a:pt x="75715" y="9835"/>
                  <a:pt x="75715" y="10196"/>
                  <a:pt x="75750" y="10601"/>
                </a:cubicBezTo>
                <a:cubicBezTo>
                  <a:pt x="75424" y="10196"/>
                  <a:pt x="75125" y="9800"/>
                  <a:pt x="74764" y="9430"/>
                </a:cubicBezTo>
                <a:cubicBezTo>
                  <a:pt x="74764" y="8990"/>
                  <a:pt x="74764" y="8550"/>
                  <a:pt x="74799" y="8110"/>
                </a:cubicBezTo>
                <a:close/>
                <a:moveTo>
                  <a:pt x="5574" y="9835"/>
                </a:moveTo>
                <a:cubicBezTo>
                  <a:pt x="6278" y="9871"/>
                  <a:pt x="7009" y="9906"/>
                  <a:pt x="7704" y="9976"/>
                </a:cubicBezTo>
                <a:cubicBezTo>
                  <a:pt x="7194" y="10240"/>
                  <a:pt x="6639" y="10460"/>
                  <a:pt x="6128" y="10680"/>
                </a:cubicBezTo>
                <a:cubicBezTo>
                  <a:pt x="5398" y="10601"/>
                  <a:pt x="4658" y="10531"/>
                  <a:pt x="3927" y="10496"/>
                </a:cubicBezTo>
                <a:lnTo>
                  <a:pt x="5574" y="9835"/>
                </a:lnTo>
                <a:close/>
                <a:moveTo>
                  <a:pt x="73364" y="8295"/>
                </a:moveTo>
                <a:cubicBezTo>
                  <a:pt x="73699" y="8515"/>
                  <a:pt x="73989" y="8735"/>
                  <a:pt x="74288" y="9025"/>
                </a:cubicBezTo>
                <a:cubicBezTo>
                  <a:pt x="74429" y="9140"/>
                  <a:pt x="74579" y="9281"/>
                  <a:pt x="74729" y="9430"/>
                </a:cubicBezTo>
                <a:cubicBezTo>
                  <a:pt x="74729" y="9871"/>
                  <a:pt x="74764" y="10346"/>
                  <a:pt x="74834" y="10751"/>
                </a:cubicBezTo>
                <a:cubicBezTo>
                  <a:pt x="74614" y="10566"/>
                  <a:pt x="74394" y="10381"/>
                  <a:pt x="74174" y="10196"/>
                </a:cubicBezTo>
                <a:cubicBezTo>
                  <a:pt x="73919" y="10055"/>
                  <a:pt x="73663" y="9871"/>
                  <a:pt x="73364" y="9721"/>
                </a:cubicBezTo>
                <a:cubicBezTo>
                  <a:pt x="73364" y="9245"/>
                  <a:pt x="73329" y="8770"/>
                  <a:pt x="73364" y="8295"/>
                </a:cubicBezTo>
                <a:close/>
                <a:moveTo>
                  <a:pt x="11736" y="9580"/>
                </a:moveTo>
                <a:cubicBezTo>
                  <a:pt x="12476" y="9721"/>
                  <a:pt x="13207" y="9906"/>
                  <a:pt x="13981" y="10091"/>
                </a:cubicBezTo>
                <a:cubicBezTo>
                  <a:pt x="13541" y="10346"/>
                  <a:pt x="13057" y="10566"/>
                  <a:pt x="12617" y="10786"/>
                </a:cubicBezTo>
                <a:cubicBezTo>
                  <a:pt x="11816" y="10636"/>
                  <a:pt x="11041" y="10460"/>
                  <a:pt x="10240" y="10311"/>
                </a:cubicBezTo>
                <a:cubicBezTo>
                  <a:pt x="10750" y="10091"/>
                  <a:pt x="11261" y="9835"/>
                  <a:pt x="11736" y="9580"/>
                </a:cubicBezTo>
                <a:close/>
                <a:moveTo>
                  <a:pt x="75935" y="8700"/>
                </a:moveTo>
                <a:cubicBezTo>
                  <a:pt x="76190" y="9140"/>
                  <a:pt x="76489" y="9536"/>
                  <a:pt x="76815" y="9941"/>
                </a:cubicBezTo>
                <a:cubicBezTo>
                  <a:pt x="76745" y="10240"/>
                  <a:pt x="76710" y="10531"/>
                  <a:pt x="76710" y="10857"/>
                </a:cubicBezTo>
                <a:cubicBezTo>
                  <a:pt x="76410" y="10460"/>
                  <a:pt x="76155" y="10020"/>
                  <a:pt x="75864" y="9580"/>
                </a:cubicBezTo>
                <a:cubicBezTo>
                  <a:pt x="75864" y="9536"/>
                  <a:pt x="75829" y="9501"/>
                  <a:pt x="75785" y="9466"/>
                </a:cubicBezTo>
                <a:cubicBezTo>
                  <a:pt x="75829" y="9210"/>
                  <a:pt x="75864" y="8955"/>
                  <a:pt x="75935" y="8700"/>
                </a:cubicBezTo>
                <a:close/>
                <a:moveTo>
                  <a:pt x="22891" y="9536"/>
                </a:moveTo>
                <a:cubicBezTo>
                  <a:pt x="23146" y="9871"/>
                  <a:pt x="23366" y="10196"/>
                  <a:pt x="23622" y="10496"/>
                </a:cubicBezTo>
                <a:cubicBezTo>
                  <a:pt x="23622" y="10531"/>
                  <a:pt x="23666" y="10566"/>
                  <a:pt x="23666" y="10566"/>
                </a:cubicBezTo>
                <a:cubicBezTo>
                  <a:pt x="23481" y="10680"/>
                  <a:pt x="23261" y="10786"/>
                  <a:pt x="23005" y="10901"/>
                </a:cubicBezTo>
                <a:cubicBezTo>
                  <a:pt x="23005" y="10857"/>
                  <a:pt x="22961" y="10821"/>
                  <a:pt x="22926" y="10821"/>
                </a:cubicBezTo>
                <a:cubicBezTo>
                  <a:pt x="22636" y="10566"/>
                  <a:pt x="22380" y="10311"/>
                  <a:pt x="22081" y="10055"/>
                </a:cubicBezTo>
                <a:cubicBezTo>
                  <a:pt x="22345" y="9906"/>
                  <a:pt x="22636" y="9756"/>
                  <a:pt x="22856" y="9580"/>
                </a:cubicBezTo>
                <a:cubicBezTo>
                  <a:pt x="22891" y="9580"/>
                  <a:pt x="22891" y="9580"/>
                  <a:pt x="22891" y="9536"/>
                </a:cubicBezTo>
                <a:close/>
                <a:moveTo>
                  <a:pt x="19845" y="9835"/>
                </a:moveTo>
                <a:cubicBezTo>
                  <a:pt x="20250" y="10055"/>
                  <a:pt x="20655" y="10275"/>
                  <a:pt x="21060" y="10496"/>
                </a:cubicBezTo>
                <a:cubicBezTo>
                  <a:pt x="20804" y="10601"/>
                  <a:pt x="20540" y="10716"/>
                  <a:pt x="20285" y="10821"/>
                </a:cubicBezTo>
                <a:cubicBezTo>
                  <a:pt x="20215" y="10857"/>
                  <a:pt x="20144" y="10901"/>
                  <a:pt x="20065" y="10936"/>
                </a:cubicBezTo>
                <a:cubicBezTo>
                  <a:pt x="19589" y="10751"/>
                  <a:pt x="19149" y="10601"/>
                  <a:pt x="18674" y="10460"/>
                </a:cubicBezTo>
                <a:cubicBezTo>
                  <a:pt x="19079" y="10240"/>
                  <a:pt x="19440" y="10055"/>
                  <a:pt x="19845" y="9835"/>
                </a:cubicBezTo>
                <a:close/>
                <a:moveTo>
                  <a:pt x="63759" y="8840"/>
                </a:moveTo>
                <a:lnTo>
                  <a:pt x="63759" y="8840"/>
                </a:lnTo>
                <a:cubicBezTo>
                  <a:pt x="63724" y="9316"/>
                  <a:pt x="63724" y="9800"/>
                  <a:pt x="63724" y="10311"/>
                </a:cubicBezTo>
                <a:cubicBezTo>
                  <a:pt x="63204" y="10460"/>
                  <a:pt x="62694" y="10680"/>
                  <a:pt x="62218" y="10936"/>
                </a:cubicBezTo>
                <a:cubicBezTo>
                  <a:pt x="62183" y="10460"/>
                  <a:pt x="62183" y="10020"/>
                  <a:pt x="62183" y="9580"/>
                </a:cubicBezTo>
                <a:cubicBezTo>
                  <a:pt x="62694" y="9281"/>
                  <a:pt x="63204" y="9025"/>
                  <a:pt x="63759" y="8840"/>
                </a:cubicBezTo>
                <a:close/>
                <a:moveTo>
                  <a:pt x="25206" y="8805"/>
                </a:moveTo>
                <a:cubicBezTo>
                  <a:pt x="25312" y="9360"/>
                  <a:pt x="25462" y="9906"/>
                  <a:pt x="25647" y="10460"/>
                </a:cubicBezTo>
                <a:cubicBezTo>
                  <a:pt x="25532" y="10680"/>
                  <a:pt x="25462" y="10857"/>
                  <a:pt x="25312" y="11006"/>
                </a:cubicBezTo>
                <a:cubicBezTo>
                  <a:pt x="25127" y="10531"/>
                  <a:pt x="24942" y="10055"/>
                  <a:pt x="24801" y="9580"/>
                </a:cubicBezTo>
                <a:cubicBezTo>
                  <a:pt x="24942" y="9316"/>
                  <a:pt x="25057" y="9061"/>
                  <a:pt x="25206" y="8805"/>
                </a:cubicBezTo>
                <a:close/>
                <a:moveTo>
                  <a:pt x="59498" y="8365"/>
                </a:moveTo>
                <a:lnTo>
                  <a:pt x="59498" y="8365"/>
                </a:lnTo>
                <a:cubicBezTo>
                  <a:pt x="59427" y="8840"/>
                  <a:pt x="59392" y="9360"/>
                  <a:pt x="59392" y="9871"/>
                </a:cubicBezTo>
                <a:cubicBezTo>
                  <a:pt x="59207" y="10055"/>
                  <a:pt x="59022" y="10196"/>
                  <a:pt x="58838" y="10381"/>
                </a:cubicBezTo>
                <a:cubicBezTo>
                  <a:pt x="58617" y="10601"/>
                  <a:pt x="58397" y="10786"/>
                  <a:pt x="58177" y="11006"/>
                </a:cubicBezTo>
                <a:cubicBezTo>
                  <a:pt x="58177" y="10496"/>
                  <a:pt x="58221" y="10020"/>
                  <a:pt x="58292" y="9536"/>
                </a:cubicBezTo>
                <a:lnTo>
                  <a:pt x="58617" y="9210"/>
                </a:lnTo>
                <a:cubicBezTo>
                  <a:pt x="58917" y="8920"/>
                  <a:pt x="59207" y="8656"/>
                  <a:pt x="59498" y="8365"/>
                </a:cubicBezTo>
                <a:close/>
                <a:moveTo>
                  <a:pt x="7819" y="10020"/>
                </a:moveTo>
                <a:cubicBezTo>
                  <a:pt x="8549" y="10091"/>
                  <a:pt x="9315" y="10196"/>
                  <a:pt x="10055" y="10346"/>
                </a:cubicBezTo>
                <a:cubicBezTo>
                  <a:pt x="9535" y="10566"/>
                  <a:pt x="9060" y="10821"/>
                  <a:pt x="8549" y="11041"/>
                </a:cubicBezTo>
                <a:cubicBezTo>
                  <a:pt x="7775" y="10901"/>
                  <a:pt x="7009" y="10786"/>
                  <a:pt x="6234" y="10716"/>
                </a:cubicBezTo>
                <a:cubicBezTo>
                  <a:pt x="6753" y="10460"/>
                  <a:pt x="7299" y="10240"/>
                  <a:pt x="7819" y="10020"/>
                </a:cubicBezTo>
                <a:close/>
                <a:moveTo>
                  <a:pt x="17098" y="9941"/>
                </a:moveTo>
                <a:cubicBezTo>
                  <a:pt x="17573" y="10126"/>
                  <a:pt x="18049" y="10275"/>
                  <a:pt x="18524" y="10460"/>
                </a:cubicBezTo>
                <a:lnTo>
                  <a:pt x="17864" y="10786"/>
                </a:lnTo>
                <a:cubicBezTo>
                  <a:pt x="17723" y="10857"/>
                  <a:pt x="17538" y="10971"/>
                  <a:pt x="17388" y="11041"/>
                </a:cubicBezTo>
                <a:cubicBezTo>
                  <a:pt x="17168" y="10971"/>
                  <a:pt x="16984" y="10901"/>
                  <a:pt x="16763" y="10857"/>
                </a:cubicBezTo>
                <a:cubicBezTo>
                  <a:pt x="16508" y="10751"/>
                  <a:pt x="16218" y="10680"/>
                  <a:pt x="15918" y="10566"/>
                </a:cubicBezTo>
                <a:cubicBezTo>
                  <a:pt x="16103" y="10496"/>
                  <a:pt x="16288" y="10381"/>
                  <a:pt x="16473" y="10275"/>
                </a:cubicBezTo>
                <a:cubicBezTo>
                  <a:pt x="16693" y="10161"/>
                  <a:pt x="16878" y="10055"/>
                  <a:pt x="17098" y="9941"/>
                </a:cubicBezTo>
                <a:close/>
                <a:moveTo>
                  <a:pt x="71568" y="8920"/>
                </a:moveTo>
                <a:cubicBezTo>
                  <a:pt x="72193" y="9140"/>
                  <a:pt x="72783" y="9430"/>
                  <a:pt x="73329" y="9721"/>
                </a:cubicBezTo>
                <a:cubicBezTo>
                  <a:pt x="73329" y="10196"/>
                  <a:pt x="73408" y="10636"/>
                  <a:pt x="73443" y="11077"/>
                </a:cubicBezTo>
                <a:cubicBezTo>
                  <a:pt x="72889" y="10786"/>
                  <a:pt x="72264" y="10531"/>
                  <a:pt x="71647" y="10346"/>
                </a:cubicBezTo>
                <a:cubicBezTo>
                  <a:pt x="71603" y="9871"/>
                  <a:pt x="71568" y="9395"/>
                  <a:pt x="71568" y="8920"/>
                </a:cubicBezTo>
                <a:close/>
                <a:moveTo>
                  <a:pt x="22011" y="10091"/>
                </a:moveTo>
                <a:cubicBezTo>
                  <a:pt x="22301" y="10346"/>
                  <a:pt x="22600" y="10601"/>
                  <a:pt x="22891" y="10857"/>
                </a:cubicBezTo>
                <a:cubicBezTo>
                  <a:pt x="22926" y="10857"/>
                  <a:pt x="22926" y="10901"/>
                  <a:pt x="22961" y="10901"/>
                </a:cubicBezTo>
                <a:cubicBezTo>
                  <a:pt x="22706" y="10971"/>
                  <a:pt x="22486" y="11041"/>
                  <a:pt x="22231" y="11121"/>
                </a:cubicBezTo>
                <a:cubicBezTo>
                  <a:pt x="21905" y="10936"/>
                  <a:pt x="21535" y="10716"/>
                  <a:pt x="21165" y="10496"/>
                </a:cubicBezTo>
                <a:cubicBezTo>
                  <a:pt x="21465" y="10381"/>
                  <a:pt x="21755" y="10240"/>
                  <a:pt x="22011" y="10091"/>
                </a:cubicBezTo>
                <a:close/>
                <a:moveTo>
                  <a:pt x="2651" y="10540"/>
                </a:moveTo>
                <a:cubicBezTo>
                  <a:pt x="2985" y="10540"/>
                  <a:pt x="3324" y="10548"/>
                  <a:pt x="3672" y="10566"/>
                </a:cubicBezTo>
                <a:cubicBezTo>
                  <a:pt x="3117" y="10751"/>
                  <a:pt x="2607" y="10971"/>
                  <a:pt x="2052" y="11191"/>
                </a:cubicBezTo>
                <a:cubicBezTo>
                  <a:pt x="1392" y="11156"/>
                  <a:pt x="731" y="11156"/>
                  <a:pt x="71" y="11156"/>
                </a:cubicBezTo>
                <a:cubicBezTo>
                  <a:pt x="591" y="10971"/>
                  <a:pt x="1136" y="10786"/>
                  <a:pt x="1656" y="10566"/>
                </a:cubicBezTo>
                <a:cubicBezTo>
                  <a:pt x="1986" y="10548"/>
                  <a:pt x="2316" y="10540"/>
                  <a:pt x="2651" y="10540"/>
                </a:cubicBezTo>
                <a:close/>
                <a:moveTo>
                  <a:pt x="14052" y="10126"/>
                </a:moveTo>
                <a:cubicBezTo>
                  <a:pt x="14342" y="10161"/>
                  <a:pt x="14598" y="10240"/>
                  <a:pt x="14862" y="10311"/>
                </a:cubicBezTo>
                <a:cubicBezTo>
                  <a:pt x="15188" y="10416"/>
                  <a:pt x="15478" y="10496"/>
                  <a:pt x="15777" y="10601"/>
                </a:cubicBezTo>
                <a:cubicBezTo>
                  <a:pt x="15372" y="10821"/>
                  <a:pt x="14932" y="11041"/>
                  <a:pt x="14527" y="11226"/>
                </a:cubicBezTo>
                <a:cubicBezTo>
                  <a:pt x="14272" y="11191"/>
                  <a:pt x="14017" y="11121"/>
                  <a:pt x="13717" y="11041"/>
                </a:cubicBezTo>
                <a:cubicBezTo>
                  <a:pt x="13391" y="10971"/>
                  <a:pt x="13057" y="10901"/>
                  <a:pt x="12696" y="10821"/>
                </a:cubicBezTo>
                <a:cubicBezTo>
                  <a:pt x="13171" y="10601"/>
                  <a:pt x="13612" y="10346"/>
                  <a:pt x="14052" y="10126"/>
                </a:cubicBezTo>
                <a:close/>
                <a:moveTo>
                  <a:pt x="77326" y="8990"/>
                </a:moveTo>
                <a:cubicBezTo>
                  <a:pt x="77660" y="9395"/>
                  <a:pt x="77986" y="9756"/>
                  <a:pt x="78321" y="10091"/>
                </a:cubicBezTo>
                <a:cubicBezTo>
                  <a:pt x="78426" y="10161"/>
                  <a:pt x="78506" y="10240"/>
                  <a:pt x="78611" y="10311"/>
                </a:cubicBezTo>
                <a:cubicBezTo>
                  <a:pt x="78391" y="10601"/>
                  <a:pt x="78250" y="10901"/>
                  <a:pt x="78171" y="11226"/>
                </a:cubicBezTo>
                <a:cubicBezTo>
                  <a:pt x="78101" y="11156"/>
                  <a:pt x="78030" y="11121"/>
                  <a:pt x="77951" y="11041"/>
                </a:cubicBezTo>
                <a:cubicBezTo>
                  <a:pt x="77546" y="10716"/>
                  <a:pt x="77220" y="10311"/>
                  <a:pt x="76886" y="9906"/>
                </a:cubicBezTo>
                <a:cubicBezTo>
                  <a:pt x="76965" y="9580"/>
                  <a:pt x="77150" y="9281"/>
                  <a:pt x="77326" y="8990"/>
                </a:cubicBezTo>
                <a:close/>
                <a:moveTo>
                  <a:pt x="24766" y="9615"/>
                </a:moveTo>
                <a:cubicBezTo>
                  <a:pt x="24907" y="10091"/>
                  <a:pt x="25092" y="10601"/>
                  <a:pt x="25277" y="11077"/>
                </a:cubicBezTo>
                <a:cubicBezTo>
                  <a:pt x="25206" y="11156"/>
                  <a:pt x="25092" y="11262"/>
                  <a:pt x="24986" y="11341"/>
                </a:cubicBezTo>
                <a:cubicBezTo>
                  <a:pt x="24766" y="10936"/>
                  <a:pt x="24546" y="10531"/>
                  <a:pt x="24361" y="10126"/>
                </a:cubicBezTo>
                <a:cubicBezTo>
                  <a:pt x="24502" y="9976"/>
                  <a:pt x="24617" y="9800"/>
                  <a:pt x="24766" y="9615"/>
                </a:cubicBezTo>
                <a:close/>
                <a:moveTo>
                  <a:pt x="3813" y="10566"/>
                </a:moveTo>
                <a:cubicBezTo>
                  <a:pt x="4552" y="10601"/>
                  <a:pt x="5283" y="10636"/>
                  <a:pt x="6014" y="10716"/>
                </a:cubicBezTo>
                <a:cubicBezTo>
                  <a:pt x="5468" y="10936"/>
                  <a:pt x="4957" y="11156"/>
                  <a:pt x="4438" y="11376"/>
                </a:cubicBezTo>
                <a:cubicBezTo>
                  <a:pt x="3707" y="11297"/>
                  <a:pt x="2932" y="11226"/>
                  <a:pt x="2202" y="11191"/>
                </a:cubicBezTo>
                <a:cubicBezTo>
                  <a:pt x="2756" y="10971"/>
                  <a:pt x="3267" y="10786"/>
                  <a:pt x="3813" y="10566"/>
                </a:cubicBezTo>
                <a:close/>
                <a:moveTo>
                  <a:pt x="21095" y="10531"/>
                </a:moveTo>
                <a:cubicBezTo>
                  <a:pt x="21465" y="10751"/>
                  <a:pt x="21826" y="10936"/>
                  <a:pt x="22160" y="11156"/>
                </a:cubicBezTo>
                <a:cubicBezTo>
                  <a:pt x="22081" y="11191"/>
                  <a:pt x="22046" y="11191"/>
                  <a:pt x="21975" y="11226"/>
                </a:cubicBezTo>
                <a:cubicBezTo>
                  <a:pt x="21755" y="11262"/>
                  <a:pt x="21535" y="11341"/>
                  <a:pt x="21350" y="11411"/>
                </a:cubicBezTo>
                <a:cubicBezTo>
                  <a:pt x="20945" y="11262"/>
                  <a:pt x="20540" y="11121"/>
                  <a:pt x="20144" y="10971"/>
                </a:cubicBezTo>
                <a:cubicBezTo>
                  <a:pt x="20215" y="10936"/>
                  <a:pt x="20250" y="10901"/>
                  <a:pt x="20320" y="10901"/>
                </a:cubicBezTo>
                <a:cubicBezTo>
                  <a:pt x="20584" y="10751"/>
                  <a:pt x="20840" y="10636"/>
                  <a:pt x="21095" y="10531"/>
                </a:cubicBezTo>
                <a:close/>
                <a:moveTo>
                  <a:pt x="60678" y="8876"/>
                </a:moveTo>
                <a:lnTo>
                  <a:pt x="60678" y="10460"/>
                </a:lnTo>
                <a:cubicBezTo>
                  <a:pt x="60273" y="10786"/>
                  <a:pt x="59868" y="11121"/>
                  <a:pt x="59498" y="11446"/>
                </a:cubicBezTo>
                <a:cubicBezTo>
                  <a:pt x="59463" y="10936"/>
                  <a:pt x="59463" y="10416"/>
                  <a:pt x="59463" y="9906"/>
                </a:cubicBezTo>
                <a:cubicBezTo>
                  <a:pt x="59868" y="9536"/>
                  <a:pt x="60273" y="9210"/>
                  <a:pt x="60678" y="8876"/>
                </a:cubicBezTo>
                <a:close/>
                <a:moveTo>
                  <a:pt x="18603" y="10496"/>
                </a:moveTo>
                <a:cubicBezTo>
                  <a:pt x="19079" y="10636"/>
                  <a:pt x="19519" y="10786"/>
                  <a:pt x="19994" y="10971"/>
                </a:cubicBezTo>
                <a:cubicBezTo>
                  <a:pt x="19739" y="11077"/>
                  <a:pt x="19484" y="11191"/>
                  <a:pt x="19264" y="11297"/>
                </a:cubicBezTo>
                <a:cubicBezTo>
                  <a:pt x="19114" y="11376"/>
                  <a:pt x="19000" y="11411"/>
                  <a:pt x="18894" y="11482"/>
                </a:cubicBezTo>
                <a:cubicBezTo>
                  <a:pt x="18383" y="11341"/>
                  <a:pt x="17943" y="11226"/>
                  <a:pt x="17459" y="11077"/>
                </a:cubicBezTo>
                <a:cubicBezTo>
                  <a:pt x="17609" y="11006"/>
                  <a:pt x="17758" y="10936"/>
                  <a:pt x="17899" y="10857"/>
                </a:cubicBezTo>
                <a:cubicBezTo>
                  <a:pt x="18119" y="10716"/>
                  <a:pt x="18383" y="10601"/>
                  <a:pt x="18603" y="10496"/>
                </a:cubicBezTo>
                <a:close/>
                <a:moveTo>
                  <a:pt x="10160" y="10346"/>
                </a:moveTo>
                <a:cubicBezTo>
                  <a:pt x="10970" y="10496"/>
                  <a:pt x="11736" y="10680"/>
                  <a:pt x="12546" y="10857"/>
                </a:cubicBezTo>
                <a:cubicBezTo>
                  <a:pt x="12071" y="11077"/>
                  <a:pt x="11560" y="11341"/>
                  <a:pt x="11076" y="11561"/>
                </a:cubicBezTo>
                <a:cubicBezTo>
                  <a:pt x="10275" y="11376"/>
                  <a:pt x="9465" y="11191"/>
                  <a:pt x="8655" y="11041"/>
                </a:cubicBezTo>
                <a:cubicBezTo>
                  <a:pt x="9139" y="10821"/>
                  <a:pt x="9650" y="10601"/>
                  <a:pt x="10160" y="10346"/>
                </a:cubicBezTo>
                <a:close/>
                <a:moveTo>
                  <a:pt x="67906" y="9800"/>
                </a:moveTo>
                <a:cubicBezTo>
                  <a:pt x="68451" y="9835"/>
                  <a:pt x="69006" y="9871"/>
                  <a:pt x="69552" y="9941"/>
                </a:cubicBezTo>
                <a:cubicBezTo>
                  <a:pt x="69552" y="10496"/>
                  <a:pt x="69587" y="11041"/>
                  <a:pt x="69622" y="11561"/>
                </a:cubicBezTo>
                <a:cubicBezTo>
                  <a:pt x="69226" y="11517"/>
                  <a:pt x="68821" y="11482"/>
                  <a:pt x="68416" y="11482"/>
                </a:cubicBezTo>
                <a:cubicBezTo>
                  <a:pt x="68082" y="11446"/>
                  <a:pt x="67756" y="11446"/>
                  <a:pt x="67465" y="11446"/>
                </a:cubicBezTo>
                <a:cubicBezTo>
                  <a:pt x="67421" y="10936"/>
                  <a:pt x="67421" y="10346"/>
                  <a:pt x="67421" y="9800"/>
                </a:cubicBezTo>
                <a:close/>
                <a:moveTo>
                  <a:pt x="24282" y="10161"/>
                </a:moveTo>
                <a:cubicBezTo>
                  <a:pt x="24502" y="10566"/>
                  <a:pt x="24722" y="10971"/>
                  <a:pt x="24942" y="11376"/>
                </a:cubicBezTo>
                <a:cubicBezTo>
                  <a:pt x="24837" y="11446"/>
                  <a:pt x="24687" y="11517"/>
                  <a:pt x="24546" y="11596"/>
                </a:cubicBezTo>
                <a:cubicBezTo>
                  <a:pt x="24247" y="11262"/>
                  <a:pt x="24027" y="10936"/>
                  <a:pt x="23771" y="10601"/>
                </a:cubicBezTo>
                <a:lnTo>
                  <a:pt x="23771" y="10566"/>
                </a:lnTo>
                <a:cubicBezTo>
                  <a:pt x="23991" y="10460"/>
                  <a:pt x="24141" y="10311"/>
                  <a:pt x="24282" y="10161"/>
                </a:cubicBezTo>
                <a:close/>
                <a:moveTo>
                  <a:pt x="67386" y="9800"/>
                </a:moveTo>
                <a:lnTo>
                  <a:pt x="67386" y="11446"/>
                </a:lnTo>
                <a:cubicBezTo>
                  <a:pt x="66691" y="11482"/>
                  <a:pt x="66066" y="11517"/>
                  <a:pt x="65440" y="11596"/>
                </a:cubicBezTo>
                <a:cubicBezTo>
                  <a:pt x="65440" y="11077"/>
                  <a:pt x="65405" y="10496"/>
                  <a:pt x="65440" y="9941"/>
                </a:cubicBezTo>
                <a:cubicBezTo>
                  <a:pt x="66030" y="9835"/>
                  <a:pt x="66691" y="9800"/>
                  <a:pt x="67386" y="9800"/>
                </a:cubicBezTo>
                <a:close/>
                <a:moveTo>
                  <a:pt x="15848" y="10601"/>
                </a:moveTo>
                <a:cubicBezTo>
                  <a:pt x="16138" y="10716"/>
                  <a:pt x="16473" y="10821"/>
                  <a:pt x="16763" y="10901"/>
                </a:cubicBezTo>
                <a:cubicBezTo>
                  <a:pt x="16948" y="10971"/>
                  <a:pt x="17133" y="11006"/>
                  <a:pt x="17318" y="11077"/>
                </a:cubicBezTo>
                <a:cubicBezTo>
                  <a:pt x="16948" y="11262"/>
                  <a:pt x="16543" y="11482"/>
                  <a:pt x="16182" y="11667"/>
                </a:cubicBezTo>
                <a:cubicBezTo>
                  <a:pt x="15848" y="11596"/>
                  <a:pt x="15478" y="11482"/>
                  <a:pt x="15152" y="11411"/>
                </a:cubicBezTo>
                <a:cubicBezTo>
                  <a:pt x="14967" y="11376"/>
                  <a:pt x="14783" y="11297"/>
                  <a:pt x="14598" y="11262"/>
                </a:cubicBezTo>
                <a:cubicBezTo>
                  <a:pt x="15003" y="11041"/>
                  <a:pt x="15443" y="10821"/>
                  <a:pt x="15848" y="10601"/>
                </a:cubicBezTo>
                <a:close/>
                <a:moveTo>
                  <a:pt x="57156" y="9430"/>
                </a:moveTo>
                <a:cubicBezTo>
                  <a:pt x="57077" y="9835"/>
                  <a:pt x="57006" y="10196"/>
                  <a:pt x="56971" y="10601"/>
                </a:cubicBezTo>
                <a:cubicBezTo>
                  <a:pt x="56496" y="10971"/>
                  <a:pt x="56020" y="11341"/>
                  <a:pt x="55501" y="11702"/>
                </a:cubicBezTo>
                <a:cubicBezTo>
                  <a:pt x="55536" y="11341"/>
                  <a:pt x="55580" y="10971"/>
                  <a:pt x="55650" y="10601"/>
                </a:cubicBezTo>
                <a:cubicBezTo>
                  <a:pt x="56161" y="10240"/>
                  <a:pt x="56681" y="9835"/>
                  <a:pt x="57156" y="9430"/>
                </a:cubicBezTo>
                <a:close/>
                <a:moveTo>
                  <a:pt x="6128" y="10751"/>
                </a:moveTo>
                <a:cubicBezTo>
                  <a:pt x="6894" y="10821"/>
                  <a:pt x="7669" y="10936"/>
                  <a:pt x="8435" y="11077"/>
                </a:cubicBezTo>
                <a:cubicBezTo>
                  <a:pt x="7924" y="11297"/>
                  <a:pt x="7449" y="11517"/>
                  <a:pt x="6938" y="11737"/>
                </a:cubicBezTo>
                <a:cubicBezTo>
                  <a:pt x="6128" y="11596"/>
                  <a:pt x="5353" y="11482"/>
                  <a:pt x="4552" y="11376"/>
                </a:cubicBezTo>
                <a:cubicBezTo>
                  <a:pt x="5063" y="11191"/>
                  <a:pt x="5618" y="10971"/>
                  <a:pt x="6128" y="10751"/>
                </a:cubicBezTo>
                <a:close/>
                <a:moveTo>
                  <a:pt x="23701" y="10636"/>
                </a:moveTo>
                <a:cubicBezTo>
                  <a:pt x="23956" y="10971"/>
                  <a:pt x="24212" y="11297"/>
                  <a:pt x="24467" y="11631"/>
                </a:cubicBezTo>
                <a:cubicBezTo>
                  <a:pt x="24326" y="11667"/>
                  <a:pt x="24141" y="11702"/>
                  <a:pt x="23991" y="11737"/>
                </a:cubicBezTo>
                <a:cubicBezTo>
                  <a:pt x="23666" y="11482"/>
                  <a:pt x="23366" y="11191"/>
                  <a:pt x="23076" y="10936"/>
                </a:cubicBezTo>
                <a:cubicBezTo>
                  <a:pt x="23296" y="10821"/>
                  <a:pt x="23516" y="10751"/>
                  <a:pt x="23701" y="10636"/>
                </a:cubicBezTo>
                <a:close/>
                <a:moveTo>
                  <a:pt x="58697" y="7449"/>
                </a:moveTo>
                <a:lnTo>
                  <a:pt x="58697" y="7449"/>
                </a:lnTo>
                <a:cubicBezTo>
                  <a:pt x="58617" y="7670"/>
                  <a:pt x="58547" y="7925"/>
                  <a:pt x="58477" y="8145"/>
                </a:cubicBezTo>
                <a:cubicBezTo>
                  <a:pt x="58107" y="8550"/>
                  <a:pt x="57702" y="8920"/>
                  <a:pt x="57262" y="9281"/>
                </a:cubicBezTo>
                <a:cubicBezTo>
                  <a:pt x="57297" y="9096"/>
                  <a:pt x="57376" y="8920"/>
                  <a:pt x="57446" y="8735"/>
                </a:cubicBezTo>
                <a:lnTo>
                  <a:pt x="57376" y="8735"/>
                </a:lnTo>
                <a:cubicBezTo>
                  <a:pt x="57297" y="8920"/>
                  <a:pt x="57262" y="9140"/>
                  <a:pt x="57191" y="9360"/>
                </a:cubicBezTo>
                <a:cubicBezTo>
                  <a:pt x="56716" y="9756"/>
                  <a:pt x="56196" y="10126"/>
                  <a:pt x="55686" y="10531"/>
                </a:cubicBezTo>
                <a:cubicBezTo>
                  <a:pt x="55721" y="10311"/>
                  <a:pt x="55800" y="10126"/>
                  <a:pt x="55871" y="9941"/>
                </a:cubicBezTo>
                <a:lnTo>
                  <a:pt x="55800" y="9906"/>
                </a:lnTo>
                <a:cubicBezTo>
                  <a:pt x="55721" y="10126"/>
                  <a:pt x="55650" y="10346"/>
                  <a:pt x="55615" y="10566"/>
                </a:cubicBezTo>
                <a:cubicBezTo>
                  <a:pt x="55061" y="10971"/>
                  <a:pt x="54480" y="11376"/>
                  <a:pt x="53890" y="11737"/>
                </a:cubicBezTo>
                <a:cubicBezTo>
                  <a:pt x="53925" y="11517"/>
                  <a:pt x="53995" y="11262"/>
                  <a:pt x="54075" y="11077"/>
                </a:cubicBezTo>
                <a:cubicBezTo>
                  <a:pt x="55721" y="9976"/>
                  <a:pt x="57341" y="8805"/>
                  <a:pt x="58697" y="7449"/>
                </a:cubicBezTo>
                <a:close/>
                <a:moveTo>
                  <a:pt x="20065" y="11006"/>
                </a:moveTo>
                <a:cubicBezTo>
                  <a:pt x="20470" y="11156"/>
                  <a:pt x="20840" y="11262"/>
                  <a:pt x="21245" y="11411"/>
                </a:cubicBezTo>
                <a:cubicBezTo>
                  <a:pt x="21130" y="11446"/>
                  <a:pt x="21025" y="11482"/>
                  <a:pt x="20945" y="11517"/>
                </a:cubicBezTo>
                <a:cubicBezTo>
                  <a:pt x="20690" y="11631"/>
                  <a:pt x="20505" y="11702"/>
                  <a:pt x="20285" y="11816"/>
                </a:cubicBezTo>
                <a:cubicBezTo>
                  <a:pt x="20144" y="11781"/>
                  <a:pt x="19994" y="11737"/>
                  <a:pt x="19845" y="11702"/>
                </a:cubicBezTo>
                <a:cubicBezTo>
                  <a:pt x="19554" y="11667"/>
                  <a:pt x="19264" y="11596"/>
                  <a:pt x="18964" y="11517"/>
                </a:cubicBezTo>
                <a:cubicBezTo>
                  <a:pt x="19079" y="11446"/>
                  <a:pt x="19149" y="11411"/>
                  <a:pt x="19264" y="11376"/>
                </a:cubicBezTo>
                <a:cubicBezTo>
                  <a:pt x="19519" y="11226"/>
                  <a:pt x="19810" y="11121"/>
                  <a:pt x="20065" y="11006"/>
                </a:cubicBezTo>
                <a:close/>
                <a:moveTo>
                  <a:pt x="23005" y="10936"/>
                </a:moveTo>
                <a:cubicBezTo>
                  <a:pt x="23296" y="11226"/>
                  <a:pt x="23586" y="11482"/>
                  <a:pt x="23921" y="11737"/>
                </a:cubicBezTo>
                <a:cubicBezTo>
                  <a:pt x="23736" y="11781"/>
                  <a:pt x="23551" y="11781"/>
                  <a:pt x="23402" y="11816"/>
                </a:cubicBezTo>
                <a:cubicBezTo>
                  <a:pt x="23111" y="11631"/>
                  <a:pt x="22821" y="11446"/>
                  <a:pt x="22521" y="11297"/>
                </a:cubicBezTo>
                <a:cubicBezTo>
                  <a:pt x="22451" y="11262"/>
                  <a:pt x="22380" y="11226"/>
                  <a:pt x="22301" y="11156"/>
                </a:cubicBezTo>
                <a:cubicBezTo>
                  <a:pt x="22521" y="11121"/>
                  <a:pt x="22785" y="11041"/>
                  <a:pt x="23005" y="10936"/>
                </a:cubicBezTo>
                <a:close/>
                <a:moveTo>
                  <a:pt x="62104" y="9615"/>
                </a:moveTo>
                <a:cubicBezTo>
                  <a:pt x="62104" y="10055"/>
                  <a:pt x="62139" y="10496"/>
                  <a:pt x="62139" y="10971"/>
                </a:cubicBezTo>
                <a:cubicBezTo>
                  <a:pt x="61699" y="11226"/>
                  <a:pt x="61259" y="11482"/>
                  <a:pt x="60818" y="11816"/>
                </a:cubicBezTo>
                <a:cubicBezTo>
                  <a:pt x="60783" y="11376"/>
                  <a:pt x="60748" y="10936"/>
                  <a:pt x="60748" y="10496"/>
                </a:cubicBezTo>
                <a:cubicBezTo>
                  <a:pt x="61188" y="10161"/>
                  <a:pt x="61664" y="9871"/>
                  <a:pt x="62104" y="9615"/>
                </a:cubicBezTo>
                <a:close/>
                <a:moveTo>
                  <a:pt x="74764" y="9501"/>
                </a:moveTo>
                <a:lnTo>
                  <a:pt x="74764" y="9501"/>
                </a:lnTo>
                <a:cubicBezTo>
                  <a:pt x="75125" y="9906"/>
                  <a:pt x="75459" y="10311"/>
                  <a:pt x="75750" y="10716"/>
                </a:cubicBezTo>
                <a:cubicBezTo>
                  <a:pt x="75785" y="11077"/>
                  <a:pt x="75864" y="11446"/>
                  <a:pt x="75935" y="11851"/>
                </a:cubicBezTo>
                <a:cubicBezTo>
                  <a:pt x="75609" y="11517"/>
                  <a:pt x="75275" y="11156"/>
                  <a:pt x="74905" y="10821"/>
                </a:cubicBezTo>
                <a:cubicBezTo>
                  <a:pt x="74834" y="10381"/>
                  <a:pt x="74799" y="9941"/>
                  <a:pt x="74764" y="9501"/>
                </a:cubicBezTo>
                <a:close/>
                <a:moveTo>
                  <a:pt x="22231" y="11191"/>
                </a:moveTo>
                <a:cubicBezTo>
                  <a:pt x="22301" y="11226"/>
                  <a:pt x="22416" y="11297"/>
                  <a:pt x="22486" y="11341"/>
                </a:cubicBezTo>
                <a:cubicBezTo>
                  <a:pt x="22741" y="11482"/>
                  <a:pt x="23041" y="11667"/>
                  <a:pt x="23296" y="11816"/>
                </a:cubicBezTo>
                <a:lnTo>
                  <a:pt x="23226" y="11816"/>
                </a:lnTo>
                <a:cubicBezTo>
                  <a:pt x="23041" y="11851"/>
                  <a:pt x="22821" y="11851"/>
                  <a:pt x="22636" y="11887"/>
                </a:cubicBezTo>
                <a:cubicBezTo>
                  <a:pt x="22231" y="11737"/>
                  <a:pt x="21826" y="11596"/>
                  <a:pt x="21421" y="11446"/>
                </a:cubicBezTo>
                <a:cubicBezTo>
                  <a:pt x="21606" y="11376"/>
                  <a:pt x="21790" y="11341"/>
                  <a:pt x="21975" y="11262"/>
                </a:cubicBezTo>
                <a:cubicBezTo>
                  <a:pt x="22046" y="11226"/>
                  <a:pt x="22160" y="11226"/>
                  <a:pt x="22231" y="11191"/>
                </a:cubicBezTo>
                <a:close/>
                <a:moveTo>
                  <a:pt x="69622" y="9941"/>
                </a:moveTo>
                <a:lnTo>
                  <a:pt x="69622" y="9941"/>
                </a:lnTo>
                <a:cubicBezTo>
                  <a:pt x="70283" y="10055"/>
                  <a:pt x="70943" y="10196"/>
                  <a:pt x="71568" y="10381"/>
                </a:cubicBezTo>
                <a:cubicBezTo>
                  <a:pt x="71603" y="10936"/>
                  <a:pt x="71647" y="11411"/>
                  <a:pt x="71718" y="11887"/>
                </a:cubicBezTo>
                <a:cubicBezTo>
                  <a:pt x="71057" y="11737"/>
                  <a:pt x="70397" y="11631"/>
                  <a:pt x="69702" y="11561"/>
                </a:cubicBezTo>
                <a:cubicBezTo>
                  <a:pt x="69666" y="11041"/>
                  <a:pt x="69622" y="10531"/>
                  <a:pt x="69622" y="9941"/>
                </a:cubicBezTo>
                <a:close/>
                <a:moveTo>
                  <a:pt x="24837" y="4368"/>
                </a:moveTo>
                <a:cubicBezTo>
                  <a:pt x="25206" y="5354"/>
                  <a:pt x="25427" y="6419"/>
                  <a:pt x="25603" y="7485"/>
                </a:cubicBezTo>
                <a:cubicBezTo>
                  <a:pt x="25823" y="8770"/>
                  <a:pt x="26087" y="10091"/>
                  <a:pt x="26668" y="11262"/>
                </a:cubicBezTo>
                <a:cubicBezTo>
                  <a:pt x="26527" y="11561"/>
                  <a:pt x="26413" y="11781"/>
                  <a:pt x="26307" y="11957"/>
                </a:cubicBezTo>
                <a:cubicBezTo>
                  <a:pt x="26043" y="11482"/>
                  <a:pt x="25867" y="10971"/>
                  <a:pt x="25682" y="10460"/>
                </a:cubicBezTo>
                <a:cubicBezTo>
                  <a:pt x="25752" y="10346"/>
                  <a:pt x="25787" y="10196"/>
                  <a:pt x="25867" y="10055"/>
                </a:cubicBezTo>
                <a:cubicBezTo>
                  <a:pt x="25902" y="9906"/>
                  <a:pt x="25972" y="9756"/>
                  <a:pt x="26043" y="9615"/>
                </a:cubicBezTo>
                <a:lnTo>
                  <a:pt x="25972" y="9580"/>
                </a:lnTo>
                <a:cubicBezTo>
                  <a:pt x="25937" y="9756"/>
                  <a:pt x="25867" y="9906"/>
                  <a:pt x="25787" y="10055"/>
                </a:cubicBezTo>
                <a:cubicBezTo>
                  <a:pt x="25752" y="10161"/>
                  <a:pt x="25717" y="10275"/>
                  <a:pt x="25682" y="10381"/>
                </a:cubicBezTo>
                <a:cubicBezTo>
                  <a:pt x="25497" y="9835"/>
                  <a:pt x="25347" y="9281"/>
                  <a:pt x="25242" y="8735"/>
                </a:cubicBezTo>
                <a:cubicBezTo>
                  <a:pt x="25277" y="8585"/>
                  <a:pt x="25347" y="8435"/>
                  <a:pt x="25427" y="8330"/>
                </a:cubicBezTo>
                <a:cubicBezTo>
                  <a:pt x="25462" y="8180"/>
                  <a:pt x="25532" y="8039"/>
                  <a:pt x="25603" y="7890"/>
                </a:cubicBezTo>
                <a:lnTo>
                  <a:pt x="25567" y="7854"/>
                </a:lnTo>
                <a:cubicBezTo>
                  <a:pt x="25497" y="7995"/>
                  <a:pt x="25427" y="8145"/>
                  <a:pt x="25347" y="8295"/>
                </a:cubicBezTo>
                <a:cubicBezTo>
                  <a:pt x="25312" y="8400"/>
                  <a:pt x="25277" y="8515"/>
                  <a:pt x="25206" y="8620"/>
                </a:cubicBezTo>
                <a:lnTo>
                  <a:pt x="25206" y="8550"/>
                </a:lnTo>
                <a:cubicBezTo>
                  <a:pt x="25057" y="8075"/>
                  <a:pt x="24942" y="7555"/>
                  <a:pt x="24801" y="7080"/>
                </a:cubicBezTo>
                <a:lnTo>
                  <a:pt x="25127" y="6419"/>
                </a:lnTo>
                <a:cubicBezTo>
                  <a:pt x="25162" y="6314"/>
                  <a:pt x="25206" y="6199"/>
                  <a:pt x="25277" y="6094"/>
                </a:cubicBezTo>
                <a:lnTo>
                  <a:pt x="25206" y="6094"/>
                </a:lnTo>
                <a:cubicBezTo>
                  <a:pt x="25162" y="6199"/>
                  <a:pt x="25092" y="6314"/>
                  <a:pt x="25057" y="6419"/>
                </a:cubicBezTo>
                <a:cubicBezTo>
                  <a:pt x="24986" y="6604"/>
                  <a:pt x="24872" y="6789"/>
                  <a:pt x="24801" y="6974"/>
                </a:cubicBezTo>
                <a:cubicBezTo>
                  <a:pt x="24652" y="6499"/>
                  <a:pt x="24467" y="6014"/>
                  <a:pt x="24282" y="5539"/>
                </a:cubicBezTo>
                <a:cubicBezTo>
                  <a:pt x="24467" y="5178"/>
                  <a:pt x="24652" y="4773"/>
                  <a:pt x="24837" y="4403"/>
                </a:cubicBezTo>
                <a:lnTo>
                  <a:pt x="24837" y="4368"/>
                </a:lnTo>
                <a:close/>
                <a:moveTo>
                  <a:pt x="65370" y="9941"/>
                </a:moveTo>
                <a:lnTo>
                  <a:pt x="65370" y="11631"/>
                </a:lnTo>
                <a:cubicBezTo>
                  <a:pt x="64859" y="11702"/>
                  <a:pt x="64340" y="11816"/>
                  <a:pt x="63865" y="11957"/>
                </a:cubicBezTo>
                <a:cubicBezTo>
                  <a:pt x="63829" y="11411"/>
                  <a:pt x="63794" y="10857"/>
                  <a:pt x="63794" y="10346"/>
                </a:cubicBezTo>
                <a:cubicBezTo>
                  <a:pt x="64270" y="10161"/>
                  <a:pt x="64824" y="10055"/>
                  <a:pt x="65370" y="9941"/>
                </a:cubicBezTo>
                <a:close/>
                <a:moveTo>
                  <a:pt x="2096" y="11226"/>
                </a:moveTo>
                <a:cubicBezTo>
                  <a:pt x="2827" y="11262"/>
                  <a:pt x="3557" y="11341"/>
                  <a:pt x="4332" y="11411"/>
                </a:cubicBezTo>
                <a:cubicBezTo>
                  <a:pt x="3813" y="11631"/>
                  <a:pt x="3337" y="11816"/>
                  <a:pt x="2827" y="12001"/>
                </a:cubicBezTo>
                <a:cubicBezTo>
                  <a:pt x="2096" y="11922"/>
                  <a:pt x="1321" y="11851"/>
                  <a:pt x="511" y="11816"/>
                </a:cubicBezTo>
                <a:cubicBezTo>
                  <a:pt x="1031" y="11631"/>
                  <a:pt x="1577" y="11446"/>
                  <a:pt x="2096" y="11226"/>
                </a:cubicBezTo>
                <a:close/>
                <a:moveTo>
                  <a:pt x="12617" y="10857"/>
                </a:moveTo>
                <a:cubicBezTo>
                  <a:pt x="12987" y="10936"/>
                  <a:pt x="13356" y="11041"/>
                  <a:pt x="13717" y="11121"/>
                </a:cubicBezTo>
                <a:cubicBezTo>
                  <a:pt x="13981" y="11156"/>
                  <a:pt x="14201" y="11226"/>
                  <a:pt x="14422" y="11297"/>
                </a:cubicBezTo>
                <a:cubicBezTo>
                  <a:pt x="13981" y="11517"/>
                  <a:pt x="13497" y="11737"/>
                  <a:pt x="13022" y="12001"/>
                </a:cubicBezTo>
                <a:cubicBezTo>
                  <a:pt x="12617" y="11887"/>
                  <a:pt x="12221" y="11816"/>
                  <a:pt x="11851" y="11737"/>
                </a:cubicBezTo>
                <a:cubicBezTo>
                  <a:pt x="11631" y="11667"/>
                  <a:pt x="11411" y="11631"/>
                  <a:pt x="11191" y="11596"/>
                </a:cubicBezTo>
                <a:cubicBezTo>
                  <a:pt x="11666" y="11341"/>
                  <a:pt x="12141" y="11121"/>
                  <a:pt x="12617" y="10857"/>
                </a:cubicBezTo>
                <a:close/>
                <a:moveTo>
                  <a:pt x="17388" y="11121"/>
                </a:moveTo>
                <a:cubicBezTo>
                  <a:pt x="17864" y="11262"/>
                  <a:pt x="18304" y="11376"/>
                  <a:pt x="18780" y="11517"/>
                </a:cubicBezTo>
                <a:cubicBezTo>
                  <a:pt x="18454" y="11667"/>
                  <a:pt x="18163" y="11851"/>
                  <a:pt x="17829" y="12001"/>
                </a:cubicBezTo>
                <a:cubicBezTo>
                  <a:pt x="17318" y="11922"/>
                  <a:pt x="16763" y="11816"/>
                  <a:pt x="16253" y="11667"/>
                </a:cubicBezTo>
                <a:cubicBezTo>
                  <a:pt x="16658" y="11482"/>
                  <a:pt x="17019" y="11297"/>
                  <a:pt x="17388" y="11121"/>
                </a:cubicBezTo>
                <a:close/>
                <a:moveTo>
                  <a:pt x="58221" y="9615"/>
                </a:moveTo>
                <a:lnTo>
                  <a:pt x="58221" y="9615"/>
                </a:lnTo>
                <a:cubicBezTo>
                  <a:pt x="58142" y="10091"/>
                  <a:pt x="58142" y="10566"/>
                  <a:pt x="58107" y="11041"/>
                </a:cubicBezTo>
                <a:cubicBezTo>
                  <a:pt x="57737" y="11376"/>
                  <a:pt x="57341" y="11702"/>
                  <a:pt x="56971" y="12001"/>
                </a:cubicBezTo>
                <a:cubicBezTo>
                  <a:pt x="56971" y="11517"/>
                  <a:pt x="56971" y="11077"/>
                  <a:pt x="57006" y="10636"/>
                </a:cubicBezTo>
                <a:cubicBezTo>
                  <a:pt x="57446" y="10311"/>
                  <a:pt x="57851" y="9976"/>
                  <a:pt x="58221" y="9615"/>
                </a:cubicBezTo>
                <a:close/>
                <a:moveTo>
                  <a:pt x="73408" y="9800"/>
                </a:moveTo>
                <a:lnTo>
                  <a:pt x="73408" y="9800"/>
                </a:lnTo>
                <a:cubicBezTo>
                  <a:pt x="73628" y="9941"/>
                  <a:pt x="73883" y="10091"/>
                  <a:pt x="74139" y="10275"/>
                </a:cubicBezTo>
                <a:cubicBezTo>
                  <a:pt x="74394" y="10460"/>
                  <a:pt x="74614" y="10636"/>
                  <a:pt x="74870" y="10857"/>
                </a:cubicBezTo>
                <a:cubicBezTo>
                  <a:pt x="74905" y="11262"/>
                  <a:pt x="75019" y="11702"/>
                  <a:pt x="75090" y="12071"/>
                </a:cubicBezTo>
                <a:cubicBezTo>
                  <a:pt x="74764" y="11816"/>
                  <a:pt x="74394" y="11596"/>
                  <a:pt x="74024" y="11376"/>
                </a:cubicBezTo>
                <a:cubicBezTo>
                  <a:pt x="73883" y="11262"/>
                  <a:pt x="73699" y="11191"/>
                  <a:pt x="73514" y="11121"/>
                </a:cubicBezTo>
                <a:cubicBezTo>
                  <a:pt x="73478" y="10680"/>
                  <a:pt x="73408" y="10240"/>
                  <a:pt x="73408" y="9800"/>
                </a:cubicBezTo>
                <a:close/>
                <a:moveTo>
                  <a:pt x="21315" y="11446"/>
                </a:moveTo>
                <a:cubicBezTo>
                  <a:pt x="21720" y="11596"/>
                  <a:pt x="22125" y="11737"/>
                  <a:pt x="22486" y="11887"/>
                </a:cubicBezTo>
                <a:cubicBezTo>
                  <a:pt x="22345" y="11922"/>
                  <a:pt x="22195" y="11957"/>
                  <a:pt x="22046" y="12001"/>
                </a:cubicBezTo>
                <a:cubicBezTo>
                  <a:pt x="21940" y="12036"/>
                  <a:pt x="21826" y="12071"/>
                  <a:pt x="21755" y="12107"/>
                </a:cubicBezTo>
                <a:cubicBezTo>
                  <a:pt x="21421" y="12036"/>
                  <a:pt x="21130" y="11957"/>
                  <a:pt x="20804" y="11922"/>
                </a:cubicBezTo>
                <a:cubicBezTo>
                  <a:pt x="20655" y="11887"/>
                  <a:pt x="20505" y="11851"/>
                  <a:pt x="20364" y="11816"/>
                </a:cubicBezTo>
                <a:cubicBezTo>
                  <a:pt x="20584" y="11737"/>
                  <a:pt x="20760" y="11667"/>
                  <a:pt x="20945" y="11596"/>
                </a:cubicBezTo>
                <a:cubicBezTo>
                  <a:pt x="21060" y="11561"/>
                  <a:pt x="21201" y="11482"/>
                  <a:pt x="21315" y="11446"/>
                </a:cubicBezTo>
                <a:close/>
                <a:moveTo>
                  <a:pt x="75785" y="9580"/>
                </a:moveTo>
                <a:lnTo>
                  <a:pt x="75829" y="9615"/>
                </a:lnTo>
                <a:cubicBezTo>
                  <a:pt x="76120" y="10055"/>
                  <a:pt x="76410" y="10531"/>
                  <a:pt x="76710" y="10971"/>
                </a:cubicBezTo>
                <a:cubicBezTo>
                  <a:pt x="76745" y="11341"/>
                  <a:pt x="76780" y="11702"/>
                  <a:pt x="76886" y="12107"/>
                </a:cubicBezTo>
                <a:cubicBezTo>
                  <a:pt x="76630" y="11816"/>
                  <a:pt x="76410" y="11482"/>
                  <a:pt x="76155" y="11156"/>
                </a:cubicBezTo>
                <a:cubicBezTo>
                  <a:pt x="76049" y="11006"/>
                  <a:pt x="75935" y="10821"/>
                  <a:pt x="75785" y="10680"/>
                </a:cubicBezTo>
                <a:cubicBezTo>
                  <a:pt x="75785" y="10311"/>
                  <a:pt x="75750" y="9941"/>
                  <a:pt x="75785" y="9580"/>
                </a:cubicBezTo>
                <a:close/>
                <a:moveTo>
                  <a:pt x="18894" y="11561"/>
                </a:moveTo>
                <a:cubicBezTo>
                  <a:pt x="19184" y="11631"/>
                  <a:pt x="19519" y="11702"/>
                  <a:pt x="19810" y="11781"/>
                </a:cubicBezTo>
                <a:cubicBezTo>
                  <a:pt x="19959" y="11781"/>
                  <a:pt x="20065" y="11816"/>
                  <a:pt x="20179" y="11851"/>
                </a:cubicBezTo>
                <a:cubicBezTo>
                  <a:pt x="19924" y="11957"/>
                  <a:pt x="19660" y="12071"/>
                  <a:pt x="19405" y="12221"/>
                </a:cubicBezTo>
                <a:cubicBezTo>
                  <a:pt x="19114" y="12177"/>
                  <a:pt x="18824" y="12142"/>
                  <a:pt x="18524" y="12107"/>
                </a:cubicBezTo>
                <a:cubicBezTo>
                  <a:pt x="18339" y="12107"/>
                  <a:pt x="18119" y="12071"/>
                  <a:pt x="17943" y="12036"/>
                </a:cubicBezTo>
                <a:cubicBezTo>
                  <a:pt x="18234" y="11851"/>
                  <a:pt x="18559" y="11702"/>
                  <a:pt x="18894" y="11561"/>
                </a:cubicBezTo>
                <a:close/>
                <a:moveTo>
                  <a:pt x="8549" y="11121"/>
                </a:moveTo>
                <a:cubicBezTo>
                  <a:pt x="9359" y="11262"/>
                  <a:pt x="10196" y="11411"/>
                  <a:pt x="11006" y="11596"/>
                </a:cubicBezTo>
                <a:cubicBezTo>
                  <a:pt x="10530" y="11816"/>
                  <a:pt x="10055" y="12036"/>
                  <a:pt x="9579" y="12256"/>
                </a:cubicBezTo>
                <a:cubicBezTo>
                  <a:pt x="8734" y="12071"/>
                  <a:pt x="7889" y="11922"/>
                  <a:pt x="7044" y="11781"/>
                </a:cubicBezTo>
                <a:cubicBezTo>
                  <a:pt x="7519" y="11561"/>
                  <a:pt x="8039" y="11341"/>
                  <a:pt x="8549" y="11121"/>
                </a:cubicBezTo>
                <a:close/>
                <a:moveTo>
                  <a:pt x="78646" y="10346"/>
                </a:moveTo>
                <a:cubicBezTo>
                  <a:pt x="79087" y="10716"/>
                  <a:pt x="79571" y="11041"/>
                  <a:pt x="80117" y="11341"/>
                </a:cubicBezTo>
                <a:cubicBezTo>
                  <a:pt x="79932" y="11631"/>
                  <a:pt x="79826" y="11922"/>
                  <a:pt x="79747" y="12292"/>
                </a:cubicBezTo>
                <a:cubicBezTo>
                  <a:pt x="79166" y="11957"/>
                  <a:pt x="78646" y="11631"/>
                  <a:pt x="78206" y="11262"/>
                </a:cubicBezTo>
                <a:cubicBezTo>
                  <a:pt x="78285" y="10936"/>
                  <a:pt x="78426" y="10636"/>
                  <a:pt x="78646" y="10346"/>
                </a:cubicBezTo>
                <a:close/>
                <a:moveTo>
                  <a:pt x="14527" y="11297"/>
                </a:moveTo>
                <a:cubicBezTo>
                  <a:pt x="14712" y="11376"/>
                  <a:pt x="14932" y="11411"/>
                  <a:pt x="15117" y="11446"/>
                </a:cubicBezTo>
                <a:cubicBezTo>
                  <a:pt x="15443" y="11561"/>
                  <a:pt x="15777" y="11631"/>
                  <a:pt x="16103" y="11702"/>
                </a:cubicBezTo>
                <a:cubicBezTo>
                  <a:pt x="15698" y="11922"/>
                  <a:pt x="15302" y="12142"/>
                  <a:pt x="14897" y="12327"/>
                </a:cubicBezTo>
                <a:cubicBezTo>
                  <a:pt x="14272" y="12256"/>
                  <a:pt x="13682" y="12142"/>
                  <a:pt x="13136" y="12001"/>
                </a:cubicBezTo>
                <a:cubicBezTo>
                  <a:pt x="13576" y="11781"/>
                  <a:pt x="14052" y="11561"/>
                  <a:pt x="14527" y="11297"/>
                </a:cubicBezTo>
                <a:close/>
                <a:moveTo>
                  <a:pt x="4438" y="11446"/>
                </a:moveTo>
                <a:cubicBezTo>
                  <a:pt x="5248" y="11517"/>
                  <a:pt x="6014" y="11667"/>
                  <a:pt x="6824" y="11781"/>
                </a:cubicBezTo>
                <a:cubicBezTo>
                  <a:pt x="6348" y="12001"/>
                  <a:pt x="5908" y="12177"/>
                  <a:pt x="5433" y="12362"/>
                </a:cubicBezTo>
                <a:cubicBezTo>
                  <a:pt x="4623" y="12256"/>
                  <a:pt x="3778" y="12107"/>
                  <a:pt x="2976" y="12036"/>
                </a:cubicBezTo>
                <a:cubicBezTo>
                  <a:pt x="3452" y="11816"/>
                  <a:pt x="3962" y="11631"/>
                  <a:pt x="4438" y="11446"/>
                </a:cubicBezTo>
                <a:close/>
                <a:moveTo>
                  <a:pt x="23366" y="11851"/>
                </a:moveTo>
                <a:cubicBezTo>
                  <a:pt x="23666" y="12036"/>
                  <a:pt x="23956" y="12221"/>
                  <a:pt x="24282" y="12362"/>
                </a:cubicBezTo>
                <a:lnTo>
                  <a:pt x="23842" y="12362"/>
                </a:lnTo>
                <a:cubicBezTo>
                  <a:pt x="23481" y="12221"/>
                  <a:pt x="23111" y="12071"/>
                  <a:pt x="22741" y="11922"/>
                </a:cubicBezTo>
                <a:cubicBezTo>
                  <a:pt x="22891" y="11922"/>
                  <a:pt x="23076" y="11887"/>
                  <a:pt x="23226" y="11887"/>
                </a:cubicBezTo>
                <a:cubicBezTo>
                  <a:pt x="23296" y="11887"/>
                  <a:pt x="23331" y="11887"/>
                  <a:pt x="23366" y="11851"/>
                </a:cubicBezTo>
                <a:close/>
                <a:moveTo>
                  <a:pt x="25647" y="10531"/>
                </a:moveTo>
                <a:cubicBezTo>
                  <a:pt x="25823" y="11041"/>
                  <a:pt x="26008" y="11561"/>
                  <a:pt x="26263" y="12036"/>
                </a:cubicBezTo>
                <a:cubicBezTo>
                  <a:pt x="26157" y="12177"/>
                  <a:pt x="26087" y="12292"/>
                  <a:pt x="25972" y="12362"/>
                </a:cubicBezTo>
                <a:cubicBezTo>
                  <a:pt x="25717" y="11957"/>
                  <a:pt x="25532" y="11517"/>
                  <a:pt x="25347" y="11077"/>
                </a:cubicBezTo>
                <a:cubicBezTo>
                  <a:pt x="25462" y="10936"/>
                  <a:pt x="25567" y="10751"/>
                  <a:pt x="25647" y="10531"/>
                </a:cubicBezTo>
                <a:close/>
                <a:moveTo>
                  <a:pt x="76886" y="9976"/>
                </a:moveTo>
                <a:cubicBezTo>
                  <a:pt x="77185" y="10381"/>
                  <a:pt x="77511" y="10751"/>
                  <a:pt x="77916" y="11077"/>
                </a:cubicBezTo>
                <a:cubicBezTo>
                  <a:pt x="77986" y="11156"/>
                  <a:pt x="78065" y="11226"/>
                  <a:pt x="78136" y="11297"/>
                </a:cubicBezTo>
                <a:cubicBezTo>
                  <a:pt x="78065" y="11631"/>
                  <a:pt x="78065" y="12001"/>
                  <a:pt x="78101" y="12362"/>
                </a:cubicBezTo>
                <a:cubicBezTo>
                  <a:pt x="78065" y="12327"/>
                  <a:pt x="78065" y="12327"/>
                  <a:pt x="78030" y="12292"/>
                </a:cubicBezTo>
                <a:cubicBezTo>
                  <a:pt x="77546" y="11887"/>
                  <a:pt x="77150" y="11411"/>
                  <a:pt x="76780" y="10936"/>
                </a:cubicBezTo>
                <a:cubicBezTo>
                  <a:pt x="76780" y="10601"/>
                  <a:pt x="76815" y="10275"/>
                  <a:pt x="76886" y="9976"/>
                </a:cubicBezTo>
                <a:close/>
                <a:moveTo>
                  <a:pt x="20285" y="11851"/>
                </a:moveTo>
                <a:cubicBezTo>
                  <a:pt x="20470" y="11887"/>
                  <a:pt x="20620" y="11922"/>
                  <a:pt x="20804" y="11957"/>
                </a:cubicBezTo>
                <a:cubicBezTo>
                  <a:pt x="21060" y="12036"/>
                  <a:pt x="21350" y="12071"/>
                  <a:pt x="21641" y="12142"/>
                </a:cubicBezTo>
                <a:cubicBezTo>
                  <a:pt x="21421" y="12221"/>
                  <a:pt x="21201" y="12292"/>
                  <a:pt x="21025" y="12397"/>
                </a:cubicBezTo>
                <a:cubicBezTo>
                  <a:pt x="20655" y="12327"/>
                  <a:pt x="20285" y="12292"/>
                  <a:pt x="19924" y="12256"/>
                </a:cubicBezTo>
                <a:cubicBezTo>
                  <a:pt x="19774" y="12256"/>
                  <a:pt x="19625" y="12256"/>
                  <a:pt x="19519" y="12221"/>
                </a:cubicBezTo>
                <a:cubicBezTo>
                  <a:pt x="19774" y="12107"/>
                  <a:pt x="20030" y="12001"/>
                  <a:pt x="20285" y="11851"/>
                </a:cubicBezTo>
                <a:close/>
                <a:moveTo>
                  <a:pt x="22600" y="11957"/>
                </a:moveTo>
                <a:cubicBezTo>
                  <a:pt x="22961" y="12107"/>
                  <a:pt x="23331" y="12221"/>
                  <a:pt x="23701" y="12362"/>
                </a:cubicBezTo>
                <a:lnTo>
                  <a:pt x="23666" y="12362"/>
                </a:lnTo>
                <a:cubicBezTo>
                  <a:pt x="23516" y="12397"/>
                  <a:pt x="23366" y="12397"/>
                  <a:pt x="23181" y="12441"/>
                </a:cubicBezTo>
                <a:lnTo>
                  <a:pt x="21861" y="12107"/>
                </a:lnTo>
                <a:cubicBezTo>
                  <a:pt x="21940" y="12107"/>
                  <a:pt x="22011" y="12071"/>
                  <a:pt x="22081" y="12071"/>
                </a:cubicBezTo>
                <a:cubicBezTo>
                  <a:pt x="22231" y="12001"/>
                  <a:pt x="22416" y="11957"/>
                  <a:pt x="22600" y="11957"/>
                </a:cubicBezTo>
                <a:close/>
                <a:moveTo>
                  <a:pt x="23956" y="11781"/>
                </a:moveTo>
                <a:cubicBezTo>
                  <a:pt x="24212" y="12001"/>
                  <a:pt x="24467" y="12221"/>
                  <a:pt x="24722" y="12441"/>
                </a:cubicBezTo>
                <a:cubicBezTo>
                  <a:pt x="24652" y="12397"/>
                  <a:pt x="24546" y="12397"/>
                  <a:pt x="24396" y="12397"/>
                </a:cubicBezTo>
                <a:cubicBezTo>
                  <a:pt x="24106" y="12221"/>
                  <a:pt x="23771" y="12036"/>
                  <a:pt x="23481" y="11851"/>
                </a:cubicBezTo>
                <a:cubicBezTo>
                  <a:pt x="23622" y="11851"/>
                  <a:pt x="23807" y="11816"/>
                  <a:pt x="23956" y="11781"/>
                </a:cubicBezTo>
                <a:close/>
                <a:moveTo>
                  <a:pt x="24502" y="11667"/>
                </a:moveTo>
                <a:cubicBezTo>
                  <a:pt x="24722" y="11957"/>
                  <a:pt x="24986" y="12221"/>
                  <a:pt x="25242" y="12512"/>
                </a:cubicBezTo>
                <a:cubicBezTo>
                  <a:pt x="25162" y="12512"/>
                  <a:pt x="25127" y="12476"/>
                  <a:pt x="25092" y="12476"/>
                </a:cubicBezTo>
                <a:cubicBezTo>
                  <a:pt x="25022" y="12476"/>
                  <a:pt x="24942" y="12441"/>
                  <a:pt x="24872" y="12441"/>
                </a:cubicBezTo>
                <a:cubicBezTo>
                  <a:pt x="24581" y="12221"/>
                  <a:pt x="24326" y="12001"/>
                  <a:pt x="24027" y="11781"/>
                </a:cubicBezTo>
                <a:cubicBezTo>
                  <a:pt x="24176" y="11737"/>
                  <a:pt x="24326" y="11702"/>
                  <a:pt x="24467" y="11667"/>
                </a:cubicBezTo>
                <a:close/>
                <a:moveTo>
                  <a:pt x="25312" y="11121"/>
                </a:moveTo>
                <a:cubicBezTo>
                  <a:pt x="25497" y="11561"/>
                  <a:pt x="25682" y="12001"/>
                  <a:pt x="25937" y="12397"/>
                </a:cubicBezTo>
                <a:cubicBezTo>
                  <a:pt x="25867" y="12476"/>
                  <a:pt x="25787" y="12512"/>
                  <a:pt x="25717" y="12512"/>
                </a:cubicBezTo>
                <a:cubicBezTo>
                  <a:pt x="25462" y="12142"/>
                  <a:pt x="25242" y="11781"/>
                  <a:pt x="25022" y="11411"/>
                </a:cubicBezTo>
                <a:cubicBezTo>
                  <a:pt x="25127" y="11341"/>
                  <a:pt x="25206" y="11226"/>
                  <a:pt x="25312" y="11121"/>
                </a:cubicBezTo>
                <a:close/>
                <a:moveTo>
                  <a:pt x="71647" y="10416"/>
                </a:moveTo>
                <a:cubicBezTo>
                  <a:pt x="72264" y="10601"/>
                  <a:pt x="72889" y="10857"/>
                  <a:pt x="73478" y="11121"/>
                </a:cubicBezTo>
                <a:cubicBezTo>
                  <a:pt x="73514" y="11631"/>
                  <a:pt x="73628" y="12071"/>
                  <a:pt x="73699" y="12512"/>
                </a:cubicBezTo>
                <a:cubicBezTo>
                  <a:pt x="73109" y="12292"/>
                  <a:pt x="72448" y="12071"/>
                  <a:pt x="71753" y="11922"/>
                </a:cubicBezTo>
                <a:cubicBezTo>
                  <a:pt x="71718" y="11446"/>
                  <a:pt x="71682" y="10936"/>
                  <a:pt x="71647" y="10416"/>
                </a:cubicBezTo>
                <a:close/>
                <a:moveTo>
                  <a:pt x="24986" y="11446"/>
                </a:moveTo>
                <a:cubicBezTo>
                  <a:pt x="25162" y="11816"/>
                  <a:pt x="25382" y="12177"/>
                  <a:pt x="25647" y="12547"/>
                </a:cubicBezTo>
                <a:cubicBezTo>
                  <a:pt x="25532" y="12547"/>
                  <a:pt x="25462" y="12547"/>
                  <a:pt x="25312" y="12512"/>
                </a:cubicBezTo>
                <a:cubicBezTo>
                  <a:pt x="25057" y="12256"/>
                  <a:pt x="24801" y="11957"/>
                  <a:pt x="24581" y="11631"/>
                </a:cubicBezTo>
                <a:cubicBezTo>
                  <a:pt x="24722" y="11596"/>
                  <a:pt x="24837" y="11517"/>
                  <a:pt x="24986" y="11446"/>
                </a:cubicBezTo>
                <a:close/>
                <a:moveTo>
                  <a:pt x="63724" y="10346"/>
                </a:moveTo>
                <a:cubicBezTo>
                  <a:pt x="63724" y="10857"/>
                  <a:pt x="63759" y="11411"/>
                  <a:pt x="63794" y="11957"/>
                </a:cubicBezTo>
                <a:cubicBezTo>
                  <a:pt x="63284" y="12107"/>
                  <a:pt x="62799" y="12327"/>
                  <a:pt x="62324" y="12547"/>
                </a:cubicBezTo>
                <a:cubicBezTo>
                  <a:pt x="62253" y="12001"/>
                  <a:pt x="62218" y="11482"/>
                  <a:pt x="62218" y="11006"/>
                </a:cubicBezTo>
                <a:cubicBezTo>
                  <a:pt x="62694" y="10751"/>
                  <a:pt x="63204" y="10531"/>
                  <a:pt x="63724" y="10346"/>
                </a:cubicBezTo>
                <a:close/>
                <a:moveTo>
                  <a:pt x="16182" y="11737"/>
                </a:moveTo>
                <a:cubicBezTo>
                  <a:pt x="16693" y="11851"/>
                  <a:pt x="17204" y="11957"/>
                  <a:pt x="17758" y="12071"/>
                </a:cubicBezTo>
                <a:cubicBezTo>
                  <a:pt x="17424" y="12221"/>
                  <a:pt x="17098" y="12397"/>
                  <a:pt x="16763" y="12582"/>
                </a:cubicBezTo>
                <a:cubicBezTo>
                  <a:pt x="16138" y="12512"/>
                  <a:pt x="15557" y="12441"/>
                  <a:pt x="15003" y="12362"/>
                </a:cubicBezTo>
                <a:cubicBezTo>
                  <a:pt x="15372" y="12142"/>
                  <a:pt x="15777" y="11922"/>
                  <a:pt x="16182" y="11737"/>
                </a:cubicBezTo>
                <a:close/>
                <a:moveTo>
                  <a:pt x="21755" y="12142"/>
                </a:moveTo>
                <a:lnTo>
                  <a:pt x="23076" y="12476"/>
                </a:lnTo>
                <a:cubicBezTo>
                  <a:pt x="22891" y="12512"/>
                  <a:pt x="22706" y="12547"/>
                  <a:pt x="22521" y="12617"/>
                </a:cubicBezTo>
                <a:cubicBezTo>
                  <a:pt x="22081" y="12512"/>
                  <a:pt x="21606" y="12441"/>
                  <a:pt x="21130" y="12397"/>
                </a:cubicBezTo>
                <a:cubicBezTo>
                  <a:pt x="21315" y="12327"/>
                  <a:pt x="21535" y="12221"/>
                  <a:pt x="21755" y="12142"/>
                </a:cubicBezTo>
                <a:close/>
                <a:moveTo>
                  <a:pt x="59392" y="9941"/>
                </a:moveTo>
                <a:cubicBezTo>
                  <a:pt x="59392" y="10460"/>
                  <a:pt x="59392" y="10971"/>
                  <a:pt x="59427" y="11517"/>
                </a:cubicBezTo>
                <a:cubicBezTo>
                  <a:pt x="59172" y="11737"/>
                  <a:pt x="58882" y="12001"/>
                  <a:pt x="58617" y="12256"/>
                </a:cubicBezTo>
                <a:cubicBezTo>
                  <a:pt x="58477" y="12362"/>
                  <a:pt x="58362" y="12512"/>
                  <a:pt x="58221" y="12617"/>
                </a:cubicBezTo>
                <a:cubicBezTo>
                  <a:pt x="58177" y="12107"/>
                  <a:pt x="58177" y="11596"/>
                  <a:pt x="58177" y="11077"/>
                </a:cubicBezTo>
                <a:cubicBezTo>
                  <a:pt x="58441" y="10857"/>
                  <a:pt x="58661" y="10636"/>
                  <a:pt x="58882" y="10416"/>
                </a:cubicBezTo>
                <a:cubicBezTo>
                  <a:pt x="59058" y="10275"/>
                  <a:pt x="59242" y="10091"/>
                  <a:pt x="59392" y="9941"/>
                </a:cubicBezTo>
                <a:close/>
                <a:moveTo>
                  <a:pt x="11076" y="11631"/>
                </a:moveTo>
                <a:cubicBezTo>
                  <a:pt x="11340" y="11667"/>
                  <a:pt x="11595" y="11737"/>
                  <a:pt x="11851" y="11781"/>
                </a:cubicBezTo>
                <a:cubicBezTo>
                  <a:pt x="12177" y="11851"/>
                  <a:pt x="12546" y="11957"/>
                  <a:pt x="12951" y="12036"/>
                </a:cubicBezTo>
                <a:lnTo>
                  <a:pt x="11631" y="12697"/>
                </a:lnTo>
                <a:cubicBezTo>
                  <a:pt x="11481" y="12661"/>
                  <a:pt x="11375" y="12617"/>
                  <a:pt x="11226" y="12617"/>
                </a:cubicBezTo>
                <a:cubicBezTo>
                  <a:pt x="10856" y="12512"/>
                  <a:pt x="10495" y="12441"/>
                  <a:pt x="10125" y="12362"/>
                </a:cubicBezTo>
                <a:cubicBezTo>
                  <a:pt x="9976" y="12327"/>
                  <a:pt x="9835" y="12292"/>
                  <a:pt x="9685" y="12292"/>
                </a:cubicBezTo>
                <a:cubicBezTo>
                  <a:pt x="10160" y="12071"/>
                  <a:pt x="10636" y="11851"/>
                  <a:pt x="11076" y="11631"/>
                </a:cubicBezTo>
                <a:close/>
                <a:moveTo>
                  <a:pt x="17829" y="12071"/>
                </a:moveTo>
                <a:cubicBezTo>
                  <a:pt x="18049" y="12107"/>
                  <a:pt x="18304" y="12142"/>
                  <a:pt x="18524" y="12177"/>
                </a:cubicBezTo>
                <a:cubicBezTo>
                  <a:pt x="18780" y="12221"/>
                  <a:pt x="19044" y="12221"/>
                  <a:pt x="19299" y="12256"/>
                </a:cubicBezTo>
                <a:cubicBezTo>
                  <a:pt x="19044" y="12397"/>
                  <a:pt x="18744" y="12547"/>
                  <a:pt x="18489" y="12697"/>
                </a:cubicBezTo>
                <a:cubicBezTo>
                  <a:pt x="18269" y="12697"/>
                  <a:pt x="18049" y="12661"/>
                  <a:pt x="17793" y="12661"/>
                </a:cubicBezTo>
                <a:cubicBezTo>
                  <a:pt x="17503" y="12661"/>
                  <a:pt x="17168" y="12617"/>
                  <a:pt x="16878" y="12582"/>
                </a:cubicBezTo>
                <a:cubicBezTo>
                  <a:pt x="17168" y="12397"/>
                  <a:pt x="17503" y="12256"/>
                  <a:pt x="17829" y="12071"/>
                </a:cubicBezTo>
                <a:close/>
                <a:moveTo>
                  <a:pt x="19405" y="12256"/>
                </a:moveTo>
                <a:cubicBezTo>
                  <a:pt x="19589" y="12292"/>
                  <a:pt x="19739" y="12292"/>
                  <a:pt x="19924" y="12327"/>
                </a:cubicBezTo>
                <a:cubicBezTo>
                  <a:pt x="20250" y="12362"/>
                  <a:pt x="20584" y="12397"/>
                  <a:pt x="20910" y="12441"/>
                </a:cubicBezTo>
                <a:cubicBezTo>
                  <a:pt x="20690" y="12547"/>
                  <a:pt x="20435" y="12661"/>
                  <a:pt x="20250" y="12767"/>
                </a:cubicBezTo>
                <a:cubicBezTo>
                  <a:pt x="19774" y="12732"/>
                  <a:pt x="19299" y="12732"/>
                  <a:pt x="18824" y="12697"/>
                </a:cubicBezTo>
                <a:lnTo>
                  <a:pt x="18603" y="12697"/>
                </a:lnTo>
                <a:cubicBezTo>
                  <a:pt x="18859" y="12547"/>
                  <a:pt x="19149" y="12397"/>
                  <a:pt x="19405" y="12256"/>
                </a:cubicBezTo>
                <a:close/>
                <a:moveTo>
                  <a:pt x="53995" y="11121"/>
                </a:moveTo>
                <a:lnTo>
                  <a:pt x="53995" y="11121"/>
                </a:lnTo>
                <a:cubicBezTo>
                  <a:pt x="53925" y="11341"/>
                  <a:pt x="53854" y="11561"/>
                  <a:pt x="53819" y="11781"/>
                </a:cubicBezTo>
                <a:lnTo>
                  <a:pt x="52164" y="12767"/>
                </a:lnTo>
                <a:cubicBezTo>
                  <a:pt x="52199" y="12547"/>
                  <a:pt x="52279" y="12327"/>
                  <a:pt x="52349" y="12142"/>
                </a:cubicBezTo>
                <a:cubicBezTo>
                  <a:pt x="52895" y="11816"/>
                  <a:pt x="53449" y="11446"/>
                  <a:pt x="53995" y="11121"/>
                </a:cubicBezTo>
                <a:close/>
                <a:moveTo>
                  <a:pt x="55615" y="10636"/>
                </a:moveTo>
                <a:lnTo>
                  <a:pt x="55615" y="10636"/>
                </a:lnTo>
                <a:cubicBezTo>
                  <a:pt x="55501" y="11006"/>
                  <a:pt x="55466" y="11376"/>
                  <a:pt x="55430" y="11737"/>
                </a:cubicBezTo>
                <a:cubicBezTo>
                  <a:pt x="54876" y="12107"/>
                  <a:pt x="54295" y="12476"/>
                  <a:pt x="53705" y="12802"/>
                </a:cubicBezTo>
                <a:cubicBezTo>
                  <a:pt x="53740" y="12476"/>
                  <a:pt x="53775" y="12142"/>
                  <a:pt x="53854" y="11816"/>
                </a:cubicBezTo>
                <a:cubicBezTo>
                  <a:pt x="54436" y="11446"/>
                  <a:pt x="55025" y="11041"/>
                  <a:pt x="55615" y="10636"/>
                </a:cubicBezTo>
                <a:close/>
                <a:moveTo>
                  <a:pt x="60678" y="10531"/>
                </a:moveTo>
                <a:cubicBezTo>
                  <a:pt x="60713" y="10971"/>
                  <a:pt x="60713" y="11411"/>
                  <a:pt x="60748" y="11851"/>
                </a:cubicBezTo>
                <a:cubicBezTo>
                  <a:pt x="60343" y="12142"/>
                  <a:pt x="59982" y="12441"/>
                  <a:pt x="59577" y="12802"/>
                </a:cubicBezTo>
                <a:cubicBezTo>
                  <a:pt x="59542" y="12362"/>
                  <a:pt x="59498" y="11957"/>
                  <a:pt x="59498" y="11517"/>
                </a:cubicBezTo>
                <a:cubicBezTo>
                  <a:pt x="59903" y="11191"/>
                  <a:pt x="60273" y="10857"/>
                  <a:pt x="60678" y="10531"/>
                </a:cubicBezTo>
                <a:close/>
                <a:moveTo>
                  <a:pt x="6938" y="11816"/>
                </a:moveTo>
                <a:cubicBezTo>
                  <a:pt x="7775" y="11957"/>
                  <a:pt x="8655" y="12107"/>
                  <a:pt x="9500" y="12292"/>
                </a:cubicBezTo>
                <a:cubicBezTo>
                  <a:pt x="9060" y="12512"/>
                  <a:pt x="8620" y="12697"/>
                  <a:pt x="8180" y="12881"/>
                </a:cubicBezTo>
                <a:cubicBezTo>
                  <a:pt x="7334" y="12732"/>
                  <a:pt x="6419" y="12547"/>
                  <a:pt x="5538" y="12397"/>
                </a:cubicBezTo>
                <a:cubicBezTo>
                  <a:pt x="6014" y="12221"/>
                  <a:pt x="6454" y="12001"/>
                  <a:pt x="6938" y="11816"/>
                </a:cubicBezTo>
                <a:close/>
                <a:moveTo>
                  <a:pt x="21025" y="12441"/>
                </a:moveTo>
                <a:cubicBezTo>
                  <a:pt x="21500" y="12512"/>
                  <a:pt x="21975" y="12547"/>
                  <a:pt x="22416" y="12661"/>
                </a:cubicBezTo>
                <a:cubicBezTo>
                  <a:pt x="22231" y="12732"/>
                  <a:pt x="22011" y="12802"/>
                  <a:pt x="21790" y="12917"/>
                </a:cubicBezTo>
                <a:cubicBezTo>
                  <a:pt x="21315" y="12837"/>
                  <a:pt x="20840" y="12802"/>
                  <a:pt x="20364" y="12767"/>
                </a:cubicBezTo>
                <a:cubicBezTo>
                  <a:pt x="20540" y="12661"/>
                  <a:pt x="20804" y="12547"/>
                  <a:pt x="21025" y="12441"/>
                </a:cubicBezTo>
                <a:close/>
                <a:moveTo>
                  <a:pt x="23842" y="12441"/>
                </a:moveTo>
                <a:cubicBezTo>
                  <a:pt x="24212" y="12582"/>
                  <a:pt x="24617" y="12732"/>
                  <a:pt x="24986" y="12917"/>
                </a:cubicBezTo>
                <a:cubicBezTo>
                  <a:pt x="25022" y="12917"/>
                  <a:pt x="25057" y="12952"/>
                  <a:pt x="25092" y="12952"/>
                </a:cubicBezTo>
                <a:lnTo>
                  <a:pt x="24801" y="12952"/>
                </a:lnTo>
                <a:cubicBezTo>
                  <a:pt x="24687" y="12917"/>
                  <a:pt x="24617" y="12881"/>
                  <a:pt x="24546" y="12837"/>
                </a:cubicBezTo>
                <a:cubicBezTo>
                  <a:pt x="24141" y="12697"/>
                  <a:pt x="23736" y="12582"/>
                  <a:pt x="23331" y="12476"/>
                </a:cubicBezTo>
                <a:cubicBezTo>
                  <a:pt x="23446" y="12476"/>
                  <a:pt x="23551" y="12441"/>
                  <a:pt x="23666" y="12441"/>
                </a:cubicBezTo>
                <a:close/>
                <a:moveTo>
                  <a:pt x="24546" y="12476"/>
                </a:moveTo>
                <a:cubicBezTo>
                  <a:pt x="24652" y="12476"/>
                  <a:pt x="24766" y="12476"/>
                  <a:pt x="24837" y="12512"/>
                </a:cubicBezTo>
                <a:cubicBezTo>
                  <a:pt x="25057" y="12661"/>
                  <a:pt x="25242" y="12802"/>
                  <a:pt x="25462" y="12952"/>
                </a:cubicBezTo>
                <a:cubicBezTo>
                  <a:pt x="25162" y="12802"/>
                  <a:pt x="24837" y="12617"/>
                  <a:pt x="24546" y="12476"/>
                </a:cubicBezTo>
                <a:close/>
                <a:moveTo>
                  <a:pt x="24396" y="12441"/>
                </a:moveTo>
                <a:cubicBezTo>
                  <a:pt x="24704" y="12608"/>
                  <a:pt x="25052" y="12813"/>
                  <a:pt x="25371" y="12992"/>
                </a:cubicBezTo>
                <a:lnTo>
                  <a:pt x="25371" y="12992"/>
                </a:lnTo>
                <a:cubicBezTo>
                  <a:pt x="25348" y="12987"/>
                  <a:pt x="25330" y="12987"/>
                  <a:pt x="25312" y="12987"/>
                </a:cubicBezTo>
                <a:cubicBezTo>
                  <a:pt x="25206" y="12952"/>
                  <a:pt x="25092" y="12881"/>
                  <a:pt x="25022" y="12837"/>
                </a:cubicBezTo>
                <a:cubicBezTo>
                  <a:pt x="24687" y="12697"/>
                  <a:pt x="24326" y="12582"/>
                  <a:pt x="23991" y="12441"/>
                </a:cubicBezTo>
                <a:close/>
                <a:moveTo>
                  <a:pt x="2862" y="12071"/>
                </a:moveTo>
                <a:cubicBezTo>
                  <a:pt x="3672" y="12177"/>
                  <a:pt x="4517" y="12292"/>
                  <a:pt x="5318" y="12441"/>
                </a:cubicBezTo>
                <a:cubicBezTo>
                  <a:pt x="4843" y="12617"/>
                  <a:pt x="4367" y="12802"/>
                  <a:pt x="3857" y="13022"/>
                </a:cubicBezTo>
                <a:cubicBezTo>
                  <a:pt x="3047" y="12881"/>
                  <a:pt x="2202" y="12732"/>
                  <a:pt x="1356" y="12617"/>
                </a:cubicBezTo>
                <a:cubicBezTo>
                  <a:pt x="1832" y="12441"/>
                  <a:pt x="2351" y="12256"/>
                  <a:pt x="2862" y="12071"/>
                </a:cubicBezTo>
                <a:close/>
                <a:moveTo>
                  <a:pt x="23181" y="12512"/>
                </a:moveTo>
                <a:cubicBezTo>
                  <a:pt x="23622" y="12617"/>
                  <a:pt x="24062" y="12732"/>
                  <a:pt x="24502" y="12917"/>
                </a:cubicBezTo>
                <a:cubicBezTo>
                  <a:pt x="24546" y="12917"/>
                  <a:pt x="24617" y="12952"/>
                  <a:pt x="24652" y="12952"/>
                </a:cubicBezTo>
                <a:cubicBezTo>
                  <a:pt x="24502" y="12952"/>
                  <a:pt x="24326" y="12987"/>
                  <a:pt x="24176" y="13022"/>
                </a:cubicBezTo>
                <a:cubicBezTo>
                  <a:pt x="24106" y="13022"/>
                  <a:pt x="24027" y="12987"/>
                  <a:pt x="23956" y="12952"/>
                </a:cubicBezTo>
                <a:cubicBezTo>
                  <a:pt x="23516" y="12802"/>
                  <a:pt x="23111" y="12732"/>
                  <a:pt x="22636" y="12617"/>
                </a:cubicBezTo>
                <a:cubicBezTo>
                  <a:pt x="22821" y="12582"/>
                  <a:pt x="23005" y="12547"/>
                  <a:pt x="23181" y="12512"/>
                </a:cubicBezTo>
                <a:close/>
                <a:moveTo>
                  <a:pt x="56971" y="10680"/>
                </a:moveTo>
                <a:lnTo>
                  <a:pt x="56971" y="10680"/>
                </a:lnTo>
                <a:cubicBezTo>
                  <a:pt x="56936" y="11121"/>
                  <a:pt x="56901" y="11561"/>
                  <a:pt x="56901" y="12036"/>
                </a:cubicBezTo>
                <a:cubicBezTo>
                  <a:pt x="56416" y="12362"/>
                  <a:pt x="55941" y="12697"/>
                  <a:pt x="55430" y="13022"/>
                </a:cubicBezTo>
                <a:cubicBezTo>
                  <a:pt x="55430" y="12582"/>
                  <a:pt x="55430" y="12177"/>
                  <a:pt x="55466" y="11781"/>
                </a:cubicBezTo>
                <a:cubicBezTo>
                  <a:pt x="55976" y="11411"/>
                  <a:pt x="56496" y="11041"/>
                  <a:pt x="56971" y="10680"/>
                </a:cubicBezTo>
                <a:close/>
                <a:moveTo>
                  <a:pt x="13022" y="12036"/>
                </a:moveTo>
                <a:cubicBezTo>
                  <a:pt x="13612" y="12177"/>
                  <a:pt x="14201" y="12292"/>
                  <a:pt x="14818" y="12397"/>
                </a:cubicBezTo>
                <a:lnTo>
                  <a:pt x="13497" y="13058"/>
                </a:lnTo>
                <a:cubicBezTo>
                  <a:pt x="12916" y="12952"/>
                  <a:pt x="12291" y="12837"/>
                  <a:pt x="11701" y="12697"/>
                </a:cubicBezTo>
                <a:lnTo>
                  <a:pt x="13022" y="12036"/>
                </a:lnTo>
                <a:close/>
                <a:moveTo>
                  <a:pt x="80152" y="11376"/>
                </a:moveTo>
                <a:cubicBezTo>
                  <a:pt x="80671" y="11631"/>
                  <a:pt x="81217" y="11887"/>
                  <a:pt x="81807" y="12142"/>
                </a:cubicBezTo>
                <a:cubicBezTo>
                  <a:pt x="81657" y="12441"/>
                  <a:pt x="81552" y="12732"/>
                  <a:pt x="81508" y="13058"/>
                </a:cubicBezTo>
                <a:cubicBezTo>
                  <a:pt x="80891" y="12837"/>
                  <a:pt x="80302" y="12582"/>
                  <a:pt x="79791" y="12292"/>
                </a:cubicBezTo>
                <a:cubicBezTo>
                  <a:pt x="79861" y="11957"/>
                  <a:pt x="79967" y="11667"/>
                  <a:pt x="80152" y="11376"/>
                </a:cubicBezTo>
                <a:close/>
                <a:moveTo>
                  <a:pt x="74905" y="10936"/>
                </a:moveTo>
                <a:lnTo>
                  <a:pt x="74905" y="10936"/>
                </a:lnTo>
                <a:cubicBezTo>
                  <a:pt x="75275" y="11262"/>
                  <a:pt x="75644" y="11631"/>
                  <a:pt x="75970" y="11957"/>
                </a:cubicBezTo>
                <a:cubicBezTo>
                  <a:pt x="76049" y="12362"/>
                  <a:pt x="76155" y="12732"/>
                  <a:pt x="76305" y="13102"/>
                </a:cubicBezTo>
                <a:cubicBezTo>
                  <a:pt x="75935" y="12767"/>
                  <a:pt x="75565" y="12441"/>
                  <a:pt x="75169" y="12142"/>
                </a:cubicBezTo>
                <a:cubicBezTo>
                  <a:pt x="75090" y="11737"/>
                  <a:pt x="74984" y="11341"/>
                  <a:pt x="74905" y="10936"/>
                </a:cubicBezTo>
                <a:close/>
                <a:moveTo>
                  <a:pt x="24942" y="12512"/>
                </a:moveTo>
                <a:cubicBezTo>
                  <a:pt x="24986" y="12512"/>
                  <a:pt x="25022" y="12547"/>
                  <a:pt x="25057" y="12547"/>
                </a:cubicBezTo>
                <a:cubicBezTo>
                  <a:pt x="25162" y="12547"/>
                  <a:pt x="25242" y="12547"/>
                  <a:pt x="25312" y="12582"/>
                </a:cubicBezTo>
                <a:cubicBezTo>
                  <a:pt x="25497" y="12802"/>
                  <a:pt x="25717" y="12987"/>
                  <a:pt x="25937" y="13207"/>
                </a:cubicBezTo>
                <a:cubicBezTo>
                  <a:pt x="25603" y="12987"/>
                  <a:pt x="25277" y="12767"/>
                  <a:pt x="24942" y="12512"/>
                </a:cubicBezTo>
                <a:close/>
                <a:moveTo>
                  <a:pt x="68381" y="11517"/>
                </a:moveTo>
                <a:cubicBezTo>
                  <a:pt x="68821" y="11561"/>
                  <a:pt x="69226" y="11561"/>
                  <a:pt x="69622" y="11596"/>
                </a:cubicBezTo>
                <a:cubicBezTo>
                  <a:pt x="69666" y="12177"/>
                  <a:pt x="69737" y="12732"/>
                  <a:pt x="69772" y="13207"/>
                </a:cubicBezTo>
                <a:cubicBezTo>
                  <a:pt x="69182" y="13172"/>
                  <a:pt x="68566" y="13172"/>
                  <a:pt x="67906" y="13172"/>
                </a:cubicBezTo>
                <a:lnTo>
                  <a:pt x="67536" y="13172"/>
                </a:lnTo>
                <a:cubicBezTo>
                  <a:pt x="67501" y="12661"/>
                  <a:pt x="67465" y="12107"/>
                  <a:pt x="67465" y="11517"/>
                </a:cubicBezTo>
                <a:close/>
                <a:moveTo>
                  <a:pt x="22521" y="12661"/>
                </a:moveTo>
                <a:cubicBezTo>
                  <a:pt x="23005" y="12767"/>
                  <a:pt x="23481" y="12881"/>
                  <a:pt x="23956" y="13022"/>
                </a:cubicBezTo>
                <a:cubicBezTo>
                  <a:pt x="23991" y="13022"/>
                  <a:pt x="24027" y="13058"/>
                  <a:pt x="24106" y="13058"/>
                </a:cubicBezTo>
                <a:cubicBezTo>
                  <a:pt x="23886" y="13137"/>
                  <a:pt x="23701" y="13207"/>
                  <a:pt x="23516" y="13278"/>
                </a:cubicBezTo>
                <a:cubicBezTo>
                  <a:pt x="22961" y="13137"/>
                  <a:pt x="22451" y="13022"/>
                  <a:pt x="21905" y="12952"/>
                </a:cubicBezTo>
                <a:cubicBezTo>
                  <a:pt x="22125" y="12837"/>
                  <a:pt x="22345" y="12732"/>
                  <a:pt x="22521" y="12661"/>
                </a:cubicBezTo>
                <a:close/>
                <a:moveTo>
                  <a:pt x="9615" y="12327"/>
                </a:moveTo>
                <a:cubicBezTo>
                  <a:pt x="9755" y="12362"/>
                  <a:pt x="9940" y="12397"/>
                  <a:pt x="10090" y="12397"/>
                </a:cubicBezTo>
                <a:cubicBezTo>
                  <a:pt x="10460" y="12512"/>
                  <a:pt x="10856" y="12582"/>
                  <a:pt x="11226" y="12661"/>
                </a:cubicBezTo>
                <a:cubicBezTo>
                  <a:pt x="11340" y="12697"/>
                  <a:pt x="11446" y="12697"/>
                  <a:pt x="11516" y="12732"/>
                </a:cubicBezTo>
                <a:cubicBezTo>
                  <a:pt x="11120" y="12917"/>
                  <a:pt x="10680" y="13137"/>
                  <a:pt x="10275" y="13322"/>
                </a:cubicBezTo>
                <a:cubicBezTo>
                  <a:pt x="10020" y="13278"/>
                  <a:pt x="9720" y="13207"/>
                  <a:pt x="9465" y="13172"/>
                </a:cubicBezTo>
                <a:cubicBezTo>
                  <a:pt x="9095" y="13058"/>
                  <a:pt x="8699" y="12987"/>
                  <a:pt x="8294" y="12917"/>
                </a:cubicBezTo>
                <a:cubicBezTo>
                  <a:pt x="8734" y="12732"/>
                  <a:pt x="9174" y="12512"/>
                  <a:pt x="9615" y="12327"/>
                </a:cubicBezTo>
                <a:close/>
                <a:moveTo>
                  <a:pt x="25682" y="13137"/>
                </a:moveTo>
                <a:cubicBezTo>
                  <a:pt x="25788" y="13207"/>
                  <a:pt x="25937" y="13242"/>
                  <a:pt x="26043" y="13322"/>
                </a:cubicBezTo>
                <a:cubicBezTo>
                  <a:pt x="25902" y="13278"/>
                  <a:pt x="25788" y="13207"/>
                  <a:pt x="25682" y="13137"/>
                </a:cubicBezTo>
                <a:close/>
                <a:moveTo>
                  <a:pt x="62139" y="11041"/>
                </a:moveTo>
                <a:cubicBezTo>
                  <a:pt x="62183" y="11517"/>
                  <a:pt x="62218" y="12036"/>
                  <a:pt x="62253" y="12582"/>
                </a:cubicBezTo>
                <a:cubicBezTo>
                  <a:pt x="61813" y="12767"/>
                  <a:pt x="61373" y="13022"/>
                  <a:pt x="60968" y="13322"/>
                </a:cubicBezTo>
                <a:cubicBezTo>
                  <a:pt x="60898" y="12837"/>
                  <a:pt x="60862" y="12362"/>
                  <a:pt x="60818" y="11887"/>
                </a:cubicBezTo>
                <a:cubicBezTo>
                  <a:pt x="61259" y="11561"/>
                  <a:pt x="61699" y="11297"/>
                  <a:pt x="62139" y="11041"/>
                </a:cubicBezTo>
                <a:close/>
                <a:moveTo>
                  <a:pt x="67386" y="11517"/>
                </a:moveTo>
                <a:cubicBezTo>
                  <a:pt x="67421" y="12107"/>
                  <a:pt x="67421" y="12661"/>
                  <a:pt x="67501" y="13172"/>
                </a:cubicBezTo>
                <a:cubicBezTo>
                  <a:pt x="66761" y="13207"/>
                  <a:pt x="66145" y="13242"/>
                  <a:pt x="65520" y="13322"/>
                </a:cubicBezTo>
                <a:cubicBezTo>
                  <a:pt x="65485" y="12802"/>
                  <a:pt x="65440" y="12256"/>
                  <a:pt x="65440" y="11667"/>
                </a:cubicBezTo>
                <a:cubicBezTo>
                  <a:pt x="66066" y="11561"/>
                  <a:pt x="66691" y="11517"/>
                  <a:pt x="67386" y="11517"/>
                </a:cubicBezTo>
                <a:close/>
                <a:moveTo>
                  <a:pt x="14897" y="12397"/>
                </a:moveTo>
                <a:cubicBezTo>
                  <a:pt x="15478" y="12512"/>
                  <a:pt x="16068" y="12582"/>
                  <a:pt x="16658" y="12617"/>
                </a:cubicBezTo>
                <a:cubicBezTo>
                  <a:pt x="16253" y="12881"/>
                  <a:pt x="15813" y="13137"/>
                  <a:pt x="15372" y="13357"/>
                </a:cubicBezTo>
                <a:cubicBezTo>
                  <a:pt x="14783" y="13278"/>
                  <a:pt x="14201" y="13207"/>
                  <a:pt x="13612" y="13102"/>
                </a:cubicBezTo>
                <a:cubicBezTo>
                  <a:pt x="14052" y="12837"/>
                  <a:pt x="14457" y="12617"/>
                  <a:pt x="14897" y="12397"/>
                </a:cubicBezTo>
                <a:close/>
                <a:moveTo>
                  <a:pt x="73549" y="11156"/>
                </a:moveTo>
                <a:lnTo>
                  <a:pt x="73549" y="11156"/>
                </a:lnTo>
                <a:cubicBezTo>
                  <a:pt x="73699" y="11262"/>
                  <a:pt x="73848" y="11341"/>
                  <a:pt x="73989" y="11411"/>
                </a:cubicBezTo>
                <a:cubicBezTo>
                  <a:pt x="74394" y="11631"/>
                  <a:pt x="74764" y="11887"/>
                  <a:pt x="75125" y="12177"/>
                </a:cubicBezTo>
                <a:cubicBezTo>
                  <a:pt x="75239" y="12617"/>
                  <a:pt x="75345" y="13022"/>
                  <a:pt x="75459" y="13427"/>
                </a:cubicBezTo>
                <a:cubicBezTo>
                  <a:pt x="75204" y="13242"/>
                  <a:pt x="74905" y="13058"/>
                  <a:pt x="74614" y="12917"/>
                </a:cubicBezTo>
                <a:cubicBezTo>
                  <a:pt x="74324" y="12802"/>
                  <a:pt x="74068" y="12661"/>
                  <a:pt x="73769" y="12547"/>
                </a:cubicBezTo>
                <a:cubicBezTo>
                  <a:pt x="73699" y="12107"/>
                  <a:pt x="73584" y="11667"/>
                  <a:pt x="73549" y="11156"/>
                </a:cubicBezTo>
                <a:close/>
                <a:moveTo>
                  <a:pt x="75829" y="10786"/>
                </a:moveTo>
                <a:cubicBezTo>
                  <a:pt x="75900" y="10936"/>
                  <a:pt x="76005" y="11041"/>
                  <a:pt x="76120" y="11191"/>
                </a:cubicBezTo>
                <a:cubicBezTo>
                  <a:pt x="76375" y="11561"/>
                  <a:pt x="76630" y="11887"/>
                  <a:pt x="76930" y="12256"/>
                </a:cubicBezTo>
                <a:cubicBezTo>
                  <a:pt x="77035" y="12661"/>
                  <a:pt x="77185" y="13022"/>
                  <a:pt x="77326" y="13427"/>
                </a:cubicBezTo>
                <a:cubicBezTo>
                  <a:pt x="77071" y="13137"/>
                  <a:pt x="76815" y="12837"/>
                  <a:pt x="76560" y="12547"/>
                </a:cubicBezTo>
                <a:cubicBezTo>
                  <a:pt x="76375" y="12362"/>
                  <a:pt x="76190" y="12142"/>
                  <a:pt x="76005" y="11922"/>
                </a:cubicBezTo>
                <a:cubicBezTo>
                  <a:pt x="75900" y="11561"/>
                  <a:pt x="75864" y="11156"/>
                  <a:pt x="75829" y="10786"/>
                </a:cubicBezTo>
                <a:close/>
                <a:moveTo>
                  <a:pt x="78206" y="11341"/>
                </a:moveTo>
                <a:cubicBezTo>
                  <a:pt x="78646" y="11702"/>
                  <a:pt x="79166" y="12036"/>
                  <a:pt x="79712" y="12327"/>
                </a:cubicBezTo>
                <a:cubicBezTo>
                  <a:pt x="79676" y="12697"/>
                  <a:pt x="79676" y="13058"/>
                  <a:pt x="79747" y="13427"/>
                </a:cubicBezTo>
                <a:cubicBezTo>
                  <a:pt x="79131" y="13137"/>
                  <a:pt x="78611" y="12767"/>
                  <a:pt x="78136" y="12397"/>
                </a:cubicBezTo>
                <a:cubicBezTo>
                  <a:pt x="78101" y="12036"/>
                  <a:pt x="78136" y="11667"/>
                  <a:pt x="78206" y="11341"/>
                </a:cubicBezTo>
                <a:close/>
                <a:moveTo>
                  <a:pt x="25682" y="12582"/>
                </a:moveTo>
                <a:cubicBezTo>
                  <a:pt x="25902" y="12881"/>
                  <a:pt x="26122" y="13172"/>
                  <a:pt x="26377" y="13463"/>
                </a:cubicBezTo>
                <a:cubicBezTo>
                  <a:pt x="26342" y="13427"/>
                  <a:pt x="26263" y="13392"/>
                  <a:pt x="26192" y="13357"/>
                </a:cubicBezTo>
                <a:cubicBezTo>
                  <a:pt x="25902" y="13102"/>
                  <a:pt x="25647" y="12837"/>
                  <a:pt x="25382" y="12582"/>
                </a:cubicBezTo>
                <a:close/>
                <a:moveTo>
                  <a:pt x="26703" y="11341"/>
                </a:moveTo>
                <a:cubicBezTo>
                  <a:pt x="26888" y="11702"/>
                  <a:pt x="27073" y="12036"/>
                  <a:pt x="27363" y="12362"/>
                </a:cubicBezTo>
                <a:cubicBezTo>
                  <a:pt x="27443" y="12512"/>
                  <a:pt x="27583" y="12617"/>
                  <a:pt x="27698" y="12767"/>
                </a:cubicBezTo>
                <a:cubicBezTo>
                  <a:pt x="27548" y="13058"/>
                  <a:pt x="27443" y="13278"/>
                  <a:pt x="27363" y="13463"/>
                </a:cubicBezTo>
                <a:cubicBezTo>
                  <a:pt x="27223" y="13322"/>
                  <a:pt x="27108" y="13207"/>
                  <a:pt x="27038" y="13102"/>
                </a:cubicBezTo>
                <a:cubicBezTo>
                  <a:pt x="26747" y="12767"/>
                  <a:pt x="26527" y="12397"/>
                  <a:pt x="26342" y="12036"/>
                </a:cubicBezTo>
                <a:cubicBezTo>
                  <a:pt x="26448" y="11851"/>
                  <a:pt x="26562" y="11631"/>
                  <a:pt x="26703" y="11341"/>
                </a:cubicBezTo>
                <a:close/>
                <a:moveTo>
                  <a:pt x="69702" y="11631"/>
                </a:moveTo>
                <a:lnTo>
                  <a:pt x="69702" y="11631"/>
                </a:lnTo>
                <a:cubicBezTo>
                  <a:pt x="70397" y="11702"/>
                  <a:pt x="71057" y="11816"/>
                  <a:pt x="71718" y="11957"/>
                </a:cubicBezTo>
                <a:cubicBezTo>
                  <a:pt x="71788" y="12512"/>
                  <a:pt x="71867" y="13022"/>
                  <a:pt x="71938" y="13463"/>
                </a:cubicBezTo>
                <a:cubicBezTo>
                  <a:pt x="71278" y="13357"/>
                  <a:pt x="70582" y="13278"/>
                  <a:pt x="69842" y="13207"/>
                </a:cubicBezTo>
                <a:cubicBezTo>
                  <a:pt x="69772" y="12732"/>
                  <a:pt x="69737" y="12177"/>
                  <a:pt x="69702" y="11631"/>
                </a:cubicBezTo>
                <a:close/>
                <a:moveTo>
                  <a:pt x="16763" y="12661"/>
                </a:moveTo>
                <a:cubicBezTo>
                  <a:pt x="17133" y="12697"/>
                  <a:pt x="17459" y="12697"/>
                  <a:pt x="17793" y="12732"/>
                </a:cubicBezTo>
                <a:lnTo>
                  <a:pt x="18419" y="12732"/>
                </a:lnTo>
                <a:cubicBezTo>
                  <a:pt x="17978" y="12987"/>
                  <a:pt x="17538" y="13242"/>
                  <a:pt x="17133" y="13542"/>
                </a:cubicBezTo>
                <a:cubicBezTo>
                  <a:pt x="16799" y="13498"/>
                  <a:pt x="16473" y="13498"/>
                  <a:pt x="16182" y="13463"/>
                </a:cubicBezTo>
                <a:cubicBezTo>
                  <a:pt x="15918" y="13427"/>
                  <a:pt x="15698" y="13427"/>
                  <a:pt x="15478" y="13392"/>
                </a:cubicBezTo>
                <a:cubicBezTo>
                  <a:pt x="15918" y="13137"/>
                  <a:pt x="16323" y="12881"/>
                  <a:pt x="16763" y="12661"/>
                </a:cubicBezTo>
                <a:close/>
                <a:moveTo>
                  <a:pt x="5433" y="12441"/>
                </a:moveTo>
                <a:cubicBezTo>
                  <a:pt x="6348" y="12582"/>
                  <a:pt x="7229" y="12767"/>
                  <a:pt x="8074" y="12952"/>
                </a:cubicBezTo>
                <a:cubicBezTo>
                  <a:pt x="7598" y="13137"/>
                  <a:pt x="7114" y="13357"/>
                  <a:pt x="6639" y="13577"/>
                </a:cubicBezTo>
                <a:cubicBezTo>
                  <a:pt x="5758" y="13357"/>
                  <a:pt x="4878" y="13207"/>
                  <a:pt x="3962" y="13022"/>
                </a:cubicBezTo>
                <a:cubicBezTo>
                  <a:pt x="4438" y="12837"/>
                  <a:pt x="4957" y="12661"/>
                  <a:pt x="5433" y="12441"/>
                </a:cubicBezTo>
                <a:close/>
                <a:moveTo>
                  <a:pt x="58107" y="11121"/>
                </a:moveTo>
                <a:cubicBezTo>
                  <a:pt x="58107" y="11631"/>
                  <a:pt x="58142" y="12142"/>
                  <a:pt x="58177" y="12661"/>
                </a:cubicBezTo>
                <a:cubicBezTo>
                  <a:pt x="57816" y="12987"/>
                  <a:pt x="57411" y="13278"/>
                  <a:pt x="57042" y="13577"/>
                </a:cubicBezTo>
                <a:cubicBezTo>
                  <a:pt x="56971" y="13058"/>
                  <a:pt x="56971" y="12547"/>
                  <a:pt x="56971" y="12071"/>
                </a:cubicBezTo>
                <a:cubicBezTo>
                  <a:pt x="57341" y="11781"/>
                  <a:pt x="57737" y="11446"/>
                  <a:pt x="58107" y="11121"/>
                </a:cubicBezTo>
                <a:close/>
                <a:moveTo>
                  <a:pt x="18824" y="12767"/>
                </a:moveTo>
                <a:cubicBezTo>
                  <a:pt x="19264" y="12767"/>
                  <a:pt x="19704" y="12802"/>
                  <a:pt x="20144" y="12802"/>
                </a:cubicBezTo>
                <a:cubicBezTo>
                  <a:pt x="19704" y="13058"/>
                  <a:pt x="19264" y="13357"/>
                  <a:pt x="18859" y="13647"/>
                </a:cubicBezTo>
                <a:cubicBezTo>
                  <a:pt x="18454" y="13612"/>
                  <a:pt x="18014" y="13612"/>
                  <a:pt x="17573" y="13577"/>
                </a:cubicBezTo>
                <a:cubicBezTo>
                  <a:pt x="17459" y="13577"/>
                  <a:pt x="17353" y="13542"/>
                  <a:pt x="17239" y="13542"/>
                </a:cubicBezTo>
                <a:cubicBezTo>
                  <a:pt x="17644" y="13278"/>
                  <a:pt x="18084" y="12987"/>
                  <a:pt x="18524" y="12767"/>
                </a:cubicBezTo>
                <a:close/>
                <a:moveTo>
                  <a:pt x="65370" y="11667"/>
                </a:moveTo>
                <a:cubicBezTo>
                  <a:pt x="65405" y="12256"/>
                  <a:pt x="65440" y="12802"/>
                  <a:pt x="65485" y="13357"/>
                </a:cubicBezTo>
                <a:cubicBezTo>
                  <a:pt x="64965" y="13427"/>
                  <a:pt x="64454" y="13498"/>
                  <a:pt x="63979" y="13647"/>
                </a:cubicBezTo>
                <a:cubicBezTo>
                  <a:pt x="63944" y="13102"/>
                  <a:pt x="63900" y="12547"/>
                  <a:pt x="63865" y="12001"/>
                </a:cubicBezTo>
                <a:cubicBezTo>
                  <a:pt x="64340" y="11851"/>
                  <a:pt x="64859" y="11737"/>
                  <a:pt x="65370" y="11667"/>
                </a:cubicBezTo>
                <a:close/>
                <a:moveTo>
                  <a:pt x="76780" y="11041"/>
                </a:moveTo>
                <a:cubicBezTo>
                  <a:pt x="77150" y="11517"/>
                  <a:pt x="77511" y="11957"/>
                  <a:pt x="77986" y="12327"/>
                </a:cubicBezTo>
                <a:cubicBezTo>
                  <a:pt x="78030" y="12362"/>
                  <a:pt x="78065" y="12397"/>
                  <a:pt x="78101" y="12441"/>
                </a:cubicBezTo>
                <a:cubicBezTo>
                  <a:pt x="78136" y="12837"/>
                  <a:pt x="78250" y="13242"/>
                  <a:pt x="78391" y="13647"/>
                </a:cubicBezTo>
                <a:cubicBezTo>
                  <a:pt x="77845" y="13207"/>
                  <a:pt x="77405" y="12732"/>
                  <a:pt x="76965" y="12221"/>
                </a:cubicBezTo>
                <a:cubicBezTo>
                  <a:pt x="76850" y="11816"/>
                  <a:pt x="76815" y="11411"/>
                  <a:pt x="76780" y="11041"/>
                </a:cubicBezTo>
                <a:close/>
                <a:moveTo>
                  <a:pt x="81877" y="12142"/>
                </a:moveTo>
                <a:cubicBezTo>
                  <a:pt x="82432" y="12362"/>
                  <a:pt x="83013" y="12547"/>
                  <a:pt x="83638" y="12732"/>
                </a:cubicBezTo>
                <a:cubicBezTo>
                  <a:pt x="83533" y="13022"/>
                  <a:pt x="83418" y="13357"/>
                  <a:pt x="83383" y="13683"/>
                </a:cubicBezTo>
                <a:cubicBezTo>
                  <a:pt x="82758" y="13498"/>
                  <a:pt x="82133" y="13322"/>
                  <a:pt x="81552" y="13102"/>
                </a:cubicBezTo>
                <a:cubicBezTo>
                  <a:pt x="81587" y="12767"/>
                  <a:pt x="81693" y="12441"/>
                  <a:pt x="81877" y="12142"/>
                </a:cubicBezTo>
                <a:close/>
                <a:moveTo>
                  <a:pt x="26307" y="12071"/>
                </a:moveTo>
                <a:cubicBezTo>
                  <a:pt x="26483" y="12441"/>
                  <a:pt x="26703" y="12802"/>
                  <a:pt x="26967" y="13137"/>
                </a:cubicBezTo>
                <a:cubicBezTo>
                  <a:pt x="27073" y="13242"/>
                  <a:pt x="27187" y="13392"/>
                  <a:pt x="27328" y="13498"/>
                </a:cubicBezTo>
                <a:cubicBezTo>
                  <a:pt x="27223" y="13647"/>
                  <a:pt x="27108" y="13718"/>
                  <a:pt x="27038" y="13718"/>
                </a:cubicBezTo>
                <a:cubicBezTo>
                  <a:pt x="26923" y="13647"/>
                  <a:pt x="26853" y="13577"/>
                  <a:pt x="26782" y="13498"/>
                </a:cubicBezTo>
                <a:cubicBezTo>
                  <a:pt x="26483" y="13172"/>
                  <a:pt x="26228" y="12802"/>
                  <a:pt x="26008" y="12441"/>
                </a:cubicBezTo>
                <a:cubicBezTo>
                  <a:pt x="26087" y="12362"/>
                  <a:pt x="26192" y="12256"/>
                  <a:pt x="26307" y="12071"/>
                </a:cubicBezTo>
                <a:close/>
                <a:moveTo>
                  <a:pt x="52279" y="12177"/>
                </a:moveTo>
                <a:lnTo>
                  <a:pt x="52279" y="12177"/>
                </a:lnTo>
                <a:cubicBezTo>
                  <a:pt x="52199" y="12362"/>
                  <a:pt x="52129" y="12582"/>
                  <a:pt x="52094" y="12802"/>
                </a:cubicBezTo>
                <a:cubicBezTo>
                  <a:pt x="51539" y="13137"/>
                  <a:pt x="50993" y="13427"/>
                  <a:pt x="50439" y="13718"/>
                </a:cubicBezTo>
                <a:cubicBezTo>
                  <a:pt x="50518" y="13498"/>
                  <a:pt x="50588" y="13322"/>
                  <a:pt x="50659" y="13102"/>
                </a:cubicBezTo>
                <a:cubicBezTo>
                  <a:pt x="51213" y="12802"/>
                  <a:pt x="51724" y="12476"/>
                  <a:pt x="52279" y="12177"/>
                </a:cubicBezTo>
                <a:close/>
                <a:moveTo>
                  <a:pt x="25972" y="12476"/>
                </a:moveTo>
                <a:cubicBezTo>
                  <a:pt x="26192" y="12837"/>
                  <a:pt x="26448" y="13207"/>
                  <a:pt x="26747" y="13542"/>
                </a:cubicBezTo>
                <a:cubicBezTo>
                  <a:pt x="26818" y="13612"/>
                  <a:pt x="26888" y="13683"/>
                  <a:pt x="26967" y="13762"/>
                </a:cubicBezTo>
                <a:lnTo>
                  <a:pt x="26888" y="13762"/>
                </a:lnTo>
                <a:cubicBezTo>
                  <a:pt x="26782" y="13683"/>
                  <a:pt x="26668" y="13612"/>
                  <a:pt x="26562" y="13542"/>
                </a:cubicBezTo>
                <a:cubicBezTo>
                  <a:pt x="26263" y="13242"/>
                  <a:pt x="26008" y="12917"/>
                  <a:pt x="25752" y="12582"/>
                </a:cubicBezTo>
                <a:cubicBezTo>
                  <a:pt x="25823" y="12547"/>
                  <a:pt x="25902" y="12512"/>
                  <a:pt x="25972" y="12476"/>
                </a:cubicBezTo>
                <a:close/>
                <a:moveTo>
                  <a:pt x="53775" y="11851"/>
                </a:moveTo>
                <a:lnTo>
                  <a:pt x="53775" y="11851"/>
                </a:lnTo>
                <a:cubicBezTo>
                  <a:pt x="53705" y="12177"/>
                  <a:pt x="53670" y="12512"/>
                  <a:pt x="53634" y="12837"/>
                </a:cubicBezTo>
                <a:cubicBezTo>
                  <a:pt x="53080" y="13172"/>
                  <a:pt x="52534" y="13463"/>
                  <a:pt x="51979" y="13762"/>
                </a:cubicBezTo>
                <a:cubicBezTo>
                  <a:pt x="52014" y="13427"/>
                  <a:pt x="52058" y="13137"/>
                  <a:pt x="52129" y="12837"/>
                </a:cubicBezTo>
                <a:lnTo>
                  <a:pt x="53775" y="11851"/>
                </a:lnTo>
                <a:close/>
                <a:moveTo>
                  <a:pt x="11631" y="12732"/>
                </a:moveTo>
                <a:cubicBezTo>
                  <a:pt x="12221" y="12881"/>
                  <a:pt x="12802" y="12987"/>
                  <a:pt x="13427" y="13102"/>
                </a:cubicBezTo>
                <a:cubicBezTo>
                  <a:pt x="12987" y="13357"/>
                  <a:pt x="12582" y="13577"/>
                  <a:pt x="12177" y="13797"/>
                </a:cubicBezTo>
                <a:cubicBezTo>
                  <a:pt x="12000" y="13762"/>
                  <a:pt x="11851" y="13718"/>
                  <a:pt x="11701" y="13683"/>
                </a:cubicBezTo>
                <a:cubicBezTo>
                  <a:pt x="11261" y="13577"/>
                  <a:pt x="10821" y="13463"/>
                  <a:pt x="10345" y="13357"/>
                </a:cubicBezTo>
                <a:cubicBezTo>
                  <a:pt x="10786" y="13137"/>
                  <a:pt x="11191" y="12952"/>
                  <a:pt x="11631" y="12732"/>
                </a:cubicBezTo>
                <a:close/>
                <a:moveTo>
                  <a:pt x="20250" y="12837"/>
                </a:moveTo>
                <a:cubicBezTo>
                  <a:pt x="20725" y="12837"/>
                  <a:pt x="21245" y="12917"/>
                  <a:pt x="21720" y="12952"/>
                </a:cubicBezTo>
                <a:cubicBezTo>
                  <a:pt x="21280" y="13207"/>
                  <a:pt x="20840" y="13498"/>
                  <a:pt x="20470" y="13832"/>
                </a:cubicBezTo>
                <a:cubicBezTo>
                  <a:pt x="19959" y="13762"/>
                  <a:pt x="19440" y="13718"/>
                  <a:pt x="18964" y="13683"/>
                </a:cubicBezTo>
                <a:cubicBezTo>
                  <a:pt x="19369" y="13357"/>
                  <a:pt x="19810" y="13058"/>
                  <a:pt x="20250" y="12837"/>
                </a:cubicBezTo>
                <a:close/>
                <a:moveTo>
                  <a:pt x="27002" y="13797"/>
                </a:moveTo>
                <a:cubicBezTo>
                  <a:pt x="27002" y="13797"/>
                  <a:pt x="27038" y="13797"/>
                  <a:pt x="27038" y="13832"/>
                </a:cubicBezTo>
                <a:lnTo>
                  <a:pt x="27002" y="13797"/>
                </a:lnTo>
                <a:close/>
                <a:moveTo>
                  <a:pt x="24942" y="12987"/>
                </a:moveTo>
                <a:cubicBezTo>
                  <a:pt x="25057" y="12987"/>
                  <a:pt x="25162" y="13022"/>
                  <a:pt x="25277" y="13022"/>
                </a:cubicBezTo>
                <a:cubicBezTo>
                  <a:pt x="25682" y="13207"/>
                  <a:pt x="26087" y="13427"/>
                  <a:pt x="26448" y="13612"/>
                </a:cubicBezTo>
                <a:lnTo>
                  <a:pt x="26483" y="13647"/>
                </a:lnTo>
                <a:cubicBezTo>
                  <a:pt x="26597" y="13718"/>
                  <a:pt x="26703" y="13797"/>
                  <a:pt x="26818" y="13867"/>
                </a:cubicBezTo>
                <a:lnTo>
                  <a:pt x="26703" y="13867"/>
                </a:lnTo>
                <a:cubicBezTo>
                  <a:pt x="26122" y="13542"/>
                  <a:pt x="25532" y="13242"/>
                  <a:pt x="24942" y="12987"/>
                </a:cubicBezTo>
                <a:close/>
                <a:moveTo>
                  <a:pt x="24766" y="12987"/>
                </a:moveTo>
                <a:cubicBezTo>
                  <a:pt x="25382" y="13242"/>
                  <a:pt x="26008" y="13542"/>
                  <a:pt x="26562" y="13867"/>
                </a:cubicBezTo>
                <a:cubicBezTo>
                  <a:pt x="26448" y="13867"/>
                  <a:pt x="26307" y="13867"/>
                  <a:pt x="26157" y="13903"/>
                </a:cubicBezTo>
                <a:cubicBezTo>
                  <a:pt x="25567" y="13577"/>
                  <a:pt x="24942" y="13278"/>
                  <a:pt x="24282" y="13058"/>
                </a:cubicBezTo>
                <a:cubicBezTo>
                  <a:pt x="24432" y="13022"/>
                  <a:pt x="24617" y="13022"/>
                  <a:pt x="24766" y="12987"/>
                </a:cubicBezTo>
                <a:close/>
                <a:moveTo>
                  <a:pt x="59427" y="11596"/>
                </a:moveTo>
                <a:cubicBezTo>
                  <a:pt x="59463" y="12001"/>
                  <a:pt x="59498" y="12441"/>
                  <a:pt x="59542" y="12837"/>
                </a:cubicBezTo>
                <a:cubicBezTo>
                  <a:pt x="59322" y="13022"/>
                  <a:pt x="59102" y="13207"/>
                  <a:pt x="58917" y="13427"/>
                </a:cubicBezTo>
                <a:cubicBezTo>
                  <a:pt x="58732" y="13612"/>
                  <a:pt x="58547" y="13762"/>
                  <a:pt x="58362" y="13903"/>
                </a:cubicBezTo>
                <a:cubicBezTo>
                  <a:pt x="58292" y="13498"/>
                  <a:pt x="58256" y="13102"/>
                  <a:pt x="58221" y="12697"/>
                </a:cubicBezTo>
                <a:cubicBezTo>
                  <a:pt x="58362" y="12547"/>
                  <a:pt x="58512" y="12441"/>
                  <a:pt x="58661" y="12292"/>
                </a:cubicBezTo>
                <a:cubicBezTo>
                  <a:pt x="58917" y="12071"/>
                  <a:pt x="59172" y="11816"/>
                  <a:pt x="59427" y="11596"/>
                </a:cubicBezTo>
                <a:close/>
                <a:moveTo>
                  <a:pt x="71788" y="11957"/>
                </a:moveTo>
                <a:lnTo>
                  <a:pt x="71788" y="11957"/>
                </a:lnTo>
                <a:cubicBezTo>
                  <a:pt x="72448" y="12142"/>
                  <a:pt x="73109" y="12362"/>
                  <a:pt x="73734" y="12582"/>
                </a:cubicBezTo>
                <a:cubicBezTo>
                  <a:pt x="73804" y="13102"/>
                  <a:pt x="73954" y="13542"/>
                  <a:pt x="74068" y="13982"/>
                </a:cubicBezTo>
                <a:cubicBezTo>
                  <a:pt x="73408" y="13762"/>
                  <a:pt x="72704" y="13612"/>
                  <a:pt x="72008" y="13463"/>
                </a:cubicBezTo>
                <a:cubicBezTo>
                  <a:pt x="71938" y="13022"/>
                  <a:pt x="71867" y="12512"/>
                  <a:pt x="71788" y="11957"/>
                </a:cubicBezTo>
                <a:close/>
                <a:moveTo>
                  <a:pt x="26888" y="13938"/>
                </a:moveTo>
                <a:cubicBezTo>
                  <a:pt x="26936" y="13965"/>
                  <a:pt x="26968" y="14001"/>
                  <a:pt x="27001" y="14033"/>
                </a:cubicBezTo>
                <a:lnTo>
                  <a:pt x="27001" y="14033"/>
                </a:lnTo>
                <a:cubicBezTo>
                  <a:pt x="26938" y="13996"/>
                  <a:pt x="26867" y="13969"/>
                  <a:pt x="26818" y="13938"/>
                </a:cubicBezTo>
                <a:close/>
                <a:moveTo>
                  <a:pt x="8180" y="12952"/>
                </a:moveTo>
                <a:cubicBezTo>
                  <a:pt x="8620" y="13022"/>
                  <a:pt x="9060" y="13137"/>
                  <a:pt x="9465" y="13207"/>
                </a:cubicBezTo>
                <a:cubicBezTo>
                  <a:pt x="9720" y="13242"/>
                  <a:pt x="9940" y="13322"/>
                  <a:pt x="10196" y="13357"/>
                </a:cubicBezTo>
                <a:cubicBezTo>
                  <a:pt x="9685" y="13612"/>
                  <a:pt x="9245" y="13832"/>
                  <a:pt x="8769" y="14052"/>
                </a:cubicBezTo>
                <a:cubicBezTo>
                  <a:pt x="8435" y="13938"/>
                  <a:pt x="8109" y="13867"/>
                  <a:pt x="7739" y="13797"/>
                </a:cubicBezTo>
                <a:cubicBezTo>
                  <a:pt x="7414" y="13718"/>
                  <a:pt x="7079" y="13647"/>
                  <a:pt x="6753" y="13577"/>
                </a:cubicBezTo>
                <a:cubicBezTo>
                  <a:pt x="7229" y="13357"/>
                  <a:pt x="7704" y="13172"/>
                  <a:pt x="8180" y="12952"/>
                </a:cubicBezTo>
                <a:close/>
                <a:moveTo>
                  <a:pt x="55430" y="11816"/>
                </a:moveTo>
                <a:lnTo>
                  <a:pt x="55430" y="11816"/>
                </a:lnTo>
                <a:cubicBezTo>
                  <a:pt x="55395" y="12221"/>
                  <a:pt x="55360" y="12617"/>
                  <a:pt x="55395" y="13058"/>
                </a:cubicBezTo>
                <a:cubicBezTo>
                  <a:pt x="54805" y="13392"/>
                  <a:pt x="54215" y="13718"/>
                  <a:pt x="53634" y="14052"/>
                </a:cubicBezTo>
                <a:cubicBezTo>
                  <a:pt x="53634" y="13647"/>
                  <a:pt x="53634" y="13278"/>
                  <a:pt x="53705" y="12881"/>
                </a:cubicBezTo>
                <a:cubicBezTo>
                  <a:pt x="54295" y="12547"/>
                  <a:pt x="54841" y="12177"/>
                  <a:pt x="55430" y="11816"/>
                </a:cubicBezTo>
                <a:close/>
                <a:moveTo>
                  <a:pt x="24176" y="13102"/>
                </a:moveTo>
                <a:cubicBezTo>
                  <a:pt x="24837" y="13322"/>
                  <a:pt x="25462" y="13612"/>
                  <a:pt x="26043" y="13938"/>
                </a:cubicBezTo>
                <a:lnTo>
                  <a:pt x="26008" y="13938"/>
                </a:lnTo>
                <a:cubicBezTo>
                  <a:pt x="25823" y="13982"/>
                  <a:pt x="25647" y="14052"/>
                  <a:pt x="25497" y="14123"/>
                </a:cubicBezTo>
                <a:cubicBezTo>
                  <a:pt x="24907" y="13797"/>
                  <a:pt x="24247" y="13542"/>
                  <a:pt x="23586" y="13322"/>
                </a:cubicBezTo>
                <a:cubicBezTo>
                  <a:pt x="23771" y="13207"/>
                  <a:pt x="23991" y="13137"/>
                  <a:pt x="24176" y="13102"/>
                </a:cubicBezTo>
                <a:close/>
                <a:moveTo>
                  <a:pt x="60748" y="11922"/>
                </a:moveTo>
                <a:cubicBezTo>
                  <a:pt x="60783" y="12397"/>
                  <a:pt x="60862" y="12881"/>
                  <a:pt x="60898" y="13357"/>
                </a:cubicBezTo>
                <a:cubicBezTo>
                  <a:pt x="60528" y="13577"/>
                  <a:pt x="60123" y="13867"/>
                  <a:pt x="59762" y="14158"/>
                </a:cubicBezTo>
                <a:cubicBezTo>
                  <a:pt x="59683" y="13762"/>
                  <a:pt x="59647" y="13322"/>
                  <a:pt x="59577" y="12881"/>
                </a:cubicBezTo>
                <a:cubicBezTo>
                  <a:pt x="59982" y="12512"/>
                  <a:pt x="60378" y="12221"/>
                  <a:pt x="60748" y="11922"/>
                </a:cubicBezTo>
                <a:close/>
                <a:moveTo>
                  <a:pt x="63794" y="12036"/>
                </a:moveTo>
                <a:cubicBezTo>
                  <a:pt x="63829" y="12547"/>
                  <a:pt x="63865" y="13102"/>
                  <a:pt x="63944" y="13647"/>
                </a:cubicBezTo>
                <a:cubicBezTo>
                  <a:pt x="63424" y="13797"/>
                  <a:pt x="62949" y="13982"/>
                  <a:pt x="62474" y="14158"/>
                </a:cubicBezTo>
                <a:cubicBezTo>
                  <a:pt x="62438" y="13647"/>
                  <a:pt x="62359" y="13102"/>
                  <a:pt x="62324" y="12582"/>
                </a:cubicBezTo>
                <a:cubicBezTo>
                  <a:pt x="62799" y="12362"/>
                  <a:pt x="63284" y="12177"/>
                  <a:pt x="63794" y="12036"/>
                </a:cubicBezTo>
                <a:close/>
                <a:moveTo>
                  <a:pt x="13541" y="13137"/>
                </a:moveTo>
                <a:cubicBezTo>
                  <a:pt x="14122" y="13242"/>
                  <a:pt x="14712" y="13357"/>
                  <a:pt x="15302" y="13427"/>
                </a:cubicBezTo>
                <a:cubicBezTo>
                  <a:pt x="14862" y="13683"/>
                  <a:pt x="14422" y="13938"/>
                  <a:pt x="14017" y="14202"/>
                </a:cubicBezTo>
                <a:cubicBezTo>
                  <a:pt x="13391" y="14088"/>
                  <a:pt x="12802" y="13938"/>
                  <a:pt x="12256" y="13797"/>
                </a:cubicBezTo>
                <a:cubicBezTo>
                  <a:pt x="12661" y="13577"/>
                  <a:pt x="13101" y="13357"/>
                  <a:pt x="13541" y="13137"/>
                </a:cubicBezTo>
                <a:close/>
                <a:moveTo>
                  <a:pt x="3892" y="13058"/>
                </a:moveTo>
                <a:cubicBezTo>
                  <a:pt x="4772" y="13242"/>
                  <a:pt x="5688" y="13427"/>
                  <a:pt x="6568" y="13612"/>
                </a:cubicBezTo>
                <a:cubicBezTo>
                  <a:pt x="6128" y="13797"/>
                  <a:pt x="5723" y="13938"/>
                  <a:pt x="5318" y="14123"/>
                </a:cubicBezTo>
                <a:cubicBezTo>
                  <a:pt x="5248" y="14158"/>
                  <a:pt x="5133" y="14202"/>
                  <a:pt x="5063" y="14237"/>
                </a:cubicBezTo>
                <a:cubicBezTo>
                  <a:pt x="4218" y="14052"/>
                  <a:pt x="3302" y="13867"/>
                  <a:pt x="2351" y="13683"/>
                </a:cubicBezTo>
                <a:cubicBezTo>
                  <a:pt x="2422" y="13647"/>
                  <a:pt x="2536" y="13612"/>
                  <a:pt x="2607" y="13577"/>
                </a:cubicBezTo>
                <a:cubicBezTo>
                  <a:pt x="3012" y="13427"/>
                  <a:pt x="3452" y="13242"/>
                  <a:pt x="3892" y="13058"/>
                </a:cubicBezTo>
                <a:close/>
                <a:moveTo>
                  <a:pt x="21826" y="12987"/>
                </a:moveTo>
                <a:cubicBezTo>
                  <a:pt x="22380" y="13058"/>
                  <a:pt x="22891" y="13172"/>
                  <a:pt x="23446" y="13322"/>
                </a:cubicBezTo>
                <a:cubicBezTo>
                  <a:pt x="23005" y="13577"/>
                  <a:pt x="22600" y="13867"/>
                  <a:pt x="22195" y="14237"/>
                </a:cubicBezTo>
                <a:cubicBezTo>
                  <a:pt x="22081" y="14202"/>
                  <a:pt x="21975" y="14158"/>
                  <a:pt x="21861" y="14123"/>
                </a:cubicBezTo>
                <a:cubicBezTo>
                  <a:pt x="21421" y="14017"/>
                  <a:pt x="20981" y="13938"/>
                  <a:pt x="20540" y="13867"/>
                </a:cubicBezTo>
                <a:cubicBezTo>
                  <a:pt x="20945" y="13542"/>
                  <a:pt x="21350" y="13207"/>
                  <a:pt x="21826" y="12987"/>
                </a:cubicBezTo>
                <a:close/>
                <a:moveTo>
                  <a:pt x="79791" y="12362"/>
                </a:moveTo>
                <a:cubicBezTo>
                  <a:pt x="80302" y="12661"/>
                  <a:pt x="80891" y="12917"/>
                  <a:pt x="81472" y="13137"/>
                </a:cubicBezTo>
                <a:cubicBezTo>
                  <a:pt x="81437" y="13463"/>
                  <a:pt x="81472" y="13832"/>
                  <a:pt x="81508" y="14237"/>
                </a:cubicBezTo>
                <a:cubicBezTo>
                  <a:pt x="80891" y="14017"/>
                  <a:pt x="80302" y="13762"/>
                  <a:pt x="79791" y="13463"/>
                </a:cubicBezTo>
                <a:cubicBezTo>
                  <a:pt x="79747" y="13058"/>
                  <a:pt x="79712" y="12697"/>
                  <a:pt x="79791" y="12362"/>
                </a:cubicBezTo>
                <a:close/>
                <a:moveTo>
                  <a:pt x="75204" y="12221"/>
                </a:moveTo>
                <a:lnTo>
                  <a:pt x="75204" y="12221"/>
                </a:lnTo>
                <a:cubicBezTo>
                  <a:pt x="75609" y="12547"/>
                  <a:pt x="75970" y="12881"/>
                  <a:pt x="76340" y="13242"/>
                </a:cubicBezTo>
                <a:cubicBezTo>
                  <a:pt x="76445" y="13612"/>
                  <a:pt x="76630" y="13982"/>
                  <a:pt x="76780" y="14378"/>
                </a:cubicBezTo>
                <a:cubicBezTo>
                  <a:pt x="76410" y="14052"/>
                  <a:pt x="75970" y="13762"/>
                  <a:pt x="75565" y="13463"/>
                </a:cubicBezTo>
                <a:cubicBezTo>
                  <a:pt x="75424" y="13058"/>
                  <a:pt x="75310" y="12661"/>
                  <a:pt x="75204" y="12221"/>
                </a:cubicBezTo>
                <a:close/>
                <a:moveTo>
                  <a:pt x="27073" y="13982"/>
                </a:moveTo>
                <a:cubicBezTo>
                  <a:pt x="27223" y="14052"/>
                  <a:pt x="27363" y="14158"/>
                  <a:pt x="27478" y="14237"/>
                </a:cubicBezTo>
                <a:cubicBezTo>
                  <a:pt x="27583" y="14308"/>
                  <a:pt x="27663" y="14343"/>
                  <a:pt x="27733" y="14422"/>
                </a:cubicBezTo>
                <a:cubicBezTo>
                  <a:pt x="27513" y="14272"/>
                  <a:pt x="27258" y="14123"/>
                  <a:pt x="27038" y="13982"/>
                </a:cubicBezTo>
                <a:close/>
                <a:moveTo>
                  <a:pt x="15408" y="13427"/>
                </a:moveTo>
                <a:cubicBezTo>
                  <a:pt x="15663" y="13463"/>
                  <a:pt x="15883" y="13498"/>
                  <a:pt x="16138" y="13498"/>
                </a:cubicBezTo>
                <a:cubicBezTo>
                  <a:pt x="16473" y="13542"/>
                  <a:pt x="16763" y="13577"/>
                  <a:pt x="17063" y="13577"/>
                </a:cubicBezTo>
                <a:cubicBezTo>
                  <a:pt x="16623" y="13867"/>
                  <a:pt x="16182" y="14158"/>
                  <a:pt x="15777" y="14493"/>
                </a:cubicBezTo>
                <a:cubicBezTo>
                  <a:pt x="15628" y="14457"/>
                  <a:pt x="15478" y="14457"/>
                  <a:pt x="15337" y="14422"/>
                </a:cubicBezTo>
                <a:cubicBezTo>
                  <a:pt x="14932" y="14378"/>
                  <a:pt x="14492" y="14308"/>
                  <a:pt x="14087" y="14237"/>
                </a:cubicBezTo>
                <a:cubicBezTo>
                  <a:pt x="14527" y="13938"/>
                  <a:pt x="14967" y="13683"/>
                  <a:pt x="15408" y="13427"/>
                </a:cubicBezTo>
                <a:close/>
                <a:moveTo>
                  <a:pt x="56901" y="12107"/>
                </a:moveTo>
                <a:cubicBezTo>
                  <a:pt x="56901" y="12582"/>
                  <a:pt x="56936" y="13102"/>
                  <a:pt x="56971" y="13612"/>
                </a:cubicBezTo>
                <a:cubicBezTo>
                  <a:pt x="56531" y="13938"/>
                  <a:pt x="56020" y="14237"/>
                  <a:pt x="55536" y="14493"/>
                </a:cubicBezTo>
                <a:cubicBezTo>
                  <a:pt x="55501" y="14017"/>
                  <a:pt x="55466" y="13542"/>
                  <a:pt x="55430" y="13102"/>
                </a:cubicBezTo>
                <a:cubicBezTo>
                  <a:pt x="55941" y="12767"/>
                  <a:pt x="56416" y="12441"/>
                  <a:pt x="56901" y="12107"/>
                </a:cubicBezTo>
                <a:close/>
                <a:moveTo>
                  <a:pt x="10275" y="13392"/>
                </a:moveTo>
                <a:cubicBezTo>
                  <a:pt x="10750" y="13498"/>
                  <a:pt x="11226" y="13612"/>
                  <a:pt x="11701" y="13718"/>
                </a:cubicBezTo>
                <a:cubicBezTo>
                  <a:pt x="11816" y="13762"/>
                  <a:pt x="11956" y="13797"/>
                  <a:pt x="12071" y="13832"/>
                </a:cubicBezTo>
                <a:cubicBezTo>
                  <a:pt x="11631" y="14088"/>
                  <a:pt x="11155" y="14308"/>
                  <a:pt x="10715" y="14563"/>
                </a:cubicBezTo>
                <a:cubicBezTo>
                  <a:pt x="10680" y="14563"/>
                  <a:pt x="10601" y="14528"/>
                  <a:pt x="10565" y="14528"/>
                </a:cubicBezTo>
                <a:cubicBezTo>
                  <a:pt x="10020" y="14378"/>
                  <a:pt x="9430" y="14202"/>
                  <a:pt x="8840" y="14052"/>
                </a:cubicBezTo>
                <a:cubicBezTo>
                  <a:pt x="9315" y="13832"/>
                  <a:pt x="9799" y="13612"/>
                  <a:pt x="10275" y="13392"/>
                </a:cubicBezTo>
                <a:close/>
                <a:moveTo>
                  <a:pt x="27733" y="12802"/>
                </a:moveTo>
                <a:cubicBezTo>
                  <a:pt x="28138" y="13242"/>
                  <a:pt x="28614" y="13612"/>
                  <a:pt x="29168" y="13938"/>
                </a:cubicBezTo>
                <a:cubicBezTo>
                  <a:pt x="29089" y="14202"/>
                  <a:pt x="28983" y="14378"/>
                  <a:pt x="28834" y="14598"/>
                </a:cubicBezTo>
                <a:cubicBezTo>
                  <a:pt x="28323" y="14272"/>
                  <a:pt x="27804" y="13903"/>
                  <a:pt x="27407" y="13498"/>
                </a:cubicBezTo>
                <a:cubicBezTo>
                  <a:pt x="27513" y="13322"/>
                  <a:pt x="27627" y="13102"/>
                  <a:pt x="27733" y="12802"/>
                </a:cubicBezTo>
                <a:close/>
                <a:moveTo>
                  <a:pt x="50588" y="13172"/>
                </a:moveTo>
                <a:cubicBezTo>
                  <a:pt x="50518" y="13357"/>
                  <a:pt x="50439" y="13542"/>
                  <a:pt x="50368" y="13762"/>
                </a:cubicBezTo>
                <a:cubicBezTo>
                  <a:pt x="50034" y="13938"/>
                  <a:pt x="49743" y="14123"/>
                  <a:pt x="49417" y="14272"/>
                </a:cubicBezTo>
                <a:cubicBezTo>
                  <a:pt x="49197" y="14422"/>
                  <a:pt x="48933" y="14528"/>
                  <a:pt x="48713" y="14642"/>
                </a:cubicBezTo>
                <a:cubicBezTo>
                  <a:pt x="48792" y="14457"/>
                  <a:pt x="48898" y="14237"/>
                  <a:pt x="48977" y="14052"/>
                </a:cubicBezTo>
                <a:cubicBezTo>
                  <a:pt x="49268" y="13903"/>
                  <a:pt x="49558" y="13762"/>
                  <a:pt x="49857" y="13577"/>
                </a:cubicBezTo>
                <a:lnTo>
                  <a:pt x="50254" y="13357"/>
                </a:lnTo>
                <a:cubicBezTo>
                  <a:pt x="50368" y="13278"/>
                  <a:pt x="50474" y="13207"/>
                  <a:pt x="50588" y="13172"/>
                </a:cubicBezTo>
                <a:close/>
                <a:moveTo>
                  <a:pt x="52058" y="12881"/>
                </a:moveTo>
                <a:cubicBezTo>
                  <a:pt x="51979" y="13172"/>
                  <a:pt x="51944" y="13463"/>
                  <a:pt x="51909" y="13797"/>
                </a:cubicBezTo>
                <a:cubicBezTo>
                  <a:pt x="51354" y="14088"/>
                  <a:pt x="50773" y="14378"/>
                  <a:pt x="50183" y="14677"/>
                </a:cubicBezTo>
                <a:cubicBezTo>
                  <a:pt x="50254" y="14378"/>
                  <a:pt x="50333" y="14088"/>
                  <a:pt x="50403" y="13797"/>
                </a:cubicBezTo>
                <a:cubicBezTo>
                  <a:pt x="50958" y="13498"/>
                  <a:pt x="51504" y="13207"/>
                  <a:pt x="52058" y="12881"/>
                </a:cubicBezTo>
                <a:close/>
                <a:moveTo>
                  <a:pt x="76049" y="12071"/>
                </a:moveTo>
                <a:lnTo>
                  <a:pt x="76049" y="12071"/>
                </a:lnTo>
                <a:cubicBezTo>
                  <a:pt x="76190" y="12256"/>
                  <a:pt x="76340" y="12441"/>
                  <a:pt x="76525" y="12582"/>
                </a:cubicBezTo>
                <a:cubicBezTo>
                  <a:pt x="76780" y="12917"/>
                  <a:pt x="77071" y="13278"/>
                  <a:pt x="77405" y="13577"/>
                </a:cubicBezTo>
                <a:cubicBezTo>
                  <a:pt x="77546" y="13982"/>
                  <a:pt x="77731" y="14343"/>
                  <a:pt x="77916" y="14713"/>
                </a:cubicBezTo>
                <a:cubicBezTo>
                  <a:pt x="77625" y="14422"/>
                  <a:pt x="77370" y="14158"/>
                  <a:pt x="77071" y="13867"/>
                </a:cubicBezTo>
                <a:cubicBezTo>
                  <a:pt x="76850" y="13647"/>
                  <a:pt x="76595" y="13427"/>
                  <a:pt x="76375" y="13172"/>
                </a:cubicBezTo>
                <a:cubicBezTo>
                  <a:pt x="76225" y="12802"/>
                  <a:pt x="76120" y="12441"/>
                  <a:pt x="76049" y="12071"/>
                </a:cubicBezTo>
                <a:close/>
                <a:moveTo>
                  <a:pt x="6674" y="13612"/>
                </a:moveTo>
                <a:cubicBezTo>
                  <a:pt x="7009" y="13683"/>
                  <a:pt x="7378" y="13762"/>
                  <a:pt x="7739" y="13867"/>
                </a:cubicBezTo>
                <a:cubicBezTo>
                  <a:pt x="8074" y="13903"/>
                  <a:pt x="8364" y="14017"/>
                  <a:pt x="8699" y="14088"/>
                </a:cubicBezTo>
                <a:cubicBezTo>
                  <a:pt x="8215" y="14272"/>
                  <a:pt x="7775" y="14493"/>
                  <a:pt x="7334" y="14713"/>
                </a:cubicBezTo>
                <a:lnTo>
                  <a:pt x="7264" y="14748"/>
                </a:lnTo>
                <a:cubicBezTo>
                  <a:pt x="6824" y="14642"/>
                  <a:pt x="6419" y="14528"/>
                  <a:pt x="6014" y="14457"/>
                </a:cubicBezTo>
                <a:cubicBezTo>
                  <a:pt x="5723" y="14378"/>
                  <a:pt x="5468" y="14308"/>
                  <a:pt x="5177" y="14272"/>
                </a:cubicBezTo>
                <a:cubicBezTo>
                  <a:pt x="5213" y="14237"/>
                  <a:pt x="5283" y="14202"/>
                  <a:pt x="5318" y="14202"/>
                </a:cubicBezTo>
                <a:cubicBezTo>
                  <a:pt x="5758" y="14017"/>
                  <a:pt x="6199" y="13797"/>
                  <a:pt x="6674" y="13612"/>
                </a:cubicBezTo>
                <a:close/>
                <a:moveTo>
                  <a:pt x="17133" y="13577"/>
                </a:moveTo>
                <a:cubicBezTo>
                  <a:pt x="17283" y="13612"/>
                  <a:pt x="17424" y="13612"/>
                  <a:pt x="17573" y="13612"/>
                </a:cubicBezTo>
                <a:cubicBezTo>
                  <a:pt x="17978" y="13647"/>
                  <a:pt x="18383" y="13683"/>
                  <a:pt x="18824" y="13718"/>
                </a:cubicBezTo>
                <a:cubicBezTo>
                  <a:pt x="18383" y="14052"/>
                  <a:pt x="17978" y="14378"/>
                  <a:pt x="17573" y="14748"/>
                </a:cubicBezTo>
                <a:cubicBezTo>
                  <a:pt x="17098" y="14677"/>
                  <a:pt x="16623" y="14598"/>
                  <a:pt x="16103" y="14528"/>
                </a:cubicBezTo>
                <a:cubicBezTo>
                  <a:pt x="16033" y="14528"/>
                  <a:pt x="15918" y="14528"/>
                  <a:pt x="15848" y="14493"/>
                </a:cubicBezTo>
                <a:cubicBezTo>
                  <a:pt x="16288" y="14202"/>
                  <a:pt x="16693" y="13867"/>
                  <a:pt x="17133" y="13577"/>
                </a:cubicBezTo>
                <a:close/>
                <a:moveTo>
                  <a:pt x="73804" y="12617"/>
                </a:moveTo>
                <a:lnTo>
                  <a:pt x="73804" y="12617"/>
                </a:lnTo>
                <a:cubicBezTo>
                  <a:pt x="74068" y="12732"/>
                  <a:pt x="74324" y="12837"/>
                  <a:pt x="74579" y="12987"/>
                </a:cubicBezTo>
                <a:cubicBezTo>
                  <a:pt x="74905" y="13137"/>
                  <a:pt x="75204" y="13322"/>
                  <a:pt x="75495" y="13498"/>
                </a:cubicBezTo>
                <a:cubicBezTo>
                  <a:pt x="75644" y="13938"/>
                  <a:pt x="75785" y="14378"/>
                  <a:pt x="75935" y="14748"/>
                </a:cubicBezTo>
                <a:cubicBezTo>
                  <a:pt x="75609" y="14563"/>
                  <a:pt x="75239" y="14422"/>
                  <a:pt x="74834" y="14272"/>
                </a:cubicBezTo>
                <a:cubicBezTo>
                  <a:pt x="74614" y="14158"/>
                  <a:pt x="74359" y="14088"/>
                  <a:pt x="74139" y="14017"/>
                </a:cubicBezTo>
                <a:cubicBezTo>
                  <a:pt x="74024" y="13612"/>
                  <a:pt x="73883" y="13137"/>
                  <a:pt x="73804" y="12617"/>
                </a:cubicBezTo>
                <a:close/>
                <a:moveTo>
                  <a:pt x="78171" y="12476"/>
                </a:moveTo>
                <a:cubicBezTo>
                  <a:pt x="78611" y="12837"/>
                  <a:pt x="79166" y="13207"/>
                  <a:pt x="79747" y="13498"/>
                </a:cubicBezTo>
                <a:cubicBezTo>
                  <a:pt x="79791" y="13903"/>
                  <a:pt x="79932" y="14308"/>
                  <a:pt x="80081" y="14748"/>
                </a:cubicBezTo>
                <a:cubicBezTo>
                  <a:pt x="79492" y="14422"/>
                  <a:pt x="78946" y="14088"/>
                  <a:pt x="78470" y="13718"/>
                </a:cubicBezTo>
                <a:cubicBezTo>
                  <a:pt x="78321" y="13322"/>
                  <a:pt x="78206" y="12881"/>
                  <a:pt x="78171" y="12476"/>
                </a:cubicBezTo>
                <a:close/>
                <a:moveTo>
                  <a:pt x="2237" y="13718"/>
                </a:moveTo>
                <a:cubicBezTo>
                  <a:pt x="3152" y="13867"/>
                  <a:pt x="4077" y="14088"/>
                  <a:pt x="4993" y="14272"/>
                </a:cubicBezTo>
                <a:cubicBezTo>
                  <a:pt x="4552" y="14457"/>
                  <a:pt x="4112" y="14642"/>
                  <a:pt x="3672" y="14818"/>
                </a:cubicBezTo>
                <a:cubicBezTo>
                  <a:pt x="2756" y="14642"/>
                  <a:pt x="1797" y="14422"/>
                  <a:pt x="846" y="14272"/>
                </a:cubicBezTo>
                <a:cubicBezTo>
                  <a:pt x="1321" y="14088"/>
                  <a:pt x="1761" y="13903"/>
                  <a:pt x="2237" y="13718"/>
                </a:cubicBezTo>
                <a:close/>
                <a:moveTo>
                  <a:pt x="27363" y="13542"/>
                </a:moveTo>
                <a:cubicBezTo>
                  <a:pt x="27768" y="13982"/>
                  <a:pt x="28288" y="14343"/>
                  <a:pt x="28834" y="14642"/>
                </a:cubicBezTo>
                <a:cubicBezTo>
                  <a:pt x="28763" y="14713"/>
                  <a:pt x="28728" y="14783"/>
                  <a:pt x="28684" y="14818"/>
                </a:cubicBezTo>
                <a:cubicBezTo>
                  <a:pt x="28358" y="14642"/>
                  <a:pt x="28024" y="14422"/>
                  <a:pt x="27698" y="14237"/>
                </a:cubicBezTo>
                <a:cubicBezTo>
                  <a:pt x="27583" y="14158"/>
                  <a:pt x="27513" y="14088"/>
                  <a:pt x="27407" y="14052"/>
                </a:cubicBezTo>
                <a:cubicBezTo>
                  <a:pt x="27328" y="14017"/>
                  <a:pt x="27293" y="13982"/>
                  <a:pt x="27258" y="13938"/>
                </a:cubicBezTo>
                <a:cubicBezTo>
                  <a:pt x="27187" y="13903"/>
                  <a:pt x="27143" y="13832"/>
                  <a:pt x="27073" y="13797"/>
                </a:cubicBezTo>
                <a:cubicBezTo>
                  <a:pt x="27187" y="13762"/>
                  <a:pt x="27258" y="13683"/>
                  <a:pt x="27363" y="13542"/>
                </a:cubicBezTo>
                <a:close/>
                <a:moveTo>
                  <a:pt x="58177" y="12732"/>
                </a:moveTo>
                <a:cubicBezTo>
                  <a:pt x="58221" y="13137"/>
                  <a:pt x="58256" y="13542"/>
                  <a:pt x="58292" y="13938"/>
                </a:cubicBezTo>
                <a:cubicBezTo>
                  <a:pt x="57922" y="14272"/>
                  <a:pt x="57561" y="14563"/>
                  <a:pt x="57156" y="14818"/>
                </a:cubicBezTo>
                <a:cubicBezTo>
                  <a:pt x="57121" y="14422"/>
                  <a:pt x="57077" y="14017"/>
                  <a:pt x="57042" y="13612"/>
                </a:cubicBezTo>
                <a:cubicBezTo>
                  <a:pt x="57446" y="13357"/>
                  <a:pt x="57816" y="13058"/>
                  <a:pt x="58177" y="12732"/>
                </a:cubicBezTo>
                <a:close/>
                <a:moveTo>
                  <a:pt x="68475" y="13228"/>
                </a:moveTo>
                <a:cubicBezTo>
                  <a:pt x="68925" y="13228"/>
                  <a:pt x="69355" y="13253"/>
                  <a:pt x="69772" y="13278"/>
                </a:cubicBezTo>
                <a:cubicBezTo>
                  <a:pt x="69807" y="13498"/>
                  <a:pt x="69842" y="13718"/>
                  <a:pt x="69842" y="13903"/>
                </a:cubicBezTo>
                <a:cubicBezTo>
                  <a:pt x="69922" y="14202"/>
                  <a:pt x="69957" y="14493"/>
                  <a:pt x="69992" y="14818"/>
                </a:cubicBezTo>
                <a:cubicBezTo>
                  <a:pt x="69552" y="14783"/>
                  <a:pt x="69112" y="14783"/>
                  <a:pt x="68672" y="14783"/>
                </a:cubicBezTo>
                <a:cubicBezTo>
                  <a:pt x="68346" y="14783"/>
                  <a:pt x="68011" y="14818"/>
                  <a:pt x="67685" y="14818"/>
                </a:cubicBezTo>
                <a:cubicBezTo>
                  <a:pt x="67641" y="14378"/>
                  <a:pt x="67606" y="13982"/>
                  <a:pt x="67571" y="13577"/>
                </a:cubicBezTo>
                <a:cubicBezTo>
                  <a:pt x="67571" y="13463"/>
                  <a:pt x="67536" y="13357"/>
                  <a:pt x="67536" y="13242"/>
                </a:cubicBezTo>
                <a:lnTo>
                  <a:pt x="67906" y="13242"/>
                </a:lnTo>
                <a:cubicBezTo>
                  <a:pt x="68099" y="13232"/>
                  <a:pt x="68289" y="13228"/>
                  <a:pt x="68475" y="13228"/>
                </a:cubicBezTo>
                <a:close/>
                <a:moveTo>
                  <a:pt x="81552" y="13172"/>
                </a:moveTo>
                <a:cubicBezTo>
                  <a:pt x="82133" y="13357"/>
                  <a:pt x="82723" y="13577"/>
                  <a:pt x="83383" y="13718"/>
                </a:cubicBezTo>
                <a:cubicBezTo>
                  <a:pt x="83383" y="14088"/>
                  <a:pt x="83383" y="14457"/>
                  <a:pt x="83453" y="14818"/>
                </a:cubicBezTo>
                <a:cubicBezTo>
                  <a:pt x="82793" y="14642"/>
                  <a:pt x="82168" y="14457"/>
                  <a:pt x="81587" y="14272"/>
                </a:cubicBezTo>
                <a:cubicBezTo>
                  <a:pt x="81508" y="13867"/>
                  <a:pt x="81508" y="13498"/>
                  <a:pt x="81552" y="13172"/>
                </a:cubicBezTo>
                <a:close/>
                <a:moveTo>
                  <a:pt x="62253" y="12617"/>
                </a:moveTo>
                <a:cubicBezTo>
                  <a:pt x="62289" y="13137"/>
                  <a:pt x="62359" y="13647"/>
                  <a:pt x="62438" y="14202"/>
                </a:cubicBezTo>
                <a:cubicBezTo>
                  <a:pt x="61998" y="14378"/>
                  <a:pt x="61558" y="14598"/>
                  <a:pt x="61153" y="14862"/>
                </a:cubicBezTo>
                <a:cubicBezTo>
                  <a:pt x="61083" y="14378"/>
                  <a:pt x="61003" y="13867"/>
                  <a:pt x="60968" y="13357"/>
                </a:cubicBezTo>
                <a:cubicBezTo>
                  <a:pt x="61408" y="13102"/>
                  <a:pt x="61813" y="12837"/>
                  <a:pt x="62253" y="12617"/>
                </a:cubicBezTo>
                <a:close/>
                <a:moveTo>
                  <a:pt x="77000" y="12362"/>
                </a:moveTo>
                <a:cubicBezTo>
                  <a:pt x="77440" y="12837"/>
                  <a:pt x="77880" y="13357"/>
                  <a:pt x="78426" y="13762"/>
                </a:cubicBezTo>
                <a:cubicBezTo>
                  <a:pt x="78541" y="14123"/>
                  <a:pt x="78726" y="14493"/>
                  <a:pt x="78911" y="14862"/>
                </a:cubicBezTo>
                <a:cubicBezTo>
                  <a:pt x="78796" y="14818"/>
                  <a:pt x="78726" y="14748"/>
                  <a:pt x="78611" y="14677"/>
                </a:cubicBezTo>
                <a:cubicBezTo>
                  <a:pt x="78206" y="14308"/>
                  <a:pt x="77810" y="13938"/>
                  <a:pt x="77440" y="13577"/>
                </a:cubicBezTo>
                <a:cubicBezTo>
                  <a:pt x="77255" y="13172"/>
                  <a:pt x="77106" y="12767"/>
                  <a:pt x="77000" y="12362"/>
                </a:cubicBezTo>
                <a:close/>
                <a:moveTo>
                  <a:pt x="53634" y="12917"/>
                </a:moveTo>
                <a:lnTo>
                  <a:pt x="53634" y="12917"/>
                </a:lnTo>
                <a:cubicBezTo>
                  <a:pt x="53599" y="13322"/>
                  <a:pt x="53555" y="13683"/>
                  <a:pt x="53555" y="14088"/>
                </a:cubicBezTo>
                <a:cubicBezTo>
                  <a:pt x="53009" y="14378"/>
                  <a:pt x="52455" y="14642"/>
                  <a:pt x="51874" y="14898"/>
                </a:cubicBezTo>
                <a:cubicBezTo>
                  <a:pt x="51909" y="14528"/>
                  <a:pt x="51909" y="14202"/>
                  <a:pt x="51979" y="13832"/>
                </a:cubicBezTo>
                <a:cubicBezTo>
                  <a:pt x="52534" y="13542"/>
                  <a:pt x="53080" y="13242"/>
                  <a:pt x="53634" y="12917"/>
                </a:cubicBezTo>
                <a:close/>
                <a:moveTo>
                  <a:pt x="67501" y="13242"/>
                </a:moveTo>
                <a:lnTo>
                  <a:pt x="67501" y="13577"/>
                </a:lnTo>
                <a:cubicBezTo>
                  <a:pt x="67536" y="13982"/>
                  <a:pt x="67571" y="14422"/>
                  <a:pt x="67641" y="14818"/>
                </a:cubicBezTo>
                <a:cubicBezTo>
                  <a:pt x="66946" y="14862"/>
                  <a:pt x="66286" y="14898"/>
                  <a:pt x="65661" y="14968"/>
                </a:cubicBezTo>
                <a:cubicBezTo>
                  <a:pt x="65625" y="14642"/>
                  <a:pt x="65590" y="14308"/>
                  <a:pt x="65590" y="13982"/>
                </a:cubicBezTo>
                <a:cubicBezTo>
                  <a:pt x="65555" y="13797"/>
                  <a:pt x="65555" y="13612"/>
                  <a:pt x="65520" y="13392"/>
                </a:cubicBezTo>
                <a:cubicBezTo>
                  <a:pt x="66145" y="13322"/>
                  <a:pt x="66761" y="13242"/>
                  <a:pt x="67501" y="13242"/>
                </a:cubicBezTo>
                <a:close/>
                <a:moveTo>
                  <a:pt x="69842" y="13278"/>
                </a:moveTo>
                <a:cubicBezTo>
                  <a:pt x="70582" y="13322"/>
                  <a:pt x="71278" y="13427"/>
                  <a:pt x="71938" y="13542"/>
                </a:cubicBezTo>
                <a:cubicBezTo>
                  <a:pt x="72008" y="13938"/>
                  <a:pt x="72087" y="14308"/>
                  <a:pt x="72158" y="14598"/>
                </a:cubicBezTo>
                <a:cubicBezTo>
                  <a:pt x="72193" y="14713"/>
                  <a:pt x="72228" y="14862"/>
                  <a:pt x="72264" y="14968"/>
                </a:cubicBezTo>
                <a:cubicBezTo>
                  <a:pt x="71568" y="14898"/>
                  <a:pt x="70837" y="14818"/>
                  <a:pt x="70063" y="14818"/>
                </a:cubicBezTo>
                <a:cubicBezTo>
                  <a:pt x="69992" y="14493"/>
                  <a:pt x="69957" y="14202"/>
                  <a:pt x="69922" y="13903"/>
                </a:cubicBezTo>
                <a:cubicBezTo>
                  <a:pt x="69886" y="13718"/>
                  <a:pt x="69886" y="13498"/>
                  <a:pt x="69842" y="13278"/>
                </a:cubicBezTo>
                <a:close/>
                <a:moveTo>
                  <a:pt x="18894" y="13718"/>
                </a:moveTo>
                <a:cubicBezTo>
                  <a:pt x="19405" y="13762"/>
                  <a:pt x="19880" y="13832"/>
                  <a:pt x="20399" y="13903"/>
                </a:cubicBezTo>
                <a:cubicBezTo>
                  <a:pt x="19994" y="14237"/>
                  <a:pt x="19625" y="14642"/>
                  <a:pt x="19264" y="15003"/>
                </a:cubicBezTo>
                <a:cubicBezTo>
                  <a:pt x="18709" y="14898"/>
                  <a:pt x="18198" y="14818"/>
                  <a:pt x="17644" y="14748"/>
                </a:cubicBezTo>
                <a:cubicBezTo>
                  <a:pt x="18049" y="14378"/>
                  <a:pt x="18454" y="14052"/>
                  <a:pt x="18894" y="13718"/>
                </a:cubicBezTo>
                <a:close/>
                <a:moveTo>
                  <a:pt x="27407" y="14272"/>
                </a:moveTo>
                <a:cubicBezTo>
                  <a:pt x="27733" y="14493"/>
                  <a:pt x="28024" y="14677"/>
                  <a:pt x="28358" y="14862"/>
                </a:cubicBezTo>
                <a:cubicBezTo>
                  <a:pt x="28393" y="14898"/>
                  <a:pt x="28464" y="14968"/>
                  <a:pt x="28508" y="15003"/>
                </a:cubicBezTo>
                <a:cubicBezTo>
                  <a:pt x="28358" y="14933"/>
                  <a:pt x="28209" y="14818"/>
                  <a:pt x="28103" y="14748"/>
                </a:cubicBezTo>
                <a:cubicBezTo>
                  <a:pt x="27953" y="14642"/>
                  <a:pt x="27804" y="14528"/>
                  <a:pt x="27627" y="14457"/>
                </a:cubicBezTo>
                <a:cubicBezTo>
                  <a:pt x="27548" y="14378"/>
                  <a:pt x="27478" y="14343"/>
                  <a:pt x="27407" y="14272"/>
                </a:cubicBezTo>
                <a:close/>
                <a:moveTo>
                  <a:pt x="12177" y="13832"/>
                </a:moveTo>
                <a:cubicBezTo>
                  <a:pt x="12731" y="13982"/>
                  <a:pt x="13321" y="14123"/>
                  <a:pt x="13937" y="14237"/>
                </a:cubicBezTo>
                <a:cubicBezTo>
                  <a:pt x="13462" y="14528"/>
                  <a:pt x="13022" y="14783"/>
                  <a:pt x="12582" y="15082"/>
                </a:cubicBezTo>
                <a:cubicBezTo>
                  <a:pt x="12000" y="14933"/>
                  <a:pt x="11375" y="14748"/>
                  <a:pt x="10786" y="14598"/>
                </a:cubicBezTo>
                <a:cubicBezTo>
                  <a:pt x="11226" y="14343"/>
                  <a:pt x="11701" y="14088"/>
                  <a:pt x="12177" y="13832"/>
                </a:cubicBezTo>
                <a:close/>
                <a:moveTo>
                  <a:pt x="23516" y="13357"/>
                </a:moveTo>
                <a:cubicBezTo>
                  <a:pt x="24212" y="13577"/>
                  <a:pt x="24837" y="13832"/>
                  <a:pt x="25427" y="14158"/>
                </a:cubicBezTo>
                <a:cubicBezTo>
                  <a:pt x="25022" y="14378"/>
                  <a:pt x="24652" y="14713"/>
                  <a:pt x="24282" y="15082"/>
                </a:cubicBezTo>
                <a:cubicBezTo>
                  <a:pt x="23666" y="14748"/>
                  <a:pt x="22961" y="14493"/>
                  <a:pt x="22266" y="14272"/>
                </a:cubicBezTo>
                <a:cubicBezTo>
                  <a:pt x="22636" y="13903"/>
                  <a:pt x="23076" y="13577"/>
                  <a:pt x="23516" y="13357"/>
                </a:cubicBezTo>
                <a:close/>
                <a:moveTo>
                  <a:pt x="26668" y="13903"/>
                </a:moveTo>
                <a:cubicBezTo>
                  <a:pt x="27002" y="14088"/>
                  <a:pt x="27293" y="14308"/>
                  <a:pt x="27627" y="14493"/>
                </a:cubicBezTo>
                <a:cubicBezTo>
                  <a:pt x="27733" y="14598"/>
                  <a:pt x="27918" y="14713"/>
                  <a:pt x="28068" y="14783"/>
                </a:cubicBezTo>
                <a:cubicBezTo>
                  <a:pt x="28173" y="14862"/>
                  <a:pt x="28244" y="14933"/>
                  <a:pt x="28358" y="15003"/>
                </a:cubicBezTo>
                <a:cubicBezTo>
                  <a:pt x="28244" y="15038"/>
                  <a:pt x="28103" y="15082"/>
                  <a:pt x="27988" y="15118"/>
                </a:cubicBezTo>
                <a:cubicBezTo>
                  <a:pt x="27443" y="14713"/>
                  <a:pt x="26853" y="14308"/>
                  <a:pt x="26228" y="13938"/>
                </a:cubicBezTo>
                <a:cubicBezTo>
                  <a:pt x="26377" y="13938"/>
                  <a:pt x="26562" y="13903"/>
                  <a:pt x="26668" y="13903"/>
                </a:cubicBezTo>
                <a:close/>
                <a:moveTo>
                  <a:pt x="59542" y="12917"/>
                </a:moveTo>
                <a:cubicBezTo>
                  <a:pt x="59577" y="13357"/>
                  <a:pt x="59647" y="13797"/>
                  <a:pt x="59683" y="14237"/>
                </a:cubicBezTo>
                <a:cubicBezTo>
                  <a:pt x="59392" y="14457"/>
                  <a:pt x="59137" y="14677"/>
                  <a:pt x="58838" y="14933"/>
                </a:cubicBezTo>
                <a:cubicBezTo>
                  <a:pt x="58732" y="15038"/>
                  <a:pt x="58617" y="15118"/>
                  <a:pt x="58512" y="15188"/>
                </a:cubicBezTo>
                <a:cubicBezTo>
                  <a:pt x="58477" y="14783"/>
                  <a:pt x="58397" y="14378"/>
                  <a:pt x="58362" y="13982"/>
                </a:cubicBezTo>
                <a:cubicBezTo>
                  <a:pt x="58547" y="13832"/>
                  <a:pt x="58732" y="13647"/>
                  <a:pt x="58952" y="13463"/>
                </a:cubicBezTo>
                <a:cubicBezTo>
                  <a:pt x="59137" y="13278"/>
                  <a:pt x="59357" y="13102"/>
                  <a:pt x="59542" y="12917"/>
                </a:cubicBezTo>
                <a:close/>
                <a:moveTo>
                  <a:pt x="65485" y="13392"/>
                </a:moveTo>
                <a:cubicBezTo>
                  <a:pt x="65485" y="13612"/>
                  <a:pt x="65520" y="13797"/>
                  <a:pt x="65520" y="14017"/>
                </a:cubicBezTo>
                <a:cubicBezTo>
                  <a:pt x="65555" y="14308"/>
                  <a:pt x="65590" y="14642"/>
                  <a:pt x="65625" y="14968"/>
                </a:cubicBezTo>
                <a:cubicBezTo>
                  <a:pt x="65115" y="15038"/>
                  <a:pt x="64639" y="15118"/>
                  <a:pt x="64164" y="15223"/>
                </a:cubicBezTo>
                <a:cubicBezTo>
                  <a:pt x="64164" y="15003"/>
                  <a:pt x="64120" y="14783"/>
                  <a:pt x="64085" y="14563"/>
                </a:cubicBezTo>
                <a:cubicBezTo>
                  <a:pt x="64049" y="14272"/>
                  <a:pt x="64014" y="13982"/>
                  <a:pt x="63979" y="13683"/>
                </a:cubicBezTo>
                <a:cubicBezTo>
                  <a:pt x="64454" y="13577"/>
                  <a:pt x="64965" y="13463"/>
                  <a:pt x="65485" y="13392"/>
                </a:cubicBezTo>
                <a:close/>
                <a:moveTo>
                  <a:pt x="83453" y="13762"/>
                </a:moveTo>
                <a:lnTo>
                  <a:pt x="83453" y="13762"/>
                </a:lnTo>
                <a:cubicBezTo>
                  <a:pt x="83638" y="13797"/>
                  <a:pt x="83858" y="13867"/>
                  <a:pt x="84043" y="13903"/>
                </a:cubicBezTo>
                <a:cubicBezTo>
                  <a:pt x="84483" y="14017"/>
                  <a:pt x="84924" y="14088"/>
                  <a:pt x="85434" y="14123"/>
                </a:cubicBezTo>
                <a:cubicBezTo>
                  <a:pt x="85399" y="14493"/>
                  <a:pt x="85434" y="14862"/>
                  <a:pt x="85514" y="15223"/>
                </a:cubicBezTo>
                <a:cubicBezTo>
                  <a:pt x="85073" y="15153"/>
                  <a:pt x="84633" y="15118"/>
                  <a:pt x="84228" y="15003"/>
                </a:cubicBezTo>
                <a:cubicBezTo>
                  <a:pt x="84008" y="14968"/>
                  <a:pt x="83753" y="14898"/>
                  <a:pt x="83533" y="14862"/>
                </a:cubicBezTo>
                <a:cubicBezTo>
                  <a:pt x="83453" y="14457"/>
                  <a:pt x="83418" y="14088"/>
                  <a:pt x="83453" y="13762"/>
                </a:cubicBezTo>
                <a:close/>
                <a:moveTo>
                  <a:pt x="8769" y="14088"/>
                </a:moveTo>
                <a:cubicBezTo>
                  <a:pt x="9359" y="14272"/>
                  <a:pt x="9976" y="14422"/>
                  <a:pt x="10565" y="14598"/>
                </a:cubicBezTo>
                <a:lnTo>
                  <a:pt x="10636" y="14598"/>
                </a:lnTo>
                <a:cubicBezTo>
                  <a:pt x="10275" y="14783"/>
                  <a:pt x="9940" y="14968"/>
                  <a:pt x="9579" y="15153"/>
                </a:cubicBezTo>
                <a:lnTo>
                  <a:pt x="9394" y="15259"/>
                </a:lnTo>
                <a:cubicBezTo>
                  <a:pt x="8699" y="15082"/>
                  <a:pt x="8039" y="14933"/>
                  <a:pt x="7334" y="14748"/>
                </a:cubicBezTo>
                <a:lnTo>
                  <a:pt x="7378" y="14748"/>
                </a:lnTo>
                <a:cubicBezTo>
                  <a:pt x="7819" y="14528"/>
                  <a:pt x="8294" y="14308"/>
                  <a:pt x="8769" y="14088"/>
                </a:cubicBezTo>
                <a:close/>
                <a:moveTo>
                  <a:pt x="28869" y="15038"/>
                </a:moveTo>
                <a:lnTo>
                  <a:pt x="28869" y="15038"/>
                </a:lnTo>
                <a:cubicBezTo>
                  <a:pt x="29054" y="15153"/>
                  <a:pt x="29203" y="15223"/>
                  <a:pt x="29344" y="15303"/>
                </a:cubicBezTo>
                <a:cubicBezTo>
                  <a:pt x="29239" y="15259"/>
                  <a:pt x="29089" y="15188"/>
                  <a:pt x="28983" y="15118"/>
                </a:cubicBezTo>
                <a:cubicBezTo>
                  <a:pt x="28948" y="15118"/>
                  <a:pt x="28904" y="15082"/>
                  <a:pt x="28869" y="15038"/>
                </a:cubicBezTo>
                <a:close/>
                <a:moveTo>
                  <a:pt x="5063" y="14308"/>
                </a:moveTo>
                <a:cubicBezTo>
                  <a:pt x="5398" y="14343"/>
                  <a:pt x="5688" y="14422"/>
                  <a:pt x="5979" y="14493"/>
                </a:cubicBezTo>
                <a:cubicBezTo>
                  <a:pt x="6384" y="14598"/>
                  <a:pt x="6789" y="14677"/>
                  <a:pt x="7194" y="14783"/>
                </a:cubicBezTo>
                <a:lnTo>
                  <a:pt x="6568" y="15038"/>
                </a:lnTo>
                <a:lnTo>
                  <a:pt x="5908" y="15373"/>
                </a:lnTo>
                <a:cubicBezTo>
                  <a:pt x="5503" y="15259"/>
                  <a:pt x="5063" y="15153"/>
                  <a:pt x="4623" y="15038"/>
                </a:cubicBezTo>
                <a:cubicBezTo>
                  <a:pt x="4332" y="14968"/>
                  <a:pt x="4033" y="14898"/>
                  <a:pt x="3742" y="14862"/>
                </a:cubicBezTo>
                <a:cubicBezTo>
                  <a:pt x="4183" y="14677"/>
                  <a:pt x="4623" y="14493"/>
                  <a:pt x="5063" y="14308"/>
                </a:cubicBezTo>
                <a:close/>
                <a:moveTo>
                  <a:pt x="26157" y="13982"/>
                </a:moveTo>
                <a:cubicBezTo>
                  <a:pt x="26782" y="14308"/>
                  <a:pt x="27363" y="14713"/>
                  <a:pt x="27918" y="15153"/>
                </a:cubicBezTo>
                <a:cubicBezTo>
                  <a:pt x="27733" y="15188"/>
                  <a:pt x="27583" y="15303"/>
                  <a:pt x="27407" y="15373"/>
                </a:cubicBezTo>
                <a:cubicBezTo>
                  <a:pt x="26818" y="14933"/>
                  <a:pt x="26228" y="14528"/>
                  <a:pt x="25567" y="14158"/>
                </a:cubicBezTo>
                <a:cubicBezTo>
                  <a:pt x="25717" y="14088"/>
                  <a:pt x="25867" y="14052"/>
                  <a:pt x="26008" y="14017"/>
                </a:cubicBezTo>
                <a:cubicBezTo>
                  <a:pt x="26043" y="13982"/>
                  <a:pt x="26087" y="13982"/>
                  <a:pt x="26157" y="13982"/>
                </a:cubicBezTo>
                <a:close/>
                <a:moveTo>
                  <a:pt x="72008" y="13542"/>
                </a:moveTo>
                <a:lnTo>
                  <a:pt x="72008" y="13542"/>
                </a:lnTo>
                <a:cubicBezTo>
                  <a:pt x="72748" y="13683"/>
                  <a:pt x="73408" y="13832"/>
                  <a:pt x="74068" y="14052"/>
                </a:cubicBezTo>
                <a:cubicBezTo>
                  <a:pt x="74139" y="14343"/>
                  <a:pt x="74244" y="14642"/>
                  <a:pt x="74324" y="14898"/>
                </a:cubicBezTo>
                <a:cubicBezTo>
                  <a:pt x="74359" y="15038"/>
                  <a:pt x="74429" y="15188"/>
                  <a:pt x="74465" y="15373"/>
                </a:cubicBezTo>
                <a:cubicBezTo>
                  <a:pt x="73804" y="15188"/>
                  <a:pt x="73074" y="15082"/>
                  <a:pt x="72308" y="14968"/>
                </a:cubicBezTo>
                <a:cubicBezTo>
                  <a:pt x="72264" y="14862"/>
                  <a:pt x="72264" y="14713"/>
                  <a:pt x="72228" y="14598"/>
                </a:cubicBezTo>
                <a:cubicBezTo>
                  <a:pt x="72158" y="14308"/>
                  <a:pt x="72087" y="13938"/>
                  <a:pt x="72008" y="13542"/>
                </a:cubicBezTo>
                <a:close/>
                <a:moveTo>
                  <a:pt x="48898" y="14088"/>
                </a:moveTo>
                <a:lnTo>
                  <a:pt x="48898" y="14088"/>
                </a:lnTo>
                <a:cubicBezTo>
                  <a:pt x="48792" y="14308"/>
                  <a:pt x="48713" y="14493"/>
                  <a:pt x="48643" y="14677"/>
                </a:cubicBezTo>
                <a:cubicBezTo>
                  <a:pt x="48017" y="14968"/>
                  <a:pt x="47392" y="15223"/>
                  <a:pt x="46811" y="15408"/>
                </a:cubicBezTo>
                <a:cubicBezTo>
                  <a:pt x="46917" y="15223"/>
                  <a:pt x="46996" y="15038"/>
                  <a:pt x="47102" y="14862"/>
                </a:cubicBezTo>
                <a:cubicBezTo>
                  <a:pt x="47692" y="14677"/>
                  <a:pt x="48273" y="14422"/>
                  <a:pt x="48898" y="14088"/>
                </a:cubicBezTo>
                <a:close/>
                <a:moveTo>
                  <a:pt x="28684" y="15038"/>
                </a:moveTo>
                <a:cubicBezTo>
                  <a:pt x="28798" y="15118"/>
                  <a:pt x="28904" y="15188"/>
                  <a:pt x="29054" y="15223"/>
                </a:cubicBezTo>
                <a:cubicBezTo>
                  <a:pt x="29168" y="15303"/>
                  <a:pt x="29239" y="15373"/>
                  <a:pt x="29344" y="15443"/>
                </a:cubicBezTo>
                <a:cubicBezTo>
                  <a:pt x="29089" y="15338"/>
                  <a:pt x="28834" y="15188"/>
                  <a:pt x="28614" y="15038"/>
                </a:cubicBezTo>
                <a:close/>
                <a:moveTo>
                  <a:pt x="29239" y="13982"/>
                </a:moveTo>
                <a:cubicBezTo>
                  <a:pt x="29784" y="14308"/>
                  <a:pt x="30374" y="14598"/>
                  <a:pt x="31035" y="14818"/>
                </a:cubicBezTo>
                <a:cubicBezTo>
                  <a:pt x="30929" y="15118"/>
                  <a:pt x="30815" y="15303"/>
                  <a:pt x="30709" y="15443"/>
                </a:cubicBezTo>
                <a:cubicBezTo>
                  <a:pt x="30049" y="15223"/>
                  <a:pt x="29459" y="14968"/>
                  <a:pt x="28904" y="14642"/>
                </a:cubicBezTo>
                <a:lnTo>
                  <a:pt x="29239" y="13982"/>
                </a:lnTo>
                <a:close/>
                <a:moveTo>
                  <a:pt x="55395" y="13137"/>
                </a:moveTo>
                <a:cubicBezTo>
                  <a:pt x="55395" y="13577"/>
                  <a:pt x="55430" y="14052"/>
                  <a:pt x="55466" y="14528"/>
                </a:cubicBezTo>
                <a:cubicBezTo>
                  <a:pt x="54876" y="14862"/>
                  <a:pt x="54295" y="15188"/>
                  <a:pt x="53670" y="15443"/>
                </a:cubicBezTo>
                <a:cubicBezTo>
                  <a:pt x="53634" y="15003"/>
                  <a:pt x="53599" y="14563"/>
                  <a:pt x="53634" y="14123"/>
                </a:cubicBezTo>
                <a:cubicBezTo>
                  <a:pt x="54215" y="13797"/>
                  <a:pt x="54805" y="13463"/>
                  <a:pt x="55395" y="13137"/>
                </a:cubicBezTo>
                <a:close/>
                <a:moveTo>
                  <a:pt x="14017" y="14272"/>
                </a:moveTo>
                <a:cubicBezTo>
                  <a:pt x="14457" y="14343"/>
                  <a:pt x="14897" y="14422"/>
                  <a:pt x="15337" y="14493"/>
                </a:cubicBezTo>
                <a:cubicBezTo>
                  <a:pt x="15443" y="14493"/>
                  <a:pt x="15592" y="14528"/>
                  <a:pt x="15698" y="14528"/>
                </a:cubicBezTo>
                <a:cubicBezTo>
                  <a:pt x="15258" y="14862"/>
                  <a:pt x="14862" y="15153"/>
                  <a:pt x="14422" y="15479"/>
                </a:cubicBezTo>
                <a:cubicBezTo>
                  <a:pt x="14201" y="15443"/>
                  <a:pt x="13981" y="15408"/>
                  <a:pt x="13761" y="15338"/>
                </a:cubicBezTo>
                <a:cubicBezTo>
                  <a:pt x="13391" y="15259"/>
                  <a:pt x="13022" y="15188"/>
                  <a:pt x="12661" y="15118"/>
                </a:cubicBezTo>
                <a:cubicBezTo>
                  <a:pt x="13136" y="14818"/>
                  <a:pt x="13576" y="14528"/>
                  <a:pt x="14017" y="14272"/>
                </a:cubicBezTo>
                <a:close/>
                <a:moveTo>
                  <a:pt x="20470" y="13903"/>
                </a:moveTo>
                <a:cubicBezTo>
                  <a:pt x="20945" y="13982"/>
                  <a:pt x="21385" y="14088"/>
                  <a:pt x="21861" y="14202"/>
                </a:cubicBezTo>
                <a:cubicBezTo>
                  <a:pt x="21940" y="14237"/>
                  <a:pt x="22046" y="14272"/>
                  <a:pt x="22160" y="14272"/>
                </a:cubicBezTo>
                <a:cubicBezTo>
                  <a:pt x="21755" y="14642"/>
                  <a:pt x="21385" y="15038"/>
                  <a:pt x="21060" y="15479"/>
                </a:cubicBezTo>
                <a:cubicBezTo>
                  <a:pt x="20470" y="15303"/>
                  <a:pt x="19924" y="15153"/>
                  <a:pt x="19334" y="15038"/>
                </a:cubicBezTo>
                <a:cubicBezTo>
                  <a:pt x="19704" y="14642"/>
                  <a:pt x="20065" y="14272"/>
                  <a:pt x="20470" y="13903"/>
                </a:cubicBezTo>
                <a:close/>
                <a:moveTo>
                  <a:pt x="79826" y="13542"/>
                </a:moveTo>
                <a:cubicBezTo>
                  <a:pt x="80337" y="13832"/>
                  <a:pt x="80927" y="14052"/>
                  <a:pt x="81552" y="14308"/>
                </a:cubicBezTo>
                <a:cubicBezTo>
                  <a:pt x="81622" y="14677"/>
                  <a:pt x="81728" y="15082"/>
                  <a:pt x="81913" y="15479"/>
                </a:cubicBezTo>
                <a:cubicBezTo>
                  <a:pt x="81288" y="15259"/>
                  <a:pt x="80707" y="15038"/>
                  <a:pt x="80152" y="14783"/>
                </a:cubicBezTo>
                <a:cubicBezTo>
                  <a:pt x="80011" y="14343"/>
                  <a:pt x="79861" y="13938"/>
                  <a:pt x="79826" y="13542"/>
                </a:cubicBezTo>
                <a:close/>
                <a:moveTo>
                  <a:pt x="50333" y="13832"/>
                </a:moveTo>
                <a:cubicBezTo>
                  <a:pt x="50254" y="14123"/>
                  <a:pt x="50183" y="14422"/>
                  <a:pt x="50113" y="14713"/>
                </a:cubicBezTo>
                <a:cubicBezTo>
                  <a:pt x="49778" y="14862"/>
                  <a:pt x="49488" y="15003"/>
                  <a:pt x="49153" y="15153"/>
                </a:cubicBezTo>
                <a:cubicBezTo>
                  <a:pt x="48898" y="15303"/>
                  <a:pt x="48643" y="15408"/>
                  <a:pt x="48352" y="15523"/>
                </a:cubicBezTo>
                <a:cubicBezTo>
                  <a:pt x="48458" y="15259"/>
                  <a:pt x="48572" y="15003"/>
                  <a:pt x="48678" y="14713"/>
                </a:cubicBezTo>
                <a:cubicBezTo>
                  <a:pt x="48933" y="14598"/>
                  <a:pt x="49197" y="14457"/>
                  <a:pt x="49452" y="14343"/>
                </a:cubicBezTo>
                <a:cubicBezTo>
                  <a:pt x="49743" y="14158"/>
                  <a:pt x="50034" y="14017"/>
                  <a:pt x="50333" y="13832"/>
                </a:cubicBezTo>
                <a:close/>
                <a:moveTo>
                  <a:pt x="28869" y="14677"/>
                </a:moveTo>
                <a:cubicBezTo>
                  <a:pt x="29423" y="15003"/>
                  <a:pt x="30005" y="15259"/>
                  <a:pt x="30665" y="15479"/>
                </a:cubicBezTo>
                <a:cubicBezTo>
                  <a:pt x="30594" y="15558"/>
                  <a:pt x="30524" y="15628"/>
                  <a:pt x="30445" y="15628"/>
                </a:cubicBezTo>
                <a:cubicBezTo>
                  <a:pt x="30426" y="15633"/>
                  <a:pt x="30407" y="15635"/>
                  <a:pt x="30388" y="15635"/>
                </a:cubicBezTo>
                <a:cubicBezTo>
                  <a:pt x="30263" y="15635"/>
                  <a:pt x="30130" y="15543"/>
                  <a:pt x="29969" y="15443"/>
                </a:cubicBezTo>
                <a:cubicBezTo>
                  <a:pt x="29714" y="15259"/>
                  <a:pt x="29423" y="15082"/>
                  <a:pt x="28983" y="15003"/>
                </a:cubicBezTo>
                <a:cubicBezTo>
                  <a:pt x="28904" y="14968"/>
                  <a:pt x="28834" y="14933"/>
                  <a:pt x="28798" y="14898"/>
                </a:cubicBezTo>
                <a:lnTo>
                  <a:pt x="28763" y="14862"/>
                </a:lnTo>
                <a:cubicBezTo>
                  <a:pt x="28798" y="14783"/>
                  <a:pt x="28834" y="14748"/>
                  <a:pt x="28869" y="14677"/>
                </a:cubicBezTo>
                <a:close/>
                <a:moveTo>
                  <a:pt x="60898" y="13392"/>
                </a:moveTo>
                <a:cubicBezTo>
                  <a:pt x="60968" y="13903"/>
                  <a:pt x="61003" y="14422"/>
                  <a:pt x="61083" y="14898"/>
                </a:cubicBezTo>
                <a:cubicBezTo>
                  <a:pt x="60713" y="15118"/>
                  <a:pt x="60343" y="15373"/>
                  <a:pt x="59938" y="15663"/>
                </a:cubicBezTo>
                <a:cubicBezTo>
                  <a:pt x="59868" y="15188"/>
                  <a:pt x="59797" y="14713"/>
                  <a:pt x="59762" y="14237"/>
                </a:cubicBezTo>
                <a:cubicBezTo>
                  <a:pt x="60123" y="13938"/>
                  <a:pt x="60528" y="13647"/>
                  <a:pt x="60898" y="13392"/>
                </a:cubicBezTo>
                <a:close/>
                <a:moveTo>
                  <a:pt x="75565" y="13577"/>
                </a:moveTo>
                <a:lnTo>
                  <a:pt x="75565" y="13577"/>
                </a:lnTo>
                <a:cubicBezTo>
                  <a:pt x="76005" y="13832"/>
                  <a:pt x="76445" y="14158"/>
                  <a:pt x="76850" y="14493"/>
                </a:cubicBezTo>
                <a:cubicBezTo>
                  <a:pt x="77035" y="14862"/>
                  <a:pt x="77220" y="15259"/>
                  <a:pt x="77440" y="15663"/>
                </a:cubicBezTo>
                <a:cubicBezTo>
                  <a:pt x="77000" y="15373"/>
                  <a:pt x="76525" y="15082"/>
                  <a:pt x="76049" y="14783"/>
                </a:cubicBezTo>
                <a:cubicBezTo>
                  <a:pt x="75864" y="14422"/>
                  <a:pt x="75715" y="14017"/>
                  <a:pt x="75565" y="13577"/>
                </a:cubicBezTo>
                <a:close/>
                <a:moveTo>
                  <a:pt x="56971" y="13647"/>
                </a:moveTo>
                <a:cubicBezTo>
                  <a:pt x="57006" y="14052"/>
                  <a:pt x="57077" y="14457"/>
                  <a:pt x="57121" y="14862"/>
                </a:cubicBezTo>
                <a:cubicBezTo>
                  <a:pt x="56637" y="15153"/>
                  <a:pt x="56161" y="15443"/>
                  <a:pt x="55686" y="15699"/>
                </a:cubicBezTo>
                <a:cubicBezTo>
                  <a:pt x="55615" y="15338"/>
                  <a:pt x="55580" y="14933"/>
                  <a:pt x="55536" y="14563"/>
                </a:cubicBezTo>
                <a:cubicBezTo>
                  <a:pt x="56055" y="14308"/>
                  <a:pt x="56531" y="13982"/>
                  <a:pt x="56971" y="13647"/>
                </a:cubicBezTo>
                <a:close/>
                <a:moveTo>
                  <a:pt x="63944" y="13718"/>
                </a:moveTo>
                <a:cubicBezTo>
                  <a:pt x="63979" y="14017"/>
                  <a:pt x="64014" y="14308"/>
                  <a:pt x="64049" y="14598"/>
                </a:cubicBezTo>
                <a:cubicBezTo>
                  <a:pt x="64049" y="14818"/>
                  <a:pt x="64085" y="15038"/>
                  <a:pt x="64120" y="15223"/>
                </a:cubicBezTo>
                <a:cubicBezTo>
                  <a:pt x="63644" y="15373"/>
                  <a:pt x="63169" y="15523"/>
                  <a:pt x="62694" y="15699"/>
                </a:cubicBezTo>
                <a:cubicBezTo>
                  <a:pt x="62694" y="15593"/>
                  <a:pt x="62658" y="15523"/>
                  <a:pt x="62658" y="15408"/>
                </a:cubicBezTo>
                <a:cubicBezTo>
                  <a:pt x="62579" y="15003"/>
                  <a:pt x="62544" y="14598"/>
                  <a:pt x="62509" y="14237"/>
                </a:cubicBezTo>
                <a:cubicBezTo>
                  <a:pt x="62949" y="14017"/>
                  <a:pt x="63424" y="13832"/>
                  <a:pt x="63944" y="13718"/>
                </a:cubicBezTo>
                <a:close/>
                <a:moveTo>
                  <a:pt x="51909" y="13867"/>
                </a:moveTo>
                <a:cubicBezTo>
                  <a:pt x="51874" y="14202"/>
                  <a:pt x="51838" y="14563"/>
                  <a:pt x="51838" y="14933"/>
                </a:cubicBezTo>
                <a:cubicBezTo>
                  <a:pt x="51213" y="15223"/>
                  <a:pt x="50588" y="15479"/>
                  <a:pt x="49963" y="15743"/>
                </a:cubicBezTo>
                <a:cubicBezTo>
                  <a:pt x="50034" y="15408"/>
                  <a:pt x="50078" y="15082"/>
                  <a:pt x="50148" y="14748"/>
                </a:cubicBezTo>
                <a:cubicBezTo>
                  <a:pt x="50738" y="14457"/>
                  <a:pt x="51319" y="14158"/>
                  <a:pt x="51909" y="13867"/>
                </a:cubicBezTo>
                <a:close/>
                <a:moveTo>
                  <a:pt x="10715" y="14642"/>
                </a:moveTo>
                <a:cubicBezTo>
                  <a:pt x="11296" y="14783"/>
                  <a:pt x="11921" y="14968"/>
                  <a:pt x="12511" y="15118"/>
                </a:cubicBezTo>
                <a:cubicBezTo>
                  <a:pt x="12256" y="15303"/>
                  <a:pt x="11956" y="15479"/>
                  <a:pt x="11666" y="15663"/>
                </a:cubicBezTo>
                <a:lnTo>
                  <a:pt x="11446" y="15813"/>
                </a:lnTo>
                <a:cubicBezTo>
                  <a:pt x="10786" y="15628"/>
                  <a:pt x="10125" y="15443"/>
                  <a:pt x="9465" y="15303"/>
                </a:cubicBezTo>
                <a:lnTo>
                  <a:pt x="9615" y="15223"/>
                </a:lnTo>
                <a:cubicBezTo>
                  <a:pt x="9976" y="15003"/>
                  <a:pt x="10345" y="14818"/>
                  <a:pt x="10715" y="14642"/>
                </a:cubicBezTo>
                <a:close/>
                <a:moveTo>
                  <a:pt x="41089" y="14898"/>
                </a:moveTo>
                <a:cubicBezTo>
                  <a:pt x="41010" y="15082"/>
                  <a:pt x="40904" y="15223"/>
                  <a:pt x="40833" y="15373"/>
                </a:cubicBezTo>
                <a:cubicBezTo>
                  <a:pt x="40789" y="15443"/>
                  <a:pt x="40754" y="15523"/>
                  <a:pt x="40719" y="15593"/>
                </a:cubicBezTo>
                <a:cubicBezTo>
                  <a:pt x="39988" y="15593"/>
                  <a:pt x="39513" y="15663"/>
                  <a:pt x="38809" y="15813"/>
                </a:cubicBezTo>
                <a:cubicBezTo>
                  <a:pt x="38958" y="15593"/>
                  <a:pt x="39073" y="15338"/>
                  <a:pt x="39213" y="15118"/>
                </a:cubicBezTo>
                <a:cubicBezTo>
                  <a:pt x="39909" y="14968"/>
                  <a:pt x="40393" y="14898"/>
                  <a:pt x="41089" y="14898"/>
                </a:cubicBezTo>
                <a:close/>
                <a:moveTo>
                  <a:pt x="15777" y="14563"/>
                </a:moveTo>
                <a:cubicBezTo>
                  <a:pt x="15883" y="14563"/>
                  <a:pt x="15997" y="14563"/>
                  <a:pt x="16103" y="14598"/>
                </a:cubicBezTo>
                <a:cubicBezTo>
                  <a:pt x="16579" y="14642"/>
                  <a:pt x="17063" y="14713"/>
                  <a:pt x="17538" y="14783"/>
                </a:cubicBezTo>
                <a:cubicBezTo>
                  <a:pt x="17204" y="15038"/>
                  <a:pt x="16913" y="15338"/>
                  <a:pt x="16623" y="15593"/>
                </a:cubicBezTo>
                <a:cubicBezTo>
                  <a:pt x="16543" y="15699"/>
                  <a:pt x="16438" y="15778"/>
                  <a:pt x="16358" y="15848"/>
                </a:cubicBezTo>
                <a:cubicBezTo>
                  <a:pt x="15962" y="15778"/>
                  <a:pt x="15557" y="15699"/>
                  <a:pt x="15188" y="15628"/>
                </a:cubicBezTo>
                <a:cubicBezTo>
                  <a:pt x="14967" y="15593"/>
                  <a:pt x="14747" y="15558"/>
                  <a:pt x="14492" y="15479"/>
                </a:cubicBezTo>
                <a:cubicBezTo>
                  <a:pt x="14932" y="15188"/>
                  <a:pt x="15372" y="14862"/>
                  <a:pt x="15777" y="14563"/>
                </a:cubicBezTo>
                <a:close/>
                <a:moveTo>
                  <a:pt x="29494" y="15443"/>
                </a:moveTo>
                <a:cubicBezTo>
                  <a:pt x="29714" y="15593"/>
                  <a:pt x="29934" y="15699"/>
                  <a:pt x="30189" y="15813"/>
                </a:cubicBezTo>
                <a:cubicBezTo>
                  <a:pt x="30225" y="15813"/>
                  <a:pt x="30269" y="15848"/>
                  <a:pt x="30304" y="15884"/>
                </a:cubicBezTo>
                <a:cubicBezTo>
                  <a:pt x="30084" y="15778"/>
                  <a:pt x="29899" y="15699"/>
                  <a:pt x="29679" y="15593"/>
                </a:cubicBezTo>
                <a:cubicBezTo>
                  <a:pt x="29608" y="15558"/>
                  <a:pt x="29529" y="15523"/>
                  <a:pt x="29494" y="15443"/>
                </a:cubicBezTo>
                <a:close/>
                <a:moveTo>
                  <a:pt x="47031" y="14898"/>
                </a:moveTo>
                <a:lnTo>
                  <a:pt x="47031" y="14898"/>
                </a:lnTo>
                <a:cubicBezTo>
                  <a:pt x="46917" y="15082"/>
                  <a:pt x="46847" y="15259"/>
                  <a:pt x="46732" y="15443"/>
                </a:cubicBezTo>
                <a:cubicBezTo>
                  <a:pt x="46072" y="15663"/>
                  <a:pt x="45456" y="15813"/>
                  <a:pt x="44830" y="15884"/>
                </a:cubicBezTo>
                <a:cubicBezTo>
                  <a:pt x="44936" y="15699"/>
                  <a:pt x="45051" y="15479"/>
                  <a:pt x="45156" y="15303"/>
                </a:cubicBezTo>
                <a:cubicBezTo>
                  <a:pt x="45746" y="15223"/>
                  <a:pt x="46371" y="15082"/>
                  <a:pt x="47031" y="14898"/>
                </a:cubicBezTo>
                <a:close/>
                <a:moveTo>
                  <a:pt x="76410" y="13322"/>
                </a:moveTo>
                <a:lnTo>
                  <a:pt x="76410" y="13322"/>
                </a:lnTo>
                <a:cubicBezTo>
                  <a:pt x="76630" y="13498"/>
                  <a:pt x="76815" y="13718"/>
                  <a:pt x="77035" y="13903"/>
                </a:cubicBezTo>
                <a:cubicBezTo>
                  <a:pt x="77370" y="14237"/>
                  <a:pt x="77660" y="14563"/>
                  <a:pt x="78030" y="14862"/>
                </a:cubicBezTo>
                <a:cubicBezTo>
                  <a:pt x="78206" y="15223"/>
                  <a:pt x="78391" y="15558"/>
                  <a:pt x="78611" y="15884"/>
                </a:cubicBezTo>
                <a:cubicBezTo>
                  <a:pt x="78356" y="15699"/>
                  <a:pt x="78136" y="15479"/>
                  <a:pt x="77916" y="15303"/>
                </a:cubicBezTo>
                <a:cubicBezTo>
                  <a:pt x="77546" y="15003"/>
                  <a:pt x="77220" y="14713"/>
                  <a:pt x="76886" y="14457"/>
                </a:cubicBezTo>
                <a:cubicBezTo>
                  <a:pt x="76710" y="14052"/>
                  <a:pt x="76560" y="13683"/>
                  <a:pt x="76410" y="13322"/>
                </a:cubicBezTo>
                <a:close/>
                <a:moveTo>
                  <a:pt x="31105" y="14862"/>
                </a:moveTo>
                <a:cubicBezTo>
                  <a:pt x="31545" y="15003"/>
                  <a:pt x="31985" y="15118"/>
                  <a:pt x="32470" y="15223"/>
                </a:cubicBezTo>
                <a:cubicBezTo>
                  <a:pt x="32646" y="15259"/>
                  <a:pt x="32831" y="15303"/>
                  <a:pt x="33016" y="15338"/>
                </a:cubicBezTo>
                <a:cubicBezTo>
                  <a:pt x="32866" y="15593"/>
                  <a:pt x="32760" y="15778"/>
                  <a:pt x="32646" y="15919"/>
                </a:cubicBezTo>
                <a:cubicBezTo>
                  <a:pt x="31985" y="15813"/>
                  <a:pt x="31369" y="15663"/>
                  <a:pt x="30779" y="15443"/>
                </a:cubicBezTo>
                <a:cubicBezTo>
                  <a:pt x="30850" y="15338"/>
                  <a:pt x="30964" y="15118"/>
                  <a:pt x="31105" y="14862"/>
                </a:cubicBezTo>
                <a:close/>
                <a:moveTo>
                  <a:pt x="78506" y="13832"/>
                </a:moveTo>
                <a:lnTo>
                  <a:pt x="78506" y="13832"/>
                </a:lnTo>
                <a:cubicBezTo>
                  <a:pt x="78981" y="14202"/>
                  <a:pt x="79527" y="14528"/>
                  <a:pt x="80117" y="14818"/>
                </a:cubicBezTo>
                <a:cubicBezTo>
                  <a:pt x="80266" y="15188"/>
                  <a:pt x="80451" y="15558"/>
                  <a:pt x="80671" y="15919"/>
                </a:cubicBezTo>
                <a:cubicBezTo>
                  <a:pt x="80046" y="15628"/>
                  <a:pt x="79492" y="15303"/>
                  <a:pt x="78981" y="14933"/>
                </a:cubicBezTo>
                <a:cubicBezTo>
                  <a:pt x="78796" y="14563"/>
                  <a:pt x="78646" y="14202"/>
                  <a:pt x="78506" y="13832"/>
                </a:cubicBezTo>
                <a:close/>
                <a:moveTo>
                  <a:pt x="7264" y="14783"/>
                </a:moveTo>
                <a:cubicBezTo>
                  <a:pt x="7924" y="14968"/>
                  <a:pt x="8620" y="15153"/>
                  <a:pt x="9315" y="15303"/>
                </a:cubicBezTo>
                <a:lnTo>
                  <a:pt x="8840" y="15558"/>
                </a:lnTo>
                <a:cubicBezTo>
                  <a:pt x="8585" y="15699"/>
                  <a:pt x="8329" y="15848"/>
                  <a:pt x="8074" y="15963"/>
                </a:cubicBezTo>
                <a:cubicBezTo>
                  <a:pt x="7378" y="15778"/>
                  <a:pt x="6718" y="15558"/>
                  <a:pt x="6014" y="15373"/>
                </a:cubicBezTo>
                <a:cubicBezTo>
                  <a:pt x="6199" y="15303"/>
                  <a:pt x="6419" y="15188"/>
                  <a:pt x="6604" y="15118"/>
                </a:cubicBezTo>
                <a:lnTo>
                  <a:pt x="7264" y="14783"/>
                </a:lnTo>
                <a:close/>
                <a:moveTo>
                  <a:pt x="41529" y="14933"/>
                </a:moveTo>
                <a:cubicBezTo>
                  <a:pt x="41934" y="14968"/>
                  <a:pt x="42295" y="15082"/>
                  <a:pt x="42700" y="15153"/>
                </a:cubicBezTo>
                <a:cubicBezTo>
                  <a:pt x="43210" y="15259"/>
                  <a:pt x="43800" y="15373"/>
                  <a:pt x="44390" y="15373"/>
                </a:cubicBezTo>
                <a:cubicBezTo>
                  <a:pt x="44610" y="15373"/>
                  <a:pt x="44830" y="15338"/>
                  <a:pt x="45086" y="15303"/>
                </a:cubicBezTo>
                <a:lnTo>
                  <a:pt x="45086" y="15303"/>
                </a:lnTo>
                <a:cubicBezTo>
                  <a:pt x="44971" y="15523"/>
                  <a:pt x="44866" y="15699"/>
                  <a:pt x="44751" y="15884"/>
                </a:cubicBezTo>
                <a:cubicBezTo>
                  <a:pt x="44496" y="15919"/>
                  <a:pt x="44241" y="15963"/>
                  <a:pt x="43985" y="15963"/>
                </a:cubicBezTo>
                <a:cubicBezTo>
                  <a:pt x="43580" y="15963"/>
                  <a:pt x="43210" y="15919"/>
                  <a:pt x="42850" y="15884"/>
                </a:cubicBezTo>
                <a:cubicBezTo>
                  <a:pt x="42955" y="15699"/>
                  <a:pt x="43070" y="15479"/>
                  <a:pt x="43175" y="15303"/>
                </a:cubicBezTo>
                <a:lnTo>
                  <a:pt x="43140" y="15259"/>
                </a:lnTo>
                <a:cubicBezTo>
                  <a:pt x="42990" y="15479"/>
                  <a:pt x="42885" y="15663"/>
                  <a:pt x="42770" y="15884"/>
                </a:cubicBezTo>
                <a:cubicBezTo>
                  <a:pt x="42629" y="15848"/>
                  <a:pt x="42445" y="15813"/>
                  <a:pt x="42295" y="15778"/>
                </a:cubicBezTo>
                <a:cubicBezTo>
                  <a:pt x="41890" y="15743"/>
                  <a:pt x="41529" y="15663"/>
                  <a:pt x="41124" y="15628"/>
                </a:cubicBezTo>
                <a:cubicBezTo>
                  <a:pt x="41010" y="15628"/>
                  <a:pt x="40869" y="15628"/>
                  <a:pt x="40754" y="15593"/>
                </a:cubicBezTo>
                <a:cubicBezTo>
                  <a:pt x="40833" y="15523"/>
                  <a:pt x="40869" y="15443"/>
                  <a:pt x="40904" y="15373"/>
                </a:cubicBezTo>
                <a:cubicBezTo>
                  <a:pt x="40974" y="15223"/>
                  <a:pt x="41054" y="15082"/>
                  <a:pt x="41159" y="14933"/>
                </a:cubicBezTo>
                <a:close/>
                <a:moveTo>
                  <a:pt x="3672" y="14898"/>
                </a:moveTo>
                <a:cubicBezTo>
                  <a:pt x="3962" y="14968"/>
                  <a:pt x="4297" y="15038"/>
                  <a:pt x="4588" y="15082"/>
                </a:cubicBezTo>
                <a:cubicBezTo>
                  <a:pt x="5028" y="15188"/>
                  <a:pt x="5433" y="15303"/>
                  <a:pt x="5838" y="15408"/>
                </a:cubicBezTo>
                <a:cubicBezTo>
                  <a:pt x="5398" y="15593"/>
                  <a:pt x="4957" y="15813"/>
                  <a:pt x="4473" y="16033"/>
                </a:cubicBezTo>
                <a:cubicBezTo>
                  <a:pt x="4147" y="15919"/>
                  <a:pt x="3813" y="15813"/>
                  <a:pt x="3452" y="15743"/>
                </a:cubicBezTo>
                <a:cubicBezTo>
                  <a:pt x="3047" y="15628"/>
                  <a:pt x="2677" y="15558"/>
                  <a:pt x="2272" y="15479"/>
                </a:cubicBezTo>
                <a:cubicBezTo>
                  <a:pt x="2756" y="15259"/>
                  <a:pt x="3197" y="15082"/>
                  <a:pt x="3672" y="14898"/>
                </a:cubicBezTo>
                <a:close/>
                <a:moveTo>
                  <a:pt x="74139" y="14088"/>
                </a:moveTo>
                <a:cubicBezTo>
                  <a:pt x="74359" y="14158"/>
                  <a:pt x="74614" y="14237"/>
                  <a:pt x="74834" y="14308"/>
                </a:cubicBezTo>
                <a:cubicBezTo>
                  <a:pt x="75239" y="14457"/>
                  <a:pt x="75609" y="14642"/>
                  <a:pt x="75970" y="14818"/>
                </a:cubicBezTo>
                <a:cubicBezTo>
                  <a:pt x="76084" y="15038"/>
                  <a:pt x="76155" y="15259"/>
                  <a:pt x="76225" y="15443"/>
                </a:cubicBezTo>
                <a:cubicBezTo>
                  <a:pt x="76305" y="15628"/>
                  <a:pt x="76410" y="15848"/>
                  <a:pt x="76489" y="16033"/>
                </a:cubicBezTo>
                <a:cubicBezTo>
                  <a:pt x="76084" y="15848"/>
                  <a:pt x="75644" y="15699"/>
                  <a:pt x="75204" y="15558"/>
                </a:cubicBezTo>
                <a:cubicBezTo>
                  <a:pt x="74984" y="15479"/>
                  <a:pt x="74764" y="15443"/>
                  <a:pt x="74544" y="15373"/>
                </a:cubicBezTo>
                <a:cubicBezTo>
                  <a:pt x="74465" y="15223"/>
                  <a:pt x="74429" y="15038"/>
                  <a:pt x="74359" y="14862"/>
                </a:cubicBezTo>
                <a:cubicBezTo>
                  <a:pt x="74288" y="14642"/>
                  <a:pt x="74209" y="14378"/>
                  <a:pt x="74139" y="14088"/>
                </a:cubicBezTo>
                <a:close/>
                <a:moveTo>
                  <a:pt x="77511" y="13718"/>
                </a:moveTo>
                <a:lnTo>
                  <a:pt x="77511" y="13718"/>
                </a:lnTo>
                <a:cubicBezTo>
                  <a:pt x="77845" y="14052"/>
                  <a:pt x="78206" y="14422"/>
                  <a:pt x="78576" y="14713"/>
                </a:cubicBezTo>
                <a:cubicBezTo>
                  <a:pt x="78726" y="14818"/>
                  <a:pt x="78831" y="14898"/>
                  <a:pt x="78946" y="15003"/>
                </a:cubicBezTo>
                <a:cubicBezTo>
                  <a:pt x="79131" y="15338"/>
                  <a:pt x="79351" y="15699"/>
                  <a:pt x="79527" y="16033"/>
                </a:cubicBezTo>
                <a:cubicBezTo>
                  <a:pt x="79456" y="15963"/>
                  <a:pt x="79351" y="15884"/>
                  <a:pt x="79271" y="15848"/>
                </a:cubicBezTo>
                <a:cubicBezTo>
                  <a:pt x="78831" y="15523"/>
                  <a:pt x="78426" y="15188"/>
                  <a:pt x="78065" y="14818"/>
                </a:cubicBezTo>
                <a:cubicBezTo>
                  <a:pt x="77845" y="14457"/>
                  <a:pt x="77660" y="14088"/>
                  <a:pt x="77511" y="13718"/>
                </a:cubicBezTo>
                <a:close/>
                <a:moveTo>
                  <a:pt x="58292" y="14017"/>
                </a:moveTo>
                <a:cubicBezTo>
                  <a:pt x="58362" y="14422"/>
                  <a:pt x="58397" y="14818"/>
                  <a:pt x="58477" y="15223"/>
                </a:cubicBezTo>
                <a:cubicBezTo>
                  <a:pt x="58107" y="15523"/>
                  <a:pt x="57737" y="15813"/>
                  <a:pt x="57341" y="16068"/>
                </a:cubicBezTo>
                <a:cubicBezTo>
                  <a:pt x="57297" y="15663"/>
                  <a:pt x="57226" y="15259"/>
                  <a:pt x="57191" y="14862"/>
                </a:cubicBezTo>
                <a:cubicBezTo>
                  <a:pt x="57561" y="14598"/>
                  <a:pt x="57922" y="14343"/>
                  <a:pt x="58292" y="14017"/>
                </a:cubicBezTo>
                <a:close/>
                <a:moveTo>
                  <a:pt x="81587" y="14308"/>
                </a:moveTo>
                <a:lnTo>
                  <a:pt x="81587" y="14308"/>
                </a:lnTo>
                <a:cubicBezTo>
                  <a:pt x="82168" y="14528"/>
                  <a:pt x="82793" y="14713"/>
                  <a:pt x="83489" y="14898"/>
                </a:cubicBezTo>
                <a:cubicBezTo>
                  <a:pt x="83568" y="15259"/>
                  <a:pt x="83673" y="15663"/>
                  <a:pt x="83858" y="16068"/>
                </a:cubicBezTo>
                <a:cubicBezTo>
                  <a:pt x="83198" y="15884"/>
                  <a:pt x="82573" y="15699"/>
                  <a:pt x="81992" y="15523"/>
                </a:cubicBezTo>
                <a:cubicBezTo>
                  <a:pt x="81807" y="15118"/>
                  <a:pt x="81657" y="14713"/>
                  <a:pt x="81587" y="14308"/>
                </a:cubicBezTo>
                <a:close/>
                <a:moveTo>
                  <a:pt x="39143" y="15153"/>
                </a:moveTo>
                <a:cubicBezTo>
                  <a:pt x="38993" y="15373"/>
                  <a:pt x="38853" y="15593"/>
                  <a:pt x="38738" y="15813"/>
                </a:cubicBezTo>
                <a:cubicBezTo>
                  <a:pt x="38668" y="15848"/>
                  <a:pt x="38632" y="15848"/>
                  <a:pt x="38588" y="15848"/>
                </a:cubicBezTo>
                <a:cubicBezTo>
                  <a:pt x="38448" y="15884"/>
                  <a:pt x="38333" y="15884"/>
                  <a:pt x="38192" y="15919"/>
                </a:cubicBezTo>
                <a:cubicBezTo>
                  <a:pt x="37752" y="15998"/>
                  <a:pt x="37268" y="16068"/>
                  <a:pt x="36757" y="16104"/>
                </a:cubicBezTo>
                <a:cubicBezTo>
                  <a:pt x="36907" y="15919"/>
                  <a:pt x="37048" y="15699"/>
                  <a:pt x="37197" y="15443"/>
                </a:cubicBezTo>
                <a:cubicBezTo>
                  <a:pt x="37673" y="15408"/>
                  <a:pt x="38192" y="15338"/>
                  <a:pt x="38668" y="15223"/>
                </a:cubicBezTo>
                <a:cubicBezTo>
                  <a:pt x="38773" y="15223"/>
                  <a:pt x="38923" y="15188"/>
                  <a:pt x="39029" y="15153"/>
                </a:cubicBezTo>
                <a:close/>
                <a:moveTo>
                  <a:pt x="33086" y="15338"/>
                </a:moveTo>
                <a:cubicBezTo>
                  <a:pt x="33746" y="15443"/>
                  <a:pt x="34407" y="15523"/>
                  <a:pt x="35067" y="15523"/>
                </a:cubicBezTo>
                <a:cubicBezTo>
                  <a:pt x="34996" y="15663"/>
                  <a:pt x="34926" y="15778"/>
                  <a:pt x="34891" y="15848"/>
                </a:cubicBezTo>
                <a:cubicBezTo>
                  <a:pt x="34812" y="15963"/>
                  <a:pt x="34776" y="16068"/>
                  <a:pt x="34706" y="16139"/>
                </a:cubicBezTo>
                <a:cubicBezTo>
                  <a:pt x="34046" y="16139"/>
                  <a:pt x="33385" y="16068"/>
                  <a:pt x="32725" y="15963"/>
                </a:cubicBezTo>
                <a:cubicBezTo>
                  <a:pt x="32831" y="15813"/>
                  <a:pt x="32945" y="15593"/>
                  <a:pt x="33086" y="15338"/>
                </a:cubicBezTo>
                <a:close/>
                <a:moveTo>
                  <a:pt x="37127" y="15479"/>
                </a:moveTo>
                <a:cubicBezTo>
                  <a:pt x="36977" y="15699"/>
                  <a:pt x="36828" y="15919"/>
                  <a:pt x="36687" y="16104"/>
                </a:cubicBezTo>
                <a:cubicBezTo>
                  <a:pt x="36329" y="16149"/>
                  <a:pt x="35970" y="16168"/>
                  <a:pt x="35606" y="16168"/>
                </a:cubicBezTo>
                <a:cubicBezTo>
                  <a:pt x="35334" y="16168"/>
                  <a:pt x="35058" y="16158"/>
                  <a:pt x="34776" y="16139"/>
                </a:cubicBezTo>
                <a:cubicBezTo>
                  <a:pt x="34812" y="16068"/>
                  <a:pt x="34891" y="15998"/>
                  <a:pt x="34926" y="15884"/>
                </a:cubicBezTo>
                <a:cubicBezTo>
                  <a:pt x="34996" y="15778"/>
                  <a:pt x="35067" y="15663"/>
                  <a:pt x="35146" y="15558"/>
                </a:cubicBezTo>
                <a:lnTo>
                  <a:pt x="35586" y="15558"/>
                </a:lnTo>
                <a:cubicBezTo>
                  <a:pt x="36097" y="15558"/>
                  <a:pt x="36608" y="15523"/>
                  <a:pt x="37127" y="15479"/>
                </a:cubicBezTo>
                <a:close/>
                <a:moveTo>
                  <a:pt x="53555" y="14158"/>
                </a:moveTo>
                <a:cubicBezTo>
                  <a:pt x="53555" y="14598"/>
                  <a:pt x="53555" y="15038"/>
                  <a:pt x="53599" y="15479"/>
                </a:cubicBezTo>
                <a:cubicBezTo>
                  <a:pt x="53045" y="15743"/>
                  <a:pt x="52455" y="15963"/>
                  <a:pt x="51874" y="16183"/>
                </a:cubicBezTo>
                <a:lnTo>
                  <a:pt x="51874" y="14968"/>
                </a:lnTo>
                <a:cubicBezTo>
                  <a:pt x="52455" y="14713"/>
                  <a:pt x="53009" y="14422"/>
                  <a:pt x="53555" y="14158"/>
                </a:cubicBezTo>
                <a:close/>
                <a:moveTo>
                  <a:pt x="29969" y="15778"/>
                </a:moveTo>
                <a:cubicBezTo>
                  <a:pt x="30189" y="15884"/>
                  <a:pt x="30374" y="15963"/>
                  <a:pt x="30630" y="16068"/>
                </a:cubicBezTo>
                <a:cubicBezTo>
                  <a:pt x="30665" y="16104"/>
                  <a:pt x="30744" y="16139"/>
                  <a:pt x="30815" y="16183"/>
                </a:cubicBezTo>
                <a:cubicBezTo>
                  <a:pt x="30744" y="16183"/>
                  <a:pt x="30665" y="16183"/>
                  <a:pt x="30594" y="16218"/>
                </a:cubicBezTo>
                <a:cubicBezTo>
                  <a:pt x="30374" y="16068"/>
                  <a:pt x="30154" y="15919"/>
                  <a:pt x="29969" y="15778"/>
                </a:cubicBezTo>
                <a:close/>
                <a:moveTo>
                  <a:pt x="30410" y="15813"/>
                </a:moveTo>
                <a:lnTo>
                  <a:pt x="30410" y="15813"/>
                </a:lnTo>
                <a:cubicBezTo>
                  <a:pt x="30850" y="15963"/>
                  <a:pt x="31255" y="16104"/>
                  <a:pt x="31695" y="16218"/>
                </a:cubicBezTo>
                <a:cubicBezTo>
                  <a:pt x="31545" y="16183"/>
                  <a:pt x="31369" y="16183"/>
                  <a:pt x="31149" y="16183"/>
                </a:cubicBezTo>
                <a:cubicBezTo>
                  <a:pt x="31070" y="16139"/>
                  <a:pt x="30964" y="16104"/>
                  <a:pt x="30885" y="16068"/>
                </a:cubicBezTo>
                <a:cubicBezTo>
                  <a:pt x="30744" y="15963"/>
                  <a:pt x="30594" y="15884"/>
                  <a:pt x="30410" y="15813"/>
                </a:cubicBezTo>
                <a:close/>
                <a:moveTo>
                  <a:pt x="48607" y="14748"/>
                </a:moveTo>
                <a:cubicBezTo>
                  <a:pt x="48493" y="15003"/>
                  <a:pt x="48387" y="15303"/>
                  <a:pt x="48317" y="15558"/>
                </a:cubicBezTo>
                <a:cubicBezTo>
                  <a:pt x="47692" y="15813"/>
                  <a:pt x="47067" y="16033"/>
                  <a:pt x="46477" y="16218"/>
                </a:cubicBezTo>
                <a:cubicBezTo>
                  <a:pt x="46556" y="15963"/>
                  <a:pt x="46662" y="15743"/>
                  <a:pt x="46776" y="15479"/>
                </a:cubicBezTo>
                <a:cubicBezTo>
                  <a:pt x="47357" y="15303"/>
                  <a:pt x="47982" y="15038"/>
                  <a:pt x="48607" y="14748"/>
                </a:cubicBezTo>
                <a:close/>
                <a:moveTo>
                  <a:pt x="17609" y="14783"/>
                </a:moveTo>
                <a:cubicBezTo>
                  <a:pt x="18119" y="14862"/>
                  <a:pt x="18674" y="14968"/>
                  <a:pt x="19184" y="15082"/>
                </a:cubicBezTo>
                <a:cubicBezTo>
                  <a:pt x="18929" y="15373"/>
                  <a:pt x="18639" y="15663"/>
                  <a:pt x="18383" y="15963"/>
                </a:cubicBezTo>
                <a:cubicBezTo>
                  <a:pt x="18304" y="16068"/>
                  <a:pt x="18234" y="16183"/>
                  <a:pt x="18119" y="16253"/>
                </a:cubicBezTo>
                <a:cubicBezTo>
                  <a:pt x="17573" y="16104"/>
                  <a:pt x="16984" y="15998"/>
                  <a:pt x="16438" y="15884"/>
                </a:cubicBezTo>
                <a:cubicBezTo>
                  <a:pt x="16508" y="15813"/>
                  <a:pt x="16579" y="15743"/>
                  <a:pt x="16658" y="15663"/>
                </a:cubicBezTo>
                <a:cubicBezTo>
                  <a:pt x="16984" y="15373"/>
                  <a:pt x="17283" y="15082"/>
                  <a:pt x="17609" y="14783"/>
                </a:cubicBezTo>
                <a:close/>
                <a:moveTo>
                  <a:pt x="25497" y="14202"/>
                </a:moveTo>
                <a:cubicBezTo>
                  <a:pt x="26157" y="14563"/>
                  <a:pt x="26782" y="14968"/>
                  <a:pt x="27363" y="15408"/>
                </a:cubicBezTo>
                <a:cubicBezTo>
                  <a:pt x="27002" y="15628"/>
                  <a:pt x="26633" y="15919"/>
                  <a:pt x="26263" y="16253"/>
                </a:cubicBezTo>
                <a:cubicBezTo>
                  <a:pt x="25647" y="15848"/>
                  <a:pt x="25022" y="15443"/>
                  <a:pt x="24361" y="15118"/>
                </a:cubicBezTo>
                <a:cubicBezTo>
                  <a:pt x="24687" y="14748"/>
                  <a:pt x="25092" y="14422"/>
                  <a:pt x="25497" y="14202"/>
                </a:cubicBezTo>
                <a:close/>
                <a:moveTo>
                  <a:pt x="29124" y="15082"/>
                </a:moveTo>
                <a:cubicBezTo>
                  <a:pt x="29459" y="15153"/>
                  <a:pt x="29714" y="15338"/>
                  <a:pt x="29934" y="15479"/>
                </a:cubicBezTo>
                <a:cubicBezTo>
                  <a:pt x="30122" y="15606"/>
                  <a:pt x="30258" y="15708"/>
                  <a:pt x="30409" y="15708"/>
                </a:cubicBezTo>
                <a:cubicBezTo>
                  <a:pt x="30435" y="15708"/>
                  <a:pt x="30462" y="15705"/>
                  <a:pt x="30489" y="15699"/>
                </a:cubicBezTo>
                <a:cubicBezTo>
                  <a:pt x="30559" y="15663"/>
                  <a:pt x="30630" y="15593"/>
                  <a:pt x="30744" y="15523"/>
                </a:cubicBezTo>
                <a:cubicBezTo>
                  <a:pt x="31325" y="15699"/>
                  <a:pt x="31950" y="15848"/>
                  <a:pt x="32611" y="15998"/>
                </a:cubicBezTo>
                <a:cubicBezTo>
                  <a:pt x="32426" y="16183"/>
                  <a:pt x="32285" y="16253"/>
                  <a:pt x="32100" y="16253"/>
                </a:cubicBezTo>
                <a:cubicBezTo>
                  <a:pt x="31369" y="16068"/>
                  <a:pt x="30665" y="15848"/>
                  <a:pt x="29969" y="15593"/>
                </a:cubicBezTo>
                <a:cubicBezTo>
                  <a:pt x="29864" y="15523"/>
                  <a:pt x="29714" y="15443"/>
                  <a:pt x="29608" y="15373"/>
                </a:cubicBezTo>
                <a:cubicBezTo>
                  <a:pt x="29423" y="15303"/>
                  <a:pt x="29274" y="15188"/>
                  <a:pt x="29124" y="15082"/>
                </a:cubicBezTo>
                <a:close/>
                <a:moveTo>
                  <a:pt x="28684" y="15153"/>
                </a:moveTo>
                <a:lnTo>
                  <a:pt x="28684" y="15153"/>
                </a:lnTo>
                <a:cubicBezTo>
                  <a:pt x="28983" y="15338"/>
                  <a:pt x="29309" y="15523"/>
                  <a:pt x="29679" y="15663"/>
                </a:cubicBezTo>
                <a:cubicBezTo>
                  <a:pt x="29934" y="15848"/>
                  <a:pt x="30225" y="16033"/>
                  <a:pt x="30489" y="16218"/>
                </a:cubicBezTo>
                <a:cubicBezTo>
                  <a:pt x="30374" y="16253"/>
                  <a:pt x="30304" y="16289"/>
                  <a:pt x="30189" y="16289"/>
                </a:cubicBezTo>
                <a:cubicBezTo>
                  <a:pt x="30119" y="16253"/>
                  <a:pt x="30049" y="16183"/>
                  <a:pt x="29969" y="16104"/>
                </a:cubicBezTo>
                <a:cubicBezTo>
                  <a:pt x="29529" y="15813"/>
                  <a:pt x="29124" y="15479"/>
                  <a:pt x="28684" y="15153"/>
                </a:cubicBezTo>
                <a:close/>
                <a:moveTo>
                  <a:pt x="12617" y="15153"/>
                </a:moveTo>
                <a:cubicBezTo>
                  <a:pt x="12987" y="15223"/>
                  <a:pt x="13356" y="15338"/>
                  <a:pt x="13717" y="15408"/>
                </a:cubicBezTo>
                <a:cubicBezTo>
                  <a:pt x="13937" y="15443"/>
                  <a:pt x="14157" y="15479"/>
                  <a:pt x="14378" y="15523"/>
                </a:cubicBezTo>
                <a:cubicBezTo>
                  <a:pt x="14342" y="15558"/>
                  <a:pt x="14307" y="15593"/>
                  <a:pt x="14237" y="15628"/>
                </a:cubicBezTo>
                <a:cubicBezTo>
                  <a:pt x="14017" y="15813"/>
                  <a:pt x="13761" y="15998"/>
                  <a:pt x="13497" y="16218"/>
                </a:cubicBezTo>
                <a:lnTo>
                  <a:pt x="13277" y="16324"/>
                </a:lnTo>
                <a:cubicBezTo>
                  <a:pt x="12696" y="16183"/>
                  <a:pt x="12106" y="15998"/>
                  <a:pt x="11516" y="15848"/>
                </a:cubicBezTo>
                <a:lnTo>
                  <a:pt x="11701" y="15699"/>
                </a:lnTo>
                <a:cubicBezTo>
                  <a:pt x="12000" y="15523"/>
                  <a:pt x="12291" y="15338"/>
                  <a:pt x="12617" y="15153"/>
                </a:cubicBezTo>
                <a:close/>
                <a:moveTo>
                  <a:pt x="62438" y="14272"/>
                </a:moveTo>
                <a:cubicBezTo>
                  <a:pt x="62474" y="14642"/>
                  <a:pt x="62544" y="15038"/>
                  <a:pt x="62579" y="15408"/>
                </a:cubicBezTo>
                <a:cubicBezTo>
                  <a:pt x="62623" y="15523"/>
                  <a:pt x="62623" y="15628"/>
                  <a:pt x="62658" y="15699"/>
                </a:cubicBezTo>
                <a:cubicBezTo>
                  <a:pt x="62218" y="15884"/>
                  <a:pt x="61778" y="16104"/>
                  <a:pt x="61338" y="16324"/>
                </a:cubicBezTo>
                <a:cubicBezTo>
                  <a:pt x="61303" y="16033"/>
                  <a:pt x="61259" y="15743"/>
                  <a:pt x="61223" y="15479"/>
                </a:cubicBezTo>
                <a:lnTo>
                  <a:pt x="61188" y="15223"/>
                </a:lnTo>
                <a:cubicBezTo>
                  <a:pt x="61153" y="15118"/>
                  <a:pt x="61153" y="15038"/>
                  <a:pt x="61153" y="14933"/>
                </a:cubicBezTo>
                <a:cubicBezTo>
                  <a:pt x="61593" y="14677"/>
                  <a:pt x="61998" y="14457"/>
                  <a:pt x="62438" y="14272"/>
                </a:cubicBezTo>
                <a:close/>
                <a:moveTo>
                  <a:pt x="70027" y="14862"/>
                </a:moveTo>
                <a:cubicBezTo>
                  <a:pt x="70107" y="15338"/>
                  <a:pt x="70212" y="15813"/>
                  <a:pt x="70362" y="16289"/>
                </a:cubicBezTo>
                <a:cubicBezTo>
                  <a:pt x="69702" y="16289"/>
                  <a:pt x="69041" y="16289"/>
                  <a:pt x="68381" y="16324"/>
                </a:cubicBezTo>
                <a:lnTo>
                  <a:pt x="67976" y="16324"/>
                </a:lnTo>
                <a:cubicBezTo>
                  <a:pt x="67862" y="15848"/>
                  <a:pt x="67756" y="15373"/>
                  <a:pt x="67721" y="14898"/>
                </a:cubicBezTo>
                <a:cubicBezTo>
                  <a:pt x="68011" y="14862"/>
                  <a:pt x="68346" y="14862"/>
                  <a:pt x="68672" y="14862"/>
                </a:cubicBezTo>
                <a:close/>
                <a:moveTo>
                  <a:pt x="22195" y="14308"/>
                </a:moveTo>
                <a:cubicBezTo>
                  <a:pt x="22926" y="14528"/>
                  <a:pt x="23622" y="14783"/>
                  <a:pt x="24247" y="15118"/>
                </a:cubicBezTo>
                <a:cubicBezTo>
                  <a:pt x="23886" y="15523"/>
                  <a:pt x="23551" y="15919"/>
                  <a:pt x="23261" y="16289"/>
                </a:cubicBezTo>
                <a:cubicBezTo>
                  <a:pt x="23261" y="16324"/>
                  <a:pt x="23226" y="16324"/>
                  <a:pt x="23226" y="16359"/>
                </a:cubicBezTo>
                <a:cubicBezTo>
                  <a:pt x="22565" y="16033"/>
                  <a:pt x="21861" y="15743"/>
                  <a:pt x="21130" y="15479"/>
                </a:cubicBezTo>
                <a:cubicBezTo>
                  <a:pt x="21465" y="15082"/>
                  <a:pt x="21826" y="14677"/>
                  <a:pt x="22195" y="14308"/>
                </a:cubicBezTo>
                <a:close/>
                <a:moveTo>
                  <a:pt x="70063" y="14862"/>
                </a:moveTo>
                <a:cubicBezTo>
                  <a:pt x="70837" y="14898"/>
                  <a:pt x="71568" y="14933"/>
                  <a:pt x="72264" y="15038"/>
                </a:cubicBezTo>
                <a:cubicBezTo>
                  <a:pt x="72378" y="15523"/>
                  <a:pt x="72528" y="15963"/>
                  <a:pt x="72669" y="16403"/>
                </a:cubicBezTo>
                <a:cubicBezTo>
                  <a:pt x="71938" y="16324"/>
                  <a:pt x="71163" y="16289"/>
                  <a:pt x="70432" y="16289"/>
                </a:cubicBezTo>
                <a:cubicBezTo>
                  <a:pt x="70283" y="15813"/>
                  <a:pt x="70177" y="15338"/>
                  <a:pt x="70063" y="14862"/>
                </a:cubicBezTo>
                <a:close/>
                <a:moveTo>
                  <a:pt x="83533" y="14898"/>
                </a:moveTo>
                <a:lnTo>
                  <a:pt x="83533" y="14898"/>
                </a:lnTo>
                <a:cubicBezTo>
                  <a:pt x="83753" y="14968"/>
                  <a:pt x="84008" y="15003"/>
                  <a:pt x="84228" y="15082"/>
                </a:cubicBezTo>
                <a:cubicBezTo>
                  <a:pt x="84633" y="15153"/>
                  <a:pt x="85073" y="15223"/>
                  <a:pt x="85514" y="15259"/>
                </a:cubicBezTo>
                <a:cubicBezTo>
                  <a:pt x="85619" y="15663"/>
                  <a:pt x="85734" y="16033"/>
                  <a:pt x="85910" y="16438"/>
                </a:cubicBezTo>
                <a:cubicBezTo>
                  <a:pt x="85514" y="16403"/>
                  <a:pt x="85109" y="16324"/>
                  <a:pt x="84739" y="16253"/>
                </a:cubicBezTo>
                <a:cubicBezTo>
                  <a:pt x="84448" y="16218"/>
                  <a:pt x="84193" y="16139"/>
                  <a:pt x="83929" y="16068"/>
                </a:cubicBezTo>
                <a:cubicBezTo>
                  <a:pt x="83753" y="15663"/>
                  <a:pt x="83603" y="15259"/>
                  <a:pt x="83533" y="14898"/>
                </a:cubicBezTo>
                <a:close/>
                <a:moveTo>
                  <a:pt x="28429" y="15082"/>
                </a:moveTo>
                <a:cubicBezTo>
                  <a:pt x="28948" y="15408"/>
                  <a:pt x="29459" y="15813"/>
                  <a:pt x="29934" y="16183"/>
                </a:cubicBezTo>
                <a:cubicBezTo>
                  <a:pt x="30005" y="16218"/>
                  <a:pt x="30084" y="16253"/>
                  <a:pt x="30154" y="16324"/>
                </a:cubicBezTo>
                <a:cubicBezTo>
                  <a:pt x="30005" y="16359"/>
                  <a:pt x="29864" y="16438"/>
                  <a:pt x="29714" y="16473"/>
                </a:cubicBezTo>
                <a:cubicBezTo>
                  <a:pt x="29168" y="16033"/>
                  <a:pt x="28614" y="15593"/>
                  <a:pt x="28024" y="15153"/>
                </a:cubicBezTo>
                <a:cubicBezTo>
                  <a:pt x="28173" y="15118"/>
                  <a:pt x="28323" y="15082"/>
                  <a:pt x="28429" y="15082"/>
                </a:cubicBezTo>
                <a:close/>
                <a:moveTo>
                  <a:pt x="67641" y="14898"/>
                </a:moveTo>
                <a:cubicBezTo>
                  <a:pt x="67721" y="15373"/>
                  <a:pt x="67791" y="15848"/>
                  <a:pt x="67941" y="16324"/>
                </a:cubicBezTo>
                <a:cubicBezTo>
                  <a:pt x="67201" y="16359"/>
                  <a:pt x="66541" y="16403"/>
                  <a:pt x="65960" y="16473"/>
                </a:cubicBezTo>
                <a:cubicBezTo>
                  <a:pt x="65810" y="15998"/>
                  <a:pt x="65740" y="15523"/>
                  <a:pt x="65661" y="15038"/>
                </a:cubicBezTo>
                <a:cubicBezTo>
                  <a:pt x="66286" y="14968"/>
                  <a:pt x="66946" y="14898"/>
                  <a:pt x="67641" y="14898"/>
                </a:cubicBezTo>
                <a:close/>
                <a:moveTo>
                  <a:pt x="40684" y="15663"/>
                </a:moveTo>
                <a:cubicBezTo>
                  <a:pt x="40569" y="15884"/>
                  <a:pt x="40428" y="16104"/>
                  <a:pt x="40314" y="16324"/>
                </a:cubicBezTo>
                <a:cubicBezTo>
                  <a:pt x="39618" y="16324"/>
                  <a:pt x="39108" y="16403"/>
                  <a:pt x="38333" y="16509"/>
                </a:cubicBezTo>
                <a:cubicBezTo>
                  <a:pt x="38483" y="16289"/>
                  <a:pt x="38632" y="16068"/>
                  <a:pt x="38738" y="15884"/>
                </a:cubicBezTo>
                <a:cubicBezTo>
                  <a:pt x="39469" y="15743"/>
                  <a:pt x="39988" y="15663"/>
                  <a:pt x="40684" y="15663"/>
                </a:cubicBezTo>
                <a:close/>
                <a:moveTo>
                  <a:pt x="50113" y="14783"/>
                </a:moveTo>
                <a:cubicBezTo>
                  <a:pt x="50034" y="15118"/>
                  <a:pt x="49963" y="15443"/>
                  <a:pt x="49928" y="15778"/>
                </a:cubicBezTo>
                <a:cubicBezTo>
                  <a:pt x="49637" y="15884"/>
                  <a:pt x="49338" y="15998"/>
                  <a:pt x="49012" y="16139"/>
                </a:cubicBezTo>
                <a:cubicBezTo>
                  <a:pt x="48713" y="16253"/>
                  <a:pt x="48387" y="16403"/>
                  <a:pt x="48053" y="16509"/>
                </a:cubicBezTo>
                <a:cubicBezTo>
                  <a:pt x="48132" y="16183"/>
                  <a:pt x="48238" y="15884"/>
                  <a:pt x="48352" y="15593"/>
                </a:cubicBezTo>
                <a:cubicBezTo>
                  <a:pt x="48607" y="15479"/>
                  <a:pt x="48898" y="15338"/>
                  <a:pt x="49197" y="15223"/>
                </a:cubicBezTo>
                <a:cubicBezTo>
                  <a:pt x="49488" y="15082"/>
                  <a:pt x="49778" y="14933"/>
                  <a:pt x="50113" y="14783"/>
                </a:cubicBezTo>
                <a:close/>
                <a:moveTo>
                  <a:pt x="41124" y="15663"/>
                </a:moveTo>
                <a:cubicBezTo>
                  <a:pt x="41494" y="15699"/>
                  <a:pt x="41890" y="15778"/>
                  <a:pt x="42260" y="15848"/>
                </a:cubicBezTo>
                <a:cubicBezTo>
                  <a:pt x="42445" y="15884"/>
                  <a:pt x="42594" y="15884"/>
                  <a:pt x="42770" y="15919"/>
                </a:cubicBezTo>
                <a:cubicBezTo>
                  <a:pt x="42629" y="16139"/>
                  <a:pt x="42515" y="16359"/>
                  <a:pt x="42409" y="16579"/>
                </a:cubicBezTo>
                <a:cubicBezTo>
                  <a:pt x="42224" y="16544"/>
                  <a:pt x="42075" y="16509"/>
                  <a:pt x="41934" y="16509"/>
                </a:cubicBezTo>
                <a:cubicBezTo>
                  <a:pt x="41529" y="16438"/>
                  <a:pt x="41159" y="16359"/>
                  <a:pt x="40754" y="16359"/>
                </a:cubicBezTo>
                <a:cubicBezTo>
                  <a:pt x="40649" y="16324"/>
                  <a:pt x="40499" y="16324"/>
                  <a:pt x="40393" y="16324"/>
                </a:cubicBezTo>
                <a:cubicBezTo>
                  <a:pt x="40499" y="16104"/>
                  <a:pt x="40613" y="15884"/>
                  <a:pt x="40754" y="15663"/>
                </a:cubicBezTo>
                <a:close/>
                <a:moveTo>
                  <a:pt x="46697" y="15523"/>
                </a:moveTo>
                <a:lnTo>
                  <a:pt x="46697" y="15523"/>
                </a:lnTo>
                <a:cubicBezTo>
                  <a:pt x="46591" y="15743"/>
                  <a:pt x="46477" y="15998"/>
                  <a:pt x="46406" y="16218"/>
                </a:cubicBezTo>
                <a:cubicBezTo>
                  <a:pt x="45746" y="16403"/>
                  <a:pt x="45086" y="16544"/>
                  <a:pt x="44461" y="16579"/>
                </a:cubicBezTo>
                <a:cubicBezTo>
                  <a:pt x="44575" y="16359"/>
                  <a:pt x="44681" y="16183"/>
                  <a:pt x="44795" y="15963"/>
                </a:cubicBezTo>
                <a:cubicBezTo>
                  <a:pt x="45411" y="15884"/>
                  <a:pt x="46037" y="15743"/>
                  <a:pt x="46697" y="15523"/>
                </a:cubicBezTo>
                <a:close/>
                <a:moveTo>
                  <a:pt x="55501" y="14598"/>
                </a:moveTo>
                <a:cubicBezTo>
                  <a:pt x="55536" y="14968"/>
                  <a:pt x="55580" y="15338"/>
                  <a:pt x="55615" y="15743"/>
                </a:cubicBezTo>
                <a:cubicBezTo>
                  <a:pt x="55025" y="16033"/>
                  <a:pt x="54400" y="16324"/>
                  <a:pt x="53740" y="16579"/>
                </a:cubicBezTo>
                <a:cubicBezTo>
                  <a:pt x="53705" y="16218"/>
                  <a:pt x="53670" y="15884"/>
                  <a:pt x="53670" y="15523"/>
                </a:cubicBezTo>
                <a:cubicBezTo>
                  <a:pt x="54295" y="15223"/>
                  <a:pt x="54876" y="14933"/>
                  <a:pt x="55501" y="14598"/>
                </a:cubicBezTo>
                <a:close/>
                <a:moveTo>
                  <a:pt x="32690" y="15998"/>
                </a:moveTo>
                <a:cubicBezTo>
                  <a:pt x="33350" y="16104"/>
                  <a:pt x="34010" y="16183"/>
                  <a:pt x="34671" y="16218"/>
                </a:cubicBezTo>
                <a:cubicBezTo>
                  <a:pt x="34591" y="16359"/>
                  <a:pt x="34486" y="16509"/>
                  <a:pt x="34371" y="16623"/>
                </a:cubicBezTo>
                <a:cubicBezTo>
                  <a:pt x="33676" y="16544"/>
                  <a:pt x="32945" y="16438"/>
                  <a:pt x="32250" y="16289"/>
                </a:cubicBezTo>
                <a:cubicBezTo>
                  <a:pt x="32390" y="16253"/>
                  <a:pt x="32540" y="16183"/>
                  <a:pt x="32690" y="15998"/>
                </a:cubicBezTo>
                <a:close/>
                <a:moveTo>
                  <a:pt x="59683" y="14272"/>
                </a:moveTo>
                <a:cubicBezTo>
                  <a:pt x="59762" y="14783"/>
                  <a:pt x="59832" y="15223"/>
                  <a:pt x="59903" y="15699"/>
                </a:cubicBezTo>
                <a:cubicBezTo>
                  <a:pt x="59577" y="15963"/>
                  <a:pt x="59207" y="16218"/>
                  <a:pt x="58838" y="16509"/>
                </a:cubicBezTo>
                <a:cubicBezTo>
                  <a:pt x="58802" y="16544"/>
                  <a:pt x="58802" y="16579"/>
                  <a:pt x="58767" y="16623"/>
                </a:cubicBezTo>
                <a:cubicBezTo>
                  <a:pt x="58697" y="16139"/>
                  <a:pt x="58617" y="15699"/>
                  <a:pt x="58547" y="15259"/>
                </a:cubicBezTo>
                <a:cubicBezTo>
                  <a:pt x="58661" y="15188"/>
                  <a:pt x="58767" y="15082"/>
                  <a:pt x="58882" y="14968"/>
                </a:cubicBezTo>
                <a:cubicBezTo>
                  <a:pt x="59137" y="14748"/>
                  <a:pt x="59427" y="14493"/>
                  <a:pt x="59683" y="14272"/>
                </a:cubicBezTo>
                <a:close/>
                <a:moveTo>
                  <a:pt x="9394" y="15338"/>
                </a:moveTo>
                <a:cubicBezTo>
                  <a:pt x="10055" y="15523"/>
                  <a:pt x="10715" y="15663"/>
                  <a:pt x="11375" y="15848"/>
                </a:cubicBezTo>
                <a:lnTo>
                  <a:pt x="10970" y="16104"/>
                </a:lnTo>
                <a:cubicBezTo>
                  <a:pt x="10680" y="16289"/>
                  <a:pt x="10416" y="16473"/>
                  <a:pt x="10125" y="16658"/>
                </a:cubicBezTo>
                <a:lnTo>
                  <a:pt x="8144" y="15998"/>
                </a:lnTo>
                <a:cubicBezTo>
                  <a:pt x="8400" y="15884"/>
                  <a:pt x="8655" y="15743"/>
                  <a:pt x="8875" y="15593"/>
                </a:cubicBezTo>
                <a:lnTo>
                  <a:pt x="9394" y="15338"/>
                </a:lnTo>
                <a:close/>
                <a:moveTo>
                  <a:pt x="42814" y="15919"/>
                </a:moveTo>
                <a:cubicBezTo>
                  <a:pt x="43175" y="15998"/>
                  <a:pt x="43580" y="16033"/>
                  <a:pt x="43985" y="16033"/>
                </a:cubicBezTo>
                <a:cubicBezTo>
                  <a:pt x="44241" y="15998"/>
                  <a:pt x="44461" y="15998"/>
                  <a:pt x="44716" y="15963"/>
                </a:cubicBezTo>
                <a:lnTo>
                  <a:pt x="44716" y="15963"/>
                </a:lnTo>
                <a:lnTo>
                  <a:pt x="44390" y="16623"/>
                </a:lnTo>
                <a:cubicBezTo>
                  <a:pt x="44135" y="16623"/>
                  <a:pt x="43871" y="16658"/>
                  <a:pt x="43651" y="16658"/>
                </a:cubicBezTo>
                <a:cubicBezTo>
                  <a:pt x="43255" y="16658"/>
                  <a:pt x="42850" y="16623"/>
                  <a:pt x="42480" y="16579"/>
                </a:cubicBezTo>
                <a:lnTo>
                  <a:pt x="42814" y="15919"/>
                </a:lnTo>
                <a:close/>
                <a:moveTo>
                  <a:pt x="2202" y="15523"/>
                </a:moveTo>
                <a:cubicBezTo>
                  <a:pt x="2607" y="15593"/>
                  <a:pt x="3012" y="15699"/>
                  <a:pt x="3417" y="15778"/>
                </a:cubicBezTo>
                <a:cubicBezTo>
                  <a:pt x="3778" y="15884"/>
                  <a:pt x="4077" y="15963"/>
                  <a:pt x="4403" y="16068"/>
                </a:cubicBezTo>
                <a:cubicBezTo>
                  <a:pt x="3962" y="16289"/>
                  <a:pt x="3522" y="16473"/>
                  <a:pt x="3047" y="16694"/>
                </a:cubicBezTo>
                <a:cubicBezTo>
                  <a:pt x="2536" y="16544"/>
                  <a:pt x="2017" y="16403"/>
                  <a:pt x="1506" y="16289"/>
                </a:cubicBezTo>
                <a:cubicBezTo>
                  <a:pt x="1251" y="16253"/>
                  <a:pt x="952" y="16183"/>
                  <a:pt x="696" y="16139"/>
                </a:cubicBezTo>
                <a:cubicBezTo>
                  <a:pt x="1216" y="15919"/>
                  <a:pt x="1691" y="15699"/>
                  <a:pt x="2202" y="15523"/>
                </a:cubicBezTo>
                <a:close/>
                <a:moveTo>
                  <a:pt x="36652" y="16183"/>
                </a:moveTo>
                <a:cubicBezTo>
                  <a:pt x="36537" y="16359"/>
                  <a:pt x="36387" y="16544"/>
                  <a:pt x="36247" y="16694"/>
                </a:cubicBezTo>
                <a:cubicBezTo>
                  <a:pt x="35657" y="16694"/>
                  <a:pt x="35067" y="16694"/>
                  <a:pt x="34451" y="16623"/>
                </a:cubicBezTo>
                <a:cubicBezTo>
                  <a:pt x="34556" y="16509"/>
                  <a:pt x="34671" y="16359"/>
                  <a:pt x="34741" y="16218"/>
                </a:cubicBezTo>
                <a:lnTo>
                  <a:pt x="35437" y="16218"/>
                </a:lnTo>
                <a:cubicBezTo>
                  <a:pt x="35842" y="16218"/>
                  <a:pt x="36247" y="16218"/>
                  <a:pt x="36652" y="16183"/>
                </a:cubicBezTo>
                <a:close/>
                <a:moveTo>
                  <a:pt x="38668" y="15884"/>
                </a:moveTo>
                <a:lnTo>
                  <a:pt x="38668" y="15884"/>
                </a:lnTo>
                <a:cubicBezTo>
                  <a:pt x="38553" y="16104"/>
                  <a:pt x="38412" y="16289"/>
                  <a:pt x="38263" y="16509"/>
                </a:cubicBezTo>
                <a:lnTo>
                  <a:pt x="38192" y="16509"/>
                </a:lnTo>
                <a:cubicBezTo>
                  <a:pt x="38078" y="16544"/>
                  <a:pt x="37972" y="16544"/>
                  <a:pt x="37858" y="16579"/>
                </a:cubicBezTo>
                <a:cubicBezTo>
                  <a:pt x="37382" y="16623"/>
                  <a:pt x="36872" y="16694"/>
                  <a:pt x="36317" y="16694"/>
                </a:cubicBezTo>
                <a:cubicBezTo>
                  <a:pt x="36467" y="16544"/>
                  <a:pt x="36608" y="16359"/>
                  <a:pt x="36722" y="16183"/>
                </a:cubicBezTo>
                <a:cubicBezTo>
                  <a:pt x="37233" y="16139"/>
                  <a:pt x="37752" y="16068"/>
                  <a:pt x="38227" y="15998"/>
                </a:cubicBezTo>
                <a:cubicBezTo>
                  <a:pt x="38333" y="15963"/>
                  <a:pt x="38483" y="15919"/>
                  <a:pt x="38588" y="15919"/>
                </a:cubicBezTo>
                <a:cubicBezTo>
                  <a:pt x="38632" y="15884"/>
                  <a:pt x="38668" y="15884"/>
                  <a:pt x="38668" y="15884"/>
                </a:cubicBezTo>
                <a:close/>
                <a:moveTo>
                  <a:pt x="72343" y="15038"/>
                </a:moveTo>
                <a:cubicBezTo>
                  <a:pt x="73074" y="15118"/>
                  <a:pt x="73804" y="15259"/>
                  <a:pt x="74509" y="15443"/>
                </a:cubicBezTo>
                <a:cubicBezTo>
                  <a:pt x="74649" y="15848"/>
                  <a:pt x="74799" y="16289"/>
                  <a:pt x="74984" y="16694"/>
                </a:cubicBezTo>
                <a:cubicBezTo>
                  <a:pt x="74244" y="16544"/>
                  <a:pt x="73514" y="16438"/>
                  <a:pt x="72748" y="16403"/>
                </a:cubicBezTo>
                <a:cubicBezTo>
                  <a:pt x="72598" y="15963"/>
                  <a:pt x="72448" y="15523"/>
                  <a:pt x="72343" y="15038"/>
                </a:cubicBezTo>
                <a:close/>
                <a:moveTo>
                  <a:pt x="80187" y="14862"/>
                </a:moveTo>
                <a:cubicBezTo>
                  <a:pt x="80742" y="15118"/>
                  <a:pt x="81288" y="15338"/>
                  <a:pt x="81948" y="15558"/>
                </a:cubicBezTo>
                <a:cubicBezTo>
                  <a:pt x="82098" y="15919"/>
                  <a:pt x="82282" y="16289"/>
                  <a:pt x="82538" y="16694"/>
                </a:cubicBezTo>
                <a:cubicBezTo>
                  <a:pt x="81877" y="16473"/>
                  <a:pt x="81288" y="16253"/>
                  <a:pt x="80742" y="15998"/>
                </a:cubicBezTo>
                <a:cubicBezTo>
                  <a:pt x="80522" y="15593"/>
                  <a:pt x="80337" y="15223"/>
                  <a:pt x="80187" y="14862"/>
                </a:cubicBezTo>
                <a:close/>
                <a:moveTo>
                  <a:pt x="65625" y="15038"/>
                </a:moveTo>
                <a:cubicBezTo>
                  <a:pt x="65705" y="15523"/>
                  <a:pt x="65775" y="15998"/>
                  <a:pt x="65881" y="16473"/>
                </a:cubicBezTo>
                <a:cubicBezTo>
                  <a:pt x="65370" y="16544"/>
                  <a:pt x="64895" y="16623"/>
                  <a:pt x="64454" y="16729"/>
                </a:cubicBezTo>
                <a:cubicBezTo>
                  <a:pt x="64340" y="16253"/>
                  <a:pt x="64270" y="15778"/>
                  <a:pt x="64199" y="15303"/>
                </a:cubicBezTo>
                <a:cubicBezTo>
                  <a:pt x="64639" y="15188"/>
                  <a:pt x="65115" y="15082"/>
                  <a:pt x="65625" y="15038"/>
                </a:cubicBezTo>
                <a:close/>
                <a:moveTo>
                  <a:pt x="5943" y="15408"/>
                </a:moveTo>
                <a:cubicBezTo>
                  <a:pt x="6604" y="15593"/>
                  <a:pt x="7299" y="15813"/>
                  <a:pt x="7995" y="16033"/>
                </a:cubicBezTo>
                <a:cubicBezTo>
                  <a:pt x="7519" y="16289"/>
                  <a:pt x="7044" y="16544"/>
                  <a:pt x="6568" y="16799"/>
                </a:cubicBezTo>
                <a:cubicBezTo>
                  <a:pt x="5908" y="16509"/>
                  <a:pt x="5248" y="16253"/>
                  <a:pt x="4588" y="16068"/>
                </a:cubicBezTo>
                <a:cubicBezTo>
                  <a:pt x="5028" y="15848"/>
                  <a:pt x="5468" y="15628"/>
                  <a:pt x="5943" y="15408"/>
                </a:cubicBezTo>
                <a:close/>
                <a:moveTo>
                  <a:pt x="19264" y="15082"/>
                </a:moveTo>
                <a:cubicBezTo>
                  <a:pt x="19845" y="15188"/>
                  <a:pt x="20435" y="15338"/>
                  <a:pt x="21025" y="15523"/>
                </a:cubicBezTo>
                <a:cubicBezTo>
                  <a:pt x="20725" y="15884"/>
                  <a:pt x="20470" y="16253"/>
                  <a:pt x="20179" y="16579"/>
                </a:cubicBezTo>
                <a:cubicBezTo>
                  <a:pt x="20144" y="16658"/>
                  <a:pt x="20065" y="16729"/>
                  <a:pt x="20030" y="16799"/>
                </a:cubicBezTo>
                <a:cubicBezTo>
                  <a:pt x="19845" y="16729"/>
                  <a:pt x="19660" y="16694"/>
                  <a:pt x="19484" y="16623"/>
                </a:cubicBezTo>
                <a:cubicBezTo>
                  <a:pt x="19079" y="16509"/>
                  <a:pt x="18639" y="16359"/>
                  <a:pt x="18198" y="16253"/>
                </a:cubicBezTo>
                <a:cubicBezTo>
                  <a:pt x="18269" y="16183"/>
                  <a:pt x="18339" y="16104"/>
                  <a:pt x="18419" y="15998"/>
                </a:cubicBezTo>
                <a:cubicBezTo>
                  <a:pt x="18709" y="15699"/>
                  <a:pt x="18964" y="15408"/>
                  <a:pt x="19264" y="15082"/>
                </a:cubicBezTo>
                <a:close/>
                <a:moveTo>
                  <a:pt x="27988" y="15188"/>
                </a:moveTo>
                <a:cubicBezTo>
                  <a:pt x="28543" y="15628"/>
                  <a:pt x="29124" y="16068"/>
                  <a:pt x="29679" y="16509"/>
                </a:cubicBezTo>
                <a:cubicBezTo>
                  <a:pt x="29494" y="16579"/>
                  <a:pt x="29344" y="16694"/>
                  <a:pt x="29168" y="16799"/>
                </a:cubicBezTo>
                <a:cubicBezTo>
                  <a:pt x="28614" y="16324"/>
                  <a:pt x="28068" y="15848"/>
                  <a:pt x="27478" y="15408"/>
                </a:cubicBezTo>
                <a:cubicBezTo>
                  <a:pt x="27627" y="15338"/>
                  <a:pt x="27804" y="15223"/>
                  <a:pt x="27988" y="15188"/>
                </a:cubicBezTo>
                <a:close/>
                <a:moveTo>
                  <a:pt x="51838" y="15003"/>
                </a:moveTo>
                <a:lnTo>
                  <a:pt x="51838" y="15003"/>
                </a:lnTo>
                <a:cubicBezTo>
                  <a:pt x="51794" y="15408"/>
                  <a:pt x="51794" y="15813"/>
                  <a:pt x="51838" y="16218"/>
                </a:cubicBezTo>
                <a:cubicBezTo>
                  <a:pt x="51178" y="16438"/>
                  <a:pt x="50518" y="16694"/>
                  <a:pt x="49857" y="16878"/>
                </a:cubicBezTo>
                <a:cubicBezTo>
                  <a:pt x="49893" y="16544"/>
                  <a:pt x="49928" y="16183"/>
                  <a:pt x="49963" y="15813"/>
                </a:cubicBezTo>
                <a:cubicBezTo>
                  <a:pt x="50588" y="15558"/>
                  <a:pt x="51213" y="15259"/>
                  <a:pt x="51838" y="15003"/>
                </a:cubicBezTo>
                <a:close/>
                <a:moveTo>
                  <a:pt x="57121" y="14898"/>
                </a:moveTo>
                <a:cubicBezTo>
                  <a:pt x="57191" y="15303"/>
                  <a:pt x="57226" y="15699"/>
                  <a:pt x="57297" y="16104"/>
                </a:cubicBezTo>
                <a:cubicBezTo>
                  <a:pt x="56821" y="16403"/>
                  <a:pt x="56346" y="16658"/>
                  <a:pt x="55871" y="16878"/>
                </a:cubicBezTo>
                <a:cubicBezTo>
                  <a:pt x="55800" y="16509"/>
                  <a:pt x="55756" y="16139"/>
                  <a:pt x="55686" y="15778"/>
                </a:cubicBezTo>
                <a:cubicBezTo>
                  <a:pt x="56196" y="15523"/>
                  <a:pt x="56681" y="15223"/>
                  <a:pt x="57121" y="14898"/>
                </a:cubicBezTo>
                <a:close/>
                <a:moveTo>
                  <a:pt x="76049" y="14898"/>
                </a:moveTo>
                <a:lnTo>
                  <a:pt x="76049" y="14898"/>
                </a:lnTo>
                <a:cubicBezTo>
                  <a:pt x="76560" y="15153"/>
                  <a:pt x="77035" y="15443"/>
                  <a:pt x="77511" y="15778"/>
                </a:cubicBezTo>
                <a:cubicBezTo>
                  <a:pt x="77731" y="16139"/>
                  <a:pt x="77951" y="16509"/>
                  <a:pt x="78171" y="16878"/>
                </a:cubicBezTo>
                <a:cubicBezTo>
                  <a:pt x="77660" y="16579"/>
                  <a:pt x="77150" y="16289"/>
                  <a:pt x="76560" y="16068"/>
                </a:cubicBezTo>
                <a:cubicBezTo>
                  <a:pt x="76489" y="15848"/>
                  <a:pt x="76375" y="15628"/>
                  <a:pt x="76305" y="15408"/>
                </a:cubicBezTo>
                <a:cubicBezTo>
                  <a:pt x="76225" y="15259"/>
                  <a:pt x="76120" y="15082"/>
                  <a:pt x="76049" y="14898"/>
                </a:cubicBezTo>
                <a:close/>
                <a:moveTo>
                  <a:pt x="14457" y="15558"/>
                </a:moveTo>
                <a:cubicBezTo>
                  <a:pt x="14677" y="15593"/>
                  <a:pt x="14932" y="15628"/>
                  <a:pt x="15152" y="15699"/>
                </a:cubicBezTo>
                <a:cubicBezTo>
                  <a:pt x="15557" y="15778"/>
                  <a:pt x="15918" y="15848"/>
                  <a:pt x="16288" y="15919"/>
                </a:cubicBezTo>
                <a:cubicBezTo>
                  <a:pt x="16033" y="16183"/>
                  <a:pt x="15777" y="16403"/>
                  <a:pt x="15478" y="16658"/>
                </a:cubicBezTo>
                <a:cubicBezTo>
                  <a:pt x="15408" y="16729"/>
                  <a:pt x="15302" y="16843"/>
                  <a:pt x="15188" y="16914"/>
                </a:cubicBezTo>
                <a:cubicBezTo>
                  <a:pt x="14598" y="16729"/>
                  <a:pt x="13981" y="16544"/>
                  <a:pt x="13356" y="16359"/>
                </a:cubicBezTo>
                <a:lnTo>
                  <a:pt x="13541" y="16253"/>
                </a:lnTo>
                <a:cubicBezTo>
                  <a:pt x="13796" y="16068"/>
                  <a:pt x="14052" y="15848"/>
                  <a:pt x="14272" y="15663"/>
                </a:cubicBezTo>
                <a:cubicBezTo>
                  <a:pt x="14342" y="15628"/>
                  <a:pt x="14378" y="15593"/>
                  <a:pt x="14457" y="15558"/>
                </a:cubicBezTo>
                <a:close/>
                <a:moveTo>
                  <a:pt x="31290" y="16218"/>
                </a:moveTo>
                <a:lnTo>
                  <a:pt x="31290" y="16218"/>
                </a:lnTo>
                <a:cubicBezTo>
                  <a:pt x="31475" y="16253"/>
                  <a:pt x="31589" y="16253"/>
                  <a:pt x="31730" y="16289"/>
                </a:cubicBezTo>
                <a:cubicBezTo>
                  <a:pt x="31880" y="16289"/>
                  <a:pt x="31985" y="16324"/>
                  <a:pt x="32100" y="16324"/>
                </a:cubicBezTo>
                <a:cubicBezTo>
                  <a:pt x="32831" y="16473"/>
                  <a:pt x="33570" y="16623"/>
                  <a:pt x="34301" y="16694"/>
                </a:cubicBezTo>
                <a:cubicBezTo>
                  <a:pt x="34230" y="16764"/>
                  <a:pt x="34116" y="16843"/>
                  <a:pt x="34010" y="16914"/>
                </a:cubicBezTo>
                <a:cubicBezTo>
                  <a:pt x="33165" y="16764"/>
                  <a:pt x="32355" y="16579"/>
                  <a:pt x="31545" y="16324"/>
                </a:cubicBezTo>
                <a:cubicBezTo>
                  <a:pt x="31475" y="16289"/>
                  <a:pt x="31404" y="16253"/>
                  <a:pt x="31290" y="16218"/>
                </a:cubicBezTo>
                <a:close/>
                <a:moveTo>
                  <a:pt x="32355" y="16623"/>
                </a:moveTo>
                <a:lnTo>
                  <a:pt x="32355" y="16623"/>
                </a:lnTo>
                <a:cubicBezTo>
                  <a:pt x="32866" y="16764"/>
                  <a:pt x="33385" y="16878"/>
                  <a:pt x="33931" y="16949"/>
                </a:cubicBezTo>
                <a:cubicBezTo>
                  <a:pt x="33896" y="16984"/>
                  <a:pt x="33861" y="16984"/>
                  <a:pt x="33861" y="16984"/>
                </a:cubicBezTo>
                <a:cubicBezTo>
                  <a:pt x="33825" y="17019"/>
                  <a:pt x="33790" y="17019"/>
                  <a:pt x="33746" y="17063"/>
                </a:cubicBezTo>
                <a:cubicBezTo>
                  <a:pt x="33271" y="16914"/>
                  <a:pt x="32831" y="16764"/>
                  <a:pt x="32355" y="16623"/>
                </a:cubicBezTo>
                <a:close/>
                <a:moveTo>
                  <a:pt x="48273" y="15628"/>
                </a:moveTo>
                <a:lnTo>
                  <a:pt x="48273" y="15628"/>
                </a:lnTo>
                <a:cubicBezTo>
                  <a:pt x="48167" y="15919"/>
                  <a:pt x="48097" y="16218"/>
                  <a:pt x="47982" y="16509"/>
                </a:cubicBezTo>
                <a:cubicBezTo>
                  <a:pt x="47357" y="16729"/>
                  <a:pt x="46732" y="16914"/>
                  <a:pt x="46151" y="17063"/>
                </a:cubicBezTo>
                <a:cubicBezTo>
                  <a:pt x="46221" y="16799"/>
                  <a:pt x="46336" y="16544"/>
                  <a:pt x="46442" y="16253"/>
                </a:cubicBezTo>
                <a:cubicBezTo>
                  <a:pt x="47031" y="16104"/>
                  <a:pt x="47656" y="15884"/>
                  <a:pt x="48273" y="15628"/>
                </a:cubicBezTo>
                <a:close/>
                <a:moveTo>
                  <a:pt x="76930" y="14563"/>
                </a:moveTo>
                <a:lnTo>
                  <a:pt x="76930" y="14563"/>
                </a:lnTo>
                <a:cubicBezTo>
                  <a:pt x="77255" y="14818"/>
                  <a:pt x="77546" y="15082"/>
                  <a:pt x="77845" y="15338"/>
                </a:cubicBezTo>
                <a:cubicBezTo>
                  <a:pt x="78136" y="15593"/>
                  <a:pt x="78426" y="15813"/>
                  <a:pt x="78690" y="16033"/>
                </a:cubicBezTo>
                <a:cubicBezTo>
                  <a:pt x="78946" y="16403"/>
                  <a:pt x="79166" y="16729"/>
                  <a:pt x="79386" y="17063"/>
                </a:cubicBezTo>
                <a:cubicBezTo>
                  <a:pt x="79201" y="16914"/>
                  <a:pt x="79051" y="16799"/>
                  <a:pt x="78911" y="16694"/>
                </a:cubicBezTo>
                <a:cubicBezTo>
                  <a:pt x="78470" y="16359"/>
                  <a:pt x="78030" y="16033"/>
                  <a:pt x="77546" y="15743"/>
                </a:cubicBezTo>
                <a:cubicBezTo>
                  <a:pt x="77326" y="15338"/>
                  <a:pt x="77150" y="14968"/>
                  <a:pt x="76930" y="14563"/>
                </a:cubicBezTo>
                <a:close/>
                <a:moveTo>
                  <a:pt x="79051" y="15038"/>
                </a:moveTo>
                <a:cubicBezTo>
                  <a:pt x="79571" y="15408"/>
                  <a:pt x="80117" y="15743"/>
                  <a:pt x="80707" y="16033"/>
                </a:cubicBezTo>
                <a:cubicBezTo>
                  <a:pt x="80927" y="16359"/>
                  <a:pt x="81112" y="16694"/>
                  <a:pt x="81367" y="17063"/>
                </a:cubicBezTo>
                <a:cubicBezTo>
                  <a:pt x="80742" y="16764"/>
                  <a:pt x="80187" y="16473"/>
                  <a:pt x="79676" y="16104"/>
                </a:cubicBezTo>
                <a:cubicBezTo>
                  <a:pt x="79456" y="15778"/>
                  <a:pt x="79236" y="15408"/>
                  <a:pt x="79051" y="15038"/>
                </a:cubicBezTo>
                <a:close/>
                <a:moveTo>
                  <a:pt x="61083" y="14968"/>
                </a:moveTo>
                <a:cubicBezTo>
                  <a:pt x="61118" y="15038"/>
                  <a:pt x="61118" y="15153"/>
                  <a:pt x="61118" y="15223"/>
                </a:cubicBezTo>
                <a:lnTo>
                  <a:pt x="61153" y="15479"/>
                </a:lnTo>
                <a:cubicBezTo>
                  <a:pt x="61188" y="15778"/>
                  <a:pt x="61223" y="16068"/>
                  <a:pt x="61259" y="16359"/>
                </a:cubicBezTo>
                <a:cubicBezTo>
                  <a:pt x="60898" y="16579"/>
                  <a:pt x="60528" y="16843"/>
                  <a:pt x="60158" y="17099"/>
                </a:cubicBezTo>
                <a:cubicBezTo>
                  <a:pt x="60158" y="16984"/>
                  <a:pt x="60123" y="16843"/>
                  <a:pt x="60123" y="16694"/>
                </a:cubicBezTo>
                <a:lnTo>
                  <a:pt x="60088" y="16658"/>
                </a:lnTo>
                <a:cubicBezTo>
                  <a:pt x="60052" y="16359"/>
                  <a:pt x="60017" y="16033"/>
                  <a:pt x="59938" y="15743"/>
                </a:cubicBezTo>
                <a:cubicBezTo>
                  <a:pt x="60343" y="15443"/>
                  <a:pt x="60713" y="15188"/>
                  <a:pt x="61083" y="14968"/>
                </a:cubicBezTo>
                <a:close/>
                <a:moveTo>
                  <a:pt x="34371" y="16694"/>
                </a:moveTo>
                <a:cubicBezTo>
                  <a:pt x="34891" y="16729"/>
                  <a:pt x="35401" y="16764"/>
                  <a:pt x="35912" y="16764"/>
                </a:cubicBezTo>
                <a:lnTo>
                  <a:pt x="36211" y="16764"/>
                </a:lnTo>
                <a:cubicBezTo>
                  <a:pt x="36097" y="16878"/>
                  <a:pt x="35991" y="17019"/>
                  <a:pt x="35842" y="17134"/>
                </a:cubicBezTo>
                <a:cubicBezTo>
                  <a:pt x="35252" y="17099"/>
                  <a:pt x="34671" y="17019"/>
                  <a:pt x="34081" y="16914"/>
                </a:cubicBezTo>
                <a:cubicBezTo>
                  <a:pt x="34186" y="16843"/>
                  <a:pt x="34301" y="16764"/>
                  <a:pt x="34371" y="16694"/>
                </a:cubicBezTo>
                <a:close/>
                <a:moveTo>
                  <a:pt x="39893" y="16391"/>
                </a:moveTo>
                <a:cubicBezTo>
                  <a:pt x="40017" y="16391"/>
                  <a:pt x="40144" y="16395"/>
                  <a:pt x="40279" y="16403"/>
                </a:cubicBezTo>
                <a:cubicBezTo>
                  <a:pt x="40173" y="16623"/>
                  <a:pt x="40023" y="16878"/>
                  <a:pt x="39874" y="17134"/>
                </a:cubicBezTo>
                <a:cubicBezTo>
                  <a:pt x="39508" y="17092"/>
                  <a:pt x="39129" y="17075"/>
                  <a:pt x="38746" y="17075"/>
                </a:cubicBezTo>
                <a:cubicBezTo>
                  <a:pt x="38475" y="17075"/>
                  <a:pt x="38202" y="17084"/>
                  <a:pt x="37928" y="17099"/>
                </a:cubicBezTo>
                <a:cubicBezTo>
                  <a:pt x="38043" y="16914"/>
                  <a:pt x="38192" y="16729"/>
                  <a:pt x="38298" y="16544"/>
                </a:cubicBezTo>
                <a:cubicBezTo>
                  <a:pt x="38923" y="16459"/>
                  <a:pt x="39376" y="16391"/>
                  <a:pt x="39893" y="16391"/>
                </a:cubicBezTo>
                <a:close/>
                <a:moveTo>
                  <a:pt x="64120" y="15303"/>
                </a:moveTo>
                <a:cubicBezTo>
                  <a:pt x="64199" y="15778"/>
                  <a:pt x="64270" y="16253"/>
                  <a:pt x="64384" y="16729"/>
                </a:cubicBezTo>
                <a:cubicBezTo>
                  <a:pt x="63900" y="16843"/>
                  <a:pt x="63424" y="16984"/>
                  <a:pt x="62949" y="17134"/>
                </a:cubicBezTo>
                <a:cubicBezTo>
                  <a:pt x="62879" y="16694"/>
                  <a:pt x="62764" y="16218"/>
                  <a:pt x="62694" y="15743"/>
                </a:cubicBezTo>
                <a:cubicBezTo>
                  <a:pt x="63169" y="15558"/>
                  <a:pt x="63644" y="15408"/>
                  <a:pt x="64120" y="15303"/>
                </a:cubicBezTo>
                <a:close/>
                <a:moveTo>
                  <a:pt x="78136" y="14968"/>
                </a:moveTo>
                <a:cubicBezTo>
                  <a:pt x="78470" y="15303"/>
                  <a:pt x="78831" y="15593"/>
                  <a:pt x="79236" y="15884"/>
                </a:cubicBezTo>
                <a:cubicBezTo>
                  <a:pt x="79351" y="15963"/>
                  <a:pt x="79492" y="16068"/>
                  <a:pt x="79606" y="16139"/>
                </a:cubicBezTo>
                <a:cubicBezTo>
                  <a:pt x="79826" y="16509"/>
                  <a:pt x="80046" y="16843"/>
                  <a:pt x="80302" y="17134"/>
                </a:cubicBezTo>
                <a:cubicBezTo>
                  <a:pt x="80081" y="17019"/>
                  <a:pt x="79897" y="16878"/>
                  <a:pt x="79676" y="16729"/>
                </a:cubicBezTo>
                <a:cubicBezTo>
                  <a:pt x="79386" y="16509"/>
                  <a:pt x="79051" y="16253"/>
                  <a:pt x="78761" y="15998"/>
                </a:cubicBezTo>
                <a:cubicBezTo>
                  <a:pt x="78541" y="15699"/>
                  <a:pt x="78321" y="15338"/>
                  <a:pt x="78136" y="14968"/>
                </a:cubicBezTo>
                <a:close/>
                <a:moveTo>
                  <a:pt x="38227" y="16579"/>
                </a:moveTo>
                <a:cubicBezTo>
                  <a:pt x="38113" y="16729"/>
                  <a:pt x="37972" y="16914"/>
                  <a:pt x="37858" y="17099"/>
                </a:cubicBezTo>
                <a:lnTo>
                  <a:pt x="37673" y="17099"/>
                </a:lnTo>
                <a:cubicBezTo>
                  <a:pt x="37353" y="17140"/>
                  <a:pt x="37018" y="17157"/>
                  <a:pt x="36677" y="17157"/>
                </a:cubicBezTo>
                <a:cubicBezTo>
                  <a:pt x="36436" y="17157"/>
                  <a:pt x="36192" y="17148"/>
                  <a:pt x="35947" y="17134"/>
                </a:cubicBezTo>
                <a:cubicBezTo>
                  <a:pt x="36062" y="17019"/>
                  <a:pt x="36167" y="16878"/>
                  <a:pt x="36282" y="16764"/>
                </a:cubicBezTo>
                <a:cubicBezTo>
                  <a:pt x="36828" y="16729"/>
                  <a:pt x="37382" y="16694"/>
                  <a:pt x="37858" y="16623"/>
                </a:cubicBezTo>
                <a:cubicBezTo>
                  <a:pt x="37972" y="16623"/>
                  <a:pt x="38078" y="16579"/>
                  <a:pt x="38192" y="16579"/>
                </a:cubicBezTo>
                <a:close/>
                <a:moveTo>
                  <a:pt x="31730" y="16438"/>
                </a:moveTo>
                <a:lnTo>
                  <a:pt x="31730" y="16438"/>
                </a:lnTo>
                <a:cubicBezTo>
                  <a:pt x="32355" y="16694"/>
                  <a:pt x="33016" y="16914"/>
                  <a:pt x="33676" y="17099"/>
                </a:cubicBezTo>
                <a:cubicBezTo>
                  <a:pt x="33605" y="17099"/>
                  <a:pt x="33526" y="17134"/>
                  <a:pt x="33456" y="17169"/>
                </a:cubicBezTo>
                <a:cubicBezTo>
                  <a:pt x="32866" y="16949"/>
                  <a:pt x="32285" y="16694"/>
                  <a:pt x="31730" y="16438"/>
                </a:cubicBezTo>
                <a:close/>
                <a:moveTo>
                  <a:pt x="53599" y="15558"/>
                </a:moveTo>
                <a:cubicBezTo>
                  <a:pt x="53634" y="15884"/>
                  <a:pt x="53634" y="16253"/>
                  <a:pt x="53670" y="16623"/>
                </a:cubicBezTo>
                <a:cubicBezTo>
                  <a:pt x="53115" y="16843"/>
                  <a:pt x="52534" y="17063"/>
                  <a:pt x="51909" y="17239"/>
                </a:cubicBezTo>
                <a:cubicBezTo>
                  <a:pt x="51909" y="16914"/>
                  <a:pt x="51909" y="16579"/>
                  <a:pt x="51874" y="16253"/>
                </a:cubicBezTo>
                <a:cubicBezTo>
                  <a:pt x="52455" y="16033"/>
                  <a:pt x="53045" y="15778"/>
                  <a:pt x="53599" y="15558"/>
                </a:cubicBezTo>
                <a:close/>
                <a:moveTo>
                  <a:pt x="74579" y="15443"/>
                </a:moveTo>
                <a:lnTo>
                  <a:pt x="74579" y="15443"/>
                </a:lnTo>
                <a:cubicBezTo>
                  <a:pt x="74764" y="15479"/>
                  <a:pt x="74984" y="15558"/>
                  <a:pt x="75169" y="15593"/>
                </a:cubicBezTo>
                <a:cubicBezTo>
                  <a:pt x="75644" y="15743"/>
                  <a:pt x="76084" y="15919"/>
                  <a:pt x="76525" y="16104"/>
                </a:cubicBezTo>
                <a:cubicBezTo>
                  <a:pt x="76710" y="16509"/>
                  <a:pt x="76886" y="16878"/>
                  <a:pt x="77106" y="17239"/>
                </a:cubicBezTo>
                <a:cubicBezTo>
                  <a:pt x="76780" y="17134"/>
                  <a:pt x="76489" y="17019"/>
                  <a:pt x="76120" y="16949"/>
                </a:cubicBezTo>
                <a:cubicBezTo>
                  <a:pt x="75785" y="16843"/>
                  <a:pt x="75424" y="16764"/>
                  <a:pt x="75054" y="16694"/>
                </a:cubicBezTo>
                <a:cubicBezTo>
                  <a:pt x="74870" y="16289"/>
                  <a:pt x="74729" y="15884"/>
                  <a:pt x="74579" y="15443"/>
                </a:cubicBezTo>
                <a:close/>
                <a:moveTo>
                  <a:pt x="82027" y="15593"/>
                </a:moveTo>
                <a:lnTo>
                  <a:pt x="82027" y="15593"/>
                </a:lnTo>
                <a:cubicBezTo>
                  <a:pt x="82608" y="15778"/>
                  <a:pt x="83233" y="15963"/>
                  <a:pt x="83894" y="16139"/>
                </a:cubicBezTo>
                <a:cubicBezTo>
                  <a:pt x="84078" y="16473"/>
                  <a:pt x="84263" y="16878"/>
                  <a:pt x="84519" y="17239"/>
                </a:cubicBezTo>
                <a:cubicBezTo>
                  <a:pt x="83823" y="17099"/>
                  <a:pt x="83198" y="16914"/>
                  <a:pt x="82608" y="16729"/>
                </a:cubicBezTo>
                <a:cubicBezTo>
                  <a:pt x="82353" y="16324"/>
                  <a:pt x="82168" y="15963"/>
                  <a:pt x="82027" y="15593"/>
                </a:cubicBezTo>
                <a:close/>
                <a:moveTo>
                  <a:pt x="31070" y="16218"/>
                </a:moveTo>
                <a:cubicBezTo>
                  <a:pt x="31105" y="16218"/>
                  <a:pt x="31149" y="16253"/>
                  <a:pt x="31184" y="16253"/>
                </a:cubicBezTo>
                <a:cubicBezTo>
                  <a:pt x="31880" y="16579"/>
                  <a:pt x="32611" y="16914"/>
                  <a:pt x="33350" y="17169"/>
                </a:cubicBezTo>
                <a:cubicBezTo>
                  <a:pt x="33236" y="17204"/>
                  <a:pt x="33165" y="17239"/>
                  <a:pt x="33051" y="17283"/>
                </a:cubicBezTo>
                <a:lnTo>
                  <a:pt x="33016" y="17283"/>
                </a:lnTo>
                <a:cubicBezTo>
                  <a:pt x="32355" y="16949"/>
                  <a:pt x="31660" y="16579"/>
                  <a:pt x="30999" y="16218"/>
                </a:cubicBezTo>
                <a:close/>
                <a:moveTo>
                  <a:pt x="11446" y="15884"/>
                </a:moveTo>
                <a:cubicBezTo>
                  <a:pt x="12036" y="16033"/>
                  <a:pt x="12617" y="16218"/>
                  <a:pt x="13242" y="16403"/>
                </a:cubicBezTo>
                <a:lnTo>
                  <a:pt x="12916" y="16623"/>
                </a:lnTo>
                <a:cubicBezTo>
                  <a:pt x="12617" y="16843"/>
                  <a:pt x="12326" y="17099"/>
                  <a:pt x="12036" y="17319"/>
                </a:cubicBezTo>
                <a:cubicBezTo>
                  <a:pt x="11411" y="17099"/>
                  <a:pt x="10821" y="16878"/>
                  <a:pt x="10196" y="16658"/>
                </a:cubicBezTo>
                <a:cubicBezTo>
                  <a:pt x="10460" y="16509"/>
                  <a:pt x="10715" y="16324"/>
                  <a:pt x="11006" y="16139"/>
                </a:cubicBezTo>
                <a:lnTo>
                  <a:pt x="11446" y="15884"/>
                </a:lnTo>
                <a:close/>
                <a:moveTo>
                  <a:pt x="40754" y="16403"/>
                </a:moveTo>
                <a:cubicBezTo>
                  <a:pt x="41159" y="16438"/>
                  <a:pt x="41529" y="16509"/>
                  <a:pt x="41890" y="16544"/>
                </a:cubicBezTo>
                <a:cubicBezTo>
                  <a:pt x="42075" y="16579"/>
                  <a:pt x="42224" y="16623"/>
                  <a:pt x="42374" y="16623"/>
                </a:cubicBezTo>
                <a:cubicBezTo>
                  <a:pt x="42260" y="16799"/>
                  <a:pt x="42189" y="16984"/>
                  <a:pt x="42075" y="17169"/>
                </a:cubicBezTo>
                <a:cubicBezTo>
                  <a:pt x="42040" y="17239"/>
                  <a:pt x="42040" y="17283"/>
                  <a:pt x="42004" y="17319"/>
                </a:cubicBezTo>
                <a:cubicBezTo>
                  <a:pt x="41635" y="17283"/>
                  <a:pt x="41274" y="17239"/>
                  <a:pt x="40939" y="17204"/>
                </a:cubicBezTo>
                <a:cubicBezTo>
                  <a:pt x="40613" y="17204"/>
                  <a:pt x="40279" y="17169"/>
                  <a:pt x="39953" y="17134"/>
                </a:cubicBezTo>
                <a:cubicBezTo>
                  <a:pt x="40094" y="16878"/>
                  <a:pt x="40208" y="16658"/>
                  <a:pt x="40349" y="16403"/>
                </a:cubicBezTo>
                <a:close/>
                <a:moveTo>
                  <a:pt x="46371" y="16289"/>
                </a:moveTo>
                <a:cubicBezTo>
                  <a:pt x="46257" y="16544"/>
                  <a:pt x="46186" y="16799"/>
                  <a:pt x="46072" y="17063"/>
                </a:cubicBezTo>
                <a:cubicBezTo>
                  <a:pt x="45411" y="17204"/>
                  <a:pt x="44751" y="17319"/>
                  <a:pt x="44135" y="17354"/>
                </a:cubicBezTo>
                <a:cubicBezTo>
                  <a:pt x="44241" y="17134"/>
                  <a:pt x="44311" y="16878"/>
                  <a:pt x="44425" y="16658"/>
                </a:cubicBezTo>
                <a:cubicBezTo>
                  <a:pt x="45086" y="16579"/>
                  <a:pt x="45711" y="16473"/>
                  <a:pt x="46371" y="16289"/>
                </a:cubicBezTo>
                <a:close/>
                <a:moveTo>
                  <a:pt x="42445" y="16623"/>
                </a:moveTo>
                <a:cubicBezTo>
                  <a:pt x="42850" y="16694"/>
                  <a:pt x="43210" y="16729"/>
                  <a:pt x="43651" y="16729"/>
                </a:cubicBezTo>
                <a:cubicBezTo>
                  <a:pt x="43871" y="16694"/>
                  <a:pt x="44135" y="16694"/>
                  <a:pt x="44390" y="16658"/>
                </a:cubicBezTo>
                <a:lnTo>
                  <a:pt x="44390" y="16658"/>
                </a:lnTo>
                <a:cubicBezTo>
                  <a:pt x="44276" y="16914"/>
                  <a:pt x="44170" y="17134"/>
                  <a:pt x="44056" y="17354"/>
                </a:cubicBezTo>
                <a:cubicBezTo>
                  <a:pt x="43836" y="17389"/>
                  <a:pt x="43651" y="17389"/>
                  <a:pt x="43431" y="17389"/>
                </a:cubicBezTo>
                <a:cubicBezTo>
                  <a:pt x="42955" y="17389"/>
                  <a:pt x="42515" y="17354"/>
                  <a:pt x="42075" y="17319"/>
                </a:cubicBezTo>
                <a:cubicBezTo>
                  <a:pt x="42075" y="17283"/>
                  <a:pt x="42110" y="17239"/>
                  <a:pt x="42154" y="17204"/>
                </a:cubicBezTo>
                <a:cubicBezTo>
                  <a:pt x="42224" y="17019"/>
                  <a:pt x="42330" y="16843"/>
                  <a:pt x="42445" y="16623"/>
                </a:cubicBezTo>
                <a:close/>
                <a:moveTo>
                  <a:pt x="30929" y="16218"/>
                </a:moveTo>
                <a:cubicBezTo>
                  <a:pt x="31589" y="16623"/>
                  <a:pt x="32250" y="16984"/>
                  <a:pt x="32945" y="17283"/>
                </a:cubicBezTo>
                <a:cubicBezTo>
                  <a:pt x="32795" y="17319"/>
                  <a:pt x="32646" y="17389"/>
                  <a:pt x="32505" y="17424"/>
                </a:cubicBezTo>
                <a:cubicBezTo>
                  <a:pt x="31880" y="17063"/>
                  <a:pt x="31255" y="16658"/>
                  <a:pt x="30665" y="16253"/>
                </a:cubicBezTo>
                <a:cubicBezTo>
                  <a:pt x="30744" y="16253"/>
                  <a:pt x="30815" y="16218"/>
                  <a:pt x="30929" y="16218"/>
                </a:cubicBezTo>
                <a:close/>
                <a:moveTo>
                  <a:pt x="34010" y="16984"/>
                </a:moveTo>
                <a:cubicBezTo>
                  <a:pt x="34591" y="17099"/>
                  <a:pt x="35217" y="17134"/>
                  <a:pt x="35806" y="17169"/>
                </a:cubicBezTo>
                <a:cubicBezTo>
                  <a:pt x="35727" y="17283"/>
                  <a:pt x="35621" y="17354"/>
                  <a:pt x="35551" y="17424"/>
                </a:cubicBezTo>
                <a:cubicBezTo>
                  <a:pt x="34996" y="17319"/>
                  <a:pt x="34407" y="17204"/>
                  <a:pt x="33861" y="17063"/>
                </a:cubicBezTo>
                <a:cubicBezTo>
                  <a:pt x="33931" y="17019"/>
                  <a:pt x="33966" y="16984"/>
                  <a:pt x="34010" y="16984"/>
                </a:cubicBezTo>
                <a:close/>
                <a:moveTo>
                  <a:pt x="4517" y="16104"/>
                </a:moveTo>
                <a:cubicBezTo>
                  <a:pt x="5177" y="16289"/>
                  <a:pt x="5838" y="16544"/>
                  <a:pt x="6498" y="16843"/>
                </a:cubicBezTo>
                <a:cubicBezTo>
                  <a:pt x="6093" y="17019"/>
                  <a:pt x="5688" y="17239"/>
                  <a:pt x="5283" y="17459"/>
                </a:cubicBezTo>
                <a:cubicBezTo>
                  <a:pt x="4588" y="17169"/>
                  <a:pt x="3857" y="16914"/>
                  <a:pt x="3152" y="16729"/>
                </a:cubicBezTo>
                <a:cubicBezTo>
                  <a:pt x="3593" y="16509"/>
                  <a:pt x="4033" y="16289"/>
                  <a:pt x="4517" y="16104"/>
                </a:cubicBezTo>
                <a:close/>
                <a:moveTo>
                  <a:pt x="16358" y="15919"/>
                </a:moveTo>
                <a:cubicBezTo>
                  <a:pt x="16948" y="16033"/>
                  <a:pt x="17538" y="16183"/>
                  <a:pt x="18084" y="16289"/>
                </a:cubicBezTo>
                <a:cubicBezTo>
                  <a:pt x="17829" y="16623"/>
                  <a:pt x="17573" y="16914"/>
                  <a:pt x="17318" y="17169"/>
                </a:cubicBezTo>
                <a:cubicBezTo>
                  <a:pt x="17204" y="17239"/>
                  <a:pt x="17098" y="17354"/>
                  <a:pt x="16984" y="17459"/>
                </a:cubicBezTo>
                <a:cubicBezTo>
                  <a:pt x="16438" y="17283"/>
                  <a:pt x="15848" y="17099"/>
                  <a:pt x="15258" y="16914"/>
                </a:cubicBezTo>
                <a:cubicBezTo>
                  <a:pt x="15337" y="16843"/>
                  <a:pt x="15443" y="16764"/>
                  <a:pt x="15522" y="16694"/>
                </a:cubicBezTo>
                <a:cubicBezTo>
                  <a:pt x="15813" y="16438"/>
                  <a:pt x="16103" y="16183"/>
                  <a:pt x="16358" y="15919"/>
                </a:cubicBezTo>
                <a:close/>
                <a:moveTo>
                  <a:pt x="24282" y="15153"/>
                </a:moveTo>
                <a:cubicBezTo>
                  <a:pt x="24986" y="15479"/>
                  <a:pt x="25603" y="15884"/>
                  <a:pt x="26228" y="16324"/>
                </a:cubicBezTo>
                <a:cubicBezTo>
                  <a:pt x="25867" y="16658"/>
                  <a:pt x="25532" y="17063"/>
                  <a:pt x="25206" y="17459"/>
                </a:cubicBezTo>
                <a:cubicBezTo>
                  <a:pt x="24581" y="17099"/>
                  <a:pt x="23956" y="16729"/>
                  <a:pt x="23261" y="16403"/>
                </a:cubicBezTo>
                <a:cubicBezTo>
                  <a:pt x="23296" y="16359"/>
                  <a:pt x="23296" y="16359"/>
                  <a:pt x="23296" y="16324"/>
                </a:cubicBezTo>
                <a:cubicBezTo>
                  <a:pt x="23622" y="15963"/>
                  <a:pt x="23956" y="15523"/>
                  <a:pt x="24282" y="15153"/>
                </a:cubicBezTo>
                <a:close/>
                <a:moveTo>
                  <a:pt x="58477" y="15303"/>
                </a:moveTo>
                <a:cubicBezTo>
                  <a:pt x="58547" y="15743"/>
                  <a:pt x="58617" y="16218"/>
                  <a:pt x="58697" y="16658"/>
                </a:cubicBezTo>
                <a:cubicBezTo>
                  <a:pt x="58327" y="16949"/>
                  <a:pt x="57957" y="17204"/>
                  <a:pt x="57561" y="17459"/>
                </a:cubicBezTo>
                <a:cubicBezTo>
                  <a:pt x="57517" y="17204"/>
                  <a:pt x="57482" y="16984"/>
                  <a:pt x="57446" y="16729"/>
                </a:cubicBezTo>
                <a:cubicBezTo>
                  <a:pt x="57411" y="16544"/>
                  <a:pt x="57376" y="16324"/>
                  <a:pt x="57341" y="16104"/>
                </a:cubicBezTo>
                <a:cubicBezTo>
                  <a:pt x="57737" y="15884"/>
                  <a:pt x="58107" y="15593"/>
                  <a:pt x="58477" y="15303"/>
                </a:cubicBezTo>
                <a:close/>
                <a:moveTo>
                  <a:pt x="49893" y="15813"/>
                </a:moveTo>
                <a:lnTo>
                  <a:pt x="49893" y="15813"/>
                </a:lnTo>
                <a:cubicBezTo>
                  <a:pt x="49857" y="16183"/>
                  <a:pt x="49813" y="16544"/>
                  <a:pt x="49778" y="16914"/>
                </a:cubicBezTo>
                <a:cubicBezTo>
                  <a:pt x="49523" y="16984"/>
                  <a:pt x="49232" y="17099"/>
                  <a:pt x="48977" y="17169"/>
                </a:cubicBezTo>
                <a:cubicBezTo>
                  <a:pt x="48572" y="17319"/>
                  <a:pt x="48167" y="17424"/>
                  <a:pt x="47797" y="17539"/>
                </a:cubicBezTo>
                <a:cubicBezTo>
                  <a:pt x="47877" y="17204"/>
                  <a:pt x="47947" y="16878"/>
                  <a:pt x="48053" y="16579"/>
                </a:cubicBezTo>
                <a:cubicBezTo>
                  <a:pt x="48387" y="16438"/>
                  <a:pt x="48713" y="16324"/>
                  <a:pt x="49048" y="16183"/>
                </a:cubicBezTo>
                <a:cubicBezTo>
                  <a:pt x="49338" y="16068"/>
                  <a:pt x="49637" y="15963"/>
                  <a:pt x="49893" y="15813"/>
                </a:cubicBezTo>
                <a:close/>
                <a:moveTo>
                  <a:pt x="37787" y="17169"/>
                </a:moveTo>
                <a:cubicBezTo>
                  <a:pt x="37708" y="17283"/>
                  <a:pt x="37602" y="17424"/>
                  <a:pt x="37488" y="17574"/>
                </a:cubicBezTo>
                <a:lnTo>
                  <a:pt x="37453" y="17574"/>
                </a:lnTo>
                <a:cubicBezTo>
                  <a:pt x="36828" y="17574"/>
                  <a:pt x="36247" y="17539"/>
                  <a:pt x="35621" y="17424"/>
                </a:cubicBezTo>
                <a:cubicBezTo>
                  <a:pt x="35692" y="17354"/>
                  <a:pt x="35806" y="17283"/>
                  <a:pt x="35877" y="17169"/>
                </a:cubicBezTo>
                <a:cubicBezTo>
                  <a:pt x="36189" y="17187"/>
                  <a:pt x="36493" y="17195"/>
                  <a:pt x="36791" y="17195"/>
                </a:cubicBezTo>
                <a:cubicBezTo>
                  <a:pt x="37090" y="17195"/>
                  <a:pt x="37382" y="17187"/>
                  <a:pt x="37673" y="17169"/>
                </a:cubicBezTo>
                <a:close/>
                <a:moveTo>
                  <a:pt x="83973" y="16139"/>
                </a:moveTo>
                <a:lnTo>
                  <a:pt x="83973" y="16139"/>
                </a:lnTo>
                <a:cubicBezTo>
                  <a:pt x="84228" y="16218"/>
                  <a:pt x="84483" y="16253"/>
                  <a:pt x="84739" y="16324"/>
                </a:cubicBezTo>
                <a:cubicBezTo>
                  <a:pt x="85109" y="16403"/>
                  <a:pt x="85514" y="16438"/>
                  <a:pt x="85910" y="16509"/>
                </a:cubicBezTo>
                <a:cubicBezTo>
                  <a:pt x="86095" y="16878"/>
                  <a:pt x="86315" y="17239"/>
                  <a:pt x="86535" y="17609"/>
                </a:cubicBezTo>
                <a:cubicBezTo>
                  <a:pt x="86130" y="17574"/>
                  <a:pt x="85769" y="17539"/>
                  <a:pt x="85399" y="17459"/>
                </a:cubicBezTo>
                <a:cubicBezTo>
                  <a:pt x="85144" y="17389"/>
                  <a:pt x="84853" y="17319"/>
                  <a:pt x="84589" y="17283"/>
                </a:cubicBezTo>
                <a:cubicBezTo>
                  <a:pt x="84334" y="16878"/>
                  <a:pt x="84114" y="16509"/>
                  <a:pt x="83973" y="16139"/>
                </a:cubicBezTo>
                <a:close/>
                <a:moveTo>
                  <a:pt x="8074" y="16033"/>
                </a:moveTo>
                <a:lnTo>
                  <a:pt x="10055" y="16694"/>
                </a:lnTo>
                <a:cubicBezTo>
                  <a:pt x="9535" y="16984"/>
                  <a:pt x="9060" y="17319"/>
                  <a:pt x="8549" y="17644"/>
                </a:cubicBezTo>
                <a:cubicBezTo>
                  <a:pt x="8259" y="17539"/>
                  <a:pt x="7995" y="17389"/>
                  <a:pt x="7739" y="17283"/>
                </a:cubicBezTo>
                <a:cubicBezTo>
                  <a:pt x="7378" y="17134"/>
                  <a:pt x="7009" y="16984"/>
                  <a:pt x="6604" y="16799"/>
                </a:cubicBezTo>
                <a:cubicBezTo>
                  <a:pt x="7114" y="16544"/>
                  <a:pt x="7598" y="16289"/>
                  <a:pt x="8074" y="16033"/>
                </a:cubicBezTo>
                <a:close/>
                <a:moveTo>
                  <a:pt x="30559" y="16289"/>
                </a:moveTo>
                <a:cubicBezTo>
                  <a:pt x="31184" y="16694"/>
                  <a:pt x="31809" y="17099"/>
                  <a:pt x="32426" y="17459"/>
                </a:cubicBezTo>
                <a:cubicBezTo>
                  <a:pt x="32355" y="17459"/>
                  <a:pt x="32285" y="17504"/>
                  <a:pt x="32206" y="17539"/>
                </a:cubicBezTo>
                <a:cubicBezTo>
                  <a:pt x="32170" y="17574"/>
                  <a:pt x="32100" y="17609"/>
                  <a:pt x="32065" y="17644"/>
                </a:cubicBezTo>
                <a:cubicBezTo>
                  <a:pt x="31440" y="17204"/>
                  <a:pt x="30850" y="16764"/>
                  <a:pt x="30269" y="16324"/>
                </a:cubicBezTo>
                <a:cubicBezTo>
                  <a:pt x="30339" y="16324"/>
                  <a:pt x="30410" y="16289"/>
                  <a:pt x="30489" y="16289"/>
                </a:cubicBezTo>
                <a:close/>
                <a:moveTo>
                  <a:pt x="21095" y="15558"/>
                </a:moveTo>
                <a:cubicBezTo>
                  <a:pt x="21826" y="15778"/>
                  <a:pt x="22521" y="16068"/>
                  <a:pt x="23181" y="16403"/>
                </a:cubicBezTo>
                <a:cubicBezTo>
                  <a:pt x="23041" y="16579"/>
                  <a:pt x="22926" y="16729"/>
                  <a:pt x="22785" y="16914"/>
                </a:cubicBezTo>
                <a:cubicBezTo>
                  <a:pt x="22565" y="17169"/>
                  <a:pt x="22345" y="17424"/>
                  <a:pt x="22125" y="17680"/>
                </a:cubicBezTo>
                <a:cubicBezTo>
                  <a:pt x="21465" y="17354"/>
                  <a:pt x="20804" y="17063"/>
                  <a:pt x="20100" y="16799"/>
                </a:cubicBezTo>
                <a:cubicBezTo>
                  <a:pt x="20144" y="16764"/>
                  <a:pt x="20179" y="16694"/>
                  <a:pt x="20250" y="16623"/>
                </a:cubicBezTo>
                <a:cubicBezTo>
                  <a:pt x="20505" y="16253"/>
                  <a:pt x="20804" y="15884"/>
                  <a:pt x="21095" y="15558"/>
                </a:cubicBezTo>
                <a:close/>
                <a:moveTo>
                  <a:pt x="27407" y="15443"/>
                </a:moveTo>
                <a:cubicBezTo>
                  <a:pt x="27988" y="15884"/>
                  <a:pt x="28578" y="16359"/>
                  <a:pt x="29124" y="16843"/>
                </a:cubicBezTo>
                <a:cubicBezTo>
                  <a:pt x="28798" y="17063"/>
                  <a:pt x="28464" y="17354"/>
                  <a:pt x="28173" y="17680"/>
                </a:cubicBezTo>
                <a:cubicBezTo>
                  <a:pt x="27583" y="17204"/>
                  <a:pt x="26967" y="16729"/>
                  <a:pt x="26307" y="16289"/>
                </a:cubicBezTo>
                <a:cubicBezTo>
                  <a:pt x="26668" y="15963"/>
                  <a:pt x="27038" y="15663"/>
                  <a:pt x="27407" y="15443"/>
                </a:cubicBezTo>
                <a:close/>
                <a:moveTo>
                  <a:pt x="38460" y="17119"/>
                </a:moveTo>
                <a:cubicBezTo>
                  <a:pt x="38937" y="17119"/>
                  <a:pt x="39397" y="17144"/>
                  <a:pt x="39839" y="17169"/>
                </a:cubicBezTo>
                <a:cubicBezTo>
                  <a:pt x="39768" y="17354"/>
                  <a:pt x="39654" y="17504"/>
                  <a:pt x="39583" y="17680"/>
                </a:cubicBezTo>
                <a:cubicBezTo>
                  <a:pt x="38958" y="17574"/>
                  <a:pt x="38588" y="17574"/>
                  <a:pt x="37858" y="17574"/>
                </a:cubicBezTo>
                <a:lnTo>
                  <a:pt x="37567" y="17574"/>
                </a:lnTo>
                <a:cubicBezTo>
                  <a:pt x="37673" y="17424"/>
                  <a:pt x="37787" y="17283"/>
                  <a:pt x="37858" y="17134"/>
                </a:cubicBezTo>
                <a:cubicBezTo>
                  <a:pt x="38061" y="17123"/>
                  <a:pt x="38262" y="17119"/>
                  <a:pt x="38460" y="17119"/>
                </a:cubicBezTo>
                <a:close/>
                <a:moveTo>
                  <a:pt x="70397" y="16359"/>
                </a:moveTo>
                <a:cubicBezTo>
                  <a:pt x="70503" y="16799"/>
                  <a:pt x="70688" y="17204"/>
                  <a:pt x="70873" y="17644"/>
                </a:cubicBezTo>
                <a:cubicBezTo>
                  <a:pt x="70107" y="17644"/>
                  <a:pt x="69332" y="17644"/>
                  <a:pt x="68566" y="17680"/>
                </a:cubicBezTo>
                <a:lnTo>
                  <a:pt x="68451" y="17680"/>
                </a:lnTo>
                <a:cubicBezTo>
                  <a:pt x="68267" y="17239"/>
                  <a:pt x="68126" y="16843"/>
                  <a:pt x="68011" y="16403"/>
                </a:cubicBezTo>
                <a:lnTo>
                  <a:pt x="68381" y="16403"/>
                </a:lnTo>
                <a:cubicBezTo>
                  <a:pt x="69041" y="16359"/>
                  <a:pt x="69702" y="16359"/>
                  <a:pt x="70397" y="16359"/>
                </a:cubicBezTo>
                <a:close/>
                <a:moveTo>
                  <a:pt x="70432" y="16359"/>
                </a:moveTo>
                <a:cubicBezTo>
                  <a:pt x="71207" y="16359"/>
                  <a:pt x="71938" y="16403"/>
                  <a:pt x="72704" y="16438"/>
                </a:cubicBezTo>
                <a:cubicBezTo>
                  <a:pt x="72853" y="16878"/>
                  <a:pt x="73038" y="17319"/>
                  <a:pt x="73258" y="17680"/>
                </a:cubicBezTo>
                <a:cubicBezTo>
                  <a:pt x="72484" y="17644"/>
                  <a:pt x="71718" y="17644"/>
                  <a:pt x="70943" y="17644"/>
                </a:cubicBezTo>
                <a:cubicBezTo>
                  <a:pt x="70723" y="17204"/>
                  <a:pt x="70582" y="16799"/>
                  <a:pt x="70432" y="16359"/>
                </a:cubicBezTo>
                <a:close/>
                <a:moveTo>
                  <a:pt x="33746" y="17099"/>
                </a:moveTo>
                <a:cubicBezTo>
                  <a:pt x="34336" y="17239"/>
                  <a:pt x="34926" y="17389"/>
                  <a:pt x="35507" y="17459"/>
                </a:cubicBezTo>
                <a:cubicBezTo>
                  <a:pt x="35401" y="17539"/>
                  <a:pt x="35331" y="17644"/>
                  <a:pt x="35217" y="17724"/>
                </a:cubicBezTo>
                <a:cubicBezTo>
                  <a:pt x="34671" y="17574"/>
                  <a:pt x="34081" y="17389"/>
                  <a:pt x="33526" y="17204"/>
                </a:cubicBezTo>
                <a:cubicBezTo>
                  <a:pt x="33605" y="17169"/>
                  <a:pt x="33676" y="17134"/>
                  <a:pt x="33746" y="17099"/>
                </a:cubicBezTo>
                <a:close/>
                <a:moveTo>
                  <a:pt x="55650" y="15778"/>
                </a:moveTo>
                <a:cubicBezTo>
                  <a:pt x="55686" y="16183"/>
                  <a:pt x="55756" y="16544"/>
                  <a:pt x="55835" y="16914"/>
                </a:cubicBezTo>
                <a:cubicBezTo>
                  <a:pt x="55175" y="17204"/>
                  <a:pt x="54515" y="17459"/>
                  <a:pt x="53854" y="17724"/>
                </a:cubicBezTo>
                <a:cubicBezTo>
                  <a:pt x="53819" y="17354"/>
                  <a:pt x="53775" y="17019"/>
                  <a:pt x="53740" y="16658"/>
                </a:cubicBezTo>
                <a:cubicBezTo>
                  <a:pt x="54400" y="16403"/>
                  <a:pt x="55025" y="16104"/>
                  <a:pt x="55650" y="15778"/>
                </a:cubicBezTo>
                <a:close/>
                <a:moveTo>
                  <a:pt x="62658" y="15778"/>
                </a:moveTo>
                <a:cubicBezTo>
                  <a:pt x="62729" y="16253"/>
                  <a:pt x="62799" y="16694"/>
                  <a:pt x="62914" y="17169"/>
                </a:cubicBezTo>
                <a:cubicBezTo>
                  <a:pt x="62474" y="17319"/>
                  <a:pt x="62033" y="17539"/>
                  <a:pt x="61558" y="17759"/>
                </a:cubicBezTo>
                <a:cubicBezTo>
                  <a:pt x="61479" y="17319"/>
                  <a:pt x="61408" y="16843"/>
                  <a:pt x="61338" y="16403"/>
                </a:cubicBezTo>
                <a:cubicBezTo>
                  <a:pt x="61778" y="16139"/>
                  <a:pt x="62218" y="15963"/>
                  <a:pt x="62658" y="15778"/>
                </a:cubicBezTo>
                <a:close/>
                <a:moveTo>
                  <a:pt x="67941" y="16403"/>
                </a:moveTo>
                <a:cubicBezTo>
                  <a:pt x="68046" y="16843"/>
                  <a:pt x="68196" y="17239"/>
                  <a:pt x="68381" y="17680"/>
                </a:cubicBezTo>
                <a:cubicBezTo>
                  <a:pt x="67641" y="17680"/>
                  <a:pt x="66981" y="17724"/>
                  <a:pt x="66365" y="17759"/>
                </a:cubicBezTo>
                <a:cubicBezTo>
                  <a:pt x="66180" y="17389"/>
                  <a:pt x="66066" y="16949"/>
                  <a:pt x="65960" y="16544"/>
                </a:cubicBezTo>
                <a:cubicBezTo>
                  <a:pt x="66585" y="16473"/>
                  <a:pt x="67245" y="16438"/>
                  <a:pt x="67941" y="16403"/>
                </a:cubicBezTo>
                <a:close/>
                <a:moveTo>
                  <a:pt x="80812" y="16068"/>
                </a:moveTo>
                <a:cubicBezTo>
                  <a:pt x="81367" y="16324"/>
                  <a:pt x="81948" y="16544"/>
                  <a:pt x="82573" y="16764"/>
                </a:cubicBezTo>
                <a:cubicBezTo>
                  <a:pt x="82758" y="17099"/>
                  <a:pt x="83013" y="17459"/>
                  <a:pt x="83268" y="17794"/>
                </a:cubicBezTo>
                <a:cubicBezTo>
                  <a:pt x="82608" y="17574"/>
                  <a:pt x="82027" y="17354"/>
                  <a:pt x="81472" y="17099"/>
                </a:cubicBezTo>
                <a:cubicBezTo>
                  <a:pt x="81217" y="16764"/>
                  <a:pt x="80997" y="16403"/>
                  <a:pt x="80812" y="16068"/>
                </a:cubicBezTo>
                <a:close/>
                <a:moveTo>
                  <a:pt x="51838" y="16253"/>
                </a:moveTo>
                <a:cubicBezTo>
                  <a:pt x="51838" y="16579"/>
                  <a:pt x="51838" y="16914"/>
                  <a:pt x="51874" y="17239"/>
                </a:cubicBezTo>
                <a:cubicBezTo>
                  <a:pt x="51178" y="17459"/>
                  <a:pt x="50474" y="17680"/>
                  <a:pt x="49778" y="17864"/>
                </a:cubicBezTo>
                <a:cubicBezTo>
                  <a:pt x="49778" y="17574"/>
                  <a:pt x="49813" y="17283"/>
                  <a:pt x="49857" y="16949"/>
                </a:cubicBezTo>
                <a:cubicBezTo>
                  <a:pt x="50518" y="16729"/>
                  <a:pt x="51178" y="16509"/>
                  <a:pt x="51838" y="16253"/>
                </a:cubicBezTo>
                <a:close/>
                <a:moveTo>
                  <a:pt x="30189" y="16359"/>
                </a:moveTo>
                <a:cubicBezTo>
                  <a:pt x="30779" y="16799"/>
                  <a:pt x="31369" y="17239"/>
                  <a:pt x="31985" y="17680"/>
                </a:cubicBezTo>
                <a:cubicBezTo>
                  <a:pt x="31845" y="17759"/>
                  <a:pt x="31695" y="17864"/>
                  <a:pt x="31545" y="17944"/>
                </a:cubicBezTo>
                <a:cubicBezTo>
                  <a:pt x="30964" y="17504"/>
                  <a:pt x="30410" y="17063"/>
                  <a:pt x="29864" y="16623"/>
                </a:cubicBezTo>
                <a:cubicBezTo>
                  <a:pt x="29828" y="16579"/>
                  <a:pt x="29784" y="16544"/>
                  <a:pt x="29784" y="16544"/>
                </a:cubicBezTo>
                <a:cubicBezTo>
                  <a:pt x="29899" y="16473"/>
                  <a:pt x="30049" y="16403"/>
                  <a:pt x="30189" y="16359"/>
                </a:cubicBezTo>
                <a:close/>
                <a:moveTo>
                  <a:pt x="47982" y="16579"/>
                </a:moveTo>
                <a:cubicBezTo>
                  <a:pt x="47877" y="16914"/>
                  <a:pt x="47797" y="17239"/>
                  <a:pt x="47727" y="17539"/>
                </a:cubicBezTo>
                <a:cubicBezTo>
                  <a:pt x="47102" y="17724"/>
                  <a:pt x="46477" y="17829"/>
                  <a:pt x="45852" y="17944"/>
                </a:cubicBezTo>
                <a:cubicBezTo>
                  <a:pt x="45931" y="17680"/>
                  <a:pt x="46037" y="17389"/>
                  <a:pt x="46116" y="17134"/>
                </a:cubicBezTo>
                <a:cubicBezTo>
                  <a:pt x="46732" y="16984"/>
                  <a:pt x="47322" y="16799"/>
                  <a:pt x="47982" y="16579"/>
                </a:cubicBezTo>
                <a:close/>
                <a:moveTo>
                  <a:pt x="72783" y="16438"/>
                </a:moveTo>
                <a:cubicBezTo>
                  <a:pt x="73514" y="16509"/>
                  <a:pt x="74288" y="16623"/>
                  <a:pt x="75019" y="16764"/>
                </a:cubicBezTo>
                <a:cubicBezTo>
                  <a:pt x="75204" y="17169"/>
                  <a:pt x="75424" y="17539"/>
                  <a:pt x="75644" y="17944"/>
                </a:cubicBezTo>
                <a:cubicBezTo>
                  <a:pt x="74870" y="17794"/>
                  <a:pt x="74104" y="17724"/>
                  <a:pt x="73329" y="17680"/>
                </a:cubicBezTo>
                <a:cubicBezTo>
                  <a:pt x="73109" y="17319"/>
                  <a:pt x="72924" y="16878"/>
                  <a:pt x="72783" y="16438"/>
                </a:cubicBezTo>
                <a:close/>
                <a:moveTo>
                  <a:pt x="65881" y="16544"/>
                </a:moveTo>
                <a:cubicBezTo>
                  <a:pt x="65995" y="16949"/>
                  <a:pt x="66145" y="17389"/>
                  <a:pt x="66286" y="17794"/>
                </a:cubicBezTo>
                <a:cubicBezTo>
                  <a:pt x="65775" y="17829"/>
                  <a:pt x="65300" y="17900"/>
                  <a:pt x="64824" y="17979"/>
                </a:cubicBezTo>
                <a:cubicBezTo>
                  <a:pt x="64675" y="17574"/>
                  <a:pt x="64560" y="17204"/>
                  <a:pt x="64454" y="16764"/>
                </a:cubicBezTo>
                <a:cubicBezTo>
                  <a:pt x="64930" y="16694"/>
                  <a:pt x="65405" y="16623"/>
                  <a:pt x="65881" y="16544"/>
                </a:cubicBezTo>
                <a:close/>
                <a:moveTo>
                  <a:pt x="13321" y="16403"/>
                </a:moveTo>
                <a:cubicBezTo>
                  <a:pt x="13937" y="16579"/>
                  <a:pt x="14527" y="16764"/>
                  <a:pt x="15152" y="16949"/>
                </a:cubicBezTo>
                <a:cubicBezTo>
                  <a:pt x="14747" y="17319"/>
                  <a:pt x="14378" y="17644"/>
                  <a:pt x="13981" y="18014"/>
                </a:cubicBezTo>
                <a:cubicBezTo>
                  <a:pt x="13356" y="17794"/>
                  <a:pt x="12731" y="17539"/>
                  <a:pt x="12071" y="17319"/>
                </a:cubicBezTo>
                <a:cubicBezTo>
                  <a:pt x="12361" y="17099"/>
                  <a:pt x="12661" y="16878"/>
                  <a:pt x="12951" y="16658"/>
                </a:cubicBezTo>
                <a:lnTo>
                  <a:pt x="13321" y="16403"/>
                </a:lnTo>
                <a:close/>
                <a:moveTo>
                  <a:pt x="33420" y="17204"/>
                </a:moveTo>
                <a:cubicBezTo>
                  <a:pt x="34010" y="17424"/>
                  <a:pt x="34591" y="17609"/>
                  <a:pt x="35181" y="17759"/>
                </a:cubicBezTo>
                <a:cubicBezTo>
                  <a:pt x="35067" y="17829"/>
                  <a:pt x="34961" y="17944"/>
                  <a:pt x="34847" y="18014"/>
                </a:cubicBezTo>
                <a:cubicBezTo>
                  <a:pt x="34266" y="17829"/>
                  <a:pt x="33676" y="17574"/>
                  <a:pt x="33086" y="17319"/>
                </a:cubicBezTo>
                <a:cubicBezTo>
                  <a:pt x="33200" y="17283"/>
                  <a:pt x="33306" y="17239"/>
                  <a:pt x="33420" y="17204"/>
                </a:cubicBezTo>
                <a:close/>
                <a:moveTo>
                  <a:pt x="39909" y="17169"/>
                </a:moveTo>
                <a:cubicBezTo>
                  <a:pt x="40244" y="17204"/>
                  <a:pt x="40569" y="17239"/>
                  <a:pt x="40939" y="17283"/>
                </a:cubicBezTo>
                <a:cubicBezTo>
                  <a:pt x="41274" y="17319"/>
                  <a:pt x="41635" y="17354"/>
                  <a:pt x="41969" y="17389"/>
                </a:cubicBezTo>
                <a:cubicBezTo>
                  <a:pt x="41855" y="17609"/>
                  <a:pt x="41749" y="17829"/>
                  <a:pt x="41635" y="18014"/>
                </a:cubicBezTo>
                <a:cubicBezTo>
                  <a:pt x="41159" y="17979"/>
                  <a:pt x="40754" y="17900"/>
                  <a:pt x="40349" y="17794"/>
                </a:cubicBezTo>
                <a:cubicBezTo>
                  <a:pt x="40059" y="17759"/>
                  <a:pt x="39839" y="17724"/>
                  <a:pt x="39618" y="17680"/>
                </a:cubicBezTo>
                <a:cubicBezTo>
                  <a:pt x="39733" y="17504"/>
                  <a:pt x="39839" y="17354"/>
                  <a:pt x="39909" y="17169"/>
                </a:cubicBezTo>
                <a:close/>
                <a:moveTo>
                  <a:pt x="59903" y="15778"/>
                </a:moveTo>
                <a:cubicBezTo>
                  <a:pt x="59938" y="16068"/>
                  <a:pt x="60017" y="16359"/>
                  <a:pt x="60052" y="16658"/>
                </a:cubicBezTo>
                <a:lnTo>
                  <a:pt x="60052" y="16729"/>
                </a:lnTo>
                <a:cubicBezTo>
                  <a:pt x="60088" y="16878"/>
                  <a:pt x="60088" y="16984"/>
                  <a:pt x="60123" y="17134"/>
                </a:cubicBezTo>
                <a:cubicBezTo>
                  <a:pt x="59903" y="17283"/>
                  <a:pt x="59683" y="17459"/>
                  <a:pt x="59498" y="17609"/>
                </a:cubicBezTo>
                <a:cubicBezTo>
                  <a:pt x="59322" y="17759"/>
                  <a:pt x="59172" y="17864"/>
                  <a:pt x="58987" y="18014"/>
                </a:cubicBezTo>
                <a:cubicBezTo>
                  <a:pt x="58952" y="17680"/>
                  <a:pt x="58882" y="17354"/>
                  <a:pt x="58838" y="17019"/>
                </a:cubicBezTo>
                <a:cubicBezTo>
                  <a:pt x="58802" y="16914"/>
                  <a:pt x="58767" y="16764"/>
                  <a:pt x="58767" y="16658"/>
                </a:cubicBezTo>
                <a:cubicBezTo>
                  <a:pt x="58802" y="16623"/>
                  <a:pt x="58838" y="16579"/>
                  <a:pt x="58882" y="16579"/>
                </a:cubicBezTo>
                <a:cubicBezTo>
                  <a:pt x="59242" y="16289"/>
                  <a:pt x="59577" y="16033"/>
                  <a:pt x="59903" y="15778"/>
                </a:cubicBezTo>
                <a:close/>
                <a:moveTo>
                  <a:pt x="35586" y="17459"/>
                </a:moveTo>
                <a:cubicBezTo>
                  <a:pt x="36211" y="17574"/>
                  <a:pt x="36828" y="17609"/>
                  <a:pt x="37453" y="17644"/>
                </a:cubicBezTo>
                <a:cubicBezTo>
                  <a:pt x="37347" y="17759"/>
                  <a:pt x="37233" y="17900"/>
                  <a:pt x="37127" y="18049"/>
                </a:cubicBezTo>
                <a:cubicBezTo>
                  <a:pt x="36977" y="18014"/>
                  <a:pt x="36828" y="18014"/>
                  <a:pt x="36687" y="17979"/>
                </a:cubicBezTo>
                <a:cubicBezTo>
                  <a:pt x="36247" y="17944"/>
                  <a:pt x="35771" y="17829"/>
                  <a:pt x="35287" y="17724"/>
                </a:cubicBezTo>
                <a:cubicBezTo>
                  <a:pt x="35401" y="17644"/>
                  <a:pt x="35472" y="17574"/>
                  <a:pt x="35586" y="17459"/>
                </a:cubicBezTo>
                <a:close/>
                <a:moveTo>
                  <a:pt x="76595" y="16139"/>
                </a:moveTo>
                <a:cubicBezTo>
                  <a:pt x="77185" y="16403"/>
                  <a:pt x="77731" y="16694"/>
                  <a:pt x="78250" y="16984"/>
                </a:cubicBezTo>
                <a:cubicBezTo>
                  <a:pt x="78470" y="17354"/>
                  <a:pt x="78726" y="17680"/>
                  <a:pt x="78946" y="18049"/>
                </a:cubicBezTo>
                <a:cubicBezTo>
                  <a:pt x="78391" y="17759"/>
                  <a:pt x="77810" y="17504"/>
                  <a:pt x="77185" y="17283"/>
                </a:cubicBezTo>
                <a:cubicBezTo>
                  <a:pt x="77000" y="16914"/>
                  <a:pt x="76780" y="16509"/>
                  <a:pt x="76595" y="16139"/>
                </a:cubicBezTo>
                <a:close/>
                <a:moveTo>
                  <a:pt x="18163" y="16324"/>
                </a:moveTo>
                <a:cubicBezTo>
                  <a:pt x="18603" y="16438"/>
                  <a:pt x="19044" y="16544"/>
                  <a:pt x="19484" y="16694"/>
                </a:cubicBezTo>
                <a:cubicBezTo>
                  <a:pt x="19625" y="16729"/>
                  <a:pt x="19810" y="16799"/>
                  <a:pt x="19994" y="16843"/>
                </a:cubicBezTo>
                <a:cubicBezTo>
                  <a:pt x="19739" y="17204"/>
                  <a:pt x="19484" y="17504"/>
                  <a:pt x="19264" y="17759"/>
                </a:cubicBezTo>
                <a:cubicBezTo>
                  <a:pt x="19149" y="17864"/>
                  <a:pt x="19044" y="17979"/>
                  <a:pt x="18964" y="18085"/>
                </a:cubicBezTo>
                <a:cubicBezTo>
                  <a:pt x="18894" y="18085"/>
                  <a:pt x="18780" y="18049"/>
                  <a:pt x="18709" y="18014"/>
                </a:cubicBezTo>
                <a:cubicBezTo>
                  <a:pt x="18163" y="17829"/>
                  <a:pt x="17609" y="17644"/>
                  <a:pt x="17063" y="17504"/>
                </a:cubicBezTo>
                <a:cubicBezTo>
                  <a:pt x="17168" y="17389"/>
                  <a:pt x="17239" y="17283"/>
                  <a:pt x="17353" y="17204"/>
                </a:cubicBezTo>
                <a:cubicBezTo>
                  <a:pt x="17609" y="16914"/>
                  <a:pt x="17864" y="16623"/>
                  <a:pt x="18163" y="16324"/>
                </a:cubicBezTo>
                <a:close/>
                <a:moveTo>
                  <a:pt x="46037" y="17134"/>
                </a:moveTo>
                <a:lnTo>
                  <a:pt x="46037" y="17134"/>
                </a:lnTo>
                <a:cubicBezTo>
                  <a:pt x="45966" y="17424"/>
                  <a:pt x="45852" y="17680"/>
                  <a:pt x="45781" y="17944"/>
                </a:cubicBezTo>
                <a:cubicBezTo>
                  <a:pt x="45086" y="18049"/>
                  <a:pt x="44425" y="18120"/>
                  <a:pt x="43800" y="18120"/>
                </a:cubicBezTo>
                <a:lnTo>
                  <a:pt x="43800" y="18049"/>
                </a:lnTo>
                <a:cubicBezTo>
                  <a:pt x="43915" y="17864"/>
                  <a:pt x="43985" y="17644"/>
                  <a:pt x="44091" y="17424"/>
                </a:cubicBezTo>
                <a:cubicBezTo>
                  <a:pt x="44716" y="17389"/>
                  <a:pt x="45376" y="17283"/>
                  <a:pt x="46037" y="17134"/>
                </a:cubicBezTo>
                <a:close/>
                <a:moveTo>
                  <a:pt x="42040" y="17389"/>
                </a:moveTo>
                <a:cubicBezTo>
                  <a:pt x="42351" y="17414"/>
                  <a:pt x="42680" y="17439"/>
                  <a:pt x="43014" y="17439"/>
                </a:cubicBezTo>
                <a:cubicBezTo>
                  <a:pt x="43152" y="17439"/>
                  <a:pt x="43291" y="17435"/>
                  <a:pt x="43431" y="17424"/>
                </a:cubicBezTo>
                <a:lnTo>
                  <a:pt x="44020" y="17424"/>
                </a:lnTo>
                <a:cubicBezTo>
                  <a:pt x="43950" y="17644"/>
                  <a:pt x="43836" y="17829"/>
                  <a:pt x="43765" y="18049"/>
                </a:cubicBezTo>
                <a:cubicBezTo>
                  <a:pt x="43765" y="18085"/>
                  <a:pt x="43730" y="18120"/>
                  <a:pt x="43730" y="18120"/>
                </a:cubicBezTo>
                <a:cubicBezTo>
                  <a:pt x="43545" y="18164"/>
                  <a:pt x="43395" y="18164"/>
                  <a:pt x="43210" y="18164"/>
                </a:cubicBezTo>
                <a:cubicBezTo>
                  <a:pt x="42665" y="18120"/>
                  <a:pt x="42189" y="18085"/>
                  <a:pt x="41714" y="18049"/>
                </a:cubicBezTo>
                <a:lnTo>
                  <a:pt x="42040" y="17389"/>
                </a:lnTo>
                <a:close/>
                <a:moveTo>
                  <a:pt x="77625" y="15848"/>
                </a:moveTo>
                <a:lnTo>
                  <a:pt x="77625" y="15848"/>
                </a:lnTo>
                <a:cubicBezTo>
                  <a:pt x="78030" y="16139"/>
                  <a:pt x="78426" y="16438"/>
                  <a:pt x="78867" y="16729"/>
                </a:cubicBezTo>
                <a:cubicBezTo>
                  <a:pt x="79051" y="16878"/>
                  <a:pt x="79271" y="17063"/>
                  <a:pt x="79456" y="17204"/>
                </a:cubicBezTo>
                <a:cubicBezTo>
                  <a:pt x="79641" y="17459"/>
                  <a:pt x="79826" y="17680"/>
                  <a:pt x="79967" y="17864"/>
                </a:cubicBezTo>
                <a:cubicBezTo>
                  <a:pt x="80046" y="17979"/>
                  <a:pt x="80117" y="18049"/>
                  <a:pt x="80187" y="18164"/>
                </a:cubicBezTo>
                <a:cubicBezTo>
                  <a:pt x="80152" y="18120"/>
                  <a:pt x="80081" y="18085"/>
                  <a:pt x="80046" y="18049"/>
                </a:cubicBezTo>
                <a:cubicBezTo>
                  <a:pt x="79456" y="17680"/>
                  <a:pt x="78867" y="17319"/>
                  <a:pt x="78285" y="16949"/>
                </a:cubicBezTo>
                <a:cubicBezTo>
                  <a:pt x="78065" y="16579"/>
                  <a:pt x="77845" y="16218"/>
                  <a:pt x="77625" y="15848"/>
                </a:cubicBezTo>
                <a:close/>
                <a:moveTo>
                  <a:pt x="79747" y="16218"/>
                </a:moveTo>
                <a:lnTo>
                  <a:pt x="79747" y="16218"/>
                </a:lnTo>
                <a:cubicBezTo>
                  <a:pt x="80266" y="16579"/>
                  <a:pt x="80812" y="16878"/>
                  <a:pt x="81437" y="17169"/>
                </a:cubicBezTo>
                <a:cubicBezTo>
                  <a:pt x="81657" y="17459"/>
                  <a:pt x="81913" y="17794"/>
                  <a:pt x="82168" y="18164"/>
                </a:cubicBezTo>
                <a:cubicBezTo>
                  <a:pt x="81552" y="17864"/>
                  <a:pt x="80962" y="17574"/>
                  <a:pt x="80407" y="17239"/>
                </a:cubicBezTo>
                <a:cubicBezTo>
                  <a:pt x="80187" y="16914"/>
                  <a:pt x="79967" y="16579"/>
                  <a:pt x="79747" y="16218"/>
                </a:cubicBezTo>
                <a:close/>
                <a:moveTo>
                  <a:pt x="3047" y="16764"/>
                </a:moveTo>
                <a:cubicBezTo>
                  <a:pt x="3778" y="16949"/>
                  <a:pt x="4517" y="17204"/>
                  <a:pt x="5213" y="17504"/>
                </a:cubicBezTo>
                <a:cubicBezTo>
                  <a:pt x="4772" y="17724"/>
                  <a:pt x="4297" y="17979"/>
                  <a:pt x="3857" y="18199"/>
                </a:cubicBezTo>
                <a:cubicBezTo>
                  <a:pt x="3117" y="17900"/>
                  <a:pt x="2387" y="17644"/>
                  <a:pt x="1656" y="17389"/>
                </a:cubicBezTo>
                <a:cubicBezTo>
                  <a:pt x="2131" y="17169"/>
                  <a:pt x="2607" y="16949"/>
                  <a:pt x="3047" y="16764"/>
                </a:cubicBezTo>
                <a:close/>
                <a:moveTo>
                  <a:pt x="57297" y="16139"/>
                </a:moveTo>
                <a:cubicBezTo>
                  <a:pt x="57341" y="16359"/>
                  <a:pt x="57376" y="16544"/>
                  <a:pt x="57376" y="16729"/>
                </a:cubicBezTo>
                <a:cubicBezTo>
                  <a:pt x="57411" y="16984"/>
                  <a:pt x="57446" y="17239"/>
                  <a:pt x="57482" y="17459"/>
                </a:cubicBezTo>
                <a:cubicBezTo>
                  <a:pt x="57042" y="17759"/>
                  <a:pt x="56566" y="17979"/>
                  <a:pt x="56091" y="18199"/>
                </a:cubicBezTo>
                <a:cubicBezTo>
                  <a:pt x="56055" y="17944"/>
                  <a:pt x="55976" y="17644"/>
                  <a:pt x="55941" y="17354"/>
                </a:cubicBezTo>
                <a:cubicBezTo>
                  <a:pt x="55941" y="17239"/>
                  <a:pt x="55906" y="17099"/>
                  <a:pt x="55871" y="16949"/>
                </a:cubicBezTo>
                <a:cubicBezTo>
                  <a:pt x="56381" y="16694"/>
                  <a:pt x="56821" y="16438"/>
                  <a:pt x="57297" y="16139"/>
                </a:cubicBezTo>
                <a:close/>
                <a:moveTo>
                  <a:pt x="78831" y="16183"/>
                </a:moveTo>
                <a:cubicBezTo>
                  <a:pt x="79131" y="16359"/>
                  <a:pt x="79386" y="16579"/>
                  <a:pt x="79676" y="16799"/>
                </a:cubicBezTo>
                <a:cubicBezTo>
                  <a:pt x="79897" y="16949"/>
                  <a:pt x="80117" y="17134"/>
                  <a:pt x="80372" y="17283"/>
                </a:cubicBezTo>
                <a:cubicBezTo>
                  <a:pt x="80627" y="17609"/>
                  <a:pt x="80847" y="17944"/>
                  <a:pt x="81112" y="18234"/>
                </a:cubicBezTo>
                <a:cubicBezTo>
                  <a:pt x="80962" y="18164"/>
                  <a:pt x="80847" y="18049"/>
                  <a:pt x="80707" y="17979"/>
                </a:cubicBezTo>
                <a:cubicBezTo>
                  <a:pt x="80302" y="17724"/>
                  <a:pt x="79897" y="17424"/>
                  <a:pt x="79492" y="17134"/>
                </a:cubicBezTo>
                <a:cubicBezTo>
                  <a:pt x="79307" y="16843"/>
                  <a:pt x="79087" y="16509"/>
                  <a:pt x="78831" y="16183"/>
                </a:cubicBezTo>
                <a:close/>
                <a:moveTo>
                  <a:pt x="53670" y="16694"/>
                </a:moveTo>
                <a:cubicBezTo>
                  <a:pt x="53705" y="17019"/>
                  <a:pt x="53740" y="17389"/>
                  <a:pt x="53775" y="17724"/>
                </a:cubicBezTo>
                <a:cubicBezTo>
                  <a:pt x="53194" y="17944"/>
                  <a:pt x="52569" y="18120"/>
                  <a:pt x="51944" y="18269"/>
                </a:cubicBezTo>
                <a:lnTo>
                  <a:pt x="51944" y="17539"/>
                </a:lnTo>
                <a:cubicBezTo>
                  <a:pt x="51909" y="17459"/>
                  <a:pt x="51909" y="17389"/>
                  <a:pt x="51909" y="17319"/>
                </a:cubicBezTo>
                <a:cubicBezTo>
                  <a:pt x="52534" y="17099"/>
                  <a:pt x="53115" y="16914"/>
                  <a:pt x="53670" y="16694"/>
                </a:cubicBezTo>
                <a:close/>
                <a:moveTo>
                  <a:pt x="37858" y="17644"/>
                </a:moveTo>
                <a:cubicBezTo>
                  <a:pt x="38553" y="17644"/>
                  <a:pt x="38958" y="17644"/>
                  <a:pt x="39548" y="17724"/>
                </a:cubicBezTo>
                <a:cubicBezTo>
                  <a:pt x="39434" y="17900"/>
                  <a:pt x="39293" y="18120"/>
                  <a:pt x="39178" y="18305"/>
                </a:cubicBezTo>
                <a:cubicBezTo>
                  <a:pt x="38853" y="18269"/>
                  <a:pt x="38553" y="18234"/>
                  <a:pt x="38263" y="18199"/>
                </a:cubicBezTo>
                <a:cubicBezTo>
                  <a:pt x="37893" y="18164"/>
                  <a:pt x="37532" y="18085"/>
                  <a:pt x="37197" y="18049"/>
                </a:cubicBezTo>
                <a:cubicBezTo>
                  <a:pt x="37312" y="17900"/>
                  <a:pt x="37417" y="17759"/>
                  <a:pt x="37532" y="17644"/>
                </a:cubicBezTo>
                <a:close/>
                <a:moveTo>
                  <a:pt x="6568" y="16843"/>
                </a:moveTo>
                <a:cubicBezTo>
                  <a:pt x="6938" y="17019"/>
                  <a:pt x="7334" y="17169"/>
                  <a:pt x="7704" y="17354"/>
                </a:cubicBezTo>
                <a:cubicBezTo>
                  <a:pt x="7959" y="17459"/>
                  <a:pt x="8215" y="17574"/>
                  <a:pt x="8479" y="17680"/>
                </a:cubicBezTo>
                <a:cubicBezTo>
                  <a:pt x="8109" y="17900"/>
                  <a:pt x="7739" y="18120"/>
                  <a:pt x="7414" y="18340"/>
                </a:cubicBezTo>
                <a:cubicBezTo>
                  <a:pt x="6718" y="18049"/>
                  <a:pt x="6058" y="17759"/>
                  <a:pt x="5353" y="17504"/>
                </a:cubicBezTo>
                <a:cubicBezTo>
                  <a:pt x="5758" y="17283"/>
                  <a:pt x="6163" y="17063"/>
                  <a:pt x="6568" y="16843"/>
                </a:cubicBezTo>
                <a:close/>
                <a:moveTo>
                  <a:pt x="64419" y="16799"/>
                </a:moveTo>
                <a:cubicBezTo>
                  <a:pt x="64490" y="17204"/>
                  <a:pt x="64604" y="17609"/>
                  <a:pt x="64745" y="17979"/>
                </a:cubicBezTo>
                <a:cubicBezTo>
                  <a:pt x="64270" y="18085"/>
                  <a:pt x="63759" y="18199"/>
                  <a:pt x="63284" y="18340"/>
                </a:cubicBezTo>
                <a:cubicBezTo>
                  <a:pt x="63169" y="17979"/>
                  <a:pt x="63063" y="17609"/>
                  <a:pt x="62984" y="17204"/>
                </a:cubicBezTo>
                <a:cubicBezTo>
                  <a:pt x="63424" y="17019"/>
                  <a:pt x="63900" y="16914"/>
                  <a:pt x="64419" y="16799"/>
                </a:cubicBezTo>
                <a:close/>
                <a:moveTo>
                  <a:pt x="82652" y="16799"/>
                </a:moveTo>
                <a:lnTo>
                  <a:pt x="82652" y="16799"/>
                </a:lnTo>
                <a:cubicBezTo>
                  <a:pt x="83233" y="16984"/>
                  <a:pt x="83858" y="17169"/>
                  <a:pt x="84554" y="17319"/>
                </a:cubicBezTo>
                <a:cubicBezTo>
                  <a:pt x="84774" y="17680"/>
                  <a:pt x="84994" y="18014"/>
                  <a:pt x="85249" y="18340"/>
                </a:cubicBezTo>
                <a:cubicBezTo>
                  <a:pt x="84589" y="18199"/>
                  <a:pt x="83973" y="18014"/>
                  <a:pt x="83348" y="17829"/>
                </a:cubicBezTo>
                <a:cubicBezTo>
                  <a:pt x="83092" y="17459"/>
                  <a:pt x="82872" y="17134"/>
                  <a:pt x="82652" y="16799"/>
                </a:cubicBezTo>
                <a:close/>
                <a:moveTo>
                  <a:pt x="29714" y="16544"/>
                </a:moveTo>
                <a:cubicBezTo>
                  <a:pt x="29749" y="16579"/>
                  <a:pt x="29784" y="16623"/>
                  <a:pt x="29828" y="16658"/>
                </a:cubicBezTo>
                <a:cubicBezTo>
                  <a:pt x="30374" y="17099"/>
                  <a:pt x="30929" y="17539"/>
                  <a:pt x="31510" y="17979"/>
                </a:cubicBezTo>
                <a:cubicBezTo>
                  <a:pt x="31325" y="18120"/>
                  <a:pt x="31184" y="18234"/>
                  <a:pt x="30999" y="18384"/>
                </a:cubicBezTo>
                <a:cubicBezTo>
                  <a:pt x="30524" y="17979"/>
                  <a:pt x="30049" y="17574"/>
                  <a:pt x="29564" y="17134"/>
                </a:cubicBezTo>
                <a:cubicBezTo>
                  <a:pt x="29459" y="17063"/>
                  <a:pt x="29344" y="16949"/>
                  <a:pt x="29203" y="16843"/>
                </a:cubicBezTo>
                <a:cubicBezTo>
                  <a:pt x="29388" y="16729"/>
                  <a:pt x="29529" y="16658"/>
                  <a:pt x="29714" y="16544"/>
                </a:cubicBezTo>
                <a:close/>
                <a:moveTo>
                  <a:pt x="33016" y="17354"/>
                </a:moveTo>
                <a:cubicBezTo>
                  <a:pt x="33605" y="17609"/>
                  <a:pt x="34186" y="17864"/>
                  <a:pt x="34812" y="18049"/>
                </a:cubicBezTo>
                <a:cubicBezTo>
                  <a:pt x="34706" y="18164"/>
                  <a:pt x="34556" y="18269"/>
                  <a:pt x="34451" y="18384"/>
                </a:cubicBezTo>
                <a:lnTo>
                  <a:pt x="34407" y="18384"/>
                </a:lnTo>
                <a:cubicBezTo>
                  <a:pt x="33790" y="18120"/>
                  <a:pt x="33165" y="17794"/>
                  <a:pt x="32575" y="17459"/>
                </a:cubicBezTo>
                <a:cubicBezTo>
                  <a:pt x="32725" y="17424"/>
                  <a:pt x="32866" y="17389"/>
                  <a:pt x="33016" y="17354"/>
                </a:cubicBezTo>
                <a:close/>
                <a:moveTo>
                  <a:pt x="10125" y="16694"/>
                </a:moveTo>
                <a:cubicBezTo>
                  <a:pt x="10750" y="16914"/>
                  <a:pt x="11375" y="17134"/>
                  <a:pt x="11956" y="17354"/>
                </a:cubicBezTo>
                <a:cubicBezTo>
                  <a:pt x="11481" y="17724"/>
                  <a:pt x="11006" y="18049"/>
                  <a:pt x="10530" y="18419"/>
                </a:cubicBezTo>
                <a:cubicBezTo>
                  <a:pt x="10196" y="18305"/>
                  <a:pt x="9870" y="18199"/>
                  <a:pt x="9579" y="18049"/>
                </a:cubicBezTo>
                <a:cubicBezTo>
                  <a:pt x="9245" y="17944"/>
                  <a:pt x="8919" y="17794"/>
                  <a:pt x="8620" y="17644"/>
                </a:cubicBezTo>
                <a:cubicBezTo>
                  <a:pt x="9095" y="17354"/>
                  <a:pt x="9615" y="17019"/>
                  <a:pt x="10125" y="16694"/>
                </a:cubicBezTo>
                <a:close/>
                <a:moveTo>
                  <a:pt x="49778" y="16984"/>
                </a:moveTo>
                <a:lnTo>
                  <a:pt x="49778" y="16984"/>
                </a:lnTo>
                <a:cubicBezTo>
                  <a:pt x="49743" y="17283"/>
                  <a:pt x="49743" y="17574"/>
                  <a:pt x="49708" y="17900"/>
                </a:cubicBezTo>
                <a:cubicBezTo>
                  <a:pt x="49417" y="17979"/>
                  <a:pt x="49118" y="18049"/>
                  <a:pt x="48792" y="18120"/>
                </a:cubicBezTo>
                <a:cubicBezTo>
                  <a:pt x="48387" y="18234"/>
                  <a:pt x="47982" y="18340"/>
                  <a:pt x="47612" y="18419"/>
                </a:cubicBezTo>
                <a:cubicBezTo>
                  <a:pt x="47656" y="18120"/>
                  <a:pt x="47727" y="17864"/>
                  <a:pt x="47797" y="17574"/>
                </a:cubicBezTo>
                <a:cubicBezTo>
                  <a:pt x="48167" y="17504"/>
                  <a:pt x="48572" y="17354"/>
                  <a:pt x="48977" y="17239"/>
                </a:cubicBezTo>
                <a:cubicBezTo>
                  <a:pt x="49268" y="17134"/>
                  <a:pt x="49523" y="17063"/>
                  <a:pt x="49778" y="16984"/>
                </a:cubicBezTo>
                <a:close/>
                <a:moveTo>
                  <a:pt x="75090" y="16764"/>
                </a:moveTo>
                <a:cubicBezTo>
                  <a:pt x="75424" y="16843"/>
                  <a:pt x="75785" y="16914"/>
                  <a:pt x="76120" y="16984"/>
                </a:cubicBezTo>
                <a:cubicBezTo>
                  <a:pt x="76489" y="17099"/>
                  <a:pt x="76815" y="17204"/>
                  <a:pt x="77150" y="17319"/>
                </a:cubicBezTo>
                <a:cubicBezTo>
                  <a:pt x="77370" y="17680"/>
                  <a:pt x="77590" y="18049"/>
                  <a:pt x="77845" y="18419"/>
                </a:cubicBezTo>
                <a:cubicBezTo>
                  <a:pt x="77370" y="18269"/>
                  <a:pt x="76850" y="18120"/>
                  <a:pt x="76305" y="18049"/>
                </a:cubicBezTo>
                <a:cubicBezTo>
                  <a:pt x="76120" y="18014"/>
                  <a:pt x="75900" y="17979"/>
                  <a:pt x="75715" y="17944"/>
                </a:cubicBezTo>
                <a:cubicBezTo>
                  <a:pt x="75495" y="17574"/>
                  <a:pt x="75275" y="17169"/>
                  <a:pt x="75090" y="16764"/>
                </a:cubicBezTo>
                <a:close/>
                <a:moveTo>
                  <a:pt x="61303" y="16438"/>
                </a:moveTo>
                <a:cubicBezTo>
                  <a:pt x="61338" y="16878"/>
                  <a:pt x="61408" y="17354"/>
                  <a:pt x="61523" y="17794"/>
                </a:cubicBezTo>
                <a:cubicBezTo>
                  <a:pt x="61153" y="17979"/>
                  <a:pt x="60783" y="18199"/>
                  <a:pt x="60378" y="18454"/>
                </a:cubicBezTo>
                <a:cubicBezTo>
                  <a:pt x="60308" y="18049"/>
                  <a:pt x="60237" y="17609"/>
                  <a:pt x="60158" y="17169"/>
                </a:cubicBezTo>
                <a:cubicBezTo>
                  <a:pt x="60563" y="16878"/>
                  <a:pt x="60933" y="16658"/>
                  <a:pt x="61303" y="16438"/>
                </a:cubicBezTo>
                <a:close/>
                <a:moveTo>
                  <a:pt x="35252" y="17794"/>
                </a:moveTo>
                <a:cubicBezTo>
                  <a:pt x="35727" y="17900"/>
                  <a:pt x="36211" y="17979"/>
                  <a:pt x="36687" y="18049"/>
                </a:cubicBezTo>
                <a:cubicBezTo>
                  <a:pt x="36828" y="18049"/>
                  <a:pt x="36942" y="18085"/>
                  <a:pt x="37092" y="18085"/>
                </a:cubicBezTo>
                <a:cubicBezTo>
                  <a:pt x="36977" y="18234"/>
                  <a:pt x="36872" y="18384"/>
                  <a:pt x="36757" y="18490"/>
                </a:cubicBezTo>
                <a:cubicBezTo>
                  <a:pt x="36652" y="18490"/>
                  <a:pt x="36537" y="18454"/>
                  <a:pt x="36431" y="18419"/>
                </a:cubicBezTo>
                <a:cubicBezTo>
                  <a:pt x="35912" y="18340"/>
                  <a:pt x="35401" y="18199"/>
                  <a:pt x="34926" y="18049"/>
                </a:cubicBezTo>
                <a:cubicBezTo>
                  <a:pt x="35032" y="17944"/>
                  <a:pt x="35146" y="17864"/>
                  <a:pt x="35252" y="17794"/>
                </a:cubicBezTo>
                <a:close/>
                <a:moveTo>
                  <a:pt x="39583" y="17724"/>
                </a:moveTo>
                <a:cubicBezTo>
                  <a:pt x="39803" y="17759"/>
                  <a:pt x="40059" y="17794"/>
                  <a:pt x="40314" y="17864"/>
                </a:cubicBezTo>
                <a:cubicBezTo>
                  <a:pt x="40719" y="17944"/>
                  <a:pt x="41159" y="18014"/>
                  <a:pt x="41599" y="18085"/>
                </a:cubicBezTo>
                <a:cubicBezTo>
                  <a:pt x="41529" y="18234"/>
                  <a:pt x="41414" y="18419"/>
                  <a:pt x="41344" y="18560"/>
                </a:cubicBezTo>
                <a:cubicBezTo>
                  <a:pt x="40649" y="18490"/>
                  <a:pt x="39953" y="18419"/>
                  <a:pt x="39249" y="18340"/>
                </a:cubicBezTo>
                <a:cubicBezTo>
                  <a:pt x="39363" y="18120"/>
                  <a:pt x="39469" y="17944"/>
                  <a:pt x="39583" y="17724"/>
                </a:cubicBezTo>
                <a:close/>
                <a:moveTo>
                  <a:pt x="68381" y="17724"/>
                </a:moveTo>
                <a:cubicBezTo>
                  <a:pt x="68522" y="18014"/>
                  <a:pt x="68672" y="18305"/>
                  <a:pt x="68856" y="18604"/>
                </a:cubicBezTo>
                <a:lnTo>
                  <a:pt x="66805" y="18604"/>
                </a:lnTo>
                <a:cubicBezTo>
                  <a:pt x="66620" y="18340"/>
                  <a:pt x="66506" y="18085"/>
                  <a:pt x="66400" y="17829"/>
                </a:cubicBezTo>
                <a:cubicBezTo>
                  <a:pt x="67025" y="17759"/>
                  <a:pt x="67685" y="17759"/>
                  <a:pt x="68381" y="17724"/>
                </a:cubicBezTo>
                <a:close/>
                <a:moveTo>
                  <a:pt x="70908" y="17680"/>
                </a:moveTo>
                <a:cubicBezTo>
                  <a:pt x="71057" y="17979"/>
                  <a:pt x="71242" y="18269"/>
                  <a:pt x="71427" y="18560"/>
                </a:cubicBezTo>
                <a:cubicBezTo>
                  <a:pt x="70802" y="18560"/>
                  <a:pt x="70212" y="18560"/>
                  <a:pt x="69587" y="18604"/>
                </a:cubicBezTo>
                <a:lnTo>
                  <a:pt x="68927" y="18604"/>
                </a:lnTo>
                <a:cubicBezTo>
                  <a:pt x="68742" y="18305"/>
                  <a:pt x="68601" y="18014"/>
                  <a:pt x="68451" y="17724"/>
                </a:cubicBezTo>
                <a:lnTo>
                  <a:pt x="68566" y="17724"/>
                </a:lnTo>
                <a:cubicBezTo>
                  <a:pt x="69332" y="17724"/>
                  <a:pt x="70142" y="17680"/>
                  <a:pt x="70908" y="17680"/>
                </a:cubicBezTo>
                <a:close/>
                <a:moveTo>
                  <a:pt x="70987" y="17680"/>
                </a:moveTo>
                <a:cubicBezTo>
                  <a:pt x="71753" y="17680"/>
                  <a:pt x="72528" y="17724"/>
                  <a:pt x="73294" y="17759"/>
                </a:cubicBezTo>
                <a:cubicBezTo>
                  <a:pt x="73478" y="18049"/>
                  <a:pt x="73663" y="18384"/>
                  <a:pt x="73848" y="18639"/>
                </a:cubicBezTo>
                <a:cubicBezTo>
                  <a:pt x="73074" y="18604"/>
                  <a:pt x="72264" y="18560"/>
                  <a:pt x="71498" y="18560"/>
                </a:cubicBezTo>
                <a:cubicBezTo>
                  <a:pt x="71278" y="18305"/>
                  <a:pt x="71128" y="17979"/>
                  <a:pt x="70987" y="17680"/>
                </a:cubicBezTo>
                <a:close/>
                <a:moveTo>
                  <a:pt x="15223" y="16984"/>
                </a:moveTo>
                <a:cubicBezTo>
                  <a:pt x="15813" y="17134"/>
                  <a:pt x="16358" y="17319"/>
                  <a:pt x="16948" y="17504"/>
                </a:cubicBezTo>
                <a:cubicBezTo>
                  <a:pt x="16579" y="17900"/>
                  <a:pt x="16218" y="18305"/>
                  <a:pt x="15813" y="18674"/>
                </a:cubicBezTo>
                <a:cubicBezTo>
                  <a:pt x="15337" y="18490"/>
                  <a:pt x="14818" y="18305"/>
                  <a:pt x="14342" y="18120"/>
                </a:cubicBezTo>
                <a:cubicBezTo>
                  <a:pt x="14237" y="18085"/>
                  <a:pt x="14157" y="18085"/>
                  <a:pt x="14052" y="18049"/>
                </a:cubicBezTo>
                <a:cubicBezTo>
                  <a:pt x="14457" y="17680"/>
                  <a:pt x="14818" y="17319"/>
                  <a:pt x="15223" y="16984"/>
                </a:cubicBezTo>
                <a:close/>
                <a:moveTo>
                  <a:pt x="47727" y="17609"/>
                </a:moveTo>
                <a:cubicBezTo>
                  <a:pt x="47656" y="17864"/>
                  <a:pt x="47577" y="18164"/>
                  <a:pt x="47542" y="18419"/>
                </a:cubicBezTo>
                <a:cubicBezTo>
                  <a:pt x="46882" y="18525"/>
                  <a:pt x="46257" y="18604"/>
                  <a:pt x="45632" y="18674"/>
                </a:cubicBezTo>
                <a:cubicBezTo>
                  <a:pt x="45632" y="18604"/>
                  <a:pt x="45676" y="18525"/>
                  <a:pt x="45676" y="18454"/>
                </a:cubicBezTo>
                <a:cubicBezTo>
                  <a:pt x="45746" y="18305"/>
                  <a:pt x="45781" y="18164"/>
                  <a:pt x="45816" y="18014"/>
                </a:cubicBezTo>
                <a:cubicBezTo>
                  <a:pt x="46442" y="17900"/>
                  <a:pt x="47067" y="17759"/>
                  <a:pt x="47727" y="17609"/>
                </a:cubicBezTo>
                <a:close/>
                <a:moveTo>
                  <a:pt x="41670" y="18085"/>
                </a:moveTo>
                <a:cubicBezTo>
                  <a:pt x="42154" y="18164"/>
                  <a:pt x="42665" y="18199"/>
                  <a:pt x="43210" y="18199"/>
                </a:cubicBezTo>
                <a:lnTo>
                  <a:pt x="43695" y="18199"/>
                </a:lnTo>
                <a:cubicBezTo>
                  <a:pt x="43615" y="18384"/>
                  <a:pt x="43545" y="18525"/>
                  <a:pt x="43475" y="18710"/>
                </a:cubicBezTo>
                <a:cubicBezTo>
                  <a:pt x="42770" y="18674"/>
                  <a:pt x="42075" y="18639"/>
                  <a:pt x="41379" y="18560"/>
                </a:cubicBezTo>
                <a:cubicBezTo>
                  <a:pt x="41494" y="18419"/>
                  <a:pt x="41564" y="18269"/>
                  <a:pt x="41670" y="18085"/>
                </a:cubicBezTo>
                <a:close/>
                <a:moveTo>
                  <a:pt x="45781" y="18014"/>
                </a:moveTo>
                <a:lnTo>
                  <a:pt x="45781" y="18014"/>
                </a:lnTo>
                <a:cubicBezTo>
                  <a:pt x="45711" y="18164"/>
                  <a:pt x="45676" y="18305"/>
                  <a:pt x="45632" y="18454"/>
                </a:cubicBezTo>
                <a:cubicBezTo>
                  <a:pt x="45596" y="18525"/>
                  <a:pt x="45561" y="18604"/>
                  <a:pt x="45561" y="18674"/>
                </a:cubicBezTo>
                <a:cubicBezTo>
                  <a:pt x="44866" y="18710"/>
                  <a:pt x="44205" y="18710"/>
                  <a:pt x="43545" y="18710"/>
                </a:cubicBezTo>
                <a:cubicBezTo>
                  <a:pt x="43615" y="18525"/>
                  <a:pt x="43695" y="18384"/>
                  <a:pt x="43765" y="18199"/>
                </a:cubicBezTo>
                <a:cubicBezTo>
                  <a:pt x="44425" y="18164"/>
                  <a:pt x="45086" y="18120"/>
                  <a:pt x="45781" y="18014"/>
                </a:cubicBezTo>
                <a:close/>
                <a:moveTo>
                  <a:pt x="66321" y="17829"/>
                </a:moveTo>
                <a:cubicBezTo>
                  <a:pt x="66435" y="18085"/>
                  <a:pt x="66585" y="18340"/>
                  <a:pt x="66726" y="18604"/>
                </a:cubicBezTo>
                <a:cubicBezTo>
                  <a:pt x="66215" y="18639"/>
                  <a:pt x="65661" y="18674"/>
                  <a:pt x="65150" y="18710"/>
                </a:cubicBezTo>
                <a:cubicBezTo>
                  <a:pt x="65044" y="18490"/>
                  <a:pt x="64930" y="18269"/>
                  <a:pt x="64824" y="18014"/>
                </a:cubicBezTo>
                <a:cubicBezTo>
                  <a:pt x="65300" y="17944"/>
                  <a:pt x="65810" y="17864"/>
                  <a:pt x="66321" y="17829"/>
                </a:cubicBezTo>
                <a:close/>
                <a:moveTo>
                  <a:pt x="23226" y="16438"/>
                </a:moveTo>
                <a:cubicBezTo>
                  <a:pt x="23921" y="16764"/>
                  <a:pt x="24546" y="17134"/>
                  <a:pt x="25162" y="17504"/>
                </a:cubicBezTo>
                <a:cubicBezTo>
                  <a:pt x="24837" y="17944"/>
                  <a:pt x="24502" y="18384"/>
                  <a:pt x="24247" y="18745"/>
                </a:cubicBezTo>
                <a:cubicBezTo>
                  <a:pt x="23551" y="18384"/>
                  <a:pt x="22891" y="18014"/>
                  <a:pt x="22195" y="17680"/>
                </a:cubicBezTo>
                <a:cubicBezTo>
                  <a:pt x="22416" y="17459"/>
                  <a:pt x="22600" y="17204"/>
                  <a:pt x="22821" y="16949"/>
                </a:cubicBezTo>
                <a:cubicBezTo>
                  <a:pt x="22961" y="16764"/>
                  <a:pt x="23111" y="16623"/>
                  <a:pt x="23226" y="16438"/>
                </a:cubicBezTo>
                <a:close/>
                <a:moveTo>
                  <a:pt x="32505" y="17504"/>
                </a:moveTo>
                <a:cubicBezTo>
                  <a:pt x="33086" y="17829"/>
                  <a:pt x="33711" y="18164"/>
                  <a:pt x="34371" y="18419"/>
                </a:cubicBezTo>
                <a:cubicBezTo>
                  <a:pt x="34230" y="18525"/>
                  <a:pt x="34116" y="18639"/>
                  <a:pt x="33966" y="18745"/>
                </a:cubicBezTo>
                <a:lnTo>
                  <a:pt x="33931" y="18745"/>
                </a:lnTo>
                <a:cubicBezTo>
                  <a:pt x="33306" y="18454"/>
                  <a:pt x="32690" y="18049"/>
                  <a:pt x="32100" y="17680"/>
                </a:cubicBezTo>
                <a:cubicBezTo>
                  <a:pt x="32170" y="17644"/>
                  <a:pt x="32206" y="17609"/>
                  <a:pt x="32250" y="17609"/>
                </a:cubicBezTo>
                <a:cubicBezTo>
                  <a:pt x="32320" y="17574"/>
                  <a:pt x="32426" y="17539"/>
                  <a:pt x="32505" y="17504"/>
                </a:cubicBezTo>
                <a:close/>
                <a:moveTo>
                  <a:pt x="26263" y="16359"/>
                </a:moveTo>
                <a:cubicBezTo>
                  <a:pt x="26923" y="16764"/>
                  <a:pt x="27513" y="17239"/>
                  <a:pt x="28138" y="17724"/>
                </a:cubicBezTo>
                <a:cubicBezTo>
                  <a:pt x="27804" y="18049"/>
                  <a:pt x="27513" y="18419"/>
                  <a:pt x="27223" y="18780"/>
                </a:cubicBezTo>
                <a:cubicBezTo>
                  <a:pt x="26597" y="18340"/>
                  <a:pt x="25937" y="17900"/>
                  <a:pt x="25242" y="17504"/>
                </a:cubicBezTo>
                <a:cubicBezTo>
                  <a:pt x="25567" y="17099"/>
                  <a:pt x="25937" y="16694"/>
                  <a:pt x="26263" y="16359"/>
                </a:cubicBezTo>
                <a:close/>
                <a:moveTo>
                  <a:pt x="58732" y="16694"/>
                </a:moveTo>
                <a:cubicBezTo>
                  <a:pt x="58732" y="16799"/>
                  <a:pt x="58767" y="16914"/>
                  <a:pt x="58767" y="17019"/>
                </a:cubicBezTo>
                <a:cubicBezTo>
                  <a:pt x="58838" y="17354"/>
                  <a:pt x="58882" y="17680"/>
                  <a:pt x="58952" y="18049"/>
                </a:cubicBezTo>
                <a:cubicBezTo>
                  <a:pt x="58547" y="18305"/>
                  <a:pt x="58142" y="18560"/>
                  <a:pt x="57737" y="18780"/>
                </a:cubicBezTo>
                <a:cubicBezTo>
                  <a:pt x="57702" y="18525"/>
                  <a:pt x="57667" y="18305"/>
                  <a:pt x="57631" y="18049"/>
                </a:cubicBezTo>
                <a:cubicBezTo>
                  <a:pt x="57631" y="17864"/>
                  <a:pt x="57596" y="17680"/>
                  <a:pt x="57561" y="17504"/>
                </a:cubicBezTo>
                <a:cubicBezTo>
                  <a:pt x="57957" y="17283"/>
                  <a:pt x="58327" y="16984"/>
                  <a:pt x="58732" y="16694"/>
                </a:cubicBezTo>
                <a:close/>
                <a:moveTo>
                  <a:pt x="51874" y="17319"/>
                </a:moveTo>
                <a:lnTo>
                  <a:pt x="51874" y="17539"/>
                </a:lnTo>
                <a:cubicBezTo>
                  <a:pt x="51874" y="17794"/>
                  <a:pt x="51909" y="18049"/>
                  <a:pt x="51909" y="18305"/>
                </a:cubicBezTo>
                <a:cubicBezTo>
                  <a:pt x="51178" y="18490"/>
                  <a:pt x="50439" y="18639"/>
                  <a:pt x="49708" y="18824"/>
                </a:cubicBezTo>
                <a:cubicBezTo>
                  <a:pt x="49708" y="18604"/>
                  <a:pt x="49743" y="18419"/>
                  <a:pt x="49743" y="18234"/>
                </a:cubicBezTo>
                <a:cubicBezTo>
                  <a:pt x="49743" y="18120"/>
                  <a:pt x="49743" y="18049"/>
                  <a:pt x="49778" y="17944"/>
                </a:cubicBezTo>
                <a:cubicBezTo>
                  <a:pt x="50474" y="17759"/>
                  <a:pt x="51178" y="17539"/>
                  <a:pt x="51874" y="17319"/>
                </a:cubicBezTo>
                <a:close/>
                <a:moveTo>
                  <a:pt x="37127" y="18120"/>
                </a:moveTo>
                <a:cubicBezTo>
                  <a:pt x="37488" y="18164"/>
                  <a:pt x="37893" y="18199"/>
                  <a:pt x="38227" y="18269"/>
                </a:cubicBezTo>
                <a:cubicBezTo>
                  <a:pt x="38553" y="18305"/>
                  <a:pt x="38853" y="18340"/>
                  <a:pt x="39143" y="18384"/>
                </a:cubicBezTo>
                <a:cubicBezTo>
                  <a:pt x="39029" y="18525"/>
                  <a:pt x="38923" y="18710"/>
                  <a:pt x="38809" y="18895"/>
                </a:cubicBezTo>
                <a:cubicBezTo>
                  <a:pt x="38148" y="18780"/>
                  <a:pt x="37488" y="18639"/>
                  <a:pt x="36792" y="18525"/>
                </a:cubicBezTo>
                <a:cubicBezTo>
                  <a:pt x="36907" y="18384"/>
                  <a:pt x="37013" y="18234"/>
                  <a:pt x="37127" y="18120"/>
                </a:cubicBezTo>
                <a:close/>
                <a:moveTo>
                  <a:pt x="81552" y="17204"/>
                </a:moveTo>
                <a:cubicBezTo>
                  <a:pt x="82098" y="17459"/>
                  <a:pt x="82687" y="17680"/>
                  <a:pt x="83313" y="17864"/>
                </a:cubicBezTo>
                <a:cubicBezTo>
                  <a:pt x="83568" y="18199"/>
                  <a:pt x="83823" y="18560"/>
                  <a:pt x="84114" y="18895"/>
                </a:cubicBezTo>
                <a:cubicBezTo>
                  <a:pt x="83453" y="18674"/>
                  <a:pt x="82828" y="18454"/>
                  <a:pt x="82282" y="18199"/>
                </a:cubicBezTo>
                <a:cubicBezTo>
                  <a:pt x="82027" y="17864"/>
                  <a:pt x="81772" y="17539"/>
                  <a:pt x="81552" y="17204"/>
                </a:cubicBezTo>
                <a:close/>
                <a:moveTo>
                  <a:pt x="20065" y="16878"/>
                </a:moveTo>
                <a:cubicBezTo>
                  <a:pt x="20760" y="17099"/>
                  <a:pt x="21421" y="17389"/>
                  <a:pt x="22081" y="17724"/>
                </a:cubicBezTo>
                <a:cubicBezTo>
                  <a:pt x="21755" y="18120"/>
                  <a:pt x="21421" y="18525"/>
                  <a:pt x="21095" y="18930"/>
                </a:cubicBezTo>
                <a:cubicBezTo>
                  <a:pt x="20399" y="18639"/>
                  <a:pt x="19704" y="18384"/>
                  <a:pt x="19000" y="18120"/>
                </a:cubicBezTo>
                <a:cubicBezTo>
                  <a:pt x="19114" y="18014"/>
                  <a:pt x="19184" y="17900"/>
                  <a:pt x="19299" y="17794"/>
                </a:cubicBezTo>
                <a:cubicBezTo>
                  <a:pt x="19519" y="17539"/>
                  <a:pt x="19774" y="17204"/>
                  <a:pt x="20065" y="16878"/>
                </a:cubicBezTo>
                <a:close/>
                <a:moveTo>
                  <a:pt x="62914" y="17204"/>
                </a:moveTo>
                <a:cubicBezTo>
                  <a:pt x="63019" y="17609"/>
                  <a:pt x="63099" y="18014"/>
                  <a:pt x="63239" y="18384"/>
                </a:cubicBezTo>
                <a:cubicBezTo>
                  <a:pt x="62764" y="18525"/>
                  <a:pt x="62324" y="18710"/>
                  <a:pt x="61848" y="18930"/>
                </a:cubicBezTo>
                <a:cubicBezTo>
                  <a:pt x="61743" y="18560"/>
                  <a:pt x="61664" y="18199"/>
                  <a:pt x="61593" y="17829"/>
                </a:cubicBezTo>
                <a:cubicBezTo>
                  <a:pt x="62033" y="17574"/>
                  <a:pt x="62474" y="17389"/>
                  <a:pt x="62914" y="17204"/>
                </a:cubicBezTo>
                <a:close/>
                <a:moveTo>
                  <a:pt x="73364" y="17759"/>
                </a:moveTo>
                <a:lnTo>
                  <a:pt x="73364" y="17759"/>
                </a:lnTo>
                <a:cubicBezTo>
                  <a:pt x="74139" y="17794"/>
                  <a:pt x="74905" y="17864"/>
                  <a:pt x="75679" y="17979"/>
                </a:cubicBezTo>
                <a:cubicBezTo>
                  <a:pt x="75864" y="18305"/>
                  <a:pt x="76084" y="18604"/>
                  <a:pt x="76305" y="18930"/>
                </a:cubicBezTo>
                <a:cubicBezTo>
                  <a:pt x="75495" y="18780"/>
                  <a:pt x="74729" y="18710"/>
                  <a:pt x="73919" y="18674"/>
                </a:cubicBezTo>
                <a:cubicBezTo>
                  <a:pt x="73734" y="18384"/>
                  <a:pt x="73514" y="18085"/>
                  <a:pt x="73364" y="17759"/>
                </a:cubicBezTo>
                <a:close/>
                <a:moveTo>
                  <a:pt x="1577" y="17424"/>
                </a:moveTo>
                <a:cubicBezTo>
                  <a:pt x="2316" y="17644"/>
                  <a:pt x="3047" y="17944"/>
                  <a:pt x="3778" y="18234"/>
                </a:cubicBezTo>
                <a:cubicBezTo>
                  <a:pt x="3302" y="18490"/>
                  <a:pt x="2792" y="18745"/>
                  <a:pt x="2316" y="18965"/>
                </a:cubicBezTo>
                <a:cubicBezTo>
                  <a:pt x="1577" y="18639"/>
                  <a:pt x="846" y="18340"/>
                  <a:pt x="115" y="18085"/>
                </a:cubicBezTo>
                <a:cubicBezTo>
                  <a:pt x="626" y="17864"/>
                  <a:pt x="1101" y="17644"/>
                  <a:pt x="1577" y="17424"/>
                </a:cubicBezTo>
                <a:close/>
                <a:moveTo>
                  <a:pt x="55835" y="16984"/>
                </a:moveTo>
                <a:cubicBezTo>
                  <a:pt x="55835" y="17099"/>
                  <a:pt x="55871" y="17239"/>
                  <a:pt x="55906" y="17389"/>
                </a:cubicBezTo>
                <a:cubicBezTo>
                  <a:pt x="55941" y="17680"/>
                  <a:pt x="55976" y="17944"/>
                  <a:pt x="56020" y="18234"/>
                </a:cubicBezTo>
                <a:cubicBezTo>
                  <a:pt x="55360" y="18525"/>
                  <a:pt x="54700" y="18745"/>
                  <a:pt x="53960" y="18965"/>
                </a:cubicBezTo>
                <a:cubicBezTo>
                  <a:pt x="53925" y="18639"/>
                  <a:pt x="53925" y="18305"/>
                  <a:pt x="53890" y="17979"/>
                </a:cubicBezTo>
                <a:cubicBezTo>
                  <a:pt x="53854" y="17900"/>
                  <a:pt x="53854" y="17829"/>
                  <a:pt x="53854" y="17759"/>
                </a:cubicBezTo>
                <a:cubicBezTo>
                  <a:pt x="54515" y="17539"/>
                  <a:pt x="55175" y="17283"/>
                  <a:pt x="55835" y="16984"/>
                </a:cubicBezTo>
                <a:close/>
                <a:moveTo>
                  <a:pt x="34891" y="18085"/>
                </a:moveTo>
                <a:cubicBezTo>
                  <a:pt x="35366" y="18234"/>
                  <a:pt x="35877" y="18384"/>
                  <a:pt x="36387" y="18490"/>
                </a:cubicBezTo>
                <a:cubicBezTo>
                  <a:pt x="36502" y="18525"/>
                  <a:pt x="36608" y="18525"/>
                  <a:pt x="36722" y="18560"/>
                </a:cubicBezTo>
                <a:cubicBezTo>
                  <a:pt x="36572" y="18710"/>
                  <a:pt x="36467" y="18859"/>
                  <a:pt x="36317" y="19000"/>
                </a:cubicBezTo>
                <a:cubicBezTo>
                  <a:pt x="36247" y="19000"/>
                  <a:pt x="36211" y="18965"/>
                  <a:pt x="36132" y="18965"/>
                </a:cubicBezTo>
                <a:cubicBezTo>
                  <a:pt x="35551" y="18824"/>
                  <a:pt x="34996" y="18639"/>
                  <a:pt x="34486" y="18419"/>
                </a:cubicBezTo>
                <a:cubicBezTo>
                  <a:pt x="34627" y="18305"/>
                  <a:pt x="34741" y="18199"/>
                  <a:pt x="34891" y="18085"/>
                </a:cubicBezTo>
                <a:close/>
                <a:moveTo>
                  <a:pt x="64780" y="18049"/>
                </a:moveTo>
                <a:cubicBezTo>
                  <a:pt x="64859" y="18269"/>
                  <a:pt x="64965" y="18490"/>
                  <a:pt x="65080" y="18745"/>
                </a:cubicBezTo>
                <a:cubicBezTo>
                  <a:pt x="64675" y="18780"/>
                  <a:pt x="64270" y="18859"/>
                  <a:pt x="63900" y="18965"/>
                </a:cubicBezTo>
                <a:cubicBezTo>
                  <a:pt x="63794" y="18965"/>
                  <a:pt x="63680" y="19000"/>
                  <a:pt x="63574" y="19044"/>
                </a:cubicBezTo>
                <a:cubicBezTo>
                  <a:pt x="63460" y="18824"/>
                  <a:pt x="63389" y="18639"/>
                  <a:pt x="63319" y="18419"/>
                </a:cubicBezTo>
                <a:cubicBezTo>
                  <a:pt x="63794" y="18269"/>
                  <a:pt x="64270" y="18120"/>
                  <a:pt x="64780" y="18049"/>
                </a:cubicBezTo>
                <a:close/>
                <a:moveTo>
                  <a:pt x="5283" y="17539"/>
                </a:moveTo>
                <a:cubicBezTo>
                  <a:pt x="5979" y="17794"/>
                  <a:pt x="6674" y="18085"/>
                  <a:pt x="7334" y="18384"/>
                </a:cubicBezTo>
                <a:cubicBezTo>
                  <a:pt x="6894" y="18639"/>
                  <a:pt x="6419" y="18930"/>
                  <a:pt x="5979" y="19185"/>
                </a:cubicBezTo>
                <a:cubicBezTo>
                  <a:pt x="5283" y="18859"/>
                  <a:pt x="4623" y="18525"/>
                  <a:pt x="3927" y="18234"/>
                </a:cubicBezTo>
                <a:cubicBezTo>
                  <a:pt x="4367" y="18014"/>
                  <a:pt x="4843" y="17759"/>
                  <a:pt x="5283" y="17539"/>
                </a:cubicBezTo>
                <a:close/>
                <a:moveTo>
                  <a:pt x="29168" y="16878"/>
                </a:moveTo>
                <a:cubicBezTo>
                  <a:pt x="29274" y="16984"/>
                  <a:pt x="29423" y="17099"/>
                  <a:pt x="29529" y="17204"/>
                </a:cubicBezTo>
                <a:cubicBezTo>
                  <a:pt x="30005" y="17609"/>
                  <a:pt x="30489" y="18014"/>
                  <a:pt x="30964" y="18419"/>
                </a:cubicBezTo>
                <a:cubicBezTo>
                  <a:pt x="30709" y="18639"/>
                  <a:pt x="30410" y="18930"/>
                  <a:pt x="30189" y="19185"/>
                </a:cubicBezTo>
                <a:cubicBezTo>
                  <a:pt x="29608" y="18780"/>
                  <a:pt x="29054" y="18340"/>
                  <a:pt x="28508" y="17944"/>
                </a:cubicBezTo>
                <a:cubicBezTo>
                  <a:pt x="28429" y="17864"/>
                  <a:pt x="28323" y="17794"/>
                  <a:pt x="28209" y="17724"/>
                </a:cubicBezTo>
                <a:cubicBezTo>
                  <a:pt x="28508" y="17389"/>
                  <a:pt x="28834" y="17099"/>
                  <a:pt x="29168" y="16878"/>
                </a:cubicBezTo>
                <a:close/>
                <a:moveTo>
                  <a:pt x="78356" y="17063"/>
                </a:moveTo>
                <a:lnTo>
                  <a:pt x="78356" y="17063"/>
                </a:lnTo>
                <a:cubicBezTo>
                  <a:pt x="78911" y="17389"/>
                  <a:pt x="79456" y="17759"/>
                  <a:pt x="80011" y="18120"/>
                </a:cubicBezTo>
                <a:cubicBezTo>
                  <a:pt x="80117" y="18164"/>
                  <a:pt x="80187" y="18234"/>
                  <a:pt x="80302" y="18305"/>
                </a:cubicBezTo>
                <a:cubicBezTo>
                  <a:pt x="80522" y="18604"/>
                  <a:pt x="80742" y="18895"/>
                  <a:pt x="80997" y="19185"/>
                </a:cubicBezTo>
                <a:cubicBezTo>
                  <a:pt x="80372" y="18780"/>
                  <a:pt x="79712" y="18419"/>
                  <a:pt x="79087" y="18085"/>
                </a:cubicBezTo>
                <a:cubicBezTo>
                  <a:pt x="78831" y="17759"/>
                  <a:pt x="78611" y="17424"/>
                  <a:pt x="78356" y="17063"/>
                </a:cubicBezTo>
                <a:close/>
                <a:moveTo>
                  <a:pt x="12036" y="17354"/>
                </a:moveTo>
                <a:cubicBezTo>
                  <a:pt x="12661" y="17609"/>
                  <a:pt x="13321" y="17829"/>
                  <a:pt x="13937" y="18049"/>
                </a:cubicBezTo>
                <a:cubicBezTo>
                  <a:pt x="13682" y="18305"/>
                  <a:pt x="13391" y="18560"/>
                  <a:pt x="13136" y="18824"/>
                </a:cubicBezTo>
                <a:cubicBezTo>
                  <a:pt x="12987" y="18965"/>
                  <a:pt x="12837" y="19079"/>
                  <a:pt x="12696" y="19220"/>
                </a:cubicBezTo>
                <a:cubicBezTo>
                  <a:pt x="12000" y="18965"/>
                  <a:pt x="11296" y="18710"/>
                  <a:pt x="10601" y="18454"/>
                </a:cubicBezTo>
                <a:cubicBezTo>
                  <a:pt x="11076" y="18085"/>
                  <a:pt x="11560" y="17724"/>
                  <a:pt x="12036" y="17354"/>
                </a:cubicBezTo>
                <a:close/>
                <a:moveTo>
                  <a:pt x="32065" y="17724"/>
                </a:moveTo>
                <a:cubicBezTo>
                  <a:pt x="32646" y="18085"/>
                  <a:pt x="33271" y="18490"/>
                  <a:pt x="33896" y="18780"/>
                </a:cubicBezTo>
                <a:cubicBezTo>
                  <a:pt x="33746" y="18930"/>
                  <a:pt x="33570" y="19079"/>
                  <a:pt x="33420" y="19220"/>
                </a:cubicBezTo>
                <a:cubicBezTo>
                  <a:pt x="32795" y="18859"/>
                  <a:pt x="32170" y="18419"/>
                  <a:pt x="31589" y="17979"/>
                </a:cubicBezTo>
                <a:cubicBezTo>
                  <a:pt x="31730" y="17900"/>
                  <a:pt x="31915" y="17794"/>
                  <a:pt x="32065" y="17724"/>
                </a:cubicBezTo>
                <a:close/>
                <a:moveTo>
                  <a:pt x="39213" y="18384"/>
                </a:moveTo>
                <a:cubicBezTo>
                  <a:pt x="39909" y="18490"/>
                  <a:pt x="40613" y="18560"/>
                  <a:pt x="41309" y="18639"/>
                </a:cubicBezTo>
                <a:cubicBezTo>
                  <a:pt x="41194" y="18824"/>
                  <a:pt x="41089" y="19000"/>
                  <a:pt x="40974" y="19220"/>
                </a:cubicBezTo>
                <a:cubicBezTo>
                  <a:pt x="40279" y="19115"/>
                  <a:pt x="39583" y="19000"/>
                  <a:pt x="38888" y="18895"/>
                </a:cubicBezTo>
                <a:cubicBezTo>
                  <a:pt x="38993" y="18710"/>
                  <a:pt x="39108" y="18560"/>
                  <a:pt x="39213" y="18384"/>
                </a:cubicBezTo>
                <a:close/>
                <a:moveTo>
                  <a:pt x="49708" y="17944"/>
                </a:moveTo>
                <a:cubicBezTo>
                  <a:pt x="49708" y="18049"/>
                  <a:pt x="49708" y="18120"/>
                  <a:pt x="49673" y="18234"/>
                </a:cubicBezTo>
                <a:cubicBezTo>
                  <a:pt x="49673" y="18419"/>
                  <a:pt x="49673" y="18639"/>
                  <a:pt x="49637" y="18824"/>
                </a:cubicBezTo>
                <a:cubicBezTo>
                  <a:pt x="49303" y="18895"/>
                  <a:pt x="48933" y="18965"/>
                  <a:pt x="48572" y="19044"/>
                </a:cubicBezTo>
                <a:cubicBezTo>
                  <a:pt x="48202" y="19115"/>
                  <a:pt x="47797" y="19185"/>
                  <a:pt x="47436" y="19220"/>
                </a:cubicBezTo>
                <a:cubicBezTo>
                  <a:pt x="47436" y="19150"/>
                  <a:pt x="47472" y="19044"/>
                  <a:pt x="47472" y="18965"/>
                </a:cubicBezTo>
                <a:cubicBezTo>
                  <a:pt x="47507" y="18780"/>
                  <a:pt x="47542" y="18639"/>
                  <a:pt x="47577" y="18454"/>
                </a:cubicBezTo>
                <a:cubicBezTo>
                  <a:pt x="47982" y="18384"/>
                  <a:pt x="48387" y="18305"/>
                  <a:pt x="48827" y="18199"/>
                </a:cubicBezTo>
                <a:cubicBezTo>
                  <a:pt x="49118" y="18120"/>
                  <a:pt x="49417" y="18049"/>
                  <a:pt x="49708" y="17944"/>
                </a:cubicBezTo>
                <a:close/>
                <a:moveTo>
                  <a:pt x="77255" y="17354"/>
                </a:moveTo>
                <a:cubicBezTo>
                  <a:pt x="77845" y="17574"/>
                  <a:pt x="78470" y="17829"/>
                  <a:pt x="79016" y="18120"/>
                </a:cubicBezTo>
                <a:cubicBezTo>
                  <a:pt x="79307" y="18490"/>
                  <a:pt x="79571" y="18859"/>
                  <a:pt x="79826" y="19220"/>
                </a:cubicBezTo>
                <a:cubicBezTo>
                  <a:pt x="79236" y="18930"/>
                  <a:pt x="78576" y="18674"/>
                  <a:pt x="77916" y="18454"/>
                </a:cubicBezTo>
                <a:cubicBezTo>
                  <a:pt x="77696" y="18085"/>
                  <a:pt x="77440" y="17724"/>
                  <a:pt x="77255" y="17354"/>
                </a:cubicBezTo>
                <a:close/>
                <a:moveTo>
                  <a:pt x="80522" y="17354"/>
                </a:moveTo>
                <a:lnTo>
                  <a:pt x="80522" y="17354"/>
                </a:lnTo>
                <a:cubicBezTo>
                  <a:pt x="81032" y="17680"/>
                  <a:pt x="81622" y="17979"/>
                  <a:pt x="82247" y="18234"/>
                </a:cubicBezTo>
                <a:cubicBezTo>
                  <a:pt x="82503" y="18560"/>
                  <a:pt x="82758" y="18895"/>
                  <a:pt x="83048" y="19220"/>
                </a:cubicBezTo>
                <a:cubicBezTo>
                  <a:pt x="82388" y="18930"/>
                  <a:pt x="81807" y="18639"/>
                  <a:pt x="81252" y="18305"/>
                </a:cubicBezTo>
                <a:cubicBezTo>
                  <a:pt x="80997" y="18014"/>
                  <a:pt x="80742" y="17680"/>
                  <a:pt x="80522" y="17354"/>
                </a:cubicBezTo>
                <a:close/>
                <a:moveTo>
                  <a:pt x="8549" y="17680"/>
                </a:moveTo>
                <a:cubicBezTo>
                  <a:pt x="8875" y="17829"/>
                  <a:pt x="9210" y="17979"/>
                  <a:pt x="9535" y="18120"/>
                </a:cubicBezTo>
                <a:cubicBezTo>
                  <a:pt x="9870" y="18234"/>
                  <a:pt x="10160" y="18340"/>
                  <a:pt x="10460" y="18454"/>
                </a:cubicBezTo>
                <a:cubicBezTo>
                  <a:pt x="10090" y="18745"/>
                  <a:pt x="9755" y="19000"/>
                  <a:pt x="9394" y="19264"/>
                </a:cubicBezTo>
                <a:cubicBezTo>
                  <a:pt x="8734" y="18965"/>
                  <a:pt x="8109" y="18674"/>
                  <a:pt x="7449" y="18384"/>
                </a:cubicBezTo>
                <a:cubicBezTo>
                  <a:pt x="7819" y="18164"/>
                  <a:pt x="8180" y="17944"/>
                  <a:pt x="8549" y="17680"/>
                </a:cubicBezTo>
                <a:close/>
                <a:moveTo>
                  <a:pt x="68892" y="18674"/>
                </a:moveTo>
                <a:cubicBezTo>
                  <a:pt x="69041" y="18859"/>
                  <a:pt x="69182" y="19079"/>
                  <a:pt x="69367" y="19264"/>
                </a:cubicBezTo>
                <a:lnTo>
                  <a:pt x="67245" y="19264"/>
                </a:lnTo>
                <a:cubicBezTo>
                  <a:pt x="67096" y="19079"/>
                  <a:pt x="66946" y="18859"/>
                  <a:pt x="66840" y="18674"/>
                </a:cubicBezTo>
                <a:close/>
                <a:moveTo>
                  <a:pt x="60123" y="17204"/>
                </a:moveTo>
                <a:cubicBezTo>
                  <a:pt x="60202" y="17644"/>
                  <a:pt x="60273" y="18085"/>
                  <a:pt x="60343" y="18490"/>
                </a:cubicBezTo>
                <a:cubicBezTo>
                  <a:pt x="60088" y="18674"/>
                  <a:pt x="59832" y="18859"/>
                  <a:pt x="59577" y="19044"/>
                </a:cubicBezTo>
                <a:cubicBezTo>
                  <a:pt x="59427" y="19150"/>
                  <a:pt x="59322" y="19220"/>
                  <a:pt x="59207" y="19300"/>
                </a:cubicBezTo>
                <a:cubicBezTo>
                  <a:pt x="59137" y="18895"/>
                  <a:pt x="59058" y="18490"/>
                  <a:pt x="58987" y="18049"/>
                </a:cubicBezTo>
                <a:cubicBezTo>
                  <a:pt x="59172" y="17944"/>
                  <a:pt x="59357" y="17794"/>
                  <a:pt x="59542" y="17644"/>
                </a:cubicBezTo>
                <a:cubicBezTo>
                  <a:pt x="59718" y="17504"/>
                  <a:pt x="59938" y="17354"/>
                  <a:pt x="60123" y="17204"/>
                </a:cubicBezTo>
                <a:close/>
                <a:moveTo>
                  <a:pt x="71462" y="18639"/>
                </a:moveTo>
                <a:cubicBezTo>
                  <a:pt x="71647" y="18859"/>
                  <a:pt x="71788" y="19079"/>
                  <a:pt x="71973" y="19300"/>
                </a:cubicBezTo>
                <a:cubicBezTo>
                  <a:pt x="71163" y="19264"/>
                  <a:pt x="70362" y="19264"/>
                  <a:pt x="69552" y="19264"/>
                </a:cubicBezTo>
                <a:lnTo>
                  <a:pt x="69446" y="19264"/>
                </a:lnTo>
                <a:cubicBezTo>
                  <a:pt x="69261" y="19079"/>
                  <a:pt x="69112" y="18859"/>
                  <a:pt x="68962" y="18674"/>
                </a:cubicBezTo>
                <a:cubicBezTo>
                  <a:pt x="69182" y="18674"/>
                  <a:pt x="69402" y="18639"/>
                  <a:pt x="69587" y="18639"/>
                </a:cubicBezTo>
                <a:close/>
                <a:moveTo>
                  <a:pt x="79606" y="17319"/>
                </a:moveTo>
                <a:lnTo>
                  <a:pt x="79606" y="17319"/>
                </a:lnTo>
                <a:cubicBezTo>
                  <a:pt x="79967" y="17539"/>
                  <a:pt x="80302" y="17794"/>
                  <a:pt x="80671" y="18014"/>
                </a:cubicBezTo>
                <a:cubicBezTo>
                  <a:pt x="80847" y="18120"/>
                  <a:pt x="81032" y="18234"/>
                  <a:pt x="81217" y="18340"/>
                </a:cubicBezTo>
                <a:cubicBezTo>
                  <a:pt x="81367" y="18560"/>
                  <a:pt x="81552" y="18780"/>
                  <a:pt x="81693" y="18965"/>
                </a:cubicBezTo>
                <a:cubicBezTo>
                  <a:pt x="81807" y="19079"/>
                  <a:pt x="81877" y="19185"/>
                  <a:pt x="81992" y="19300"/>
                </a:cubicBezTo>
                <a:cubicBezTo>
                  <a:pt x="81948" y="19264"/>
                  <a:pt x="81877" y="19220"/>
                  <a:pt x="81842" y="19185"/>
                </a:cubicBezTo>
                <a:cubicBezTo>
                  <a:pt x="81332" y="18895"/>
                  <a:pt x="80812" y="18560"/>
                  <a:pt x="80337" y="18234"/>
                </a:cubicBezTo>
                <a:cubicBezTo>
                  <a:pt x="80231" y="18120"/>
                  <a:pt x="80117" y="17979"/>
                  <a:pt x="80011" y="17829"/>
                </a:cubicBezTo>
                <a:cubicBezTo>
                  <a:pt x="79897" y="17680"/>
                  <a:pt x="79747" y="17504"/>
                  <a:pt x="79606" y="17319"/>
                </a:cubicBezTo>
                <a:close/>
                <a:moveTo>
                  <a:pt x="66761" y="18674"/>
                </a:moveTo>
                <a:cubicBezTo>
                  <a:pt x="66876" y="18895"/>
                  <a:pt x="67025" y="19079"/>
                  <a:pt x="67166" y="19264"/>
                </a:cubicBezTo>
                <a:cubicBezTo>
                  <a:pt x="66655" y="19264"/>
                  <a:pt x="66101" y="19300"/>
                  <a:pt x="65555" y="19370"/>
                </a:cubicBezTo>
                <a:cubicBezTo>
                  <a:pt x="65405" y="19185"/>
                  <a:pt x="65300" y="18965"/>
                  <a:pt x="65185" y="18780"/>
                </a:cubicBezTo>
                <a:cubicBezTo>
                  <a:pt x="65705" y="18710"/>
                  <a:pt x="66215" y="18674"/>
                  <a:pt x="66761" y="18674"/>
                </a:cubicBezTo>
                <a:close/>
                <a:moveTo>
                  <a:pt x="17019" y="17539"/>
                </a:moveTo>
                <a:cubicBezTo>
                  <a:pt x="17573" y="17724"/>
                  <a:pt x="18119" y="17900"/>
                  <a:pt x="18709" y="18085"/>
                </a:cubicBezTo>
                <a:cubicBezTo>
                  <a:pt x="18780" y="18085"/>
                  <a:pt x="18859" y="18120"/>
                  <a:pt x="18929" y="18164"/>
                </a:cubicBezTo>
                <a:cubicBezTo>
                  <a:pt x="18559" y="18560"/>
                  <a:pt x="18198" y="18965"/>
                  <a:pt x="17864" y="19405"/>
                </a:cubicBezTo>
                <a:cubicBezTo>
                  <a:pt x="17723" y="19335"/>
                  <a:pt x="17538" y="19300"/>
                  <a:pt x="17388" y="19220"/>
                </a:cubicBezTo>
                <a:cubicBezTo>
                  <a:pt x="16913" y="19079"/>
                  <a:pt x="16402" y="18895"/>
                  <a:pt x="15883" y="18710"/>
                </a:cubicBezTo>
                <a:cubicBezTo>
                  <a:pt x="16253" y="18305"/>
                  <a:pt x="16623" y="17900"/>
                  <a:pt x="17019" y="17539"/>
                </a:cubicBezTo>
                <a:close/>
                <a:moveTo>
                  <a:pt x="41379" y="18639"/>
                </a:moveTo>
                <a:cubicBezTo>
                  <a:pt x="42040" y="18710"/>
                  <a:pt x="42735" y="18745"/>
                  <a:pt x="43431" y="18780"/>
                </a:cubicBezTo>
                <a:cubicBezTo>
                  <a:pt x="43360" y="18965"/>
                  <a:pt x="43255" y="19185"/>
                  <a:pt x="43140" y="19405"/>
                </a:cubicBezTo>
                <a:cubicBezTo>
                  <a:pt x="42445" y="19370"/>
                  <a:pt x="41749" y="19300"/>
                  <a:pt x="41054" y="19220"/>
                </a:cubicBezTo>
                <a:cubicBezTo>
                  <a:pt x="41159" y="19044"/>
                  <a:pt x="41274" y="18824"/>
                  <a:pt x="41379" y="18639"/>
                </a:cubicBezTo>
                <a:close/>
                <a:moveTo>
                  <a:pt x="71533" y="18639"/>
                </a:moveTo>
                <a:cubicBezTo>
                  <a:pt x="72308" y="18639"/>
                  <a:pt x="73109" y="18674"/>
                  <a:pt x="73883" y="18710"/>
                </a:cubicBezTo>
                <a:cubicBezTo>
                  <a:pt x="74068" y="18965"/>
                  <a:pt x="74244" y="19185"/>
                  <a:pt x="74465" y="19405"/>
                </a:cubicBezTo>
                <a:cubicBezTo>
                  <a:pt x="73663" y="19335"/>
                  <a:pt x="72853" y="19300"/>
                  <a:pt x="72043" y="19300"/>
                </a:cubicBezTo>
                <a:cubicBezTo>
                  <a:pt x="71867" y="19079"/>
                  <a:pt x="71682" y="18859"/>
                  <a:pt x="71533" y="18639"/>
                </a:cubicBezTo>
                <a:close/>
                <a:moveTo>
                  <a:pt x="75750" y="18014"/>
                </a:moveTo>
                <a:cubicBezTo>
                  <a:pt x="75935" y="18014"/>
                  <a:pt x="76120" y="18049"/>
                  <a:pt x="76305" y="18085"/>
                </a:cubicBezTo>
                <a:cubicBezTo>
                  <a:pt x="76850" y="18199"/>
                  <a:pt x="77370" y="18340"/>
                  <a:pt x="77880" y="18490"/>
                </a:cubicBezTo>
                <a:cubicBezTo>
                  <a:pt x="78101" y="18824"/>
                  <a:pt x="78321" y="19115"/>
                  <a:pt x="78541" y="19405"/>
                </a:cubicBezTo>
                <a:cubicBezTo>
                  <a:pt x="78171" y="19300"/>
                  <a:pt x="77810" y="19185"/>
                  <a:pt x="77405" y="19115"/>
                </a:cubicBezTo>
                <a:cubicBezTo>
                  <a:pt x="77071" y="19044"/>
                  <a:pt x="76710" y="18965"/>
                  <a:pt x="76375" y="18930"/>
                </a:cubicBezTo>
                <a:cubicBezTo>
                  <a:pt x="76155" y="18639"/>
                  <a:pt x="75935" y="18305"/>
                  <a:pt x="75750" y="18014"/>
                </a:cubicBezTo>
                <a:close/>
                <a:moveTo>
                  <a:pt x="45526" y="18710"/>
                </a:moveTo>
                <a:cubicBezTo>
                  <a:pt x="45456" y="18965"/>
                  <a:pt x="45376" y="19185"/>
                  <a:pt x="45306" y="19440"/>
                </a:cubicBezTo>
                <a:cubicBezTo>
                  <a:pt x="44610" y="19440"/>
                  <a:pt x="43915" y="19440"/>
                  <a:pt x="43210" y="19405"/>
                </a:cubicBezTo>
                <a:cubicBezTo>
                  <a:pt x="43325" y="19185"/>
                  <a:pt x="43395" y="18965"/>
                  <a:pt x="43510" y="18780"/>
                </a:cubicBezTo>
                <a:cubicBezTo>
                  <a:pt x="44170" y="18780"/>
                  <a:pt x="44866" y="18780"/>
                  <a:pt x="45526" y="18710"/>
                </a:cubicBezTo>
                <a:close/>
                <a:moveTo>
                  <a:pt x="47507" y="18490"/>
                </a:moveTo>
                <a:cubicBezTo>
                  <a:pt x="47507" y="18639"/>
                  <a:pt x="47472" y="18780"/>
                  <a:pt x="47436" y="18930"/>
                </a:cubicBezTo>
                <a:cubicBezTo>
                  <a:pt x="47392" y="19044"/>
                  <a:pt x="47392" y="19150"/>
                  <a:pt x="47357" y="19264"/>
                </a:cubicBezTo>
                <a:cubicBezTo>
                  <a:pt x="46697" y="19335"/>
                  <a:pt x="46037" y="19405"/>
                  <a:pt x="45376" y="19440"/>
                </a:cubicBezTo>
                <a:cubicBezTo>
                  <a:pt x="45456" y="19185"/>
                  <a:pt x="45526" y="18965"/>
                  <a:pt x="45596" y="18710"/>
                </a:cubicBezTo>
                <a:cubicBezTo>
                  <a:pt x="46221" y="18674"/>
                  <a:pt x="46882" y="18604"/>
                  <a:pt x="47507" y="18490"/>
                </a:cubicBezTo>
                <a:close/>
                <a:moveTo>
                  <a:pt x="53775" y="17794"/>
                </a:moveTo>
                <a:cubicBezTo>
                  <a:pt x="53819" y="17864"/>
                  <a:pt x="53819" y="17900"/>
                  <a:pt x="53819" y="17979"/>
                </a:cubicBezTo>
                <a:cubicBezTo>
                  <a:pt x="53854" y="18305"/>
                  <a:pt x="53890" y="18639"/>
                  <a:pt x="53925" y="18965"/>
                </a:cubicBezTo>
                <a:cubicBezTo>
                  <a:pt x="53300" y="19150"/>
                  <a:pt x="52640" y="19300"/>
                  <a:pt x="51979" y="19440"/>
                </a:cubicBezTo>
                <a:cubicBezTo>
                  <a:pt x="51979" y="19079"/>
                  <a:pt x="51979" y="18710"/>
                  <a:pt x="51944" y="18340"/>
                </a:cubicBezTo>
                <a:cubicBezTo>
                  <a:pt x="52569" y="18164"/>
                  <a:pt x="53194" y="17979"/>
                  <a:pt x="53775" y="17794"/>
                </a:cubicBezTo>
                <a:close/>
                <a:moveTo>
                  <a:pt x="57517" y="17539"/>
                </a:moveTo>
                <a:cubicBezTo>
                  <a:pt x="57517" y="17724"/>
                  <a:pt x="57561" y="17900"/>
                  <a:pt x="57596" y="18049"/>
                </a:cubicBezTo>
                <a:cubicBezTo>
                  <a:pt x="57631" y="18305"/>
                  <a:pt x="57667" y="18560"/>
                  <a:pt x="57702" y="18824"/>
                </a:cubicBezTo>
                <a:cubicBezTo>
                  <a:pt x="57226" y="19079"/>
                  <a:pt x="56751" y="19300"/>
                  <a:pt x="56276" y="19484"/>
                </a:cubicBezTo>
                <a:cubicBezTo>
                  <a:pt x="56276" y="19405"/>
                  <a:pt x="56240" y="19335"/>
                  <a:pt x="56240" y="19264"/>
                </a:cubicBezTo>
                <a:cubicBezTo>
                  <a:pt x="56196" y="18930"/>
                  <a:pt x="56161" y="18604"/>
                  <a:pt x="56091" y="18269"/>
                </a:cubicBezTo>
                <a:cubicBezTo>
                  <a:pt x="56566" y="18049"/>
                  <a:pt x="57042" y="17829"/>
                  <a:pt x="57517" y="17539"/>
                </a:cubicBezTo>
                <a:close/>
                <a:moveTo>
                  <a:pt x="83418" y="17900"/>
                </a:moveTo>
                <a:lnTo>
                  <a:pt x="83418" y="17900"/>
                </a:lnTo>
                <a:cubicBezTo>
                  <a:pt x="84008" y="18085"/>
                  <a:pt x="84633" y="18269"/>
                  <a:pt x="85329" y="18419"/>
                </a:cubicBezTo>
                <a:cubicBezTo>
                  <a:pt x="85584" y="18780"/>
                  <a:pt x="85874" y="19150"/>
                  <a:pt x="86174" y="19484"/>
                </a:cubicBezTo>
                <a:cubicBezTo>
                  <a:pt x="85469" y="19300"/>
                  <a:pt x="84853" y="19115"/>
                  <a:pt x="84228" y="18930"/>
                </a:cubicBezTo>
                <a:cubicBezTo>
                  <a:pt x="83929" y="18560"/>
                  <a:pt x="83673" y="18234"/>
                  <a:pt x="83418" y="17900"/>
                </a:cubicBezTo>
                <a:close/>
                <a:moveTo>
                  <a:pt x="36757" y="18560"/>
                </a:moveTo>
                <a:cubicBezTo>
                  <a:pt x="37453" y="18710"/>
                  <a:pt x="38113" y="18824"/>
                  <a:pt x="38773" y="18930"/>
                </a:cubicBezTo>
                <a:cubicBezTo>
                  <a:pt x="38632" y="19115"/>
                  <a:pt x="38483" y="19335"/>
                  <a:pt x="38333" y="19520"/>
                </a:cubicBezTo>
                <a:cubicBezTo>
                  <a:pt x="38078" y="19440"/>
                  <a:pt x="37787" y="19370"/>
                  <a:pt x="37488" y="19300"/>
                </a:cubicBezTo>
                <a:cubicBezTo>
                  <a:pt x="37127" y="19220"/>
                  <a:pt x="36757" y="19115"/>
                  <a:pt x="36387" y="19000"/>
                </a:cubicBezTo>
                <a:cubicBezTo>
                  <a:pt x="36502" y="18859"/>
                  <a:pt x="36652" y="18710"/>
                  <a:pt x="36757" y="18560"/>
                </a:cubicBezTo>
                <a:close/>
                <a:moveTo>
                  <a:pt x="34407" y="18454"/>
                </a:moveTo>
                <a:cubicBezTo>
                  <a:pt x="34961" y="18674"/>
                  <a:pt x="35551" y="18859"/>
                  <a:pt x="36132" y="19000"/>
                </a:cubicBezTo>
                <a:cubicBezTo>
                  <a:pt x="36167" y="19044"/>
                  <a:pt x="36247" y="19044"/>
                  <a:pt x="36282" y="19044"/>
                </a:cubicBezTo>
                <a:cubicBezTo>
                  <a:pt x="36132" y="19220"/>
                  <a:pt x="36026" y="19370"/>
                  <a:pt x="35877" y="19555"/>
                </a:cubicBezTo>
                <a:cubicBezTo>
                  <a:pt x="35727" y="19484"/>
                  <a:pt x="35586" y="19440"/>
                  <a:pt x="35437" y="19405"/>
                </a:cubicBezTo>
                <a:cubicBezTo>
                  <a:pt x="34926" y="19220"/>
                  <a:pt x="34486" y="19000"/>
                  <a:pt x="34010" y="18780"/>
                </a:cubicBezTo>
                <a:cubicBezTo>
                  <a:pt x="34151" y="18674"/>
                  <a:pt x="34301" y="18560"/>
                  <a:pt x="34407" y="18454"/>
                </a:cubicBezTo>
                <a:close/>
                <a:moveTo>
                  <a:pt x="61523" y="17864"/>
                </a:moveTo>
                <a:cubicBezTo>
                  <a:pt x="61593" y="18234"/>
                  <a:pt x="61699" y="18604"/>
                  <a:pt x="61813" y="18965"/>
                </a:cubicBezTo>
                <a:cubicBezTo>
                  <a:pt x="61408" y="19150"/>
                  <a:pt x="61039" y="19370"/>
                  <a:pt x="60642" y="19590"/>
                </a:cubicBezTo>
                <a:cubicBezTo>
                  <a:pt x="60563" y="19264"/>
                  <a:pt x="60493" y="18895"/>
                  <a:pt x="60422" y="18525"/>
                </a:cubicBezTo>
                <a:cubicBezTo>
                  <a:pt x="60783" y="18269"/>
                  <a:pt x="61153" y="18049"/>
                  <a:pt x="61523" y="17864"/>
                </a:cubicBezTo>
                <a:close/>
                <a:moveTo>
                  <a:pt x="63239" y="18419"/>
                </a:moveTo>
                <a:cubicBezTo>
                  <a:pt x="63319" y="18639"/>
                  <a:pt x="63424" y="18859"/>
                  <a:pt x="63504" y="19044"/>
                </a:cubicBezTo>
                <a:cubicBezTo>
                  <a:pt x="62984" y="19220"/>
                  <a:pt x="62509" y="19405"/>
                  <a:pt x="62069" y="19625"/>
                </a:cubicBezTo>
                <a:cubicBezTo>
                  <a:pt x="61998" y="19405"/>
                  <a:pt x="61919" y="19185"/>
                  <a:pt x="61884" y="19000"/>
                </a:cubicBezTo>
                <a:cubicBezTo>
                  <a:pt x="62324" y="18780"/>
                  <a:pt x="62799" y="18560"/>
                  <a:pt x="63239" y="18419"/>
                </a:cubicBezTo>
                <a:close/>
                <a:moveTo>
                  <a:pt x="65115" y="18780"/>
                </a:moveTo>
                <a:cubicBezTo>
                  <a:pt x="65220" y="19000"/>
                  <a:pt x="65335" y="19185"/>
                  <a:pt x="65485" y="19370"/>
                </a:cubicBezTo>
                <a:cubicBezTo>
                  <a:pt x="64965" y="19405"/>
                  <a:pt x="64454" y="19520"/>
                  <a:pt x="63944" y="19625"/>
                </a:cubicBezTo>
                <a:cubicBezTo>
                  <a:pt x="63900" y="19625"/>
                  <a:pt x="63900" y="19660"/>
                  <a:pt x="63865" y="19660"/>
                </a:cubicBezTo>
                <a:cubicBezTo>
                  <a:pt x="63759" y="19484"/>
                  <a:pt x="63680" y="19300"/>
                  <a:pt x="63574" y="19079"/>
                </a:cubicBezTo>
                <a:cubicBezTo>
                  <a:pt x="63680" y="19079"/>
                  <a:pt x="63794" y="19044"/>
                  <a:pt x="63900" y="19000"/>
                </a:cubicBezTo>
                <a:cubicBezTo>
                  <a:pt x="64305" y="18895"/>
                  <a:pt x="64710" y="18824"/>
                  <a:pt x="65115" y="18780"/>
                </a:cubicBezTo>
                <a:close/>
                <a:moveTo>
                  <a:pt x="31545" y="18014"/>
                </a:moveTo>
                <a:cubicBezTo>
                  <a:pt x="32135" y="18454"/>
                  <a:pt x="32760" y="18895"/>
                  <a:pt x="33385" y="19264"/>
                </a:cubicBezTo>
                <a:cubicBezTo>
                  <a:pt x="33200" y="19405"/>
                  <a:pt x="33051" y="19555"/>
                  <a:pt x="32866" y="19740"/>
                </a:cubicBezTo>
                <a:cubicBezTo>
                  <a:pt x="32250" y="19335"/>
                  <a:pt x="31624" y="18859"/>
                  <a:pt x="31070" y="18419"/>
                </a:cubicBezTo>
                <a:cubicBezTo>
                  <a:pt x="31220" y="18269"/>
                  <a:pt x="31369" y="18164"/>
                  <a:pt x="31545" y="18014"/>
                </a:cubicBezTo>
                <a:close/>
                <a:moveTo>
                  <a:pt x="73954" y="18710"/>
                </a:moveTo>
                <a:lnTo>
                  <a:pt x="73954" y="18710"/>
                </a:lnTo>
                <a:cubicBezTo>
                  <a:pt x="74764" y="18780"/>
                  <a:pt x="75565" y="18859"/>
                  <a:pt x="76340" y="18965"/>
                </a:cubicBezTo>
                <a:cubicBezTo>
                  <a:pt x="76525" y="19264"/>
                  <a:pt x="76745" y="19484"/>
                  <a:pt x="76965" y="19740"/>
                </a:cubicBezTo>
                <a:cubicBezTo>
                  <a:pt x="76155" y="19590"/>
                  <a:pt x="75345" y="19520"/>
                  <a:pt x="74544" y="19440"/>
                </a:cubicBezTo>
                <a:cubicBezTo>
                  <a:pt x="74324" y="19185"/>
                  <a:pt x="74139" y="18965"/>
                  <a:pt x="73954" y="18710"/>
                </a:cubicBezTo>
                <a:close/>
                <a:moveTo>
                  <a:pt x="51909" y="18340"/>
                </a:moveTo>
                <a:cubicBezTo>
                  <a:pt x="51909" y="18710"/>
                  <a:pt x="51944" y="19079"/>
                  <a:pt x="51944" y="19440"/>
                </a:cubicBezTo>
                <a:cubicBezTo>
                  <a:pt x="51178" y="19590"/>
                  <a:pt x="50403" y="19740"/>
                  <a:pt x="49637" y="19845"/>
                </a:cubicBezTo>
                <a:cubicBezTo>
                  <a:pt x="49637" y="19520"/>
                  <a:pt x="49673" y="19185"/>
                  <a:pt x="49708" y="18859"/>
                </a:cubicBezTo>
                <a:cubicBezTo>
                  <a:pt x="50439" y="18710"/>
                  <a:pt x="51178" y="18525"/>
                  <a:pt x="51909" y="18340"/>
                </a:cubicBezTo>
                <a:close/>
                <a:moveTo>
                  <a:pt x="14017" y="18085"/>
                </a:moveTo>
                <a:cubicBezTo>
                  <a:pt x="14122" y="18120"/>
                  <a:pt x="14201" y="18164"/>
                  <a:pt x="14307" y="18199"/>
                </a:cubicBezTo>
                <a:cubicBezTo>
                  <a:pt x="14783" y="18384"/>
                  <a:pt x="15302" y="18560"/>
                  <a:pt x="15777" y="18710"/>
                </a:cubicBezTo>
                <a:cubicBezTo>
                  <a:pt x="15557" y="18965"/>
                  <a:pt x="15337" y="19220"/>
                  <a:pt x="15117" y="19440"/>
                </a:cubicBezTo>
                <a:cubicBezTo>
                  <a:pt x="14932" y="19625"/>
                  <a:pt x="14783" y="19775"/>
                  <a:pt x="14642" y="19960"/>
                </a:cubicBezTo>
                <a:cubicBezTo>
                  <a:pt x="14017" y="19704"/>
                  <a:pt x="13391" y="19484"/>
                  <a:pt x="12766" y="19264"/>
                </a:cubicBezTo>
                <a:cubicBezTo>
                  <a:pt x="12881" y="19115"/>
                  <a:pt x="13022" y="19000"/>
                  <a:pt x="13171" y="18859"/>
                </a:cubicBezTo>
                <a:cubicBezTo>
                  <a:pt x="13462" y="18604"/>
                  <a:pt x="13717" y="18340"/>
                  <a:pt x="14017" y="18085"/>
                </a:cubicBezTo>
                <a:close/>
                <a:moveTo>
                  <a:pt x="69402" y="19335"/>
                </a:moveTo>
                <a:cubicBezTo>
                  <a:pt x="69622" y="19555"/>
                  <a:pt x="69807" y="19740"/>
                  <a:pt x="70063" y="19960"/>
                </a:cubicBezTo>
                <a:lnTo>
                  <a:pt x="69886" y="19960"/>
                </a:lnTo>
                <a:cubicBezTo>
                  <a:pt x="69226" y="19925"/>
                  <a:pt x="68566" y="19925"/>
                  <a:pt x="67906" y="19925"/>
                </a:cubicBezTo>
                <a:cubicBezTo>
                  <a:pt x="67685" y="19740"/>
                  <a:pt x="67501" y="19520"/>
                  <a:pt x="67316" y="19335"/>
                </a:cubicBezTo>
                <a:close/>
                <a:moveTo>
                  <a:pt x="22160" y="17759"/>
                </a:moveTo>
                <a:cubicBezTo>
                  <a:pt x="22856" y="18085"/>
                  <a:pt x="23516" y="18454"/>
                  <a:pt x="24212" y="18824"/>
                </a:cubicBezTo>
                <a:cubicBezTo>
                  <a:pt x="24176" y="18859"/>
                  <a:pt x="24141" y="18895"/>
                  <a:pt x="24106" y="18930"/>
                </a:cubicBezTo>
                <a:cubicBezTo>
                  <a:pt x="23842" y="19300"/>
                  <a:pt x="23622" y="19625"/>
                  <a:pt x="23402" y="19881"/>
                </a:cubicBezTo>
                <a:cubicBezTo>
                  <a:pt x="23402" y="19925"/>
                  <a:pt x="23366" y="19960"/>
                  <a:pt x="23331" y="19995"/>
                </a:cubicBezTo>
                <a:cubicBezTo>
                  <a:pt x="22636" y="19625"/>
                  <a:pt x="21905" y="19300"/>
                  <a:pt x="21130" y="18965"/>
                </a:cubicBezTo>
                <a:cubicBezTo>
                  <a:pt x="21465" y="18560"/>
                  <a:pt x="21790" y="18164"/>
                  <a:pt x="22160" y="17759"/>
                </a:cubicBezTo>
                <a:close/>
                <a:moveTo>
                  <a:pt x="25206" y="17539"/>
                </a:moveTo>
                <a:cubicBezTo>
                  <a:pt x="25902" y="17979"/>
                  <a:pt x="26562" y="18419"/>
                  <a:pt x="27187" y="18824"/>
                </a:cubicBezTo>
                <a:cubicBezTo>
                  <a:pt x="26888" y="19220"/>
                  <a:pt x="26633" y="19590"/>
                  <a:pt x="26377" y="19995"/>
                </a:cubicBezTo>
                <a:cubicBezTo>
                  <a:pt x="26192" y="19881"/>
                  <a:pt x="26008" y="19775"/>
                  <a:pt x="25823" y="19660"/>
                </a:cubicBezTo>
                <a:cubicBezTo>
                  <a:pt x="25312" y="19370"/>
                  <a:pt x="24801" y="19079"/>
                  <a:pt x="24282" y="18780"/>
                </a:cubicBezTo>
                <a:cubicBezTo>
                  <a:pt x="24581" y="18419"/>
                  <a:pt x="24872" y="17979"/>
                  <a:pt x="25206" y="17539"/>
                </a:cubicBezTo>
                <a:close/>
                <a:moveTo>
                  <a:pt x="38853" y="18930"/>
                </a:moveTo>
                <a:cubicBezTo>
                  <a:pt x="39548" y="19079"/>
                  <a:pt x="40244" y="19185"/>
                  <a:pt x="40939" y="19264"/>
                </a:cubicBezTo>
                <a:cubicBezTo>
                  <a:pt x="40789" y="19520"/>
                  <a:pt x="40649" y="19775"/>
                  <a:pt x="40464" y="19995"/>
                </a:cubicBezTo>
                <a:cubicBezTo>
                  <a:pt x="39768" y="19881"/>
                  <a:pt x="39108" y="19740"/>
                  <a:pt x="38412" y="19555"/>
                </a:cubicBezTo>
                <a:cubicBezTo>
                  <a:pt x="38553" y="19335"/>
                  <a:pt x="38703" y="19150"/>
                  <a:pt x="38853" y="18930"/>
                </a:cubicBezTo>
                <a:close/>
                <a:moveTo>
                  <a:pt x="70372" y="19319"/>
                </a:moveTo>
                <a:cubicBezTo>
                  <a:pt x="70924" y="19319"/>
                  <a:pt x="71486" y="19335"/>
                  <a:pt x="72043" y="19335"/>
                </a:cubicBezTo>
                <a:cubicBezTo>
                  <a:pt x="72228" y="19555"/>
                  <a:pt x="72448" y="19775"/>
                  <a:pt x="72704" y="19995"/>
                </a:cubicBezTo>
                <a:cubicBezTo>
                  <a:pt x="72123" y="19960"/>
                  <a:pt x="71533" y="19960"/>
                  <a:pt x="70908" y="19960"/>
                </a:cubicBezTo>
                <a:lnTo>
                  <a:pt x="70142" y="19960"/>
                </a:lnTo>
                <a:cubicBezTo>
                  <a:pt x="69922" y="19740"/>
                  <a:pt x="69702" y="19555"/>
                  <a:pt x="69481" y="19335"/>
                </a:cubicBezTo>
                <a:lnTo>
                  <a:pt x="69552" y="19335"/>
                </a:lnTo>
                <a:cubicBezTo>
                  <a:pt x="69822" y="19323"/>
                  <a:pt x="70096" y="19319"/>
                  <a:pt x="70372" y="19319"/>
                </a:cubicBezTo>
                <a:close/>
                <a:moveTo>
                  <a:pt x="82353" y="18305"/>
                </a:moveTo>
                <a:lnTo>
                  <a:pt x="82353" y="18305"/>
                </a:lnTo>
                <a:cubicBezTo>
                  <a:pt x="82908" y="18525"/>
                  <a:pt x="83533" y="18745"/>
                  <a:pt x="84193" y="18965"/>
                </a:cubicBezTo>
                <a:cubicBezTo>
                  <a:pt x="84483" y="19300"/>
                  <a:pt x="84774" y="19625"/>
                  <a:pt x="85109" y="19995"/>
                </a:cubicBezTo>
                <a:cubicBezTo>
                  <a:pt x="84413" y="19775"/>
                  <a:pt x="83788" y="19555"/>
                  <a:pt x="83198" y="19300"/>
                </a:cubicBezTo>
                <a:cubicBezTo>
                  <a:pt x="82872" y="18930"/>
                  <a:pt x="82608" y="18604"/>
                  <a:pt x="82353" y="18305"/>
                </a:cubicBezTo>
                <a:close/>
                <a:moveTo>
                  <a:pt x="58952" y="18085"/>
                </a:moveTo>
                <a:cubicBezTo>
                  <a:pt x="59022" y="18525"/>
                  <a:pt x="59058" y="18930"/>
                  <a:pt x="59137" y="19335"/>
                </a:cubicBezTo>
                <a:cubicBezTo>
                  <a:pt x="58767" y="19590"/>
                  <a:pt x="58362" y="19845"/>
                  <a:pt x="57957" y="20030"/>
                </a:cubicBezTo>
                <a:cubicBezTo>
                  <a:pt x="57887" y="19660"/>
                  <a:pt x="57851" y="19300"/>
                  <a:pt x="57781" y="18965"/>
                </a:cubicBezTo>
                <a:lnTo>
                  <a:pt x="57781" y="18859"/>
                </a:lnTo>
                <a:cubicBezTo>
                  <a:pt x="58177" y="18639"/>
                  <a:pt x="58547" y="18384"/>
                  <a:pt x="58952" y="18085"/>
                </a:cubicBezTo>
                <a:close/>
                <a:moveTo>
                  <a:pt x="67245" y="19335"/>
                </a:moveTo>
                <a:cubicBezTo>
                  <a:pt x="67386" y="19555"/>
                  <a:pt x="67606" y="19740"/>
                  <a:pt x="67826" y="19925"/>
                </a:cubicBezTo>
                <a:cubicBezTo>
                  <a:pt x="67245" y="19960"/>
                  <a:pt x="66655" y="19960"/>
                  <a:pt x="66101" y="20030"/>
                </a:cubicBezTo>
                <a:cubicBezTo>
                  <a:pt x="65925" y="19845"/>
                  <a:pt x="65740" y="19625"/>
                  <a:pt x="65590" y="19405"/>
                </a:cubicBezTo>
                <a:cubicBezTo>
                  <a:pt x="66145" y="19370"/>
                  <a:pt x="66691" y="19335"/>
                  <a:pt x="67245" y="19335"/>
                </a:cubicBezTo>
                <a:close/>
                <a:moveTo>
                  <a:pt x="3857" y="18269"/>
                </a:moveTo>
                <a:cubicBezTo>
                  <a:pt x="4552" y="18560"/>
                  <a:pt x="5248" y="18895"/>
                  <a:pt x="5908" y="19220"/>
                </a:cubicBezTo>
                <a:cubicBezTo>
                  <a:pt x="5433" y="19520"/>
                  <a:pt x="4913" y="19810"/>
                  <a:pt x="4438" y="20101"/>
                </a:cubicBezTo>
                <a:cubicBezTo>
                  <a:pt x="4033" y="19881"/>
                  <a:pt x="3637" y="19660"/>
                  <a:pt x="3232" y="19440"/>
                </a:cubicBezTo>
                <a:cubicBezTo>
                  <a:pt x="2976" y="19300"/>
                  <a:pt x="2677" y="19150"/>
                  <a:pt x="2387" y="19000"/>
                </a:cubicBezTo>
                <a:cubicBezTo>
                  <a:pt x="2862" y="18780"/>
                  <a:pt x="3337" y="18525"/>
                  <a:pt x="3857" y="18269"/>
                </a:cubicBezTo>
                <a:close/>
                <a:moveTo>
                  <a:pt x="33966" y="18824"/>
                </a:moveTo>
                <a:cubicBezTo>
                  <a:pt x="34407" y="19079"/>
                  <a:pt x="34926" y="19264"/>
                  <a:pt x="35401" y="19440"/>
                </a:cubicBezTo>
                <a:cubicBezTo>
                  <a:pt x="35551" y="19484"/>
                  <a:pt x="35692" y="19555"/>
                  <a:pt x="35842" y="19590"/>
                </a:cubicBezTo>
                <a:cubicBezTo>
                  <a:pt x="35657" y="19775"/>
                  <a:pt x="35507" y="19960"/>
                  <a:pt x="35366" y="20101"/>
                </a:cubicBezTo>
                <a:cubicBezTo>
                  <a:pt x="35146" y="20030"/>
                  <a:pt x="34926" y="19960"/>
                  <a:pt x="34706" y="19845"/>
                </a:cubicBezTo>
                <a:cubicBezTo>
                  <a:pt x="34301" y="19660"/>
                  <a:pt x="33896" y="19484"/>
                  <a:pt x="33491" y="19220"/>
                </a:cubicBezTo>
                <a:cubicBezTo>
                  <a:pt x="33641" y="19115"/>
                  <a:pt x="33790" y="18965"/>
                  <a:pt x="33966" y="18824"/>
                </a:cubicBezTo>
                <a:close/>
                <a:moveTo>
                  <a:pt x="36352" y="19079"/>
                </a:moveTo>
                <a:cubicBezTo>
                  <a:pt x="36722" y="19150"/>
                  <a:pt x="37127" y="19264"/>
                  <a:pt x="37488" y="19370"/>
                </a:cubicBezTo>
                <a:cubicBezTo>
                  <a:pt x="37752" y="19440"/>
                  <a:pt x="38043" y="19520"/>
                  <a:pt x="38298" y="19590"/>
                </a:cubicBezTo>
                <a:cubicBezTo>
                  <a:pt x="38227" y="19704"/>
                  <a:pt x="38148" y="19810"/>
                  <a:pt x="38078" y="19925"/>
                </a:cubicBezTo>
                <a:cubicBezTo>
                  <a:pt x="38007" y="19995"/>
                  <a:pt x="37972" y="20065"/>
                  <a:pt x="37893" y="20145"/>
                </a:cubicBezTo>
                <a:cubicBezTo>
                  <a:pt x="37233" y="19960"/>
                  <a:pt x="36572" y="19775"/>
                  <a:pt x="35912" y="19555"/>
                </a:cubicBezTo>
                <a:cubicBezTo>
                  <a:pt x="36062" y="19405"/>
                  <a:pt x="36211" y="19220"/>
                  <a:pt x="36352" y="19079"/>
                </a:cubicBezTo>
                <a:close/>
                <a:moveTo>
                  <a:pt x="49637" y="18895"/>
                </a:moveTo>
                <a:cubicBezTo>
                  <a:pt x="49637" y="19185"/>
                  <a:pt x="49593" y="19520"/>
                  <a:pt x="49558" y="19845"/>
                </a:cubicBezTo>
                <a:cubicBezTo>
                  <a:pt x="49197" y="19925"/>
                  <a:pt x="48792" y="19960"/>
                  <a:pt x="48387" y="19995"/>
                </a:cubicBezTo>
                <a:cubicBezTo>
                  <a:pt x="48017" y="20065"/>
                  <a:pt x="47612" y="20101"/>
                  <a:pt x="47216" y="20145"/>
                </a:cubicBezTo>
                <a:cubicBezTo>
                  <a:pt x="47287" y="19845"/>
                  <a:pt x="47357" y="19590"/>
                  <a:pt x="47392" y="19300"/>
                </a:cubicBezTo>
                <a:cubicBezTo>
                  <a:pt x="47797" y="19264"/>
                  <a:pt x="48202" y="19185"/>
                  <a:pt x="48607" y="19115"/>
                </a:cubicBezTo>
                <a:cubicBezTo>
                  <a:pt x="48933" y="19044"/>
                  <a:pt x="49303" y="18965"/>
                  <a:pt x="49637" y="18895"/>
                </a:cubicBezTo>
                <a:close/>
                <a:moveTo>
                  <a:pt x="28173" y="17759"/>
                </a:moveTo>
                <a:cubicBezTo>
                  <a:pt x="28288" y="17829"/>
                  <a:pt x="28393" y="17900"/>
                  <a:pt x="28464" y="17979"/>
                </a:cubicBezTo>
                <a:cubicBezTo>
                  <a:pt x="29019" y="18419"/>
                  <a:pt x="29564" y="18824"/>
                  <a:pt x="30154" y="19220"/>
                </a:cubicBezTo>
                <a:cubicBezTo>
                  <a:pt x="29864" y="19555"/>
                  <a:pt x="29608" y="19845"/>
                  <a:pt x="29388" y="20180"/>
                </a:cubicBezTo>
                <a:cubicBezTo>
                  <a:pt x="28649" y="19740"/>
                  <a:pt x="27953" y="19300"/>
                  <a:pt x="27258" y="18824"/>
                </a:cubicBezTo>
                <a:cubicBezTo>
                  <a:pt x="27548" y="18454"/>
                  <a:pt x="27848" y="18085"/>
                  <a:pt x="28173" y="17759"/>
                </a:cubicBezTo>
                <a:close/>
                <a:moveTo>
                  <a:pt x="56055" y="18305"/>
                </a:moveTo>
                <a:cubicBezTo>
                  <a:pt x="56091" y="18639"/>
                  <a:pt x="56126" y="18930"/>
                  <a:pt x="56196" y="19264"/>
                </a:cubicBezTo>
                <a:cubicBezTo>
                  <a:pt x="56196" y="19335"/>
                  <a:pt x="56196" y="19440"/>
                  <a:pt x="56240" y="19520"/>
                </a:cubicBezTo>
                <a:cubicBezTo>
                  <a:pt x="55536" y="19775"/>
                  <a:pt x="54805" y="19995"/>
                  <a:pt x="54075" y="20180"/>
                </a:cubicBezTo>
                <a:lnTo>
                  <a:pt x="54075" y="20030"/>
                </a:lnTo>
                <a:cubicBezTo>
                  <a:pt x="54039" y="19704"/>
                  <a:pt x="53995" y="19370"/>
                  <a:pt x="53995" y="19000"/>
                </a:cubicBezTo>
                <a:cubicBezTo>
                  <a:pt x="54700" y="18824"/>
                  <a:pt x="55395" y="18560"/>
                  <a:pt x="56055" y="18305"/>
                </a:cubicBezTo>
                <a:close/>
                <a:moveTo>
                  <a:pt x="72123" y="19335"/>
                </a:moveTo>
                <a:lnTo>
                  <a:pt x="72123" y="19335"/>
                </a:lnTo>
                <a:cubicBezTo>
                  <a:pt x="72889" y="19370"/>
                  <a:pt x="73699" y="19405"/>
                  <a:pt x="74509" y="19484"/>
                </a:cubicBezTo>
                <a:cubicBezTo>
                  <a:pt x="74729" y="19740"/>
                  <a:pt x="74984" y="19960"/>
                  <a:pt x="75239" y="20180"/>
                </a:cubicBezTo>
                <a:cubicBezTo>
                  <a:pt x="74465" y="20101"/>
                  <a:pt x="73663" y="20030"/>
                  <a:pt x="72818" y="19995"/>
                </a:cubicBezTo>
                <a:cubicBezTo>
                  <a:pt x="72563" y="19810"/>
                  <a:pt x="72308" y="19590"/>
                  <a:pt x="72123" y="19335"/>
                </a:cubicBezTo>
                <a:close/>
                <a:moveTo>
                  <a:pt x="7414" y="18419"/>
                </a:moveTo>
                <a:cubicBezTo>
                  <a:pt x="8039" y="18710"/>
                  <a:pt x="8699" y="19000"/>
                  <a:pt x="9315" y="19300"/>
                </a:cubicBezTo>
                <a:cubicBezTo>
                  <a:pt x="8875" y="19625"/>
                  <a:pt x="8435" y="19925"/>
                  <a:pt x="7995" y="20215"/>
                </a:cubicBezTo>
                <a:cubicBezTo>
                  <a:pt x="7378" y="19881"/>
                  <a:pt x="6718" y="19555"/>
                  <a:pt x="6058" y="19220"/>
                </a:cubicBezTo>
                <a:cubicBezTo>
                  <a:pt x="6498" y="18965"/>
                  <a:pt x="6938" y="18674"/>
                  <a:pt x="7414" y="18419"/>
                </a:cubicBezTo>
                <a:close/>
                <a:moveTo>
                  <a:pt x="41010" y="19264"/>
                </a:moveTo>
                <a:cubicBezTo>
                  <a:pt x="41714" y="19370"/>
                  <a:pt x="42409" y="19440"/>
                  <a:pt x="43140" y="19484"/>
                </a:cubicBezTo>
                <a:cubicBezTo>
                  <a:pt x="42990" y="19740"/>
                  <a:pt x="42885" y="19995"/>
                  <a:pt x="42735" y="20215"/>
                </a:cubicBezTo>
                <a:cubicBezTo>
                  <a:pt x="42445" y="20215"/>
                  <a:pt x="42154" y="20180"/>
                  <a:pt x="41819" y="20180"/>
                </a:cubicBezTo>
                <a:cubicBezTo>
                  <a:pt x="41379" y="20145"/>
                  <a:pt x="40974" y="20065"/>
                  <a:pt x="40534" y="20030"/>
                </a:cubicBezTo>
                <a:cubicBezTo>
                  <a:pt x="40684" y="19775"/>
                  <a:pt x="40869" y="19520"/>
                  <a:pt x="41010" y="19264"/>
                </a:cubicBezTo>
                <a:close/>
                <a:moveTo>
                  <a:pt x="63539" y="19115"/>
                </a:moveTo>
                <a:cubicBezTo>
                  <a:pt x="63609" y="19300"/>
                  <a:pt x="63724" y="19484"/>
                  <a:pt x="63829" y="19660"/>
                </a:cubicBezTo>
                <a:cubicBezTo>
                  <a:pt x="63284" y="19810"/>
                  <a:pt x="62799" y="19995"/>
                  <a:pt x="62324" y="20215"/>
                </a:cubicBezTo>
                <a:cubicBezTo>
                  <a:pt x="62253" y="20030"/>
                  <a:pt x="62183" y="19845"/>
                  <a:pt x="62104" y="19660"/>
                </a:cubicBezTo>
                <a:cubicBezTo>
                  <a:pt x="62544" y="19440"/>
                  <a:pt x="63019" y="19264"/>
                  <a:pt x="63539" y="19115"/>
                </a:cubicBezTo>
                <a:close/>
                <a:moveTo>
                  <a:pt x="18964" y="18164"/>
                </a:moveTo>
                <a:cubicBezTo>
                  <a:pt x="19660" y="18419"/>
                  <a:pt x="20364" y="18674"/>
                  <a:pt x="21060" y="18965"/>
                </a:cubicBezTo>
                <a:cubicBezTo>
                  <a:pt x="20690" y="19405"/>
                  <a:pt x="20364" y="19845"/>
                  <a:pt x="20030" y="20250"/>
                </a:cubicBezTo>
                <a:cubicBezTo>
                  <a:pt x="19334" y="19960"/>
                  <a:pt x="18639" y="19704"/>
                  <a:pt x="17899" y="19440"/>
                </a:cubicBezTo>
                <a:cubicBezTo>
                  <a:pt x="18269" y="19000"/>
                  <a:pt x="18639" y="18560"/>
                  <a:pt x="18964" y="18164"/>
                </a:cubicBezTo>
                <a:close/>
                <a:moveTo>
                  <a:pt x="47357" y="19300"/>
                </a:moveTo>
                <a:cubicBezTo>
                  <a:pt x="47287" y="19590"/>
                  <a:pt x="47216" y="19845"/>
                  <a:pt x="47172" y="20145"/>
                </a:cubicBezTo>
                <a:cubicBezTo>
                  <a:pt x="46477" y="20215"/>
                  <a:pt x="45781" y="20250"/>
                  <a:pt x="45086" y="20250"/>
                </a:cubicBezTo>
                <a:cubicBezTo>
                  <a:pt x="45156" y="19995"/>
                  <a:pt x="45271" y="19740"/>
                  <a:pt x="45341" y="19484"/>
                </a:cubicBezTo>
                <a:cubicBezTo>
                  <a:pt x="46001" y="19440"/>
                  <a:pt x="46662" y="19405"/>
                  <a:pt x="47357" y="19300"/>
                </a:cubicBezTo>
                <a:close/>
                <a:moveTo>
                  <a:pt x="77986" y="18525"/>
                </a:moveTo>
                <a:cubicBezTo>
                  <a:pt x="78646" y="18745"/>
                  <a:pt x="79307" y="19000"/>
                  <a:pt x="79932" y="19300"/>
                </a:cubicBezTo>
                <a:cubicBezTo>
                  <a:pt x="80187" y="19625"/>
                  <a:pt x="80451" y="19960"/>
                  <a:pt x="80707" y="20250"/>
                </a:cubicBezTo>
                <a:cubicBezTo>
                  <a:pt x="80046" y="19960"/>
                  <a:pt x="79386" y="19660"/>
                  <a:pt x="78646" y="19440"/>
                </a:cubicBezTo>
                <a:cubicBezTo>
                  <a:pt x="78426" y="19150"/>
                  <a:pt x="78206" y="18859"/>
                  <a:pt x="77986" y="18525"/>
                </a:cubicBezTo>
                <a:close/>
                <a:moveTo>
                  <a:pt x="43175" y="19484"/>
                </a:moveTo>
                <a:cubicBezTo>
                  <a:pt x="43523" y="19502"/>
                  <a:pt x="43873" y="19511"/>
                  <a:pt x="44223" y="19511"/>
                </a:cubicBezTo>
                <a:cubicBezTo>
                  <a:pt x="44573" y="19511"/>
                  <a:pt x="44923" y="19502"/>
                  <a:pt x="45271" y="19484"/>
                </a:cubicBezTo>
                <a:lnTo>
                  <a:pt x="45271" y="19484"/>
                </a:lnTo>
                <a:cubicBezTo>
                  <a:pt x="45191" y="19740"/>
                  <a:pt x="45121" y="19995"/>
                  <a:pt x="45015" y="20250"/>
                </a:cubicBezTo>
                <a:cubicBezTo>
                  <a:pt x="44799" y="20261"/>
                  <a:pt x="44583" y="20265"/>
                  <a:pt x="44368" y="20265"/>
                </a:cubicBezTo>
                <a:cubicBezTo>
                  <a:pt x="43848" y="20265"/>
                  <a:pt x="43331" y="20240"/>
                  <a:pt x="42814" y="20215"/>
                </a:cubicBezTo>
                <a:cubicBezTo>
                  <a:pt x="42955" y="19995"/>
                  <a:pt x="43070" y="19740"/>
                  <a:pt x="43175" y="19484"/>
                </a:cubicBezTo>
                <a:close/>
                <a:moveTo>
                  <a:pt x="10530" y="18490"/>
                </a:moveTo>
                <a:cubicBezTo>
                  <a:pt x="11226" y="18745"/>
                  <a:pt x="11921" y="19000"/>
                  <a:pt x="12661" y="19300"/>
                </a:cubicBezTo>
                <a:cubicBezTo>
                  <a:pt x="12291" y="19625"/>
                  <a:pt x="11921" y="19960"/>
                  <a:pt x="11560" y="20286"/>
                </a:cubicBezTo>
                <a:cubicBezTo>
                  <a:pt x="11076" y="20065"/>
                  <a:pt x="10601" y="19845"/>
                  <a:pt x="10125" y="19625"/>
                </a:cubicBezTo>
                <a:cubicBezTo>
                  <a:pt x="9905" y="19520"/>
                  <a:pt x="9650" y="19405"/>
                  <a:pt x="9430" y="19300"/>
                </a:cubicBezTo>
                <a:cubicBezTo>
                  <a:pt x="9799" y="19044"/>
                  <a:pt x="10160" y="18745"/>
                  <a:pt x="10530" y="18490"/>
                </a:cubicBezTo>
                <a:close/>
                <a:moveTo>
                  <a:pt x="79166" y="18199"/>
                </a:moveTo>
                <a:lnTo>
                  <a:pt x="79166" y="18199"/>
                </a:lnTo>
                <a:cubicBezTo>
                  <a:pt x="79826" y="18560"/>
                  <a:pt x="80451" y="18930"/>
                  <a:pt x="81112" y="19300"/>
                </a:cubicBezTo>
                <a:cubicBezTo>
                  <a:pt x="81367" y="19625"/>
                  <a:pt x="81622" y="19960"/>
                  <a:pt x="81913" y="20286"/>
                </a:cubicBezTo>
                <a:cubicBezTo>
                  <a:pt x="81288" y="19925"/>
                  <a:pt x="80627" y="19590"/>
                  <a:pt x="79967" y="19264"/>
                </a:cubicBezTo>
                <a:cubicBezTo>
                  <a:pt x="79712" y="18930"/>
                  <a:pt x="79421" y="18560"/>
                  <a:pt x="79166" y="18199"/>
                </a:cubicBezTo>
                <a:close/>
                <a:moveTo>
                  <a:pt x="80451" y="18384"/>
                </a:moveTo>
                <a:cubicBezTo>
                  <a:pt x="80891" y="18674"/>
                  <a:pt x="81332" y="18965"/>
                  <a:pt x="81807" y="19264"/>
                </a:cubicBezTo>
                <a:cubicBezTo>
                  <a:pt x="81913" y="19300"/>
                  <a:pt x="81992" y="19370"/>
                  <a:pt x="82098" y="19405"/>
                </a:cubicBezTo>
                <a:cubicBezTo>
                  <a:pt x="82353" y="19704"/>
                  <a:pt x="82608" y="19995"/>
                  <a:pt x="82872" y="20286"/>
                </a:cubicBezTo>
                <a:cubicBezTo>
                  <a:pt x="82573" y="20145"/>
                  <a:pt x="82318" y="19995"/>
                  <a:pt x="82062" y="19810"/>
                </a:cubicBezTo>
                <a:cubicBezTo>
                  <a:pt x="81913" y="19740"/>
                  <a:pt x="81772" y="19660"/>
                  <a:pt x="81657" y="19590"/>
                </a:cubicBezTo>
                <a:cubicBezTo>
                  <a:pt x="81472" y="19484"/>
                  <a:pt x="81288" y="19370"/>
                  <a:pt x="81147" y="19264"/>
                </a:cubicBezTo>
                <a:cubicBezTo>
                  <a:pt x="80891" y="18965"/>
                  <a:pt x="80671" y="18674"/>
                  <a:pt x="80451" y="18384"/>
                </a:cubicBezTo>
                <a:close/>
                <a:moveTo>
                  <a:pt x="81367" y="18454"/>
                </a:moveTo>
                <a:lnTo>
                  <a:pt x="81367" y="18454"/>
                </a:lnTo>
                <a:cubicBezTo>
                  <a:pt x="81913" y="18745"/>
                  <a:pt x="82503" y="19044"/>
                  <a:pt x="83163" y="19335"/>
                </a:cubicBezTo>
                <a:cubicBezTo>
                  <a:pt x="83268" y="19440"/>
                  <a:pt x="83383" y="19590"/>
                  <a:pt x="83489" y="19740"/>
                </a:cubicBezTo>
                <a:cubicBezTo>
                  <a:pt x="83673" y="19925"/>
                  <a:pt x="83858" y="20101"/>
                  <a:pt x="84043" y="20286"/>
                </a:cubicBezTo>
                <a:cubicBezTo>
                  <a:pt x="83348" y="19995"/>
                  <a:pt x="82723" y="19704"/>
                  <a:pt x="82133" y="19370"/>
                </a:cubicBezTo>
                <a:cubicBezTo>
                  <a:pt x="82027" y="19220"/>
                  <a:pt x="81877" y="19079"/>
                  <a:pt x="81772" y="18930"/>
                </a:cubicBezTo>
                <a:cubicBezTo>
                  <a:pt x="81622" y="18780"/>
                  <a:pt x="81472" y="18604"/>
                  <a:pt x="81367" y="18454"/>
                </a:cubicBezTo>
                <a:close/>
                <a:moveTo>
                  <a:pt x="65520" y="19405"/>
                </a:moveTo>
                <a:cubicBezTo>
                  <a:pt x="65661" y="19625"/>
                  <a:pt x="65845" y="19845"/>
                  <a:pt x="66030" y="20030"/>
                </a:cubicBezTo>
                <a:cubicBezTo>
                  <a:pt x="65625" y="20065"/>
                  <a:pt x="65264" y="20101"/>
                  <a:pt x="64859" y="20180"/>
                </a:cubicBezTo>
                <a:cubicBezTo>
                  <a:pt x="64675" y="20215"/>
                  <a:pt x="64490" y="20250"/>
                  <a:pt x="64340" y="20321"/>
                </a:cubicBezTo>
                <a:cubicBezTo>
                  <a:pt x="64164" y="20101"/>
                  <a:pt x="64049" y="19925"/>
                  <a:pt x="63900" y="19704"/>
                </a:cubicBezTo>
                <a:lnTo>
                  <a:pt x="63944" y="19704"/>
                </a:lnTo>
                <a:cubicBezTo>
                  <a:pt x="64454" y="19555"/>
                  <a:pt x="65000" y="19484"/>
                  <a:pt x="65520" y="19405"/>
                </a:cubicBezTo>
                <a:close/>
                <a:moveTo>
                  <a:pt x="76410" y="19000"/>
                </a:moveTo>
                <a:lnTo>
                  <a:pt x="76410" y="19000"/>
                </a:lnTo>
                <a:cubicBezTo>
                  <a:pt x="76745" y="19044"/>
                  <a:pt x="77071" y="19115"/>
                  <a:pt x="77370" y="19185"/>
                </a:cubicBezTo>
                <a:cubicBezTo>
                  <a:pt x="77810" y="19264"/>
                  <a:pt x="78206" y="19370"/>
                  <a:pt x="78611" y="19520"/>
                </a:cubicBezTo>
                <a:cubicBezTo>
                  <a:pt x="78831" y="19775"/>
                  <a:pt x="79087" y="20065"/>
                  <a:pt x="79307" y="20321"/>
                </a:cubicBezTo>
                <a:cubicBezTo>
                  <a:pt x="78726" y="20145"/>
                  <a:pt x="78101" y="19960"/>
                  <a:pt x="77440" y="19845"/>
                </a:cubicBezTo>
                <a:cubicBezTo>
                  <a:pt x="77326" y="19810"/>
                  <a:pt x="77185" y="19775"/>
                  <a:pt x="77071" y="19775"/>
                </a:cubicBezTo>
                <a:cubicBezTo>
                  <a:pt x="76850" y="19520"/>
                  <a:pt x="76630" y="19264"/>
                  <a:pt x="76410" y="19000"/>
                </a:cubicBezTo>
                <a:close/>
                <a:moveTo>
                  <a:pt x="61813" y="19000"/>
                </a:moveTo>
                <a:cubicBezTo>
                  <a:pt x="61884" y="19220"/>
                  <a:pt x="61963" y="19440"/>
                  <a:pt x="62033" y="19660"/>
                </a:cubicBezTo>
                <a:cubicBezTo>
                  <a:pt x="61593" y="19845"/>
                  <a:pt x="61188" y="20101"/>
                  <a:pt x="60783" y="20365"/>
                </a:cubicBezTo>
                <a:cubicBezTo>
                  <a:pt x="60748" y="20145"/>
                  <a:pt x="60678" y="19881"/>
                  <a:pt x="60642" y="19660"/>
                </a:cubicBezTo>
                <a:cubicBezTo>
                  <a:pt x="61039" y="19405"/>
                  <a:pt x="61443" y="19220"/>
                  <a:pt x="61813" y="19000"/>
                </a:cubicBezTo>
                <a:close/>
                <a:moveTo>
                  <a:pt x="60343" y="18560"/>
                </a:moveTo>
                <a:cubicBezTo>
                  <a:pt x="60422" y="18930"/>
                  <a:pt x="60493" y="19300"/>
                  <a:pt x="60563" y="19625"/>
                </a:cubicBezTo>
                <a:cubicBezTo>
                  <a:pt x="60308" y="19775"/>
                  <a:pt x="60088" y="19960"/>
                  <a:pt x="59832" y="20145"/>
                </a:cubicBezTo>
                <a:cubicBezTo>
                  <a:pt x="59647" y="20250"/>
                  <a:pt x="59498" y="20321"/>
                  <a:pt x="59322" y="20435"/>
                </a:cubicBezTo>
                <a:cubicBezTo>
                  <a:pt x="59278" y="20101"/>
                  <a:pt x="59242" y="19740"/>
                  <a:pt x="59207" y="19370"/>
                </a:cubicBezTo>
                <a:cubicBezTo>
                  <a:pt x="59322" y="19300"/>
                  <a:pt x="59463" y="19185"/>
                  <a:pt x="59612" y="19079"/>
                </a:cubicBezTo>
                <a:cubicBezTo>
                  <a:pt x="59868" y="18895"/>
                  <a:pt x="60123" y="18710"/>
                  <a:pt x="60343" y="18560"/>
                </a:cubicBezTo>
                <a:close/>
                <a:moveTo>
                  <a:pt x="30999" y="18454"/>
                </a:moveTo>
                <a:cubicBezTo>
                  <a:pt x="31589" y="18930"/>
                  <a:pt x="32206" y="19370"/>
                  <a:pt x="32831" y="19775"/>
                </a:cubicBezTo>
                <a:cubicBezTo>
                  <a:pt x="32611" y="19995"/>
                  <a:pt x="32390" y="20250"/>
                  <a:pt x="32170" y="20470"/>
                </a:cubicBezTo>
                <a:cubicBezTo>
                  <a:pt x="31475" y="20101"/>
                  <a:pt x="30850" y="19660"/>
                  <a:pt x="30225" y="19220"/>
                </a:cubicBezTo>
                <a:cubicBezTo>
                  <a:pt x="30489" y="18965"/>
                  <a:pt x="30744" y="18674"/>
                  <a:pt x="30999" y="18454"/>
                </a:cubicBezTo>
                <a:close/>
                <a:moveTo>
                  <a:pt x="70142" y="19995"/>
                </a:moveTo>
                <a:cubicBezTo>
                  <a:pt x="70327" y="20145"/>
                  <a:pt x="70503" y="20286"/>
                  <a:pt x="70688" y="20400"/>
                </a:cubicBezTo>
                <a:cubicBezTo>
                  <a:pt x="70723" y="20435"/>
                  <a:pt x="70802" y="20470"/>
                  <a:pt x="70837" y="20506"/>
                </a:cubicBezTo>
                <a:cubicBezTo>
                  <a:pt x="70605" y="20494"/>
                  <a:pt x="70369" y="20490"/>
                  <a:pt x="70130" y="20490"/>
                </a:cubicBezTo>
                <a:cubicBezTo>
                  <a:pt x="69654" y="20490"/>
                  <a:pt x="69170" y="20506"/>
                  <a:pt x="68707" y="20506"/>
                </a:cubicBezTo>
                <a:cubicBezTo>
                  <a:pt x="68416" y="20365"/>
                  <a:pt x="68196" y="20180"/>
                  <a:pt x="67976" y="19995"/>
                </a:cubicBezTo>
                <a:close/>
                <a:moveTo>
                  <a:pt x="53925" y="19044"/>
                </a:moveTo>
                <a:cubicBezTo>
                  <a:pt x="53960" y="19370"/>
                  <a:pt x="53995" y="19740"/>
                  <a:pt x="53995" y="20065"/>
                </a:cubicBezTo>
                <a:cubicBezTo>
                  <a:pt x="53995" y="20101"/>
                  <a:pt x="53995" y="20145"/>
                  <a:pt x="54039" y="20215"/>
                </a:cubicBezTo>
                <a:cubicBezTo>
                  <a:pt x="53335" y="20365"/>
                  <a:pt x="52640" y="20506"/>
                  <a:pt x="51944" y="20585"/>
                </a:cubicBezTo>
                <a:cubicBezTo>
                  <a:pt x="51979" y="20250"/>
                  <a:pt x="51979" y="19881"/>
                  <a:pt x="51979" y="19484"/>
                </a:cubicBezTo>
                <a:cubicBezTo>
                  <a:pt x="52640" y="19370"/>
                  <a:pt x="53300" y="19220"/>
                  <a:pt x="53925" y="19044"/>
                </a:cubicBezTo>
                <a:close/>
                <a:moveTo>
                  <a:pt x="74614" y="19484"/>
                </a:moveTo>
                <a:lnTo>
                  <a:pt x="74614" y="19484"/>
                </a:lnTo>
                <a:cubicBezTo>
                  <a:pt x="75424" y="19555"/>
                  <a:pt x="76225" y="19660"/>
                  <a:pt x="77035" y="19810"/>
                </a:cubicBezTo>
                <a:cubicBezTo>
                  <a:pt x="77255" y="20065"/>
                  <a:pt x="77511" y="20321"/>
                  <a:pt x="77766" y="20585"/>
                </a:cubicBezTo>
                <a:cubicBezTo>
                  <a:pt x="77000" y="20435"/>
                  <a:pt x="76190" y="20286"/>
                  <a:pt x="75310" y="20215"/>
                </a:cubicBezTo>
                <a:cubicBezTo>
                  <a:pt x="75054" y="19995"/>
                  <a:pt x="74834" y="19740"/>
                  <a:pt x="74614" y="19484"/>
                </a:cubicBezTo>
                <a:close/>
                <a:moveTo>
                  <a:pt x="38368" y="19590"/>
                </a:moveTo>
                <a:cubicBezTo>
                  <a:pt x="39073" y="19775"/>
                  <a:pt x="39733" y="19925"/>
                  <a:pt x="40428" y="20065"/>
                </a:cubicBezTo>
                <a:cubicBezTo>
                  <a:pt x="40314" y="20250"/>
                  <a:pt x="40208" y="20400"/>
                  <a:pt x="40059" y="20585"/>
                </a:cubicBezTo>
                <a:lnTo>
                  <a:pt x="40059" y="20620"/>
                </a:lnTo>
                <a:cubicBezTo>
                  <a:pt x="39363" y="20470"/>
                  <a:pt x="38668" y="20321"/>
                  <a:pt x="37972" y="20145"/>
                </a:cubicBezTo>
                <a:cubicBezTo>
                  <a:pt x="38007" y="20065"/>
                  <a:pt x="38078" y="20030"/>
                  <a:pt x="38113" y="19960"/>
                </a:cubicBezTo>
                <a:cubicBezTo>
                  <a:pt x="38192" y="19845"/>
                  <a:pt x="38298" y="19740"/>
                  <a:pt x="38368" y="19590"/>
                </a:cubicBezTo>
                <a:close/>
                <a:moveTo>
                  <a:pt x="70212" y="19995"/>
                </a:moveTo>
                <a:cubicBezTo>
                  <a:pt x="70432" y="19995"/>
                  <a:pt x="70688" y="19995"/>
                  <a:pt x="70908" y="20030"/>
                </a:cubicBezTo>
                <a:cubicBezTo>
                  <a:pt x="71533" y="20030"/>
                  <a:pt x="72193" y="20030"/>
                  <a:pt x="72783" y="20065"/>
                </a:cubicBezTo>
                <a:cubicBezTo>
                  <a:pt x="73003" y="20250"/>
                  <a:pt x="73258" y="20435"/>
                  <a:pt x="73514" y="20620"/>
                </a:cubicBezTo>
                <a:cubicBezTo>
                  <a:pt x="72783" y="20541"/>
                  <a:pt x="72008" y="20506"/>
                  <a:pt x="71207" y="20506"/>
                </a:cubicBezTo>
                <a:lnTo>
                  <a:pt x="70943" y="20506"/>
                </a:lnTo>
                <a:cubicBezTo>
                  <a:pt x="70873" y="20435"/>
                  <a:pt x="70802" y="20400"/>
                  <a:pt x="70723" y="20365"/>
                </a:cubicBezTo>
                <a:cubicBezTo>
                  <a:pt x="70547" y="20250"/>
                  <a:pt x="70397" y="20145"/>
                  <a:pt x="70212" y="19995"/>
                </a:cubicBezTo>
                <a:close/>
                <a:moveTo>
                  <a:pt x="67862" y="19995"/>
                </a:moveTo>
                <a:cubicBezTo>
                  <a:pt x="68082" y="20180"/>
                  <a:pt x="68346" y="20365"/>
                  <a:pt x="68601" y="20506"/>
                </a:cubicBezTo>
                <a:cubicBezTo>
                  <a:pt x="68011" y="20541"/>
                  <a:pt x="67421" y="20585"/>
                  <a:pt x="66840" y="20655"/>
                </a:cubicBezTo>
                <a:cubicBezTo>
                  <a:pt x="66726" y="20541"/>
                  <a:pt x="66620" y="20470"/>
                  <a:pt x="66506" y="20365"/>
                </a:cubicBezTo>
                <a:cubicBezTo>
                  <a:pt x="66365" y="20286"/>
                  <a:pt x="66250" y="20180"/>
                  <a:pt x="66145" y="20065"/>
                </a:cubicBezTo>
                <a:cubicBezTo>
                  <a:pt x="66726" y="20030"/>
                  <a:pt x="67316" y="19995"/>
                  <a:pt x="67862" y="19995"/>
                </a:cubicBezTo>
                <a:close/>
                <a:moveTo>
                  <a:pt x="57702" y="18895"/>
                </a:moveTo>
                <a:cubicBezTo>
                  <a:pt x="57702" y="18895"/>
                  <a:pt x="57702" y="18930"/>
                  <a:pt x="57737" y="18965"/>
                </a:cubicBezTo>
                <a:cubicBezTo>
                  <a:pt x="57781" y="19335"/>
                  <a:pt x="57851" y="19704"/>
                  <a:pt x="57887" y="20065"/>
                </a:cubicBezTo>
                <a:cubicBezTo>
                  <a:pt x="57411" y="20321"/>
                  <a:pt x="56936" y="20541"/>
                  <a:pt x="56416" y="20691"/>
                </a:cubicBezTo>
                <a:cubicBezTo>
                  <a:pt x="56381" y="20365"/>
                  <a:pt x="56346" y="19995"/>
                  <a:pt x="56311" y="19625"/>
                </a:cubicBezTo>
                <a:cubicBezTo>
                  <a:pt x="56276" y="19590"/>
                  <a:pt x="56276" y="19590"/>
                  <a:pt x="56276" y="19555"/>
                </a:cubicBezTo>
                <a:cubicBezTo>
                  <a:pt x="56786" y="19335"/>
                  <a:pt x="57262" y="19115"/>
                  <a:pt x="57702" y="18895"/>
                </a:cubicBezTo>
                <a:close/>
                <a:moveTo>
                  <a:pt x="15848" y="18745"/>
                </a:moveTo>
                <a:cubicBezTo>
                  <a:pt x="16358" y="18930"/>
                  <a:pt x="16878" y="19115"/>
                  <a:pt x="17388" y="19300"/>
                </a:cubicBezTo>
                <a:cubicBezTo>
                  <a:pt x="17538" y="19335"/>
                  <a:pt x="17679" y="19405"/>
                  <a:pt x="17829" y="19440"/>
                </a:cubicBezTo>
                <a:cubicBezTo>
                  <a:pt x="17609" y="19704"/>
                  <a:pt x="17388" y="19960"/>
                  <a:pt x="17204" y="20215"/>
                </a:cubicBezTo>
                <a:cubicBezTo>
                  <a:pt x="17063" y="20365"/>
                  <a:pt x="16913" y="20541"/>
                  <a:pt x="16763" y="20726"/>
                </a:cubicBezTo>
                <a:cubicBezTo>
                  <a:pt x="16623" y="20655"/>
                  <a:pt x="16438" y="20585"/>
                  <a:pt x="16253" y="20541"/>
                </a:cubicBezTo>
                <a:lnTo>
                  <a:pt x="15478" y="20250"/>
                </a:lnTo>
                <a:cubicBezTo>
                  <a:pt x="15223" y="20145"/>
                  <a:pt x="14967" y="20065"/>
                  <a:pt x="14712" y="19960"/>
                </a:cubicBezTo>
                <a:cubicBezTo>
                  <a:pt x="14862" y="19810"/>
                  <a:pt x="15003" y="19660"/>
                  <a:pt x="15152" y="19520"/>
                </a:cubicBezTo>
                <a:cubicBezTo>
                  <a:pt x="15372" y="19264"/>
                  <a:pt x="15592" y="19000"/>
                  <a:pt x="15848" y="18745"/>
                </a:cubicBezTo>
                <a:close/>
                <a:moveTo>
                  <a:pt x="33420" y="19300"/>
                </a:moveTo>
                <a:cubicBezTo>
                  <a:pt x="33825" y="19520"/>
                  <a:pt x="34266" y="19740"/>
                  <a:pt x="34706" y="19925"/>
                </a:cubicBezTo>
                <a:cubicBezTo>
                  <a:pt x="34891" y="19995"/>
                  <a:pt x="35111" y="20065"/>
                  <a:pt x="35331" y="20180"/>
                </a:cubicBezTo>
                <a:cubicBezTo>
                  <a:pt x="35146" y="20365"/>
                  <a:pt x="34996" y="20541"/>
                  <a:pt x="34812" y="20726"/>
                </a:cubicBezTo>
                <a:cubicBezTo>
                  <a:pt x="34706" y="20655"/>
                  <a:pt x="34591" y="20620"/>
                  <a:pt x="34486" y="20585"/>
                </a:cubicBezTo>
                <a:cubicBezTo>
                  <a:pt x="33931" y="20321"/>
                  <a:pt x="33420" y="20065"/>
                  <a:pt x="32945" y="19740"/>
                </a:cubicBezTo>
                <a:cubicBezTo>
                  <a:pt x="33086" y="19590"/>
                  <a:pt x="33271" y="19440"/>
                  <a:pt x="33420" y="19300"/>
                </a:cubicBezTo>
                <a:close/>
                <a:moveTo>
                  <a:pt x="35877" y="19590"/>
                </a:moveTo>
                <a:cubicBezTo>
                  <a:pt x="36537" y="19810"/>
                  <a:pt x="37197" y="20030"/>
                  <a:pt x="37858" y="20180"/>
                </a:cubicBezTo>
                <a:cubicBezTo>
                  <a:pt x="37708" y="20400"/>
                  <a:pt x="37567" y="20585"/>
                  <a:pt x="37417" y="20805"/>
                </a:cubicBezTo>
                <a:cubicBezTo>
                  <a:pt x="36722" y="20620"/>
                  <a:pt x="36062" y="20400"/>
                  <a:pt x="35401" y="20145"/>
                </a:cubicBezTo>
                <a:cubicBezTo>
                  <a:pt x="35586" y="19960"/>
                  <a:pt x="35727" y="19775"/>
                  <a:pt x="35877" y="19590"/>
                </a:cubicBezTo>
                <a:close/>
                <a:moveTo>
                  <a:pt x="63865" y="19740"/>
                </a:moveTo>
                <a:cubicBezTo>
                  <a:pt x="63979" y="19925"/>
                  <a:pt x="64120" y="20145"/>
                  <a:pt x="64270" y="20321"/>
                </a:cubicBezTo>
                <a:cubicBezTo>
                  <a:pt x="63724" y="20470"/>
                  <a:pt x="63169" y="20655"/>
                  <a:pt x="62658" y="20840"/>
                </a:cubicBezTo>
                <a:cubicBezTo>
                  <a:pt x="62544" y="20655"/>
                  <a:pt x="62438" y="20470"/>
                  <a:pt x="62359" y="20250"/>
                </a:cubicBezTo>
                <a:cubicBezTo>
                  <a:pt x="62843" y="20030"/>
                  <a:pt x="63319" y="19845"/>
                  <a:pt x="63865" y="19740"/>
                </a:cubicBezTo>
                <a:close/>
                <a:moveTo>
                  <a:pt x="51944" y="19520"/>
                </a:moveTo>
                <a:cubicBezTo>
                  <a:pt x="51944" y="19881"/>
                  <a:pt x="51909" y="20250"/>
                  <a:pt x="51909" y="20620"/>
                </a:cubicBezTo>
                <a:cubicBezTo>
                  <a:pt x="51099" y="20726"/>
                  <a:pt x="50298" y="20805"/>
                  <a:pt x="49488" y="20875"/>
                </a:cubicBezTo>
                <a:cubicBezTo>
                  <a:pt x="49523" y="20541"/>
                  <a:pt x="49558" y="20215"/>
                  <a:pt x="49593" y="19881"/>
                </a:cubicBezTo>
                <a:cubicBezTo>
                  <a:pt x="50403" y="19775"/>
                  <a:pt x="51178" y="19660"/>
                  <a:pt x="51944" y="19520"/>
                </a:cubicBezTo>
                <a:close/>
                <a:moveTo>
                  <a:pt x="72889" y="20065"/>
                </a:moveTo>
                <a:cubicBezTo>
                  <a:pt x="73734" y="20101"/>
                  <a:pt x="74544" y="20180"/>
                  <a:pt x="75310" y="20250"/>
                </a:cubicBezTo>
                <a:cubicBezTo>
                  <a:pt x="75530" y="20470"/>
                  <a:pt x="75785" y="20655"/>
                  <a:pt x="76049" y="20840"/>
                </a:cubicBezTo>
                <a:lnTo>
                  <a:pt x="76084" y="20875"/>
                </a:lnTo>
                <a:cubicBezTo>
                  <a:pt x="75275" y="20761"/>
                  <a:pt x="74465" y="20655"/>
                  <a:pt x="73628" y="20620"/>
                </a:cubicBezTo>
                <a:cubicBezTo>
                  <a:pt x="73364" y="20435"/>
                  <a:pt x="73109" y="20250"/>
                  <a:pt x="72889" y="20065"/>
                </a:cubicBezTo>
                <a:close/>
                <a:moveTo>
                  <a:pt x="2316" y="19044"/>
                </a:moveTo>
                <a:cubicBezTo>
                  <a:pt x="2607" y="19185"/>
                  <a:pt x="2897" y="19335"/>
                  <a:pt x="3232" y="19520"/>
                </a:cubicBezTo>
                <a:cubicBezTo>
                  <a:pt x="3593" y="19740"/>
                  <a:pt x="3998" y="19925"/>
                  <a:pt x="4367" y="20145"/>
                </a:cubicBezTo>
                <a:cubicBezTo>
                  <a:pt x="3927" y="20400"/>
                  <a:pt x="3452" y="20655"/>
                  <a:pt x="3012" y="20911"/>
                </a:cubicBezTo>
                <a:cubicBezTo>
                  <a:pt x="2607" y="20655"/>
                  <a:pt x="2202" y="20435"/>
                  <a:pt x="1832" y="20215"/>
                </a:cubicBezTo>
                <a:cubicBezTo>
                  <a:pt x="1541" y="20030"/>
                  <a:pt x="1251" y="19881"/>
                  <a:pt x="952" y="19740"/>
                </a:cubicBezTo>
                <a:cubicBezTo>
                  <a:pt x="1392" y="19520"/>
                  <a:pt x="1876" y="19264"/>
                  <a:pt x="2316" y="19044"/>
                </a:cubicBezTo>
                <a:close/>
                <a:moveTo>
                  <a:pt x="40499" y="20065"/>
                </a:moveTo>
                <a:cubicBezTo>
                  <a:pt x="40939" y="20145"/>
                  <a:pt x="41379" y="20215"/>
                  <a:pt x="41819" y="20215"/>
                </a:cubicBezTo>
                <a:cubicBezTo>
                  <a:pt x="42110" y="20250"/>
                  <a:pt x="42445" y="20286"/>
                  <a:pt x="42700" y="20286"/>
                </a:cubicBezTo>
                <a:cubicBezTo>
                  <a:pt x="42665" y="20365"/>
                  <a:pt x="42629" y="20470"/>
                  <a:pt x="42594" y="20541"/>
                </a:cubicBezTo>
                <a:cubicBezTo>
                  <a:pt x="42515" y="20655"/>
                  <a:pt x="42445" y="20805"/>
                  <a:pt x="42374" y="20911"/>
                </a:cubicBezTo>
                <a:cubicBezTo>
                  <a:pt x="41599" y="20840"/>
                  <a:pt x="40869" y="20726"/>
                  <a:pt x="40129" y="20620"/>
                </a:cubicBezTo>
                <a:cubicBezTo>
                  <a:pt x="40279" y="20435"/>
                  <a:pt x="40393" y="20250"/>
                  <a:pt x="40499" y="20065"/>
                </a:cubicBezTo>
                <a:close/>
                <a:moveTo>
                  <a:pt x="62033" y="19704"/>
                </a:moveTo>
                <a:cubicBezTo>
                  <a:pt x="62104" y="19881"/>
                  <a:pt x="62183" y="20065"/>
                  <a:pt x="62253" y="20250"/>
                </a:cubicBezTo>
                <a:cubicBezTo>
                  <a:pt x="61813" y="20435"/>
                  <a:pt x="61373" y="20691"/>
                  <a:pt x="60933" y="20911"/>
                </a:cubicBezTo>
                <a:cubicBezTo>
                  <a:pt x="60898" y="20761"/>
                  <a:pt x="60862" y="20585"/>
                  <a:pt x="60783" y="20400"/>
                </a:cubicBezTo>
                <a:cubicBezTo>
                  <a:pt x="61223" y="20145"/>
                  <a:pt x="61628" y="19925"/>
                  <a:pt x="62033" y="19704"/>
                </a:cubicBezTo>
                <a:close/>
                <a:moveTo>
                  <a:pt x="66066" y="20065"/>
                </a:moveTo>
                <a:cubicBezTo>
                  <a:pt x="66215" y="20215"/>
                  <a:pt x="66321" y="20321"/>
                  <a:pt x="66471" y="20435"/>
                </a:cubicBezTo>
                <a:cubicBezTo>
                  <a:pt x="66541" y="20506"/>
                  <a:pt x="66655" y="20585"/>
                  <a:pt x="66761" y="20655"/>
                </a:cubicBezTo>
                <a:cubicBezTo>
                  <a:pt x="66145" y="20726"/>
                  <a:pt x="65520" y="20805"/>
                  <a:pt x="64895" y="20946"/>
                </a:cubicBezTo>
                <a:cubicBezTo>
                  <a:pt x="64859" y="20911"/>
                  <a:pt x="64859" y="20875"/>
                  <a:pt x="64824" y="20875"/>
                </a:cubicBezTo>
                <a:cubicBezTo>
                  <a:pt x="64639" y="20691"/>
                  <a:pt x="64490" y="20541"/>
                  <a:pt x="64384" y="20365"/>
                </a:cubicBezTo>
                <a:cubicBezTo>
                  <a:pt x="64525" y="20321"/>
                  <a:pt x="64710" y="20286"/>
                  <a:pt x="64895" y="20250"/>
                </a:cubicBezTo>
                <a:cubicBezTo>
                  <a:pt x="65300" y="20180"/>
                  <a:pt x="65661" y="20145"/>
                  <a:pt x="66066" y="20065"/>
                </a:cubicBezTo>
                <a:close/>
                <a:moveTo>
                  <a:pt x="70943" y="20541"/>
                </a:moveTo>
                <a:cubicBezTo>
                  <a:pt x="71207" y="20691"/>
                  <a:pt x="71427" y="20840"/>
                  <a:pt x="71682" y="20981"/>
                </a:cubicBezTo>
                <a:cubicBezTo>
                  <a:pt x="71313" y="20963"/>
                  <a:pt x="70945" y="20955"/>
                  <a:pt x="70583" y="20955"/>
                </a:cubicBezTo>
                <a:cubicBezTo>
                  <a:pt x="70221" y="20955"/>
                  <a:pt x="69864" y="20963"/>
                  <a:pt x="69517" y="20981"/>
                </a:cubicBezTo>
                <a:cubicBezTo>
                  <a:pt x="69261" y="20840"/>
                  <a:pt x="69041" y="20726"/>
                  <a:pt x="68821" y="20585"/>
                </a:cubicBezTo>
                <a:cubicBezTo>
                  <a:pt x="69517" y="20541"/>
                  <a:pt x="70212" y="20541"/>
                  <a:pt x="70943" y="20541"/>
                </a:cubicBezTo>
                <a:close/>
                <a:moveTo>
                  <a:pt x="24247" y="18824"/>
                </a:moveTo>
                <a:cubicBezTo>
                  <a:pt x="24766" y="19115"/>
                  <a:pt x="25277" y="19405"/>
                  <a:pt x="25787" y="19704"/>
                </a:cubicBezTo>
                <a:cubicBezTo>
                  <a:pt x="25972" y="19810"/>
                  <a:pt x="26157" y="19925"/>
                  <a:pt x="26342" y="20030"/>
                </a:cubicBezTo>
                <a:cubicBezTo>
                  <a:pt x="26087" y="20365"/>
                  <a:pt x="25867" y="20691"/>
                  <a:pt x="25647" y="20981"/>
                </a:cubicBezTo>
                <a:cubicBezTo>
                  <a:pt x="25603" y="21025"/>
                  <a:pt x="25603" y="21060"/>
                  <a:pt x="25567" y="21060"/>
                </a:cubicBezTo>
                <a:cubicBezTo>
                  <a:pt x="25206" y="20875"/>
                  <a:pt x="24801" y="20691"/>
                  <a:pt x="24432" y="20506"/>
                </a:cubicBezTo>
                <a:cubicBezTo>
                  <a:pt x="24106" y="20365"/>
                  <a:pt x="23736" y="20180"/>
                  <a:pt x="23402" y="19995"/>
                </a:cubicBezTo>
                <a:cubicBezTo>
                  <a:pt x="23402" y="19960"/>
                  <a:pt x="23446" y="19960"/>
                  <a:pt x="23481" y="19925"/>
                </a:cubicBezTo>
                <a:cubicBezTo>
                  <a:pt x="23666" y="19660"/>
                  <a:pt x="23886" y="19335"/>
                  <a:pt x="24176" y="18965"/>
                </a:cubicBezTo>
                <a:cubicBezTo>
                  <a:pt x="24212" y="18930"/>
                  <a:pt x="24212" y="18895"/>
                  <a:pt x="24247" y="18824"/>
                </a:cubicBezTo>
                <a:close/>
                <a:moveTo>
                  <a:pt x="42770" y="20286"/>
                </a:moveTo>
                <a:cubicBezTo>
                  <a:pt x="43545" y="20321"/>
                  <a:pt x="44276" y="20321"/>
                  <a:pt x="44971" y="20321"/>
                </a:cubicBezTo>
                <a:cubicBezTo>
                  <a:pt x="44936" y="20435"/>
                  <a:pt x="44901" y="20506"/>
                  <a:pt x="44866" y="20620"/>
                </a:cubicBezTo>
                <a:cubicBezTo>
                  <a:pt x="44830" y="20761"/>
                  <a:pt x="44751" y="20911"/>
                  <a:pt x="44681" y="21060"/>
                </a:cubicBezTo>
                <a:cubicBezTo>
                  <a:pt x="43915" y="21060"/>
                  <a:pt x="43175" y="21025"/>
                  <a:pt x="42445" y="20911"/>
                </a:cubicBezTo>
                <a:cubicBezTo>
                  <a:pt x="42480" y="20805"/>
                  <a:pt x="42550" y="20691"/>
                  <a:pt x="42629" y="20585"/>
                </a:cubicBezTo>
                <a:cubicBezTo>
                  <a:pt x="42700" y="20470"/>
                  <a:pt x="42735" y="20400"/>
                  <a:pt x="42770" y="20286"/>
                </a:cubicBezTo>
                <a:close/>
                <a:moveTo>
                  <a:pt x="49558" y="19925"/>
                </a:moveTo>
                <a:lnTo>
                  <a:pt x="49558" y="19925"/>
                </a:lnTo>
                <a:cubicBezTo>
                  <a:pt x="49523" y="20250"/>
                  <a:pt x="49488" y="20541"/>
                  <a:pt x="49417" y="20875"/>
                </a:cubicBezTo>
                <a:cubicBezTo>
                  <a:pt x="49048" y="20911"/>
                  <a:pt x="48643" y="20946"/>
                  <a:pt x="48238" y="20981"/>
                </a:cubicBezTo>
                <a:cubicBezTo>
                  <a:pt x="47833" y="21025"/>
                  <a:pt x="47392" y="21025"/>
                  <a:pt x="46996" y="21060"/>
                </a:cubicBezTo>
                <a:cubicBezTo>
                  <a:pt x="47067" y="20761"/>
                  <a:pt x="47137" y="20470"/>
                  <a:pt x="47216" y="20215"/>
                </a:cubicBezTo>
                <a:cubicBezTo>
                  <a:pt x="47612" y="20180"/>
                  <a:pt x="48017" y="20101"/>
                  <a:pt x="48422" y="20065"/>
                </a:cubicBezTo>
                <a:cubicBezTo>
                  <a:pt x="48792" y="20030"/>
                  <a:pt x="49153" y="19960"/>
                  <a:pt x="49558" y="19925"/>
                </a:cubicBezTo>
                <a:close/>
                <a:moveTo>
                  <a:pt x="47137" y="20215"/>
                </a:moveTo>
                <a:lnTo>
                  <a:pt x="47137" y="20215"/>
                </a:lnTo>
                <a:cubicBezTo>
                  <a:pt x="47067" y="20470"/>
                  <a:pt x="46996" y="20761"/>
                  <a:pt x="46917" y="21060"/>
                </a:cubicBezTo>
                <a:cubicBezTo>
                  <a:pt x="46552" y="21078"/>
                  <a:pt x="46186" y="21087"/>
                  <a:pt x="45824" y="21087"/>
                </a:cubicBezTo>
                <a:cubicBezTo>
                  <a:pt x="45462" y="21087"/>
                  <a:pt x="45103" y="21078"/>
                  <a:pt x="44751" y="21060"/>
                </a:cubicBezTo>
                <a:cubicBezTo>
                  <a:pt x="44830" y="20911"/>
                  <a:pt x="44866" y="20805"/>
                  <a:pt x="44936" y="20620"/>
                </a:cubicBezTo>
                <a:cubicBezTo>
                  <a:pt x="44971" y="20541"/>
                  <a:pt x="45015" y="20435"/>
                  <a:pt x="45051" y="20321"/>
                </a:cubicBezTo>
                <a:cubicBezTo>
                  <a:pt x="45746" y="20286"/>
                  <a:pt x="46442" y="20250"/>
                  <a:pt x="47137" y="20215"/>
                </a:cubicBezTo>
                <a:close/>
                <a:moveTo>
                  <a:pt x="68707" y="20585"/>
                </a:moveTo>
                <a:cubicBezTo>
                  <a:pt x="68927" y="20726"/>
                  <a:pt x="69147" y="20840"/>
                  <a:pt x="69402" y="20981"/>
                </a:cubicBezTo>
                <a:cubicBezTo>
                  <a:pt x="68742" y="21025"/>
                  <a:pt x="68082" y="21060"/>
                  <a:pt x="67465" y="21096"/>
                </a:cubicBezTo>
                <a:cubicBezTo>
                  <a:pt x="67281" y="20981"/>
                  <a:pt x="67096" y="20840"/>
                  <a:pt x="66911" y="20691"/>
                </a:cubicBezTo>
                <a:cubicBezTo>
                  <a:pt x="67501" y="20655"/>
                  <a:pt x="68082" y="20620"/>
                  <a:pt x="68707" y="20585"/>
                </a:cubicBezTo>
                <a:close/>
                <a:moveTo>
                  <a:pt x="83268" y="19370"/>
                </a:moveTo>
                <a:lnTo>
                  <a:pt x="83268" y="19370"/>
                </a:lnTo>
                <a:cubicBezTo>
                  <a:pt x="83858" y="19625"/>
                  <a:pt x="84483" y="19845"/>
                  <a:pt x="85179" y="20065"/>
                </a:cubicBezTo>
                <a:cubicBezTo>
                  <a:pt x="85364" y="20286"/>
                  <a:pt x="85549" y="20506"/>
                  <a:pt x="85769" y="20691"/>
                </a:cubicBezTo>
                <a:cubicBezTo>
                  <a:pt x="85910" y="20840"/>
                  <a:pt x="86024" y="20946"/>
                  <a:pt x="86174" y="21096"/>
                </a:cubicBezTo>
                <a:cubicBezTo>
                  <a:pt x="85434" y="20875"/>
                  <a:pt x="84774" y="20620"/>
                  <a:pt x="84149" y="20365"/>
                </a:cubicBezTo>
                <a:cubicBezTo>
                  <a:pt x="83929" y="20145"/>
                  <a:pt x="83753" y="19925"/>
                  <a:pt x="83533" y="19704"/>
                </a:cubicBezTo>
                <a:cubicBezTo>
                  <a:pt x="83453" y="19590"/>
                  <a:pt x="83348" y="19484"/>
                  <a:pt x="83268" y="19370"/>
                </a:cubicBezTo>
                <a:close/>
                <a:moveTo>
                  <a:pt x="59137" y="19405"/>
                </a:moveTo>
                <a:cubicBezTo>
                  <a:pt x="59207" y="19775"/>
                  <a:pt x="59242" y="20101"/>
                  <a:pt x="59278" y="20470"/>
                </a:cubicBezTo>
                <a:cubicBezTo>
                  <a:pt x="58882" y="20726"/>
                  <a:pt x="58477" y="20946"/>
                  <a:pt x="58036" y="21131"/>
                </a:cubicBezTo>
                <a:cubicBezTo>
                  <a:pt x="58036" y="20805"/>
                  <a:pt x="58001" y="20470"/>
                  <a:pt x="57957" y="20101"/>
                </a:cubicBezTo>
                <a:cubicBezTo>
                  <a:pt x="58362" y="19881"/>
                  <a:pt x="58767" y="19660"/>
                  <a:pt x="59137" y="19405"/>
                </a:cubicBezTo>
                <a:close/>
                <a:moveTo>
                  <a:pt x="71207" y="20541"/>
                </a:moveTo>
                <a:cubicBezTo>
                  <a:pt x="72043" y="20585"/>
                  <a:pt x="72853" y="20620"/>
                  <a:pt x="73628" y="20655"/>
                </a:cubicBezTo>
                <a:cubicBezTo>
                  <a:pt x="73628" y="20691"/>
                  <a:pt x="73663" y="20691"/>
                  <a:pt x="73663" y="20691"/>
                </a:cubicBezTo>
                <a:cubicBezTo>
                  <a:pt x="73883" y="20840"/>
                  <a:pt x="74139" y="20981"/>
                  <a:pt x="74359" y="21131"/>
                </a:cubicBezTo>
                <a:cubicBezTo>
                  <a:pt x="73919" y="21096"/>
                  <a:pt x="73443" y="21060"/>
                  <a:pt x="72968" y="21025"/>
                </a:cubicBezTo>
                <a:cubicBezTo>
                  <a:pt x="72563" y="20981"/>
                  <a:pt x="72193" y="20981"/>
                  <a:pt x="71823" y="20981"/>
                </a:cubicBezTo>
                <a:cubicBezTo>
                  <a:pt x="71568" y="20840"/>
                  <a:pt x="71313" y="20691"/>
                  <a:pt x="71057" y="20541"/>
                </a:cubicBezTo>
                <a:close/>
                <a:moveTo>
                  <a:pt x="12696" y="19300"/>
                </a:moveTo>
                <a:cubicBezTo>
                  <a:pt x="13356" y="19520"/>
                  <a:pt x="13981" y="19775"/>
                  <a:pt x="14598" y="19995"/>
                </a:cubicBezTo>
                <a:cubicBezTo>
                  <a:pt x="14237" y="20400"/>
                  <a:pt x="13867" y="20761"/>
                  <a:pt x="13462" y="21166"/>
                </a:cubicBezTo>
                <a:cubicBezTo>
                  <a:pt x="12837" y="20911"/>
                  <a:pt x="12221" y="20620"/>
                  <a:pt x="11595" y="20321"/>
                </a:cubicBezTo>
                <a:cubicBezTo>
                  <a:pt x="11956" y="19995"/>
                  <a:pt x="12326" y="19625"/>
                  <a:pt x="12696" y="19300"/>
                </a:cubicBezTo>
                <a:close/>
                <a:moveTo>
                  <a:pt x="60598" y="19704"/>
                </a:moveTo>
                <a:cubicBezTo>
                  <a:pt x="60642" y="19925"/>
                  <a:pt x="60678" y="20145"/>
                  <a:pt x="60748" y="20365"/>
                </a:cubicBezTo>
                <a:cubicBezTo>
                  <a:pt x="60598" y="20435"/>
                  <a:pt x="60493" y="20506"/>
                  <a:pt x="60378" y="20585"/>
                </a:cubicBezTo>
                <a:cubicBezTo>
                  <a:pt x="60202" y="20726"/>
                  <a:pt x="59982" y="20840"/>
                  <a:pt x="59797" y="20946"/>
                </a:cubicBezTo>
                <a:cubicBezTo>
                  <a:pt x="59647" y="21025"/>
                  <a:pt x="59542" y="21096"/>
                  <a:pt x="59392" y="21166"/>
                </a:cubicBezTo>
                <a:cubicBezTo>
                  <a:pt x="59392" y="20946"/>
                  <a:pt x="59357" y="20726"/>
                  <a:pt x="59357" y="20506"/>
                </a:cubicBezTo>
                <a:cubicBezTo>
                  <a:pt x="59498" y="20400"/>
                  <a:pt x="59683" y="20286"/>
                  <a:pt x="59868" y="20180"/>
                </a:cubicBezTo>
                <a:cubicBezTo>
                  <a:pt x="60088" y="19995"/>
                  <a:pt x="60343" y="19845"/>
                  <a:pt x="60598" y="19704"/>
                </a:cubicBezTo>
                <a:close/>
                <a:moveTo>
                  <a:pt x="27223" y="18859"/>
                </a:moveTo>
                <a:cubicBezTo>
                  <a:pt x="27918" y="19335"/>
                  <a:pt x="28614" y="19810"/>
                  <a:pt x="29344" y="20250"/>
                </a:cubicBezTo>
                <a:cubicBezTo>
                  <a:pt x="29203" y="20435"/>
                  <a:pt x="29054" y="20620"/>
                  <a:pt x="28904" y="20840"/>
                </a:cubicBezTo>
                <a:cubicBezTo>
                  <a:pt x="28798" y="20946"/>
                  <a:pt x="28728" y="21096"/>
                  <a:pt x="28614" y="21201"/>
                </a:cubicBezTo>
                <a:cubicBezTo>
                  <a:pt x="27883" y="20840"/>
                  <a:pt x="27143" y="20435"/>
                  <a:pt x="26413" y="19995"/>
                </a:cubicBezTo>
                <a:cubicBezTo>
                  <a:pt x="26668" y="19625"/>
                  <a:pt x="26967" y="19264"/>
                  <a:pt x="27223" y="18859"/>
                </a:cubicBezTo>
                <a:close/>
                <a:moveTo>
                  <a:pt x="5979" y="19264"/>
                </a:moveTo>
                <a:lnTo>
                  <a:pt x="7959" y="20250"/>
                </a:lnTo>
                <a:cubicBezTo>
                  <a:pt x="7484" y="20585"/>
                  <a:pt x="6973" y="20911"/>
                  <a:pt x="6498" y="21245"/>
                </a:cubicBezTo>
                <a:cubicBezTo>
                  <a:pt x="6058" y="20981"/>
                  <a:pt x="5618" y="20761"/>
                  <a:pt x="5177" y="20506"/>
                </a:cubicBezTo>
                <a:cubicBezTo>
                  <a:pt x="4957" y="20400"/>
                  <a:pt x="4693" y="20250"/>
                  <a:pt x="4473" y="20145"/>
                </a:cubicBezTo>
                <a:cubicBezTo>
                  <a:pt x="4993" y="19845"/>
                  <a:pt x="5503" y="19555"/>
                  <a:pt x="5979" y="19264"/>
                </a:cubicBezTo>
                <a:close/>
                <a:moveTo>
                  <a:pt x="21095" y="19000"/>
                </a:moveTo>
                <a:cubicBezTo>
                  <a:pt x="21861" y="19335"/>
                  <a:pt x="22565" y="19660"/>
                  <a:pt x="23296" y="20030"/>
                </a:cubicBezTo>
                <a:cubicBezTo>
                  <a:pt x="22961" y="20435"/>
                  <a:pt x="22671" y="20840"/>
                  <a:pt x="22345" y="21245"/>
                </a:cubicBezTo>
                <a:cubicBezTo>
                  <a:pt x="22301" y="21201"/>
                  <a:pt x="22266" y="21201"/>
                  <a:pt x="22231" y="21166"/>
                </a:cubicBezTo>
                <a:cubicBezTo>
                  <a:pt x="21500" y="20875"/>
                  <a:pt x="20804" y="20585"/>
                  <a:pt x="20100" y="20286"/>
                </a:cubicBezTo>
                <a:cubicBezTo>
                  <a:pt x="20435" y="19845"/>
                  <a:pt x="20760" y="19440"/>
                  <a:pt x="21095" y="19000"/>
                </a:cubicBezTo>
                <a:close/>
                <a:moveTo>
                  <a:pt x="77106" y="19845"/>
                </a:moveTo>
                <a:cubicBezTo>
                  <a:pt x="77220" y="19845"/>
                  <a:pt x="77326" y="19881"/>
                  <a:pt x="77440" y="19881"/>
                </a:cubicBezTo>
                <a:cubicBezTo>
                  <a:pt x="78101" y="20030"/>
                  <a:pt x="78761" y="20215"/>
                  <a:pt x="79386" y="20435"/>
                </a:cubicBezTo>
                <a:cubicBezTo>
                  <a:pt x="79641" y="20691"/>
                  <a:pt x="79897" y="20946"/>
                  <a:pt x="80152" y="21245"/>
                </a:cubicBezTo>
                <a:cubicBezTo>
                  <a:pt x="79676" y="21060"/>
                  <a:pt x="79201" y="20911"/>
                  <a:pt x="78726" y="20805"/>
                </a:cubicBezTo>
                <a:cubicBezTo>
                  <a:pt x="78470" y="20726"/>
                  <a:pt x="78171" y="20655"/>
                  <a:pt x="77880" y="20620"/>
                </a:cubicBezTo>
                <a:cubicBezTo>
                  <a:pt x="77625" y="20365"/>
                  <a:pt x="77370" y="20101"/>
                  <a:pt x="77106" y="19845"/>
                </a:cubicBezTo>
                <a:close/>
                <a:moveTo>
                  <a:pt x="78726" y="19520"/>
                </a:moveTo>
                <a:cubicBezTo>
                  <a:pt x="79456" y="19775"/>
                  <a:pt x="80117" y="20065"/>
                  <a:pt x="80812" y="20365"/>
                </a:cubicBezTo>
                <a:cubicBezTo>
                  <a:pt x="81068" y="20691"/>
                  <a:pt x="81332" y="20981"/>
                  <a:pt x="81587" y="21245"/>
                </a:cubicBezTo>
                <a:cubicBezTo>
                  <a:pt x="80891" y="20911"/>
                  <a:pt x="80152" y="20620"/>
                  <a:pt x="79421" y="20365"/>
                </a:cubicBezTo>
                <a:cubicBezTo>
                  <a:pt x="79166" y="20101"/>
                  <a:pt x="78946" y="19810"/>
                  <a:pt x="78726" y="19520"/>
                </a:cubicBezTo>
                <a:close/>
                <a:moveTo>
                  <a:pt x="30189" y="19264"/>
                </a:moveTo>
                <a:cubicBezTo>
                  <a:pt x="30815" y="19704"/>
                  <a:pt x="31440" y="20145"/>
                  <a:pt x="32135" y="20506"/>
                </a:cubicBezTo>
                <a:cubicBezTo>
                  <a:pt x="31880" y="20761"/>
                  <a:pt x="31660" y="21060"/>
                  <a:pt x="31404" y="21316"/>
                </a:cubicBezTo>
                <a:cubicBezTo>
                  <a:pt x="30744" y="20981"/>
                  <a:pt x="30084" y="20620"/>
                  <a:pt x="29423" y="20215"/>
                </a:cubicBezTo>
                <a:cubicBezTo>
                  <a:pt x="29679" y="19881"/>
                  <a:pt x="29934" y="19590"/>
                  <a:pt x="30189" y="19264"/>
                </a:cubicBezTo>
                <a:close/>
                <a:moveTo>
                  <a:pt x="37928" y="20215"/>
                </a:moveTo>
                <a:cubicBezTo>
                  <a:pt x="38632" y="20365"/>
                  <a:pt x="39328" y="20541"/>
                  <a:pt x="40023" y="20655"/>
                </a:cubicBezTo>
                <a:cubicBezTo>
                  <a:pt x="39874" y="20875"/>
                  <a:pt x="39733" y="21096"/>
                  <a:pt x="39583" y="21316"/>
                </a:cubicBezTo>
                <a:cubicBezTo>
                  <a:pt x="38853" y="21166"/>
                  <a:pt x="38148" y="21025"/>
                  <a:pt x="37453" y="20805"/>
                </a:cubicBezTo>
                <a:cubicBezTo>
                  <a:pt x="37602" y="20620"/>
                  <a:pt x="37787" y="20400"/>
                  <a:pt x="37928" y="20215"/>
                </a:cubicBezTo>
                <a:close/>
                <a:moveTo>
                  <a:pt x="75424" y="20286"/>
                </a:moveTo>
                <a:cubicBezTo>
                  <a:pt x="76269" y="20365"/>
                  <a:pt x="77071" y="20506"/>
                  <a:pt x="77845" y="20655"/>
                </a:cubicBezTo>
                <a:cubicBezTo>
                  <a:pt x="78101" y="20911"/>
                  <a:pt x="78356" y="21131"/>
                  <a:pt x="78646" y="21316"/>
                </a:cubicBezTo>
                <a:cubicBezTo>
                  <a:pt x="77845" y="21131"/>
                  <a:pt x="77035" y="20981"/>
                  <a:pt x="76190" y="20875"/>
                </a:cubicBezTo>
                <a:cubicBezTo>
                  <a:pt x="76155" y="20840"/>
                  <a:pt x="76120" y="20840"/>
                  <a:pt x="76084" y="20805"/>
                </a:cubicBezTo>
                <a:cubicBezTo>
                  <a:pt x="75864" y="20620"/>
                  <a:pt x="75644" y="20470"/>
                  <a:pt x="75424" y="20286"/>
                </a:cubicBezTo>
                <a:close/>
                <a:moveTo>
                  <a:pt x="82247" y="19484"/>
                </a:moveTo>
                <a:lnTo>
                  <a:pt x="82247" y="19484"/>
                </a:lnTo>
                <a:cubicBezTo>
                  <a:pt x="82828" y="19810"/>
                  <a:pt x="83453" y="20101"/>
                  <a:pt x="84114" y="20400"/>
                </a:cubicBezTo>
                <a:cubicBezTo>
                  <a:pt x="84413" y="20726"/>
                  <a:pt x="84704" y="21025"/>
                  <a:pt x="84994" y="21316"/>
                </a:cubicBezTo>
                <a:cubicBezTo>
                  <a:pt x="84299" y="21025"/>
                  <a:pt x="83638" y="20726"/>
                  <a:pt x="83013" y="20365"/>
                </a:cubicBezTo>
                <a:cubicBezTo>
                  <a:pt x="82758" y="20065"/>
                  <a:pt x="82503" y="19810"/>
                  <a:pt x="82247" y="19484"/>
                </a:cubicBezTo>
                <a:close/>
                <a:moveTo>
                  <a:pt x="56240" y="19555"/>
                </a:moveTo>
                <a:lnTo>
                  <a:pt x="56240" y="19625"/>
                </a:lnTo>
                <a:cubicBezTo>
                  <a:pt x="56276" y="19995"/>
                  <a:pt x="56346" y="20365"/>
                  <a:pt x="56381" y="20726"/>
                </a:cubicBezTo>
                <a:cubicBezTo>
                  <a:pt x="55650" y="20981"/>
                  <a:pt x="54876" y="21166"/>
                  <a:pt x="54145" y="21351"/>
                </a:cubicBezTo>
                <a:cubicBezTo>
                  <a:pt x="54110" y="20981"/>
                  <a:pt x="54110" y="20620"/>
                  <a:pt x="54075" y="20250"/>
                </a:cubicBezTo>
                <a:cubicBezTo>
                  <a:pt x="54805" y="20065"/>
                  <a:pt x="55536" y="19845"/>
                  <a:pt x="56240" y="19555"/>
                </a:cubicBezTo>
                <a:close/>
                <a:moveTo>
                  <a:pt x="80081" y="19370"/>
                </a:moveTo>
                <a:lnTo>
                  <a:pt x="80081" y="19370"/>
                </a:lnTo>
                <a:cubicBezTo>
                  <a:pt x="80742" y="19704"/>
                  <a:pt x="81367" y="20065"/>
                  <a:pt x="82027" y="20435"/>
                </a:cubicBezTo>
                <a:cubicBezTo>
                  <a:pt x="82282" y="20726"/>
                  <a:pt x="82573" y="21060"/>
                  <a:pt x="82828" y="21351"/>
                </a:cubicBezTo>
                <a:cubicBezTo>
                  <a:pt x="82168" y="20981"/>
                  <a:pt x="81552" y="20655"/>
                  <a:pt x="80891" y="20321"/>
                </a:cubicBezTo>
                <a:cubicBezTo>
                  <a:pt x="80592" y="20030"/>
                  <a:pt x="80337" y="19704"/>
                  <a:pt x="80081" y="19370"/>
                </a:cubicBezTo>
                <a:close/>
                <a:moveTo>
                  <a:pt x="64305" y="20365"/>
                </a:moveTo>
                <a:cubicBezTo>
                  <a:pt x="64454" y="20541"/>
                  <a:pt x="64604" y="20726"/>
                  <a:pt x="64780" y="20911"/>
                </a:cubicBezTo>
                <a:lnTo>
                  <a:pt x="64824" y="20946"/>
                </a:lnTo>
                <a:cubicBezTo>
                  <a:pt x="64234" y="21060"/>
                  <a:pt x="63609" y="21201"/>
                  <a:pt x="62984" y="21386"/>
                </a:cubicBezTo>
                <a:cubicBezTo>
                  <a:pt x="62949" y="21316"/>
                  <a:pt x="62914" y="21280"/>
                  <a:pt x="62914" y="21245"/>
                </a:cubicBezTo>
                <a:cubicBezTo>
                  <a:pt x="62843" y="21131"/>
                  <a:pt x="62764" y="21025"/>
                  <a:pt x="62694" y="20911"/>
                </a:cubicBezTo>
                <a:cubicBezTo>
                  <a:pt x="63204" y="20691"/>
                  <a:pt x="63724" y="20506"/>
                  <a:pt x="64305" y="20365"/>
                </a:cubicBezTo>
                <a:close/>
                <a:moveTo>
                  <a:pt x="66805" y="20691"/>
                </a:moveTo>
                <a:cubicBezTo>
                  <a:pt x="67025" y="20840"/>
                  <a:pt x="67201" y="20981"/>
                  <a:pt x="67386" y="21131"/>
                </a:cubicBezTo>
                <a:cubicBezTo>
                  <a:pt x="66691" y="21166"/>
                  <a:pt x="66030" y="21280"/>
                  <a:pt x="65370" y="21386"/>
                </a:cubicBezTo>
                <a:cubicBezTo>
                  <a:pt x="65220" y="21245"/>
                  <a:pt x="65080" y="21131"/>
                  <a:pt x="64930" y="20981"/>
                </a:cubicBezTo>
                <a:cubicBezTo>
                  <a:pt x="65555" y="20875"/>
                  <a:pt x="66180" y="20761"/>
                  <a:pt x="66805" y="20691"/>
                </a:cubicBezTo>
                <a:close/>
                <a:moveTo>
                  <a:pt x="9394" y="19335"/>
                </a:moveTo>
                <a:cubicBezTo>
                  <a:pt x="9615" y="19440"/>
                  <a:pt x="9870" y="19555"/>
                  <a:pt x="10090" y="19660"/>
                </a:cubicBezTo>
                <a:cubicBezTo>
                  <a:pt x="10565" y="19881"/>
                  <a:pt x="11041" y="20101"/>
                  <a:pt x="11516" y="20321"/>
                </a:cubicBezTo>
                <a:cubicBezTo>
                  <a:pt x="11120" y="20691"/>
                  <a:pt x="10715" y="21060"/>
                  <a:pt x="10275" y="21421"/>
                </a:cubicBezTo>
                <a:cubicBezTo>
                  <a:pt x="9685" y="21096"/>
                  <a:pt x="9095" y="20805"/>
                  <a:pt x="8514" y="20506"/>
                </a:cubicBezTo>
                <a:cubicBezTo>
                  <a:pt x="8364" y="20435"/>
                  <a:pt x="8215" y="20321"/>
                  <a:pt x="8074" y="20250"/>
                </a:cubicBezTo>
                <a:cubicBezTo>
                  <a:pt x="8514" y="19960"/>
                  <a:pt x="8954" y="19625"/>
                  <a:pt x="9394" y="19335"/>
                </a:cubicBezTo>
                <a:close/>
                <a:moveTo>
                  <a:pt x="32910" y="19810"/>
                </a:moveTo>
                <a:cubicBezTo>
                  <a:pt x="33385" y="20101"/>
                  <a:pt x="33896" y="20400"/>
                  <a:pt x="34451" y="20620"/>
                </a:cubicBezTo>
                <a:cubicBezTo>
                  <a:pt x="34556" y="20655"/>
                  <a:pt x="34671" y="20726"/>
                  <a:pt x="34776" y="20761"/>
                </a:cubicBezTo>
                <a:cubicBezTo>
                  <a:pt x="34591" y="20981"/>
                  <a:pt x="34407" y="21201"/>
                  <a:pt x="34186" y="21421"/>
                </a:cubicBezTo>
                <a:cubicBezTo>
                  <a:pt x="34010" y="21351"/>
                  <a:pt x="33790" y="21280"/>
                  <a:pt x="33605" y="21201"/>
                </a:cubicBezTo>
                <a:cubicBezTo>
                  <a:pt x="33130" y="20981"/>
                  <a:pt x="32646" y="20761"/>
                  <a:pt x="32206" y="20506"/>
                </a:cubicBezTo>
                <a:cubicBezTo>
                  <a:pt x="32426" y="20250"/>
                  <a:pt x="32646" y="20030"/>
                  <a:pt x="32910" y="19810"/>
                </a:cubicBezTo>
                <a:close/>
                <a:moveTo>
                  <a:pt x="71788" y="21025"/>
                </a:moveTo>
                <a:cubicBezTo>
                  <a:pt x="72043" y="21166"/>
                  <a:pt x="72308" y="21280"/>
                  <a:pt x="72563" y="21421"/>
                </a:cubicBezTo>
                <a:cubicBezTo>
                  <a:pt x="71788" y="21386"/>
                  <a:pt x="71057" y="21386"/>
                  <a:pt x="70283" y="21386"/>
                </a:cubicBezTo>
                <a:cubicBezTo>
                  <a:pt x="70212" y="21351"/>
                  <a:pt x="70142" y="21316"/>
                  <a:pt x="70027" y="21245"/>
                </a:cubicBezTo>
                <a:cubicBezTo>
                  <a:pt x="69922" y="21166"/>
                  <a:pt x="69772" y="21096"/>
                  <a:pt x="69622" y="21025"/>
                </a:cubicBezTo>
                <a:close/>
                <a:moveTo>
                  <a:pt x="81252" y="19405"/>
                </a:moveTo>
                <a:lnTo>
                  <a:pt x="81252" y="19405"/>
                </a:lnTo>
                <a:cubicBezTo>
                  <a:pt x="81367" y="19484"/>
                  <a:pt x="81472" y="19555"/>
                  <a:pt x="81622" y="19625"/>
                </a:cubicBezTo>
                <a:cubicBezTo>
                  <a:pt x="81728" y="19704"/>
                  <a:pt x="81877" y="19775"/>
                  <a:pt x="82027" y="19881"/>
                </a:cubicBezTo>
                <a:cubicBezTo>
                  <a:pt x="82318" y="20065"/>
                  <a:pt x="82652" y="20250"/>
                  <a:pt x="82978" y="20435"/>
                </a:cubicBezTo>
                <a:cubicBezTo>
                  <a:pt x="83268" y="20761"/>
                  <a:pt x="83603" y="21096"/>
                  <a:pt x="83894" y="21421"/>
                </a:cubicBezTo>
                <a:cubicBezTo>
                  <a:pt x="83753" y="21316"/>
                  <a:pt x="83568" y="21245"/>
                  <a:pt x="83383" y="21131"/>
                </a:cubicBezTo>
                <a:cubicBezTo>
                  <a:pt x="83198" y="21025"/>
                  <a:pt x="83013" y="20911"/>
                  <a:pt x="82828" y="20805"/>
                </a:cubicBezTo>
                <a:cubicBezTo>
                  <a:pt x="82573" y="20655"/>
                  <a:pt x="82318" y="20506"/>
                  <a:pt x="82062" y="20365"/>
                </a:cubicBezTo>
                <a:cubicBezTo>
                  <a:pt x="81772" y="20065"/>
                  <a:pt x="81508" y="19740"/>
                  <a:pt x="81252" y="19405"/>
                </a:cubicBezTo>
                <a:close/>
                <a:moveTo>
                  <a:pt x="35366" y="20180"/>
                </a:moveTo>
                <a:cubicBezTo>
                  <a:pt x="36026" y="20435"/>
                  <a:pt x="36687" y="20655"/>
                  <a:pt x="37347" y="20840"/>
                </a:cubicBezTo>
                <a:cubicBezTo>
                  <a:pt x="37197" y="21060"/>
                  <a:pt x="37048" y="21245"/>
                  <a:pt x="36907" y="21465"/>
                </a:cubicBezTo>
                <a:cubicBezTo>
                  <a:pt x="36211" y="21245"/>
                  <a:pt x="35551" y="21025"/>
                  <a:pt x="34891" y="20726"/>
                </a:cubicBezTo>
                <a:cubicBezTo>
                  <a:pt x="35032" y="20541"/>
                  <a:pt x="35217" y="20365"/>
                  <a:pt x="35366" y="20180"/>
                </a:cubicBezTo>
                <a:close/>
                <a:moveTo>
                  <a:pt x="73734" y="20691"/>
                </a:moveTo>
                <a:cubicBezTo>
                  <a:pt x="74579" y="20726"/>
                  <a:pt x="75389" y="20840"/>
                  <a:pt x="76155" y="20946"/>
                </a:cubicBezTo>
                <a:cubicBezTo>
                  <a:pt x="76410" y="21096"/>
                  <a:pt x="76710" y="21280"/>
                  <a:pt x="76965" y="21465"/>
                </a:cubicBezTo>
                <a:cubicBezTo>
                  <a:pt x="76155" y="21316"/>
                  <a:pt x="75345" y="21201"/>
                  <a:pt x="74509" y="21131"/>
                </a:cubicBezTo>
                <a:cubicBezTo>
                  <a:pt x="74244" y="20981"/>
                  <a:pt x="73989" y="20840"/>
                  <a:pt x="73734" y="20691"/>
                </a:cubicBezTo>
                <a:close/>
                <a:moveTo>
                  <a:pt x="62289" y="20286"/>
                </a:moveTo>
                <a:cubicBezTo>
                  <a:pt x="62403" y="20470"/>
                  <a:pt x="62474" y="20691"/>
                  <a:pt x="62579" y="20875"/>
                </a:cubicBezTo>
                <a:cubicBezTo>
                  <a:pt x="62104" y="21096"/>
                  <a:pt x="61593" y="21316"/>
                  <a:pt x="61083" y="21536"/>
                </a:cubicBezTo>
                <a:cubicBezTo>
                  <a:pt x="61039" y="21351"/>
                  <a:pt x="60968" y="21166"/>
                  <a:pt x="60933" y="20981"/>
                </a:cubicBezTo>
                <a:cubicBezTo>
                  <a:pt x="61373" y="20726"/>
                  <a:pt x="61848" y="20506"/>
                  <a:pt x="62289" y="20286"/>
                </a:cubicBezTo>
                <a:close/>
                <a:moveTo>
                  <a:pt x="69517" y="21025"/>
                </a:moveTo>
                <a:cubicBezTo>
                  <a:pt x="69666" y="21131"/>
                  <a:pt x="69842" y="21201"/>
                  <a:pt x="70027" y="21316"/>
                </a:cubicBezTo>
                <a:cubicBezTo>
                  <a:pt x="70063" y="21351"/>
                  <a:pt x="70142" y="21351"/>
                  <a:pt x="70177" y="21386"/>
                </a:cubicBezTo>
                <a:cubicBezTo>
                  <a:pt x="69481" y="21421"/>
                  <a:pt x="68786" y="21465"/>
                  <a:pt x="68082" y="21536"/>
                </a:cubicBezTo>
                <a:cubicBezTo>
                  <a:pt x="68011" y="21500"/>
                  <a:pt x="67976" y="21465"/>
                  <a:pt x="67941" y="21421"/>
                </a:cubicBezTo>
                <a:cubicBezTo>
                  <a:pt x="67791" y="21351"/>
                  <a:pt x="67685" y="21245"/>
                  <a:pt x="67536" y="21166"/>
                </a:cubicBezTo>
                <a:cubicBezTo>
                  <a:pt x="68161" y="21096"/>
                  <a:pt x="68821" y="21060"/>
                  <a:pt x="69517" y="21025"/>
                </a:cubicBezTo>
                <a:close/>
                <a:moveTo>
                  <a:pt x="17864" y="19484"/>
                </a:moveTo>
                <a:cubicBezTo>
                  <a:pt x="18559" y="19740"/>
                  <a:pt x="19299" y="19995"/>
                  <a:pt x="19994" y="20286"/>
                </a:cubicBezTo>
                <a:cubicBezTo>
                  <a:pt x="19845" y="20470"/>
                  <a:pt x="19739" y="20655"/>
                  <a:pt x="19589" y="20805"/>
                </a:cubicBezTo>
                <a:cubicBezTo>
                  <a:pt x="19405" y="21060"/>
                  <a:pt x="19220" y="21280"/>
                  <a:pt x="19044" y="21536"/>
                </a:cubicBezTo>
                <a:cubicBezTo>
                  <a:pt x="19000" y="21536"/>
                  <a:pt x="19000" y="21536"/>
                  <a:pt x="19000" y="21571"/>
                </a:cubicBezTo>
                <a:cubicBezTo>
                  <a:pt x="18269" y="21280"/>
                  <a:pt x="17538" y="21025"/>
                  <a:pt x="16843" y="20726"/>
                </a:cubicBezTo>
                <a:cubicBezTo>
                  <a:pt x="16948" y="20585"/>
                  <a:pt x="17098" y="20400"/>
                  <a:pt x="17239" y="20250"/>
                </a:cubicBezTo>
                <a:cubicBezTo>
                  <a:pt x="17459" y="19995"/>
                  <a:pt x="17644" y="19740"/>
                  <a:pt x="17864" y="19484"/>
                </a:cubicBezTo>
                <a:close/>
                <a:moveTo>
                  <a:pt x="71938" y="21025"/>
                </a:moveTo>
                <a:lnTo>
                  <a:pt x="71938" y="21025"/>
                </a:lnTo>
                <a:cubicBezTo>
                  <a:pt x="72264" y="21060"/>
                  <a:pt x="72598" y="21060"/>
                  <a:pt x="72968" y="21096"/>
                </a:cubicBezTo>
                <a:cubicBezTo>
                  <a:pt x="73478" y="21096"/>
                  <a:pt x="73989" y="21131"/>
                  <a:pt x="74509" y="21201"/>
                </a:cubicBezTo>
                <a:cubicBezTo>
                  <a:pt x="74729" y="21316"/>
                  <a:pt x="74984" y="21465"/>
                  <a:pt x="75204" y="21606"/>
                </a:cubicBezTo>
                <a:cubicBezTo>
                  <a:pt x="75239" y="21606"/>
                  <a:pt x="75275" y="21606"/>
                  <a:pt x="75275" y="21641"/>
                </a:cubicBezTo>
                <a:cubicBezTo>
                  <a:pt x="74649" y="21571"/>
                  <a:pt x="74024" y="21500"/>
                  <a:pt x="73408" y="21465"/>
                </a:cubicBezTo>
                <a:cubicBezTo>
                  <a:pt x="73144" y="21465"/>
                  <a:pt x="72924" y="21421"/>
                  <a:pt x="72669" y="21421"/>
                </a:cubicBezTo>
                <a:lnTo>
                  <a:pt x="72633" y="21386"/>
                </a:lnTo>
                <a:cubicBezTo>
                  <a:pt x="72378" y="21280"/>
                  <a:pt x="72158" y="21166"/>
                  <a:pt x="71938" y="21025"/>
                </a:cubicBezTo>
                <a:close/>
                <a:moveTo>
                  <a:pt x="40094" y="20655"/>
                </a:moveTo>
                <a:cubicBezTo>
                  <a:pt x="40833" y="20805"/>
                  <a:pt x="41564" y="20911"/>
                  <a:pt x="42330" y="20981"/>
                </a:cubicBezTo>
                <a:cubicBezTo>
                  <a:pt x="42189" y="21201"/>
                  <a:pt x="42075" y="21421"/>
                  <a:pt x="41934" y="21685"/>
                </a:cubicBezTo>
                <a:cubicBezTo>
                  <a:pt x="41124" y="21571"/>
                  <a:pt x="40349" y="21465"/>
                  <a:pt x="39618" y="21316"/>
                </a:cubicBezTo>
                <a:cubicBezTo>
                  <a:pt x="39803" y="21096"/>
                  <a:pt x="39953" y="20875"/>
                  <a:pt x="40094" y="20655"/>
                </a:cubicBezTo>
                <a:close/>
                <a:moveTo>
                  <a:pt x="54039" y="20250"/>
                </a:moveTo>
                <a:cubicBezTo>
                  <a:pt x="54039" y="20620"/>
                  <a:pt x="54075" y="20981"/>
                  <a:pt x="54075" y="21351"/>
                </a:cubicBezTo>
                <a:cubicBezTo>
                  <a:pt x="53335" y="21500"/>
                  <a:pt x="52604" y="21606"/>
                  <a:pt x="51838" y="21685"/>
                </a:cubicBezTo>
                <a:cubicBezTo>
                  <a:pt x="51874" y="21351"/>
                  <a:pt x="51909" y="20981"/>
                  <a:pt x="51944" y="20655"/>
                </a:cubicBezTo>
                <a:cubicBezTo>
                  <a:pt x="52640" y="20541"/>
                  <a:pt x="53335" y="20435"/>
                  <a:pt x="54039" y="20250"/>
                </a:cubicBezTo>
                <a:close/>
                <a:moveTo>
                  <a:pt x="60748" y="20435"/>
                </a:moveTo>
                <a:cubicBezTo>
                  <a:pt x="60783" y="20620"/>
                  <a:pt x="60818" y="20761"/>
                  <a:pt x="60862" y="20946"/>
                </a:cubicBezTo>
                <a:cubicBezTo>
                  <a:pt x="60748" y="21025"/>
                  <a:pt x="60598" y="21096"/>
                  <a:pt x="60457" y="21166"/>
                </a:cubicBezTo>
                <a:cubicBezTo>
                  <a:pt x="60202" y="21316"/>
                  <a:pt x="59938" y="21465"/>
                  <a:pt x="59683" y="21606"/>
                </a:cubicBezTo>
                <a:cubicBezTo>
                  <a:pt x="59577" y="21641"/>
                  <a:pt x="59498" y="21685"/>
                  <a:pt x="59427" y="21721"/>
                </a:cubicBezTo>
                <a:cubicBezTo>
                  <a:pt x="59427" y="21571"/>
                  <a:pt x="59427" y="21386"/>
                  <a:pt x="59392" y="21245"/>
                </a:cubicBezTo>
                <a:cubicBezTo>
                  <a:pt x="59542" y="21166"/>
                  <a:pt x="59683" y="21096"/>
                  <a:pt x="59797" y="21025"/>
                </a:cubicBezTo>
                <a:cubicBezTo>
                  <a:pt x="60017" y="20875"/>
                  <a:pt x="60237" y="20761"/>
                  <a:pt x="60422" y="20655"/>
                </a:cubicBezTo>
                <a:cubicBezTo>
                  <a:pt x="60528" y="20585"/>
                  <a:pt x="60642" y="20506"/>
                  <a:pt x="60748" y="20435"/>
                </a:cubicBezTo>
                <a:close/>
                <a:moveTo>
                  <a:pt x="57887" y="20145"/>
                </a:moveTo>
                <a:cubicBezTo>
                  <a:pt x="57957" y="20470"/>
                  <a:pt x="57957" y="20840"/>
                  <a:pt x="58001" y="21166"/>
                </a:cubicBezTo>
                <a:cubicBezTo>
                  <a:pt x="57482" y="21386"/>
                  <a:pt x="56971" y="21606"/>
                  <a:pt x="56460" y="21756"/>
                </a:cubicBezTo>
                <a:cubicBezTo>
                  <a:pt x="56496" y="21421"/>
                  <a:pt x="56460" y="21096"/>
                  <a:pt x="56416" y="20761"/>
                </a:cubicBezTo>
                <a:cubicBezTo>
                  <a:pt x="56936" y="20585"/>
                  <a:pt x="57411" y="20365"/>
                  <a:pt x="57887" y="20145"/>
                </a:cubicBezTo>
                <a:close/>
                <a:moveTo>
                  <a:pt x="59278" y="20541"/>
                </a:moveTo>
                <a:cubicBezTo>
                  <a:pt x="59322" y="20761"/>
                  <a:pt x="59322" y="20981"/>
                  <a:pt x="59357" y="21201"/>
                </a:cubicBezTo>
                <a:cubicBezTo>
                  <a:pt x="58917" y="21465"/>
                  <a:pt x="58477" y="21641"/>
                  <a:pt x="58036" y="21826"/>
                </a:cubicBezTo>
                <a:lnTo>
                  <a:pt x="58036" y="21201"/>
                </a:lnTo>
                <a:cubicBezTo>
                  <a:pt x="58477" y="21025"/>
                  <a:pt x="58882" y="20805"/>
                  <a:pt x="59278" y="20541"/>
                </a:cubicBezTo>
                <a:close/>
                <a:moveTo>
                  <a:pt x="64859" y="20981"/>
                </a:moveTo>
                <a:cubicBezTo>
                  <a:pt x="65000" y="21131"/>
                  <a:pt x="65150" y="21280"/>
                  <a:pt x="65300" y="21386"/>
                </a:cubicBezTo>
                <a:cubicBezTo>
                  <a:pt x="64639" y="21536"/>
                  <a:pt x="63944" y="21641"/>
                  <a:pt x="63284" y="21826"/>
                </a:cubicBezTo>
                <a:cubicBezTo>
                  <a:pt x="63204" y="21685"/>
                  <a:pt x="63099" y="21571"/>
                  <a:pt x="63019" y="21421"/>
                </a:cubicBezTo>
                <a:cubicBezTo>
                  <a:pt x="63644" y="21245"/>
                  <a:pt x="64270" y="21096"/>
                  <a:pt x="64859" y="20981"/>
                </a:cubicBezTo>
                <a:close/>
                <a:moveTo>
                  <a:pt x="67465" y="21166"/>
                </a:moveTo>
                <a:cubicBezTo>
                  <a:pt x="67606" y="21280"/>
                  <a:pt x="67756" y="21386"/>
                  <a:pt x="67906" y="21465"/>
                </a:cubicBezTo>
                <a:cubicBezTo>
                  <a:pt x="67906" y="21500"/>
                  <a:pt x="67941" y="21536"/>
                  <a:pt x="67976" y="21536"/>
                </a:cubicBezTo>
                <a:cubicBezTo>
                  <a:pt x="67281" y="21606"/>
                  <a:pt x="66585" y="21721"/>
                  <a:pt x="65845" y="21826"/>
                </a:cubicBezTo>
                <a:cubicBezTo>
                  <a:pt x="65775" y="21756"/>
                  <a:pt x="65705" y="21685"/>
                  <a:pt x="65661" y="21641"/>
                </a:cubicBezTo>
                <a:cubicBezTo>
                  <a:pt x="65590" y="21571"/>
                  <a:pt x="65520" y="21500"/>
                  <a:pt x="65440" y="21421"/>
                </a:cubicBezTo>
                <a:cubicBezTo>
                  <a:pt x="66101" y="21316"/>
                  <a:pt x="66761" y="21245"/>
                  <a:pt x="67465" y="21166"/>
                </a:cubicBezTo>
                <a:close/>
                <a:moveTo>
                  <a:pt x="42409" y="20981"/>
                </a:moveTo>
                <a:cubicBezTo>
                  <a:pt x="43140" y="21060"/>
                  <a:pt x="43915" y="21096"/>
                  <a:pt x="44646" y="21131"/>
                </a:cubicBezTo>
                <a:cubicBezTo>
                  <a:pt x="44575" y="21386"/>
                  <a:pt x="44425" y="21606"/>
                  <a:pt x="44311" y="21861"/>
                </a:cubicBezTo>
                <a:cubicBezTo>
                  <a:pt x="43510" y="21826"/>
                  <a:pt x="42735" y="21756"/>
                  <a:pt x="42004" y="21685"/>
                </a:cubicBezTo>
                <a:cubicBezTo>
                  <a:pt x="42110" y="21465"/>
                  <a:pt x="42260" y="21201"/>
                  <a:pt x="42409" y="20981"/>
                </a:cubicBezTo>
                <a:close/>
                <a:moveTo>
                  <a:pt x="51874" y="20655"/>
                </a:moveTo>
                <a:cubicBezTo>
                  <a:pt x="51874" y="21025"/>
                  <a:pt x="51838" y="21351"/>
                  <a:pt x="51759" y="21685"/>
                </a:cubicBezTo>
                <a:cubicBezTo>
                  <a:pt x="50958" y="21756"/>
                  <a:pt x="50148" y="21826"/>
                  <a:pt x="49303" y="21861"/>
                </a:cubicBezTo>
                <a:cubicBezTo>
                  <a:pt x="49373" y="21536"/>
                  <a:pt x="49417" y="21245"/>
                  <a:pt x="49488" y="20946"/>
                </a:cubicBezTo>
                <a:cubicBezTo>
                  <a:pt x="50298" y="20875"/>
                  <a:pt x="51099" y="20761"/>
                  <a:pt x="51874" y="20655"/>
                </a:cubicBezTo>
                <a:close/>
                <a:moveTo>
                  <a:pt x="46917" y="21131"/>
                </a:moveTo>
                <a:cubicBezTo>
                  <a:pt x="46847" y="21386"/>
                  <a:pt x="46776" y="21641"/>
                  <a:pt x="46697" y="21905"/>
                </a:cubicBezTo>
                <a:cubicBezTo>
                  <a:pt x="45896" y="21905"/>
                  <a:pt x="45121" y="21905"/>
                  <a:pt x="44390" y="21861"/>
                </a:cubicBezTo>
                <a:cubicBezTo>
                  <a:pt x="44496" y="21606"/>
                  <a:pt x="44610" y="21386"/>
                  <a:pt x="44716" y="21131"/>
                </a:cubicBezTo>
                <a:close/>
                <a:moveTo>
                  <a:pt x="49417" y="20946"/>
                </a:moveTo>
                <a:lnTo>
                  <a:pt x="49417" y="20946"/>
                </a:lnTo>
                <a:cubicBezTo>
                  <a:pt x="49373" y="21245"/>
                  <a:pt x="49303" y="21536"/>
                  <a:pt x="49232" y="21861"/>
                </a:cubicBezTo>
                <a:cubicBezTo>
                  <a:pt x="48863" y="21861"/>
                  <a:pt x="48458" y="21861"/>
                  <a:pt x="48053" y="21905"/>
                </a:cubicBezTo>
                <a:lnTo>
                  <a:pt x="46732" y="21905"/>
                </a:lnTo>
                <a:cubicBezTo>
                  <a:pt x="46847" y="21641"/>
                  <a:pt x="46917" y="21386"/>
                  <a:pt x="46996" y="21096"/>
                </a:cubicBezTo>
                <a:cubicBezTo>
                  <a:pt x="47392" y="21096"/>
                  <a:pt x="47833" y="21060"/>
                  <a:pt x="48238" y="21060"/>
                </a:cubicBezTo>
                <a:cubicBezTo>
                  <a:pt x="48643" y="21025"/>
                  <a:pt x="49012" y="20981"/>
                  <a:pt x="49417" y="20946"/>
                </a:cubicBezTo>
                <a:close/>
                <a:moveTo>
                  <a:pt x="71156" y="21446"/>
                </a:moveTo>
                <a:cubicBezTo>
                  <a:pt x="71659" y="21446"/>
                  <a:pt x="72158" y="21465"/>
                  <a:pt x="72669" y="21465"/>
                </a:cubicBezTo>
                <a:cubicBezTo>
                  <a:pt x="72968" y="21606"/>
                  <a:pt x="73258" y="21756"/>
                  <a:pt x="73514" y="21905"/>
                </a:cubicBezTo>
                <a:cubicBezTo>
                  <a:pt x="72748" y="21861"/>
                  <a:pt x="71938" y="21861"/>
                  <a:pt x="71163" y="21861"/>
                </a:cubicBezTo>
                <a:cubicBezTo>
                  <a:pt x="70908" y="21721"/>
                  <a:pt x="70652" y="21571"/>
                  <a:pt x="70397" y="21465"/>
                </a:cubicBezTo>
                <a:cubicBezTo>
                  <a:pt x="70652" y="21451"/>
                  <a:pt x="70905" y="21446"/>
                  <a:pt x="71156" y="21446"/>
                </a:cubicBezTo>
                <a:close/>
                <a:moveTo>
                  <a:pt x="62623" y="20911"/>
                </a:moveTo>
                <a:cubicBezTo>
                  <a:pt x="62694" y="21060"/>
                  <a:pt x="62764" y="21166"/>
                  <a:pt x="62843" y="21280"/>
                </a:cubicBezTo>
                <a:cubicBezTo>
                  <a:pt x="62879" y="21316"/>
                  <a:pt x="62914" y="21351"/>
                  <a:pt x="62914" y="21386"/>
                </a:cubicBezTo>
                <a:cubicBezTo>
                  <a:pt x="62359" y="21536"/>
                  <a:pt x="61778" y="21721"/>
                  <a:pt x="61188" y="21941"/>
                </a:cubicBezTo>
                <a:cubicBezTo>
                  <a:pt x="61188" y="21905"/>
                  <a:pt x="61153" y="21826"/>
                  <a:pt x="61153" y="21791"/>
                </a:cubicBezTo>
                <a:cubicBezTo>
                  <a:pt x="61153" y="21721"/>
                  <a:pt x="61118" y="21685"/>
                  <a:pt x="61118" y="21606"/>
                </a:cubicBezTo>
                <a:cubicBezTo>
                  <a:pt x="61593" y="21351"/>
                  <a:pt x="62104" y="21131"/>
                  <a:pt x="62623" y="20911"/>
                </a:cubicBezTo>
                <a:close/>
                <a:moveTo>
                  <a:pt x="37417" y="20875"/>
                </a:moveTo>
                <a:cubicBezTo>
                  <a:pt x="38113" y="21060"/>
                  <a:pt x="38809" y="21201"/>
                  <a:pt x="39548" y="21351"/>
                </a:cubicBezTo>
                <a:cubicBezTo>
                  <a:pt x="39398" y="21571"/>
                  <a:pt x="39249" y="21791"/>
                  <a:pt x="39108" y="21976"/>
                </a:cubicBezTo>
                <a:cubicBezTo>
                  <a:pt x="38368" y="21826"/>
                  <a:pt x="37673" y="21685"/>
                  <a:pt x="36977" y="21465"/>
                </a:cubicBezTo>
                <a:cubicBezTo>
                  <a:pt x="37127" y="21280"/>
                  <a:pt x="37268" y="21060"/>
                  <a:pt x="37417" y="20875"/>
                </a:cubicBezTo>
                <a:close/>
                <a:moveTo>
                  <a:pt x="70283" y="21465"/>
                </a:moveTo>
                <a:cubicBezTo>
                  <a:pt x="70547" y="21606"/>
                  <a:pt x="70802" y="21721"/>
                  <a:pt x="71057" y="21861"/>
                </a:cubicBezTo>
                <a:cubicBezTo>
                  <a:pt x="70283" y="21905"/>
                  <a:pt x="69517" y="21941"/>
                  <a:pt x="68742" y="22011"/>
                </a:cubicBezTo>
                <a:cubicBezTo>
                  <a:pt x="68522" y="21861"/>
                  <a:pt x="68346" y="21721"/>
                  <a:pt x="68161" y="21571"/>
                </a:cubicBezTo>
                <a:cubicBezTo>
                  <a:pt x="68856" y="21500"/>
                  <a:pt x="69552" y="21465"/>
                  <a:pt x="70283" y="21465"/>
                </a:cubicBezTo>
                <a:close/>
                <a:moveTo>
                  <a:pt x="76305" y="20946"/>
                </a:moveTo>
                <a:lnTo>
                  <a:pt x="76305" y="20946"/>
                </a:lnTo>
                <a:cubicBezTo>
                  <a:pt x="77150" y="21060"/>
                  <a:pt x="77951" y="21245"/>
                  <a:pt x="78726" y="21421"/>
                </a:cubicBezTo>
                <a:cubicBezTo>
                  <a:pt x="78761" y="21421"/>
                  <a:pt x="78761" y="21465"/>
                  <a:pt x="78796" y="21465"/>
                </a:cubicBezTo>
                <a:cubicBezTo>
                  <a:pt x="79051" y="21641"/>
                  <a:pt x="79307" y="21826"/>
                  <a:pt x="79527" y="22011"/>
                </a:cubicBezTo>
                <a:cubicBezTo>
                  <a:pt x="78761" y="21826"/>
                  <a:pt x="77951" y="21641"/>
                  <a:pt x="77106" y="21500"/>
                </a:cubicBezTo>
                <a:cubicBezTo>
                  <a:pt x="76815" y="21316"/>
                  <a:pt x="76560" y="21131"/>
                  <a:pt x="76305" y="20946"/>
                </a:cubicBezTo>
                <a:close/>
                <a:moveTo>
                  <a:pt x="14677" y="20030"/>
                </a:moveTo>
                <a:cubicBezTo>
                  <a:pt x="14932" y="20101"/>
                  <a:pt x="15188" y="20215"/>
                  <a:pt x="15443" y="20286"/>
                </a:cubicBezTo>
                <a:lnTo>
                  <a:pt x="16253" y="20585"/>
                </a:lnTo>
                <a:cubicBezTo>
                  <a:pt x="16402" y="20655"/>
                  <a:pt x="16579" y="20691"/>
                  <a:pt x="16728" y="20761"/>
                </a:cubicBezTo>
                <a:cubicBezTo>
                  <a:pt x="16402" y="21201"/>
                  <a:pt x="16033" y="21606"/>
                  <a:pt x="15663" y="22046"/>
                </a:cubicBezTo>
                <a:cubicBezTo>
                  <a:pt x="15557" y="22011"/>
                  <a:pt x="15443" y="21941"/>
                  <a:pt x="15337" y="21905"/>
                </a:cubicBezTo>
                <a:cubicBezTo>
                  <a:pt x="14747" y="21685"/>
                  <a:pt x="14122" y="21465"/>
                  <a:pt x="13541" y="21201"/>
                </a:cubicBezTo>
                <a:cubicBezTo>
                  <a:pt x="13902" y="20805"/>
                  <a:pt x="14272" y="20400"/>
                  <a:pt x="14677" y="20030"/>
                </a:cubicBezTo>
                <a:close/>
                <a:moveTo>
                  <a:pt x="74649" y="21201"/>
                </a:moveTo>
                <a:lnTo>
                  <a:pt x="74649" y="21201"/>
                </a:lnTo>
                <a:cubicBezTo>
                  <a:pt x="75459" y="21280"/>
                  <a:pt x="76305" y="21386"/>
                  <a:pt x="77071" y="21536"/>
                </a:cubicBezTo>
                <a:cubicBezTo>
                  <a:pt x="77326" y="21721"/>
                  <a:pt x="77625" y="21861"/>
                  <a:pt x="77880" y="22046"/>
                </a:cubicBezTo>
                <a:cubicBezTo>
                  <a:pt x="77071" y="21905"/>
                  <a:pt x="76269" y="21756"/>
                  <a:pt x="75424" y="21641"/>
                </a:cubicBezTo>
                <a:cubicBezTo>
                  <a:pt x="75389" y="21606"/>
                  <a:pt x="75310" y="21571"/>
                  <a:pt x="75239" y="21536"/>
                </a:cubicBezTo>
                <a:cubicBezTo>
                  <a:pt x="75054" y="21421"/>
                  <a:pt x="74834" y="21316"/>
                  <a:pt x="74649" y="21201"/>
                </a:cubicBezTo>
                <a:close/>
                <a:moveTo>
                  <a:pt x="77986" y="20691"/>
                </a:moveTo>
                <a:lnTo>
                  <a:pt x="77986" y="20691"/>
                </a:lnTo>
                <a:cubicBezTo>
                  <a:pt x="78206" y="20726"/>
                  <a:pt x="78470" y="20805"/>
                  <a:pt x="78726" y="20875"/>
                </a:cubicBezTo>
                <a:cubicBezTo>
                  <a:pt x="79236" y="20981"/>
                  <a:pt x="79747" y="21131"/>
                  <a:pt x="80231" y="21316"/>
                </a:cubicBezTo>
                <a:cubicBezTo>
                  <a:pt x="80486" y="21571"/>
                  <a:pt x="80742" y="21791"/>
                  <a:pt x="80997" y="22011"/>
                </a:cubicBezTo>
                <a:lnTo>
                  <a:pt x="81032" y="22046"/>
                </a:lnTo>
                <a:cubicBezTo>
                  <a:pt x="80707" y="21905"/>
                  <a:pt x="80372" y="21791"/>
                  <a:pt x="80046" y="21721"/>
                </a:cubicBezTo>
                <a:cubicBezTo>
                  <a:pt x="79606" y="21571"/>
                  <a:pt x="79201" y="21465"/>
                  <a:pt x="78761" y="21351"/>
                </a:cubicBezTo>
                <a:cubicBezTo>
                  <a:pt x="78506" y="21131"/>
                  <a:pt x="78206" y="20911"/>
                  <a:pt x="77986" y="20691"/>
                </a:cubicBezTo>
                <a:close/>
                <a:moveTo>
                  <a:pt x="34847" y="20805"/>
                </a:moveTo>
                <a:cubicBezTo>
                  <a:pt x="35507" y="21060"/>
                  <a:pt x="36167" y="21280"/>
                  <a:pt x="36872" y="21500"/>
                </a:cubicBezTo>
                <a:cubicBezTo>
                  <a:pt x="36687" y="21721"/>
                  <a:pt x="36537" y="21941"/>
                  <a:pt x="36352" y="22126"/>
                </a:cubicBezTo>
                <a:cubicBezTo>
                  <a:pt x="35657" y="21941"/>
                  <a:pt x="34961" y="21721"/>
                  <a:pt x="34266" y="21465"/>
                </a:cubicBezTo>
                <a:cubicBezTo>
                  <a:pt x="34451" y="21245"/>
                  <a:pt x="34627" y="21025"/>
                  <a:pt x="34812" y="20840"/>
                </a:cubicBezTo>
                <a:cubicBezTo>
                  <a:pt x="34812" y="20805"/>
                  <a:pt x="34847" y="20805"/>
                  <a:pt x="34847" y="20805"/>
                </a:cubicBezTo>
                <a:close/>
                <a:moveTo>
                  <a:pt x="4438" y="20180"/>
                </a:moveTo>
                <a:cubicBezTo>
                  <a:pt x="4658" y="20286"/>
                  <a:pt x="4913" y="20435"/>
                  <a:pt x="5133" y="20585"/>
                </a:cubicBezTo>
                <a:cubicBezTo>
                  <a:pt x="5574" y="20805"/>
                  <a:pt x="6014" y="21060"/>
                  <a:pt x="6454" y="21280"/>
                </a:cubicBezTo>
                <a:cubicBezTo>
                  <a:pt x="5979" y="21571"/>
                  <a:pt x="5538" y="21861"/>
                  <a:pt x="5063" y="22161"/>
                </a:cubicBezTo>
                <a:cubicBezTo>
                  <a:pt x="4772" y="21976"/>
                  <a:pt x="4473" y="21791"/>
                  <a:pt x="4218" y="21641"/>
                </a:cubicBezTo>
                <a:cubicBezTo>
                  <a:pt x="3813" y="21386"/>
                  <a:pt x="3452" y="21166"/>
                  <a:pt x="3047" y="20946"/>
                </a:cubicBezTo>
                <a:cubicBezTo>
                  <a:pt x="3522" y="20691"/>
                  <a:pt x="3962" y="20435"/>
                  <a:pt x="4438" y="20180"/>
                </a:cubicBezTo>
                <a:close/>
                <a:moveTo>
                  <a:pt x="26377" y="20065"/>
                </a:moveTo>
                <a:cubicBezTo>
                  <a:pt x="27108" y="20470"/>
                  <a:pt x="27848" y="20875"/>
                  <a:pt x="28578" y="21280"/>
                </a:cubicBezTo>
                <a:cubicBezTo>
                  <a:pt x="28429" y="21465"/>
                  <a:pt x="28288" y="21641"/>
                  <a:pt x="28138" y="21826"/>
                </a:cubicBezTo>
                <a:cubicBezTo>
                  <a:pt x="28068" y="21941"/>
                  <a:pt x="27988" y="22046"/>
                  <a:pt x="27883" y="22161"/>
                </a:cubicBezTo>
                <a:cubicBezTo>
                  <a:pt x="27108" y="21826"/>
                  <a:pt x="26377" y="21465"/>
                  <a:pt x="25603" y="21096"/>
                </a:cubicBezTo>
                <a:cubicBezTo>
                  <a:pt x="25647" y="21060"/>
                  <a:pt x="25682" y="21060"/>
                  <a:pt x="25682" y="21025"/>
                </a:cubicBezTo>
                <a:cubicBezTo>
                  <a:pt x="25902" y="20726"/>
                  <a:pt x="26122" y="20400"/>
                  <a:pt x="26377" y="20065"/>
                </a:cubicBezTo>
                <a:close/>
                <a:moveTo>
                  <a:pt x="32170" y="20541"/>
                </a:moveTo>
                <a:cubicBezTo>
                  <a:pt x="32611" y="20805"/>
                  <a:pt x="33086" y="21025"/>
                  <a:pt x="33570" y="21245"/>
                </a:cubicBezTo>
                <a:cubicBezTo>
                  <a:pt x="33790" y="21316"/>
                  <a:pt x="33966" y="21386"/>
                  <a:pt x="34151" y="21465"/>
                </a:cubicBezTo>
                <a:cubicBezTo>
                  <a:pt x="33966" y="21685"/>
                  <a:pt x="33790" y="21941"/>
                  <a:pt x="33570" y="22161"/>
                </a:cubicBezTo>
                <a:cubicBezTo>
                  <a:pt x="33456" y="22126"/>
                  <a:pt x="33306" y="22082"/>
                  <a:pt x="33200" y="22046"/>
                </a:cubicBezTo>
                <a:cubicBezTo>
                  <a:pt x="32611" y="21826"/>
                  <a:pt x="32029" y="21606"/>
                  <a:pt x="31475" y="21351"/>
                </a:cubicBezTo>
                <a:cubicBezTo>
                  <a:pt x="31695" y="21060"/>
                  <a:pt x="31950" y="20805"/>
                  <a:pt x="32170" y="20541"/>
                </a:cubicBezTo>
                <a:close/>
                <a:moveTo>
                  <a:pt x="29388" y="20250"/>
                </a:moveTo>
                <a:cubicBezTo>
                  <a:pt x="30049" y="20655"/>
                  <a:pt x="30709" y="21025"/>
                  <a:pt x="31369" y="21351"/>
                </a:cubicBezTo>
                <a:cubicBezTo>
                  <a:pt x="31149" y="21641"/>
                  <a:pt x="30929" y="21905"/>
                  <a:pt x="30709" y="22196"/>
                </a:cubicBezTo>
                <a:cubicBezTo>
                  <a:pt x="30005" y="21905"/>
                  <a:pt x="29344" y="21571"/>
                  <a:pt x="28649" y="21245"/>
                </a:cubicBezTo>
                <a:cubicBezTo>
                  <a:pt x="28763" y="21131"/>
                  <a:pt x="28869" y="20981"/>
                  <a:pt x="28948" y="20875"/>
                </a:cubicBezTo>
                <a:cubicBezTo>
                  <a:pt x="29089" y="20655"/>
                  <a:pt x="29239" y="20470"/>
                  <a:pt x="29388" y="20250"/>
                </a:cubicBezTo>
                <a:close/>
                <a:moveTo>
                  <a:pt x="72818" y="21500"/>
                </a:moveTo>
                <a:cubicBezTo>
                  <a:pt x="73003" y="21500"/>
                  <a:pt x="73188" y="21500"/>
                  <a:pt x="73408" y="21536"/>
                </a:cubicBezTo>
                <a:cubicBezTo>
                  <a:pt x="74068" y="21571"/>
                  <a:pt x="74764" y="21606"/>
                  <a:pt x="75424" y="21721"/>
                </a:cubicBezTo>
                <a:cubicBezTo>
                  <a:pt x="75715" y="21861"/>
                  <a:pt x="76005" y="22046"/>
                  <a:pt x="76269" y="22196"/>
                </a:cubicBezTo>
                <a:cubicBezTo>
                  <a:pt x="75565" y="22082"/>
                  <a:pt x="74834" y="22011"/>
                  <a:pt x="74068" y="21941"/>
                </a:cubicBezTo>
                <a:lnTo>
                  <a:pt x="73663" y="21941"/>
                </a:lnTo>
                <a:cubicBezTo>
                  <a:pt x="73408" y="21791"/>
                  <a:pt x="73109" y="21641"/>
                  <a:pt x="72818" y="21500"/>
                </a:cubicBezTo>
                <a:close/>
                <a:moveTo>
                  <a:pt x="79492" y="20470"/>
                </a:moveTo>
                <a:lnTo>
                  <a:pt x="79492" y="20470"/>
                </a:lnTo>
                <a:cubicBezTo>
                  <a:pt x="80266" y="20726"/>
                  <a:pt x="80997" y="21025"/>
                  <a:pt x="81693" y="21351"/>
                </a:cubicBezTo>
                <a:cubicBezTo>
                  <a:pt x="81992" y="21641"/>
                  <a:pt x="82247" y="21941"/>
                  <a:pt x="82503" y="22196"/>
                </a:cubicBezTo>
                <a:cubicBezTo>
                  <a:pt x="81772" y="21826"/>
                  <a:pt x="81032" y="21536"/>
                  <a:pt x="80266" y="21280"/>
                </a:cubicBezTo>
                <a:cubicBezTo>
                  <a:pt x="80011" y="21025"/>
                  <a:pt x="79747" y="20726"/>
                  <a:pt x="79492" y="20470"/>
                </a:cubicBezTo>
                <a:close/>
                <a:moveTo>
                  <a:pt x="23366" y="20065"/>
                </a:moveTo>
                <a:cubicBezTo>
                  <a:pt x="23701" y="20215"/>
                  <a:pt x="24062" y="20400"/>
                  <a:pt x="24396" y="20585"/>
                </a:cubicBezTo>
                <a:cubicBezTo>
                  <a:pt x="24766" y="20761"/>
                  <a:pt x="25162" y="20946"/>
                  <a:pt x="25532" y="21131"/>
                </a:cubicBezTo>
                <a:cubicBezTo>
                  <a:pt x="25242" y="21500"/>
                  <a:pt x="24986" y="21861"/>
                  <a:pt x="24687" y="22231"/>
                </a:cubicBezTo>
                <a:cubicBezTo>
                  <a:pt x="23921" y="21905"/>
                  <a:pt x="23146" y="21571"/>
                  <a:pt x="22416" y="21245"/>
                </a:cubicBezTo>
                <a:cubicBezTo>
                  <a:pt x="22706" y="20840"/>
                  <a:pt x="23041" y="20435"/>
                  <a:pt x="23366" y="20065"/>
                </a:cubicBezTo>
                <a:close/>
                <a:moveTo>
                  <a:pt x="80962" y="20435"/>
                </a:moveTo>
                <a:lnTo>
                  <a:pt x="80962" y="20435"/>
                </a:lnTo>
                <a:cubicBezTo>
                  <a:pt x="81622" y="20761"/>
                  <a:pt x="82282" y="21131"/>
                  <a:pt x="82943" y="21465"/>
                </a:cubicBezTo>
                <a:cubicBezTo>
                  <a:pt x="83198" y="21756"/>
                  <a:pt x="83453" y="22011"/>
                  <a:pt x="83709" y="22266"/>
                </a:cubicBezTo>
                <a:cubicBezTo>
                  <a:pt x="83048" y="21941"/>
                  <a:pt x="82388" y="21606"/>
                  <a:pt x="81772" y="21316"/>
                </a:cubicBezTo>
                <a:cubicBezTo>
                  <a:pt x="81508" y="21060"/>
                  <a:pt x="81252" y="20761"/>
                  <a:pt x="80962" y="20435"/>
                </a:cubicBezTo>
                <a:close/>
                <a:moveTo>
                  <a:pt x="65370" y="21465"/>
                </a:moveTo>
                <a:cubicBezTo>
                  <a:pt x="65440" y="21536"/>
                  <a:pt x="65520" y="21606"/>
                  <a:pt x="65625" y="21685"/>
                </a:cubicBezTo>
                <a:cubicBezTo>
                  <a:pt x="65661" y="21721"/>
                  <a:pt x="65740" y="21791"/>
                  <a:pt x="65775" y="21826"/>
                </a:cubicBezTo>
                <a:cubicBezTo>
                  <a:pt x="65080" y="21976"/>
                  <a:pt x="64340" y="22126"/>
                  <a:pt x="63574" y="22302"/>
                </a:cubicBezTo>
                <a:cubicBezTo>
                  <a:pt x="63504" y="22161"/>
                  <a:pt x="63424" y="22011"/>
                  <a:pt x="63319" y="21861"/>
                </a:cubicBezTo>
                <a:cubicBezTo>
                  <a:pt x="64014" y="21721"/>
                  <a:pt x="64675" y="21571"/>
                  <a:pt x="65370" y="21465"/>
                </a:cubicBezTo>
                <a:close/>
                <a:moveTo>
                  <a:pt x="68046" y="21606"/>
                </a:moveTo>
                <a:cubicBezTo>
                  <a:pt x="68267" y="21721"/>
                  <a:pt x="68451" y="21861"/>
                  <a:pt x="68636" y="22011"/>
                </a:cubicBezTo>
                <a:cubicBezTo>
                  <a:pt x="67906" y="22082"/>
                  <a:pt x="67131" y="22161"/>
                  <a:pt x="66365" y="22302"/>
                </a:cubicBezTo>
                <a:cubicBezTo>
                  <a:pt x="66215" y="22161"/>
                  <a:pt x="66066" y="22011"/>
                  <a:pt x="65925" y="21861"/>
                </a:cubicBezTo>
                <a:cubicBezTo>
                  <a:pt x="66620" y="21756"/>
                  <a:pt x="67351" y="21641"/>
                  <a:pt x="68046" y="21606"/>
                </a:cubicBezTo>
                <a:close/>
                <a:moveTo>
                  <a:pt x="56381" y="20805"/>
                </a:moveTo>
                <a:cubicBezTo>
                  <a:pt x="56416" y="21131"/>
                  <a:pt x="56416" y="21465"/>
                  <a:pt x="56416" y="21791"/>
                </a:cubicBezTo>
                <a:cubicBezTo>
                  <a:pt x="55650" y="22011"/>
                  <a:pt x="54876" y="22196"/>
                  <a:pt x="54075" y="22346"/>
                </a:cubicBezTo>
                <a:cubicBezTo>
                  <a:pt x="54110" y="22046"/>
                  <a:pt x="54145" y="21721"/>
                  <a:pt x="54145" y="21386"/>
                </a:cubicBezTo>
                <a:cubicBezTo>
                  <a:pt x="54920" y="21245"/>
                  <a:pt x="55650" y="21060"/>
                  <a:pt x="56381" y="20805"/>
                </a:cubicBezTo>
                <a:close/>
                <a:moveTo>
                  <a:pt x="60898" y="21025"/>
                </a:moveTo>
                <a:cubicBezTo>
                  <a:pt x="60933" y="21201"/>
                  <a:pt x="60968" y="21386"/>
                  <a:pt x="61039" y="21571"/>
                </a:cubicBezTo>
                <a:cubicBezTo>
                  <a:pt x="60862" y="21641"/>
                  <a:pt x="60678" y="21756"/>
                  <a:pt x="60528" y="21826"/>
                </a:cubicBezTo>
                <a:cubicBezTo>
                  <a:pt x="60237" y="21976"/>
                  <a:pt x="59903" y="22126"/>
                  <a:pt x="59612" y="22266"/>
                </a:cubicBezTo>
                <a:cubicBezTo>
                  <a:pt x="59577" y="22266"/>
                  <a:pt x="59498" y="22302"/>
                  <a:pt x="59463" y="22346"/>
                </a:cubicBezTo>
                <a:cubicBezTo>
                  <a:pt x="59463" y="22161"/>
                  <a:pt x="59463" y="21976"/>
                  <a:pt x="59427" y="21791"/>
                </a:cubicBezTo>
                <a:cubicBezTo>
                  <a:pt x="59542" y="21756"/>
                  <a:pt x="59612" y="21721"/>
                  <a:pt x="59683" y="21641"/>
                </a:cubicBezTo>
                <a:cubicBezTo>
                  <a:pt x="59982" y="21536"/>
                  <a:pt x="60237" y="21386"/>
                  <a:pt x="60493" y="21245"/>
                </a:cubicBezTo>
                <a:cubicBezTo>
                  <a:pt x="60598" y="21166"/>
                  <a:pt x="60748" y="21096"/>
                  <a:pt x="60898" y="21025"/>
                </a:cubicBezTo>
                <a:close/>
                <a:moveTo>
                  <a:pt x="11560" y="20365"/>
                </a:moveTo>
                <a:cubicBezTo>
                  <a:pt x="12177" y="20655"/>
                  <a:pt x="12802" y="20946"/>
                  <a:pt x="13427" y="21201"/>
                </a:cubicBezTo>
                <a:cubicBezTo>
                  <a:pt x="13057" y="21606"/>
                  <a:pt x="12661" y="21976"/>
                  <a:pt x="12291" y="22381"/>
                </a:cubicBezTo>
                <a:cubicBezTo>
                  <a:pt x="11631" y="22082"/>
                  <a:pt x="10970" y="21756"/>
                  <a:pt x="10345" y="21421"/>
                </a:cubicBezTo>
                <a:cubicBezTo>
                  <a:pt x="10750" y="21096"/>
                  <a:pt x="11155" y="20726"/>
                  <a:pt x="11560" y="20365"/>
                </a:cubicBezTo>
                <a:close/>
                <a:moveTo>
                  <a:pt x="39583" y="21386"/>
                </a:moveTo>
                <a:cubicBezTo>
                  <a:pt x="40349" y="21500"/>
                  <a:pt x="41089" y="21641"/>
                  <a:pt x="41890" y="21721"/>
                </a:cubicBezTo>
                <a:cubicBezTo>
                  <a:pt x="41749" y="21941"/>
                  <a:pt x="41635" y="22161"/>
                  <a:pt x="41494" y="22381"/>
                </a:cubicBezTo>
                <a:cubicBezTo>
                  <a:pt x="40719" y="22266"/>
                  <a:pt x="39953" y="22161"/>
                  <a:pt x="39178" y="22011"/>
                </a:cubicBezTo>
                <a:cubicBezTo>
                  <a:pt x="39328" y="21791"/>
                  <a:pt x="39434" y="21571"/>
                  <a:pt x="39583" y="21386"/>
                </a:cubicBezTo>
                <a:close/>
                <a:moveTo>
                  <a:pt x="58001" y="21245"/>
                </a:moveTo>
                <a:cubicBezTo>
                  <a:pt x="58001" y="21465"/>
                  <a:pt x="58001" y="21641"/>
                  <a:pt x="57957" y="21861"/>
                </a:cubicBezTo>
                <a:cubicBezTo>
                  <a:pt x="57446" y="22082"/>
                  <a:pt x="56936" y="22266"/>
                  <a:pt x="56416" y="22416"/>
                </a:cubicBezTo>
                <a:cubicBezTo>
                  <a:pt x="56460" y="22231"/>
                  <a:pt x="56460" y="22011"/>
                  <a:pt x="56460" y="21826"/>
                </a:cubicBezTo>
                <a:cubicBezTo>
                  <a:pt x="56971" y="21641"/>
                  <a:pt x="57482" y="21465"/>
                  <a:pt x="58001" y="21245"/>
                </a:cubicBezTo>
                <a:close/>
                <a:moveTo>
                  <a:pt x="59357" y="21280"/>
                </a:moveTo>
                <a:cubicBezTo>
                  <a:pt x="59357" y="21421"/>
                  <a:pt x="59357" y="21606"/>
                  <a:pt x="59392" y="21756"/>
                </a:cubicBezTo>
                <a:cubicBezTo>
                  <a:pt x="58917" y="22011"/>
                  <a:pt x="58441" y="22196"/>
                  <a:pt x="57957" y="22416"/>
                </a:cubicBezTo>
                <a:cubicBezTo>
                  <a:pt x="58001" y="22231"/>
                  <a:pt x="58001" y="22082"/>
                  <a:pt x="58036" y="21905"/>
                </a:cubicBezTo>
                <a:cubicBezTo>
                  <a:pt x="58477" y="21721"/>
                  <a:pt x="58917" y="21500"/>
                  <a:pt x="59357" y="21280"/>
                </a:cubicBezTo>
                <a:close/>
                <a:moveTo>
                  <a:pt x="62949" y="21421"/>
                </a:moveTo>
                <a:cubicBezTo>
                  <a:pt x="63063" y="21571"/>
                  <a:pt x="63134" y="21721"/>
                  <a:pt x="63239" y="21826"/>
                </a:cubicBezTo>
                <a:cubicBezTo>
                  <a:pt x="62579" y="22011"/>
                  <a:pt x="61963" y="22196"/>
                  <a:pt x="61338" y="22416"/>
                </a:cubicBezTo>
                <a:cubicBezTo>
                  <a:pt x="61303" y="22266"/>
                  <a:pt x="61259" y="22126"/>
                  <a:pt x="61223" y="22011"/>
                </a:cubicBezTo>
                <a:cubicBezTo>
                  <a:pt x="61813" y="21791"/>
                  <a:pt x="62403" y="21606"/>
                  <a:pt x="62949" y="21421"/>
                </a:cubicBezTo>
                <a:close/>
                <a:moveTo>
                  <a:pt x="82168" y="20506"/>
                </a:moveTo>
                <a:cubicBezTo>
                  <a:pt x="82388" y="20620"/>
                  <a:pt x="82573" y="20726"/>
                  <a:pt x="82793" y="20875"/>
                </a:cubicBezTo>
                <a:cubicBezTo>
                  <a:pt x="82978" y="20981"/>
                  <a:pt x="83163" y="21096"/>
                  <a:pt x="83383" y="21201"/>
                </a:cubicBezTo>
                <a:cubicBezTo>
                  <a:pt x="83568" y="21316"/>
                  <a:pt x="83823" y="21421"/>
                  <a:pt x="84043" y="21571"/>
                </a:cubicBezTo>
                <a:cubicBezTo>
                  <a:pt x="84299" y="21861"/>
                  <a:pt x="84589" y="22161"/>
                  <a:pt x="84888" y="22451"/>
                </a:cubicBezTo>
                <a:cubicBezTo>
                  <a:pt x="84774" y="22381"/>
                  <a:pt x="84668" y="22346"/>
                  <a:pt x="84554" y="22266"/>
                </a:cubicBezTo>
                <a:cubicBezTo>
                  <a:pt x="84149" y="22046"/>
                  <a:pt x="83753" y="21826"/>
                  <a:pt x="83348" y="21606"/>
                </a:cubicBezTo>
                <a:cubicBezTo>
                  <a:pt x="83233" y="21571"/>
                  <a:pt x="83092" y="21500"/>
                  <a:pt x="82978" y="21421"/>
                </a:cubicBezTo>
                <a:cubicBezTo>
                  <a:pt x="82723" y="21131"/>
                  <a:pt x="82432" y="20840"/>
                  <a:pt x="82168" y="20506"/>
                </a:cubicBezTo>
                <a:close/>
                <a:moveTo>
                  <a:pt x="20065" y="20321"/>
                </a:moveTo>
                <a:cubicBezTo>
                  <a:pt x="20760" y="20620"/>
                  <a:pt x="21500" y="20911"/>
                  <a:pt x="22195" y="21245"/>
                </a:cubicBezTo>
                <a:cubicBezTo>
                  <a:pt x="22231" y="21245"/>
                  <a:pt x="22266" y="21280"/>
                  <a:pt x="22301" y="21280"/>
                </a:cubicBezTo>
                <a:cubicBezTo>
                  <a:pt x="22125" y="21536"/>
                  <a:pt x="21940" y="21756"/>
                  <a:pt x="21755" y="22011"/>
                </a:cubicBezTo>
                <a:cubicBezTo>
                  <a:pt x="21641" y="22161"/>
                  <a:pt x="21535" y="22302"/>
                  <a:pt x="21385" y="22487"/>
                </a:cubicBezTo>
                <a:cubicBezTo>
                  <a:pt x="20690" y="22231"/>
                  <a:pt x="20030" y="21941"/>
                  <a:pt x="19334" y="21685"/>
                </a:cubicBezTo>
                <a:cubicBezTo>
                  <a:pt x="19264" y="21641"/>
                  <a:pt x="19149" y="21606"/>
                  <a:pt x="19079" y="21571"/>
                </a:cubicBezTo>
                <a:cubicBezTo>
                  <a:pt x="19264" y="21316"/>
                  <a:pt x="19440" y="21096"/>
                  <a:pt x="19625" y="20840"/>
                </a:cubicBezTo>
                <a:cubicBezTo>
                  <a:pt x="19774" y="20655"/>
                  <a:pt x="19924" y="20506"/>
                  <a:pt x="20065" y="20321"/>
                </a:cubicBezTo>
                <a:close/>
                <a:moveTo>
                  <a:pt x="71948" y="21926"/>
                </a:moveTo>
                <a:cubicBezTo>
                  <a:pt x="72518" y="21926"/>
                  <a:pt x="73091" y="21951"/>
                  <a:pt x="73663" y="21976"/>
                </a:cubicBezTo>
                <a:cubicBezTo>
                  <a:pt x="73954" y="22161"/>
                  <a:pt x="74209" y="22302"/>
                  <a:pt x="74509" y="22487"/>
                </a:cubicBezTo>
                <a:cubicBezTo>
                  <a:pt x="73663" y="22416"/>
                  <a:pt x="72818" y="22416"/>
                  <a:pt x="71973" y="22416"/>
                </a:cubicBezTo>
                <a:cubicBezTo>
                  <a:pt x="71753" y="22231"/>
                  <a:pt x="71498" y="22082"/>
                  <a:pt x="71242" y="21941"/>
                </a:cubicBezTo>
                <a:cubicBezTo>
                  <a:pt x="71477" y="21930"/>
                  <a:pt x="71712" y="21926"/>
                  <a:pt x="71948" y="21926"/>
                </a:cubicBezTo>
                <a:close/>
                <a:moveTo>
                  <a:pt x="83128" y="20506"/>
                </a:moveTo>
                <a:cubicBezTo>
                  <a:pt x="83753" y="20840"/>
                  <a:pt x="84413" y="21131"/>
                  <a:pt x="85109" y="21421"/>
                </a:cubicBezTo>
                <a:cubicBezTo>
                  <a:pt x="85469" y="21791"/>
                  <a:pt x="85804" y="22126"/>
                  <a:pt x="86174" y="22487"/>
                </a:cubicBezTo>
                <a:cubicBezTo>
                  <a:pt x="85434" y="22161"/>
                  <a:pt x="84704" y="21861"/>
                  <a:pt x="84078" y="21500"/>
                </a:cubicBezTo>
                <a:cubicBezTo>
                  <a:pt x="83753" y="21166"/>
                  <a:pt x="83453" y="20840"/>
                  <a:pt x="83128" y="20506"/>
                </a:cubicBezTo>
                <a:close/>
                <a:moveTo>
                  <a:pt x="7995" y="20286"/>
                </a:moveTo>
                <a:cubicBezTo>
                  <a:pt x="8180" y="20400"/>
                  <a:pt x="8329" y="20470"/>
                  <a:pt x="8514" y="20541"/>
                </a:cubicBezTo>
                <a:cubicBezTo>
                  <a:pt x="9060" y="20840"/>
                  <a:pt x="9650" y="21166"/>
                  <a:pt x="10240" y="21465"/>
                </a:cubicBezTo>
                <a:cubicBezTo>
                  <a:pt x="9799" y="21826"/>
                  <a:pt x="9359" y="22196"/>
                  <a:pt x="8919" y="22522"/>
                </a:cubicBezTo>
                <a:cubicBezTo>
                  <a:pt x="8109" y="22126"/>
                  <a:pt x="7334" y="21721"/>
                  <a:pt x="6568" y="21280"/>
                </a:cubicBezTo>
                <a:cubicBezTo>
                  <a:pt x="7044" y="20946"/>
                  <a:pt x="7519" y="20620"/>
                  <a:pt x="7995" y="20286"/>
                </a:cubicBezTo>
                <a:close/>
                <a:moveTo>
                  <a:pt x="71128" y="21941"/>
                </a:moveTo>
                <a:cubicBezTo>
                  <a:pt x="71383" y="22082"/>
                  <a:pt x="71647" y="22231"/>
                  <a:pt x="71903" y="22416"/>
                </a:cubicBezTo>
                <a:cubicBezTo>
                  <a:pt x="71057" y="22416"/>
                  <a:pt x="70212" y="22451"/>
                  <a:pt x="69402" y="22522"/>
                </a:cubicBezTo>
                <a:cubicBezTo>
                  <a:pt x="69226" y="22381"/>
                  <a:pt x="69006" y="22196"/>
                  <a:pt x="68786" y="22046"/>
                </a:cubicBezTo>
                <a:cubicBezTo>
                  <a:pt x="69587" y="21976"/>
                  <a:pt x="70362" y="21941"/>
                  <a:pt x="71128" y="21941"/>
                </a:cubicBezTo>
                <a:close/>
                <a:moveTo>
                  <a:pt x="41969" y="21721"/>
                </a:moveTo>
                <a:cubicBezTo>
                  <a:pt x="42700" y="21826"/>
                  <a:pt x="43510" y="21861"/>
                  <a:pt x="44311" y="21905"/>
                </a:cubicBezTo>
                <a:cubicBezTo>
                  <a:pt x="44170" y="22161"/>
                  <a:pt x="44056" y="22381"/>
                  <a:pt x="43950" y="22601"/>
                </a:cubicBezTo>
                <a:cubicBezTo>
                  <a:pt x="43140" y="22522"/>
                  <a:pt x="42374" y="22451"/>
                  <a:pt x="41564" y="22381"/>
                </a:cubicBezTo>
                <a:cubicBezTo>
                  <a:pt x="41670" y="22161"/>
                  <a:pt x="41819" y="21941"/>
                  <a:pt x="41969" y="21721"/>
                </a:cubicBezTo>
                <a:close/>
                <a:moveTo>
                  <a:pt x="54075" y="21421"/>
                </a:moveTo>
                <a:cubicBezTo>
                  <a:pt x="54075" y="21721"/>
                  <a:pt x="54075" y="22046"/>
                  <a:pt x="53995" y="22346"/>
                </a:cubicBezTo>
                <a:cubicBezTo>
                  <a:pt x="53229" y="22487"/>
                  <a:pt x="52419" y="22566"/>
                  <a:pt x="51618" y="22636"/>
                </a:cubicBezTo>
                <a:cubicBezTo>
                  <a:pt x="51689" y="22346"/>
                  <a:pt x="51759" y="22046"/>
                  <a:pt x="51838" y="21721"/>
                </a:cubicBezTo>
                <a:cubicBezTo>
                  <a:pt x="52569" y="21641"/>
                  <a:pt x="53335" y="21571"/>
                  <a:pt x="54075" y="21421"/>
                </a:cubicBezTo>
                <a:close/>
                <a:moveTo>
                  <a:pt x="61039" y="21641"/>
                </a:moveTo>
                <a:cubicBezTo>
                  <a:pt x="61083" y="21685"/>
                  <a:pt x="61083" y="21756"/>
                  <a:pt x="61118" y="21791"/>
                </a:cubicBezTo>
                <a:cubicBezTo>
                  <a:pt x="61118" y="21861"/>
                  <a:pt x="61118" y="21905"/>
                  <a:pt x="61153" y="21976"/>
                </a:cubicBezTo>
                <a:cubicBezTo>
                  <a:pt x="60783" y="22082"/>
                  <a:pt x="60457" y="22231"/>
                  <a:pt x="60088" y="22381"/>
                </a:cubicBezTo>
                <a:cubicBezTo>
                  <a:pt x="59868" y="22487"/>
                  <a:pt x="59683" y="22566"/>
                  <a:pt x="59463" y="22636"/>
                </a:cubicBezTo>
                <a:lnTo>
                  <a:pt x="59463" y="22381"/>
                </a:lnTo>
                <a:cubicBezTo>
                  <a:pt x="59498" y="22381"/>
                  <a:pt x="59577" y="22346"/>
                  <a:pt x="59647" y="22302"/>
                </a:cubicBezTo>
                <a:cubicBezTo>
                  <a:pt x="59938" y="22161"/>
                  <a:pt x="60237" y="22011"/>
                  <a:pt x="60528" y="21861"/>
                </a:cubicBezTo>
                <a:cubicBezTo>
                  <a:pt x="60713" y="21791"/>
                  <a:pt x="60898" y="21721"/>
                  <a:pt x="61039" y="21641"/>
                </a:cubicBezTo>
                <a:close/>
                <a:moveTo>
                  <a:pt x="36942" y="21500"/>
                </a:moveTo>
                <a:cubicBezTo>
                  <a:pt x="37638" y="21721"/>
                  <a:pt x="38333" y="21905"/>
                  <a:pt x="39073" y="22046"/>
                </a:cubicBezTo>
                <a:cubicBezTo>
                  <a:pt x="38923" y="22231"/>
                  <a:pt x="38773" y="22451"/>
                  <a:pt x="38632" y="22671"/>
                </a:cubicBezTo>
                <a:cubicBezTo>
                  <a:pt x="37893" y="22522"/>
                  <a:pt x="37162" y="22346"/>
                  <a:pt x="36431" y="22161"/>
                </a:cubicBezTo>
                <a:cubicBezTo>
                  <a:pt x="36608" y="21941"/>
                  <a:pt x="36757" y="21721"/>
                  <a:pt x="36942" y="21500"/>
                </a:cubicBezTo>
                <a:close/>
                <a:moveTo>
                  <a:pt x="44355" y="21905"/>
                </a:moveTo>
                <a:cubicBezTo>
                  <a:pt x="45121" y="21941"/>
                  <a:pt x="45896" y="21976"/>
                  <a:pt x="46662" y="21976"/>
                </a:cubicBezTo>
                <a:cubicBezTo>
                  <a:pt x="46591" y="22196"/>
                  <a:pt x="46512" y="22451"/>
                  <a:pt x="46406" y="22707"/>
                </a:cubicBezTo>
                <a:cubicBezTo>
                  <a:pt x="45632" y="22671"/>
                  <a:pt x="44830" y="22636"/>
                  <a:pt x="44020" y="22601"/>
                </a:cubicBezTo>
                <a:cubicBezTo>
                  <a:pt x="44135" y="22381"/>
                  <a:pt x="44241" y="22161"/>
                  <a:pt x="44355" y="21905"/>
                </a:cubicBezTo>
                <a:close/>
                <a:moveTo>
                  <a:pt x="49232" y="21905"/>
                </a:moveTo>
                <a:lnTo>
                  <a:pt x="49232" y="21905"/>
                </a:lnTo>
                <a:cubicBezTo>
                  <a:pt x="49153" y="22196"/>
                  <a:pt x="49083" y="22451"/>
                  <a:pt x="49012" y="22707"/>
                </a:cubicBezTo>
                <a:lnTo>
                  <a:pt x="46477" y="22707"/>
                </a:lnTo>
                <a:cubicBezTo>
                  <a:pt x="46556" y="22451"/>
                  <a:pt x="46662" y="22231"/>
                  <a:pt x="46732" y="21976"/>
                </a:cubicBezTo>
                <a:cubicBezTo>
                  <a:pt x="47172" y="21976"/>
                  <a:pt x="47612" y="21976"/>
                  <a:pt x="48053" y="21941"/>
                </a:cubicBezTo>
                <a:cubicBezTo>
                  <a:pt x="48458" y="21941"/>
                  <a:pt x="48827" y="21941"/>
                  <a:pt x="49232" y="21905"/>
                </a:cubicBezTo>
                <a:close/>
                <a:moveTo>
                  <a:pt x="51759" y="21756"/>
                </a:moveTo>
                <a:cubicBezTo>
                  <a:pt x="51724" y="22046"/>
                  <a:pt x="51653" y="22346"/>
                  <a:pt x="51539" y="22636"/>
                </a:cubicBezTo>
                <a:cubicBezTo>
                  <a:pt x="50738" y="22707"/>
                  <a:pt x="49893" y="22707"/>
                  <a:pt x="49048" y="22707"/>
                </a:cubicBezTo>
                <a:cubicBezTo>
                  <a:pt x="49153" y="22451"/>
                  <a:pt x="49232" y="22196"/>
                  <a:pt x="49303" y="21905"/>
                </a:cubicBezTo>
                <a:cubicBezTo>
                  <a:pt x="50113" y="21861"/>
                  <a:pt x="50958" y="21826"/>
                  <a:pt x="51759" y="21756"/>
                </a:cubicBezTo>
                <a:close/>
                <a:moveTo>
                  <a:pt x="75565" y="21721"/>
                </a:moveTo>
                <a:cubicBezTo>
                  <a:pt x="76410" y="21826"/>
                  <a:pt x="77220" y="21976"/>
                  <a:pt x="78030" y="22126"/>
                </a:cubicBezTo>
                <a:cubicBezTo>
                  <a:pt x="78321" y="22302"/>
                  <a:pt x="78576" y="22487"/>
                  <a:pt x="78867" y="22707"/>
                </a:cubicBezTo>
                <a:cubicBezTo>
                  <a:pt x="78065" y="22487"/>
                  <a:pt x="77255" y="22346"/>
                  <a:pt x="76410" y="22231"/>
                </a:cubicBezTo>
                <a:cubicBezTo>
                  <a:pt x="76155" y="22046"/>
                  <a:pt x="75864" y="21905"/>
                  <a:pt x="75565" y="21721"/>
                </a:cubicBezTo>
                <a:close/>
                <a:moveTo>
                  <a:pt x="77220" y="21571"/>
                </a:moveTo>
                <a:lnTo>
                  <a:pt x="77220" y="21571"/>
                </a:lnTo>
                <a:cubicBezTo>
                  <a:pt x="78065" y="21721"/>
                  <a:pt x="78867" y="21905"/>
                  <a:pt x="79676" y="22126"/>
                </a:cubicBezTo>
                <a:cubicBezTo>
                  <a:pt x="79932" y="22302"/>
                  <a:pt x="80187" y="22522"/>
                  <a:pt x="80451" y="22707"/>
                </a:cubicBezTo>
                <a:cubicBezTo>
                  <a:pt x="79676" y="22451"/>
                  <a:pt x="78867" y="22266"/>
                  <a:pt x="78030" y="22082"/>
                </a:cubicBezTo>
                <a:cubicBezTo>
                  <a:pt x="77986" y="22046"/>
                  <a:pt x="77951" y="22046"/>
                  <a:pt x="77916" y="22011"/>
                </a:cubicBezTo>
                <a:cubicBezTo>
                  <a:pt x="77696" y="21861"/>
                  <a:pt x="77475" y="21721"/>
                  <a:pt x="77220" y="21571"/>
                </a:cubicBezTo>
                <a:close/>
                <a:moveTo>
                  <a:pt x="34230" y="21500"/>
                </a:moveTo>
                <a:cubicBezTo>
                  <a:pt x="34926" y="21756"/>
                  <a:pt x="35621" y="21976"/>
                  <a:pt x="36317" y="22196"/>
                </a:cubicBezTo>
                <a:cubicBezTo>
                  <a:pt x="36167" y="22381"/>
                  <a:pt x="36026" y="22601"/>
                  <a:pt x="35877" y="22786"/>
                </a:cubicBezTo>
                <a:cubicBezTo>
                  <a:pt x="35111" y="22601"/>
                  <a:pt x="34371" y="22416"/>
                  <a:pt x="33641" y="22161"/>
                </a:cubicBezTo>
                <a:cubicBezTo>
                  <a:pt x="33825" y="21941"/>
                  <a:pt x="34046" y="21721"/>
                  <a:pt x="34230" y="21500"/>
                </a:cubicBezTo>
                <a:close/>
                <a:moveTo>
                  <a:pt x="65845" y="21905"/>
                </a:moveTo>
                <a:cubicBezTo>
                  <a:pt x="65995" y="22011"/>
                  <a:pt x="66145" y="22161"/>
                  <a:pt x="66286" y="22302"/>
                </a:cubicBezTo>
                <a:cubicBezTo>
                  <a:pt x="65520" y="22451"/>
                  <a:pt x="64710" y="22601"/>
                  <a:pt x="63900" y="22786"/>
                </a:cubicBezTo>
                <a:cubicBezTo>
                  <a:pt x="63794" y="22636"/>
                  <a:pt x="63724" y="22487"/>
                  <a:pt x="63609" y="22346"/>
                </a:cubicBezTo>
                <a:cubicBezTo>
                  <a:pt x="64384" y="22161"/>
                  <a:pt x="65115" y="22011"/>
                  <a:pt x="65845" y="21905"/>
                </a:cubicBezTo>
                <a:close/>
                <a:moveTo>
                  <a:pt x="74068" y="22011"/>
                </a:moveTo>
                <a:cubicBezTo>
                  <a:pt x="74870" y="22082"/>
                  <a:pt x="75644" y="22161"/>
                  <a:pt x="76410" y="22266"/>
                </a:cubicBezTo>
                <a:cubicBezTo>
                  <a:pt x="76710" y="22451"/>
                  <a:pt x="76965" y="22636"/>
                  <a:pt x="77255" y="22821"/>
                </a:cubicBezTo>
                <a:cubicBezTo>
                  <a:pt x="76666" y="22707"/>
                  <a:pt x="76049" y="22636"/>
                  <a:pt x="75459" y="22566"/>
                </a:cubicBezTo>
                <a:cubicBezTo>
                  <a:pt x="75169" y="22522"/>
                  <a:pt x="74905" y="22522"/>
                  <a:pt x="74614" y="22487"/>
                </a:cubicBezTo>
                <a:cubicBezTo>
                  <a:pt x="74359" y="22302"/>
                  <a:pt x="74068" y="22161"/>
                  <a:pt x="73769" y="22011"/>
                </a:cubicBezTo>
                <a:close/>
                <a:moveTo>
                  <a:pt x="78867" y="21465"/>
                </a:moveTo>
                <a:cubicBezTo>
                  <a:pt x="79271" y="21536"/>
                  <a:pt x="79641" y="21641"/>
                  <a:pt x="80011" y="21756"/>
                </a:cubicBezTo>
                <a:cubicBezTo>
                  <a:pt x="80407" y="21861"/>
                  <a:pt x="80777" y="22011"/>
                  <a:pt x="81147" y="22161"/>
                </a:cubicBezTo>
                <a:cubicBezTo>
                  <a:pt x="81402" y="22381"/>
                  <a:pt x="81657" y="22601"/>
                  <a:pt x="81948" y="22821"/>
                </a:cubicBezTo>
                <a:cubicBezTo>
                  <a:pt x="81472" y="22636"/>
                  <a:pt x="81032" y="22451"/>
                  <a:pt x="80557" y="22302"/>
                </a:cubicBezTo>
                <a:cubicBezTo>
                  <a:pt x="80266" y="22231"/>
                  <a:pt x="79967" y="22161"/>
                  <a:pt x="79676" y="22046"/>
                </a:cubicBezTo>
                <a:cubicBezTo>
                  <a:pt x="79421" y="21861"/>
                  <a:pt x="79131" y="21641"/>
                  <a:pt x="78867" y="21465"/>
                </a:cubicBezTo>
                <a:close/>
                <a:moveTo>
                  <a:pt x="3012" y="20981"/>
                </a:moveTo>
                <a:cubicBezTo>
                  <a:pt x="3417" y="21201"/>
                  <a:pt x="3778" y="21465"/>
                  <a:pt x="4183" y="21685"/>
                </a:cubicBezTo>
                <a:cubicBezTo>
                  <a:pt x="4438" y="21861"/>
                  <a:pt x="4737" y="22011"/>
                  <a:pt x="5028" y="22196"/>
                </a:cubicBezTo>
                <a:cubicBezTo>
                  <a:pt x="4623" y="22416"/>
                  <a:pt x="4253" y="22636"/>
                  <a:pt x="3892" y="22856"/>
                </a:cubicBezTo>
                <a:cubicBezTo>
                  <a:pt x="3557" y="22671"/>
                  <a:pt x="3232" y="22487"/>
                  <a:pt x="2897" y="22266"/>
                </a:cubicBezTo>
                <a:cubicBezTo>
                  <a:pt x="2536" y="22046"/>
                  <a:pt x="2166" y="21826"/>
                  <a:pt x="1797" y="21606"/>
                </a:cubicBezTo>
                <a:cubicBezTo>
                  <a:pt x="2202" y="21386"/>
                  <a:pt x="2607" y="21201"/>
                  <a:pt x="3012" y="20981"/>
                </a:cubicBezTo>
                <a:close/>
                <a:moveTo>
                  <a:pt x="16799" y="20805"/>
                </a:moveTo>
                <a:cubicBezTo>
                  <a:pt x="17503" y="21060"/>
                  <a:pt x="18234" y="21351"/>
                  <a:pt x="18964" y="21606"/>
                </a:cubicBezTo>
                <a:cubicBezTo>
                  <a:pt x="18639" y="22011"/>
                  <a:pt x="18304" y="22451"/>
                  <a:pt x="17978" y="22856"/>
                </a:cubicBezTo>
                <a:cubicBezTo>
                  <a:pt x="17239" y="22601"/>
                  <a:pt x="16473" y="22346"/>
                  <a:pt x="15742" y="22046"/>
                </a:cubicBezTo>
                <a:cubicBezTo>
                  <a:pt x="16103" y="21641"/>
                  <a:pt x="16438" y="21201"/>
                  <a:pt x="16799" y="20805"/>
                </a:cubicBezTo>
                <a:close/>
                <a:moveTo>
                  <a:pt x="63284" y="21905"/>
                </a:moveTo>
                <a:cubicBezTo>
                  <a:pt x="63354" y="22046"/>
                  <a:pt x="63424" y="22161"/>
                  <a:pt x="63539" y="22302"/>
                </a:cubicBezTo>
                <a:cubicBezTo>
                  <a:pt x="62843" y="22451"/>
                  <a:pt x="62183" y="22636"/>
                  <a:pt x="61479" y="22856"/>
                </a:cubicBezTo>
                <a:cubicBezTo>
                  <a:pt x="61443" y="22707"/>
                  <a:pt x="61408" y="22601"/>
                  <a:pt x="61338" y="22451"/>
                </a:cubicBezTo>
                <a:cubicBezTo>
                  <a:pt x="61998" y="22231"/>
                  <a:pt x="62623" y="22046"/>
                  <a:pt x="63284" y="21905"/>
                </a:cubicBezTo>
                <a:close/>
                <a:moveTo>
                  <a:pt x="68707" y="22046"/>
                </a:moveTo>
                <a:cubicBezTo>
                  <a:pt x="68927" y="22231"/>
                  <a:pt x="69112" y="22381"/>
                  <a:pt x="69332" y="22522"/>
                </a:cubicBezTo>
                <a:cubicBezTo>
                  <a:pt x="68487" y="22601"/>
                  <a:pt x="67685" y="22707"/>
                  <a:pt x="66911" y="22856"/>
                </a:cubicBezTo>
                <a:cubicBezTo>
                  <a:pt x="66726" y="22671"/>
                  <a:pt x="66585" y="22522"/>
                  <a:pt x="66435" y="22346"/>
                </a:cubicBezTo>
                <a:cubicBezTo>
                  <a:pt x="67201" y="22231"/>
                  <a:pt x="67976" y="22126"/>
                  <a:pt x="68707" y="22046"/>
                </a:cubicBezTo>
                <a:close/>
                <a:moveTo>
                  <a:pt x="31440" y="21386"/>
                </a:moveTo>
                <a:cubicBezTo>
                  <a:pt x="31985" y="21641"/>
                  <a:pt x="32575" y="21905"/>
                  <a:pt x="33165" y="22082"/>
                </a:cubicBezTo>
                <a:cubicBezTo>
                  <a:pt x="33306" y="22126"/>
                  <a:pt x="33420" y="22161"/>
                  <a:pt x="33526" y="22196"/>
                </a:cubicBezTo>
                <a:cubicBezTo>
                  <a:pt x="33350" y="22416"/>
                  <a:pt x="33130" y="22671"/>
                  <a:pt x="32945" y="22892"/>
                </a:cubicBezTo>
                <a:cubicBezTo>
                  <a:pt x="32910" y="22892"/>
                  <a:pt x="32866" y="22892"/>
                  <a:pt x="32831" y="22856"/>
                </a:cubicBezTo>
                <a:cubicBezTo>
                  <a:pt x="32135" y="22707"/>
                  <a:pt x="31440" y="22451"/>
                  <a:pt x="30779" y="22196"/>
                </a:cubicBezTo>
                <a:cubicBezTo>
                  <a:pt x="30999" y="21941"/>
                  <a:pt x="31220" y="21641"/>
                  <a:pt x="31440" y="21386"/>
                </a:cubicBezTo>
                <a:close/>
                <a:moveTo>
                  <a:pt x="28614" y="21280"/>
                </a:moveTo>
                <a:cubicBezTo>
                  <a:pt x="29309" y="21641"/>
                  <a:pt x="29969" y="21941"/>
                  <a:pt x="30665" y="22231"/>
                </a:cubicBezTo>
                <a:cubicBezTo>
                  <a:pt x="30489" y="22487"/>
                  <a:pt x="30269" y="22707"/>
                  <a:pt x="30084" y="22962"/>
                </a:cubicBezTo>
                <a:cubicBezTo>
                  <a:pt x="29344" y="22742"/>
                  <a:pt x="28649" y="22451"/>
                  <a:pt x="27953" y="22161"/>
                </a:cubicBezTo>
                <a:cubicBezTo>
                  <a:pt x="28024" y="22082"/>
                  <a:pt x="28103" y="21976"/>
                  <a:pt x="28173" y="21861"/>
                </a:cubicBezTo>
                <a:cubicBezTo>
                  <a:pt x="28323" y="21685"/>
                  <a:pt x="28464" y="21500"/>
                  <a:pt x="28614" y="21280"/>
                </a:cubicBezTo>
                <a:close/>
                <a:moveTo>
                  <a:pt x="56416" y="21826"/>
                </a:moveTo>
                <a:cubicBezTo>
                  <a:pt x="56416" y="22046"/>
                  <a:pt x="56381" y="22231"/>
                  <a:pt x="56346" y="22451"/>
                </a:cubicBezTo>
                <a:cubicBezTo>
                  <a:pt x="55580" y="22671"/>
                  <a:pt x="54770" y="22856"/>
                  <a:pt x="53925" y="22962"/>
                </a:cubicBezTo>
                <a:cubicBezTo>
                  <a:pt x="53995" y="22786"/>
                  <a:pt x="54039" y="22601"/>
                  <a:pt x="54075" y="22416"/>
                </a:cubicBezTo>
                <a:cubicBezTo>
                  <a:pt x="54841" y="22266"/>
                  <a:pt x="55650" y="22082"/>
                  <a:pt x="56416" y="21826"/>
                </a:cubicBezTo>
                <a:close/>
                <a:moveTo>
                  <a:pt x="57957" y="21941"/>
                </a:moveTo>
                <a:cubicBezTo>
                  <a:pt x="57957" y="22082"/>
                  <a:pt x="57922" y="22266"/>
                  <a:pt x="57887" y="22416"/>
                </a:cubicBezTo>
                <a:cubicBezTo>
                  <a:pt x="57376" y="22636"/>
                  <a:pt x="56821" y="22821"/>
                  <a:pt x="56276" y="22962"/>
                </a:cubicBezTo>
                <a:cubicBezTo>
                  <a:pt x="56346" y="22821"/>
                  <a:pt x="56381" y="22636"/>
                  <a:pt x="56381" y="22487"/>
                </a:cubicBezTo>
                <a:cubicBezTo>
                  <a:pt x="56936" y="22346"/>
                  <a:pt x="57446" y="22161"/>
                  <a:pt x="57957" y="21941"/>
                </a:cubicBezTo>
                <a:close/>
                <a:moveTo>
                  <a:pt x="59392" y="21826"/>
                </a:moveTo>
                <a:lnTo>
                  <a:pt x="59392" y="22346"/>
                </a:lnTo>
                <a:cubicBezTo>
                  <a:pt x="58882" y="22601"/>
                  <a:pt x="58362" y="22786"/>
                  <a:pt x="57816" y="22962"/>
                </a:cubicBezTo>
                <a:cubicBezTo>
                  <a:pt x="57887" y="22821"/>
                  <a:pt x="57922" y="22636"/>
                  <a:pt x="57957" y="22451"/>
                </a:cubicBezTo>
                <a:cubicBezTo>
                  <a:pt x="58441" y="22266"/>
                  <a:pt x="58917" y="22046"/>
                  <a:pt x="59392" y="21826"/>
                </a:cubicBezTo>
                <a:close/>
                <a:moveTo>
                  <a:pt x="39143" y="22046"/>
                </a:moveTo>
                <a:cubicBezTo>
                  <a:pt x="39909" y="22196"/>
                  <a:pt x="40684" y="22302"/>
                  <a:pt x="41450" y="22416"/>
                </a:cubicBezTo>
                <a:cubicBezTo>
                  <a:pt x="41344" y="22636"/>
                  <a:pt x="41194" y="22821"/>
                  <a:pt x="41089" y="23041"/>
                </a:cubicBezTo>
                <a:cubicBezTo>
                  <a:pt x="40279" y="22927"/>
                  <a:pt x="39469" y="22821"/>
                  <a:pt x="38703" y="22671"/>
                </a:cubicBezTo>
                <a:cubicBezTo>
                  <a:pt x="38853" y="22451"/>
                  <a:pt x="38993" y="22266"/>
                  <a:pt x="39143" y="22046"/>
                </a:cubicBezTo>
                <a:close/>
                <a:moveTo>
                  <a:pt x="61153" y="22011"/>
                </a:moveTo>
                <a:cubicBezTo>
                  <a:pt x="61188" y="22161"/>
                  <a:pt x="61223" y="22302"/>
                  <a:pt x="61259" y="22416"/>
                </a:cubicBezTo>
                <a:cubicBezTo>
                  <a:pt x="60933" y="22522"/>
                  <a:pt x="60563" y="22671"/>
                  <a:pt x="60202" y="22786"/>
                </a:cubicBezTo>
                <a:cubicBezTo>
                  <a:pt x="59982" y="22892"/>
                  <a:pt x="59718" y="22962"/>
                  <a:pt x="59463" y="23076"/>
                </a:cubicBezTo>
                <a:lnTo>
                  <a:pt x="59463" y="22786"/>
                </a:lnTo>
                <a:lnTo>
                  <a:pt x="59463" y="22707"/>
                </a:lnTo>
                <a:cubicBezTo>
                  <a:pt x="59683" y="22601"/>
                  <a:pt x="59903" y="22522"/>
                  <a:pt x="60123" y="22451"/>
                </a:cubicBezTo>
                <a:cubicBezTo>
                  <a:pt x="60457" y="22302"/>
                  <a:pt x="60818" y="22161"/>
                  <a:pt x="61153" y="22011"/>
                </a:cubicBezTo>
                <a:close/>
                <a:moveTo>
                  <a:pt x="80372" y="21351"/>
                </a:moveTo>
                <a:lnTo>
                  <a:pt x="80372" y="21351"/>
                </a:lnTo>
                <a:cubicBezTo>
                  <a:pt x="81147" y="21641"/>
                  <a:pt x="81877" y="21976"/>
                  <a:pt x="82608" y="22302"/>
                </a:cubicBezTo>
                <a:cubicBezTo>
                  <a:pt x="82908" y="22601"/>
                  <a:pt x="83163" y="22821"/>
                  <a:pt x="83348" y="23006"/>
                </a:cubicBezTo>
                <a:cubicBezTo>
                  <a:pt x="83383" y="23041"/>
                  <a:pt x="83383" y="23041"/>
                  <a:pt x="83418" y="23076"/>
                </a:cubicBezTo>
                <a:cubicBezTo>
                  <a:pt x="82687" y="22707"/>
                  <a:pt x="81948" y="22381"/>
                  <a:pt x="81182" y="22082"/>
                </a:cubicBezTo>
                <a:cubicBezTo>
                  <a:pt x="81147" y="22046"/>
                  <a:pt x="81112" y="22011"/>
                  <a:pt x="81032" y="21976"/>
                </a:cubicBezTo>
                <a:cubicBezTo>
                  <a:pt x="80812" y="21791"/>
                  <a:pt x="80592" y="21571"/>
                  <a:pt x="80372" y="21351"/>
                </a:cubicBezTo>
                <a:close/>
                <a:moveTo>
                  <a:pt x="25567" y="21131"/>
                </a:moveTo>
                <a:cubicBezTo>
                  <a:pt x="26342" y="21500"/>
                  <a:pt x="27073" y="21861"/>
                  <a:pt x="27848" y="22196"/>
                </a:cubicBezTo>
                <a:cubicBezTo>
                  <a:pt x="27627" y="22522"/>
                  <a:pt x="27363" y="22821"/>
                  <a:pt x="27143" y="23147"/>
                </a:cubicBezTo>
                <a:cubicBezTo>
                  <a:pt x="26342" y="22856"/>
                  <a:pt x="25532" y="22566"/>
                  <a:pt x="24766" y="22231"/>
                </a:cubicBezTo>
                <a:cubicBezTo>
                  <a:pt x="25022" y="21861"/>
                  <a:pt x="25312" y="21500"/>
                  <a:pt x="25567" y="21131"/>
                </a:cubicBezTo>
                <a:close/>
                <a:moveTo>
                  <a:pt x="72087" y="22451"/>
                </a:moveTo>
                <a:cubicBezTo>
                  <a:pt x="72889" y="22451"/>
                  <a:pt x="73734" y="22487"/>
                  <a:pt x="74579" y="22566"/>
                </a:cubicBezTo>
                <a:cubicBezTo>
                  <a:pt x="74870" y="22742"/>
                  <a:pt x="75169" y="22962"/>
                  <a:pt x="75424" y="23182"/>
                </a:cubicBezTo>
                <a:cubicBezTo>
                  <a:pt x="74544" y="23112"/>
                  <a:pt x="73663" y="23112"/>
                  <a:pt x="72818" y="23112"/>
                </a:cubicBezTo>
                <a:cubicBezTo>
                  <a:pt x="72563" y="22856"/>
                  <a:pt x="72343" y="22671"/>
                  <a:pt x="72087" y="22451"/>
                </a:cubicBezTo>
                <a:close/>
                <a:moveTo>
                  <a:pt x="41529" y="22416"/>
                </a:moveTo>
                <a:cubicBezTo>
                  <a:pt x="42330" y="22522"/>
                  <a:pt x="43140" y="22601"/>
                  <a:pt x="43915" y="22636"/>
                </a:cubicBezTo>
                <a:cubicBezTo>
                  <a:pt x="43800" y="22856"/>
                  <a:pt x="43695" y="23041"/>
                  <a:pt x="43580" y="23226"/>
                </a:cubicBezTo>
                <a:cubicBezTo>
                  <a:pt x="42770" y="23182"/>
                  <a:pt x="41969" y="23112"/>
                  <a:pt x="41124" y="23041"/>
                </a:cubicBezTo>
                <a:cubicBezTo>
                  <a:pt x="41274" y="22821"/>
                  <a:pt x="41379" y="22636"/>
                  <a:pt x="41529" y="22416"/>
                </a:cubicBezTo>
                <a:close/>
                <a:moveTo>
                  <a:pt x="71973" y="22451"/>
                </a:moveTo>
                <a:cubicBezTo>
                  <a:pt x="72228" y="22671"/>
                  <a:pt x="72484" y="22856"/>
                  <a:pt x="72704" y="23112"/>
                </a:cubicBezTo>
                <a:cubicBezTo>
                  <a:pt x="71867" y="23112"/>
                  <a:pt x="70987" y="23147"/>
                  <a:pt x="70107" y="23226"/>
                </a:cubicBezTo>
                <a:cubicBezTo>
                  <a:pt x="69922" y="23006"/>
                  <a:pt x="69702" y="22786"/>
                  <a:pt x="69481" y="22601"/>
                </a:cubicBezTo>
                <a:cubicBezTo>
                  <a:pt x="70283" y="22522"/>
                  <a:pt x="71128" y="22487"/>
                  <a:pt x="71973" y="22451"/>
                </a:cubicBezTo>
                <a:close/>
                <a:moveTo>
                  <a:pt x="36387" y="22196"/>
                </a:moveTo>
                <a:cubicBezTo>
                  <a:pt x="37127" y="22416"/>
                  <a:pt x="37858" y="22566"/>
                  <a:pt x="38588" y="22707"/>
                </a:cubicBezTo>
                <a:cubicBezTo>
                  <a:pt x="38483" y="22892"/>
                  <a:pt x="38333" y="23076"/>
                  <a:pt x="38227" y="23261"/>
                </a:cubicBezTo>
                <a:cubicBezTo>
                  <a:pt x="37453" y="23112"/>
                  <a:pt x="36687" y="22962"/>
                  <a:pt x="35947" y="22786"/>
                </a:cubicBezTo>
                <a:cubicBezTo>
                  <a:pt x="36097" y="22601"/>
                  <a:pt x="36247" y="22416"/>
                  <a:pt x="36387" y="22196"/>
                </a:cubicBezTo>
                <a:close/>
                <a:moveTo>
                  <a:pt x="53995" y="22416"/>
                </a:moveTo>
                <a:cubicBezTo>
                  <a:pt x="53960" y="22601"/>
                  <a:pt x="53925" y="22786"/>
                  <a:pt x="53890" y="23006"/>
                </a:cubicBezTo>
                <a:cubicBezTo>
                  <a:pt x="53045" y="23112"/>
                  <a:pt x="52235" y="23182"/>
                  <a:pt x="51398" y="23261"/>
                </a:cubicBezTo>
                <a:cubicBezTo>
                  <a:pt x="51469" y="23076"/>
                  <a:pt x="51539" y="22892"/>
                  <a:pt x="51618" y="22707"/>
                </a:cubicBezTo>
                <a:cubicBezTo>
                  <a:pt x="52419" y="22636"/>
                  <a:pt x="53194" y="22566"/>
                  <a:pt x="53995" y="22416"/>
                </a:cubicBezTo>
                <a:close/>
                <a:moveTo>
                  <a:pt x="59392" y="22416"/>
                </a:moveTo>
                <a:lnTo>
                  <a:pt x="59392" y="22671"/>
                </a:lnTo>
                <a:cubicBezTo>
                  <a:pt x="58838" y="22892"/>
                  <a:pt x="58292" y="23076"/>
                  <a:pt x="57702" y="23261"/>
                </a:cubicBezTo>
                <a:cubicBezTo>
                  <a:pt x="57737" y="23182"/>
                  <a:pt x="57781" y="23112"/>
                  <a:pt x="57781" y="23041"/>
                </a:cubicBezTo>
                <a:cubicBezTo>
                  <a:pt x="58327" y="22856"/>
                  <a:pt x="58882" y="22636"/>
                  <a:pt x="59392" y="22416"/>
                </a:cubicBezTo>
                <a:close/>
                <a:moveTo>
                  <a:pt x="81877" y="21421"/>
                </a:moveTo>
                <a:cubicBezTo>
                  <a:pt x="82503" y="21756"/>
                  <a:pt x="83163" y="22082"/>
                  <a:pt x="83823" y="22416"/>
                </a:cubicBezTo>
                <a:cubicBezTo>
                  <a:pt x="84078" y="22671"/>
                  <a:pt x="84369" y="22962"/>
                  <a:pt x="84668" y="23261"/>
                </a:cubicBezTo>
                <a:cubicBezTo>
                  <a:pt x="83973" y="22892"/>
                  <a:pt x="83313" y="22566"/>
                  <a:pt x="82652" y="22266"/>
                </a:cubicBezTo>
                <a:cubicBezTo>
                  <a:pt x="82432" y="22011"/>
                  <a:pt x="82168" y="21756"/>
                  <a:pt x="81877" y="21421"/>
                </a:cubicBezTo>
                <a:close/>
                <a:moveTo>
                  <a:pt x="13497" y="21245"/>
                </a:moveTo>
                <a:cubicBezTo>
                  <a:pt x="14087" y="21500"/>
                  <a:pt x="14712" y="21756"/>
                  <a:pt x="15337" y="21976"/>
                </a:cubicBezTo>
                <a:cubicBezTo>
                  <a:pt x="15408" y="22011"/>
                  <a:pt x="15522" y="22046"/>
                  <a:pt x="15628" y="22082"/>
                </a:cubicBezTo>
                <a:cubicBezTo>
                  <a:pt x="15258" y="22487"/>
                  <a:pt x="14897" y="22927"/>
                  <a:pt x="14527" y="23296"/>
                </a:cubicBezTo>
                <a:cubicBezTo>
                  <a:pt x="14272" y="23226"/>
                  <a:pt x="14017" y="23112"/>
                  <a:pt x="13761" y="23006"/>
                </a:cubicBezTo>
                <a:cubicBezTo>
                  <a:pt x="13277" y="22821"/>
                  <a:pt x="12802" y="22601"/>
                  <a:pt x="12326" y="22416"/>
                </a:cubicBezTo>
                <a:cubicBezTo>
                  <a:pt x="12731" y="22011"/>
                  <a:pt x="13101" y="21606"/>
                  <a:pt x="13497" y="21245"/>
                </a:cubicBezTo>
                <a:close/>
                <a:moveTo>
                  <a:pt x="43985" y="22636"/>
                </a:moveTo>
                <a:cubicBezTo>
                  <a:pt x="44795" y="22707"/>
                  <a:pt x="45596" y="22742"/>
                  <a:pt x="46406" y="22742"/>
                </a:cubicBezTo>
                <a:cubicBezTo>
                  <a:pt x="46336" y="22962"/>
                  <a:pt x="46257" y="23147"/>
                  <a:pt x="46151" y="23332"/>
                </a:cubicBezTo>
                <a:cubicBezTo>
                  <a:pt x="45341" y="23332"/>
                  <a:pt x="44496" y="23296"/>
                  <a:pt x="43651" y="23226"/>
                </a:cubicBezTo>
                <a:cubicBezTo>
                  <a:pt x="43765" y="23041"/>
                  <a:pt x="43871" y="22856"/>
                  <a:pt x="43985" y="22636"/>
                </a:cubicBezTo>
                <a:close/>
                <a:moveTo>
                  <a:pt x="46442" y="22742"/>
                </a:moveTo>
                <a:cubicBezTo>
                  <a:pt x="46917" y="22786"/>
                  <a:pt x="47357" y="22786"/>
                  <a:pt x="47797" y="22786"/>
                </a:cubicBezTo>
                <a:lnTo>
                  <a:pt x="48977" y="22786"/>
                </a:lnTo>
                <a:cubicBezTo>
                  <a:pt x="48898" y="22962"/>
                  <a:pt x="48827" y="23147"/>
                  <a:pt x="48757" y="23332"/>
                </a:cubicBezTo>
                <a:lnTo>
                  <a:pt x="46221" y="23332"/>
                </a:lnTo>
                <a:cubicBezTo>
                  <a:pt x="46292" y="23147"/>
                  <a:pt x="46371" y="22962"/>
                  <a:pt x="46442" y="22742"/>
                </a:cubicBezTo>
                <a:close/>
                <a:moveTo>
                  <a:pt x="51539" y="22707"/>
                </a:moveTo>
                <a:lnTo>
                  <a:pt x="51539" y="22707"/>
                </a:lnTo>
                <a:cubicBezTo>
                  <a:pt x="51469" y="22892"/>
                  <a:pt x="51398" y="23076"/>
                  <a:pt x="51319" y="23261"/>
                </a:cubicBezTo>
                <a:cubicBezTo>
                  <a:pt x="50518" y="23332"/>
                  <a:pt x="49673" y="23332"/>
                  <a:pt x="48827" y="23332"/>
                </a:cubicBezTo>
                <a:cubicBezTo>
                  <a:pt x="48898" y="23147"/>
                  <a:pt x="48977" y="22962"/>
                  <a:pt x="49048" y="22786"/>
                </a:cubicBezTo>
                <a:cubicBezTo>
                  <a:pt x="49857" y="22786"/>
                  <a:pt x="50694" y="22742"/>
                  <a:pt x="51539" y="22707"/>
                </a:cubicBezTo>
                <a:close/>
                <a:moveTo>
                  <a:pt x="63574" y="22346"/>
                </a:moveTo>
                <a:cubicBezTo>
                  <a:pt x="63644" y="22487"/>
                  <a:pt x="63759" y="22636"/>
                  <a:pt x="63829" y="22786"/>
                </a:cubicBezTo>
                <a:cubicBezTo>
                  <a:pt x="63134" y="22962"/>
                  <a:pt x="62403" y="23147"/>
                  <a:pt x="61628" y="23332"/>
                </a:cubicBezTo>
                <a:cubicBezTo>
                  <a:pt x="61593" y="23182"/>
                  <a:pt x="61558" y="23041"/>
                  <a:pt x="61479" y="22927"/>
                </a:cubicBezTo>
                <a:cubicBezTo>
                  <a:pt x="62183" y="22707"/>
                  <a:pt x="62879" y="22522"/>
                  <a:pt x="63574" y="22346"/>
                </a:cubicBezTo>
                <a:close/>
                <a:moveTo>
                  <a:pt x="66365" y="22381"/>
                </a:moveTo>
                <a:cubicBezTo>
                  <a:pt x="66506" y="22522"/>
                  <a:pt x="66655" y="22671"/>
                  <a:pt x="66840" y="22856"/>
                </a:cubicBezTo>
                <a:cubicBezTo>
                  <a:pt x="65925" y="23006"/>
                  <a:pt x="65080" y="23147"/>
                  <a:pt x="64234" y="23332"/>
                </a:cubicBezTo>
                <a:cubicBezTo>
                  <a:pt x="64120" y="23147"/>
                  <a:pt x="64014" y="23006"/>
                  <a:pt x="63944" y="22821"/>
                </a:cubicBezTo>
                <a:cubicBezTo>
                  <a:pt x="64745" y="22636"/>
                  <a:pt x="65555" y="22487"/>
                  <a:pt x="66365" y="22381"/>
                </a:cubicBezTo>
                <a:close/>
                <a:moveTo>
                  <a:pt x="83128" y="21571"/>
                </a:moveTo>
                <a:cubicBezTo>
                  <a:pt x="83163" y="21606"/>
                  <a:pt x="83233" y="21641"/>
                  <a:pt x="83313" y="21685"/>
                </a:cubicBezTo>
                <a:cubicBezTo>
                  <a:pt x="83709" y="21905"/>
                  <a:pt x="84114" y="22126"/>
                  <a:pt x="84519" y="22346"/>
                </a:cubicBezTo>
                <a:cubicBezTo>
                  <a:pt x="84704" y="22416"/>
                  <a:pt x="84853" y="22487"/>
                  <a:pt x="85029" y="22566"/>
                </a:cubicBezTo>
                <a:cubicBezTo>
                  <a:pt x="85293" y="22821"/>
                  <a:pt x="85549" y="23076"/>
                  <a:pt x="85804" y="23332"/>
                </a:cubicBezTo>
                <a:cubicBezTo>
                  <a:pt x="85619" y="23261"/>
                  <a:pt x="85469" y="23182"/>
                  <a:pt x="85329" y="23112"/>
                </a:cubicBezTo>
                <a:cubicBezTo>
                  <a:pt x="84888" y="22892"/>
                  <a:pt x="84483" y="22671"/>
                  <a:pt x="84114" y="22487"/>
                </a:cubicBezTo>
                <a:cubicBezTo>
                  <a:pt x="84008" y="22451"/>
                  <a:pt x="83929" y="22416"/>
                  <a:pt x="83858" y="22346"/>
                </a:cubicBezTo>
                <a:cubicBezTo>
                  <a:pt x="83603" y="22082"/>
                  <a:pt x="83348" y="21826"/>
                  <a:pt x="83128" y="21571"/>
                </a:cubicBezTo>
                <a:close/>
                <a:moveTo>
                  <a:pt x="22380" y="21316"/>
                </a:moveTo>
                <a:cubicBezTo>
                  <a:pt x="23111" y="21641"/>
                  <a:pt x="23886" y="21941"/>
                  <a:pt x="24652" y="22266"/>
                </a:cubicBezTo>
                <a:cubicBezTo>
                  <a:pt x="24546" y="22451"/>
                  <a:pt x="24396" y="22636"/>
                  <a:pt x="24247" y="22821"/>
                </a:cubicBezTo>
                <a:cubicBezTo>
                  <a:pt x="24141" y="23006"/>
                  <a:pt x="23991" y="23182"/>
                  <a:pt x="23842" y="23367"/>
                </a:cubicBezTo>
                <a:cubicBezTo>
                  <a:pt x="23041" y="23076"/>
                  <a:pt x="22231" y="22786"/>
                  <a:pt x="21465" y="22487"/>
                </a:cubicBezTo>
                <a:cubicBezTo>
                  <a:pt x="21570" y="22346"/>
                  <a:pt x="21685" y="22196"/>
                  <a:pt x="21790" y="22046"/>
                </a:cubicBezTo>
                <a:cubicBezTo>
                  <a:pt x="21975" y="21791"/>
                  <a:pt x="22195" y="21571"/>
                  <a:pt x="22380" y="21316"/>
                </a:cubicBezTo>
                <a:close/>
                <a:moveTo>
                  <a:pt x="76560" y="22302"/>
                </a:moveTo>
                <a:cubicBezTo>
                  <a:pt x="77405" y="22416"/>
                  <a:pt x="78206" y="22601"/>
                  <a:pt x="79016" y="22786"/>
                </a:cubicBezTo>
                <a:cubicBezTo>
                  <a:pt x="79307" y="22962"/>
                  <a:pt x="79606" y="23182"/>
                  <a:pt x="79861" y="23367"/>
                </a:cubicBezTo>
                <a:cubicBezTo>
                  <a:pt x="79051" y="23147"/>
                  <a:pt x="78206" y="22962"/>
                  <a:pt x="77370" y="22821"/>
                </a:cubicBezTo>
                <a:cubicBezTo>
                  <a:pt x="77106" y="22636"/>
                  <a:pt x="76815" y="22451"/>
                  <a:pt x="76560" y="22302"/>
                </a:cubicBezTo>
                <a:close/>
                <a:moveTo>
                  <a:pt x="33605" y="22231"/>
                </a:moveTo>
                <a:cubicBezTo>
                  <a:pt x="34336" y="22451"/>
                  <a:pt x="35067" y="22636"/>
                  <a:pt x="35842" y="22821"/>
                </a:cubicBezTo>
                <a:cubicBezTo>
                  <a:pt x="35842" y="22856"/>
                  <a:pt x="35842" y="22856"/>
                  <a:pt x="35806" y="22856"/>
                </a:cubicBezTo>
                <a:cubicBezTo>
                  <a:pt x="35657" y="23041"/>
                  <a:pt x="35507" y="23261"/>
                  <a:pt x="35366" y="23446"/>
                </a:cubicBezTo>
                <a:cubicBezTo>
                  <a:pt x="34591" y="23296"/>
                  <a:pt x="33790" y="23112"/>
                  <a:pt x="33016" y="22927"/>
                </a:cubicBezTo>
                <a:cubicBezTo>
                  <a:pt x="33200" y="22671"/>
                  <a:pt x="33385" y="22451"/>
                  <a:pt x="33605" y="22231"/>
                </a:cubicBezTo>
                <a:close/>
                <a:moveTo>
                  <a:pt x="78171" y="22161"/>
                </a:moveTo>
                <a:lnTo>
                  <a:pt x="78171" y="22161"/>
                </a:lnTo>
                <a:cubicBezTo>
                  <a:pt x="79016" y="22346"/>
                  <a:pt x="79826" y="22566"/>
                  <a:pt x="80592" y="22821"/>
                </a:cubicBezTo>
                <a:cubicBezTo>
                  <a:pt x="80891" y="23006"/>
                  <a:pt x="81182" y="23226"/>
                  <a:pt x="81472" y="23446"/>
                </a:cubicBezTo>
                <a:cubicBezTo>
                  <a:pt x="80671" y="23147"/>
                  <a:pt x="79861" y="22927"/>
                  <a:pt x="79051" y="22742"/>
                </a:cubicBezTo>
                <a:cubicBezTo>
                  <a:pt x="78761" y="22522"/>
                  <a:pt x="78470" y="22346"/>
                  <a:pt x="78171" y="22161"/>
                </a:cubicBezTo>
                <a:close/>
                <a:moveTo>
                  <a:pt x="1726" y="21641"/>
                </a:moveTo>
                <a:cubicBezTo>
                  <a:pt x="2131" y="21861"/>
                  <a:pt x="2492" y="22082"/>
                  <a:pt x="2862" y="22346"/>
                </a:cubicBezTo>
                <a:cubicBezTo>
                  <a:pt x="3197" y="22522"/>
                  <a:pt x="3487" y="22707"/>
                  <a:pt x="3813" y="22892"/>
                </a:cubicBezTo>
                <a:cubicBezTo>
                  <a:pt x="3487" y="23076"/>
                  <a:pt x="3117" y="23261"/>
                  <a:pt x="2792" y="23481"/>
                </a:cubicBezTo>
                <a:cubicBezTo>
                  <a:pt x="2422" y="23261"/>
                  <a:pt x="2052" y="23041"/>
                  <a:pt x="1691" y="22856"/>
                </a:cubicBezTo>
                <a:cubicBezTo>
                  <a:pt x="1321" y="22636"/>
                  <a:pt x="952" y="22416"/>
                  <a:pt x="591" y="22231"/>
                </a:cubicBezTo>
                <a:cubicBezTo>
                  <a:pt x="996" y="22011"/>
                  <a:pt x="1356" y="21826"/>
                  <a:pt x="1726" y="21641"/>
                </a:cubicBezTo>
                <a:close/>
                <a:moveTo>
                  <a:pt x="61303" y="22487"/>
                </a:moveTo>
                <a:cubicBezTo>
                  <a:pt x="61338" y="22601"/>
                  <a:pt x="61373" y="22742"/>
                  <a:pt x="61408" y="22856"/>
                </a:cubicBezTo>
                <a:cubicBezTo>
                  <a:pt x="60968" y="23006"/>
                  <a:pt x="60528" y="23147"/>
                  <a:pt x="60052" y="23296"/>
                </a:cubicBezTo>
                <a:cubicBezTo>
                  <a:pt x="59868" y="23367"/>
                  <a:pt x="59683" y="23446"/>
                  <a:pt x="59463" y="23481"/>
                </a:cubicBezTo>
                <a:lnTo>
                  <a:pt x="59463" y="23112"/>
                </a:lnTo>
                <a:cubicBezTo>
                  <a:pt x="59718" y="23041"/>
                  <a:pt x="59982" y="22927"/>
                  <a:pt x="60237" y="22856"/>
                </a:cubicBezTo>
                <a:cubicBezTo>
                  <a:pt x="60598" y="22707"/>
                  <a:pt x="60933" y="22601"/>
                  <a:pt x="61303" y="22487"/>
                </a:cubicBezTo>
                <a:close/>
                <a:moveTo>
                  <a:pt x="56346" y="22487"/>
                </a:moveTo>
                <a:cubicBezTo>
                  <a:pt x="56311" y="22671"/>
                  <a:pt x="56276" y="22821"/>
                  <a:pt x="56240" y="22962"/>
                </a:cubicBezTo>
                <a:cubicBezTo>
                  <a:pt x="55395" y="23182"/>
                  <a:pt x="54585" y="23367"/>
                  <a:pt x="53740" y="23517"/>
                </a:cubicBezTo>
                <a:cubicBezTo>
                  <a:pt x="53819" y="23367"/>
                  <a:pt x="53890" y="23182"/>
                  <a:pt x="53925" y="23041"/>
                </a:cubicBezTo>
                <a:cubicBezTo>
                  <a:pt x="54735" y="22892"/>
                  <a:pt x="55536" y="22742"/>
                  <a:pt x="56346" y="22487"/>
                </a:cubicBezTo>
                <a:close/>
                <a:moveTo>
                  <a:pt x="57887" y="22487"/>
                </a:moveTo>
                <a:lnTo>
                  <a:pt x="57887" y="22487"/>
                </a:lnTo>
                <a:cubicBezTo>
                  <a:pt x="57851" y="22671"/>
                  <a:pt x="57816" y="22821"/>
                  <a:pt x="57737" y="23006"/>
                </a:cubicBezTo>
                <a:cubicBezTo>
                  <a:pt x="57191" y="23182"/>
                  <a:pt x="56637" y="23367"/>
                  <a:pt x="56091" y="23517"/>
                </a:cubicBezTo>
                <a:cubicBezTo>
                  <a:pt x="56161" y="23332"/>
                  <a:pt x="56196" y="23182"/>
                  <a:pt x="56276" y="23041"/>
                </a:cubicBezTo>
                <a:cubicBezTo>
                  <a:pt x="56821" y="22892"/>
                  <a:pt x="57341" y="22707"/>
                  <a:pt x="57887" y="22487"/>
                </a:cubicBezTo>
                <a:close/>
                <a:moveTo>
                  <a:pt x="69402" y="22601"/>
                </a:moveTo>
                <a:cubicBezTo>
                  <a:pt x="69622" y="22786"/>
                  <a:pt x="69842" y="23006"/>
                  <a:pt x="70027" y="23226"/>
                </a:cubicBezTo>
                <a:cubicBezTo>
                  <a:pt x="69182" y="23296"/>
                  <a:pt x="68302" y="23402"/>
                  <a:pt x="67465" y="23517"/>
                </a:cubicBezTo>
                <a:cubicBezTo>
                  <a:pt x="67316" y="23296"/>
                  <a:pt x="67131" y="23076"/>
                  <a:pt x="66946" y="22892"/>
                </a:cubicBezTo>
                <a:cubicBezTo>
                  <a:pt x="67756" y="22786"/>
                  <a:pt x="68566" y="22671"/>
                  <a:pt x="69402" y="22601"/>
                </a:cubicBezTo>
                <a:close/>
                <a:moveTo>
                  <a:pt x="6498" y="21316"/>
                </a:moveTo>
                <a:cubicBezTo>
                  <a:pt x="7264" y="21756"/>
                  <a:pt x="8074" y="22161"/>
                  <a:pt x="8875" y="22566"/>
                </a:cubicBezTo>
                <a:cubicBezTo>
                  <a:pt x="8400" y="22927"/>
                  <a:pt x="7959" y="23261"/>
                  <a:pt x="7484" y="23552"/>
                </a:cubicBezTo>
                <a:cubicBezTo>
                  <a:pt x="6674" y="23112"/>
                  <a:pt x="5908" y="22636"/>
                  <a:pt x="5133" y="22196"/>
                </a:cubicBezTo>
                <a:cubicBezTo>
                  <a:pt x="5574" y="21905"/>
                  <a:pt x="6058" y="21606"/>
                  <a:pt x="6498" y="21316"/>
                </a:cubicBezTo>
                <a:close/>
                <a:moveTo>
                  <a:pt x="10310" y="21500"/>
                </a:moveTo>
                <a:cubicBezTo>
                  <a:pt x="10935" y="21791"/>
                  <a:pt x="11595" y="22126"/>
                  <a:pt x="12221" y="22416"/>
                </a:cubicBezTo>
                <a:cubicBezTo>
                  <a:pt x="11816" y="22821"/>
                  <a:pt x="11411" y="23182"/>
                  <a:pt x="11006" y="23552"/>
                </a:cubicBezTo>
                <a:cubicBezTo>
                  <a:pt x="10530" y="23332"/>
                  <a:pt x="10055" y="23112"/>
                  <a:pt x="9615" y="22892"/>
                </a:cubicBezTo>
                <a:lnTo>
                  <a:pt x="8954" y="22566"/>
                </a:lnTo>
                <a:cubicBezTo>
                  <a:pt x="9430" y="22231"/>
                  <a:pt x="9870" y="21861"/>
                  <a:pt x="10310" y="21500"/>
                </a:cubicBezTo>
                <a:close/>
                <a:moveTo>
                  <a:pt x="74729" y="22566"/>
                </a:moveTo>
                <a:cubicBezTo>
                  <a:pt x="74949" y="22566"/>
                  <a:pt x="75204" y="22601"/>
                  <a:pt x="75459" y="22636"/>
                </a:cubicBezTo>
                <a:cubicBezTo>
                  <a:pt x="76084" y="22671"/>
                  <a:pt x="76745" y="22786"/>
                  <a:pt x="77370" y="22892"/>
                </a:cubicBezTo>
                <a:cubicBezTo>
                  <a:pt x="77660" y="23076"/>
                  <a:pt x="77916" y="23296"/>
                  <a:pt x="78206" y="23552"/>
                </a:cubicBezTo>
                <a:cubicBezTo>
                  <a:pt x="77291" y="23367"/>
                  <a:pt x="76410" y="23261"/>
                  <a:pt x="75530" y="23226"/>
                </a:cubicBezTo>
                <a:cubicBezTo>
                  <a:pt x="75275" y="22962"/>
                  <a:pt x="74984" y="22742"/>
                  <a:pt x="74729" y="22566"/>
                </a:cubicBezTo>
                <a:close/>
                <a:moveTo>
                  <a:pt x="79826" y="22161"/>
                </a:moveTo>
                <a:lnTo>
                  <a:pt x="79826" y="22161"/>
                </a:lnTo>
                <a:cubicBezTo>
                  <a:pt x="80081" y="22231"/>
                  <a:pt x="80302" y="22302"/>
                  <a:pt x="80557" y="22381"/>
                </a:cubicBezTo>
                <a:cubicBezTo>
                  <a:pt x="81068" y="22522"/>
                  <a:pt x="81587" y="22742"/>
                  <a:pt x="82098" y="22927"/>
                </a:cubicBezTo>
                <a:cubicBezTo>
                  <a:pt x="82353" y="23147"/>
                  <a:pt x="82608" y="23367"/>
                  <a:pt x="82828" y="23552"/>
                </a:cubicBezTo>
                <a:cubicBezTo>
                  <a:pt x="82538" y="23446"/>
                  <a:pt x="82247" y="23296"/>
                  <a:pt x="81948" y="23182"/>
                </a:cubicBezTo>
                <a:cubicBezTo>
                  <a:pt x="81508" y="23041"/>
                  <a:pt x="81068" y="22892"/>
                  <a:pt x="80627" y="22742"/>
                </a:cubicBezTo>
                <a:cubicBezTo>
                  <a:pt x="80592" y="22742"/>
                  <a:pt x="80557" y="22707"/>
                  <a:pt x="80557" y="22671"/>
                </a:cubicBezTo>
                <a:cubicBezTo>
                  <a:pt x="80302" y="22522"/>
                  <a:pt x="80081" y="22346"/>
                  <a:pt x="79826" y="22161"/>
                </a:cubicBezTo>
                <a:close/>
                <a:moveTo>
                  <a:pt x="30709" y="22231"/>
                </a:moveTo>
                <a:cubicBezTo>
                  <a:pt x="31404" y="22522"/>
                  <a:pt x="32100" y="22742"/>
                  <a:pt x="32795" y="22927"/>
                </a:cubicBezTo>
                <a:cubicBezTo>
                  <a:pt x="32831" y="22927"/>
                  <a:pt x="32866" y="22927"/>
                  <a:pt x="32910" y="22962"/>
                </a:cubicBezTo>
                <a:cubicBezTo>
                  <a:pt x="32725" y="23182"/>
                  <a:pt x="32540" y="23402"/>
                  <a:pt x="32355" y="23622"/>
                </a:cubicBezTo>
                <a:cubicBezTo>
                  <a:pt x="32065" y="23552"/>
                  <a:pt x="31809" y="23481"/>
                  <a:pt x="31510" y="23402"/>
                </a:cubicBezTo>
                <a:cubicBezTo>
                  <a:pt x="31035" y="23296"/>
                  <a:pt x="30594" y="23147"/>
                  <a:pt x="30119" y="23006"/>
                </a:cubicBezTo>
                <a:cubicBezTo>
                  <a:pt x="30339" y="22742"/>
                  <a:pt x="30524" y="22487"/>
                  <a:pt x="30709" y="22231"/>
                </a:cubicBezTo>
                <a:close/>
                <a:moveTo>
                  <a:pt x="38668" y="22707"/>
                </a:moveTo>
                <a:cubicBezTo>
                  <a:pt x="39434" y="22856"/>
                  <a:pt x="40244" y="22962"/>
                  <a:pt x="41054" y="23076"/>
                </a:cubicBezTo>
                <a:cubicBezTo>
                  <a:pt x="40904" y="23261"/>
                  <a:pt x="40789" y="23446"/>
                  <a:pt x="40684" y="23622"/>
                </a:cubicBezTo>
                <a:cubicBezTo>
                  <a:pt x="39874" y="23517"/>
                  <a:pt x="39073" y="23402"/>
                  <a:pt x="38298" y="23261"/>
                </a:cubicBezTo>
                <a:cubicBezTo>
                  <a:pt x="38412" y="23076"/>
                  <a:pt x="38518" y="22892"/>
                  <a:pt x="38668" y="22707"/>
                </a:cubicBezTo>
                <a:close/>
                <a:moveTo>
                  <a:pt x="59392" y="22707"/>
                </a:moveTo>
                <a:lnTo>
                  <a:pt x="59392" y="22786"/>
                </a:lnTo>
                <a:lnTo>
                  <a:pt x="59392" y="23076"/>
                </a:lnTo>
                <a:cubicBezTo>
                  <a:pt x="58802" y="23296"/>
                  <a:pt x="58177" y="23481"/>
                  <a:pt x="57561" y="23666"/>
                </a:cubicBezTo>
                <a:cubicBezTo>
                  <a:pt x="57596" y="23552"/>
                  <a:pt x="57631" y="23446"/>
                  <a:pt x="57702" y="23332"/>
                </a:cubicBezTo>
                <a:lnTo>
                  <a:pt x="57702" y="23296"/>
                </a:lnTo>
                <a:cubicBezTo>
                  <a:pt x="58256" y="23147"/>
                  <a:pt x="58838" y="22927"/>
                  <a:pt x="59392" y="22707"/>
                </a:cubicBezTo>
                <a:close/>
                <a:moveTo>
                  <a:pt x="19044" y="21641"/>
                </a:moveTo>
                <a:cubicBezTo>
                  <a:pt x="19114" y="21685"/>
                  <a:pt x="19220" y="21721"/>
                  <a:pt x="19334" y="21756"/>
                </a:cubicBezTo>
                <a:cubicBezTo>
                  <a:pt x="19994" y="22011"/>
                  <a:pt x="20690" y="22266"/>
                  <a:pt x="21350" y="22522"/>
                </a:cubicBezTo>
                <a:cubicBezTo>
                  <a:pt x="21060" y="22927"/>
                  <a:pt x="20760" y="23332"/>
                  <a:pt x="20435" y="23701"/>
                </a:cubicBezTo>
                <a:cubicBezTo>
                  <a:pt x="19625" y="23446"/>
                  <a:pt x="18824" y="23182"/>
                  <a:pt x="18049" y="22892"/>
                </a:cubicBezTo>
                <a:cubicBezTo>
                  <a:pt x="18383" y="22487"/>
                  <a:pt x="18709" y="22046"/>
                  <a:pt x="19044" y="21641"/>
                </a:cubicBezTo>
                <a:close/>
                <a:moveTo>
                  <a:pt x="57737" y="23076"/>
                </a:moveTo>
                <a:lnTo>
                  <a:pt x="57737" y="23076"/>
                </a:lnTo>
                <a:cubicBezTo>
                  <a:pt x="57702" y="23147"/>
                  <a:pt x="57667" y="23182"/>
                  <a:pt x="57667" y="23261"/>
                </a:cubicBezTo>
                <a:cubicBezTo>
                  <a:pt x="57077" y="23446"/>
                  <a:pt x="56531" y="23587"/>
                  <a:pt x="55941" y="23737"/>
                </a:cubicBezTo>
                <a:cubicBezTo>
                  <a:pt x="55976" y="23701"/>
                  <a:pt x="56020" y="23622"/>
                  <a:pt x="56055" y="23587"/>
                </a:cubicBezTo>
                <a:cubicBezTo>
                  <a:pt x="56601" y="23446"/>
                  <a:pt x="57156" y="23261"/>
                  <a:pt x="57737" y="23076"/>
                </a:cubicBezTo>
                <a:close/>
                <a:moveTo>
                  <a:pt x="53854" y="23041"/>
                </a:moveTo>
                <a:lnTo>
                  <a:pt x="53854" y="23041"/>
                </a:lnTo>
                <a:cubicBezTo>
                  <a:pt x="53819" y="23226"/>
                  <a:pt x="53740" y="23367"/>
                  <a:pt x="53705" y="23517"/>
                </a:cubicBezTo>
                <a:cubicBezTo>
                  <a:pt x="52860" y="23666"/>
                  <a:pt x="51979" y="23737"/>
                  <a:pt x="51134" y="23807"/>
                </a:cubicBezTo>
                <a:cubicBezTo>
                  <a:pt x="51249" y="23622"/>
                  <a:pt x="51319" y="23481"/>
                  <a:pt x="51354" y="23332"/>
                </a:cubicBezTo>
                <a:cubicBezTo>
                  <a:pt x="52199" y="23261"/>
                  <a:pt x="53045" y="23182"/>
                  <a:pt x="53854" y="23041"/>
                </a:cubicBezTo>
                <a:close/>
                <a:moveTo>
                  <a:pt x="27918" y="22231"/>
                </a:moveTo>
                <a:cubicBezTo>
                  <a:pt x="28614" y="22522"/>
                  <a:pt x="29309" y="22786"/>
                  <a:pt x="30049" y="23041"/>
                </a:cubicBezTo>
                <a:cubicBezTo>
                  <a:pt x="29828" y="23296"/>
                  <a:pt x="29608" y="23587"/>
                  <a:pt x="29388" y="23842"/>
                </a:cubicBezTo>
                <a:cubicBezTo>
                  <a:pt x="28649" y="23666"/>
                  <a:pt x="27918" y="23402"/>
                  <a:pt x="27187" y="23182"/>
                </a:cubicBezTo>
                <a:cubicBezTo>
                  <a:pt x="27443" y="22856"/>
                  <a:pt x="27663" y="22522"/>
                  <a:pt x="27918" y="22231"/>
                </a:cubicBezTo>
                <a:close/>
                <a:moveTo>
                  <a:pt x="41089" y="23076"/>
                </a:moveTo>
                <a:cubicBezTo>
                  <a:pt x="41934" y="23182"/>
                  <a:pt x="42735" y="23261"/>
                  <a:pt x="43545" y="23296"/>
                </a:cubicBezTo>
                <a:cubicBezTo>
                  <a:pt x="43475" y="23481"/>
                  <a:pt x="43360" y="23666"/>
                  <a:pt x="43255" y="23842"/>
                </a:cubicBezTo>
                <a:cubicBezTo>
                  <a:pt x="42374" y="23772"/>
                  <a:pt x="41564" y="23701"/>
                  <a:pt x="40754" y="23622"/>
                </a:cubicBezTo>
                <a:cubicBezTo>
                  <a:pt x="40869" y="23446"/>
                  <a:pt x="40974" y="23261"/>
                  <a:pt x="41089" y="23076"/>
                </a:cubicBezTo>
                <a:close/>
                <a:moveTo>
                  <a:pt x="35912" y="22856"/>
                </a:moveTo>
                <a:cubicBezTo>
                  <a:pt x="36652" y="23041"/>
                  <a:pt x="37417" y="23182"/>
                  <a:pt x="38192" y="23332"/>
                </a:cubicBezTo>
                <a:cubicBezTo>
                  <a:pt x="38043" y="23517"/>
                  <a:pt x="37928" y="23701"/>
                  <a:pt x="37787" y="23886"/>
                </a:cubicBezTo>
                <a:cubicBezTo>
                  <a:pt x="37013" y="23772"/>
                  <a:pt x="36211" y="23622"/>
                  <a:pt x="35437" y="23446"/>
                </a:cubicBezTo>
                <a:cubicBezTo>
                  <a:pt x="35586" y="23261"/>
                  <a:pt x="35727" y="23076"/>
                  <a:pt x="35877" y="22892"/>
                </a:cubicBezTo>
                <a:cubicBezTo>
                  <a:pt x="35877" y="22892"/>
                  <a:pt x="35877" y="22856"/>
                  <a:pt x="35912" y="22856"/>
                </a:cubicBezTo>
                <a:close/>
                <a:moveTo>
                  <a:pt x="63865" y="22856"/>
                </a:moveTo>
                <a:cubicBezTo>
                  <a:pt x="63979" y="23006"/>
                  <a:pt x="64049" y="23182"/>
                  <a:pt x="64164" y="23332"/>
                </a:cubicBezTo>
                <a:cubicBezTo>
                  <a:pt x="63354" y="23517"/>
                  <a:pt x="62579" y="23701"/>
                  <a:pt x="61848" y="23886"/>
                </a:cubicBezTo>
                <a:cubicBezTo>
                  <a:pt x="61778" y="23737"/>
                  <a:pt x="61699" y="23552"/>
                  <a:pt x="61664" y="23402"/>
                </a:cubicBezTo>
                <a:cubicBezTo>
                  <a:pt x="62403" y="23182"/>
                  <a:pt x="63134" y="23006"/>
                  <a:pt x="63865" y="22856"/>
                </a:cubicBezTo>
                <a:close/>
                <a:moveTo>
                  <a:pt x="43615" y="23296"/>
                </a:moveTo>
                <a:cubicBezTo>
                  <a:pt x="44461" y="23332"/>
                  <a:pt x="45306" y="23367"/>
                  <a:pt x="46116" y="23402"/>
                </a:cubicBezTo>
                <a:cubicBezTo>
                  <a:pt x="46037" y="23552"/>
                  <a:pt x="45966" y="23737"/>
                  <a:pt x="45852" y="23922"/>
                </a:cubicBezTo>
                <a:cubicBezTo>
                  <a:pt x="45015" y="23922"/>
                  <a:pt x="44135" y="23886"/>
                  <a:pt x="43325" y="23842"/>
                </a:cubicBezTo>
                <a:cubicBezTo>
                  <a:pt x="43395" y="23666"/>
                  <a:pt x="43510" y="23481"/>
                  <a:pt x="43615" y="23296"/>
                </a:cubicBezTo>
                <a:close/>
                <a:moveTo>
                  <a:pt x="48713" y="23402"/>
                </a:moveTo>
                <a:cubicBezTo>
                  <a:pt x="48643" y="23587"/>
                  <a:pt x="48572" y="23737"/>
                  <a:pt x="48493" y="23922"/>
                </a:cubicBezTo>
                <a:lnTo>
                  <a:pt x="45931" y="23922"/>
                </a:lnTo>
                <a:cubicBezTo>
                  <a:pt x="46037" y="23737"/>
                  <a:pt x="46116" y="23587"/>
                  <a:pt x="46186" y="23402"/>
                </a:cubicBezTo>
                <a:close/>
                <a:moveTo>
                  <a:pt x="51319" y="23332"/>
                </a:moveTo>
                <a:lnTo>
                  <a:pt x="51319" y="23332"/>
                </a:lnTo>
                <a:cubicBezTo>
                  <a:pt x="51249" y="23481"/>
                  <a:pt x="51178" y="23622"/>
                  <a:pt x="51099" y="23807"/>
                </a:cubicBezTo>
                <a:cubicBezTo>
                  <a:pt x="50218" y="23842"/>
                  <a:pt x="49373" y="23886"/>
                  <a:pt x="48572" y="23922"/>
                </a:cubicBezTo>
                <a:cubicBezTo>
                  <a:pt x="48643" y="23737"/>
                  <a:pt x="48713" y="23587"/>
                  <a:pt x="48792" y="23402"/>
                </a:cubicBezTo>
                <a:cubicBezTo>
                  <a:pt x="49637" y="23402"/>
                  <a:pt x="50474" y="23367"/>
                  <a:pt x="51319" y="23332"/>
                </a:cubicBezTo>
                <a:close/>
                <a:moveTo>
                  <a:pt x="81288" y="22196"/>
                </a:moveTo>
                <a:cubicBezTo>
                  <a:pt x="82098" y="22487"/>
                  <a:pt x="82828" y="22856"/>
                  <a:pt x="83568" y="23226"/>
                </a:cubicBezTo>
                <a:cubicBezTo>
                  <a:pt x="83823" y="23446"/>
                  <a:pt x="84078" y="23666"/>
                  <a:pt x="84334" y="23922"/>
                </a:cubicBezTo>
                <a:cubicBezTo>
                  <a:pt x="83603" y="23552"/>
                  <a:pt x="82872" y="23182"/>
                  <a:pt x="82133" y="22892"/>
                </a:cubicBezTo>
                <a:cubicBezTo>
                  <a:pt x="81842" y="22671"/>
                  <a:pt x="81587" y="22416"/>
                  <a:pt x="81288" y="22196"/>
                </a:cubicBezTo>
                <a:close/>
                <a:moveTo>
                  <a:pt x="61443" y="22927"/>
                </a:moveTo>
                <a:cubicBezTo>
                  <a:pt x="61479" y="23076"/>
                  <a:pt x="61523" y="23226"/>
                  <a:pt x="61593" y="23367"/>
                </a:cubicBezTo>
                <a:cubicBezTo>
                  <a:pt x="61153" y="23481"/>
                  <a:pt x="60678" y="23622"/>
                  <a:pt x="60237" y="23737"/>
                </a:cubicBezTo>
                <a:cubicBezTo>
                  <a:pt x="59982" y="23807"/>
                  <a:pt x="59762" y="23886"/>
                  <a:pt x="59498" y="23957"/>
                </a:cubicBezTo>
                <a:cubicBezTo>
                  <a:pt x="59498" y="23807"/>
                  <a:pt x="59498" y="23701"/>
                  <a:pt x="59463" y="23552"/>
                </a:cubicBezTo>
                <a:cubicBezTo>
                  <a:pt x="59683" y="23481"/>
                  <a:pt x="59868" y="23402"/>
                  <a:pt x="60088" y="23367"/>
                </a:cubicBezTo>
                <a:cubicBezTo>
                  <a:pt x="60528" y="23182"/>
                  <a:pt x="61003" y="23076"/>
                  <a:pt x="61443" y="22927"/>
                </a:cubicBezTo>
                <a:close/>
                <a:moveTo>
                  <a:pt x="72783" y="23147"/>
                </a:moveTo>
                <a:cubicBezTo>
                  <a:pt x="72853" y="23261"/>
                  <a:pt x="72924" y="23332"/>
                  <a:pt x="73003" y="23446"/>
                </a:cubicBezTo>
                <a:cubicBezTo>
                  <a:pt x="73144" y="23552"/>
                  <a:pt x="73258" y="23701"/>
                  <a:pt x="73364" y="23886"/>
                </a:cubicBezTo>
                <a:cubicBezTo>
                  <a:pt x="72783" y="23886"/>
                  <a:pt x="72193" y="23886"/>
                  <a:pt x="71603" y="23922"/>
                </a:cubicBezTo>
                <a:cubicBezTo>
                  <a:pt x="71313" y="23922"/>
                  <a:pt x="70987" y="23957"/>
                  <a:pt x="70688" y="23957"/>
                </a:cubicBezTo>
                <a:lnTo>
                  <a:pt x="70652" y="23957"/>
                </a:lnTo>
                <a:cubicBezTo>
                  <a:pt x="70503" y="23701"/>
                  <a:pt x="70362" y="23481"/>
                  <a:pt x="70177" y="23296"/>
                </a:cubicBezTo>
                <a:cubicBezTo>
                  <a:pt x="71022" y="23226"/>
                  <a:pt x="71903" y="23182"/>
                  <a:pt x="72783" y="23147"/>
                </a:cubicBezTo>
                <a:close/>
                <a:moveTo>
                  <a:pt x="66876" y="22892"/>
                </a:moveTo>
                <a:cubicBezTo>
                  <a:pt x="67060" y="23112"/>
                  <a:pt x="67245" y="23296"/>
                  <a:pt x="67386" y="23517"/>
                </a:cubicBezTo>
                <a:cubicBezTo>
                  <a:pt x="66471" y="23666"/>
                  <a:pt x="65520" y="23807"/>
                  <a:pt x="64604" y="23992"/>
                </a:cubicBezTo>
                <a:cubicBezTo>
                  <a:pt x="64490" y="23772"/>
                  <a:pt x="64384" y="23587"/>
                  <a:pt x="64270" y="23367"/>
                </a:cubicBezTo>
                <a:cubicBezTo>
                  <a:pt x="65115" y="23182"/>
                  <a:pt x="65995" y="23041"/>
                  <a:pt x="66876" y="22892"/>
                </a:cubicBezTo>
                <a:close/>
                <a:moveTo>
                  <a:pt x="72853" y="23147"/>
                </a:moveTo>
                <a:cubicBezTo>
                  <a:pt x="73734" y="23147"/>
                  <a:pt x="74614" y="23182"/>
                  <a:pt x="75495" y="23261"/>
                </a:cubicBezTo>
                <a:cubicBezTo>
                  <a:pt x="75644" y="23402"/>
                  <a:pt x="75785" y="23552"/>
                  <a:pt x="75935" y="23701"/>
                </a:cubicBezTo>
                <a:cubicBezTo>
                  <a:pt x="76005" y="23807"/>
                  <a:pt x="76084" y="23886"/>
                  <a:pt x="76155" y="23992"/>
                </a:cubicBezTo>
                <a:cubicBezTo>
                  <a:pt x="75275" y="23922"/>
                  <a:pt x="74359" y="23886"/>
                  <a:pt x="73443" y="23886"/>
                </a:cubicBezTo>
                <a:cubicBezTo>
                  <a:pt x="73294" y="23701"/>
                  <a:pt x="73188" y="23552"/>
                  <a:pt x="73038" y="23367"/>
                </a:cubicBezTo>
                <a:cubicBezTo>
                  <a:pt x="73003" y="23296"/>
                  <a:pt x="72924" y="23226"/>
                  <a:pt x="72853" y="23147"/>
                </a:cubicBezTo>
                <a:close/>
                <a:moveTo>
                  <a:pt x="56196" y="23041"/>
                </a:moveTo>
                <a:cubicBezTo>
                  <a:pt x="56161" y="23226"/>
                  <a:pt x="56091" y="23367"/>
                  <a:pt x="56020" y="23517"/>
                </a:cubicBezTo>
                <a:cubicBezTo>
                  <a:pt x="55175" y="23737"/>
                  <a:pt x="54330" y="23922"/>
                  <a:pt x="53485" y="24027"/>
                </a:cubicBezTo>
                <a:cubicBezTo>
                  <a:pt x="53555" y="23886"/>
                  <a:pt x="53670" y="23737"/>
                  <a:pt x="53740" y="23552"/>
                </a:cubicBezTo>
                <a:cubicBezTo>
                  <a:pt x="54550" y="23446"/>
                  <a:pt x="55395" y="23261"/>
                  <a:pt x="56196" y="23041"/>
                </a:cubicBezTo>
                <a:close/>
                <a:moveTo>
                  <a:pt x="59392" y="23147"/>
                </a:moveTo>
                <a:cubicBezTo>
                  <a:pt x="59392" y="23261"/>
                  <a:pt x="59392" y="23367"/>
                  <a:pt x="59427" y="23517"/>
                </a:cubicBezTo>
                <a:cubicBezTo>
                  <a:pt x="58767" y="23701"/>
                  <a:pt x="58107" y="23922"/>
                  <a:pt x="57446" y="24106"/>
                </a:cubicBezTo>
                <a:cubicBezTo>
                  <a:pt x="57446" y="23957"/>
                  <a:pt x="57482" y="23842"/>
                  <a:pt x="57561" y="23737"/>
                </a:cubicBezTo>
                <a:cubicBezTo>
                  <a:pt x="58177" y="23552"/>
                  <a:pt x="58802" y="23367"/>
                  <a:pt x="59392" y="23147"/>
                </a:cubicBezTo>
                <a:close/>
                <a:moveTo>
                  <a:pt x="24722" y="22302"/>
                </a:moveTo>
                <a:cubicBezTo>
                  <a:pt x="25497" y="22601"/>
                  <a:pt x="26307" y="22927"/>
                  <a:pt x="27108" y="23182"/>
                </a:cubicBezTo>
                <a:cubicBezTo>
                  <a:pt x="26888" y="23481"/>
                  <a:pt x="26703" y="23737"/>
                  <a:pt x="26483" y="23992"/>
                </a:cubicBezTo>
                <a:cubicBezTo>
                  <a:pt x="26448" y="24062"/>
                  <a:pt x="26413" y="24106"/>
                  <a:pt x="26377" y="24142"/>
                </a:cubicBezTo>
                <a:cubicBezTo>
                  <a:pt x="25567" y="23922"/>
                  <a:pt x="24722" y="23666"/>
                  <a:pt x="23921" y="23367"/>
                </a:cubicBezTo>
                <a:cubicBezTo>
                  <a:pt x="24027" y="23182"/>
                  <a:pt x="24176" y="23041"/>
                  <a:pt x="24326" y="22856"/>
                </a:cubicBezTo>
                <a:cubicBezTo>
                  <a:pt x="24432" y="22671"/>
                  <a:pt x="24581" y="22487"/>
                  <a:pt x="24722" y="22302"/>
                </a:cubicBezTo>
                <a:close/>
                <a:moveTo>
                  <a:pt x="32980" y="22962"/>
                </a:moveTo>
                <a:cubicBezTo>
                  <a:pt x="33746" y="23147"/>
                  <a:pt x="34556" y="23332"/>
                  <a:pt x="35331" y="23481"/>
                </a:cubicBezTo>
                <a:cubicBezTo>
                  <a:pt x="35181" y="23701"/>
                  <a:pt x="34996" y="23922"/>
                  <a:pt x="34847" y="24106"/>
                </a:cubicBezTo>
                <a:lnTo>
                  <a:pt x="34847" y="24142"/>
                </a:lnTo>
                <a:cubicBezTo>
                  <a:pt x="34046" y="23992"/>
                  <a:pt x="33236" y="23807"/>
                  <a:pt x="32426" y="23622"/>
                </a:cubicBezTo>
                <a:cubicBezTo>
                  <a:pt x="32611" y="23402"/>
                  <a:pt x="32795" y="23182"/>
                  <a:pt x="32980" y="22962"/>
                </a:cubicBezTo>
                <a:close/>
                <a:moveTo>
                  <a:pt x="57631" y="23332"/>
                </a:moveTo>
                <a:cubicBezTo>
                  <a:pt x="57596" y="23446"/>
                  <a:pt x="57517" y="23552"/>
                  <a:pt x="57482" y="23701"/>
                </a:cubicBezTo>
                <a:cubicBezTo>
                  <a:pt x="56901" y="23842"/>
                  <a:pt x="56311" y="23992"/>
                  <a:pt x="55686" y="24142"/>
                </a:cubicBezTo>
                <a:cubicBezTo>
                  <a:pt x="55721" y="24106"/>
                  <a:pt x="55756" y="24062"/>
                  <a:pt x="55800" y="23992"/>
                </a:cubicBezTo>
                <a:cubicBezTo>
                  <a:pt x="55835" y="23922"/>
                  <a:pt x="55871" y="23886"/>
                  <a:pt x="55906" y="23807"/>
                </a:cubicBezTo>
                <a:cubicBezTo>
                  <a:pt x="56496" y="23666"/>
                  <a:pt x="57042" y="23517"/>
                  <a:pt x="57631" y="23332"/>
                </a:cubicBezTo>
                <a:close/>
                <a:moveTo>
                  <a:pt x="77475" y="22892"/>
                </a:moveTo>
                <a:cubicBezTo>
                  <a:pt x="78321" y="23041"/>
                  <a:pt x="79166" y="23261"/>
                  <a:pt x="80011" y="23481"/>
                </a:cubicBezTo>
                <a:cubicBezTo>
                  <a:pt x="80302" y="23701"/>
                  <a:pt x="80557" y="23922"/>
                  <a:pt x="80812" y="24142"/>
                </a:cubicBezTo>
                <a:cubicBezTo>
                  <a:pt x="79967" y="23886"/>
                  <a:pt x="79131" y="23701"/>
                  <a:pt x="78321" y="23552"/>
                </a:cubicBezTo>
                <a:cubicBezTo>
                  <a:pt x="78030" y="23332"/>
                  <a:pt x="77766" y="23112"/>
                  <a:pt x="77475" y="22892"/>
                </a:cubicBezTo>
                <a:close/>
                <a:moveTo>
                  <a:pt x="82793" y="22381"/>
                </a:moveTo>
                <a:lnTo>
                  <a:pt x="84774" y="23367"/>
                </a:lnTo>
                <a:cubicBezTo>
                  <a:pt x="85029" y="23622"/>
                  <a:pt x="85329" y="23886"/>
                  <a:pt x="85584" y="24142"/>
                </a:cubicBezTo>
                <a:cubicBezTo>
                  <a:pt x="85584" y="24151"/>
                  <a:pt x="85586" y="24158"/>
                  <a:pt x="85590" y="24163"/>
                </a:cubicBezTo>
                <a:lnTo>
                  <a:pt x="85590" y="24163"/>
                </a:lnTo>
                <a:cubicBezTo>
                  <a:pt x="85451" y="24096"/>
                  <a:pt x="85319" y="24023"/>
                  <a:pt x="85179" y="23957"/>
                </a:cubicBezTo>
                <a:cubicBezTo>
                  <a:pt x="84668" y="23701"/>
                  <a:pt x="84149" y="23402"/>
                  <a:pt x="83603" y="23147"/>
                </a:cubicBezTo>
                <a:cubicBezTo>
                  <a:pt x="83533" y="23076"/>
                  <a:pt x="83453" y="23041"/>
                  <a:pt x="83383" y="22962"/>
                </a:cubicBezTo>
                <a:cubicBezTo>
                  <a:pt x="83268" y="22856"/>
                  <a:pt x="83048" y="22671"/>
                  <a:pt x="82793" y="22381"/>
                </a:cubicBezTo>
                <a:close/>
                <a:moveTo>
                  <a:pt x="15698" y="22126"/>
                </a:moveTo>
                <a:cubicBezTo>
                  <a:pt x="16438" y="22381"/>
                  <a:pt x="17204" y="22636"/>
                  <a:pt x="17943" y="22927"/>
                </a:cubicBezTo>
                <a:cubicBezTo>
                  <a:pt x="17609" y="23332"/>
                  <a:pt x="17283" y="23737"/>
                  <a:pt x="16913" y="24177"/>
                </a:cubicBezTo>
                <a:cubicBezTo>
                  <a:pt x="16138" y="23922"/>
                  <a:pt x="15372" y="23622"/>
                  <a:pt x="14598" y="23332"/>
                </a:cubicBezTo>
                <a:cubicBezTo>
                  <a:pt x="14967" y="22927"/>
                  <a:pt x="15337" y="22522"/>
                  <a:pt x="15698" y="22126"/>
                </a:cubicBezTo>
                <a:close/>
                <a:moveTo>
                  <a:pt x="38263" y="23332"/>
                </a:moveTo>
                <a:cubicBezTo>
                  <a:pt x="39029" y="23446"/>
                  <a:pt x="39839" y="23587"/>
                  <a:pt x="40649" y="23666"/>
                </a:cubicBezTo>
                <a:cubicBezTo>
                  <a:pt x="40534" y="23842"/>
                  <a:pt x="40393" y="24027"/>
                  <a:pt x="40279" y="24212"/>
                </a:cubicBezTo>
                <a:cubicBezTo>
                  <a:pt x="39469" y="24142"/>
                  <a:pt x="38668" y="24027"/>
                  <a:pt x="37858" y="23886"/>
                </a:cubicBezTo>
                <a:cubicBezTo>
                  <a:pt x="38007" y="23701"/>
                  <a:pt x="38113" y="23517"/>
                  <a:pt x="38263" y="23332"/>
                </a:cubicBezTo>
                <a:close/>
                <a:moveTo>
                  <a:pt x="79201" y="22821"/>
                </a:moveTo>
                <a:cubicBezTo>
                  <a:pt x="80011" y="23041"/>
                  <a:pt x="80812" y="23261"/>
                  <a:pt x="81622" y="23552"/>
                </a:cubicBezTo>
                <a:cubicBezTo>
                  <a:pt x="81913" y="23772"/>
                  <a:pt x="82212" y="23992"/>
                  <a:pt x="82467" y="24212"/>
                </a:cubicBezTo>
                <a:cubicBezTo>
                  <a:pt x="81657" y="23922"/>
                  <a:pt x="80847" y="23622"/>
                  <a:pt x="80046" y="23402"/>
                </a:cubicBezTo>
                <a:cubicBezTo>
                  <a:pt x="79747" y="23226"/>
                  <a:pt x="79492" y="23006"/>
                  <a:pt x="79201" y="22821"/>
                </a:cubicBezTo>
                <a:close/>
                <a:moveTo>
                  <a:pt x="70107" y="23296"/>
                </a:moveTo>
                <a:cubicBezTo>
                  <a:pt x="70283" y="23481"/>
                  <a:pt x="70468" y="23737"/>
                  <a:pt x="70617" y="23957"/>
                </a:cubicBezTo>
                <a:cubicBezTo>
                  <a:pt x="69737" y="24027"/>
                  <a:pt x="68821" y="24106"/>
                  <a:pt x="67941" y="24247"/>
                </a:cubicBezTo>
                <a:cubicBezTo>
                  <a:pt x="67906" y="24177"/>
                  <a:pt x="67862" y="24106"/>
                  <a:pt x="67826" y="24027"/>
                </a:cubicBezTo>
                <a:cubicBezTo>
                  <a:pt x="67721" y="23886"/>
                  <a:pt x="67606" y="23701"/>
                  <a:pt x="67501" y="23552"/>
                </a:cubicBezTo>
                <a:cubicBezTo>
                  <a:pt x="68381" y="23446"/>
                  <a:pt x="69226" y="23367"/>
                  <a:pt x="70107" y="23296"/>
                </a:cubicBezTo>
                <a:close/>
                <a:moveTo>
                  <a:pt x="5063" y="22231"/>
                </a:moveTo>
                <a:cubicBezTo>
                  <a:pt x="5838" y="22671"/>
                  <a:pt x="6639" y="23147"/>
                  <a:pt x="7414" y="23587"/>
                </a:cubicBezTo>
                <a:cubicBezTo>
                  <a:pt x="7378" y="23622"/>
                  <a:pt x="7334" y="23666"/>
                  <a:pt x="7299" y="23666"/>
                </a:cubicBezTo>
                <a:cubicBezTo>
                  <a:pt x="6973" y="23886"/>
                  <a:pt x="6639" y="24062"/>
                  <a:pt x="6313" y="24283"/>
                </a:cubicBezTo>
                <a:cubicBezTo>
                  <a:pt x="5503" y="23807"/>
                  <a:pt x="4737" y="23367"/>
                  <a:pt x="3927" y="22892"/>
                </a:cubicBezTo>
                <a:cubicBezTo>
                  <a:pt x="4332" y="22671"/>
                  <a:pt x="4693" y="22451"/>
                  <a:pt x="5063" y="22231"/>
                </a:cubicBezTo>
                <a:close/>
                <a:moveTo>
                  <a:pt x="55976" y="23587"/>
                </a:moveTo>
                <a:lnTo>
                  <a:pt x="55976" y="23587"/>
                </a:lnTo>
                <a:cubicBezTo>
                  <a:pt x="55941" y="23666"/>
                  <a:pt x="55906" y="23701"/>
                  <a:pt x="55871" y="23772"/>
                </a:cubicBezTo>
                <a:cubicBezTo>
                  <a:pt x="55025" y="23957"/>
                  <a:pt x="54145" y="24142"/>
                  <a:pt x="53300" y="24283"/>
                </a:cubicBezTo>
                <a:cubicBezTo>
                  <a:pt x="53379" y="24212"/>
                  <a:pt x="53414" y="24142"/>
                  <a:pt x="53449" y="24106"/>
                </a:cubicBezTo>
                <a:cubicBezTo>
                  <a:pt x="54295" y="23957"/>
                  <a:pt x="55140" y="23807"/>
                  <a:pt x="55976" y="23587"/>
                </a:cubicBezTo>
                <a:close/>
                <a:moveTo>
                  <a:pt x="53670" y="23587"/>
                </a:moveTo>
                <a:lnTo>
                  <a:pt x="53670" y="23587"/>
                </a:lnTo>
                <a:cubicBezTo>
                  <a:pt x="53599" y="23737"/>
                  <a:pt x="53485" y="23886"/>
                  <a:pt x="53414" y="24027"/>
                </a:cubicBezTo>
                <a:cubicBezTo>
                  <a:pt x="52534" y="24177"/>
                  <a:pt x="51689" y="24247"/>
                  <a:pt x="50844" y="24327"/>
                </a:cubicBezTo>
                <a:cubicBezTo>
                  <a:pt x="50958" y="24177"/>
                  <a:pt x="51028" y="24027"/>
                  <a:pt x="51134" y="23842"/>
                </a:cubicBezTo>
                <a:cubicBezTo>
                  <a:pt x="51979" y="23807"/>
                  <a:pt x="52824" y="23701"/>
                  <a:pt x="53670" y="23587"/>
                </a:cubicBezTo>
                <a:close/>
                <a:moveTo>
                  <a:pt x="30084" y="23041"/>
                </a:moveTo>
                <a:cubicBezTo>
                  <a:pt x="30559" y="23182"/>
                  <a:pt x="31035" y="23332"/>
                  <a:pt x="31510" y="23446"/>
                </a:cubicBezTo>
                <a:cubicBezTo>
                  <a:pt x="31765" y="23517"/>
                  <a:pt x="32065" y="23587"/>
                  <a:pt x="32320" y="23666"/>
                </a:cubicBezTo>
                <a:cubicBezTo>
                  <a:pt x="32285" y="23737"/>
                  <a:pt x="32250" y="23772"/>
                  <a:pt x="32170" y="23842"/>
                </a:cubicBezTo>
                <a:cubicBezTo>
                  <a:pt x="32065" y="23992"/>
                  <a:pt x="31915" y="24177"/>
                  <a:pt x="31765" y="24362"/>
                </a:cubicBezTo>
                <a:cubicBezTo>
                  <a:pt x="31624" y="24327"/>
                  <a:pt x="31440" y="24327"/>
                  <a:pt x="31290" y="24283"/>
                </a:cubicBezTo>
                <a:cubicBezTo>
                  <a:pt x="30665" y="24177"/>
                  <a:pt x="30084" y="24027"/>
                  <a:pt x="29459" y="23886"/>
                </a:cubicBezTo>
                <a:cubicBezTo>
                  <a:pt x="29679" y="23587"/>
                  <a:pt x="29864" y="23332"/>
                  <a:pt x="30084" y="23041"/>
                </a:cubicBezTo>
                <a:close/>
                <a:moveTo>
                  <a:pt x="75609" y="23261"/>
                </a:moveTo>
                <a:lnTo>
                  <a:pt x="75609" y="23261"/>
                </a:lnTo>
                <a:cubicBezTo>
                  <a:pt x="76489" y="23332"/>
                  <a:pt x="77405" y="23446"/>
                  <a:pt x="78285" y="23622"/>
                </a:cubicBezTo>
                <a:cubicBezTo>
                  <a:pt x="78506" y="23807"/>
                  <a:pt x="78690" y="24027"/>
                  <a:pt x="78911" y="24247"/>
                </a:cubicBezTo>
                <a:cubicBezTo>
                  <a:pt x="78946" y="24283"/>
                  <a:pt x="78946" y="24327"/>
                  <a:pt x="78981" y="24362"/>
                </a:cubicBezTo>
                <a:cubicBezTo>
                  <a:pt x="78101" y="24177"/>
                  <a:pt x="77185" y="24062"/>
                  <a:pt x="76269" y="23992"/>
                </a:cubicBezTo>
                <a:cubicBezTo>
                  <a:pt x="76155" y="23886"/>
                  <a:pt x="76084" y="23772"/>
                  <a:pt x="75970" y="23666"/>
                </a:cubicBezTo>
                <a:cubicBezTo>
                  <a:pt x="75864" y="23517"/>
                  <a:pt x="75715" y="23402"/>
                  <a:pt x="75609" y="23261"/>
                </a:cubicBezTo>
                <a:close/>
                <a:moveTo>
                  <a:pt x="83973" y="22487"/>
                </a:moveTo>
                <a:cubicBezTo>
                  <a:pt x="84008" y="22487"/>
                  <a:pt x="84043" y="22522"/>
                  <a:pt x="84078" y="22522"/>
                </a:cubicBezTo>
                <a:cubicBezTo>
                  <a:pt x="84483" y="22742"/>
                  <a:pt x="84888" y="22927"/>
                  <a:pt x="85293" y="23147"/>
                </a:cubicBezTo>
                <a:cubicBezTo>
                  <a:pt x="85514" y="23261"/>
                  <a:pt x="85690" y="23367"/>
                  <a:pt x="85910" y="23446"/>
                </a:cubicBezTo>
                <a:cubicBezTo>
                  <a:pt x="86244" y="23772"/>
                  <a:pt x="86535" y="24062"/>
                  <a:pt x="86869" y="24362"/>
                </a:cubicBezTo>
                <a:cubicBezTo>
                  <a:pt x="86570" y="24212"/>
                  <a:pt x="86279" y="24062"/>
                  <a:pt x="85989" y="23922"/>
                </a:cubicBezTo>
                <a:cubicBezTo>
                  <a:pt x="85619" y="23737"/>
                  <a:pt x="85214" y="23552"/>
                  <a:pt x="84853" y="23367"/>
                </a:cubicBezTo>
                <a:cubicBezTo>
                  <a:pt x="84853" y="23332"/>
                  <a:pt x="84809" y="23332"/>
                  <a:pt x="84809" y="23332"/>
                </a:cubicBezTo>
                <a:cubicBezTo>
                  <a:pt x="84519" y="23041"/>
                  <a:pt x="84263" y="22786"/>
                  <a:pt x="83973" y="22487"/>
                </a:cubicBezTo>
                <a:close/>
                <a:moveTo>
                  <a:pt x="80777" y="22856"/>
                </a:moveTo>
                <a:lnTo>
                  <a:pt x="80777" y="22856"/>
                </a:lnTo>
                <a:cubicBezTo>
                  <a:pt x="81182" y="22962"/>
                  <a:pt x="81552" y="23112"/>
                  <a:pt x="81948" y="23261"/>
                </a:cubicBezTo>
                <a:cubicBezTo>
                  <a:pt x="82318" y="23402"/>
                  <a:pt x="82652" y="23552"/>
                  <a:pt x="83013" y="23701"/>
                </a:cubicBezTo>
                <a:cubicBezTo>
                  <a:pt x="83048" y="23737"/>
                  <a:pt x="83128" y="23772"/>
                  <a:pt x="83163" y="23807"/>
                </a:cubicBezTo>
                <a:cubicBezTo>
                  <a:pt x="83418" y="23992"/>
                  <a:pt x="83638" y="24212"/>
                  <a:pt x="83858" y="24397"/>
                </a:cubicBezTo>
                <a:cubicBezTo>
                  <a:pt x="83418" y="24177"/>
                  <a:pt x="82978" y="23992"/>
                  <a:pt x="82503" y="23807"/>
                </a:cubicBezTo>
                <a:cubicBezTo>
                  <a:pt x="82212" y="23701"/>
                  <a:pt x="81913" y="23587"/>
                  <a:pt x="81657" y="23481"/>
                </a:cubicBezTo>
                <a:cubicBezTo>
                  <a:pt x="81367" y="23296"/>
                  <a:pt x="81068" y="23076"/>
                  <a:pt x="80777" y="22856"/>
                </a:cubicBezTo>
                <a:close/>
                <a:moveTo>
                  <a:pt x="40719" y="23666"/>
                </a:moveTo>
                <a:cubicBezTo>
                  <a:pt x="41529" y="23772"/>
                  <a:pt x="42374" y="23842"/>
                  <a:pt x="43210" y="23886"/>
                </a:cubicBezTo>
                <a:cubicBezTo>
                  <a:pt x="43105" y="24062"/>
                  <a:pt x="42990" y="24247"/>
                  <a:pt x="42850" y="24432"/>
                </a:cubicBezTo>
                <a:cubicBezTo>
                  <a:pt x="42040" y="24397"/>
                  <a:pt x="41194" y="24327"/>
                  <a:pt x="40349" y="24212"/>
                </a:cubicBezTo>
                <a:cubicBezTo>
                  <a:pt x="40464" y="24027"/>
                  <a:pt x="40569" y="23842"/>
                  <a:pt x="40719" y="23666"/>
                </a:cubicBezTo>
                <a:close/>
                <a:moveTo>
                  <a:pt x="51064" y="23842"/>
                </a:moveTo>
                <a:lnTo>
                  <a:pt x="51064" y="23842"/>
                </a:lnTo>
                <a:cubicBezTo>
                  <a:pt x="50958" y="24027"/>
                  <a:pt x="50879" y="24177"/>
                  <a:pt x="50773" y="24327"/>
                </a:cubicBezTo>
                <a:cubicBezTo>
                  <a:pt x="49893" y="24397"/>
                  <a:pt x="49048" y="24432"/>
                  <a:pt x="48238" y="24467"/>
                </a:cubicBezTo>
                <a:cubicBezTo>
                  <a:pt x="48352" y="24327"/>
                  <a:pt x="48422" y="24142"/>
                  <a:pt x="48537" y="23957"/>
                </a:cubicBezTo>
                <a:cubicBezTo>
                  <a:pt x="49373" y="23957"/>
                  <a:pt x="50218" y="23922"/>
                  <a:pt x="51064" y="23842"/>
                </a:cubicBezTo>
                <a:close/>
                <a:moveTo>
                  <a:pt x="12291" y="22451"/>
                </a:moveTo>
                <a:cubicBezTo>
                  <a:pt x="12766" y="22671"/>
                  <a:pt x="13242" y="22856"/>
                  <a:pt x="13717" y="23076"/>
                </a:cubicBezTo>
                <a:cubicBezTo>
                  <a:pt x="13981" y="23147"/>
                  <a:pt x="14237" y="23261"/>
                  <a:pt x="14492" y="23367"/>
                </a:cubicBezTo>
                <a:cubicBezTo>
                  <a:pt x="14122" y="23772"/>
                  <a:pt x="13761" y="24142"/>
                  <a:pt x="13356" y="24503"/>
                </a:cubicBezTo>
                <a:cubicBezTo>
                  <a:pt x="12582" y="24212"/>
                  <a:pt x="11816" y="23922"/>
                  <a:pt x="11041" y="23587"/>
                </a:cubicBezTo>
                <a:cubicBezTo>
                  <a:pt x="11481" y="23226"/>
                  <a:pt x="11886" y="22821"/>
                  <a:pt x="12291" y="22451"/>
                </a:cubicBezTo>
                <a:close/>
                <a:moveTo>
                  <a:pt x="21421" y="22566"/>
                </a:moveTo>
                <a:cubicBezTo>
                  <a:pt x="22195" y="22856"/>
                  <a:pt x="23005" y="23147"/>
                  <a:pt x="23807" y="23402"/>
                </a:cubicBezTo>
                <a:cubicBezTo>
                  <a:pt x="23551" y="23772"/>
                  <a:pt x="23261" y="24142"/>
                  <a:pt x="23005" y="24503"/>
                </a:cubicBezTo>
                <a:cubicBezTo>
                  <a:pt x="22160" y="24247"/>
                  <a:pt x="21315" y="23992"/>
                  <a:pt x="20505" y="23737"/>
                </a:cubicBezTo>
                <a:cubicBezTo>
                  <a:pt x="20804" y="23332"/>
                  <a:pt x="21130" y="22927"/>
                  <a:pt x="21421" y="22566"/>
                </a:cubicBezTo>
                <a:close/>
                <a:moveTo>
                  <a:pt x="35401" y="23517"/>
                </a:moveTo>
                <a:cubicBezTo>
                  <a:pt x="36167" y="23666"/>
                  <a:pt x="36977" y="23807"/>
                  <a:pt x="37752" y="23922"/>
                </a:cubicBezTo>
                <a:cubicBezTo>
                  <a:pt x="37638" y="24142"/>
                  <a:pt x="37488" y="24327"/>
                  <a:pt x="37347" y="24503"/>
                </a:cubicBezTo>
                <a:cubicBezTo>
                  <a:pt x="36537" y="24397"/>
                  <a:pt x="35727" y="24283"/>
                  <a:pt x="34926" y="24142"/>
                </a:cubicBezTo>
                <a:cubicBezTo>
                  <a:pt x="35067" y="23922"/>
                  <a:pt x="35217" y="23737"/>
                  <a:pt x="35401" y="23517"/>
                </a:cubicBezTo>
                <a:close/>
                <a:moveTo>
                  <a:pt x="61593" y="23402"/>
                </a:moveTo>
                <a:cubicBezTo>
                  <a:pt x="61664" y="23587"/>
                  <a:pt x="61699" y="23737"/>
                  <a:pt x="61778" y="23922"/>
                </a:cubicBezTo>
                <a:cubicBezTo>
                  <a:pt x="61223" y="24062"/>
                  <a:pt x="60642" y="24212"/>
                  <a:pt x="60123" y="24362"/>
                </a:cubicBezTo>
                <a:cubicBezTo>
                  <a:pt x="59938" y="24397"/>
                  <a:pt x="59762" y="24467"/>
                  <a:pt x="59577" y="24503"/>
                </a:cubicBezTo>
                <a:cubicBezTo>
                  <a:pt x="59542" y="24362"/>
                  <a:pt x="59542" y="24177"/>
                  <a:pt x="59498" y="24027"/>
                </a:cubicBezTo>
                <a:cubicBezTo>
                  <a:pt x="59762" y="23957"/>
                  <a:pt x="60017" y="23886"/>
                  <a:pt x="60237" y="23807"/>
                </a:cubicBezTo>
                <a:cubicBezTo>
                  <a:pt x="60713" y="23666"/>
                  <a:pt x="61153" y="23552"/>
                  <a:pt x="61593" y="23402"/>
                </a:cubicBezTo>
                <a:close/>
                <a:moveTo>
                  <a:pt x="64199" y="23402"/>
                </a:moveTo>
                <a:cubicBezTo>
                  <a:pt x="64305" y="23587"/>
                  <a:pt x="64419" y="23807"/>
                  <a:pt x="64525" y="23992"/>
                </a:cubicBezTo>
                <a:cubicBezTo>
                  <a:pt x="63724" y="24142"/>
                  <a:pt x="62879" y="24327"/>
                  <a:pt x="62033" y="24503"/>
                </a:cubicBezTo>
                <a:cubicBezTo>
                  <a:pt x="61998" y="24327"/>
                  <a:pt x="61919" y="24142"/>
                  <a:pt x="61848" y="23957"/>
                </a:cubicBezTo>
                <a:cubicBezTo>
                  <a:pt x="62623" y="23772"/>
                  <a:pt x="63389" y="23552"/>
                  <a:pt x="64199" y="23402"/>
                </a:cubicBezTo>
                <a:close/>
                <a:moveTo>
                  <a:pt x="43290" y="23886"/>
                </a:moveTo>
                <a:cubicBezTo>
                  <a:pt x="44091" y="23957"/>
                  <a:pt x="44971" y="23957"/>
                  <a:pt x="45852" y="23992"/>
                </a:cubicBezTo>
                <a:cubicBezTo>
                  <a:pt x="45746" y="24177"/>
                  <a:pt x="45632" y="24362"/>
                  <a:pt x="45526" y="24547"/>
                </a:cubicBezTo>
                <a:cubicBezTo>
                  <a:pt x="44681" y="24503"/>
                  <a:pt x="43800" y="24503"/>
                  <a:pt x="42920" y="24432"/>
                </a:cubicBezTo>
                <a:cubicBezTo>
                  <a:pt x="43034" y="24247"/>
                  <a:pt x="43175" y="24062"/>
                  <a:pt x="43290" y="23886"/>
                </a:cubicBezTo>
                <a:close/>
                <a:moveTo>
                  <a:pt x="48458" y="23957"/>
                </a:moveTo>
                <a:lnTo>
                  <a:pt x="48458" y="23957"/>
                </a:lnTo>
                <a:cubicBezTo>
                  <a:pt x="48352" y="24142"/>
                  <a:pt x="48273" y="24327"/>
                  <a:pt x="48167" y="24467"/>
                </a:cubicBezTo>
                <a:cubicBezTo>
                  <a:pt x="47762" y="24503"/>
                  <a:pt x="47357" y="24503"/>
                  <a:pt x="46952" y="24503"/>
                </a:cubicBezTo>
                <a:cubicBezTo>
                  <a:pt x="46512" y="24547"/>
                  <a:pt x="46037" y="24547"/>
                  <a:pt x="45596" y="24547"/>
                </a:cubicBezTo>
                <a:cubicBezTo>
                  <a:pt x="45711" y="24362"/>
                  <a:pt x="45816" y="24177"/>
                  <a:pt x="45896" y="23992"/>
                </a:cubicBezTo>
                <a:lnTo>
                  <a:pt x="47252" y="23992"/>
                </a:lnTo>
                <a:cubicBezTo>
                  <a:pt x="47656" y="23992"/>
                  <a:pt x="48053" y="23992"/>
                  <a:pt x="48458" y="23957"/>
                </a:cubicBezTo>
                <a:close/>
                <a:moveTo>
                  <a:pt x="59427" y="23552"/>
                </a:moveTo>
                <a:cubicBezTo>
                  <a:pt x="59427" y="23701"/>
                  <a:pt x="59427" y="23842"/>
                  <a:pt x="59463" y="23992"/>
                </a:cubicBezTo>
                <a:cubicBezTo>
                  <a:pt x="58767" y="24177"/>
                  <a:pt x="58036" y="24362"/>
                  <a:pt x="57341" y="24547"/>
                </a:cubicBezTo>
                <a:cubicBezTo>
                  <a:pt x="57341" y="24432"/>
                  <a:pt x="57376" y="24283"/>
                  <a:pt x="57411" y="24142"/>
                </a:cubicBezTo>
                <a:cubicBezTo>
                  <a:pt x="58107" y="23957"/>
                  <a:pt x="58767" y="23772"/>
                  <a:pt x="59427" y="23552"/>
                </a:cubicBezTo>
                <a:close/>
                <a:moveTo>
                  <a:pt x="57482" y="23737"/>
                </a:moveTo>
                <a:lnTo>
                  <a:pt x="57482" y="23737"/>
                </a:lnTo>
                <a:cubicBezTo>
                  <a:pt x="57446" y="23886"/>
                  <a:pt x="57411" y="23992"/>
                  <a:pt x="57376" y="24106"/>
                </a:cubicBezTo>
                <a:cubicBezTo>
                  <a:pt x="56729" y="24279"/>
                  <a:pt x="56081" y="24426"/>
                  <a:pt x="55401" y="24573"/>
                </a:cubicBezTo>
                <a:lnTo>
                  <a:pt x="55401" y="24573"/>
                </a:lnTo>
                <a:cubicBezTo>
                  <a:pt x="55469" y="24462"/>
                  <a:pt x="55539" y="24358"/>
                  <a:pt x="55650" y="24212"/>
                </a:cubicBezTo>
                <a:cubicBezTo>
                  <a:pt x="56276" y="24062"/>
                  <a:pt x="56857" y="23922"/>
                  <a:pt x="57482" y="23737"/>
                </a:cubicBezTo>
                <a:close/>
                <a:moveTo>
                  <a:pt x="53379" y="24106"/>
                </a:moveTo>
                <a:lnTo>
                  <a:pt x="53379" y="24106"/>
                </a:lnTo>
                <a:cubicBezTo>
                  <a:pt x="53335" y="24142"/>
                  <a:pt x="53300" y="24212"/>
                  <a:pt x="53265" y="24247"/>
                </a:cubicBezTo>
                <a:lnTo>
                  <a:pt x="53229" y="24283"/>
                </a:lnTo>
                <a:cubicBezTo>
                  <a:pt x="52349" y="24432"/>
                  <a:pt x="51469" y="24547"/>
                  <a:pt x="50623" y="24652"/>
                </a:cubicBezTo>
                <a:cubicBezTo>
                  <a:pt x="50659" y="24547"/>
                  <a:pt x="50738" y="24467"/>
                  <a:pt x="50808" y="24397"/>
                </a:cubicBezTo>
                <a:cubicBezTo>
                  <a:pt x="51653" y="24327"/>
                  <a:pt x="52499" y="24247"/>
                  <a:pt x="53379" y="24106"/>
                </a:cubicBezTo>
                <a:close/>
                <a:moveTo>
                  <a:pt x="82282" y="23006"/>
                </a:moveTo>
                <a:lnTo>
                  <a:pt x="82282" y="23006"/>
                </a:lnTo>
                <a:cubicBezTo>
                  <a:pt x="83013" y="23332"/>
                  <a:pt x="83753" y="23701"/>
                  <a:pt x="84483" y="24062"/>
                </a:cubicBezTo>
                <a:cubicBezTo>
                  <a:pt x="84704" y="24247"/>
                  <a:pt x="84924" y="24467"/>
                  <a:pt x="85144" y="24652"/>
                </a:cubicBezTo>
                <a:cubicBezTo>
                  <a:pt x="84448" y="24283"/>
                  <a:pt x="83753" y="23957"/>
                  <a:pt x="83048" y="23622"/>
                </a:cubicBezTo>
                <a:cubicBezTo>
                  <a:pt x="82793" y="23446"/>
                  <a:pt x="82538" y="23226"/>
                  <a:pt x="82282" y="23006"/>
                </a:cubicBezTo>
                <a:close/>
                <a:moveTo>
                  <a:pt x="8919" y="22601"/>
                </a:moveTo>
                <a:cubicBezTo>
                  <a:pt x="9139" y="22707"/>
                  <a:pt x="9359" y="22821"/>
                  <a:pt x="9579" y="22962"/>
                </a:cubicBezTo>
                <a:cubicBezTo>
                  <a:pt x="10055" y="23182"/>
                  <a:pt x="10495" y="23402"/>
                  <a:pt x="10970" y="23587"/>
                </a:cubicBezTo>
                <a:cubicBezTo>
                  <a:pt x="10636" y="23886"/>
                  <a:pt x="10310" y="24142"/>
                  <a:pt x="9976" y="24397"/>
                </a:cubicBezTo>
                <a:cubicBezTo>
                  <a:pt x="9870" y="24503"/>
                  <a:pt x="9720" y="24582"/>
                  <a:pt x="9615" y="24688"/>
                </a:cubicBezTo>
                <a:cubicBezTo>
                  <a:pt x="9095" y="24432"/>
                  <a:pt x="8620" y="24177"/>
                  <a:pt x="8109" y="23922"/>
                </a:cubicBezTo>
                <a:cubicBezTo>
                  <a:pt x="7924" y="23807"/>
                  <a:pt x="7739" y="23701"/>
                  <a:pt x="7519" y="23587"/>
                </a:cubicBezTo>
                <a:cubicBezTo>
                  <a:pt x="7995" y="23296"/>
                  <a:pt x="8479" y="22962"/>
                  <a:pt x="8919" y="22601"/>
                </a:cubicBezTo>
                <a:close/>
                <a:moveTo>
                  <a:pt x="55835" y="23807"/>
                </a:moveTo>
                <a:cubicBezTo>
                  <a:pt x="55800" y="23886"/>
                  <a:pt x="55756" y="23922"/>
                  <a:pt x="55756" y="23957"/>
                </a:cubicBezTo>
                <a:cubicBezTo>
                  <a:pt x="55686" y="24027"/>
                  <a:pt x="55650" y="24106"/>
                  <a:pt x="55615" y="24177"/>
                </a:cubicBezTo>
                <a:cubicBezTo>
                  <a:pt x="54770" y="24362"/>
                  <a:pt x="53890" y="24547"/>
                  <a:pt x="53009" y="24688"/>
                </a:cubicBezTo>
                <a:cubicBezTo>
                  <a:pt x="53080" y="24582"/>
                  <a:pt x="53194" y="24467"/>
                  <a:pt x="53265" y="24362"/>
                </a:cubicBezTo>
                <a:cubicBezTo>
                  <a:pt x="54110" y="24212"/>
                  <a:pt x="54990" y="24027"/>
                  <a:pt x="55835" y="23807"/>
                </a:cubicBezTo>
                <a:close/>
                <a:moveTo>
                  <a:pt x="67421" y="23587"/>
                </a:moveTo>
                <a:cubicBezTo>
                  <a:pt x="67571" y="23737"/>
                  <a:pt x="67685" y="23886"/>
                  <a:pt x="67791" y="24062"/>
                </a:cubicBezTo>
                <a:cubicBezTo>
                  <a:pt x="67826" y="24142"/>
                  <a:pt x="67826" y="24177"/>
                  <a:pt x="67862" y="24247"/>
                </a:cubicBezTo>
                <a:cubicBezTo>
                  <a:pt x="66911" y="24362"/>
                  <a:pt x="65960" y="24503"/>
                  <a:pt x="64965" y="24688"/>
                </a:cubicBezTo>
                <a:lnTo>
                  <a:pt x="64639" y="24027"/>
                </a:lnTo>
                <a:cubicBezTo>
                  <a:pt x="65555" y="23842"/>
                  <a:pt x="66506" y="23701"/>
                  <a:pt x="67421" y="23587"/>
                </a:cubicBezTo>
                <a:close/>
                <a:moveTo>
                  <a:pt x="27143" y="23226"/>
                </a:moveTo>
                <a:cubicBezTo>
                  <a:pt x="27883" y="23481"/>
                  <a:pt x="28614" y="23701"/>
                  <a:pt x="29344" y="23922"/>
                </a:cubicBezTo>
                <a:cubicBezTo>
                  <a:pt x="29168" y="24177"/>
                  <a:pt x="28948" y="24467"/>
                  <a:pt x="28763" y="24723"/>
                </a:cubicBezTo>
                <a:cubicBezTo>
                  <a:pt x="27988" y="24582"/>
                  <a:pt x="27223" y="24397"/>
                  <a:pt x="26448" y="24177"/>
                </a:cubicBezTo>
                <a:cubicBezTo>
                  <a:pt x="26483" y="24142"/>
                  <a:pt x="26527" y="24062"/>
                  <a:pt x="26562" y="24027"/>
                </a:cubicBezTo>
                <a:cubicBezTo>
                  <a:pt x="26747" y="23772"/>
                  <a:pt x="26967" y="23481"/>
                  <a:pt x="27143" y="23226"/>
                </a:cubicBezTo>
                <a:close/>
                <a:moveTo>
                  <a:pt x="32390" y="23666"/>
                </a:moveTo>
                <a:cubicBezTo>
                  <a:pt x="33200" y="23842"/>
                  <a:pt x="34010" y="24027"/>
                  <a:pt x="34812" y="24177"/>
                </a:cubicBezTo>
                <a:cubicBezTo>
                  <a:pt x="34671" y="24397"/>
                  <a:pt x="34521" y="24582"/>
                  <a:pt x="34371" y="24802"/>
                </a:cubicBezTo>
                <a:cubicBezTo>
                  <a:pt x="33491" y="24652"/>
                  <a:pt x="32690" y="24503"/>
                  <a:pt x="31845" y="24362"/>
                </a:cubicBezTo>
                <a:cubicBezTo>
                  <a:pt x="31985" y="24212"/>
                  <a:pt x="32100" y="24027"/>
                  <a:pt x="32250" y="23886"/>
                </a:cubicBezTo>
                <a:cubicBezTo>
                  <a:pt x="32285" y="23807"/>
                  <a:pt x="32320" y="23737"/>
                  <a:pt x="32390" y="23666"/>
                </a:cubicBezTo>
                <a:close/>
                <a:moveTo>
                  <a:pt x="37822" y="23957"/>
                </a:moveTo>
                <a:cubicBezTo>
                  <a:pt x="38632" y="24062"/>
                  <a:pt x="39434" y="24177"/>
                  <a:pt x="40244" y="24283"/>
                </a:cubicBezTo>
                <a:cubicBezTo>
                  <a:pt x="40208" y="24327"/>
                  <a:pt x="40173" y="24397"/>
                  <a:pt x="40129" y="24432"/>
                </a:cubicBezTo>
                <a:lnTo>
                  <a:pt x="39874" y="24802"/>
                </a:lnTo>
                <a:cubicBezTo>
                  <a:pt x="39073" y="24723"/>
                  <a:pt x="38227" y="24652"/>
                  <a:pt x="37417" y="24547"/>
                </a:cubicBezTo>
                <a:cubicBezTo>
                  <a:pt x="37567" y="24327"/>
                  <a:pt x="37673" y="24142"/>
                  <a:pt x="37822" y="23957"/>
                </a:cubicBezTo>
                <a:close/>
                <a:moveTo>
                  <a:pt x="3892" y="22927"/>
                </a:moveTo>
                <a:cubicBezTo>
                  <a:pt x="4658" y="23402"/>
                  <a:pt x="5468" y="23842"/>
                  <a:pt x="6234" y="24283"/>
                </a:cubicBezTo>
                <a:cubicBezTo>
                  <a:pt x="5943" y="24467"/>
                  <a:pt x="5618" y="24652"/>
                  <a:pt x="5283" y="24837"/>
                </a:cubicBezTo>
                <a:cubicBezTo>
                  <a:pt x="4473" y="24397"/>
                  <a:pt x="3637" y="23957"/>
                  <a:pt x="2827" y="23481"/>
                </a:cubicBezTo>
                <a:cubicBezTo>
                  <a:pt x="3197" y="23296"/>
                  <a:pt x="3522" y="23112"/>
                  <a:pt x="3892" y="22927"/>
                </a:cubicBezTo>
                <a:close/>
                <a:moveTo>
                  <a:pt x="50738" y="24397"/>
                </a:moveTo>
                <a:lnTo>
                  <a:pt x="50738" y="24397"/>
                </a:lnTo>
                <a:cubicBezTo>
                  <a:pt x="50659" y="24467"/>
                  <a:pt x="50588" y="24582"/>
                  <a:pt x="50553" y="24652"/>
                </a:cubicBezTo>
                <a:cubicBezTo>
                  <a:pt x="49673" y="24723"/>
                  <a:pt x="48792" y="24802"/>
                  <a:pt x="47982" y="24837"/>
                </a:cubicBezTo>
                <a:cubicBezTo>
                  <a:pt x="48053" y="24767"/>
                  <a:pt x="48132" y="24652"/>
                  <a:pt x="48202" y="24547"/>
                </a:cubicBezTo>
                <a:cubicBezTo>
                  <a:pt x="49012" y="24503"/>
                  <a:pt x="49857" y="24467"/>
                  <a:pt x="50738" y="24397"/>
                </a:cubicBezTo>
                <a:close/>
                <a:moveTo>
                  <a:pt x="73408" y="23922"/>
                </a:moveTo>
                <a:cubicBezTo>
                  <a:pt x="73628" y="24212"/>
                  <a:pt x="73804" y="24503"/>
                  <a:pt x="73989" y="24802"/>
                </a:cubicBezTo>
                <a:cubicBezTo>
                  <a:pt x="73074" y="24802"/>
                  <a:pt x="72158" y="24837"/>
                  <a:pt x="71207" y="24872"/>
                </a:cubicBezTo>
                <a:cubicBezTo>
                  <a:pt x="71057" y="24582"/>
                  <a:pt x="70908" y="24283"/>
                  <a:pt x="70723" y="24027"/>
                </a:cubicBezTo>
                <a:cubicBezTo>
                  <a:pt x="71603" y="23957"/>
                  <a:pt x="72528" y="23922"/>
                  <a:pt x="73408" y="23922"/>
                </a:cubicBezTo>
                <a:close/>
                <a:moveTo>
                  <a:pt x="18014" y="22927"/>
                </a:moveTo>
                <a:cubicBezTo>
                  <a:pt x="18780" y="23226"/>
                  <a:pt x="19589" y="23481"/>
                  <a:pt x="20399" y="23772"/>
                </a:cubicBezTo>
                <a:cubicBezTo>
                  <a:pt x="20100" y="24142"/>
                  <a:pt x="19774" y="24547"/>
                  <a:pt x="19440" y="24943"/>
                </a:cubicBezTo>
                <a:cubicBezTo>
                  <a:pt x="18639" y="24688"/>
                  <a:pt x="17793" y="24467"/>
                  <a:pt x="16984" y="24177"/>
                </a:cubicBezTo>
                <a:cubicBezTo>
                  <a:pt x="17318" y="23772"/>
                  <a:pt x="17644" y="23367"/>
                  <a:pt x="18014" y="22927"/>
                </a:cubicBezTo>
                <a:close/>
                <a:moveTo>
                  <a:pt x="40314" y="24283"/>
                </a:moveTo>
                <a:cubicBezTo>
                  <a:pt x="41159" y="24362"/>
                  <a:pt x="42004" y="24432"/>
                  <a:pt x="42850" y="24503"/>
                </a:cubicBezTo>
                <a:cubicBezTo>
                  <a:pt x="42735" y="24652"/>
                  <a:pt x="42629" y="24802"/>
                  <a:pt x="42550" y="24943"/>
                </a:cubicBezTo>
                <a:cubicBezTo>
                  <a:pt x="41670" y="24908"/>
                  <a:pt x="40833" y="24872"/>
                  <a:pt x="39953" y="24802"/>
                </a:cubicBezTo>
                <a:lnTo>
                  <a:pt x="40173" y="24467"/>
                </a:lnTo>
                <a:cubicBezTo>
                  <a:pt x="40208" y="24397"/>
                  <a:pt x="40279" y="24362"/>
                  <a:pt x="40314" y="24283"/>
                </a:cubicBezTo>
                <a:close/>
                <a:moveTo>
                  <a:pt x="48132" y="24547"/>
                </a:moveTo>
                <a:cubicBezTo>
                  <a:pt x="48053" y="24652"/>
                  <a:pt x="47982" y="24767"/>
                  <a:pt x="47877" y="24872"/>
                </a:cubicBezTo>
                <a:cubicBezTo>
                  <a:pt x="47436" y="24872"/>
                  <a:pt x="46952" y="24908"/>
                  <a:pt x="46512" y="24908"/>
                </a:cubicBezTo>
                <a:cubicBezTo>
                  <a:pt x="46116" y="24943"/>
                  <a:pt x="45711" y="24943"/>
                  <a:pt x="45306" y="24943"/>
                </a:cubicBezTo>
                <a:cubicBezTo>
                  <a:pt x="45411" y="24837"/>
                  <a:pt x="45491" y="24723"/>
                  <a:pt x="45561" y="24582"/>
                </a:cubicBezTo>
                <a:lnTo>
                  <a:pt x="46952" y="24582"/>
                </a:lnTo>
                <a:cubicBezTo>
                  <a:pt x="47322" y="24582"/>
                  <a:pt x="47727" y="24547"/>
                  <a:pt x="48132" y="24547"/>
                </a:cubicBezTo>
                <a:close/>
                <a:moveTo>
                  <a:pt x="73478" y="23922"/>
                </a:moveTo>
                <a:cubicBezTo>
                  <a:pt x="74394" y="23922"/>
                  <a:pt x="75310" y="23957"/>
                  <a:pt x="76225" y="24027"/>
                </a:cubicBezTo>
                <a:cubicBezTo>
                  <a:pt x="76445" y="24327"/>
                  <a:pt x="76666" y="24617"/>
                  <a:pt x="76886" y="24943"/>
                </a:cubicBezTo>
                <a:cubicBezTo>
                  <a:pt x="75970" y="24872"/>
                  <a:pt x="75019" y="24802"/>
                  <a:pt x="74068" y="24802"/>
                </a:cubicBezTo>
                <a:cubicBezTo>
                  <a:pt x="73883" y="24503"/>
                  <a:pt x="73699" y="24212"/>
                  <a:pt x="73478" y="23922"/>
                </a:cubicBezTo>
                <a:close/>
                <a:moveTo>
                  <a:pt x="78391" y="23622"/>
                </a:moveTo>
                <a:cubicBezTo>
                  <a:pt x="79236" y="23772"/>
                  <a:pt x="80081" y="23992"/>
                  <a:pt x="80927" y="24212"/>
                </a:cubicBezTo>
                <a:cubicBezTo>
                  <a:pt x="81182" y="24467"/>
                  <a:pt x="81437" y="24688"/>
                  <a:pt x="81657" y="24943"/>
                </a:cubicBezTo>
                <a:cubicBezTo>
                  <a:pt x="80812" y="24723"/>
                  <a:pt x="79967" y="24503"/>
                  <a:pt x="79087" y="24362"/>
                </a:cubicBezTo>
                <a:cubicBezTo>
                  <a:pt x="79016" y="24283"/>
                  <a:pt x="78981" y="24247"/>
                  <a:pt x="78946" y="24177"/>
                </a:cubicBezTo>
                <a:cubicBezTo>
                  <a:pt x="78761" y="23992"/>
                  <a:pt x="78576" y="23807"/>
                  <a:pt x="78391" y="23622"/>
                </a:cubicBezTo>
                <a:close/>
                <a:moveTo>
                  <a:pt x="42885" y="24503"/>
                </a:moveTo>
                <a:cubicBezTo>
                  <a:pt x="43765" y="24547"/>
                  <a:pt x="44646" y="24582"/>
                  <a:pt x="45491" y="24582"/>
                </a:cubicBezTo>
                <a:cubicBezTo>
                  <a:pt x="45411" y="24723"/>
                  <a:pt x="45341" y="24837"/>
                  <a:pt x="45235" y="24943"/>
                </a:cubicBezTo>
                <a:cubicBezTo>
                  <a:pt x="44795" y="24965"/>
                  <a:pt x="44355" y="24976"/>
                  <a:pt x="43915" y="24976"/>
                </a:cubicBezTo>
                <a:cubicBezTo>
                  <a:pt x="43475" y="24976"/>
                  <a:pt x="43034" y="24965"/>
                  <a:pt x="42594" y="24943"/>
                </a:cubicBezTo>
                <a:cubicBezTo>
                  <a:pt x="42700" y="24802"/>
                  <a:pt x="42814" y="24652"/>
                  <a:pt x="42885" y="24503"/>
                </a:cubicBezTo>
                <a:close/>
                <a:moveTo>
                  <a:pt x="80152" y="23517"/>
                </a:moveTo>
                <a:lnTo>
                  <a:pt x="80152" y="23517"/>
                </a:lnTo>
                <a:cubicBezTo>
                  <a:pt x="80997" y="23737"/>
                  <a:pt x="81807" y="24027"/>
                  <a:pt x="82608" y="24327"/>
                </a:cubicBezTo>
                <a:cubicBezTo>
                  <a:pt x="82908" y="24547"/>
                  <a:pt x="83163" y="24767"/>
                  <a:pt x="83418" y="25022"/>
                </a:cubicBezTo>
                <a:cubicBezTo>
                  <a:pt x="82608" y="24688"/>
                  <a:pt x="81772" y="24397"/>
                  <a:pt x="80962" y="24177"/>
                </a:cubicBezTo>
                <a:cubicBezTo>
                  <a:pt x="80707" y="23957"/>
                  <a:pt x="80451" y="23737"/>
                  <a:pt x="80152" y="23517"/>
                </a:cubicBezTo>
                <a:close/>
                <a:moveTo>
                  <a:pt x="61813" y="23957"/>
                </a:moveTo>
                <a:cubicBezTo>
                  <a:pt x="61848" y="24142"/>
                  <a:pt x="61919" y="24327"/>
                  <a:pt x="61998" y="24503"/>
                </a:cubicBezTo>
                <a:cubicBezTo>
                  <a:pt x="61223" y="24688"/>
                  <a:pt x="60457" y="24872"/>
                  <a:pt x="59647" y="25057"/>
                </a:cubicBezTo>
                <a:cubicBezTo>
                  <a:pt x="59647" y="24872"/>
                  <a:pt x="59612" y="24723"/>
                  <a:pt x="59577" y="24582"/>
                </a:cubicBezTo>
                <a:cubicBezTo>
                  <a:pt x="59762" y="24503"/>
                  <a:pt x="59938" y="24467"/>
                  <a:pt x="60123" y="24432"/>
                </a:cubicBezTo>
                <a:cubicBezTo>
                  <a:pt x="60678" y="24247"/>
                  <a:pt x="61223" y="24106"/>
                  <a:pt x="61813" y="23957"/>
                </a:cubicBezTo>
                <a:close/>
                <a:moveTo>
                  <a:pt x="83753" y="23296"/>
                </a:moveTo>
                <a:lnTo>
                  <a:pt x="83753" y="23296"/>
                </a:lnTo>
                <a:cubicBezTo>
                  <a:pt x="84228" y="23517"/>
                  <a:pt x="84704" y="23772"/>
                  <a:pt x="85144" y="23992"/>
                </a:cubicBezTo>
                <a:cubicBezTo>
                  <a:pt x="85364" y="24106"/>
                  <a:pt x="85584" y="24212"/>
                  <a:pt x="85769" y="24327"/>
                </a:cubicBezTo>
                <a:cubicBezTo>
                  <a:pt x="86059" y="24582"/>
                  <a:pt x="86315" y="24837"/>
                  <a:pt x="86570" y="25057"/>
                </a:cubicBezTo>
                <a:cubicBezTo>
                  <a:pt x="86279" y="24908"/>
                  <a:pt x="85954" y="24767"/>
                  <a:pt x="85654" y="24582"/>
                </a:cubicBezTo>
                <a:cubicBezTo>
                  <a:pt x="85293" y="24397"/>
                  <a:pt x="84924" y="24212"/>
                  <a:pt x="84519" y="23992"/>
                </a:cubicBezTo>
                <a:cubicBezTo>
                  <a:pt x="84263" y="23772"/>
                  <a:pt x="84008" y="23517"/>
                  <a:pt x="83753" y="23296"/>
                </a:cubicBezTo>
                <a:close/>
                <a:moveTo>
                  <a:pt x="53194" y="24362"/>
                </a:moveTo>
                <a:lnTo>
                  <a:pt x="53194" y="24362"/>
                </a:lnTo>
                <a:cubicBezTo>
                  <a:pt x="53080" y="24467"/>
                  <a:pt x="53009" y="24582"/>
                  <a:pt x="52939" y="24723"/>
                </a:cubicBezTo>
                <a:cubicBezTo>
                  <a:pt x="52058" y="24872"/>
                  <a:pt x="51178" y="24987"/>
                  <a:pt x="50254" y="25092"/>
                </a:cubicBezTo>
                <a:cubicBezTo>
                  <a:pt x="50298" y="25022"/>
                  <a:pt x="50368" y="24943"/>
                  <a:pt x="50439" y="24837"/>
                </a:cubicBezTo>
                <a:cubicBezTo>
                  <a:pt x="50474" y="24802"/>
                  <a:pt x="50518" y="24767"/>
                  <a:pt x="50553" y="24688"/>
                </a:cubicBezTo>
                <a:cubicBezTo>
                  <a:pt x="51433" y="24617"/>
                  <a:pt x="52314" y="24503"/>
                  <a:pt x="53194" y="24362"/>
                </a:cubicBezTo>
                <a:close/>
                <a:moveTo>
                  <a:pt x="57341" y="24177"/>
                </a:moveTo>
                <a:cubicBezTo>
                  <a:pt x="57297" y="24283"/>
                  <a:pt x="57297" y="24432"/>
                  <a:pt x="57262" y="24582"/>
                </a:cubicBezTo>
                <a:cubicBezTo>
                  <a:pt x="56531" y="24767"/>
                  <a:pt x="55756" y="24943"/>
                  <a:pt x="54990" y="25092"/>
                </a:cubicBezTo>
                <a:cubicBezTo>
                  <a:pt x="55096" y="24943"/>
                  <a:pt x="55210" y="24837"/>
                  <a:pt x="55316" y="24652"/>
                </a:cubicBezTo>
                <a:cubicBezTo>
                  <a:pt x="56020" y="24503"/>
                  <a:pt x="56681" y="24362"/>
                  <a:pt x="57341" y="24177"/>
                </a:cubicBezTo>
                <a:close/>
                <a:moveTo>
                  <a:pt x="59463" y="24027"/>
                </a:moveTo>
                <a:cubicBezTo>
                  <a:pt x="59463" y="24212"/>
                  <a:pt x="59498" y="24362"/>
                  <a:pt x="59498" y="24503"/>
                </a:cubicBezTo>
                <a:cubicBezTo>
                  <a:pt x="58767" y="24723"/>
                  <a:pt x="58001" y="24908"/>
                  <a:pt x="57262" y="25092"/>
                </a:cubicBezTo>
                <a:cubicBezTo>
                  <a:pt x="57262" y="24943"/>
                  <a:pt x="57297" y="24802"/>
                  <a:pt x="57297" y="24617"/>
                </a:cubicBezTo>
                <a:cubicBezTo>
                  <a:pt x="58036" y="24432"/>
                  <a:pt x="58767" y="24247"/>
                  <a:pt x="59463" y="24027"/>
                </a:cubicBezTo>
                <a:close/>
                <a:moveTo>
                  <a:pt x="34891" y="24177"/>
                </a:moveTo>
                <a:cubicBezTo>
                  <a:pt x="35692" y="24327"/>
                  <a:pt x="36502" y="24467"/>
                  <a:pt x="37312" y="24582"/>
                </a:cubicBezTo>
                <a:cubicBezTo>
                  <a:pt x="37268" y="24652"/>
                  <a:pt x="37233" y="24723"/>
                  <a:pt x="37162" y="24802"/>
                </a:cubicBezTo>
                <a:cubicBezTo>
                  <a:pt x="37092" y="24908"/>
                  <a:pt x="37013" y="25022"/>
                  <a:pt x="36942" y="25128"/>
                </a:cubicBezTo>
                <a:cubicBezTo>
                  <a:pt x="36097" y="25057"/>
                  <a:pt x="35252" y="24908"/>
                  <a:pt x="34407" y="24802"/>
                </a:cubicBezTo>
                <a:cubicBezTo>
                  <a:pt x="34556" y="24582"/>
                  <a:pt x="34706" y="24397"/>
                  <a:pt x="34891" y="24177"/>
                </a:cubicBezTo>
                <a:close/>
                <a:moveTo>
                  <a:pt x="55536" y="24247"/>
                </a:moveTo>
                <a:lnTo>
                  <a:pt x="55536" y="24247"/>
                </a:lnTo>
                <a:cubicBezTo>
                  <a:pt x="55466" y="24362"/>
                  <a:pt x="55395" y="24432"/>
                  <a:pt x="55360" y="24547"/>
                </a:cubicBezTo>
                <a:cubicBezTo>
                  <a:pt x="55316" y="24547"/>
                  <a:pt x="55281" y="24582"/>
                  <a:pt x="55281" y="24617"/>
                </a:cubicBezTo>
                <a:cubicBezTo>
                  <a:pt x="54436" y="24802"/>
                  <a:pt x="53555" y="24987"/>
                  <a:pt x="52675" y="25128"/>
                </a:cubicBezTo>
                <a:cubicBezTo>
                  <a:pt x="52754" y="25057"/>
                  <a:pt x="52824" y="24943"/>
                  <a:pt x="52895" y="24872"/>
                </a:cubicBezTo>
                <a:cubicBezTo>
                  <a:pt x="52895" y="24837"/>
                  <a:pt x="52939" y="24802"/>
                  <a:pt x="52939" y="24767"/>
                </a:cubicBezTo>
                <a:cubicBezTo>
                  <a:pt x="53854" y="24617"/>
                  <a:pt x="54700" y="24432"/>
                  <a:pt x="55536" y="24247"/>
                </a:cubicBezTo>
                <a:close/>
                <a:moveTo>
                  <a:pt x="70652" y="24027"/>
                </a:moveTo>
                <a:cubicBezTo>
                  <a:pt x="70837" y="24327"/>
                  <a:pt x="70987" y="24582"/>
                  <a:pt x="71163" y="24872"/>
                </a:cubicBezTo>
                <a:cubicBezTo>
                  <a:pt x="70247" y="24943"/>
                  <a:pt x="69332" y="25022"/>
                  <a:pt x="68416" y="25128"/>
                </a:cubicBezTo>
                <a:cubicBezTo>
                  <a:pt x="68267" y="24837"/>
                  <a:pt x="68126" y="24582"/>
                  <a:pt x="67976" y="24283"/>
                </a:cubicBezTo>
                <a:cubicBezTo>
                  <a:pt x="68892" y="24177"/>
                  <a:pt x="69772" y="24106"/>
                  <a:pt x="70652" y="24027"/>
                </a:cubicBezTo>
                <a:close/>
                <a:moveTo>
                  <a:pt x="23886" y="23446"/>
                </a:moveTo>
                <a:cubicBezTo>
                  <a:pt x="24687" y="23701"/>
                  <a:pt x="25532" y="23957"/>
                  <a:pt x="26342" y="24212"/>
                </a:cubicBezTo>
                <a:cubicBezTo>
                  <a:pt x="26122" y="24503"/>
                  <a:pt x="25867" y="24837"/>
                  <a:pt x="25647" y="25163"/>
                </a:cubicBezTo>
                <a:cubicBezTo>
                  <a:pt x="24766" y="24987"/>
                  <a:pt x="23921" y="24767"/>
                  <a:pt x="23041" y="24503"/>
                </a:cubicBezTo>
                <a:cubicBezTo>
                  <a:pt x="23331" y="24142"/>
                  <a:pt x="23586" y="23772"/>
                  <a:pt x="23886" y="23446"/>
                </a:cubicBezTo>
                <a:close/>
                <a:moveTo>
                  <a:pt x="29423" y="23922"/>
                </a:moveTo>
                <a:cubicBezTo>
                  <a:pt x="30049" y="24062"/>
                  <a:pt x="30665" y="24212"/>
                  <a:pt x="31290" y="24327"/>
                </a:cubicBezTo>
                <a:cubicBezTo>
                  <a:pt x="31440" y="24362"/>
                  <a:pt x="31589" y="24397"/>
                  <a:pt x="31730" y="24432"/>
                </a:cubicBezTo>
                <a:cubicBezTo>
                  <a:pt x="31589" y="24652"/>
                  <a:pt x="31404" y="24908"/>
                  <a:pt x="31220" y="25163"/>
                </a:cubicBezTo>
                <a:cubicBezTo>
                  <a:pt x="30964" y="25128"/>
                  <a:pt x="30744" y="25092"/>
                  <a:pt x="30489" y="25057"/>
                </a:cubicBezTo>
                <a:cubicBezTo>
                  <a:pt x="29934" y="24987"/>
                  <a:pt x="29344" y="24872"/>
                  <a:pt x="28798" y="24767"/>
                </a:cubicBezTo>
                <a:cubicBezTo>
                  <a:pt x="29019" y="24467"/>
                  <a:pt x="29203" y="24212"/>
                  <a:pt x="29423" y="23922"/>
                </a:cubicBezTo>
                <a:close/>
                <a:moveTo>
                  <a:pt x="64560" y="24027"/>
                </a:moveTo>
                <a:cubicBezTo>
                  <a:pt x="64675" y="24247"/>
                  <a:pt x="64824" y="24467"/>
                  <a:pt x="64930" y="24688"/>
                </a:cubicBezTo>
                <a:cubicBezTo>
                  <a:pt x="64049" y="24837"/>
                  <a:pt x="63169" y="24987"/>
                  <a:pt x="62289" y="25163"/>
                </a:cubicBezTo>
                <a:cubicBezTo>
                  <a:pt x="62218" y="24943"/>
                  <a:pt x="62139" y="24767"/>
                  <a:pt x="62069" y="24547"/>
                </a:cubicBezTo>
                <a:cubicBezTo>
                  <a:pt x="62914" y="24362"/>
                  <a:pt x="63724" y="24212"/>
                  <a:pt x="64560" y="24027"/>
                </a:cubicBezTo>
                <a:close/>
                <a:moveTo>
                  <a:pt x="81807" y="23587"/>
                </a:moveTo>
                <a:cubicBezTo>
                  <a:pt x="82027" y="23701"/>
                  <a:pt x="82247" y="23772"/>
                  <a:pt x="82467" y="23842"/>
                </a:cubicBezTo>
                <a:cubicBezTo>
                  <a:pt x="83013" y="24062"/>
                  <a:pt x="83533" y="24283"/>
                  <a:pt x="84043" y="24547"/>
                </a:cubicBezTo>
                <a:cubicBezTo>
                  <a:pt x="84334" y="24767"/>
                  <a:pt x="84633" y="25022"/>
                  <a:pt x="84888" y="25242"/>
                </a:cubicBezTo>
                <a:cubicBezTo>
                  <a:pt x="84519" y="25057"/>
                  <a:pt x="84149" y="24872"/>
                  <a:pt x="83788" y="24723"/>
                </a:cubicBezTo>
                <a:cubicBezTo>
                  <a:pt x="83418" y="24582"/>
                  <a:pt x="83048" y="24432"/>
                  <a:pt x="82652" y="24283"/>
                </a:cubicBezTo>
                <a:cubicBezTo>
                  <a:pt x="82353" y="24027"/>
                  <a:pt x="82098" y="23807"/>
                  <a:pt x="81807" y="23587"/>
                </a:cubicBezTo>
                <a:close/>
                <a:moveTo>
                  <a:pt x="76305" y="24027"/>
                </a:moveTo>
                <a:cubicBezTo>
                  <a:pt x="77220" y="24142"/>
                  <a:pt x="78136" y="24247"/>
                  <a:pt x="79051" y="24397"/>
                </a:cubicBezTo>
                <a:cubicBezTo>
                  <a:pt x="79307" y="24688"/>
                  <a:pt x="79527" y="25022"/>
                  <a:pt x="79791" y="25313"/>
                </a:cubicBezTo>
                <a:cubicBezTo>
                  <a:pt x="78831" y="25163"/>
                  <a:pt x="77916" y="25022"/>
                  <a:pt x="76965" y="24943"/>
                </a:cubicBezTo>
                <a:cubicBezTo>
                  <a:pt x="76780" y="24652"/>
                  <a:pt x="76525" y="24327"/>
                  <a:pt x="76305" y="24027"/>
                </a:cubicBezTo>
                <a:close/>
                <a:moveTo>
                  <a:pt x="14562" y="23367"/>
                </a:moveTo>
                <a:cubicBezTo>
                  <a:pt x="15337" y="23666"/>
                  <a:pt x="16103" y="23957"/>
                  <a:pt x="16878" y="24212"/>
                </a:cubicBezTo>
                <a:cubicBezTo>
                  <a:pt x="16543" y="24582"/>
                  <a:pt x="16182" y="24987"/>
                  <a:pt x="15848" y="25348"/>
                </a:cubicBezTo>
                <a:cubicBezTo>
                  <a:pt x="15003" y="25092"/>
                  <a:pt x="14201" y="24837"/>
                  <a:pt x="13427" y="24547"/>
                </a:cubicBezTo>
                <a:cubicBezTo>
                  <a:pt x="13796" y="24177"/>
                  <a:pt x="14201" y="23772"/>
                  <a:pt x="14562" y="23367"/>
                </a:cubicBezTo>
                <a:close/>
                <a:moveTo>
                  <a:pt x="50467" y="24723"/>
                </a:moveTo>
                <a:lnTo>
                  <a:pt x="50467" y="24723"/>
                </a:lnTo>
                <a:cubicBezTo>
                  <a:pt x="50438" y="24729"/>
                  <a:pt x="50436" y="24769"/>
                  <a:pt x="50403" y="24802"/>
                </a:cubicBezTo>
                <a:cubicBezTo>
                  <a:pt x="50333" y="24908"/>
                  <a:pt x="50254" y="25022"/>
                  <a:pt x="50148" y="25092"/>
                </a:cubicBezTo>
                <a:cubicBezTo>
                  <a:pt x="49338" y="25207"/>
                  <a:pt x="48493" y="25277"/>
                  <a:pt x="47612" y="25348"/>
                </a:cubicBezTo>
                <a:cubicBezTo>
                  <a:pt x="47692" y="25242"/>
                  <a:pt x="47797" y="25092"/>
                  <a:pt x="47912" y="24943"/>
                </a:cubicBezTo>
                <a:lnTo>
                  <a:pt x="47912" y="24908"/>
                </a:lnTo>
                <a:cubicBezTo>
                  <a:pt x="48755" y="24872"/>
                  <a:pt x="49589" y="24802"/>
                  <a:pt x="50467" y="24723"/>
                </a:cubicBezTo>
                <a:close/>
                <a:moveTo>
                  <a:pt x="2792" y="23517"/>
                </a:moveTo>
                <a:cubicBezTo>
                  <a:pt x="3593" y="23992"/>
                  <a:pt x="4403" y="24432"/>
                  <a:pt x="5213" y="24872"/>
                </a:cubicBezTo>
                <a:cubicBezTo>
                  <a:pt x="4878" y="25057"/>
                  <a:pt x="4517" y="25207"/>
                  <a:pt x="4147" y="25383"/>
                </a:cubicBezTo>
                <a:cubicBezTo>
                  <a:pt x="3337" y="24943"/>
                  <a:pt x="2492" y="24547"/>
                  <a:pt x="1691" y="24106"/>
                </a:cubicBezTo>
                <a:cubicBezTo>
                  <a:pt x="2052" y="23922"/>
                  <a:pt x="2422" y="23737"/>
                  <a:pt x="2792" y="23517"/>
                </a:cubicBezTo>
                <a:close/>
                <a:moveTo>
                  <a:pt x="37382" y="24582"/>
                </a:moveTo>
                <a:cubicBezTo>
                  <a:pt x="38192" y="24688"/>
                  <a:pt x="39029" y="24802"/>
                  <a:pt x="39839" y="24837"/>
                </a:cubicBezTo>
                <a:cubicBezTo>
                  <a:pt x="39733" y="25022"/>
                  <a:pt x="39618" y="25207"/>
                  <a:pt x="39513" y="25383"/>
                </a:cubicBezTo>
                <a:cubicBezTo>
                  <a:pt x="38668" y="25348"/>
                  <a:pt x="37822" y="25242"/>
                  <a:pt x="37013" y="25163"/>
                </a:cubicBezTo>
                <a:cubicBezTo>
                  <a:pt x="37092" y="25057"/>
                  <a:pt x="37162" y="24908"/>
                  <a:pt x="37233" y="24802"/>
                </a:cubicBezTo>
                <a:cubicBezTo>
                  <a:pt x="37268" y="24723"/>
                  <a:pt x="37347" y="24652"/>
                  <a:pt x="37382" y="24582"/>
                </a:cubicBezTo>
                <a:close/>
                <a:moveTo>
                  <a:pt x="7484" y="23622"/>
                </a:moveTo>
                <a:cubicBezTo>
                  <a:pt x="7669" y="23737"/>
                  <a:pt x="7889" y="23842"/>
                  <a:pt x="8074" y="23957"/>
                </a:cubicBezTo>
                <a:cubicBezTo>
                  <a:pt x="8585" y="24212"/>
                  <a:pt x="9060" y="24467"/>
                  <a:pt x="9579" y="24723"/>
                </a:cubicBezTo>
                <a:cubicBezTo>
                  <a:pt x="9245" y="24987"/>
                  <a:pt x="8875" y="25207"/>
                  <a:pt x="8549" y="25427"/>
                </a:cubicBezTo>
                <a:cubicBezTo>
                  <a:pt x="7995" y="25163"/>
                  <a:pt x="7484" y="24908"/>
                  <a:pt x="7009" y="24652"/>
                </a:cubicBezTo>
                <a:cubicBezTo>
                  <a:pt x="6789" y="24547"/>
                  <a:pt x="6568" y="24432"/>
                  <a:pt x="6384" y="24283"/>
                </a:cubicBezTo>
                <a:cubicBezTo>
                  <a:pt x="6718" y="24106"/>
                  <a:pt x="7009" y="23922"/>
                  <a:pt x="7334" y="23737"/>
                </a:cubicBezTo>
                <a:cubicBezTo>
                  <a:pt x="7378" y="23701"/>
                  <a:pt x="7449" y="23666"/>
                  <a:pt x="7484" y="23622"/>
                </a:cubicBezTo>
                <a:close/>
                <a:moveTo>
                  <a:pt x="31809" y="24432"/>
                </a:moveTo>
                <a:cubicBezTo>
                  <a:pt x="32646" y="24582"/>
                  <a:pt x="33456" y="24723"/>
                  <a:pt x="34301" y="24837"/>
                </a:cubicBezTo>
                <a:cubicBezTo>
                  <a:pt x="34151" y="25057"/>
                  <a:pt x="34010" y="25277"/>
                  <a:pt x="33861" y="25497"/>
                </a:cubicBezTo>
                <a:cubicBezTo>
                  <a:pt x="32980" y="25383"/>
                  <a:pt x="32135" y="25277"/>
                  <a:pt x="31290" y="25163"/>
                </a:cubicBezTo>
                <a:cubicBezTo>
                  <a:pt x="31475" y="24908"/>
                  <a:pt x="31624" y="24652"/>
                  <a:pt x="31809" y="24432"/>
                </a:cubicBezTo>
                <a:close/>
                <a:moveTo>
                  <a:pt x="39909" y="24872"/>
                </a:moveTo>
                <a:cubicBezTo>
                  <a:pt x="40789" y="24908"/>
                  <a:pt x="41635" y="24987"/>
                  <a:pt x="42515" y="25022"/>
                </a:cubicBezTo>
                <a:cubicBezTo>
                  <a:pt x="42374" y="25163"/>
                  <a:pt x="42260" y="25348"/>
                  <a:pt x="42189" y="25533"/>
                </a:cubicBezTo>
                <a:cubicBezTo>
                  <a:pt x="41309" y="25533"/>
                  <a:pt x="40428" y="25462"/>
                  <a:pt x="39583" y="25383"/>
                </a:cubicBezTo>
                <a:cubicBezTo>
                  <a:pt x="39689" y="25207"/>
                  <a:pt x="39803" y="25057"/>
                  <a:pt x="39909" y="24872"/>
                </a:cubicBezTo>
                <a:close/>
                <a:moveTo>
                  <a:pt x="47833" y="24908"/>
                </a:moveTo>
                <a:lnTo>
                  <a:pt x="47833" y="24908"/>
                </a:lnTo>
                <a:cubicBezTo>
                  <a:pt x="47727" y="25057"/>
                  <a:pt x="47612" y="25207"/>
                  <a:pt x="47542" y="25348"/>
                </a:cubicBezTo>
                <a:cubicBezTo>
                  <a:pt x="47067" y="25383"/>
                  <a:pt x="46626" y="25427"/>
                  <a:pt x="46151" y="25462"/>
                </a:cubicBezTo>
                <a:cubicBezTo>
                  <a:pt x="45746" y="25497"/>
                  <a:pt x="45341" y="25497"/>
                  <a:pt x="44936" y="25533"/>
                </a:cubicBezTo>
                <a:cubicBezTo>
                  <a:pt x="45015" y="25427"/>
                  <a:pt x="45051" y="25313"/>
                  <a:pt x="45121" y="25242"/>
                </a:cubicBezTo>
                <a:cubicBezTo>
                  <a:pt x="45191" y="25163"/>
                  <a:pt x="45235" y="25092"/>
                  <a:pt x="45271" y="25022"/>
                </a:cubicBezTo>
                <a:cubicBezTo>
                  <a:pt x="45711" y="25022"/>
                  <a:pt x="46116" y="25022"/>
                  <a:pt x="46512" y="24987"/>
                </a:cubicBezTo>
                <a:cubicBezTo>
                  <a:pt x="46952" y="24987"/>
                  <a:pt x="47392" y="24943"/>
                  <a:pt x="47833" y="24908"/>
                </a:cubicBezTo>
                <a:close/>
                <a:moveTo>
                  <a:pt x="67906" y="24283"/>
                </a:moveTo>
                <a:cubicBezTo>
                  <a:pt x="68082" y="24582"/>
                  <a:pt x="68231" y="24837"/>
                  <a:pt x="68381" y="25128"/>
                </a:cubicBezTo>
                <a:cubicBezTo>
                  <a:pt x="67386" y="25242"/>
                  <a:pt x="66400" y="25383"/>
                  <a:pt x="65405" y="25533"/>
                </a:cubicBezTo>
                <a:cubicBezTo>
                  <a:pt x="65300" y="25277"/>
                  <a:pt x="65150" y="24987"/>
                  <a:pt x="65000" y="24723"/>
                </a:cubicBezTo>
                <a:cubicBezTo>
                  <a:pt x="65995" y="24582"/>
                  <a:pt x="66946" y="24432"/>
                  <a:pt x="67906" y="24283"/>
                </a:cubicBezTo>
                <a:close/>
                <a:moveTo>
                  <a:pt x="83198" y="23772"/>
                </a:moveTo>
                <a:lnTo>
                  <a:pt x="83198" y="23772"/>
                </a:lnTo>
                <a:cubicBezTo>
                  <a:pt x="83929" y="24106"/>
                  <a:pt x="84633" y="24432"/>
                  <a:pt x="85293" y="24802"/>
                </a:cubicBezTo>
                <a:cubicBezTo>
                  <a:pt x="85549" y="25057"/>
                  <a:pt x="85839" y="25277"/>
                  <a:pt x="86095" y="25533"/>
                </a:cubicBezTo>
                <a:cubicBezTo>
                  <a:pt x="85434" y="25163"/>
                  <a:pt x="84774" y="24837"/>
                  <a:pt x="84078" y="24503"/>
                </a:cubicBezTo>
                <a:cubicBezTo>
                  <a:pt x="83788" y="24247"/>
                  <a:pt x="83489" y="24027"/>
                  <a:pt x="83198" y="23772"/>
                </a:cubicBezTo>
                <a:close/>
                <a:moveTo>
                  <a:pt x="42550" y="25022"/>
                </a:moveTo>
                <a:cubicBezTo>
                  <a:pt x="43137" y="25022"/>
                  <a:pt x="43724" y="25038"/>
                  <a:pt x="44311" y="25038"/>
                </a:cubicBezTo>
                <a:cubicBezTo>
                  <a:pt x="44604" y="25038"/>
                  <a:pt x="44898" y="25034"/>
                  <a:pt x="45191" y="25022"/>
                </a:cubicBezTo>
                <a:lnTo>
                  <a:pt x="45191" y="25022"/>
                </a:lnTo>
                <a:cubicBezTo>
                  <a:pt x="45156" y="25092"/>
                  <a:pt x="45121" y="25128"/>
                  <a:pt x="45086" y="25207"/>
                </a:cubicBezTo>
                <a:cubicBezTo>
                  <a:pt x="45015" y="25313"/>
                  <a:pt x="44936" y="25427"/>
                  <a:pt x="44866" y="25533"/>
                </a:cubicBezTo>
                <a:cubicBezTo>
                  <a:pt x="44425" y="25550"/>
                  <a:pt x="43985" y="25559"/>
                  <a:pt x="43545" y="25559"/>
                </a:cubicBezTo>
                <a:cubicBezTo>
                  <a:pt x="43105" y="25559"/>
                  <a:pt x="42665" y="25550"/>
                  <a:pt x="42224" y="25533"/>
                </a:cubicBezTo>
                <a:cubicBezTo>
                  <a:pt x="42330" y="25348"/>
                  <a:pt x="42445" y="25207"/>
                  <a:pt x="42550" y="25022"/>
                </a:cubicBezTo>
                <a:close/>
                <a:moveTo>
                  <a:pt x="52860" y="24767"/>
                </a:moveTo>
                <a:cubicBezTo>
                  <a:pt x="52860" y="24802"/>
                  <a:pt x="52860" y="24802"/>
                  <a:pt x="52824" y="24837"/>
                </a:cubicBezTo>
                <a:cubicBezTo>
                  <a:pt x="52754" y="24943"/>
                  <a:pt x="52675" y="25057"/>
                  <a:pt x="52604" y="25163"/>
                </a:cubicBezTo>
                <a:cubicBezTo>
                  <a:pt x="51724" y="25313"/>
                  <a:pt x="50808" y="25427"/>
                  <a:pt x="49893" y="25568"/>
                </a:cubicBezTo>
                <a:cubicBezTo>
                  <a:pt x="49963" y="25427"/>
                  <a:pt x="50078" y="25313"/>
                  <a:pt x="50183" y="25163"/>
                </a:cubicBezTo>
                <a:cubicBezTo>
                  <a:pt x="51134" y="25057"/>
                  <a:pt x="52014" y="24908"/>
                  <a:pt x="52860" y="24767"/>
                </a:cubicBezTo>
                <a:close/>
                <a:moveTo>
                  <a:pt x="20470" y="23772"/>
                </a:moveTo>
                <a:cubicBezTo>
                  <a:pt x="21280" y="24062"/>
                  <a:pt x="22125" y="24283"/>
                  <a:pt x="22961" y="24547"/>
                </a:cubicBezTo>
                <a:cubicBezTo>
                  <a:pt x="22671" y="24908"/>
                  <a:pt x="22416" y="25277"/>
                  <a:pt x="22125" y="25603"/>
                </a:cubicBezTo>
                <a:cubicBezTo>
                  <a:pt x="21245" y="25427"/>
                  <a:pt x="20364" y="25207"/>
                  <a:pt x="19519" y="24943"/>
                </a:cubicBezTo>
                <a:cubicBezTo>
                  <a:pt x="19810" y="24582"/>
                  <a:pt x="20144" y="24177"/>
                  <a:pt x="20470" y="23772"/>
                </a:cubicBezTo>
                <a:close/>
                <a:moveTo>
                  <a:pt x="26413" y="24212"/>
                </a:moveTo>
                <a:cubicBezTo>
                  <a:pt x="27187" y="24432"/>
                  <a:pt x="27953" y="24617"/>
                  <a:pt x="28728" y="24802"/>
                </a:cubicBezTo>
                <a:cubicBezTo>
                  <a:pt x="28543" y="25022"/>
                  <a:pt x="28393" y="25242"/>
                  <a:pt x="28244" y="25462"/>
                </a:cubicBezTo>
                <a:cubicBezTo>
                  <a:pt x="28173" y="25497"/>
                  <a:pt x="28138" y="25568"/>
                  <a:pt x="28103" y="25647"/>
                </a:cubicBezTo>
                <a:cubicBezTo>
                  <a:pt x="27293" y="25497"/>
                  <a:pt x="26483" y="25348"/>
                  <a:pt x="25682" y="25163"/>
                </a:cubicBezTo>
                <a:cubicBezTo>
                  <a:pt x="25937" y="24872"/>
                  <a:pt x="26157" y="24547"/>
                  <a:pt x="26413" y="24212"/>
                </a:cubicBezTo>
                <a:close/>
                <a:moveTo>
                  <a:pt x="55210" y="24688"/>
                </a:moveTo>
                <a:lnTo>
                  <a:pt x="55210" y="24688"/>
                </a:lnTo>
                <a:cubicBezTo>
                  <a:pt x="55096" y="24837"/>
                  <a:pt x="55025" y="24987"/>
                  <a:pt x="54920" y="25128"/>
                </a:cubicBezTo>
                <a:cubicBezTo>
                  <a:pt x="54075" y="25313"/>
                  <a:pt x="53194" y="25462"/>
                  <a:pt x="52314" y="25647"/>
                </a:cubicBezTo>
                <a:cubicBezTo>
                  <a:pt x="52419" y="25497"/>
                  <a:pt x="52499" y="25348"/>
                  <a:pt x="52604" y="25207"/>
                </a:cubicBezTo>
                <a:cubicBezTo>
                  <a:pt x="53520" y="25057"/>
                  <a:pt x="54365" y="24872"/>
                  <a:pt x="55210" y="24688"/>
                </a:cubicBezTo>
                <a:close/>
                <a:moveTo>
                  <a:pt x="59542" y="24582"/>
                </a:moveTo>
                <a:cubicBezTo>
                  <a:pt x="59542" y="24723"/>
                  <a:pt x="59577" y="24908"/>
                  <a:pt x="59612" y="25057"/>
                </a:cubicBezTo>
                <a:cubicBezTo>
                  <a:pt x="59278" y="25128"/>
                  <a:pt x="58987" y="25207"/>
                  <a:pt x="58661" y="25277"/>
                </a:cubicBezTo>
                <a:cubicBezTo>
                  <a:pt x="58177" y="25383"/>
                  <a:pt x="57702" y="25497"/>
                  <a:pt x="57226" y="25647"/>
                </a:cubicBezTo>
                <a:cubicBezTo>
                  <a:pt x="57226" y="25462"/>
                  <a:pt x="57226" y="25313"/>
                  <a:pt x="57262" y="25163"/>
                </a:cubicBezTo>
                <a:cubicBezTo>
                  <a:pt x="58001" y="24987"/>
                  <a:pt x="58767" y="24802"/>
                  <a:pt x="59542" y="24582"/>
                </a:cubicBezTo>
                <a:close/>
                <a:moveTo>
                  <a:pt x="11006" y="23622"/>
                </a:moveTo>
                <a:cubicBezTo>
                  <a:pt x="11736" y="23957"/>
                  <a:pt x="12511" y="24247"/>
                  <a:pt x="13321" y="24547"/>
                </a:cubicBezTo>
                <a:cubicBezTo>
                  <a:pt x="12881" y="24943"/>
                  <a:pt x="12441" y="25348"/>
                  <a:pt x="12000" y="25682"/>
                </a:cubicBezTo>
                <a:cubicBezTo>
                  <a:pt x="11191" y="25383"/>
                  <a:pt x="10416" y="25057"/>
                  <a:pt x="9685" y="24723"/>
                </a:cubicBezTo>
                <a:cubicBezTo>
                  <a:pt x="9799" y="24617"/>
                  <a:pt x="9905" y="24547"/>
                  <a:pt x="10020" y="24467"/>
                </a:cubicBezTo>
                <a:cubicBezTo>
                  <a:pt x="10345" y="24177"/>
                  <a:pt x="10680" y="23922"/>
                  <a:pt x="11006" y="23622"/>
                </a:cubicBezTo>
                <a:close/>
                <a:moveTo>
                  <a:pt x="57262" y="24652"/>
                </a:moveTo>
                <a:cubicBezTo>
                  <a:pt x="57226" y="24802"/>
                  <a:pt x="57191" y="24943"/>
                  <a:pt x="57191" y="25128"/>
                </a:cubicBezTo>
                <a:cubicBezTo>
                  <a:pt x="56381" y="25313"/>
                  <a:pt x="55536" y="25497"/>
                  <a:pt x="54700" y="25682"/>
                </a:cubicBezTo>
                <a:cubicBezTo>
                  <a:pt x="54770" y="25497"/>
                  <a:pt x="54841" y="25348"/>
                  <a:pt x="54955" y="25163"/>
                </a:cubicBezTo>
                <a:cubicBezTo>
                  <a:pt x="55721" y="25022"/>
                  <a:pt x="56496" y="24837"/>
                  <a:pt x="57262" y="24652"/>
                </a:cubicBezTo>
                <a:close/>
                <a:moveTo>
                  <a:pt x="61998" y="24582"/>
                </a:moveTo>
                <a:cubicBezTo>
                  <a:pt x="62104" y="24767"/>
                  <a:pt x="62183" y="24987"/>
                  <a:pt x="62253" y="25163"/>
                </a:cubicBezTo>
                <a:cubicBezTo>
                  <a:pt x="61408" y="25348"/>
                  <a:pt x="60598" y="25533"/>
                  <a:pt x="59797" y="25682"/>
                </a:cubicBezTo>
                <a:cubicBezTo>
                  <a:pt x="59762" y="25497"/>
                  <a:pt x="59718" y="25313"/>
                  <a:pt x="59683" y="25092"/>
                </a:cubicBezTo>
                <a:cubicBezTo>
                  <a:pt x="60457" y="24908"/>
                  <a:pt x="61223" y="24723"/>
                  <a:pt x="61998" y="24582"/>
                </a:cubicBezTo>
                <a:close/>
                <a:moveTo>
                  <a:pt x="34371" y="24837"/>
                </a:moveTo>
                <a:cubicBezTo>
                  <a:pt x="35217" y="24987"/>
                  <a:pt x="36062" y="25092"/>
                  <a:pt x="36907" y="25207"/>
                </a:cubicBezTo>
                <a:cubicBezTo>
                  <a:pt x="36757" y="25383"/>
                  <a:pt x="36608" y="25603"/>
                  <a:pt x="36502" y="25823"/>
                </a:cubicBezTo>
                <a:cubicBezTo>
                  <a:pt x="35621" y="25718"/>
                  <a:pt x="34776" y="25647"/>
                  <a:pt x="33931" y="25533"/>
                </a:cubicBezTo>
                <a:cubicBezTo>
                  <a:pt x="34081" y="25313"/>
                  <a:pt x="34230" y="25057"/>
                  <a:pt x="34371" y="24837"/>
                </a:cubicBezTo>
                <a:close/>
                <a:moveTo>
                  <a:pt x="74024" y="24872"/>
                </a:moveTo>
                <a:cubicBezTo>
                  <a:pt x="74209" y="25163"/>
                  <a:pt x="74394" y="25462"/>
                  <a:pt x="74579" y="25788"/>
                </a:cubicBezTo>
                <a:lnTo>
                  <a:pt x="72598" y="25788"/>
                </a:lnTo>
                <a:cubicBezTo>
                  <a:pt x="72308" y="25823"/>
                  <a:pt x="72008" y="25823"/>
                  <a:pt x="71718" y="25823"/>
                </a:cubicBezTo>
                <a:cubicBezTo>
                  <a:pt x="71568" y="25533"/>
                  <a:pt x="71427" y="25242"/>
                  <a:pt x="71242" y="24943"/>
                </a:cubicBezTo>
                <a:cubicBezTo>
                  <a:pt x="72193" y="24872"/>
                  <a:pt x="73109" y="24872"/>
                  <a:pt x="74024" y="24872"/>
                </a:cubicBezTo>
                <a:close/>
                <a:moveTo>
                  <a:pt x="50113" y="25163"/>
                </a:moveTo>
                <a:lnTo>
                  <a:pt x="50113" y="25163"/>
                </a:lnTo>
                <a:cubicBezTo>
                  <a:pt x="49998" y="25313"/>
                  <a:pt x="49893" y="25427"/>
                  <a:pt x="49813" y="25568"/>
                </a:cubicBezTo>
                <a:cubicBezTo>
                  <a:pt x="48977" y="25682"/>
                  <a:pt x="48132" y="25788"/>
                  <a:pt x="47287" y="25867"/>
                </a:cubicBezTo>
                <a:cubicBezTo>
                  <a:pt x="47357" y="25718"/>
                  <a:pt x="47472" y="25568"/>
                  <a:pt x="47542" y="25427"/>
                </a:cubicBezTo>
                <a:cubicBezTo>
                  <a:pt x="48422" y="25348"/>
                  <a:pt x="49303" y="25277"/>
                  <a:pt x="50113" y="25163"/>
                </a:cubicBezTo>
                <a:close/>
                <a:moveTo>
                  <a:pt x="81068" y="24247"/>
                </a:moveTo>
                <a:cubicBezTo>
                  <a:pt x="81877" y="24503"/>
                  <a:pt x="82723" y="24802"/>
                  <a:pt x="83568" y="25128"/>
                </a:cubicBezTo>
                <a:cubicBezTo>
                  <a:pt x="83823" y="25348"/>
                  <a:pt x="84078" y="25603"/>
                  <a:pt x="84299" y="25867"/>
                </a:cubicBezTo>
                <a:cubicBezTo>
                  <a:pt x="83489" y="25533"/>
                  <a:pt x="82652" y="25242"/>
                  <a:pt x="81772" y="24987"/>
                </a:cubicBezTo>
                <a:cubicBezTo>
                  <a:pt x="81772" y="24987"/>
                  <a:pt x="81728" y="24987"/>
                  <a:pt x="81728" y="24943"/>
                </a:cubicBezTo>
                <a:cubicBezTo>
                  <a:pt x="81508" y="24723"/>
                  <a:pt x="81288" y="24467"/>
                  <a:pt x="81068" y="24247"/>
                </a:cubicBezTo>
                <a:close/>
                <a:moveTo>
                  <a:pt x="1612" y="24106"/>
                </a:moveTo>
                <a:cubicBezTo>
                  <a:pt x="2422" y="24547"/>
                  <a:pt x="3267" y="24987"/>
                  <a:pt x="4077" y="25427"/>
                </a:cubicBezTo>
                <a:cubicBezTo>
                  <a:pt x="3707" y="25568"/>
                  <a:pt x="3337" y="25753"/>
                  <a:pt x="2976" y="25902"/>
                </a:cubicBezTo>
                <a:cubicBezTo>
                  <a:pt x="2131" y="25497"/>
                  <a:pt x="1286" y="25092"/>
                  <a:pt x="476" y="24652"/>
                </a:cubicBezTo>
                <a:cubicBezTo>
                  <a:pt x="846" y="24467"/>
                  <a:pt x="1251" y="24327"/>
                  <a:pt x="1612" y="24106"/>
                </a:cubicBezTo>
                <a:close/>
                <a:moveTo>
                  <a:pt x="28763" y="24802"/>
                </a:moveTo>
                <a:cubicBezTo>
                  <a:pt x="29344" y="24908"/>
                  <a:pt x="29899" y="25022"/>
                  <a:pt x="30489" y="25092"/>
                </a:cubicBezTo>
                <a:cubicBezTo>
                  <a:pt x="30709" y="25128"/>
                  <a:pt x="30964" y="25163"/>
                  <a:pt x="31184" y="25207"/>
                </a:cubicBezTo>
                <a:cubicBezTo>
                  <a:pt x="30999" y="25462"/>
                  <a:pt x="30850" y="25718"/>
                  <a:pt x="30665" y="25938"/>
                </a:cubicBezTo>
                <a:cubicBezTo>
                  <a:pt x="30374" y="25902"/>
                  <a:pt x="30084" y="25867"/>
                  <a:pt x="29784" y="25867"/>
                </a:cubicBezTo>
                <a:cubicBezTo>
                  <a:pt x="29239" y="25788"/>
                  <a:pt x="28684" y="25718"/>
                  <a:pt x="28173" y="25647"/>
                </a:cubicBezTo>
                <a:cubicBezTo>
                  <a:pt x="28209" y="25603"/>
                  <a:pt x="28244" y="25533"/>
                  <a:pt x="28288" y="25497"/>
                </a:cubicBezTo>
                <a:cubicBezTo>
                  <a:pt x="28429" y="25277"/>
                  <a:pt x="28614" y="25022"/>
                  <a:pt x="28763" y="24802"/>
                </a:cubicBezTo>
                <a:close/>
                <a:moveTo>
                  <a:pt x="74104" y="24872"/>
                </a:moveTo>
                <a:cubicBezTo>
                  <a:pt x="75054" y="24872"/>
                  <a:pt x="76005" y="24908"/>
                  <a:pt x="76930" y="25022"/>
                </a:cubicBezTo>
                <a:cubicBezTo>
                  <a:pt x="77150" y="25313"/>
                  <a:pt x="77326" y="25603"/>
                  <a:pt x="77511" y="25938"/>
                </a:cubicBezTo>
                <a:cubicBezTo>
                  <a:pt x="76595" y="25867"/>
                  <a:pt x="75644" y="25788"/>
                  <a:pt x="74649" y="25788"/>
                </a:cubicBezTo>
                <a:cubicBezTo>
                  <a:pt x="74465" y="25462"/>
                  <a:pt x="74288" y="25163"/>
                  <a:pt x="74104" y="24872"/>
                </a:cubicBezTo>
                <a:close/>
                <a:moveTo>
                  <a:pt x="6313" y="24327"/>
                </a:moveTo>
                <a:cubicBezTo>
                  <a:pt x="6533" y="24467"/>
                  <a:pt x="6753" y="24582"/>
                  <a:pt x="6973" y="24688"/>
                </a:cubicBezTo>
                <a:cubicBezTo>
                  <a:pt x="7449" y="24987"/>
                  <a:pt x="7959" y="25207"/>
                  <a:pt x="8479" y="25462"/>
                </a:cubicBezTo>
                <a:cubicBezTo>
                  <a:pt x="8180" y="25647"/>
                  <a:pt x="7889" y="25788"/>
                  <a:pt x="7598" y="25973"/>
                </a:cubicBezTo>
                <a:cubicBezTo>
                  <a:pt x="6973" y="25718"/>
                  <a:pt x="6384" y="25427"/>
                  <a:pt x="5794" y="25092"/>
                </a:cubicBezTo>
                <a:cubicBezTo>
                  <a:pt x="5653" y="25022"/>
                  <a:pt x="5503" y="24943"/>
                  <a:pt x="5353" y="24872"/>
                </a:cubicBezTo>
                <a:cubicBezTo>
                  <a:pt x="5688" y="24688"/>
                  <a:pt x="5979" y="24503"/>
                  <a:pt x="6313" y="24327"/>
                </a:cubicBezTo>
                <a:close/>
                <a:moveTo>
                  <a:pt x="79131" y="24432"/>
                </a:moveTo>
                <a:cubicBezTo>
                  <a:pt x="80011" y="24582"/>
                  <a:pt x="80847" y="24802"/>
                  <a:pt x="81728" y="25022"/>
                </a:cubicBezTo>
                <a:cubicBezTo>
                  <a:pt x="81992" y="25348"/>
                  <a:pt x="82247" y="25647"/>
                  <a:pt x="82503" y="25973"/>
                </a:cubicBezTo>
                <a:cubicBezTo>
                  <a:pt x="81622" y="25718"/>
                  <a:pt x="80742" y="25497"/>
                  <a:pt x="79861" y="25348"/>
                </a:cubicBezTo>
                <a:cubicBezTo>
                  <a:pt x="79641" y="25022"/>
                  <a:pt x="79386" y="24723"/>
                  <a:pt x="79131" y="24432"/>
                </a:cubicBezTo>
                <a:close/>
                <a:moveTo>
                  <a:pt x="64965" y="24723"/>
                </a:moveTo>
                <a:cubicBezTo>
                  <a:pt x="65080" y="25022"/>
                  <a:pt x="65220" y="25277"/>
                  <a:pt x="65370" y="25533"/>
                </a:cubicBezTo>
                <a:cubicBezTo>
                  <a:pt x="64454" y="25682"/>
                  <a:pt x="63539" y="25823"/>
                  <a:pt x="62623" y="26008"/>
                </a:cubicBezTo>
                <a:cubicBezTo>
                  <a:pt x="62509" y="25753"/>
                  <a:pt x="62438" y="25497"/>
                  <a:pt x="62324" y="25242"/>
                </a:cubicBezTo>
                <a:cubicBezTo>
                  <a:pt x="63204" y="25057"/>
                  <a:pt x="64085" y="24872"/>
                  <a:pt x="64965" y="24723"/>
                </a:cubicBezTo>
                <a:close/>
                <a:moveTo>
                  <a:pt x="16913" y="24212"/>
                </a:moveTo>
                <a:cubicBezTo>
                  <a:pt x="17758" y="24503"/>
                  <a:pt x="18559" y="24767"/>
                  <a:pt x="19405" y="24987"/>
                </a:cubicBezTo>
                <a:cubicBezTo>
                  <a:pt x="19114" y="25348"/>
                  <a:pt x="18780" y="25682"/>
                  <a:pt x="18489" y="26043"/>
                </a:cubicBezTo>
                <a:cubicBezTo>
                  <a:pt x="17573" y="25823"/>
                  <a:pt x="16728" y="25603"/>
                  <a:pt x="15883" y="25348"/>
                </a:cubicBezTo>
                <a:cubicBezTo>
                  <a:pt x="16253" y="24987"/>
                  <a:pt x="16579" y="24617"/>
                  <a:pt x="16913" y="24212"/>
                </a:cubicBezTo>
                <a:close/>
                <a:moveTo>
                  <a:pt x="36977" y="25207"/>
                </a:moveTo>
                <a:cubicBezTo>
                  <a:pt x="37787" y="25313"/>
                  <a:pt x="38632" y="25383"/>
                  <a:pt x="39469" y="25462"/>
                </a:cubicBezTo>
                <a:cubicBezTo>
                  <a:pt x="39363" y="25647"/>
                  <a:pt x="39249" y="25823"/>
                  <a:pt x="39143" y="26043"/>
                </a:cubicBezTo>
                <a:cubicBezTo>
                  <a:pt x="38263" y="25973"/>
                  <a:pt x="37417" y="25902"/>
                  <a:pt x="36537" y="25823"/>
                </a:cubicBezTo>
                <a:cubicBezTo>
                  <a:pt x="36687" y="25603"/>
                  <a:pt x="36828" y="25427"/>
                  <a:pt x="36977" y="25207"/>
                </a:cubicBezTo>
                <a:close/>
                <a:moveTo>
                  <a:pt x="71207" y="24943"/>
                </a:moveTo>
                <a:cubicBezTo>
                  <a:pt x="71348" y="25242"/>
                  <a:pt x="71498" y="25533"/>
                  <a:pt x="71647" y="25823"/>
                </a:cubicBezTo>
                <a:cubicBezTo>
                  <a:pt x="70723" y="25902"/>
                  <a:pt x="69807" y="25973"/>
                  <a:pt x="68856" y="26043"/>
                </a:cubicBezTo>
                <a:cubicBezTo>
                  <a:pt x="68742" y="25753"/>
                  <a:pt x="68601" y="25462"/>
                  <a:pt x="68451" y="25163"/>
                </a:cubicBezTo>
                <a:cubicBezTo>
                  <a:pt x="69367" y="25057"/>
                  <a:pt x="70283" y="24987"/>
                  <a:pt x="71207" y="24943"/>
                </a:cubicBezTo>
                <a:close/>
                <a:moveTo>
                  <a:pt x="47472" y="25427"/>
                </a:moveTo>
                <a:cubicBezTo>
                  <a:pt x="47392" y="25568"/>
                  <a:pt x="47287" y="25718"/>
                  <a:pt x="47216" y="25867"/>
                </a:cubicBezTo>
                <a:cubicBezTo>
                  <a:pt x="46732" y="25902"/>
                  <a:pt x="46221" y="25973"/>
                  <a:pt x="45746" y="26008"/>
                </a:cubicBezTo>
                <a:cubicBezTo>
                  <a:pt x="45341" y="26043"/>
                  <a:pt x="44971" y="26043"/>
                  <a:pt x="44575" y="26087"/>
                </a:cubicBezTo>
                <a:cubicBezTo>
                  <a:pt x="44681" y="25902"/>
                  <a:pt x="44795" y="25753"/>
                  <a:pt x="44901" y="25568"/>
                </a:cubicBezTo>
                <a:cubicBezTo>
                  <a:pt x="45306" y="25568"/>
                  <a:pt x="45711" y="25533"/>
                  <a:pt x="46151" y="25533"/>
                </a:cubicBezTo>
                <a:cubicBezTo>
                  <a:pt x="46591" y="25497"/>
                  <a:pt x="47031" y="25462"/>
                  <a:pt x="47472" y="25427"/>
                </a:cubicBezTo>
                <a:close/>
                <a:moveTo>
                  <a:pt x="52534" y="25207"/>
                </a:moveTo>
                <a:lnTo>
                  <a:pt x="52534" y="25207"/>
                </a:lnTo>
                <a:cubicBezTo>
                  <a:pt x="52419" y="25348"/>
                  <a:pt x="52349" y="25497"/>
                  <a:pt x="52235" y="25647"/>
                </a:cubicBezTo>
                <a:cubicBezTo>
                  <a:pt x="51354" y="25788"/>
                  <a:pt x="50439" y="25938"/>
                  <a:pt x="49523" y="26087"/>
                </a:cubicBezTo>
                <a:cubicBezTo>
                  <a:pt x="49637" y="25938"/>
                  <a:pt x="49743" y="25788"/>
                  <a:pt x="49813" y="25647"/>
                </a:cubicBezTo>
                <a:cubicBezTo>
                  <a:pt x="50773" y="25497"/>
                  <a:pt x="51653" y="25383"/>
                  <a:pt x="52534" y="25207"/>
                </a:cubicBezTo>
                <a:close/>
                <a:moveTo>
                  <a:pt x="39548" y="25462"/>
                </a:moveTo>
                <a:cubicBezTo>
                  <a:pt x="40393" y="25533"/>
                  <a:pt x="41274" y="25568"/>
                  <a:pt x="42154" y="25603"/>
                </a:cubicBezTo>
                <a:cubicBezTo>
                  <a:pt x="42040" y="25788"/>
                  <a:pt x="41934" y="25973"/>
                  <a:pt x="41819" y="26123"/>
                </a:cubicBezTo>
                <a:cubicBezTo>
                  <a:pt x="40939" y="26123"/>
                  <a:pt x="40059" y="26087"/>
                  <a:pt x="39213" y="26043"/>
                </a:cubicBezTo>
                <a:cubicBezTo>
                  <a:pt x="39328" y="25823"/>
                  <a:pt x="39434" y="25647"/>
                  <a:pt x="39548" y="25462"/>
                </a:cubicBezTo>
                <a:close/>
                <a:moveTo>
                  <a:pt x="82793" y="24397"/>
                </a:moveTo>
                <a:cubicBezTo>
                  <a:pt x="83128" y="24503"/>
                  <a:pt x="83453" y="24652"/>
                  <a:pt x="83788" y="24802"/>
                </a:cubicBezTo>
                <a:cubicBezTo>
                  <a:pt x="84228" y="24987"/>
                  <a:pt x="84668" y="25163"/>
                  <a:pt x="85073" y="25383"/>
                </a:cubicBezTo>
                <a:cubicBezTo>
                  <a:pt x="85364" y="25647"/>
                  <a:pt x="85619" y="25867"/>
                  <a:pt x="85874" y="26123"/>
                </a:cubicBezTo>
                <a:cubicBezTo>
                  <a:pt x="85144" y="25753"/>
                  <a:pt x="84369" y="25383"/>
                  <a:pt x="83603" y="25057"/>
                </a:cubicBezTo>
                <a:lnTo>
                  <a:pt x="83568" y="25057"/>
                </a:lnTo>
                <a:cubicBezTo>
                  <a:pt x="83313" y="24837"/>
                  <a:pt x="83048" y="24617"/>
                  <a:pt x="82793" y="24397"/>
                </a:cubicBezTo>
                <a:close/>
                <a:moveTo>
                  <a:pt x="44830" y="25568"/>
                </a:moveTo>
                <a:lnTo>
                  <a:pt x="44830" y="25568"/>
                </a:lnTo>
                <a:cubicBezTo>
                  <a:pt x="44716" y="25753"/>
                  <a:pt x="44610" y="25938"/>
                  <a:pt x="44496" y="26087"/>
                </a:cubicBezTo>
                <a:cubicBezTo>
                  <a:pt x="43873" y="26112"/>
                  <a:pt x="43268" y="26137"/>
                  <a:pt x="42656" y="26137"/>
                </a:cubicBezTo>
                <a:cubicBezTo>
                  <a:pt x="42403" y="26137"/>
                  <a:pt x="42148" y="26133"/>
                  <a:pt x="41890" y="26123"/>
                </a:cubicBezTo>
                <a:cubicBezTo>
                  <a:pt x="42004" y="25973"/>
                  <a:pt x="42110" y="25788"/>
                  <a:pt x="42189" y="25603"/>
                </a:cubicBezTo>
                <a:cubicBezTo>
                  <a:pt x="43070" y="25603"/>
                  <a:pt x="43950" y="25603"/>
                  <a:pt x="44830" y="25568"/>
                </a:cubicBezTo>
                <a:close/>
                <a:moveTo>
                  <a:pt x="23005" y="24547"/>
                </a:moveTo>
                <a:cubicBezTo>
                  <a:pt x="23886" y="24802"/>
                  <a:pt x="24722" y="25022"/>
                  <a:pt x="25603" y="25207"/>
                </a:cubicBezTo>
                <a:cubicBezTo>
                  <a:pt x="25347" y="25533"/>
                  <a:pt x="25127" y="25867"/>
                  <a:pt x="24872" y="26158"/>
                </a:cubicBezTo>
                <a:cubicBezTo>
                  <a:pt x="23991" y="26008"/>
                  <a:pt x="23076" y="25823"/>
                  <a:pt x="22160" y="25647"/>
                </a:cubicBezTo>
                <a:cubicBezTo>
                  <a:pt x="22451" y="25277"/>
                  <a:pt x="22741" y="24908"/>
                  <a:pt x="23005" y="24547"/>
                </a:cubicBezTo>
                <a:close/>
                <a:moveTo>
                  <a:pt x="54876" y="25207"/>
                </a:moveTo>
                <a:lnTo>
                  <a:pt x="54876" y="25207"/>
                </a:lnTo>
                <a:cubicBezTo>
                  <a:pt x="54770" y="25348"/>
                  <a:pt x="54700" y="25497"/>
                  <a:pt x="54620" y="25682"/>
                </a:cubicBezTo>
                <a:cubicBezTo>
                  <a:pt x="53775" y="25867"/>
                  <a:pt x="52895" y="26008"/>
                  <a:pt x="52014" y="26193"/>
                </a:cubicBezTo>
                <a:cubicBezTo>
                  <a:pt x="52094" y="26008"/>
                  <a:pt x="52164" y="25867"/>
                  <a:pt x="52279" y="25718"/>
                </a:cubicBezTo>
                <a:cubicBezTo>
                  <a:pt x="53159" y="25533"/>
                  <a:pt x="54039" y="25383"/>
                  <a:pt x="54876" y="25207"/>
                </a:cubicBezTo>
                <a:close/>
                <a:moveTo>
                  <a:pt x="31255" y="25207"/>
                </a:moveTo>
                <a:cubicBezTo>
                  <a:pt x="32100" y="25348"/>
                  <a:pt x="32945" y="25462"/>
                  <a:pt x="33825" y="25568"/>
                </a:cubicBezTo>
                <a:cubicBezTo>
                  <a:pt x="33676" y="25788"/>
                  <a:pt x="33526" y="26008"/>
                  <a:pt x="33385" y="26228"/>
                </a:cubicBezTo>
                <a:cubicBezTo>
                  <a:pt x="32910" y="26193"/>
                  <a:pt x="32426" y="26123"/>
                  <a:pt x="31915" y="26087"/>
                </a:cubicBezTo>
                <a:cubicBezTo>
                  <a:pt x="31545" y="26043"/>
                  <a:pt x="31149" y="25973"/>
                  <a:pt x="30744" y="25938"/>
                </a:cubicBezTo>
                <a:cubicBezTo>
                  <a:pt x="30929" y="25718"/>
                  <a:pt x="31070" y="25462"/>
                  <a:pt x="31255" y="25207"/>
                </a:cubicBezTo>
                <a:close/>
                <a:moveTo>
                  <a:pt x="57191" y="25163"/>
                </a:moveTo>
                <a:cubicBezTo>
                  <a:pt x="57191" y="25313"/>
                  <a:pt x="57156" y="25497"/>
                  <a:pt x="57156" y="25647"/>
                </a:cubicBezTo>
                <a:cubicBezTo>
                  <a:pt x="56311" y="25867"/>
                  <a:pt x="55430" y="26043"/>
                  <a:pt x="54515" y="26228"/>
                </a:cubicBezTo>
                <a:cubicBezTo>
                  <a:pt x="54550" y="26043"/>
                  <a:pt x="54620" y="25902"/>
                  <a:pt x="54656" y="25718"/>
                </a:cubicBezTo>
                <a:cubicBezTo>
                  <a:pt x="55501" y="25568"/>
                  <a:pt x="56346" y="25383"/>
                  <a:pt x="57191" y="25163"/>
                </a:cubicBezTo>
                <a:close/>
                <a:moveTo>
                  <a:pt x="59612" y="25128"/>
                </a:moveTo>
                <a:cubicBezTo>
                  <a:pt x="59647" y="25313"/>
                  <a:pt x="59683" y="25497"/>
                  <a:pt x="59718" y="25718"/>
                </a:cubicBezTo>
                <a:cubicBezTo>
                  <a:pt x="59322" y="25788"/>
                  <a:pt x="58917" y="25867"/>
                  <a:pt x="58547" y="25973"/>
                </a:cubicBezTo>
                <a:cubicBezTo>
                  <a:pt x="58107" y="26043"/>
                  <a:pt x="57667" y="26158"/>
                  <a:pt x="57262" y="26228"/>
                </a:cubicBezTo>
                <a:cubicBezTo>
                  <a:pt x="57226" y="26043"/>
                  <a:pt x="57226" y="25867"/>
                  <a:pt x="57226" y="25682"/>
                </a:cubicBezTo>
                <a:cubicBezTo>
                  <a:pt x="57702" y="25568"/>
                  <a:pt x="58221" y="25462"/>
                  <a:pt x="58697" y="25348"/>
                </a:cubicBezTo>
                <a:cubicBezTo>
                  <a:pt x="58987" y="25277"/>
                  <a:pt x="59322" y="25207"/>
                  <a:pt x="59612" y="25128"/>
                </a:cubicBezTo>
                <a:close/>
                <a:moveTo>
                  <a:pt x="77000" y="25022"/>
                </a:moveTo>
                <a:lnTo>
                  <a:pt x="77000" y="25022"/>
                </a:lnTo>
                <a:cubicBezTo>
                  <a:pt x="77951" y="25092"/>
                  <a:pt x="78911" y="25242"/>
                  <a:pt x="79826" y="25383"/>
                </a:cubicBezTo>
                <a:cubicBezTo>
                  <a:pt x="80046" y="25682"/>
                  <a:pt x="80266" y="26008"/>
                  <a:pt x="80486" y="26307"/>
                </a:cubicBezTo>
                <a:cubicBezTo>
                  <a:pt x="79527" y="26158"/>
                  <a:pt x="78576" y="26008"/>
                  <a:pt x="77590" y="25938"/>
                </a:cubicBezTo>
                <a:cubicBezTo>
                  <a:pt x="77405" y="25603"/>
                  <a:pt x="77220" y="25313"/>
                  <a:pt x="77000" y="25022"/>
                </a:cubicBezTo>
                <a:close/>
                <a:moveTo>
                  <a:pt x="84263" y="24652"/>
                </a:moveTo>
                <a:cubicBezTo>
                  <a:pt x="84959" y="24987"/>
                  <a:pt x="85619" y="25313"/>
                  <a:pt x="86279" y="25682"/>
                </a:cubicBezTo>
                <a:cubicBezTo>
                  <a:pt x="86500" y="25902"/>
                  <a:pt x="86755" y="26123"/>
                  <a:pt x="87010" y="26343"/>
                </a:cubicBezTo>
                <a:cubicBezTo>
                  <a:pt x="86394" y="26008"/>
                  <a:pt x="85769" y="25682"/>
                  <a:pt x="85109" y="25348"/>
                </a:cubicBezTo>
                <a:cubicBezTo>
                  <a:pt x="84853" y="25092"/>
                  <a:pt x="84554" y="24872"/>
                  <a:pt x="84263" y="24652"/>
                </a:cubicBezTo>
                <a:close/>
                <a:moveTo>
                  <a:pt x="49743" y="25647"/>
                </a:moveTo>
                <a:lnTo>
                  <a:pt x="49743" y="25647"/>
                </a:lnTo>
                <a:cubicBezTo>
                  <a:pt x="49637" y="25788"/>
                  <a:pt x="49558" y="25938"/>
                  <a:pt x="49452" y="26087"/>
                </a:cubicBezTo>
                <a:cubicBezTo>
                  <a:pt x="48643" y="26193"/>
                  <a:pt x="47833" y="26307"/>
                  <a:pt x="46996" y="26413"/>
                </a:cubicBezTo>
                <a:cubicBezTo>
                  <a:pt x="47067" y="26228"/>
                  <a:pt x="47137" y="26087"/>
                  <a:pt x="47252" y="25938"/>
                </a:cubicBezTo>
                <a:cubicBezTo>
                  <a:pt x="48097" y="25823"/>
                  <a:pt x="48933" y="25753"/>
                  <a:pt x="49743" y="25647"/>
                </a:cubicBezTo>
                <a:close/>
                <a:moveTo>
                  <a:pt x="68381" y="25163"/>
                </a:moveTo>
                <a:cubicBezTo>
                  <a:pt x="68522" y="25462"/>
                  <a:pt x="68672" y="25753"/>
                  <a:pt x="68821" y="26087"/>
                </a:cubicBezTo>
                <a:cubicBezTo>
                  <a:pt x="67826" y="26158"/>
                  <a:pt x="66840" y="26307"/>
                  <a:pt x="65881" y="26413"/>
                </a:cubicBezTo>
                <a:cubicBezTo>
                  <a:pt x="65740" y="26158"/>
                  <a:pt x="65590" y="25867"/>
                  <a:pt x="65440" y="25568"/>
                </a:cubicBezTo>
                <a:cubicBezTo>
                  <a:pt x="66435" y="25427"/>
                  <a:pt x="67421" y="25277"/>
                  <a:pt x="68381" y="25163"/>
                </a:cubicBezTo>
                <a:close/>
                <a:moveTo>
                  <a:pt x="9615" y="24767"/>
                </a:moveTo>
                <a:cubicBezTo>
                  <a:pt x="10381" y="25092"/>
                  <a:pt x="11155" y="25427"/>
                  <a:pt x="11956" y="25718"/>
                </a:cubicBezTo>
                <a:cubicBezTo>
                  <a:pt x="11851" y="25788"/>
                  <a:pt x="11780" y="25867"/>
                  <a:pt x="11701" y="25938"/>
                </a:cubicBezTo>
                <a:cubicBezTo>
                  <a:pt x="11446" y="26123"/>
                  <a:pt x="11226" y="26263"/>
                  <a:pt x="10970" y="26448"/>
                </a:cubicBezTo>
                <a:cubicBezTo>
                  <a:pt x="10160" y="26123"/>
                  <a:pt x="9359" y="25788"/>
                  <a:pt x="8585" y="25462"/>
                </a:cubicBezTo>
                <a:cubicBezTo>
                  <a:pt x="8954" y="25242"/>
                  <a:pt x="9280" y="24987"/>
                  <a:pt x="9615" y="24767"/>
                </a:cubicBezTo>
                <a:close/>
                <a:moveTo>
                  <a:pt x="33896" y="25568"/>
                </a:moveTo>
                <a:cubicBezTo>
                  <a:pt x="34741" y="25682"/>
                  <a:pt x="35586" y="25788"/>
                  <a:pt x="36467" y="25867"/>
                </a:cubicBezTo>
                <a:cubicBezTo>
                  <a:pt x="36317" y="26087"/>
                  <a:pt x="36211" y="26263"/>
                  <a:pt x="36062" y="26484"/>
                </a:cubicBezTo>
                <a:cubicBezTo>
                  <a:pt x="35181" y="26413"/>
                  <a:pt x="34336" y="26343"/>
                  <a:pt x="33456" y="26228"/>
                </a:cubicBezTo>
                <a:cubicBezTo>
                  <a:pt x="33605" y="26008"/>
                  <a:pt x="33746" y="25788"/>
                  <a:pt x="33896" y="25568"/>
                </a:cubicBezTo>
                <a:close/>
                <a:moveTo>
                  <a:pt x="5283" y="24908"/>
                </a:moveTo>
                <a:cubicBezTo>
                  <a:pt x="5433" y="24987"/>
                  <a:pt x="5618" y="25057"/>
                  <a:pt x="5758" y="25163"/>
                </a:cubicBezTo>
                <a:cubicBezTo>
                  <a:pt x="6348" y="25462"/>
                  <a:pt x="6938" y="25753"/>
                  <a:pt x="7519" y="26008"/>
                </a:cubicBezTo>
                <a:cubicBezTo>
                  <a:pt x="7229" y="26193"/>
                  <a:pt x="6894" y="26343"/>
                  <a:pt x="6568" y="26528"/>
                </a:cubicBezTo>
                <a:cubicBezTo>
                  <a:pt x="5908" y="26228"/>
                  <a:pt x="5248" y="25938"/>
                  <a:pt x="4623" y="25603"/>
                </a:cubicBezTo>
                <a:cubicBezTo>
                  <a:pt x="4473" y="25568"/>
                  <a:pt x="4367" y="25497"/>
                  <a:pt x="4218" y="25427"/>
                </a:cubicBezTo>
                <a:cubicBezTo>
                  <a:pt x="4588" y="25242"/>
                  <a:pt x="4913" y="25092"/>
                  <a:pt x="5283" y="24908"/>
                </a:cubicBezTo>
                <a:close/>
                <a:moveTo>
                  <a:pt x="13356" y="24582"/>
                </a:moveTo>
                <a:cubicBezTo>
                  <a:pt x="14157" y="24872"/>
                  <a:pt x="14967" y="25128"/>
                  <a:pt x="15777" y="25383"/>
                </a:cubicBezTo>
                <a:cubicBezTo>
                  <a:pt x="15408" y="25788"/>
                  <a:pt x="15003" y="26158"/>
                  <a:pt x="14562" y="26528"/>
                </a:cubicBezTo>
                <a:cubicBezTo>
                  <a:pt x="13717" y="26307"/>
                  <a:pt x="12881" y="26008"/>
                  <a:pt x="12071" y="25718"/>
                </a:cubicBezTo>
                <a:cubicBezTo>
                  <a:pt x="12511" y="25348"/>
                  <a:pt x="12951" y="24987"/>
                  <a:pt x="13356" y="24582"/>
                </a:cubicBezTo>
                <a:close/>
                <a:moveTo>
                  <a:pt x="25647" y="25242"/>
                </a:moveTo>
                <a:cubicBezTo>
                  <a:pt x="26448" y="25427"/>
                  <a:pt x="27258" y="25568"/>
                  <a:pt x="28068" y="25682"/>
                </a:cubicBezTo>
                <a:cubicBezTo>
                  <a:pt x="27883" y="25973"/>
                  <a:pt x="27663" y="26228"/>
                  <a:pt x="27478" y="26528"/>
                </a:cubicBezTo>
                <a:cubicBezTo>
                  <a:pt x="26633" y="26413"/>
                  <a:pt x="25787" y="26307"/>
                  <a:pt x="24942" y="26158"/>
                </a:cubicBezTo>
                <a:cubicBezTo>
                  <a:pt x="25162" y="25867"/>
                  <a:pt x="25427" y="25533"/>
                  <a:pt x="25647" y="25242"/>
                </a:cubicBezTo>
                <a:close/>
                <a:moveTo>
                  <a:pt x="62253" y="25242"/>
                </a:moveTo>
                <a:cubicBezTo>
                  <a:pt x="62359" y="25497"/>
                  <a:pt x="62474" y="25753"/>
                  <a:pt x="62544" y="26008"/>
                </a:cubicBezTo>
                <a:cubicBezTo>
                  <a:pt x="61699" y="26158"/>
                  <a:pt x="60818" y="26343"/>
                  <a:pt x="59982" y="26528"/>
                </a:cubicBezTo>
                <a:cubicBezTo>
                  <a:pt x="59903" y="26263"/>
                  <a:pt x="59868" y="26008"/>
                  <a:pt x="59797" y="25753"/>
                </a:cubicBezTo>
                <a:cubicBezTo>
                  <a:pt x="60642" y="25568"/>
                  <a:pt x="61443" y="25383"/>
                  <a:pt x="62253" y="25242"/>
                </a:cubicBezTo>
                <a:close/>
                <a:moveTo>
                  <a:pt x="19440" y="24987"/>
                </a:moveTo>
                <a:cubicBezTo>
                  <a:pt x="20320" y="25242"/>
                  <a:pt x="21201" y="25462"/>
                  <a:pt x="22081" y="25682"/>
                </a:cubicBezTo>
                <a:cubicBezTo>
                  <a:pt x="21790" y="25973"/>
                  <a:pt x="21535" y="26307"/>
                  <a:pt x="21245" y="26633"/>
                </a:cubicBezTo>
                <a:cubicBezTo>
                  <a:pt x="20320" y="26448"/>
                  <a:pt x="19405" y="26263"/>
                  <a:pt x="18524" y="26043"/>
                </a:cubicBezTo>
                <a:cubicBezTo>
                  <a:pt x="18859" y="25718"/>
                  <a:pt x="19149" y="25348"/>
                  <a:pt x="19440" y="24987"/>
                </a:cubicBezTo>
                <a:close/>
                <a:moveTo>
                  <a:pt x="52199" y="25718"/>
                </a:moveTo>
                <a:lnTo>
                  <a:pt x="52199" y="25718"/>
                </a:lnTo>
                <a:cubicBezTo>
                  <a:pt x="52094" y="25867"/>
                  <a:pt x="52014" y="26043"/>
                  <a:pt x="51944" y="26193"/>
                </a:cubicBezTo>
                <a:cubicBezTo>
                  <a:pt x="51064" y="26343"/>
                  <a:pt x="50148" y="26484"/>
                  <a:pt x="49232" y="26633"/>
                </a:cubicBezTo>
                <a:cubicBezTo>
                  <a:pt x="49303" y="26448"/>
                  <a:pt x="49417" y="26307"/>
                  <a:pt x="49488" y="26158"/>
                </a:cubicBezTo>
                <a:cubicBezTo>
                  <a:pt x="50403" y="26008"/>
                  <a:pt x="51319" y="25867"/>
                  <a:pt x="52199" y="25718"/>
                </a:cubicBezTo>
                <a:close/>
                <a:moveTo>
                  <a:pt x="36502" y="25867"/>
                </a:moveTo>
                <a:cubicBezTo>
                  <a:pt x="37382" y="25973"/>
                  <a:pt x="38227" y="26043"/>
                  <a:pt x="39108" y="26087"/>
                </a:cubicBezTo>
                <a:cubicBezTo>
                  <a:pt x="38993" y="26307"/>
                  <a:pt x="38888" y="26484"/>
                  <a:pt x="38773" y="26668"/>
                </a:cubicBezTo>
                <a:cubicBezTo>
                  <a:pt x="37893" y="26633"/>
                  <a:pt x="37013" y="26563"/>
                  <a:pt x="36132" y="26484"/>
                </a:cubicBezTo>
                <a:cubicBezTo>
                  <a:pt x="36247" y="26307"/>
                  <a:pt x="36387" y="26087"/>
                  <a:pt x="36502" y="25867"/>
                </a:cubicBezTo>
                <a:close/>
                <a:moveTo>
                  <a:pt x="47172" y="25938"/>
                </a:moveTo>
                <a:lnTo>
                  <a:pt x="47172" y="25938"/>
                </a:lnTo>
                <a:cubicBezTo>
                  <a:pt x="47067" y="26087"/>
                  <a:pt x="46996" y="26263"/>
                  <a:pt x="46917" y="26413"/>
                </a:cubicBezTo>
                <a:cubicBezTo>
                  <a:pt x="46406" y="26448"/>
                  <a:pt x="45896" y="26528"/>
                  <a:pt x="45376" y="26563"/>
                </a:cubicBezTo>
                <a:cubicBezTo>
                  <a:pt x="45015" y="26598"/>
                  <a:pt x="44610" y="26633"/>
                  <a:pt x="44241" y="26668"/>
                </a:cubicBezTo>
                <a:cubicBezTo>
                  <a:pt x="44311" y="26484"/>
                  <a:pt x="44425" y="26307"/>
                  <a:pt x="44531" y="26158"/>
                </a:cubicBezTo>
                <a:cubicBezTo>
                  <a:pt x="44936" y="26123"/>
                  <a:pt x="45341" y="26087"/>
                  <a:pt x="45746" y="26043"/>
                </a:cubicBezTo>
                <a:cubicBezTo>
                  <a:pt x="46221" y="26008"/>
                  <a:pt x="46697" y="25973"/>
                  <a:pt x="47172" y="25938"/>
                </a:cubicBezTo>
                <a:close/>
                <a:moveTo>
                  <a:pt x="28138" y="25682"/>
                </a:moveTo>
                <a:cubicBezTo>
                  <a:pt x="28684" y="25788"/>
                  <a:pt x="29239" y="25867"/>
                  <a:pt x="29784" y="25902"/>
                </a:cubicBezTo>
                <a:cubicBezTo>
                  <a:pt x="30084" y="25938"/>
                  <a:pt x="30374" y="25973"/>
                  <a:pt x="30630" y="26008"/>
                </a:cubicBezTo>
                <a:cubicBezTo>
                  <a:pt x="30630" y="26008"/>
                  <a:pt x="30630" y="26043"/>
                  <a:pt x="30594" y="26043"/>
                </a:cubicBezTo>
                <a:cubicBezTo>
                  <a:pt x="30445" y="26263"/>
                  <a:pt x="30304" y="26484"/>
                  <a:pt x="30154" y="26704"/>
                </a:cubicBezTo>
                <a:cubicBezTo>
                  <a:pt x="29934" y="26704"/>
                  <a:pt x="29679" y="26668"/>
                  <a:pt x="29459" y="26668"/>
                </a:cubicBezTo>
                <a:cubicBezTo>
                  <a:pt x="28834" y="26633"/>
                  <a:pt x="28173" y="26598"/>
                  <a:pt x="27513" y="26528"/>
                </a:cubicBezTo>
                <a:cubicBezTo>
                  <a:pt x="27733" y="26228"/>
                  <a:pt x="27918" y="25973"/>
                  <a:pt x="28138" y="25682"/>
                </a:cubicBezTo>
                <a:close/>
                <a:moveTo>
                  <a:pt x="39178" y="26087"/>
                </a:moveTo>
                <a:cubicBezTo>
                  <a:pt x="40023" y="26158"/>
                  <a:pt x="40904" y="26193"/>
                  <a:pt x="41819" y="26193"/>
                </a:cubicBezTo>
                <a:cubicBezTo>
                  <a:pt x="41714" y="26378"/>
                  <a:pt x="41599" y="26563"/>
                  <a:pt x="41529" y="26748"/>
                </a:cubicBezTo>
                <a:cubicBezTo>
                  <a:pt x="40649" y="26748"/>
                  <a:pt x="39733" y="26748"/>
                  <a:pt x="38853" y="26668"/>
                </a:cubicBezTo>
                <a:cubicBezTo>
                  <a:pt x="38958" y="26484"/>
                  <a:pt x="39073" y="26307"/>
                  <a:pt x="39178" y="26087"/>
                </a:cubicBezTo>
                <a:close/>
                <a:moveTo>
                  <a:pt x="44461" y="26158"/>
                </a:moveTo>
                <a:cubicBezTo>
                  <a:pt x="44355" y="26307"/>
                  <a:pt x="44276" y="26484"/>
                  <a:pt x="44170" y="26668"/>
                </a:cubicBezTo>
                <a:cubicBezTo>
                  <a:pt x="43290" y="26704"/>
                  <a:pt x="42445" y="26748"/>
                  <a:pt x="41599" y="26748"/>
                </a:cubicBezTo>
                <a:cubicBezTo>
                  <a:pt x="41670" y="26563"/>
                  <a:pt x="41784" y="26378"/>
                  <a:pt x="41855" y="26193"/>
                </a:cubicBezTo>
                <a:cubicBezTo>
                  <a:pt x="42735" y="26193"/>
                  <a:pt x="43580" y="26193"/>
                  <a:pt x="44461" y="26158"/>
                </a:cubicBezTo>
                <a:close/>
                <a:moveTo>
                  <a:pt x="54585" y="25753"/>
                </a:moveTo>
                <a:lnTo>
                  <a:pt x="54585" y="25753"/>
                </a:lnTo>
                <a:cubicBezTo>
                  <a:pt x="54550" y="25902"/>
                  <a:pt x="54515" y="26087"/>
                  <a:pt x="54480" y="26263"/>
                </a:cubicBezTo>
                <a:cubicBezTo>
                  <a:pt x="53599" y="26448"/>
                  <a:pt x="52719" y="26633"/>
                  <a:pt x="51794" y="26783"/>
                </a:cubicBezTo>
                <a:cubicBezTo>
                  <a:pt x="51838" y="26598"/>
                  <a:pt x="51909" y="26413"/>
                  <a:pt x="51979" y="26228"/>
                </a:cubicBezTo>
                <a:cubicBezTo>
                  <a:pt x="52860" y="26087"/>
                  <a:pt x="53740" y="25938"/>
                  <a:pt x="54585" y="25753"/>
                </a:cubicBezTo>
                <a:close/>
                <a:moveTo>
                  <a:pt x="57156" y="25718"/>
                </a:moveTo>
                <a:cubicBezTo>
                  <a:pt x="57156" y="25902"/>
                  <a:pt x="57191" y="26087"/>
                  <a:pt x="57191" y="26263"/>
                </a:cubicBezTo>
                <a:cubicBezTo>
                  <a:pt x="56311" y="26448"/>
                  <a:pt x="55395" y="26633"/>
                  <a:pt x="54480" y="26818"/>
                </a:cubicBezTo>
                <a:cubicBezTo>
                  <a:pt x="54480" y="26633"/>
                  <a:pt x="54480" y="26448"/>
                  <a:pt x="54515" y="26307"/>
                </a:cubicBezTo>
                <a:cubicBezTo>
                  <a:pt x="55430" y="26123"/>
                  <a:pt x="56311" y="25902"/>
                  <a:pt x="57156" y="25718"/>
                </a:cubicBezTo>
                <a:close/>
                <a:moveTo>
                  <a:pt x="74614" y="25823"/>
                </a:moveTo>
                <a:cubicBezTo>
                  <a:pt x="74764" y="26158"/>
                  <a:pt x="74949" y="26484"/>
                  <a:pt x="75125" y="26818"/>
                </a:cubicBezTo>
                <a:cubicBezTo>
                  <a:pt x="74817" y="26800"/>
                  <a:pt x="74506" y="26792"/>
                  <a:pt x="74195" y="26792"/>
                </a:cubicBezTo>
                <a:cubicBezTo>
                  <a:pt x="73883" y="26792"/>
                  <a:pt x="73571" y="26800"/>
                  <a:pt x="73258" y="26818"/>
                </a:cubicBezTo>
                <a:cubicBezTo>
                  <a:pt x="72924" y="26818"/>
                  <a:pt x="72563" y="26818"/>
                  <a:pt x="72193" y="26853"/>
                </a:cubicBezTo>
                <a:cubicBezTo>
                  <a:pt x="72043" y="26528"/>
                  <a:pt x="71903" y="26193"/>
                  <a:pt x="71753" y="25902"/>
                </a:cubicBezTo>
                <a:cubicBezTo>
                  <a:pt x="72704" y="25823"/>
                  <a:pt x="73663" y="25823"/>
                  <a:pt x="74614" y="25823"/>
                </a:cubicBezTo>
                <a:close/>
                <a:moveTo>
                  <a:pt x="65405" y="25568"/>
                </a:moveTo>
                <a:cubicBezTo>
                  <a:pt x="65555" y="25867"/>
                  <a:pt x="65661" y="26158"/>
                  <a:pt x="65810" y="26448"/>
                </a:cubicBezTo>
                <a:cubicBezTo>
                  <a:pt x="64859" y="26563"/>
                  <a:pt x="63900" y="26704"/>
                  <a:pt x="62949" y="26888"/>
                </a:cubicBezTo>
                <a:cubicBezTo>
                  <a:pt x="62879" y="26668"/>
                  <a:pt x="62799" y="26448"/>
                  <a:pt x="62694" y="26228"/>
                </a:cubicBezTo>
                <a:cubicBezTo>
                  <a:pt x="62694" y="26158"/>
                  <a:pt x="62658" y="26123"/>
                  <a:pt x="62658" y="26043"/>
                </a:cubicBezTo>
                <a:cubicBezTo>
                  <a:pt x="63574" y="25902"/>
                  <a:pt x="64490" y="25718"/>
                  <a:pt x="65405" y="25568"/>
                </a:cubicBezTo>
                <a:close/>
                <a:moveTo>
                  <a:pt x="81842" y="25057"/>
                </a:moveTo>
                <a:lnTo>
                  <a:pt x="81842" y="25057"/>
                </a:lnTo>
                <a:cubicBezTo>
                  <a:pt x="82687" y="25313"/>
                  <a:pt x="83568" y="25603"/>
                  <a:pt x="84413" y="25973"/>
                </a:cubicBezTo>
                <a:cubicBezTo>
                  <a:pt x="84448" y="25973"/>
                  <a:pt x="84448" y="26008"/>
                  <a:pt x="84483" y="26008"/>
                </a:cubicBezTo>
                <a:cubicBezTo>
                  <a:pt x="84739" y="26307"/>
                  <a:pt x="84994" y="26598"/>
                  <a:pt x="85214" y="26888"/>
                </a:cubicBezTo>
                <a:cubicBezTo>
                  <a:pt x="84334" y="26528"/>
                  <a:pt x="83489" y="26228"/>
                  <a:pt x="82608" y="25973"/>
                </a:cubicBezTo>
                <a:cubicBezTo>
                  <a:pt x="82353" y="25682"/>
                  <a:pt x="82098" y="25348"/>
                  <a:pt x="81842" y="25057"/>
                </a:cubicBezTo>
                <a:close/>
                <a:moveTo>
                  <a:pt x="30709" y="26008"/>
                </a:moveTo>
                <a:cubicBezTo>
                  <a:pt x="31105" y="26043"/>
                  <a:pt x="31510" y="26087"/>
                  <a:pt x="31915" y="26123"/>
                </a:cubicBezTo>
                <a:cubicBezTo>
                  <a:pt x="32390" y="26193"/>
                  <a:pt x="32866" y="26228"/>
                  <a:pt x="33350" y="26263"/>
                </a:cubicBezTo>
                <a:cubicBezTo>
                  <a:pt x="33200" y="26484"/>
                  <a:pt x="33086" y="26704"/>
                  <a:pt x="32945" y="26924"/>
                </a:cubicBezTo>
                <a:cubicBezTo>
                  <a:pt x="32065" y="26853"/>
                  <a:pt x="31149" y="26783"/>
                  <a:pt x="30225" y="26704"/>
                </a:cubicBezTo>
                <a:cubicBezTo>
                  <a:pt x="30374" y="26528"/>
                  <a:pt x="30524" y="26307"/>
                  <a:pt x="30665" y="26087"/>
                </a:cubicBezTo>
                <a:cubicBezTo>
                  <a:pt x="30665" y="26043"/>
                  <a:pt x="30709" y="26043"/>
                  <a:pt x="30709" y="26008"/>
                </a:cubicBezTo>
                <a:close/>
                <a:moveTo>
                  <a:pt x="79897" y="25427"/>
                </a:moveTo>
                <a:lnTo>
                  <a:pt x="79897" y="25427"/>
                </a:lnTo>
                <a:cubicBezTo>
                  <a:pt x="80812" y="25568"/>
                  <a:pt x="81693" y="25788"/>
                  <a:pt x="82573" y="26043"/>
                </a:cubicBezTo>
                <a:cubicBezTo>
                  <a:pt x="82793" y="26343"/>
                  <a:pt x="83048" y="26633"/>
                  <a:pt x="83268" y="26924"/>
                </a:cubicBezTo>
                <a:cubicBezTo>
                  <a:pt x="82388" y="26704"/>
                  <a:pt x="81472" y="26484"/>
                  <a:pt x="80557" y="26343"/>
                </a:cubicBezTo>
                <a:cubicBezTo>
                  <a:pt x="80337" y="26008"/>
                  <a:pt x="80117" y="25718"/>
                  <a:pt x="79897" y="25427"/>
                </a:cubicBezTo>
                <a:close/>
                <a:moveTo>
                  <a:pt x="8549" y="25497"/>
                </a:moveTo>
                <a:cubicBezTo>
                  <a:pt x="9315" y="25823"/>
                  <a:pt x="10090" y="26158"/>
                  <a:pt x="10935" y="26484"/>
                </a:cubicBezTo>
                <a:cubicBezTo>
                  <a:pt x="10680" y="26633"/>
                  <a:pt x="10381" y="26818"/>
                  <a:pt x="10125" y="26968"/>
                </a:cubicBezTo>
                <a:cubicBezTo>
                  <a:pt x="9280" y="26668"/>
                  <a:pt x="8479" y="26343"/>
                  <a:pt x="7669" y="26008"/>
                </a:cubicBezTo>
                <a:cubicBezTo>
                  <a:pt x="7959" y="25823"/>
                  <a:pt x="8259" y="25682"/>
                  <a:pt x="8549" y="25497"/>
                </a:cubicBezTo>
                <a:close/>
                <a:moveTo>
                  <a:pt x="49417" y="26158"/>
                </a:moveTo>
                <a:lnTo>
                  <a:pt x="49417" y="26158"/>
                </a:lnTo>
                <a:cubicBezTo>
                  <a:pt x="49338" y="26307"/>
                  <a:pt x="49232" y="26484"/>
                  <a:pt x="49153" y="26633"/>
                </a:cubicBezTo>
                <a:cubicBezTo>
                  <a:pt x="48387" y="26748"/>
                  <a:pt x="47542" y="26853"/>
                  <a:pt x="46732" y="26968"/>
                </a:cubicBezTo>
                <a:cubicBezTo>
                  <a:pt x="46811" y="26818"/>
                  <a:pt x="46882" y="26633"/>
                  <a:pt x="46952" y="26448"/>
                </a:cubicBezTo>
                <a:cubicBezTo>
                  <a:pt x="47797" y="26378"/>
                  <a:pt x="48607" y="26263"/>
                  <a:pt x="49417" y="26158"/>
                </a:cubicBezTo>
                <a:close/>
                <a:moveTo>
                  <a:pt x="74649" y="25823"/>
                </a:moveTo>
                <a:cubicBezTo>
                  <a:pt x="75644" y="25823"/>
                  <a:pt x="76595" y="25902"/>
                  <a:pt x="77546" y="25973"/>
                </a:cubicBezTo>
                <a:cubicBezTo>
                  <a:pt x="77766" y="26307"/>
                  <a:pt x="77951" y="26633"/>
                  <a:pt x="78136" y="26968"/>
                </a:cubicBezTo>
                <a:cubicBezTo>
                  <a:pt x="77185" y="26853"/>
                  <a:pt x="76190" y="26818"/>
                  <a:pt x="75169" y="26818"/>
                </a:cubicBezTo>
                <a:cubicBezTo>
                  <a:pt x="75019" y="26484"/>
                  <a:pt x="74834" y="26158"/>
                  <a:pt x="74649" y="25823"/>
                </a:cubicBezTo>
                <a:close/>
                <a:moveTo>
                  <a:pt x="83709" y="25163"/>
                </a:moveTo>
                <a:lnTo>
                  <a:pt x="83709" y="25163"/>
                </a:lnTo>
                <a:cubicBezTo>
                  <a:pt x="84483" y="25497"/>
                  <a:pt x="85293" y="25867"/>
                  <a:pt x="86024" y="26228"/>
                </a:cubicBezTo>
                <a:cubicBezTo>
                  <a:pt x="86279" y="26484"/>
                  <a:pt x="86500" y="26704"/>
                  <a:pt x="86720" y="26924"/>
                </a:cubicBezTo>
                <a:cubicBezTo>
                  <a:pt x="86755" y="26968"/>
                  <a:pt x="86790" y="26968"/>
                  <a:pt x="86834" y="27003"/>
                </a:cubicBezTo>
                <a:cubicBezTo>
                  <a:pt x="86095" y="26633"/>
                  <a:pt x="85329" y="26263"/>
                  <a:pt x="84589" y="25973"/>
                </a:cubicBezTo>
                <a:cubicBezTo>
                  <a:pt x="84519" y="25938"/>
                  <a:pt x="84483" y="25938"/>
                  <a:pt x="84448" y="25902"/>
                </a:cubicBezTo>
                <a:cubicBezTo>
                  <a:pt x="84193" y="25647"/>
                  <a:pt x="83973" y="25427"/>
                  <a:pt x="83709" y="25163"/>
                </a:cubicBezTo>
                <a:close/>
                <a:moveTo>
                  <a:pt x="4147" y="25462"/>
                </a:moveTo>
                <a:cubicBezTo>
                  <a:pt x="4297" y="25533"/>
                  <a:pt x="4438" y="25603"/>
                  <a:pt x="4588" y="25682"/>
                </a:cubicBezTo>
                <a:cubicBezTo>
                  <a:pt x="5213" y="25973"/>
                  <a:pt x="5838" y="26263"/>
                  <a:pt x="6498" y="26563"/>
                </a:cubicBezTo>
                <a:cubicBezTo>
                  <a:pt x="6163" y="26704"/>
                  <a:pt x="5794" y="26888"/>
                  <a:pt x="5468" y="27038"/>
                </a:cubicBezTo>
                <a:cubicBezTo>
                  <a:pt x="4808" y="26783"/>
                  <a:pt x="4218" y="26528"/>
                  <a:pt x="3593" y="26228"/>
                </a:cubicBezTo>
                <a:cubicBezTo>
                  <a:pt x="3417" y="26123"/>
                  <a:pt x="3232" y="26043"/>
                  <a:pt x="3047" y="25938"/>
                </a:cubicBezTo>
                <a:cubicBezTo>
                  <a:pt x="3417" y="25788"/>
                  <a:pt x="3778" y="25603"/>
                  <a:pt x="4147" y="25462"/>
                </a:cubicBezTo>
                <a:close/>
                <a:moveTo>
                  <a:pt x="71682" y="25902"/>
                </a:moveTo>
                <a:cubicBezTo>
                  <a:pt x="71823" y="26228"/>
                  <a:pt x="72008" y="26528"/>
                  <a:pt x="72158" y="26853"/>
                </a:cubicBezTo>
                <a:cubicBezTo>
                  <a:pt x="71207" y="26888"/>
                  <a:pt x="70247" y="26968"/>
                  <a:pt x="69297" y="27038"/>
                </a:cubicBezTo>
                <a:cubicBezTo>
                  <a:pt x="69147" y="26748"/>
                  <a:pt x="69041" y="26413"/>
                  <a:pt x="68892" y="26123"/>
                </a:cubicBezTo>
                <a:cubicBezTo>
                  <a:pt x="69842" y="26008"/>
                  <a:pt x="70767" y="25938"/>
                  <a:pt x="71682" y="25902"/>
                </a:cubicBezTo>
                <a:close/>
                <a:moveTo>
                  <a:pt x="22125" y="25682"/>
                </a:moveTo>
                <a:cubicBezTo>
                  <a:pt x="23041" y="25902"/>
                  <a:pt x="23956" y="26043"/>
                  <a:pt x="24837" y="26193"/>
                </a:cubicBezTo>
                <a:cubicBezTo>
                  <a:pt x="24581" y="26484"/>
                  <a:pt x="24361" y="26783"/>
                  <a:pt x="24141" y="27073"/>
                </a:cubicBezTo>
                <a:cubicBezTo>
                  <a:pt x="23261" y="26968"/>
                  <a:pt x="22416" y="26853"/>
                  <a:pt x="21570" y="26668"/>
                </a:cubicBezTo>
                <a:cubicBezTo>
                  <a:pt x="21465" y="26668"/>
                  <a:pt x="21385" y="26668"/>
                  <a:pt x="21315" y="26633"/>
                </a:cubicBezTo>
                <a:cubicBezTo>
                  <a:pt x="21606" y="26343"/>
                  <a:pt x="21861" y="26008"/>
                  <a:pt x="22125" y="25682"/>
                </a:cubicBezTo>
                <a:close/>
                <a:moveTo>
                  <a:pt x="59718" y="25753"/>
                </a:moveTo>
                <a:cubicBezTo>
                  <a:pt x="59797" y="26008"/>
                  <a:pt x="59868" y="26263"/>
                  <a:pt x="59903" y="26528"/>
                </a:cubicBezTo>
                <a:cubicBezTo>
                  <a:pt x="59612" y="26598"/>
                  <a:pt x="59322" y="26668"/>
                  <a:pt x="58987" y="26704"/>
                </a:cubicBezTo>
                <a:cubicBezTo>
                  <a:pt x="58441" y="26853"/>
                  <a:pt x="57887" y="26968"/>
                  <a:pt x="57341" y="27073"/>
                </a:cubicBezTo>
                <a:cubicBezTo>
                  <a:pt x="57297" y="26818"/>
                  <a:pt x="57262" y="26563"/>
                  <a:pt x="57262" y="26307"/>
                </a:cubicBezTo>
                <a:cubicBezTo>
                  <a:pt x="57667" y="26228"/>
                  <a:pt x="58107" y="26123"/>
                  <a:pt x="58547" y="26008"/>
                </a:cubicBezTo>
                <a:cubicBezTo>
                  <a:pt x="58952" y="25938"/>
                  <a:pt x="59357" y="25867"/>
                  <a:pt x="59718" y="25753"/>
                </a:cubicBezTo>
                <a:close/>
                <a:moveTo>
                  <a:pt x="33420" y="26307"/>
                </a:moveTo>
                <a:cubicBezTo>
                  <a:pt x="34301" y="26378"/>
                  <a:pt x="35146" y="26448"/>
                  <a:pt x="36026" y="26563"/>
                </a:cubicBezTo>
                <a:cubicBezTo>
                  <a:pt x="35912" y="26748"/>
                  <a:pt x="35771" y="26924"/>
                  <a:pt x="35657" y="27144"/>
                </a:cubicBezTo>
                <a:cubicBezTo>
                  <a:pt x="35067" y="27073"/>
                  <a:pt x="34486" y="27038"/>
                  <a:pt x="33896" y="27003"/>
                </a:cubicBezTo>
                <a:cubicBezTo>
                  <a:pt x="33605" y="26968"/>
                  <a:pt x="33306" y="26924"/>
                  <a:pt x="33016" y="26924"/>
                </a:cubicBezTo>
                <a:cubicBezTo>
                  <a:pt x="33130" y="26704"/>
                  <a:pt x="33271" y="26484"/>
                  <a:pt x="33420" y="26307"/>
                </a:cubicBezTo>
                <a:close/>
                <a:moveTo>
                  <a:pt x="15848" y="25383"/>
                </a:moveTo>
                <a:cubicBezTo>
                  <a:pt x="16693" y="25647"/>
                  <a:pt x="17538" y="25867"/>
                  <a:pt x="18419" y="26087"/>
                </a:cubicBezTo>
                <a:cubicBezTo>
                  <a:pt x="18084" y="26448"/>
                  <a:pt x="17723" y="26853"/>
                  <a:pt x="17353" y="27223"/>
                </a:cubicBezTo>
                <a:cubicBezTo>
                  <a:pt x="16402" y="27003"/>
                  <a:pt x="15522" y="26783"/>
                  <a:pt x="14642" y="26563"/>
                </a:cubicBezTo>
                <a:cubicBezTo>
                  <a:pt x="15082" y="26193"/>
                  <a:pt x="15478" y="25788"/>
                  <a:pt x="15848" y="25383"/>
                </a:cubicBezTo>
                <a:close/>
                <a:moveTo>
                  <a:pt x="46882" y="26484"/>
                </a:moveTo>
                <a:cubicBezTo>
                  <a:pt x="46811" y="26633"/>
                  <a:pt x="46732" y="26818"/>
                  <a:pt x="46662" y="26968"/>
                </a:cubicBezTo>
                <a:cubicBezTo>
                  <a:pt x="46151" y="27038"/>
                  <a:pt x="45632" y="27109"/>
                  <a:pt x="45086" y="27188"/>
                </a:cubicBezTo>
                <a:cubicBezTo>
                  <a:pt x="44716" y="27223"/>
                  <a:pt x="44311" y="27258"/>
                  <a:pt x="43950" y="27258"/>
                </a:cubicBezTo>
                <a:cubicBezTo>
                  <a:pt x="44020" y="27073"/>
                  <a:pt x="44091" y="26888"/>
                  <a:pt x="44205" y="26704"/>
                </a:cubicBezTo>
                <a:cubicBezTo>
                  <a:pt x="44610" y="26704"/>
                  <a:pt x="45015" y="26668"/>
                  <a:pt x="45376" y="26633"/>
                </a:cubicBezTo>
                <a:cubicBezTo>
                  <a:pt x="45896" y="26598"/>
                  <a:pt x="46406" y="26528"/>
                  <a:pt x="46882" y="26484"/>
                </a:cubicBezTo>
                <a:close/>
                <a:moveTo>
                  <a:pt x="12000" y="25753"/>
                </a:moveTo>
                <a:cubicBezTo>
                  <a:pt x="12802" y="26043"/>
                  <a:pt x="13647" y="26343"/>
                  <a:pt x="14527" y="26563"/>
                </a:cubicBezTo>
                <a:cubicBezTo>
                  <a:pt x="14237" y="26818"/>
                  <a:pt x="13937" y="27038"/>
                  <a:pt x="13647" y="27293"/>
                </a:cubicBezTo>
                <a:cubicBezTo>
                  <a:pt x="12766" y="27038"/>
                  <a:pt x="11886" y="26748"/>
                  <a:pt x="11041" y="26448"/>
                </a:cubicBezTo>
                <a:cubicBezTo>
                  <a:pt x="11261" y="26307"/>
                  <a:pt x="11481" y="26158"/>
                  <a:pt x="11701" y="25973"/>
                </a:cubicBezTo>
                <a:cubicBezTo>
                  <a:pt x="11816" y="25902"/>
                  <a:pt x="11921" y="25823"/>
                  <a:pt x="12000" y="25753"/>
                </a:cubicBezTo>
                <a:close/>
                <a:moveTo>
                  <a:pt x="36097" y="26563"/>
                </a:moveTo>
                <a:cubicBezTo>
                  <a:pt x="36977" y="26633"/>
                  <a:pt x="37858" y="26704"/>
                  <a:pt x="38773" y="26748"/>
                </a:cubicBezTo>
                <a:cubicBezTo>
                  <a:pt x="38668" y="26924"/>
                  <a:pt x="38553" y="27109"/>
                  <a:pt x="38483" y="27293"/>
                </a:cubicBezTo>
                <a:cubicBezTo>
                  <a:pt x="37567" y="27258"/>
                  <a:pt x="36652" y="27223"/>
                  <a:pt x="35727" y="27144"/>
                </a:cubicBezTo>
                <a:cubicBezTo>
                  <a:pt x="35842" y="26924"/>
                  <a:pt x="35947" y="26748"/>
                  <a:pt x="36097" y="26563"/>
                </a:cubicBezTo>
                <a:close/>
                <a:moveTo>
                  <a:pt x="51909" y="26263"/>
                </a:moveTo>
                <a:lnTo>
                  <a:pt x="51909" y="26263"/>
                </a:lnTo>
                <a:cubicBezTo>
                  <a:pt x="51838" y="26413"/>
                  <a:pt x="51794" y="26598"/>
                  <a:pt x="51724" y="26818"/>
                </a:cubicBezTo>
                <a:cubicBezTo>
                  <a:pt x="50844" y="26968"/>
                  <a:pt x="49928" y="27144"/>
                  <a:pt x="49012" y="27293"/>
                </a:cubicBezTo>
                <a:cubicBezTo>
                  <a:pt x="49048" y="27073"/>
                  <a:pt x="49118" y="26888"/>
                  <a:pt x="49232" y="26704"/>
                </a:cubicBezTo>
                <a:cubicBezTo>
                  <a:pt x="50148" y="26563"/>
                  <a:pt x="51028" y="26413"/>
                  <a:pt x="51909" y="26263"/>
                </a:cubicBezTo>
                <a:close/>
                <a:moveTo>
                  <a:pt x="24872" y="26228"/>
                </a:moveTo>
                <a:cubicBezTo>
                  <a:pt x="25752" y="26378"/>
                  <a:pt x="26597" y="26484"/>
                  <a:pt x="27443" y="26563"/>
                </a:cubicBezTo>
                <a:cubicBezTo>
                  <a:pt x="27223" y="26818"/>
                  <a:pt x="27038" y="27073"/>
                  <a:pt x="26853" y="27329"/>
                </a:cubicBezTo>
                <a:cubicBezTo>
                  <a:pt x="25972" y="27258"/>
                  <a:pt x="25092" y="27188"/>
                  <a:pt x="24176" y="27073"/>
                </a:cubicBezTo>
                <a:cubicBezTo>
                  <a:pt x="24432" y="26783"/>
                  <a:pt x="24652" y="26528"/>
                  <a:pt x="24872" y="26228"/>
                </a:cubicBezTo>
                <a:close/>
                <a:moveTo>
                  <a:pt x="77625" y="25973"/>
                </a:moveTo>
                <a:lnTo>
                  <a:pt x="77625" y="25973"/>
                </a:lnTo>
                <a:cubicBezTo>
                  <a:pt x="78576" y="26043"/>
                  <a:pt x="79527" y="26193"/>
                  <a:pt x="80522" y="26378"/>
                </a:cubicBezTo>
                <a:cubicBezTo>
                  <a:pt x="80707" y="26668"/>
                  <a:pt x="80927" y="27003"/>
                  <a:pt x="81147" y="27329"/>
                </a:cubicBezTo>
                <a:cubicBezTo>
                  <a:pt x="80187" y="27188"/>
                  <a:pt x="79201" y="27038"/>
                  <a:pt x="78206" y="26968"/>
                </a:cubicBezTo>
                <a:cubicBezTo>
                  <a:pt x="78030" y="26633"/>
                  <a:pt x="77810" y="26307"/>
                  <a:pt x="77625" y="25973"/>
                </a:cubicBezTo>
                <a:close/>
                <a:moveTo>
                  <a:pt x="38809" y="26748"/>
                </a:moveTo>
                <a:cubicBezTo>
                  <a:pt x="39733" y="26783"/>
                  <a:pt x="40613" y="26818"/>
                  <a:pt x="41494" y="26818"/>
                </a:cubicBezTo>
                <a:cubicBezTo>
                  <a:pt x="41414" y="27003"/>
                  <a:pt x="41309" y="27188"/>
                  <a:pt x="41230" y="27364"/>
                </a:cubicBezTo>
                <a:cubicBezTo>
                  <a:pt x="40314" y="27364"/>
                  <a:pt x="39434" y="27364"/>
                  <a:pt x="38518" y="27329"/>
                </a:cubicBezTo>
                <a:cubicBezTo>
                  <a:pt x="38632" y="27109"/>
                  <a:pt x="38738" y="26924"/>
                  <a:pt x="38809" y="26748"/>
                </a:cubicBezTo>
                <a:close/>
                <a:moveTo>
                  <a:pt x="44135" y="26748"/>
                </a:moveTo>
                <a:lnTo>
                  <a:pt x="44135" y="26748"/>
                </a:lnTo>
                <a:cubicBezTo>
                  <a:pt x="44056" y="26924"/>
                  <a:pt x="43950" y="27109"/>
                  <a:pt x="43871" y="27293"/>
                </a:cubicBezTo>
                <a:cubicBezTo>
                  <a:pt x="42990" y="27329"/>
                  <a:pt x="42154" y="27364"/>
                  <a:pt x="41309" y="27364"/>
                </a:cubicBezTo>
                <a:cubicBezTo>
                  <a:pt x="41379" y="27188"/>
                  <a:pt x="41450" y="27003"/>
                  <a:pt x="41564" y="26818"/>
                </a:cubicBezTo>
                <a:cubicBezTo>
                  <a:pt x="42409" y="26818"/>
                  <a:pt x="43290" y="26783"/>
                  <a:pt x="44135" y="26748"/>
                </a:cubicBezTo>
                <a:close/>
                <a:moveTo>
                  <a:pt x="54436" y="26307"/>
                </a:moveTo>
                <a:lnTo>
                  <a:pt x="54436" y="26853"/>
                </a:lnTo>
                <a:cubicBezTo>
                  <a:pt x="53520" y="27038"/>
                  <a:pt x="52604" y="27223"/>
                  <a:pt x="51689" y="27364"/>
                </a:cubicBezTo>
                <a:cubicBezTo>
                  <a:pt x="51724" y="27188"/>
                  <a:pt x="51759" y="27003"/>
                  <a:pt x="51794" y="26853"/>
                </a:cubicBezTo>
                <a:cubicBezTo>
                  <a:pt x="52675" y="26668"/>
                  <a:pt x="53555" y="26484"/>
                  <a:pt x="54436" y="26307"/>
                </a:cubicBezTo>
                <a:close/>
                <a:moveTo>
                  <a:pt x="62579" y="26087"/>
                </a:moveTo>
                <a:cubicBezTo>
                  <a:pt x="62623" y="26123"/>
                  <a:pt x="62623" y="26193"/>
                  <a:pt x="62658" y="26228"/>
                </a:cubicBezTo>
                <a:cubicBezTo>
                  <a:pt x="62729" y="26448"/>
                  <a:pt x="62799" y="26668"/>
                  <a:pt x="62914" y="26888"/>
                </a:cubicBezTo>
                <a:cubicBezTo>
                  <a:pt x="61998" y="27038"/>
                  <a:pt x="61118" y="27188"/>
                  <a:pt x="60202" y="27364"/>
                </a:cubicBezTo>
                <a:cubicBezTo>
                  <a:pt x="60123" y="27109"/>
                  <a:pt x="60052" y="26853"/>
                  <a:pt x="59982" y="26563"/>
                </a:cubicBezTo>
                <a:cubicBezTo>
                  <a:pt x="60862" y="26413"/>
                  <a:pt x="61699" y="26228"/>
                  <a:pt x="62579" y="26087"/>
                </a:cubicBezTo>
                <a:close/>
                <a:moveTo>
                  <a:pt x="68821" y="26123"/>
                </a:moveTo>
                <a:cubicBezTo>
                  <a:pt x="68962" y="26448"/>
                  <a:pt x="69112" y="26748"/>
                  <a:pt x="69226" y="27073"/>
                </a:cubicBezTo>
                <a:cubicBezTo>
                  <a:pt x="68267" y="27144"/>
                  <a:pt x="67281" y="27258"/>
                  <a:pt x="66321" y="27364"/>
                </a:cubicBezTo>
                <a:cubicBezTo>
                  <a:pt x="66180" y="27073"/>
                  <a:pt x="66030" y="26783"/>
                  <a:pt x="65881" y="26484"/>
                </a:cubicBezTo>
                <a:cubicBezTo>
                  <a:pt x="66876" y="26343"/>
                  <a:pt x="67862" y="26228"/>
                  <a:pt x="68821" y="26123"/>
                </a:cubicBezTo>
                <a:close/>
                <a:moveTo>
                  <a:pt x="7598" y="26043"/>
                </a:moveTo>
                <a:cubicBezTo>
                  <a:pt x="8400" y="26378"/>
                  <a:pt x="9210" y="26704"/>
                  <a:pt x="10055" y="27003"/>
                </a:cubicBezTo>
                <a:cubicBezTo>
                  <a:pt x="9755" y="27188"/>
                  <a:pt x="9465" y="27364"/>
                  <a:pt x="9174" y="27514"/>
                </a:cubicBezTo>
                <a:cubicBezTo>
                  <a:pt x="8294" y="27223"/>
                  <a:pt x="7449" y="26888"/>
                  <a:pt x="6639" y="26563"/>
                </a:cubicBezTo>
                <a:cubicBezTo>
                  <a:pt x="6973" y="26378"/>
                  <a:pt x="7264" y="26228"/>
                  <a:pt x="7598" y="26043"/>
                </a:cubicBezTo>
                <a:close/>
                <a:moveTo>
                  <a:pt x="27478" y="26563"/>
                </a:moveTo>
                <a:cubicBezTo>
                  <a:pt x="28173" y="26633"/>
                  <a:pt x="28798" y="26704"/>
                  <a:pt x="29459" y="26748"/>
                </a:cubicBezTo>
                <a:cubicBezTo>
                  <a:pt x="29679" y="26748"/>
                  <a:pt x="29899" y="26748"/>
                  <a:pt x="30119" y="26783"/>
                </a:cubicBezTo>
                <a:cubicBezTo>
                  <a:pt x="29934" y="27003"/>
                  <a:pt x="29784" y="27258"/>
                  <a:pt x="29608" y="27514"/>
                </a:cubicBezTo>
                <a:cubicBezTo>
                  <a:pt x="29494" y="27514"/>
                  <a:pt x="29344" y="27478"/>
                  <a:pt x="29239" y="27478"/>
                </a:cubicBezTo>
                <a:cubicBezTo>
                  <a:pt x="28464" y="27443"/>
                  <a:pt x="27698" y="27408"/>
                  <a:pt x="26923" y="27329"/>
                </a:cubicBezTo>
                <a:cubicBezTo>
                  <a:pt x="27108" y="27073"/>
                  <a:pt x="27293" y="26818"/>
                  <a:pt x="27478" y="26563"/>
                </a:cubicBezTo>
                <a:close/>
                <a:moveTo>
                  <a:pt x="2976" y="25973"/>
                </a:moveTo>
                <a:cubicBezTo>
                  <a:pt x="3197" y="26087"/>
                  <a:pt x="3373" y="26158"/>
                  <a:pt x="3557" y="26263"/>
                </a:cubicBezTo>
                <a:cubicBezTo>
                  <a:pt x="4147" y="26563"/>
                  <a:pt x="4772" y="26818"/>
                  <a:pt x="5398" y="27073"/>
                </a:cubicBezTo>
                <a:cubicBezTo>
                  <a:pt x="5063" y="27223"/>
                  <a:pt x="4693" y="27408"/>
                  <a:pt x="4367" y="27549"/>
                </a:cubicBezTo>
                <a:cubicBezTo>
                  <a:pt x="3857" y="27329"/>
                  <a:pt x="3302" y="27109"/>
                  <a:pt x="2792" y="26853"/>
                </a:cubicBezTo>
                <a:cubicBezTo>
                  <a:pt x="2492" y="26748"/>
                  <a:pt x="2202" y="26598"/>
                  <a:pt x="1876" y="26448"/>
                </a:cubicBezTo>
                <a:cubicBezTo>
                  <a:pt x="2237" y="26307"/>
                  <a:pt x="2607" y="26158"/>
                  <a:pt x="2976" y="25973"/>
                </a:cubicBezTo>
                <a:close/>
                <a:moveTo>
                  <a:pt x="57191" y="26307"/>
                </a:moveTo>
                <a:cubicBezTo>
                  <a:pt x="57226" y="26563"/>
                  <a:pt x="57262" y="26818"/>
                  <a:pt x="57297" y="27073"/>
                </a:cubicBezTo>
                <a:cubicBezTo>
                  <a:pt x="56381" y="27258"/>
                  <a:pt x="55466" y="27443"/>
                  <a:pt x="54550" y="27628"/>
                </a:cubicBezTo>
                <a:cubicBezTo>
                  <a:pt x="54515" y="27364"/>
                  <a:pt x="54480" y="27144"/>
                  <a:pt x="54480" y="26888"/>
                </a:cubicBezTo>
                <a:cubicBezTo>
                  <a:pt x="55395" y="26704"/>
                  <a:pt x="56311" y="26528"/>
                  <a:pt x="57191" y="26307"/>
                </a:cubicBezTo>
                <a:close/>
                <a:moveTo>
                  <a:pt x="49153" y="26704"/>
                </a:moveTo>
                <a:lnTo>
                  <a:pt x="49153" y="26704"/>
                </a:lnTo>
                <a:cubicBezTo>
                  <a:pt x="49048" y="26888"/>
                  <a:pt x="49012" y="27073"/>
                  <a:pt x="48933" y="27293"/>
                </a:cubicBezTo>
                <a:cubicBezTo>
                  <a:pt x="48132" y="27443"/>
                  <a:pt x="47322" y="27549"/>
                  <a:pt x="46477" y="27663"/>
                </a:cubicBezTo>
                <a:cubicBezTo>
                  <a:pt x="46556" y="27443"/>
                  <a:pt x="46626" y="27258"/>
                  <a:pt x="46697" y="27038"/>
                </a:cubicBezTo>
                <a:cubicBezTo>
                  <a:pt x="47542" y="26924"/>
                  <a:pt x="48352" y="26818"/>
                  <a:pt x="49153" y="26704"/>
                </a:cubicBezTo>
                <a:close/>
                <a:moveTo>
                  <a:pt x="30189" y="26783"/>
                </a:moveTo>
                <a:cubicBezTo>
                  <a:pt x="31105" y="26818"/>
                  <a:pt x="32029" y="26888"/>
                  <a:pt x="32910" y="26968"/>
                </a:cubicBezTo>
                <a:cubicBezTo>
                  <a:pt x="32831" y="27109"/>
                  <a:pt x="32725" y="27258"/>
                  <a:pt x="32611" y="27443"/>
                </a:cubicBezTo>
                <a:cubicBezTo>
                  <a:pt x="32575" y="27514"/>
                  <a:pt x="32505" y="27628"/>
                  <a:pt x="32426" y="27698"/>
                </a:cubicBezTo>
                <a:cubicBezTo>
                  <a:pt x="31510" y="27628"/>
                  <a:pt x="30594" y="27584"/>
                  <a:pt x="29679" y="27514"/>
                </a:cubicBezTo>
                <a:cubicBezTo>
                  <a:pt x="29864" y="27258"/>
                  <a:pt x="30005" y="27038"/>
                  <a:pt x="30189" y="26783"/>
                </a:cubicBezTo>
                <a:close/>
                <a:moveTo>
                  <a:pt x="18489" y="26087"/>
                </a:moveTo>
                <a:cubicBezTo>
                  <a:pt x="19369" y="26307"/>
                  <a:pt x="20285" y="26484"/>
                  <a:pt x="21201" y="26668"/>
                </a:cubicBezTo>
                <a:cubicBezTo>
                  <a:pt x="20910" y="27038"/>
                  <a:pt x="20584" y="27364"/>
                  <a:pt x="20250" y="27734"/>
                </a:cubicBezTo>
                <a:cubicBezTo>
                  <a:pt x="19264" y="27584"/>
                  <a:pt x="18304" y="27408"/>
                  <a:pt x="17424" y="27223"/>
                </a:cubicBezTo>
                <a:cubicBezTo>
                  <a:pt x="17793" y="26853"/>
                  <a:pt x="18163" y="26484"/>
                  <a:pt x="18489" y="26087"/>
                </a:cubicBezTo>
                <a:close/>
                <a:moveTo>
                  <a:pt x="10970" y="26484"/>
                </a:moveTo>
                <a:cubicBezTo>
                  <a:pt x="11816" y="26818"/>
                  <a:pt x="12696" y="27073"/>
                  <a:pt x="13576" y="27329"/>
                </a:cubicBezTo>
                <a:cubicBezTo>
                  <a:pt x="13541" y="27364"/>
                  <a:pt x="13462" y="27408"/>
                  <a:pt x="13427" y="27443"/>
                </a:cubicBezTo>
                <a:cubicBezTo>
                  <a:pt x="13242" y="27584"/>
                  <a:pt x="13057" y="27698"/>
                  <a:pt x="12881" y="27804"/>
                </a:cubicBezTo>
                <a:cubicBezTo>
                  <a:pt x="11956" y="27584"/>
                  <a:pt x="11041" y="27293"/>
                  <a:pt x="10196" y="27003"/>
                </a:cubicBezTo>
                <a:cubicBezTo>
                  <a:pt x="10460" y="26853"/>
                  <a:pt x="10715" y="26668"/>
                  <a:pt x="10970" y="26484"/>
                </a:cubicBezTo>
                <a:close/>
                <a:moveTo>
                  <a:pt x="65845" y="26484"/>
                </a:moveTo>
                <a:cubicBezTo>
                  <a:pt x="65995" y="26783"/>
                  <a:pt x="66145" y="27073"/>
                  <a:pt x="66250" y="27408"/>
                </a:cubicBezTo>
                <a:cubicBezTo>
                  <a:pt x="65264" y="27514"/>
                  <a:pt x="64270" y="27663"/>
                  <a:pt x="63319" y="27804"/>
                </a:cubicBezTo>
                <a:cubicBezTo>
                  <a:pt x="63204" y="27514"/>
                  <a:pt x="63099" y="27223"/>
                  <a:pt x="62984" y="26924"/>
                </a:cubicBezTo>
                <a:cubicBezTo>
                  <a:pt x="63944" y="26783"/>
                  <a:pt x="64895" y="26633"/>
                  <a:pt x="65845" y="26484"/>
                </a:cubicBezTo>
                <a:close/>
                <a:moveTo>
                  <a:pt x="51724" y="26853"/>
                </a:moveTo>
                <a:lnTo>
                  <a:pt x="51724" y="26853"/>
                </a:lnTo>
                <a:cubicBezTo>
                  <a:pt x="51689" y="27038"/>
                  <a:pt x="51653" y="27188"/>
                  <a:pt x="51653" y="27364"/>
                </a:cubicBezTo>
                <a:cubicBezTo>
                  <a:pt x="50741" y="27548"/>
                  <a:pt x="49821" y="27697"/>
                  <a:pt x="48874" y="27846"/>
                </a:cubicBezTo>
                <a:lnTo>
                  <a:pt x="48874" y="27846"/>
                </a:lnTo>
                <a:cubicBezTo>
                  <a:pt x="48898" y="27838"/>
                  <a:pt x="48898" y="27800"/>
                  <a:pt x="48898" y="27769"/>
                </a:cubicBezTo>
                <a:cubicBezTo>
                  <a:pt x="48933" y="27628"/>
                  <a:pt x="48933" y="27478"/>
                  <a:pt x="48977" y="27364"/>
                </a:cubicBezTo>
                <a:cubicBezTo>
                  <a:pt x="49893" y="27223"/>
                  <a:pt x="50808" y="27038"/>
                  <a:pt x="51724" y="26853"/>
                </a:cubicBezTo>
                <a:close/>
                <a:moveTo>
                  <a:pt x="75125" y="26853"/>
                </a:moveTo>
                <a:cubicBezTo>
                  <a:pt x="75204" y="27003"/>
                  <a:pt x="75275" y="27109"/>
                  <a:pt x="75345" y="27258"/>
                </a:cubicBezTo>
                <a:cubicBezTo>
                  <a:pt x="75424" y="27443"/>
                  <a:pt x="75530" y="27628"/>
                  <a:pt x="75644" y="27804"/>
                </a:cubicBezTo>
                <a:lnTo>
                  <a:pt x="73919" y="27804"/>
                </a:lnTo>
                <a:cubicBezTo>
                  <a:pt x="73514" y="27804"/>
                  <a:pt x="73109" y="27848"/>
                  <a:pt x="72669" y="27848"/>
                </a:cubicBezTo>
                <a:cubicBezTo>
                  <a:pt x="72598" y="27663"/>
                  <a:pt x="72484" y="27478"/>
                  <a:pt x="72413" y="27293"/>
                </a:cubicBezTo>
                <a:cubicBezTo>
                  <a:pt x="72343" y="27144"/>
                  <a:pt x="72308" y="27038"/>
                  <a:pt x="72228" y="26924"/>
                </a:cubicBezTo>
                <a:cubicBezTo>
                  <a:pt x="73223" y="26853"/>
                  <a:pt x="74174" y="26853"/>
                  <a:pt x="75125" y="26853"/>
                </a:cubicBezTo>
                <a:close/>
                <a:moveTo>
                  <a:pt x="82652" y="26087"/>
                </a:moveTo>
                <a:lnTo>
                  <a:pt x="82652" y="26087"/>
                </a:lnTo>
                <a:cubicBezTo>
                  <a:pt x="83533" y="26307"/>
                  <a:pt x="84369" y="26598"/>
                  <a:pt x="85214" y="26924"/>
                </a:cubicBezTo>
                <a:cubicBezTo>
                  <a:pt x="85249" y="26968"/>
                  <a:pt x="85293" y="26968"/>
                  <a:pt x="85329" y="26968"/>
                </a:cubicBezTo>
                <a:cubicBezTo>
                  <a:pt x="85549" y="27258"/>
                  <a:pt x="85804" y="27549"/>
                  <a:pt x="86059" y="27848"/>
                </a:cubicBezTo>
                <a:cubicBezTo>
                  <a:pt x="85179" y="27514"/>
                  <a:pt x="84299" y="27223"/>
                  <a:pt x="83383" y="26968"/>
                </a:cubicBezTo>
                <a:cubicBezTo>
                  <a:pt x="83128" y="26668"/>
                  <a:pt x="82908" y="26378"/>
                  <a:pt x="82652" y="26087"/>
                </a:cubicBezTo>
                <a:close/>
                <a:moveTo>
                  <a:pt x="59938" y="26598"/>
                </a:moveTo>
                <a:cubicBezTo>
                  <a:pt x="59982" y="26853"/>
                  <a:pt x="60052" y="27109"/>
                  <a:pt x="60123" y="27364"/>
                </a:cubicBezTo>
                <a:cubicBezTo>
                  <a:pt x="59718" y="27443"/>
                  <a:pt x="59278" y="27514"/>
                  <a:pt x="58882" y="27628"/>
                </a:cubicBezTo>
                <a:cubicBezTo>
                  <a:pt x="58397" y="27698"/>
                  <a:pt x="57957" y="27769"/>
                  <a:pt x="57482" y="27883"/>
                </a:cubicBezTo>
                <a:cubicBezTo>
                  <a:pt x="57446" y="27628"/>
                  <a:pt x="57411" y="27364"/>
                  <a:pt x="57341" y="27109"/>
                </a:cubicBezTo>
                <a:cubicBezTo>
                  <a:pt x="57922" y="27003"/>
                  <a:pt x="58477" y="26888"/>
                  <a:pt x="58987" y="26783"/>
                </a:cubicBezTo>
                <a:cubicBezTo>
                  <a:pt x="59322" y="26704"/>
                  <a:pt x="59612" y="26668"/>
                  <a:pt x="59938" y="26598"/>
                </a:cubicBezTo>
                <a:close/>
                <a:moveTo>
                  <a:pt x="14598" y="26598"/>
                </a:moveTo>
                <a:cubicBezTo>
                  <a:pt x="15443" y="26853"/>
                  <a:pt x="16358" y="27073"/>
                  <a:pt x="17283" y="27258"/>
                </a:cubicBezTo>
                <a:cubicBezTo>
                  <a:pt x="17063" y="27478"/>
                  <a:pt x="16799" y="27734"/>
                  <a:pt x="16543" y="27954"/>
                </a:cubicBezTo>
                <a:cubicBezTo>
                  <a:pt x="15557" y="27769"/>
                  <a:pt x="14642" y="27549"/>
                  <a:pt x="13717" y="27293"/>
                </a:cubicBezTo>
                <a:cubicBezTo>
                  <a:pt x="14017" y="27073"/>
                  <a:pt x="14307" y="26853"/>
                  <a:pt x="14598" y="26598"/>
                </a:cubicBezTo>
                <a:close/>
                <a:moveTo>
                  <a:pt x="46626" y="27038"/>
                </a:moveTo>
                <a:lnTo>
                  <a:pt x="46626" y="27038"/>
                </a:lnTo>
                <a:cubicBezTo>
                  <a:pt x="46556" y="27258"/>
                  <a:pt x="46477" y="27443"/>
                  <a:pt x="46406" y="27663"/>
                </a:cubicBezTo>
                <a:cubicBezTo>
                  <a:pt x="45491" y="27769"/>
                  <a:pt x="44575" y="27883"/>
                  <a:pt x="43615" y="27954"/>
                </a:cubicBezTo>
                <a:cubicBezTo>
                  <a:pt x="43730" y="27734"/>
                  <a:pt x="43800" y="27549"/>
                  <a:pt x="43915" y="27329"/>
                </a:cubicBezTo>
                <a:cubicBezTo>
                  <a:pt x="44311" y="27293"/>
                  <a:pt x="44681" y="27258"/>
                  <a:pt x="45086" y="27223"/>
                </a:cubicBezTo>
                <a:cubicBezTo>
                  <a:pt x="45596" y="27188"/>
                  <a:pt x="46116" y="27109"/>
                  <a:pt x="46626" y="27038"/>
                </a:cubicBezTo>
                <a:close/>
                <a:moveTo>
                  <a:pt x="75204" y="26853"/>
                </a:moveTo>
                <a:lnTo>
                  <a:pt x="75204" y="26853"/>
                </a:lnTo>
                <a:cubicBezTo>
                  <a:pt x="76190" y="26888"/>
                  <a:pt x="77185" y="26924"/>
                  <a:pt x="78171" y="27003"/>
                </a:cubicBezTo>
                <a:cubicBezTo>
                  <a:pt x="78250" y="27144"/>
                  <a:pt x="78321" y="27293"/>
                  <a:pt x="78391" y="27443"/>
                </a:cubicBezTo>
                <a:cubicBezTo>
                  <a:pt x="78506" y="27584"/>
                  <a:pt x="78576" y="27769"/>
                  <a:pt x="78690" y="27954"/>
                </a:cubicBezTo>
                <a:cubicBezTo>
                  <a:pt x="77696" y="27883"/>
                  <a:pt x="76710" y="27804"/>
                  <a:pt x="75679" y="27804"/>
                </a:cubicBezTo>
                <a:cubicBezTo>
                  <a:pt x="75609" y="27628"/>
                  <a:pt x="75495" y="27408"/>
                  <a:pt x="75389" y="27223"/>
                </a:cubicBezTo>
                <a:cubicBezTo>
                  <a:pt x="75345" y="27109"/>
                  <a:pt x="75275" y="27003"/>
                  <a:pt x="75204" y="26853"/>
                </a:cubicBezTo>
                <a:close/>
                <a:moveTo>
                  <a:pt x="80592" y="26378"/>
                </a:moveTo>
                <a:cubicBezTo>
                  <a:pt x="81508" y="26563"/>
                  <a:pt x="82432" y="26748"/>
                  <a:pt x="83348" y="27003"/>
                </a:cubicBezTo>
                <a:cubicBezTo>
                  <a:pt x="83568" y="27329"/>
                  <a:pt x="83788" y="27628"/>
                  <a:pt x="84043" y="27954"/>
                </a:cubicBezTo>
                <a:cubicBezTo>
                  <a:pt x="83128" y="27698"/>
                  <a:pt x="82168" y="27514"/>
                  <a:pt x="81217" y="27329"/>
                </a:cubicBezTo>
                <a:cubicBezTo>
                  <a:pt x="80997" y="27003"/>
                  <a:pt x="80812" y="26704"/>
                  <a:pt x="80592" y="26378"/>
                </a:cubicBezTo>
                <a:close/>
                <a:moveTo>
                  <a:pt x="1832" y="26484"/>
                </a:moveTo>
                <a:cubicBezTo>
                  <a:pt x="2131" y="26633"/>
                  <a:pt x="2457" y="26783"/>
                  <a:pt x="2792" y="26924"/>
                </a:cubicBezTo>
                <a:cubicBezTo>
                  <a:pt x="3267" y="27144"/>
                  <a:pt x="3778" y="27364"/>
                  <a:pt x="4297" y="27584"/>
                </a:cubicBezTo>
                <a:cubicBezTo>
                  <a:pt x="4183" y="27628"/>
                  <a:pt x="4033" y="27698"/>
                  <a:pt x="3927" y="27734"/>
                </a:cubicBezTo>
                <a:cubicBezTo>
                  <a:pt x="3742" y="27804"/>
                  <a:pt x="3557" y="27883"/>
                  <a:pt x="3417" y="27989"/>
                </a:cubicBezTo>
                <a:cubicBezTo>
                  <a:pt x="2792" y="27734"/>
                  <a:pt x="2202" y="27478"/>
                  <a:pt x="1577" y="27223"/>
                </a:cubicBezTo>
                <a:cubicBezTo>
                  <a:pt x="1356" y="27109"/>
                  <a:pt x="1101" y="27003"/>
                  <a:pt x="846" y="26888"/>
                </a:cubicBezTo>
                <a:cubicBezTo>
                  <a:pt x="1031" y="26818"/>
                  <a:pt x="1172" y="26748"/>
                  <a:pt x="1356" y="26668"/>
                </a:cubicBezTo>
                <a:cubicBezTo>
                  <a:pt x="1506" y="26598"/>
                  <a:pt x="1656" y="26528"/>
                  <a:pt x="1832" y="26484"/>
                </a:cubicBezTo>
                <a:close/>
                <a:moveTo>
                  <a:pt x="32980" y="26968"/>
                </a:moveTo>
                <a:cubicBezTo>
                  <a:pt x="33271" y="27003"/>
                  <a:pt x="33605" y="27038"/>
                  <a:pt x="33896" y="27038"/>
                </a:cubicBezTo>
                <a:cubicBezTo>
                  <a:pt x="34486" y="27109"/>
                  <a:pt x="35067" y="27144"/>
                  <a:pt x="35621" y="27188"/>
                </a:cubicBezTo>
                <a:cubicBezTo>
                  <a:pt x="35472" y="27443"/>
                  <a:pt x="35331" y="27698"/>
                  <a:pt x="35146" y="27989"/>
                </a:cubicBezTo>
                <a:cubicBezTo>
                  <a:pt x="34812" y="27954"/>
                  <a:pt x="34486" y="27919"/>
                  <a:pt x="34151" y="27883"/>
                </a:cubicBezTo>
                <a:cubicBezTo>
                  <a:pt x="33605" y="27804"/>
                  <a:pt x="33051" y="27769"/>
                  <a:pt x="32505" y="27734"/>
                </a:cubicBezTo>
                <a:cubicBezTo>
                  <a:pt x="32575" y="27628"/>
                  <a:pt x="32611" y="27549"/>
                  <a:pt x="32690" y="27443"/>
                </a:cubicBezTo>
                <a:cubicBezTo>
                  <a:pt x="32760" y="27293"/>
                  <a:pt x="32866" y="27144"/>
                  <a:pt x="32980" y="26968"/>
                </a:cubicBezTo>
                <a:close/>
                <a:moveTo>
                  <a:pt x="72193" y="26924"/>
                </a:moveTo>
                <a:cubicBezTo>
                  <a:pt x="72228" y="27038"/>
                  <a:pt x="72308" y="27188"/>
                  <a:pt x="72343" y="27293"/>
                </a:cubicBezTo>
                <a:cubicBezTo>
                  <a:pt x="72448" y="27478"/>
                  <a:pt x="72528" y="27663"/>
                  <a:pt x="72598" y="27848"/>
                </a:cubicBezTo>
                <a:cubicBezTo>
                  <a:pt x="71647" y="27883"/>
                  <a:pt x="70652" y="27954"/>
                  <a:pt x="69702" y="28024"/>
                </a:cubicBezTo>
                <a:cubicBezTo>
                  <a:pt x="69622" y="27883"/>
                  <a:pt x="69587" y="27769"/>
                  <a:pt x="69517" y="27628"/>
                </a:cubicBezTo>
                <a:cubicBezTo>
                  <a:pt x="69446" y="27443"/>
                  <a:pt x="69367" y="27293"/>
                  <a:pt x="69297" y="27109"/>
                </a:cubicBezTo>
                <a:cubicBezTo>
                  <a:pt x="70283" y="27038"/>
                  <a:pt x="71242" y="26968"/>
                  <a:pt x="72193" y="26924"/>
                </a:cubicBezTo>
                <a:close/>
                <a:moveTo>
                  <a:pt x="6568" y="26598"/>
                </a:moveTo>
                <a:cubicBezTo>
                  <a:pt x="7378" y="26924"/>
                  <a:pt x="8215" y="27258"/>
                  <a:pt x="9095" y="27549"/>
                </a:cubicBezTo>
                <a:cubicBezTo>
                  <a:pt x="8769" y="27734"/>
                  <a:pt x="8479" y="27883"/>
                  <a:pt x="8144" y="28068"/>
                </a:cubicBezTo>
                <a:cubicBezTo>
                  <a:pt x="7264" y="27769"/>
                  <a:pt x="6384" y="27443"/>
                  <a:pt x="5538" y="27073"/>
                </a:cubicBezTo>
                <a:cubicBezTo>
                  <a:pt x="5873" y="26924"/>
                  <a:pt x="6234" y="26748"/>
                  <a:pt x="6568" y="26598"/>
                </a:cubicBezTo>
                <a:close/>
                <a:moveTo>
                  <a:pt x="21280" y="26704"/>
                </a:moveTo>
                <a:cubicBezTo>
                  <a:pt x="21350" y="26704"/>
                  <a:pt x="21465" y="26704"/>
                  <a:pt x="21535" y="26748"/>
                </a:cubicBezTo>
                <a:cubicBezTo>
                  <a:pt x="22380" y="26888"/>
                  <a:pt x="23226" y="27003"/>
                  <a:pt x="24062" y="27109"/>
                </a:cubicBezTo>
                <a:cubicBezTo>
                  <a:pt x="23807" y="27443"/>
                  <a:pt x="23516" y="27769"/>
                  <a:pt x="23226" y="28068"/>
                </a:cubicBezTo>
                <a:cubicBezTo>
                  <a:pt x="22345" y="27989"/>
                  <a:pt x="21500" y="27883"/>
                  <a:pt x="20620" y="27769"/>
                </a:cubicBezTo>
                <a:cubicBezTo>
                  <a:pt x="20505" y="27769"/>
                  <a:pt x="20435" y="27734"/>
                  <a:pt x="20320" y="27734"/>
                </a:cubicBezTo>
                <a:cubicBezTo>
                  <a:pt x="20655" y="27408"/>
                  <a:pt x="20981" y="27038"/>
                  <a:pt x="21280" y="26704"/>
                </a:cubicBezTo>
                <a:close/>
                <a:moveTo>
                  <a:pt x="43836" y="27329"/>
                </a:moveTo>
                <a:lnTo>
                  <a:pt x="43836" y="27329"/>
                </a:lnTo>
                <a:cubicBezTo>
                  <a:pt x="43730" y="27549"/>
                  <a:pt x="43651" y="27734"/>
                  <a:pt x="43545" y="27954"/>
                </a:cubicBezTo>
                <a:cubicBezTo>
                  <a:pt x="42700" y="28024"/>
                  <a:pt x="41855" y="28068"/>
                  <a:pt x="40974" y="28103"/>
                </a:cubicBezTo>
                <a:cubicBezTo>
                  <a:pt x="41089" y="27883"/>
                  <a:pt x="41159" y="27663"/>
                  <a:pt x="41274" y="27443"/>
                </a:cubicBezTo>
                <a:cubicBezTo>
                  <a:pt x="42110" y="27443"/>
                  <a:pt x="42955" y="27408"/>
                  <a:pt x="43836" y="27329"/>
                </a:cubicBezTo>
                <a:close/>
                <a:moveTo>
                  <a:pt x="35692" y="27188"/>
                </a:moveTo>
                <a:cubicBezTo>
                  <a:pt x="36608" y="27258"/>
                  <a:pt x="37532" y="27329"/>
                  <a:pt x="38448" y="27364"/>
                </a:cubicBezTo>
                <a:cubicBezTo>
                  <a:pt x="38333" y="27628"/>
                  <a:pt x="38192" y="27883"/>
                  <a:pt x="38078" y="28139"/>
                </a:cubicBezTo>
                <a:cubicBezTo>
                  <a:pt x="37127" y="28139"/>
                  <a:pt x="36167" y="28068"/>
                  <a:pt x="35217" y="27989"/>
                </a:cubicBezTo>
                <a:cubicBezTo>
                  <a:pt x="35366" y="27734"/>
                  <a:pt x="35551" y="27443"/>
                  <a:pt x="35692" y="27188"/>
                </a:cubicBezTo>
                <a:close/>
                <a:moveTo>
                  <a:pt x="38518" y="27364"/>
                </a:moveTo>
                <a:cubicBezTo>
                  <a:pt x="39398" y="27408"/>
                  <a:pt x="40314" y="27443"/>
                  <a:pt x="41194" y="27443"/>
                </a:cubicBezTo>
                <a:cubicBezTo>
                  <a:pt x="41124" y="27663"/>
                  <a:pt x="41010" y="27883"/>
                  <a:pt x="40904" y="28103"/>
                </a:cubicBezTo>
                <a:cubicBezTo>
                  <a:pt x="40256" y="28128"/>
                  <a:pt x="39609" y="28153"/>
                  <a:pt x="38958" y="28153"/>
                </a:cubicBezTo>
                <a:cubicBezTo>
                  <a:pt x="38689" y="28153"/>
                  <a:pt x="38419" y="28149"/>
                  <a:pt x="38148" y="28139"/>
                </a:cubicBezTo>
                <a:cubicBezTo>
                  <a:pt x="38263" y="27883"/>
                  <a:pt x="38368" y="27628"/>
                  <a:pt x="38518" y="27364"/>
                </a:cubicBezTo>
                <a:close/>
                <a:moveTo>
                  <a:pt x="54436" y="26888"/>
                </a:moveTo>
                <a:cubicBezTo>
                  <a:pt x="54436" y="27144"/>
                  <a:pt x="54436" y="27408"/>
                  <a:pt x="54480" y="27663"/>
                </a:cubicBezTo>
                <a:cubicBezTo>
                  <a:pt x="53555" y="27848"/>
                  <a:pt x="52604" y="27989"/>
                  <a:pt x="51653" y="28174"/>
                </a:cubicBezTo>
                <a:cubicBezTo>
                  <a:pt x="51689" y="27954"/>
                  <a:pt x="51689" y="27734"/>
                  <a:pt x="51689" y="27514"/>
                </a:cubicBezTo>
                <a:lnTo>
                  <a:pt x="51689" y="27443"/>
                </a:lnTo>
                <a:cubicBezTo>
                  <a:pt x="52604" y="27258"/>
                  <a:pt x="53520" y="27073"/>
                  <a:pt x="54436" y="26888"/>
                </a:cubicBezTo>
                <a:close/>
                <a:moveTo>
                  <a:pt x="24141" y="27109"/>
                </a:moveTo>
                <a:cubicBezTo>
                  <a:pt x="25022" y="27223"/>
                  <a:pt x="25937" y="27293"/>
                  <a:pt x="26818" y="27364"/>
                </a:cubicBezTo>
                <a:cubicBezTo>
                  <a:pt x="26597" y="27663"/>
                  <a:pt x="26377" y="27954"/>
                  <a:pt x="26157" y="28244"/>
                </a:cubicBezTo>
                <a:cubicBezTo>
                  <a:pt x="25206" y="28209"/>
                  <a:pt x="24247" y="28174"/>
                  <a:pt x="23296" y="28068"/>
                </a:cubicBezTo>
                <a:cubicBezTo>
                  <a:pt x="23586" y="27769"/>
                  <a:pt x="23886" y="27443"/>
                  <a:pt x="24141" y="27109"/>
                </a:cubicBezTo>
                <a:close/>
                <a:moveTo>
                  <a:pt x="48933" y="27364"/>
                </a:moveTo>
                <a:lnTo>
                  <a:pt x="48933" y="27364"/>
                </a:lnTo>
                <a:cubicBezTo>
                  <a:pt x="48898" y="27478"/>
                  <a:pt x="48863" y="27628"/>
                  <a:pt x="48827" y="27734"/>
                </a:cubicBezTo>
                <a:lnTo>
                  <a:pt x="48827" y="27883"/>
                </a:lnTo>
                <a:cubicBezTo>
                  <a:pt x="47982" y="27989"/>
                  <a:pt x="47137" y="28139"/>
                  <a:pt x="46336" y="28244"/>
                </a:cubicBezTo>
                <a:cubicBezTo>
                  <a:pt x="46371" y="28068"/>
                  <a:pt x="46406" y="27883"/>
                  <a:pt x="46477" y="27698"/>
                </a:cubicBezTo>
                <a:cubicBezTo>
                  <a:pt x="47287" y="27628"/>
                  <a:pt x="48097" y="27478"/>
                  <a:pt x="48933" y="27364"/>
                </a:cubicBezTo>
                <a:close/>
                <a:moveTo>
                  <a:pt x="26888" y="27364"/>
                </a:moveTo>
                <a:cubicBezTo>
                  <a:pt x="27663" y="27443"/>
                  <a:pt x="28464" y="27478"/>
                  <a:pt x="29239" y="27549"/>
                </a:cubicBezTo>
                <a:lnTo>
                  <a:pt x="29564" y="27549"/>
                </a:lnTo>
                <a:cubicBezTo>
                  <a:pt x="29423" y="27769"/>
                  <a:pt x="29239" y="27989"/>
                  <a:pt x="29089" y="28209"/>
                </a:cubicBezTo>
                <a:lnTo>
                  <a:pt x="28904" y="28209"/>
                </a:lnTo>
                <a:cubicBezTo>
                  <a:pt x="28393" y="28244"/>
                  <a:pt x="27883" y="28288"/>
                  <a:pt x="27363" y="28288"/>
                </a:cubicBezTo>
                <a:cubicBezTo>
                  <a:pt x="26967" y="28288"/>
                  <a:pt x="26597" y="28244"/>
                  <a:pt x="26228" y="28244"/>
                </a:cubicBezTo>
                <a:cubicBezTo>
                  <a:pt x="26448" y="27954"/>
                  <a:pt x="26668" y="27663"/>
                  <a:pt x="26888" y="27364"/>
                </a:cubicBezTo>
                <a:close/>
                <a:moveTo>
                  <a:pt x="62914" y="26968"/>
                </a:moveTo>
                <a:cubicBezTo>
                  <a:pt x="63019" y="27223"/>
                  <a:pt x="63134" y="27514"/>
                  <a:pt x="63239" y="27804"/>
                </a:cubicBezTo>
                <a:cubicBezTo>
                  <a:pt x="62289" y="27954"/>
                  <a:pt x="61373" y="28103"/>
                  <a:pt x="60457" y="28288"/>
                </a:cubicBezTo>
                <a:cubicBezTo>
                  <a:pt x="60378" y="27989"/>
                  <a:pt x="60273" y="27698"/>
                  <a:pt x="60202" y="27408"/>
                </a:cubicBezTo>
                <a:cubicBezTo>
                  <a:pt x="61118" y="27258"/>
                  <a:pt x="62033" y="27109"/>
                  <a:pt x="62914" y="26968"/>
                </a:cubicBezTo>
                <a:close/>
                <a:moveTo>
                  <a:pt x="29644" y="27584"/>
                </a:moveTo>
                <a:cubicBezTo>
                  <a:pt x="30559" y="27628"/>
                  <a:pt x="31475" y="27698"/>
                  <a:pt x="32390" y="27769"/>
                </a:cubicBezTo>
                <a:cubicBezTo>
                  <a:pt x="32285" y="27954"/>
                  <a:pt x="32170" y="28139"/>
                  <a:pt x="32065" y="28324"/>
                </a:cubicBezTo>
                <a:cubicBezTo>
                  <a:pt x="31545" y="28244"/>
                  <a:pt x="30999" y="28174"/>
                  <a:pt x="30445" y="28174"/>
                </a:cubicBezTo>
                <a:cubicBezTo>
                  <a:pt x="30005" y="28174"/>
                  <a:pt x="29564" y="28174"/>
                  <a:pt x="29168" y="28209"/>
                </a:cubicBezTo>
                <a:cubicBezTo>
                  <a:pt x="29309" y="27989"/>
                  <a:pt x="29459" y="27769"/>
                  <a:pt x="29644" y="27584"/>
                </a:cubicBezTo>
                <a:close/>
                <a:moveTo>
                  <a:pt x="69261" y="27109"/>
                </a:moveTo>
                <a:cubicBezTo>
                  <a:pt x="69332" y="27293"/>
                  <a:pt x="69402" y="27478"/>
                  <a:pt x="69481" y="27628"/>
                </a:cubicBezTo>
                <a:cubicBezTo>
                  <a:pt x="69517" y="27769"/>
                  <a:pt x="69587" y="27919"/>
                  <a:pt x="69622" y="28024"/>
                </a:cubicBezTo>
                <a:cubicBezTo>
                  <a:pt x="68672" y="28103"/>
                  <a:pt x="67685" y="28209"/>
                  <a:pt x="66761" y="28324"/>
                </a:cubicBezTo>
                <a:cubicBezTo>
                  <a:pt x="66620" y="28024"/>
                  <a:pt x="66471" y="27734"/>
                  <a:pt x="66365" y="27443"/>
                </a:cubicBezTo>
                <a:cubicBezTo>
                  <a:pt x="67316" y="27329"/>
                  <a:pt x="68302" y="27223"/>
                  <a:pt x="69261" y="27109"/>
                </a:cubicBezTo>
                <a:close/>
                <a:moveTo>
                  <a:pt x="78250" y="27003"/>
                </a:moveTo>
                <a:cubicBezTo>
                  <a:pt x="79201" y="27109"/>
                  <a:pt x="80187" y="27223"/>
                  <a:pt x="81182" y="27408"/>
                </a:cubicBezTo>
                <a:cubicBezTo>
                  <a:pt x="81288" y="27584"/>
                  <a:pt x="81437" y="27804"/>
                  <a:pt x="81587" y="28024"/>
                </a:cubicBezTo>
                <a:cubicBezTo>
                  <a:pt x="81622" y="28103"/>
                  <a:pt x="81693" y="28209"/>
                  <a:pt x="81772" y="28324"/>
                </a:cubicBezTo>
                <a:cubicBezTo>
                  <a:pt x="80777" y="28174"/>
                  <a:pt x="79791" y="28024"/>
                  <a:pt x="78761" y="27954"/>
                </a:cubicBezTo>
                <a:cubicBezTo>
                  <a:pt x="78646" y="27769"/>
                  <a:pt x="78541" y="27584"/>
                  <a:pt x="78426" y="27408"/>
                </a:cubicBezTo>
                <a:cubicBezTo>
                  <a:pt x="78356" y="27258"/>
                  <a:pt x="78285" y="27144"/>
                  <a:pt x="78250" y="27003"/>
                </a:cubicBezTo>
                <a:close/>
                <a:moveTo>
                  <a:pt x="10125" y="27038"/>
                </a:moveTo>
                <a:cubicBezTo>
                  <a:pt x="11006" y="27329"/>
                  <a:pt x="11886" y="27628"/>
                  <a:pt x="12802" y="27883"/>
                </a:cubicBezTo>
                <a:cubicBezTo>
                  <a:pt x="12546" y="28024"/>
                  <a:pt x="12291" y="28209"/>
                  <a:pt x="12000" y="28359"/>
                </a:cubicBezTo>
                <a:cubicBezTo>
                  <a:pt x="11041" y="28139"/>
                  <a:pt x="10125" y="27848"/>
                  <a:pt x="9245" y="27549"/>
                </a:cubicBezTo>
                <a:cubicBezTo>
                  <a:pt x="9535" y="27408"/>
                  <a:pt x="9835" y="27223"/>
                  <a:pt x="10125" y="27038"/>
                </a:cubicBezTo>
                <a:close/>
                <a:moveTo>
                  <a:pt x="57297" y="27144"/>
                </a:moveTo>
                <a:cubicBezTo>
                  <a:pt x="57341" y="27364"/>
                  <a:pt x="57376" y="27628"/>
                  <a:pt x="57446" y="27883"/>
                </a:cubicBezTo>
                <a:cubicBezTo>
                  <a:pt x="56531" y="28024"/>
                  <a:pt x="55580" y="28209"/>
                  <a:pt x="54620" y="28394"/>
                </a:cubicBezTo>
                <a:cubicBezTo>
                  <a:pt x="54585" y="28139"/>
                  <a:pt x="54585" y="27919"/>
                  <a:pt x="54550" y="27698"/>
                </a:cubicBezTo>
                <a:cubicBezTo>
                  <a:pt x="55466" y="27514"/>
                  <a:pt x="56381" y="27329"/>
                  <a:pt x="57297" y="27144"/>
                </a:cubicBezTo>
                <a:close/>
                <a:moveTo>
                  <a:pt x="17353" y="27258"/>
                </a:moveTo>
                <a:cubicBezTo>
                  <a:pt x="18269" y="27443"/>
                  <a:pt x="19220" y="27628"/>
                  <a:pt x="20215" y="27769"/>
                </a:cubicBezTo>
                <a:cubicBezTo>
                  <a:pt x="19994" y="27989"/>
                  <a:pt x="19774" y="28209"/>
                  <a:pt x="19519" y="28429"/>
                </a:cubicBezTo>
                <a:cubicBezTo>
                  <a:pt x="18524" y="28324"/>
                  <a:pt x="17538" y="28139"/>
                  <a:pt x="16623" y="27954"/>
                </a:cubicBezTo>
                <a:cubicBezTo>
                  <a:pt x="16878" y="27734"/>
                  <a:pt x="17098" y="27514"/>
                  <a:pt x="17353" y="27258"/>
                </a:cubicBezTo>
                <a:close/>
                <a:moveTo>
                  <a:pt x="13647" y="27329"/>
                </a:moveTo>
                <a:cubicBezTo>
                  <a:pt x="14562" y="27584"/>
                  <a:pt x="15478" y="27804"/>
                  <a:pt x="16473" y="27989"/>
                </a:cubicBezTo>
                <a:cubicBezTo>
                  <a:pt x="16288" y="28174"/>
                  <a:pt x="16068" y="28324"/>
                  <a:pt x="15883" y="28508"/>
                </a:cubicBezTo>
                <a:cubicBezTo>
                  <a:pt x="14862" y="28324"/>
                  <a:pt x="13902" y="28103"/>
                  <a:pt x="12951" y="27848"/>
                </a:cubicBezTo>
                <a:cubicBezTo>
                  <a:pt x="13136" y="27734"/>
                  <a:pt x="13277" y="27628"/>
                  <a:pt x="13462" y="27514"/>
                </a:cubicBezTo>
                <a:cubicBezTo>
                  <a:pt x="13541" y="27443"/>
                  <a:pt x="13576" y="27408"/>
                  <a:pt x="13647" y="27329"/>
                </a:cubicBezTo>
                <a:close/>
                <a:moveTo>
                  <a:pt x="5468" y="27109"/>
                </a:moveTo>
                <a:cubicBezTo>
                  <a:pt x="6313" y="27478"/>
                  <a:pt x="7194" y="27804"/>
                  <a:pt x="8074" y="28103"/>
                </a:cubicBezTo>
                <a:cubicBezTo>
                  <a:pt x="7775" y="28244"/>
                  <a:pt x="7449" y="28394"/>
                  <a:pt x="7158" y="28544"/>
                </a:cubicBezTo>
                <a:cubicBezTo>
                  <a:pt x="6199" y="28244"/>
                  <a:pt x="5318" y="27919"/>
                  <a:pt x="4438" y="27584"/>
                </a:cubicBezTo>
                <a:cubicBezTo>
                  <a:pt x="4772" y="27408"/>
                  <a:pt x="5133" y="27258"/>
                  <a:pt x="5468" y="27109"/>
                </a:cubicBezTo>
                <a:close/>
                <a:moveTo>
                  <a:pt x="46406" y="27734"/>
                </a:moveTo>
                <a:cubicBezTo>
                  <a:pt x="46336" y="27883"/>
                  <a:pt x="46292" y="28068"/>
                  <a:pt x="46257" y="28244"/>
                </a:cubicBezTo>
                <a:cubicBezTo>
                  <a:pt x="45306" y="28359"/>
                  <a:pt x="44355" y="28464"/>
                  <a:pt x="43395" y="28544"/>
                </a:cubicBezTo>
                <a:cubicBezTo>
                  <a:pt x="43475" y="28359"/>
                  <a:pt x="43545" y="28174"/>
                  <a:pt x="43615" y="28024"/>
                </a:cubicBezTo>
                <a:cubicBezTo>
                  <a:pt x="44531" y="27919"/>
                  <a:pt x="45491" y="27848"/>
                  <a:pt x="46406" y="27734"/>
                </a:cubicBezTo>
                <a:close/>
                <a:moveTo>
                  <a:pt x="32470" y="27769"/>
                </a:moveTo>
                <a:cubicBezTo>
                  <a:pt x="33016" y="27804"/>
                  <a:pt x="33605" y="27883"/>
                  <a:pt x="34151" y="27954"/>
                </a:cubicBezTo>
                <a:cubicBezTo>
                  <a:pt x="34486" y="27989"/>
                  <a:pt x="34812" y="28024"/>
                  <a:pt x="35111" y="28024"/>
                </a:cubicBezTo>
                <a:cubicBezTo>
                  <a:pt x="35067" y="28174"/>
                  <a:pt x="34996" y="28288"/>
                  <a:pt x="34926" y="28394"/>
                </a:cubicBezTo>
                <a:cubicBezTo>
                  <a:pt x="34847" y="28508"/>
                  <a:pt x="34812" y="28579"/>
                  <a:pt x="34776" y="28649"/>
                </a:cubicBezTo>
                <a:cubicBezTo>
                  <a:pt x="34521" y="28649"/>
                  <a:pt x="34266" y="28614"/>
                  <a:pt x="34010" y="28579"/>
                </a:cubicBezTo>
                <a:cubicBezTo>
                  <a:pt x="33526" y="28544"/>
                  <a:pt x="33051" y="28464"/>
                  <a:pt x="32611" y="28394"/>
                </a:cubicBezTo>
                <a:cubicBezTo>
                  <a:pt x="32470" y="28394"/>
                  <a:pt x="32285" y="28359"/>
                  <a:pt x="32135" y="28324"/>
                </a:cubicBezTo>
                <a:cubicBezTo>
                  <a:pt x="32250" y="28139"/>
                  <a:pt x="32355" y="27954"/>
                  <a:pt x="32470" y="27769"/>
                </a:cubicBezTo>
                <a:close/>
                <a:moveTo>
                  <a:pt x="51653" y="27443"/>
                </a:moveTo>
                <a:lnTo>
                  <a:pt x="51653" y="27514"/>
                </a:lnTo>
                <a:cubicBezTo>
                  <a:pt x="51618" y="27734"/>
                  <a:pt x="51618" y="27954"/>
                  <a:pt x="51618" y="28174"/>
                </a:cubicBezTo>
                <a:cubicBezTo>
                  <a:pt x="50694" y="28359"/>
                  <a:pt x="49743" y="28508"/>
                  <a:pt x="48792" y="28649"/>
                </a:cubicBezTo>
                <a:cubicBezTo>
                  <a:pt x="48827" y="28394"/>
                  <a:pt x="48827" y="28174"/>
                  <a:pt x="48863" y="27919"/>
                </a:cubicBezTo>
                <a:cubicBezTo>
                  <a:pt x="49778" y="27769"/>
                  <a:pt x="50738" y="27628"/>
                  <a:pt x="51653" y="27443"/>
                </a:cubicBezTo>
                <a:close/>
                <a:moveTo>
                  <a:pt x="20285" y="27769"/>
                </a:moveTo>
                <a:cubicBezTo>
                  <a:pt x="20399" y="27804"/>
                  <a:pt x="20505" y="27804"/>
                  <a:pt x="20620" y="27848"/>
                </a:cubicBezTo>
                <a:cubicBezTo>
                  <a:pt x="21465" y="27954"/>
                  <a:pt x="22301" y="28068"/>
                  <a:pt x="23146" y="28139"/>
                </a:cubicBezTo>
                <a:cubicBezTo>
                  <a:pt x="23111" y="28174"/>
                  <a:pt x="23041" y="28244"/>
                  <a:pt x="23005" y="28288"/>
                </a:cubicBezTo>
                <a:cubicBezTo>
                  <a:pt x="22856" y="28464"/>
                  <a:pt x="22706" y="28579"/>
                  <a:pt x="22521" y="28729"/>
                </a:cubicBezTo>
                <a:cubicBezTo>
                  <a:pt x="21570" y="28684"/>
                  <a:pt x="20620" y="28579"/>
                  <a:pt x="19660" y="28464"/>
                </a:cubicBezTo>
                <a:lnTo>
                  <a:pt x="19589" y="28464"/>
                </a:lnTo>
                <a:cubicBezTo>
                  <a:pt x="19810" y="28244"/>
                  <a:pt x="20065" y="28024"/>
                  <a:pt x="20285" y="27769"/>
                </a:cubicBezTo>
                <a:close/>
                <a:moveTo>
                  <a:pt x="43545" y="28024"/>
                </a:moveTo>
                <a:lnTo>
                  <a:pt x="43545" y="28024"/>
                </a:lnTo>
                <a:cubicBezTo>
                  <a:pt x="43475" y="28209"/>
                  <a:pt x="43395" y="28394"/>
                  <a:pt x="43325" y="28579"/>
                </a:cubicBezTo>
                <a:cubicBezTo>
                  <a:pt x="42445" y="28649"/>
                  <a:pt x="41599" y="28684"/>
                  <a:pt x="40719" y="28729"/>
                </a:cubicBezTo>
                <a:cubicBezTo>
                  <a:pt x="40789" y="28544"/>
                  <a:pt x="40869" y="28359"/>
                  <a:pt x="40974" y="28174"/>
                </a:cubicBezTo>
                <a:cubicBezTo>
                  <a:pt x="41819" y="28139"/>
                  <a:pt x="42665" y="28103"/>
                  <a:pt x="43545" y="28024"/>
                </a:cubicBezTo>
                <a:close/>
                <a:moveTo>
                  <a:pt x="60158" y="27443"/>
                </a:moveTo>
                <a:cubicBezTo>
                  <a:pt x="60237" y="27734"/>
                  <a:pt x="60308" y="27989"/>
                  <a:pt x="60378" y="28288"/>
                </a:cubicBezTo>
                <a:cubicBezTo>
                  <a:pt x="60017" y="28359"/>
                  <a:pt x="59647" y="28394"/>
                  <a:pt x="59278" y="28464"/>
                </a:cubicBezTo>
                <a:cubicBezTo>
                  <a:pt x="58767" y="28579"/>
                  <a:pt x="58221" y="28649"/>
                  <a:pt x="57702" y="28729"/>
                </a:cubicBezTo>
                <a:cubicBezTo>
                  <a:pt x="57631" y="28464"/>
                  <a:pt x="57561" y="28209"/>
                  <a:pt x="57517" y="27919"/>
                </a:cubicBezTo>
                <a:cubicBezTo>
                  <a:pt x="57957" y="27848"/>
                  <a:pt x="58441" y="27734"/>
                  <a:pt x="58882" y="27663"/>
                </a:cubicBezTo>
                <a:cubicBezTo>
                  <a:pt x="59322" y="27584"/>
                  <a:pt x="59718" y="27514"/>
                  <a:pt x="60158" y="27443"/>
                </a:cubicBezTo>
                <a:close/>
                <a:moveTo>
                  <a:pt x="66286" y="27443"/>
                </a:moveTo>
                <a:cubicBezTo>
                  <a:pt x="66435" y="27734"/>
                  <a:pt x="66541" y="28024"/>
                  <a:pt x="66691" y="28324"/>
                </a:cubicBezTo>
                <a:cubicBezTo>
                  <a:pt x="65661" y="28464"/>
                  <a:pt x="64639" y="28579"/>
                  <a:pt x="63644" y="28729"/>
                </a:cubicBezTo>
                <a:cubicBezTo>
                  <a:pt x="63539" y="28429"/>
                  <a:pt x="63424" y="28139"/>
                  <a:pt x="63319" y="27883"/>
                </a:cubicBezTo>
                <a:cubicBezTo>
                  <a:pt x="64340" y="27698"/>
                  <a:pt x="65300" y="27584"/>
                  <a:pt x="66286" y="27443"/>
                </a:cubicBezTo>
                <a:close/>
                <a:moveTo>
                  <a:pt x="35181" y="28024"/>
                </a:moveTo>
                <a:cubicBezTo>
                  <a:pt x="36132" y="28139"/>
                  <a:pt x="37092" y="28174"/>
                  <a:pt x="38043" y="28209"/>
                </a:cubicBezTo>
                <a:cubicBezTo>
                  <a:pt x="37972" y="28394"/>
                  <a:pt x="37858" y="28579"/>
                  <a:pt x="37787" y="28799"/>
                </a:cubicBezTo>
                <a:cubicBezTo>
                  <a:pt x="36792" y="28799"/>
                  <a:pt x="35806" y="28729"/>
                  <a:pt x="34812" y="28649"/>
                </a:cubicBezTo>
                <a:cubicBezTo>
                  <a:pt x="34891" y="28579"/>
                  <a:pt x="34926" y="28508"/>
                  <a:pt x="34961" y="28429"/>
                </a:cubicBezTo>
                <a:cubicBezTo>
                  <a:pt x="35032" y="28324"/>
                  <a:pt x="35111" y="28174"/>
                  <a:pt x="35181" y="28024"/>
                </a:cubicBezTo>
                <a:close/>
                <a:moveTo>
                  <a:pt x="40904" y="28174"/>
                </a:moveTo>
                <a:cubicBezTo>
                  <a:pt x="40833" y="28359"/>
                  <a:pt x="40754" y="28544"/>
                  <a:pt x="40684" y="28729"/>
                </a:cubicBezTo>
                <a:cubicBezTo>
                  <a:pt x="39733" y="28799"/>
                  <a:pt x="38773" y="28799"/>
                  <a:pt x="37822" y="28799"/>
                </a:cubicBezTo>
                <a:cubicBezTo>
                  <a:pt x="37928" y="28579"/>
                  <a:pt x="38007" y="28394"/>
                  <a:pt x="38113" y="28209"/>
                </a:cubicBezTo>
                <a:cubicBezTo>
                  <a:pt x="39029" y="28209"/>
                  <a:pt x="39953" y="28209"/>
                  <a:pt x="40904" y="28174"/>
                </a:cubicBezTo>
                <a:close/>
                <a:moveTo>
                  <a:pt x="83418" y="27038"/>
                </a:moveTo>
                <a:lnTo>
                  <a:pt x="83418" y="27038"/>
                </a:lnTo>
                <a:cubicBezTo>
                  <a:pt x="84334" y="27293"/>
                  <a:pt x="85214" y="27584"/>
                  <a:pt x="86130" y="27919"/>
                </a:cubicBezTo>
                <a:cubicBezTo>
                  <a:pt x="86350" y="28209"/>
                  <a:pt x="86614" y="28508"/>
                  <a:pt x="86834" y="28799"/>
                </a:cubicBezTo>
                <a:cubicBezTo>
                  <a:pt x="85954" y="28508"/>
                  <a:pt x="85029" y="28209"/>
                  <a:pt x="84114" y="27954"/>
                </a:cubicBezTo>
                <a:cubicBezTo>
                  <a:pt x="83894" y="27663"/>
                  <a:pt x="83673" y="27329"/>
                  <a:pt x="83418" y="27038"/>
                </a:cubicBezTo>
                <a:close/>
                <a:moveTo>
                  <a:pt x="23226" y="28139"/>
                </a:moveTo>
                <a:cubicBezTo>
                  <a:pt x="24212" y="28209"/>
                  <a:pt x="25162" y="28288"/>
                  <a:pt x="26087" y="28324"/>
                </a:cubicBezTo>
                <a:cubicBezTo>
                  <a:pt x="25937" y="28508"/>
                  <a:pt x="25787" y="28684"/>
                  <a:pt x="25647" y="28869"/>
                </a:cubicBezTo>
                <a:cubicBezTo>
                  <a:pt x="24652" y="28834"/>
                  <a:pt x="23622" y="28799"/>
                  <a:pt x="22636" y="28729"/>
                </a:cubicBezTo>
                <a:cubicBezTo>
                  <a:pt x="22741" y="28614"/>
                  <a:pt x="22891" y="28464"/>
                  <a:pt x="23041" y="28359"/>
                </a:cubicBezTo>
                <a:cubicBezTo>
                  <a:pt x="23111" y="28288"/>
                  <a:pt x="23181" y="28209"/>
                  <a:pt x="23226" y="28139"/>
                </a:cubicBezTo>
                <a:close/>
                <a:moveTo>
                  <a:pt x="54480" y="27698"/>
                </a:moveTo>
                <a:cubicBezTo>
                  <a:pt x="54515" y="27919"/>
                  <a:pt x="54550" y="28174"/>
                  <a:pt x="54585" y="28394"/>
                </a:cubicBezTo>
                <a:cubicBezTo>
                  <a:pt x="53634" y="28579"/>
                  <a:pt x="52640" y="28729"/>
                  <a:pt x="51653" y="28869"/>
                </a:cubicBezTo>
                <a:lnTo>
                  <a:pt x="51653" y="28244"/>
                </a:lnTo>
                <a:cubicBezTo>
                  <a:pt x="52604" y="28068"/>
                  <a:pt x="53555" y="27883"/>
                  <a:pt x="54480" y="27698"/>
                </a:cubicBezTo>
                <a:close/>
                <a:moveTo>
                  <a:pt x="74795" y="27869"/>
                </a:moveTo>
                <a:cubicBezTo>
                  <a:pt x="75080" y="27869"/>
                  <a:pt x="75363" y="27873"/>
                  <a:pt x="75644" y="27883"/>
                </a:cubicBezTo>
                <a:cubicBezTo>
                  <a:pt x="75829" y="28209"/>
                  <a:pt x="76005" y="28508"/>
                  <a:pt x="76155" y="28834"/>
                </a:cubicBezTo>
                <a:lnTo>
                  <a:pt x="74359" y="28834"/>
                </a:lnTo>
                <a:cubicBezTo>
                  <a:pt x="73954" y="28834"/>
                  <a:pt x="73549" y="28834"/>
                  <a:pt x="73188" y="28869"/>
                </a:cubicBezTo>
                <a:cubicBezTo>
                  <a:pt x="73003" y="28544"/>
                  <a:pt x="72853" y="28244"/>
                  <a:pt x="72704" y="27919"/>
                </a:cubicBezTo>
                <a:cubicBezTo>
                  <a:pt x="73407" y="27894"/>
                  <a:pt x="74106" y="27869"/>
                  <a:pt x="74795" y="27869"/>
                </a:cubicBezTo>
                <a:close/>
                <a:moveTo>
                  <a:pt x="9174" y="27584"/>
                </a:moveTo>
                <a:cubicBezTo>
                  <a:pt x="10055" y="27883"/>
                  <a:pt x="10970" y="28174"/>
                  <a:pt x="11921" y="28429"/>
                </a:cubicBezTo>
                <a:cubicBezTo>
                  <a:pt x="11631" y="28579"/>
                  <a:pt x="11340" y="28764"/>
                  <a:pt x="11041" y="28905"/>
                </a:cubicBezTo>
                <a:cubicBezTo>
                  <a:pt x="10090" y="28649"/>
                  <a:pt x="9139" y="28394"/>
                  <a:pt x="8215" y="28103"/>
                </a:cubicBezTo>
                <a:cubicBezTo>
                  <a:pt x="8549" y="27919"/>
                  <a:pt x="8840" y="27769"/>
                  <a:pt x="9174" y="27584"/>
                </a:cubicBezTo>
                <a:close/>
                <a:moveTo>
                  <a:pt x="81252" y="27408"/>
                </a:moveTo>
                <a:lnTo>
                  <a:pt x="81252" y="27408"/>
                </a:lnTo>
                <a:cubicBezTo>
                  <a:pt x="82212" y="27549"/>
                  <a:pt x="83128" y="27769"/>
                  <a:pt x="84078" y="28024"/>
                </a:cubicBezTo>
                <a:cubicBezTo>
                  <a:pt x="84299" y="28324"/>
                  <a:pt x="84519" y="28614"/>
                  <a:pt x="84739" y="28905"/>
                </a:cubicBezTo>
                <a:cubicBezTo>
                  <a:pt x="83788" y="28684"/>
                  <a:pt x="82828" y="28508"/>
                  <a:pt x="81842" y="28324"/>
                </a:cubicBezTo>
                <a:cubicBezTo>
                  <a:pt x="81772" y="28209"/>
                  <a:pt x="81693" y="28103"/>
                  <a:pt x="81622" y="27989"/>
                </a:cubicBezTo>
                <a:cubicBezTo>
                  <a:pt x="81508" y="27804"/>
                  <a:pt x="81367" y="27584"/>
                  <a:pt x="81252" y="27408"/>
                </a:cubicBezTo>
                <a:close/>
                <a:moveTo>
                  <a:pt x="29019" y="28288"/>
                </a:moveTo>
                <a:cubicBezTo>
                  <a:pt x="28869" y="28508"/>
                  <a:pt x="28684" y="28729"/>
                  <a:pt x="28508" y="28949"/>
                </a:cubicBezTo>
                <a:cubicBezTo>
                  <a:pt x="27883" y="28905"/>
                  <a:pt x="27293" y="28905"/>
                  <a:pt x="26668" y="28869"/>
                </a:cubicBezTo>
                <a:lnTo>
                  <a:pt x="25717" y="28869"/>
                </a:lnTo>
                <a:cubicBezTo>
                  <a:pt x="25867" y="28684"/>
                  <a:pt x="26008" y="28508"/>
                  <a:pt x="26157" y="28324"/>
                </a:cubicBezTo>
                <a:lnTo>
                  <a:pt x="27363" y="28324"/>
                </a:lnTo>
                <a:cubicBezTo>
                  <a:pt x="27883" y="28324"/>
                  <a:pt x="28393" y="28324"/>
                  <a:pt x="28904" y="28288"/>
                </a:cubicBezTo>
                <a:close/>
                <a:moveTo>
                  <a:pt x="4367" y="27584"/>
                </a:moveTo>
                <a:cubicBezTo>
                  <a:pt x="5248" y="27954"/>
                  <a:pt x="6128" y="28288"/>
                  <a:pt x="7079" y="28579"/>
                </a:cubicBezTo>
                <a:cubicBezTo>
                  <a:pt x="6938" y="28649"/>
                  <a:pt x="6824" y="28729"/>
                  <a:pt x="6674" y="28764"/>
                </a:cubicBezTo>
                <a:cubicBezTo>
                  <a:pt x="6533" y="28834"/>
                  <a:pt x="6419" y="28905"/>
                  <a:pt x="6313" y="28984"/>
                </a:cubicBezTo>
                <a:cubicBezTo>
                  <a:pt x="5318" y="28684"/>
                  <a:pt x="4403" y="28359"/>
                  <a:pt x="3487" y="27989"/>
                </a:cubicBezTo>
                <a:cubicBezTo>
                  <a:pt x="3637" y="27919"/>
                  <a:pt x="3778" y="27848"/>
                  <a:pt x="3927" y="27804"/>
                </a:cubicBezTo>
                <a:cubicBezTo>
                  <a:pt x="4077" y="27734"/>
                  <a:pt x="4218" y="27663"/>
                  <a:pt x="4367" y="27584"/>
                </a:cubicBezTo>
                <a:close/>
                <a:moveTo>
                  <a:pt x="16543" y="28024"/>
                </a:moveTo>
                <a:cubicBezTo>
                  <a:pt x="17503" y="28209"/>
                  <a:pt x="18454" y="28359"/>
                  <a:pt x="19484" y="28508"/>
                </a:cubicBezTo>
                <a:cubicBezTo>
                  <a:pt x="19299" y="28649"/>
                  <a:pt x="19114" y="28834"/>
                  <a:pt x="18929" y="28984"/>
                </a:cubicBezTo>
                <a:cubicBezTo>
                  <a:pt x="17864" y="28869"/>
                  <a:pt x="16913" y="28684"/>
                  <a:pt x="15962" y="28508"/>
                </a:cubicBezTo>
                <a:cubicBezTo>
                  <a:pt x="16138" y="28359"/>
                  <a:pt x="16358" y="28174"/>
                  <a:pt x="16543" y="28024"/>
                </a:cubicBezTo>
                <a:close/>
                <a:moveTo>
                  <a:pt x="75715" y="27883"/>
                </a:moveTo>
                <a:cubicBezTo>
                  <a:pt x="76745" y="27883"/>
                  <a:pt x="77731" y="27954"/>
                  <a:pt x="78726" y="28024"/>
                </a:cubicBezTo>
                <a:cubicBezTo>
                  <a:pt x="78911" y="28359"/>
                  <a:pt x="79087" y="28649"/>
                  <a:pt x="79307" y="28984"/>
                </a:cubicBezTo>
                <a:cubicBezTo>
                  <a:pt x="78285" y="28905"/>
                  <a:pt x="77291" y="28869"/>
                  <a:pt x="76225" y="28834"/>
                </a:cubicBezTo>
                <a:cubicBezTo>
                  <a:pt x="76084" y="28508"/>
                  <a:pt x="75900" y="28209"/>
                  <a:pt x="75715" y="27883"/>
                </a:cubicBezTo>
                <a:close/>
                <a:moveTo>
                  <a:pt x="48827" y="27919"/>
                </a:moveTo>
                <a:cubicBezTo>
                  <a:pt x="48792" y="28174"/>
                  <a:pt x="48757" y="28394"/>
                  <a:pt x="48757" y="28649"/>
                </a:cubicBezTo>
                <a:cubicBezTo>
                  <a:pt x="47877" y="28799"/>
                  <a:pt x="47031" y="28905"/>
                  <a:pt x="46151" y="29019"/>
                </a:cubicBezTo>
                <a:cubicBezTo>
                  <a:pt x="46186" y="28764"/>
                  <a:pt x="46221" y="28544"/>
                  <a:pt x="46292" y="28288"/>
                </a:cubicBezTo>
                <a:cubicBezTo>
                  <a:pt x="47137" y="28174"/>
                  <a:pt x="47982" y="28068"/>
                  <a:pt x="48827" y="27919"/>
                </a:cubicBezTo>
                <a:close/>
                <a:moveTo>
                  <a:pt x="72633" y="27919"/>
                </a:moveTo>
                <a:cubicBezTo>
                  <a:pt x="72783" y="28244"/>
                  <a:pt x="72968" y="28544"/>
                  <a:pt x="73109" y="28869"/>
                </a:cubicBezTo>
                <a:cubicBezTo>
                  <a:pt x="72123" y="28905"/>
                  <a:pt x="71128" y="28949"/>
                  <a:pt x="70107" y="29019"/>
                </a:cubicBezTo>
                <a:cubicBezTo>
                  <a:pt x="69992" y="28729"/>
                  <a:pt x="69842" y="28394"/>
                  <a:pt x="69702" y="28103"/>
                </a:cubicBezTo>
                <a:cubicBezTo>
                  <a:pt x="70688" y="28024"/>
                  <a:pt x="71682" y="27954"/>
                  <a:pt x="72633" y="27919"/>
                </a:cubicBezTo>
                <a:close/>
                <a:moveTo>
                  <a:pt x="12881" y="27883"/>
                </a:moveTo>
                <a:cubicBezTo>
                  <a:pt x="13832" y="28139"/>
                  <a:pt x="14783" y="28359"/>
                  <a:pt x="15813" y="28544"/>
                </a:cubicBezTo>
                <a:cubicBezTo>
                  <a:pt x="15592" y="28729"/>
                  <a:pt x="15337" y="28905"/>
                  <a:pt x="15117" y="29089"/>
                </a:cubicBezTo>
                <a:cubicBezTo>
                  <a:pt x="14052" y="28869"/>
                  <a:pt x="13057" y="28649"/>
                  <a:pt x="12071" y="28394"/>
                </a:cubicBezTo>
                <a:cubicBezTo>
                  <a:pt x="12361" y="28244"/>
                  <a:pt x="12617" y="28068"/>
                  <a:pt x="12881" y="27883"/>
                </a:cubicBezTo>
                <a:close/>
                <a:moveTo>
                  <a:pt x="30445" y="28244"/>
                </a:moveTo>
                <a:cubicBezTo>
                  <a:pt x="30999" y="28244"/>
                  <a:pt x="31510" y="28288"/>
                  <a:pt x="32029" y="28359"/>
                </a:cubicBezTo>
                <a:cubicBezTo>
                  <a:pt x="31880" y="28614"/>
                  <a:pt x="31730" y="28834"/>
                  <a:pt x="31545" y="29089"/>
                </a:cubicBezTo>
                <a:cubicBezTo>
                  <a:pt x="30559" y="29019"/>
                  <a:pt x="29564" y="28984"/>
                  <a:pt x="28578" y="28949"/>
                </a:cubicBezTo>
                <a:cubicBezTo>
                  <a:pt x="28763" y="28729"/>
                  <a:pt x="28904" y="28508"/>
                  <a:pt x="29089" y="28288"/>
                </a:cubicBezTo>
                <a:cubicBezTo>
                  <a:pt x="29564" y="28244"/>
                  <a:pt x="30005" y="28244"/>
                  <a:pt x="30445" y="28244"/>
                </a:cubicBezTo>
                <a:close/>
                <a:moveTo>
                  <a:pt x="63284" y="27883"/>
                </a:moveTo>
                <a:cubicBezTo>
                  <a:pt x="63389" y="28174"/>
                  <a:pt x="63504" y="28464"/>
                  <a:pt x="63574" y="28729"/>
                </a:cubicBezTo>
                <a:cubicBezTo>
                  <a:pt x="62579" y="28869"/>
                  <a:pt x="61628" y="29019"/>
                  <a:pt x="60678" y="29169"/>
                </a:cubicBezTo>
                <a:cubicBezTo>
                  <a:pt x="60598" y="28905"/>
                  <a:pt x="60528" y="28614"/>
                  <a:pt x="60457" y="28324"/>
                </a:cubicBezTo>
                <a:cubicBezTo>
                  <a:pt x="61408" y="28174"/>
                  <a:pt x="62324" y="28024"/>
                  <a:pt x="63284" y="27883"/>
                </a:cubicBezTo>
                <a:close/>
                <a:moveTo>
                  <a:pt x="57446" y="27919"/>
                </a:moveTo>
                <a:cubicBezTo>
                  <a:pt x="57517" y="28209"/>
                  <a:pt x="57561" y="28464"/>
                  <a:pt x="57631" y="28764"/>
                </a:cubicBezTo>
                <a:cubicBezTo>
                  <a:pt x="56716" y="28905"/>
                  <a:pt x="55756" y="29054"/>
                  <a:pt x="54805" y="29239"/>
                </a:cubicBezTo>
                <a:cubicBezTo>
                  <a:pt x="54735" y="28984"/>
                  <a:pt x="54700" y="28684"/>
                  <a:pt x="54656" y="28429"/>
                </a:cubicBezTo>
                <a:cubicBezTo>
                  <a:pt x="55615" y="28288"/>
                  <a:pt x="56531" y="28103"/>
                  <a:pt x="57446" y="27919"/>
                </a:cubicBezTo>
                <a:close/>
                <a:moveTo>
                  <a:pt x="19554" y="28508"/>
                </a:moveTo>
                <a:cubicBezTo>
                  <a:pt x="19589" y="28508"/>
                  <a:pt x="19625" y="28508"/>
                  <a:pt x="19660" y="28544"/>
                </a:cubicBezTo>
                <a:cubicBezTo>
                  <a:pt x="20620" y="28649"/>
                  <a:pt x="21535" y="28729"/>
                  <a:pt x="22486" y="28799"/>
                </a:cubicBezTo>
                <a:cubicBezTo>
                  <a:pt x="22266" y="28984"/>
                  <a:pt x="22081" y="29169"/>
                  <a:pt x="21861" y="29310"/>
                </a:cubicBezTo>
                <a:cubicBezTo>
                  <a:pt x="20910" y="29239"/>
                  <a:pt x="19959" y="29125"/>
                  <a:pt x="19000" y="29019"/>
                </a:cubicBezTo>
                <a:cubicBezTo>
                  <a:pt x="19184" y="28834"/>
                  <a:pt x="19369" y="28684"/>
                  <a:pt x="19554" y="28508"/>
                </a:cubicBezTo>
                <a:close/>
                <a:moveTo>
                  <a:pt x="51618" y="28244"/>
                </a:moveTo>
                <a:cubicBezTo>
                  <a:pt x="51618" y="28464"/>
                  <a:pt x="51618" y="28684"/>
                  <a:pt x="51574" y="28905"/>
                </a:cubicBezTo>
                <a:cubicBezTo>
                  <a:pt x="50659" y="29054"/>
                  <a:pt x="49743" y="29169"/>
                  <a:pt x="48792" y="29310"/>
                </a:cubicBezTo>
                <a:lnTo>
                  <a:pt x="48792" y="28729"/>
                </a:lnTo>
                <a:cubicBezTo>
                  <a:pt x="49743" y="28579"/>
                  <a:pt x="50694" y="28394"/>
                  <a:pt x="51618" y="28244"/>
                </a:cubicBezTo>
                <a:close/>
                <a:moveTo>
                  <a:pt x="69666" y="28103"/>
                </a:moveTo>
                <a:cubicBezTo>
                  <a:pt x="69772" y="28429"/>
                  <a:pt x="69922" y="28729"/>
                  <a:pt x="70063" y="29054"/>
                </a:cubicBezTo>
                <a:cubicBezTo>
                  <a:pt x="69077" y="29125"/>
                  <a:pt x="68126" y="29204"/>
                  <a:pt x="67166" y="29310"/>
                </a:cubicBezTo>
                <a:cubicBezTo>
                  <a:pt x="67060" y="29019"/>
                  <a:pt x="66911" y="28684"/>
                  <a:pt x="66761" y="28394"/>
                </a:cubicBezTo>
                <a:cubicBezTo>
                  <a:pt x="67721" y="28288"/>
                  <a:pt x="68707" y="28174"/>
                  <a:pt x="69666" y="28103"/>
                </a:cubicBezTo>
                <a:close/>
                <a:moveTo>
                  <a:pt x="32100" y="28394"/>
                </a:moveTo>
                <a:cubicBezTo>
                  <a:pt x="32250" y="28394"/>
                  <a:pt x="32426" y="28429"/>
                  <a:pt x="32611" y="28464"/>
                </a:cubicBezTo>
                <a:cubicBezTo>
                  <a:pt x="33051" y="28544"/>
                  <a:pt x="33491" y="28614"/>
                  <a:pt x="33966" y="28649"/>
                </a:cubicBezTo>
                <a:cubicBezTo>
                  <a:pt x="34230" y="28684"/>
                  <a:pt x="34486" y="28684"/>
                  <a:pt x="34741" y="28729"/>
                </a:cubicBezTo>
                <a:cubicBezTo>
                  <a:pt x="34591" y="28949"/>
                  <a:pt x="34486" y="29169"/>
                  <a:pt x="34336" y="29345"/>
                </a:cubicBezTo>
                <a:cubicBezTo>
                  <a:pt x="33966" y="29345"/>
                  <a:pt x="33605" y="29310"/>
                  <a:pt x="33271" y="29239"/>
                </a:cubicBezTo>
                <a:cubicBezTo>
                  <a:pt x="32725" y="29204"/>
                  <a:pt x="32170" y="29125"/>
                  <a:pt x="31624" y="29089"/>
                </a:cubicBezTo>
                <a:cubicBezTo>
                  <a:pt x="31765" y="28869"/>
                  <a:pt x="31950" y="28614"/>
                  <a:pt x="32100" y="28394"/>
                </a:cubicBezTo>
                <a:close/>
                <a:moveTo>
                  <a:pt x="46221" y="28288"/>
                </a:moveTo>
                <a:lnTo>
                  <a:pt x="46221" y="28288"/>
                </a:lnTo>
                <a:cubicBezTo>
                  <a:pt x="46186" y="28544"/>
                  <a:pt x="46116" y="28799"/>
                  <a:pt x="46072" y="29019"/>
                </a:cubicBezTo>
                <a:cubicBezTo>
                  <a:pt x="45086" y="29169"/>
                  <a:pt x="44091" y="29239"/>
                  <a:pt x="43105" y="29345"/>
                </a:cubicBezTo>
                <a:cubicBezTo>
                  <a:pt x="43175" y="29089"/>
                  <a:pt x="43290" y="28869"/>
                  <a:pt x="43360" y="28614"/>
                </a:cubicBezTo>
                <a:cubicBezTo>
                  <a:pt x="44311" y="28544"/>
                  <a:pt x="45271" y="28429"/>
                  <a:pt x="46221" y="28288"/>
                </a:cubicBezTo>
                <a:close/>
                <a:moveTo>
                  <a:pt x="78796" y="28024"/>
                </a:moveTo>
                <a:lnTo>
                  <a:pt x="78796" y="28024"/>
                </a:lnTo>
                <a:cubicBezTo>
                  <a:pt x="79791" y="28103"/>
                  <a:pt x="80812" y="28209"/>
                  <a:pt x="81807" y="28394"/>
                </a:cubicBezTo>
                <a:cubicBezTo>
                  <a:pt x="81992" y="28684"/>
                  <a:pt x="82212" y="29019"/>
                  <a:pt x="82432" y="29345"/>
                </a:cubicBezTo>
                <a:cubicBezTo>
                  <a:pt x="81437" y="29204"/>
                  <a:pt x="80407" y="29054"/>
                  <a:pt x="79351" y="28984"/>
                </a:cubicBezTo>
                <a:cubicBezTo>
                  <a:pt x="79166" y="28684"/>
                  <a:pt x="78981" y="28359"/>
                  <a:pt x="78796" y="28024"/>
                </a:cubicBezTo>
                <a:close/>
                <a:moveTo>
                  <a:pt x="8144" y="28139"/>
                </a:moveTo>
                <a:cubicBezTo>
                  <a:pt x="9060" y="28429"/>
                  <a:pt x="10020" y="28684"/>
                  <a:pt x="10970" y="28949"/>
                </a:cubicBezTo>
                <a:cubicBezTo>
                  <a:pt x="10750" y="29089"/>
                  <a:pt x="10495" y="29204"/>
                  <a:pt x="10240" y="29345"/>
                </a:cubicBezTo>
                <a:cubicBezTo>
                  <a:pt x="10196" y="29389"/>
                  <a:pt x="10160" y="29389"/>
                  <a:pt x="10125" y="29424"/>
                </a:cubicBezTo>
                <a:cubicBezTo>
                  <a:pt x="9139" y="29169"/>
                  <a:pt x="8144" y="28869"/>
                  <a:pt x="7229" y="28579"/>
                </a:cubicBezTo>
                <a:cubicBezTo>
                  <a:pt x="7519" y="28429"/>
                  <a:pt x="7854" y="28288"/>
                  <a:pt x="8144" y="28139"/>
                </a:cubicBezTo>
                <a:close/>
                <a:moveTo>
                  <a:pt x="3417" y="28024"/>
                </a:moveTo>
                <a:cubicBezTo>
                  <a:pt x="4332" y="28394"/>
                  <a:pt x="5248" y="28729"/>
                  <a:pt x="6234" y="29019"/>
                </a:cubicBezTo>
                <a:cubicBezTo>
                  <a:pt x="6014" y="29169"/>
                  <a:pt x="5794" y="29310"/>
                  <a:pt x="5574" y="29459"/>
                </a:cubicBezTo>
                <a:cubicBezTo>
                  <a:pt x="4552" y="29125"/>
                  <a:pt x="3522" y="28799"/>
                  <a:pt x="2536" y="28429"/>
                </a:cubicBezTo>
                <a:cubicBezTo>
                  <a:pt x="2827" y="28288"/>
                  <a:pt x="3117" y="28174"/>
                  <a:pt x="3417" y="28024"/>
                </a:cubicBezTo>
                <a:close/>
                <a:moveTo>
                  <a:pt x="22565" y="28799"/>
                </a:moveTo>
                <a:cubicBezTo>
                  <a:pt x="23586" y="28869"/>
                  <a:pt x="24581" y="28905"/>
                  <a:pt x="25567" y="28905"/>
                </a:cubicBezTo>
                <a:cubicBezTo>
                  <a:pt x="25427" y="29125"/>
                  <a:pt x="25242" y="29310"/>
                  <a:pt x="25057" y="29494"/>
                </a:cubicBezTo>
                <a:cubicBezTo>
                  <a:pt x="24027" y="29459"/>
                  <a:pt x="23005" y="29424"/>
                  <a:pt x="21940" y="29310"/>
                </a:cubicBezTo>
                <a:cubicBezTo>
                  <a:pt x="22160" y="29169"/>
                  <a:pt x="22380" y="28984"/>
                  <a:pt x="22565" y="28799"/>
                </a:cubicBezTo>
                <a:close/>
                <a:moveTo>
                  <a:pt x="43290" y="28614"/>
                </a:moveTo>
                <a:lnTo>
                  <a:pt x="43290" y="28614"/>
                </a:lnTo>
                <a:cubicBezTo>
                  <a:pt x="43210" y="28869"/>
                  <a:pt x="43105" y="29089"/>
                  <a:pt x="43034" y="29345"/>
                </a:cubicBezTo>
                <a:cubicBezTo>
                  <a:pt x="42189" y="29424"/>
                  <a:pt x="41309" y="29459"/>
                  <a:pt x="40428" y="29494"/>
                </a:cubicBezTo>
                <a:cubicBezTo>
                  <a:pt x="40534" y="29274"/>
                  <a:pt x="40613" y="29019"/>
                  <a:pt x="40719" y="28799"/>
                </a:cubicBezTo>
                <a:cubicBezTo>
                  <a:pt x="41564" y="28764"/>
                  <a:pt x="42445" y="28684"/>
                  <a:pt x="43290" y="28614"/>
                </a:cubicBezTo>
                <a:close/>
                <a:moveTo>
                  <a:pt x="25647" y="28905"/>
                </a:moveTo>
                <a:cubicBezTo>
                  <a:pt x="26008" y="28949"/>
                  <a:pt x="26342" y="28949"/>
                  <a:pt x="26668" y="28949"/>
                </a:cubicBezTo>
                <a:cubicBezTo>
                  <a:pt x="27258" y="28949"/>
                  <a:pt x="27848" y="28984"/>
                  <a:pt x="28429" y="28984"/>
                </a:cubicBezTo>
                <a:cubicBezTo>
                  <a:pt x="28288" y="29169"/>
                  <a:pt x="28138" y="29310"/>
                  <a:pt x="27988" y="29494"/>
                </a:cubicBezTo>
                <a:lnTo>
                  <a:pt x="27883" y="29494"/>
                </a:lnTo>
                <a:cubicBezTo>
                  <a:pt x="27363" y="29494"/>
                  <a:pt x="26853" y="29530"/>
                  <a:pt x="26377" y="29530"/>
                </a:cubicBezTo>
                <a:cubicBezTo>
                  <a:pt x="25972" y="29530"/>
                  <a:pt x="25567" y="29530"/>
                  <a:pt x="25127" y="29494"/>
                </a:cubicBezTo>
                <a:cubicBezTo>
                  <a:pt x="25312" y="29310"/>
                  <a:pt x="25497" y="29125"/>
                  <a:pt x="25647" y="28905"/>
                </a:cubicBezTo>
                <a:close/>
                <a:moveTo>
                  <a:pt x="34812" y="28729"/>
                </a:moveTo>
                <a:cubicBezTo>
                  <a:pt x="35771" y="28799"/>
                  <a:pt x="36757" y="28834"/>
                  <a:pt x="37752" y="28834"/>
                </a:cubicBezTo>
                <a:lnTo>
                  <a:pt x="37752" y="28869"/>
                </a:lnTo>
                <a:lnTo>
                  <a:pt x="37417" y="29530"/>
                </a:lnTo>
                <a:cubicBezTo>
                  <a:pt x="36431" y="29530"/>
                  <a:pt x="35401" y="29459"/>
                  <a:pt x="34407" y="29389"/>
                </a:cubicBezTo>
                <a:cubicBezTo>
                  <a:pt x="34556" y="29169"/>
                  <a:pt x="34671" y="28949"/>
                  <a:pt x="34812" y="28729"/>
                </a:cubicBezTo>
                <a:close/>
                <a:moveTo>
                  <a:pt x="40649" y="28799"/>
                </a:moveTo>
                <a:cubicBezTo>
                  <a:pt x="40534" y="29019"/>
                  <a:pt x="40464" y="29274"/>
                  <a:pt x="40349" y="29494"/>
                </a:cubicBezTo>
                <a:cubicBezTo>
                  <a:pt x="39677" y="29519"/>
                  <a:pt x="39005" y="29544"/>
                  <a:pt x="38329" y="29544"/>
                </a:cubicBezTo>
                <a:cubicBezTo>
                  <a:pt x="38049" y="29544"/>
                  <a:pt x="37769" y="29540"/>
                  <a:pt x="37488" y="29530"/>
                </a:cubicBezTo>
                <a:cubicBezTo>
                  <a:pt x="37602" y="29310"/>
                  <a:pt x="37708" y="29089"/>
                  <a:pt x="37787" y="28869"/>
                </a:cubicBezTo>
                <a:cubicBezTo>
                  <a:pt x="37787" y="28869"/>
                  <a:pt x="37822" y="28869"/>
                  <a:pt x="37822" y="28834"/>
                </a:cubicBezTo>
                <a:cubicBezTo>
                  <a:pt x="38091" y="28844"/>
                  <a:pt x="38362" y="28849"/>
                  <a:pt x="38635" y="28849"/>
                </a:cubicBezTo>
                <a:cubicBezTo>
                  <a:pt x="39296" y="28849"/>
                  <a:pt x="39970" y="28824"/>
                  <a:pt x="40649" y="28799"/>
                </a:cubicBezTo>
                <a:close/>
                <a:moveTo>
                  <a:pt x="15883" y="28579"/>
                </a:moveTo>
                <a:cubicBezTo>
                  <a:pt x="16843" y="28764"/>
                  <a:pt x="17829" y="28905"/>
                  <a:pt x="18859" y="29054"/>
                </a:cubicBezTo>
                <a:cubicBezTo>
                  <a:pt x="18639" y="29239"/>
                  <a:pt x="18419" y="29424"/>
                  <a:pt x="18198" y="29609"/>
                </a:cubicBezTo>
                <a:cubicBezTo>
                  <a:pt x="17168" y="29459"/>
                  <a:pt x="16138" y="29274"/>
                  <a:pt x="15188" y="29089"/>
                </a:cubicBezTo>
                <a:cubicBezTo>
                  <a:pt x="15408" y="28905"/>
                  <a:pt x="15663" y="28764"/>
                  <a:pt x="15883" y="28579"/>
                </a:cubicBezTo>
                <a:close/>
                <a:moveTo>
                  <a:pt x="60422" y="28359"/>
                </a:moveTo>
                <a:cubicBezTo>
                  <a:pt x="60493" y="28614"/>
                  <a:pt x="60563" y="28905"/>
                  <a:pt x="60642" y="29204"/>
                </a:cubicBezTo>
                <a:cubicBezTo>
                  <a:pt x="60378" y="29239"/>
                  <a:pt x="60088" y="29274"/>
                  <a:pt x="59832" y="29310"/>
                </a:cubicBezTo>
                <a:cubicBezTo>
                  <a:pt x="59172" y="29424"/>
                  <a:pt x="58547" y="29530"/>
                  <a:pt x="57887" y="29609"/>
                </a:cubicBezTo>
                <a:cubicBezTo>
                  <a:pt x="57851" y="29345"/>
                  <a:pt x="57781" y="29089"/>
                  <a:pt x="57702" y="28834"/>
                </a:cubicBezTo>
                <a:lnTo>
                  <a:pt x="57702" y="28799"/>
                </a:lnTo>
                <a:cubicBezTo>
                  <a:pt x="58256" y="28729"/>
                  <a:pt x="58767" y="28614"/>
                  <a:pt x="59278" y="28544"/>
                </a:cubicBezTo>
                <a:cubicBezTo>
                  <a:pt x="59647" y="28464"/>
                  <a:pt x="60052" y="28394"/>
                  <a:pt x="60422" y="28359"/>
                </a:cubicBezTo>
                <a:close/>
                <a:moveTo>
                  <a:pt x="12000" y="28429"/>
                </a:moveTo>
                <a:cubicBezTo>
                  <a:pt x="12987" y="28684"/>
                  <a:pt x="13981" y="28905"/>
                  <a:pt x="15038" y="29125"/>
                </a:cubicBezTo>
                <a:cubicBezTo>
                  <a:pt x="14783" y="29310"/>
                  <a:pt x="14527" y="29459"/>
                  <a:pt x="14272" y="29644"/>
                </a:cubicBezTo>
                <a:cubicBezTo>
                  <a:pt x="13171" y="29424"/>
                  <a:pt x="12141" y="29204"/>
                  <a:pt x="11120" y="28949"/>
                </a:cubicBezTo>
                <a:cubicBezTo>
                  <a:pt x="11411" y="28764"/>
                  <a:pt x="11701" y="28614"/>
                  <a:pt x="12000" y="28429"/>
                </a:cubicBezTo>
                <a:close/>
                <a:moveTo>
                  <a:pt x="28508" y="28984"/>
                </a:moveTo>
                <a:cubicBezTo>
                  <a:pt x="29529" y="29019"/>
                  <a:pt x="30524" y="29054"/>
                  <a:pt x="31510" y="29125"/>
                </a:cubicBezTo>
                <a:cubicBezTo>
                  <a:pt x="31404" y="29310"/>
                  <a:pt x="31290" y="29459"/>
                  <a:pt x="31184" y="29644"/>
                </a:cubicBezTo>
                <a:cubicBezTo>
                  <a:pt x="30630" y="29530"/>
                  <a:pt x="30084" y="29459"/>
                  <a:pt x="29494" y="29459"/>
                </a:cubicBezTo>
                <a:cubicBezTo>
                  <a:pt x="29019" y="29459"/>
                  <a:pt x="28543" y="29459"/>
                  <a:pt x="28103" y="29494"/>
                </a:cubicBezTo>
                <a:cubicBezTo>
                  <a:pt x="28244" y="29310"/>
                  <a:pt x="28393" y="29169"/>
                  <a:pt x="28508" y="28984"/>
                </a:cubicBezTo>
                <a:close/>
                <a:moveTo>
                  <a:pt x="48757" y="28729"/>
                </a:moveTo>
                <a:lnTo>
                  <a:pt x="48757" y="29310"/>
                </a:lnTo>
                <a:cubicBezTo>
                  <a:pt x="47833" y="29459"/>
                  <a:pt x="46917" y="29565"/>
                  <a:pt x="46001" y="29644"/>
                </a:cubicBezTo>
                <a:cubicBezTo>
                  <a:pt x="46037" y="29459"/>
                  <a:pt x="46072" y="29274"/>
                  <a:pt x="46116" y="29089"/>
                </a:cubicBezTo>
                <a:cubicBezTo>
                  <a:pt x="46996" y="28984"/>
                  <a:pt x="47877" y="28834"/>
                  <a:pt x="48757" y="28729"/>
                </a:cubicBezTo>
                <a:close/>
                <a:moveTo>
                  <a:pt x="66726" y="28394"/>
                </a:moveTo>
                <a:cubicBezTo>
                  <a:pt x="66840" y="28684"/>
                  <a:pt x="66981" y="29019"/>
                  <a:pt x="67096" y="29310"/>
                </a:cubicBezTo>
                <a:cubicBezTo>
                  <a:pt x="66066" y="29424"/>
                  <a:pt x="65000" y="29530"/>
                  <a:pt x="63979" y="29679"/>
                </a:cubicBezTo>
                <a:cubicBezTo>
                  <a:pt x="63865" y="29389"/>
                  <a:pt x="63759" y="29089"/>
                  <a:pt x="63644" y="28799"/>
                </a:cubicBezTo>
                <a:cubicBezTo>
                  <a:pt x="64675" y="28649"/>
                  <a:pt x="65705" y="28508"/>
                  <a:pt x="66726" y="28394"/>
                </a:cubicBezTo>
                <a:close/>
                <a:moveTo>
                  <a:pt x="54585" y="28464"/>
                </a:moveTo>
                <a:cubicBezTo>
                  <a:pt x="54620" y="28729"/>
                  <a:pt x="54700" y="28984"/>
                  <a:pt x="54735" y="29239"/>
                </a:cubicBezTo>
                <a:cubicBezTo>
                  <a:pt x="53740" y="29389"/>
                  <a:pt x="52719" y="29565"/>
                  <a:pt x="51653" y="29715"/>
                </a:cubicBezTo>
                <a:lnTo>
                  <a:pt x="51653" y="28949"/>
                </a:lnTo>
                <a:cubicBezTo>
                  <a:pt x="52640" y="28799"/>
                  <a:pt x="53634" y="28614"/>
                  <a:pt x="54585" y="28464"/>
                </a:cubicBezTo>
                <a:close/>
                <a:moveTo>
                  <a:pt x="76190" y="28869"/>
                </a:moveTo>
                <a:cubicBezTo>
                  <a:pt x="76269" y="29019"/>
                  <a:pt x="76340" y="29125"/>
                  <a:pt x="76410" y="29239"/>
                </a:cubicBezTo>
                <a:cubicBezTo>
                  <a:pt x="76489" y="29424"/>
                  <a:pt x="76595" y="29565"/>
                  <a:pt x="76710" y="29750"/>
                </a:cubicBezTo>
                <a:cubicBezTo>
                  <a:pt x="76195" y="29732"/>
                  <a:pt x="75679" y="29723"/>
                  <a:pt x="75166" y="29723"/>
                </a:cubicBezTo>
                <a:cubicBezTo>
                  <a:pt x="74652" y="29723"/>
                  <a:pt x="74139" y="29732"/>
                  <a:pt x="73628" y="29750"/>
                </a:cubicBezTo>
                <a:cubicBezTo>
                  <a:pt x="73549" y="29565"/>
                  <a:pt x="73443" y="29389"/>
                  <a:pt x="73329" y="29204"/>
                </a:cubicBezTo>
                <a:cubicBezTo>
                  <a:pt x="73294" y="29089"/>
                  <a:pt x="73258" y="29019"/>
                  <a:pt x="73188" y="28905"/>
                </a:cubicBezTo>
                <a:cubicBezTo>
                  <a:pt x="74209" y="28869"/>
                  <a:pt x="75204" y="28869"/>
                  <a:pt x="76190" y="28869"/>
                </a:cubicBezTo>
                <a:close/>
                <a:moveTo>
                  <a:pt x="7158" y="28614"/>
                </a:moveTo>
                <a:cubicBezTo>
                  <a:pt x="8074" y="28905"/>
                  <a:pt x="9060" y="29204"/>
                  <a:pt x="10055" y="29459"/>
                </a:cubicBezTo>
                <a:cubicBezTo>
                  <a:pt x="9835" y="29565"/>
                  <a:pt x="9615" y="29715"/>
                  <a:pt x="9359" y="29829"/>
                </a:cubicBezTo>
                <a:cubicBezTo>
                  <a:pt x="8329" y="29565"/>
                  <a:pt x="7334" y="29310"/>
                  <a:pt x="6384" y="29019"/>
                </a:cubicBezTo>
                <a:cubicBezTo>
                  <a:pt x="6498" y="28949"/>
                  <a:pt x="6604" y="28869"/>
                  <a:pt x="6718" y="28834"/>
                </a:cubicBezTo>
                <a:cubicBezTo>
                  <a:pt x="6859" y="28764"/>
                  <a:pt x="7009" y="28684"/>
                  <a:pt x="7158" y="28614"/>
                </a:cubicBezTo>
                <a:close/>
                <a:moveTo>
                  <a:pt x="73144" y="28905"/>
                </a:moveTo>
                <a:cubicBezTo>
                  <a:pt x="73188" y="29019"/>
                  <a:pt x="73223" y="29125"/>
                  <a:pt x="73294" y="29204"/>
                </a:cubicBezTo>
                <a:cubicBezTo>
                  <a:pt x="73364" y="29389"/>
                  <a:pt x="73478" y="29565"/>
                  <a:pt x="73549" y="29750"/>
                </a:cubicBezTo>
                <a:cubicBezTo>
                  <a:pt x="72563" y="29785"/>
                  <a:pt x="71533" y="29829"/>
                  <a:pt x="70503" y="29864"/>
                </a:cubicBezTo>
                <a:cubicBezTo>
                  <a:pt x="70397" y="29679"/>
                  <a:pt x="70327" y="29494"/>
                  <a:pt x="70247" y="29310"/>
                </a:cubicBezTo>
                <a:cubicBezTo>
                  <a:pt x="70212" y="29239"/>
                  <a:pt x="70177" y="29169"/>
                  <a:pt x="70142" y="29089"/>
                </a:cubicBezTo>
                <a:cubicBezTo>
                  <a:pt x="71163" y="29019"/>
                  <a:pt x="72158" y="28949"/>
                  <a:pt x="73144" y="28905"/>
                </a:cubicBezTo>
                <a:close/>
                <a:moveTo>
                  <a:pt x="19000" y="29054"/>
                </a:moveTo>
                <a:cubicBezTo>
                  <a:pt x="19924" y="29204"/>
                  <a:pt x="20875" y="29310"/>
                  <a:pt x="21790" y="29389"/>
                </a:cubicBezTo>
                <a:cubicBezTo>
                  <a:pt x="21570" y="29565"/>
                  <a:pt x="21350" y="29750"/>
                  <a:pt x="21130" y="29935"/>
                </a:cubicBezTo>
                <a:cubicBezTo>
                  <a:pt x="20215" y="29829"/>
                  <a:pt x="19264" y="29750"/>
                  <a:pt x="18339" y="29609"/>
                </a:cubicBezTo>
                <a:lnTo>
                  <a:pt x="18269" y="29609"/>
                </a:lnTo>
                <a:cubicBezTo>
                  <a:pt x="18489" y="29424"/>
                  <a:pt x="18709" y="29239"/>
                  <a:pt x="18929" y="29054"/>
                </a:cubicBezTo>
                <a:close/>
                <a:moveTo>
                  <a:pt x="46072" y="29089"/>
                </a:moveTo>
                <a:cubicBezTo>
                  <a:pt x="46037" y="29274"/>
                  <a:pt x="46001" y="29459"/>
                  <a:pt x="45966" y="29679"/>
                </a:cubicBezTo>
                <a:cubicBezTo>
                  <a:pt x="44936" y="29785"/>
                  <a:pt x="43915" y="29864"/>
                  <a:pt x="42885" y="29935"/>
                </a:cubicBezTo>
                <a:cubicBezTo>
                  <a:pt x="42955" y="29750"/>
                  <a:pt x="43034" y="29565"/>
                  <a:pt x="43070" y="29389"/>
                </a:cubicBezTo>
                <a:cubicBezTo>
                  <a:pt x="44091" y="29310"/>
                  <a:pt x="45086" y="29204"/>
                  <a:pt x="46072" y="29089"/>
                </a:cubicBezTo>
                <a:close/>
                <a:moveTo>
                  <a:pt x="76269" y="28869"/>
                </a:moveTo>
                <a:lnTo>
                  <a:pt x="76269" y="28869"/>
                </a:lnTo>
                <a:cubicBezTo>
                  <a:pt x="77291" y="28905"/>
                  <a:pt x="78321" y="28949"/>
                  <a:pt x="79307" y="29019"/>
                </a:cubicBezTo>
                <a:cubicBezTo>
                  <a:pt x="79386" y="29169"/>
                  <a:pt x="79456" y="29274"/>
                  <a:pt x="79571" y="29389"/>
                </a:cubicBezTo>
                <a:cubicBezTo>
                  <a:pt x="79676" y="29565"/>
                  <a:pt x="79791" y="29750"/>
                  <a:pt x="79897" y="29935"/>
                </a:cubicBezTo>
                <a:cubicBezTo>
                  <a:pt x="78867" y="29829"/>
                  <a:pt x="77810" y="29785"/>
                  <a:pt x="76780" y="29750"/>
                </a:cubicBezTo>
                <a:cubicBezTo>
                  <a:pt x="76666" y="29565"/>
                  <a:pt x="76560" y="29389"/>
                  <a:pt x="76445" y="29204"/>
                </a:cubicBezTo>
                <a:cubicBezTo>
                  <a:pt x="76375" y="29089"/>
                  <a:pt x="76340" y="28984"/>
                  <a:pt x="76269" y="28869"/>
                </a:cubicBezTo>
                <a:close/>
                <a:moveTo>
                  <a:pt x="81877" y="28394"/>
                </a:moveTo>
                <a:cubicBezTo>
                  <a:pt x="82872" y="28544"/>
                  <a:pt x="83823" y="28764"/>
                  <a:pt x="84809" y="28984"/>
                </a:cubicBezTo>
                <a:cubicBezTo>
                  <a:pt x="85029" y="29310"/>
                  <a:pt x="85249" y="29609"/>
                  <a:pt x="85514" y="29935"/>
                </a:cubicBezTo>
                <a:cubicBezTo>
                  <a:pt x="84519" y="29715"/>
                  <a:pt x="83533" y="29494"/>
                  <a:pt x="82503" y="29345"/>
                </a:cubicBezTo>
                <a:cubicBezTo>
                  <a:pt x="82282" y="29054"/>
                  <a:pt x="82062" y="28729"/>
                  <a:pt x="81877" y="28394"/>
                </a:cubicBezTo>
                <a:close/>
                <a:moveTo>
                  <a:pt x="31589" y="29125"/>
                </a:moveTo>
                <a:cubicBezTo>
                  <a:pt x="32135" y="29204"/>
                  <a:pt x="32690" y="29239"/>
                  <a:pt x="33236" y="29310"/>
                </a:cubicBezTo>
                <a:cubicBezTo>
                  <a:pt x="33605" y="29345"/>
                  <a:pt x="33966" y="29389"/>
                  <a:pt x="34301" y="29424"/>
                </a:cubicBezTo>
                <a:cubicBezTo>
                  <a:pt x="34186" y="29609"/>
                  <a:pt x="34081" y="29785"/>
                  <a:pt x="33931" y="29970"/>
                </a:cubicBezTo>
                <a:cubicBezTo>
                  <a:pt x="33641" y="29970"/>
                  <a:pt x="33385" y="29935"/>
                  <a:pt x="33086" y="29899"/>
                </a:cubicBezTo>
                <a:cubicBezTo>
                  <a:pt x="32575" y="29864"/>
                  <a:pt x="32100" y="29785"/>
                  <a:pt x="31624" y="29715"/>
                </a:cubicBezTo>
                <a:cubicBezTo>
                  <a:pt x="31510" y="29679"/>
                  <a:pt x="31369" y="29679"/>
                  <a:pt x="31255" y="29644"/>
                </a:cubicBezTo>
                <a:cubicBezTo>
                  <a:pt x="31369" y="29459"/>
                  <a:pt x="31475" y="29310"/>
                  <a:pt x="31589" y="29125"/>
                </a:cubicBezTo>
                <a:close/>
                <a:moveTo>
                  <a:pt x="2457" y="28464"/>
                </a:moveTo>
                <a:cubicBezTo>
                  <a:pt x="3452" y="28834"/>
                  <a:pt x="4473" y="29169"/>
                  <a:pt x="5538" y="29494"/>
                </a:cubicBezTo>
                <a:lnTo>
                  <a:pt x="5503" y="29494"/>
                </a:lnTo>
                <a:cubicBezTo>
                  <a:pt x="5213" y="29715"/>
                  <a:pt x="4957" y="29899"/>
                  <a:pt x="4658" y="30084"/>
                </a:cubicBezTo>
                <a:cubicBezTo>
                  <a:pt x="3522" y="29750"/>
                  <a:pt x="2457" y="29389"/>
                  <a:pt x="1392" y="29019"/>
                </a:cubicBezTo>
                <a:cubicBezTo>
                  <a:pt x="1726" y="28834"/>
                  <a:pt x="2096" y="28649"/>
                  <a:pt x="2457" y="28464"/>
                </a:cubicBezTo>
                <a:close/>
                <a:moveTo>
                  <a:pt x="43034" y="29389"/>
                </a:moveTo>
                <a:cubicBezTo>
                  <a:pt x="42955" y="29565"/>
                  <a:pt x="42885" y="29750"/>
                  <a:pt x="42850" y="29935"/>
                </a:cubicBezTo>
                <a:cubicBezTo>
                  <a:pt x="41969" y="30005"/>
                  <a:pt x="41089" y="30084"/>
                  <a:pt x="40208" y="30084"/>
                </a:cubicBezTo>
                <a:cubicBezTo>
                  <a:pt x="40279" y="29935"/>
                  <a:pt x="40314" y="29750"/>
                  <a:pt x="40393" y="29609"/>
                </a:cubicBezTo>
                <a:cubicBezTo>
                  <a:pt x="40393" y="29565"/>
                  <a:pt x="40393" y="29565"/>
                  <a:pt x="40428" y="29565"/>
                </a:cubicBezTo>
                <a:cubicBezTo>
                  <a:pt x="41274" y="29530"/>
                  <a:pt x="42154" y="29459"/>
                  <a:pt x="43034" y="29389"/>
                </a:cubicBezTo>
                <a:close/>
                <a:moveTo>
                  <a:pt x="57667" y="28799"/>
                </a:moveTo>
                <a:lnTo>
                  <a:pt x="57667" y="28869"/>
                </a:lnTo>
                <a:cubicBezTo>
                  <a:pt x="57737" y="29125"/>
                  <a:pt x="57781" y="29389"/>
                  <a:pt x="57851" y="29644"/>
                </a:cubicBezTo>
                <a:cubicBezTo>
                  <a:pt x="56857" y="29785"/>
                  <a:pt x="55906" y="29935"/>
                  <a:pt x="54955" y="30084"/>
                </a:cubicBezTo>
                <a:cubicBezTo>
                  <a:pt x="54920" y="29829"/>
                  <a:pt x="54841" y="29565"/>
                  <a:pt x="54805" y="29310"/>
                </a:cubicBezTo>
                <a:lnTo>
                  <a:pt x="54805" y="29274"/>
                </a:lnTo>
                <a:cubicBezTo>
                  <a:pt x="55756" y="29125"/>
                  <a:pt x="56716" y="28984"/>
                  <a:pt x="57667" y="28799"/>
                </a:cubicBezTo>
                <a:close/>
                <a:moveTo>
                  <a:pt x="63609" y="28799"/>
                </a:moveTo>
                <a:cubicBezTo>
                  <a:pt x="63724" y="29089"/>
                  <a:pt x="63794" y="29389"/>
                  <a:pt x="63900" y="29679"/>
                </a:cubicBezTo>
                <a:cubicBezTo>
                  <a:pt x="62914" y="29829"/>
                  <a:pt x="61919" y="29935"/>
                  <a:pt x="60933" y="30084"/>
                </a:cubicBezTo>
                <a:cubicBezTo>
                  <a:pt x="60862" y="29829"/>
                  <a:pt x="60783" y="29530"/>
                  <a:pt x="60713" y="29239"/>
                </a:cubicBezTo>
                <a:cubicBezTo>
                  <a:pt x="61664" y="29089"/>
                  <a:pt x="62658" y="28949"/>
                  <a:pt x="63609" y="28799"/>
                </a:cubicBezTo>
                <a:close/>
                <a:moveTo>
                  <a:pt x="21905" y="29389"/>
                </a:moveTo>
                <a:cubicBezTo>
                  <a:pt x="22926" y="29459"/>
                  <a:pt x="23991" y="29530"/>
                  <a:pt x="25022" y="29565"/>
                </a:cubicBezTo>
                <a:cubicBezTo>
                  <a:pt x="24837" y="29750"/>
                  <a:pt x="24652" y="29935"/>
                  <a:pt x="24467" y="30120"/>
                </a:cubicBezTo>
                <a:cubicBezTo>
                  <a:pt x="23366" y="30084"/>
                  <a:pt x="22301" y="30005"/>
                  <a:pt x="21201" y="29935"/>
                </a:cubicBezTo>
                <a:cubicBezTo>
                  <a:pt x="21421" y="29750"/>
                  <a:pt x="21685" y="29565"/>
                  <a:pt x="21905" y="29389"/>
                </a:cubicBezTo>
                <a:close/>
                <a:moveTo>
                  <a:pt x="34371" y="29424"/>
                </a:moveTo>
                <a:cubicBezTo>
                  <a:pt x="35366" y="29530"/>
                  <a:pt x="36387" y="29565"/>
                  <a:pt x="37382" y="29609"/>
                </a:cubicBezTo>
                <a:cubicBezTo>
                  <a:pt x="37312" y="29785"/>
                  <a:pt x="37233" y="29935"/>
                  <a:pt x="37127" y="30120"/>
                </a:cubicBezTo>
                <a:cubicBezTo>
                  <a:pt x="36097" y="30120"/>
                  <a:pt x="35032" y="30084"/>
                  <a:pt x="34010" y="30005"/>
                </a:cubicBezTo>
                <a:cubicBezTo>
                  <a:pt x="34151" y="29785"/>
                  <a:pt x="34266" y="29609"/>
                  <a:pt x="34371" y="29424"/>
                </a:cubicBezTo>
                <a:close/>
                <a:moveTo>
                  <a:pt x="51574" y="28949"/>
                </a:moveTo>
                <a:cubicBezTo>
                  <a:pt x="51574" y="29204"/>
                  <a:pt x="51574" y="29459"/>
                  <a:pt x="51618" y="29715"/>
                </a:cubicBezTo>
                <a:cubicBezTo>
                  <a:pt x="50659" y="29864"/>
                  <a:pt x="49708" y="29970"/>
                  <a:pt x="48757" y="30120"/>
                </a:cubicBezTo>
                <a:cubicBezTo>
                  <a:pt x="48792" y="30005"/>
                  <a:pt x="48792" y="29899"/>
                  <a:pt x="48792" y="29829"/>
                </a:cubicBezTo>
                <a:lnTo>
                  <a:pt x="48792" y="29389"/>
                </a:lnTo>
                <a:cubicBezTo>
                  <a:pt x="49743" y="29239"/>
                  <a:pt x="50659" y="29089"/>
                  <a:pt x="51574" y="28949"/>
                </a:cubicBezTo>
                <a:close/>
                <a:moveTo>
                  <a:pt x="70063" y="29089"/>
                </a:moveTo>
                <a:cubicBezTo>
                  <a:pt x="70107" y="29169"/>
                  <a:pt x="70142" y="29274"/>
                  <a:pt x="70177" y="29345"/>
                </a:cubicBezTo>
                <a:cubicBezTo>
                  <a:pt x="70247" y="29530"/>
                  <a:pt x="70362" y="29715"/>
                  <a:pt x="70432" y="29899"/>
                </a:cubicBezTo>
                <a:cubicBezTo>
                  <a:pt x="69481" y="29935"/>
                  <a:pt x="68487" y="30005"/>
                  <a:pt x="67501" y="30120"/>
                </a:cubicBezTo>
                <a:cubicBezTo>
                  <a:pt x="67421" y="29935"/>
                  <a:pt x="67386" y="29785"/>
                  <a:pt x="67316" y="29609"/>
                </a:cubicBezTo>
                <a:cubicBezTo>
                  <a:pt x="67281" y="29530"/>
                  <a:pt x="67245" y="29459"/>
                  <a:pt x="67201" y="29345"/>
                </a:cubicBezTo>
                <a:cubicBezTo>
                  <a:pt x="68161" y="29274"/>
                  <a:pt x="69112" y="29169"/>
                  <a:pt x="70063" y="29089"/>
                </a:cubicBezTo>
                <a:close/>
                <a:moveTo>
                  <a:pt x="40349" y="29565"/>
                </a:moveTo>
                <a:lnTo>
                  <a:pt x="40349" y="29565"/>
                </a:lnTo>
                <a:cubicBezTo>
                  <a:pt x="40279" y="29750"/>
                  <a:pt x="40208" y="29935"/>
                  <a:pt x="40129" y="30084"/>
                </a:cubicBezTo>
                <a:cubicBezTo>
                  <a:pt x="39432" y="30109"/>
                  <a:pt x="38752" y="30134"/>
                  <a:pt x="38062" y="30134"/>
                </a:cubicBezTo>
                <a:cubicBezTo>
                  <a:pt x="37776" y="30134"/>
                  <a:pt x="37489" y="30130"/>
                  <a:pt x="37197" y="30120"/>
                </a:cubicBezTo>
                <a:cubicBezTo>
                  <a:pt x="37312" y="29935"/>
                  <a:pt x="37382" y="29785"/>
                  <a:pt x="37453" y="29609"/>
                </a:cubicBezTo>
                <a:cubicBezTo>
                  <a:pt x="38412" y="29609"/>
                  <a:pt x="39398" y="29609"/>
                  <a:pt x="40349" y="29565"/>
                </a:cubicBezTo>
                <a:close/>
                <a:moveTo>
                  <a:pt x="11041" y="28984"/>
                </a:moveTo>
                <a:cubicBezTo>
                  <a:pt x="12071" y="29239"/>
                  <a:pt x="13136" y="29459"/>
                  <a:pt x="14201" y="29679"/>
                </a:cubicBezTo>
                <a:cubicBezTo>
                  <a:pt x="13937" y="29829"/>
                  <a:pt x="13682" y="30005"/>
                  <a:pt x="13427" y="30155"/>
                </a:cubicBezTo>
                <a:cubicBezTo>
                  <a:pt x="12326" y="29935"/>
                  <a:pt x="11261" y="29679"/>
                  <a:pt x="10196" y="29424"/>
                </a:cubicBezTo>
                <a:lnTo>
                  <a:pt x="10275" y="29424"/>
                </a:lnTo>
                <a:cubicBezTo>
                  <a:pt x="10530" y="29274"/>
                  <a:pt x="10786" y="29125"/>
                  <a:pt x="11041" y="28984"/>
                </a:cubicBezTo>
                <a:close/>
                <a:moveTo>
                  <a:pt x="15117" y="29125"/>
                </a:moveTo>
                <a:cubicBezTo>
                  <a:pt x="16103" y="29310"/>
                  <a:pt x="17098" y="29494"/>
                  <a:pt x="18119" y="29644"/>
                </a:cubicBezTo>
                <a:cubicBezTo>
                  <a:pt x="17899" y="29829"/>
                  <a:pt x="17679" y="30005"/>
                  <a:pt x="17424" y="30155"/>
                </a:cubicBezTo>
                <a:cubicBezTo>
                  <a:pt x="16358" y="30005"/>
                  <a:pt x="15337" y="29864"/>
                  <a:pt x="14342" y="29644"/>
                </a:cubicBezTo>
                <a:cubicBezTo>
                  <a:pt x="14598" y="29494"/>
                  <a:pt x="14862" y="29310"/>
                  <a:pt x="15117" y="29125"/>
                </a:cubicBezTo>
                <a:close/>
                <a:moveTo>
                  <a:pt x="27953" y="29530"/>
                </a:moveTo>
                <a:cubicBezTo>
                  <a:pt x="27768" y="29750"/>
                  <a:pt x="27583" y="29935"/>
                  <a:pt x="27407" y="30155"/>
                </a:cubicBezTo>
                <a:lnTo>
                  <a:pt x="27363" y="30155"/>
                </a:lnTo>
                <a:cubicBezTo>
                  <a:pt x="26999" y="30155"/>
                  <a:pt x="26632" y="30170"/>
                  <a:pt x="26265" y="30170"/>
                </a:cubicBezTo>
                <a:cubicBezTo>
                  <a:pt x="26082" y="30170"/>
                  <a:pt x="25899" y="30166"/>
                  <a:pt x="25717" y="30155"/>
                </a:cubicBezTo>
                <a:lnTo>
                  <a:pt x="24546" y="30155"/>
                </a:lnTo>
                <a:cubicBezTo>
                  <a:pt x="24722" y="29935"/>
                  <a:pt x="24907" y="29750"/>
                  <a:pt x="25092" y="29565"/>
                </a:cubicBezTo>
                <a:lnTo>
                  <a:pt x="26377" y="29565"/>
                </a:lnTo>
                <a:cubicBezTo>
                  <a:pt x="26536" y="29580"/>
                  <a:pt x="26698" y="29584"/>
                  <a:pt x="26864" y="29584"/>
                </a:cubicBezTo>
                <a:cubicBezTo>
                  <a:pt x="27194" y="29584"/>
                  <a:pt x="27537" y="29565"/>
                  <a:pt x="27883" y="29565"/>
                </a:cubicBezTo>
                <a:cubicBezTo>
                  <a:pt x="27918" y="29530"/>
                  <a:pt x="27918" y="29530"/>
                  <a:pt x="27953" y="29530"/>
                </a:cubicBezTo>
                <a:close/>
                <a:moveTo>
                  <a:pt x="6313" y="29054"/>
                </a:moveTo>
                <a:cubicBezTo>
                  <a:pt x="7264" y="29345"/>
                  <a:pt x="8259" y="29609"/>
                  <a:pt x="9280" y="29864"/>
                </a:cubicBezTo>
                <a:cubicBezTo>
                  <a:pt x="9210" y="29935"/>
                  <a:pt x="9095" y="29970"/>
                  <a:pt x="9025" y="30005"/>
                </a:cubicBezTo>
                <a:cubicBezTo>
                  <a:pt x="8875" y="30084"/>
                  <a:pt x="8769" y="30155"/>
                  <a:pt x="8655" y="30269"/>
                </a:cubicBezTo>
                <a:cubicBezTo>
                  <a:pt x="7634" y="30005"/>
                  <a:pt x="6639" y="29750"/>
                  <a:pt x="5653" y="29459"/>
                </a:cubicBezTo>
                <a:cubicBezTo>
                  <a:pt x="5873" y="29310"/>
                  <a:pt x="6093" y="29169"/>
                  <a:pt x="6313" y="29054"/>
                </a:cubicBezTo>
                <a:close/>
                <a:moveTo>
                  <a:pt x="29009" y="29514"/>
                </a:moveTo>
                <a:cubicBezTo>
                  <a:pt x="29173" y="29514"/>
                  <a:pt x="29335" y="29518"/>
                  <a:pt x="29494" y="29530"/>
                </a:cubicBezTo>
                <a:cubicBezTo>
                  <a:pt x="30084" y="29530"/>
                  <a:pt x="30630" y="29609"/>
                  <a:pt x="31149" y="29679"/>
                </a:cubicBezTo>
                <a:cubicBezTo>
                  <a:pt x="30999" y="29899"/>
                  <a:pt x="30885" y="30084"/>
                  <a:pt x="30744" y="30304"/>
                </a:cubicBezTo>
                <a:cubicBezTo>
                  <a:pt x="30304" y="30190"/>
                  <a:pt x="29828" y="30155"/>
                  <a:pt x="29388" y="30120"/>
                </a:cubicBezTo>
                <a:cubicBezTo>
                  <a:pt x="29180" y="30108"/>
                  <a:pt x="28968" y="30104"/>
                  <a:pt x="28754" y="30104"/>
                </a:cubicBezTo>
                <a:cubicBezTo>
                  <a:pt x="28327" y="30104"/>
                  <a:pt x="27895" y="30120"/>
                  <a:pt x="27478" y="30120"/>
                </a:cubicBezTo>
                <a:cubicBezTo>
                  <a:pt x="27663" y="29935"/>
                  <a:pt x="27848" y="29750"/>
                  <a:pt x="28024" y="29530"/>
                </a:cubicBezTo>
                <a:cubicBezTo>
                  <a:pt x="28346" y="29530"/>
                  <a:pt x="28681" y="29514"/>
                  <a:pt x="29009" y="29514"/>
                </a:cubicBezTo>
                <a:close/>
                <a:moveTo>
                  <a:pt x="79386" y="29019"/>
                </a:moveTo>
                <a:cubicBezTo>
                  <a:pt x="80407" y="29125"/>
                  <a:pt x="81437" y="29239"/>
                  <a:pt x="82467" y="29389"/>
                </a:cubicBezTo>
                <a:cubicBezTo>
                  <a:pt x="82538" y="29530"/>
                  <a:pt x="82608" y="29644"/>
                  <a:pt x="82723" y="29785"/>
                </a:cubicBezTo>
                <a:cubicBezTo>
                  <a:pt x="82828" y="29935"/>
                  <a:pt x="82943" y="30120"/>
                  <a:pt x="83048" y="30304"/>
                </a:cubicBezTo>
                <a:cubicBezTo>
                  <a:pt x="82027" y="30120"/>
                  <a:pt x="80997" y="30005"/>
                  <a:pt x="79967" y="29935"/>
                </a:cubicBezTo>
                <a:cubicBezTo>
                  <a:pt x="79826" y="29750"/>
                  <a:pt x="79712" y="29565"/>
                  <a:pt x="79606" y="29389"/>
                </a:cubicBezTo>
                <a:cubicBezTo>
                  <a:pt x="79527" y="29274"/>
                  <a:pt x="79456" y="29169"/>
                  <a:pt x="79386" y="29019"/>
                </a:cubicBezTo>
                <a:close/>
                <a:moveTo>
                  <a:pt x="48757" y="29389"/>
                </a:moveTo>
                <a:lnTo>
                  <a:pt x="48757" y="29389"/>
                </a:lnTo>
                <a:cubicBezTo>
                  <a:pt x="48713" y="29530"/>
                  <a:pt x="48713" y="29679"/>
                  <a:pt x="48713" y="29829"/>
                </a:cubicBezTo>
                <a:lnTo>
                  <a:pt x="48713" y="30120"/>
                </a:lnTo>
                <a:cubicBezTo>
                  <a:pt x="47762" y="30225"/>
                  <a:pt x="46847" y="30340"/>
                  <a:pt x="45896" y="30410"/>
                </a:cubicBezTo>
                <a:cubicBezTo>
                  <a:pt x="45896" y="30340"/>
                  <a:pt x="45896" y="30225"/>
                  <a:pt x="45931" y="30155"/>
                </a:cubicBezTo>
                <a:cubicBezTo>
                  <a:pt x="45966" y="30005"/>
                  <a:pt x="45966" y="29864"/>
                  <a:pt x="46001" y="29715"/>
                </a:cubicBezTo>
                <a:cubicBezTo>
                  <a:pt x="46917" y="29609"/>
                  <a:pt x="47833" y="29494"/>
                  <a:pt x="48757" y="29389"/>
                </a:cubicBezTo>
                <a:close/>
                <a:moveTo>
                  <a:pt x="67131" y="29389"/>
                </a:moveTo>
                <a:cubicBezTo>
                  <a:pt x="67166" y="29459"/>
                  <a:pt x="67201" y="29565"/>
                  <a:pt x="67245" y="29644"/>
                </a:cubicBezTo>
                <a:cubicBezTo>
                  <a:pt x="67316" y="29785"/>
                  <a:pt x="67386" y="29935"/>
                  <a:pt x="67465" y="30120"/>
                </a:cubicBezTo>
                <a:cubicBezTo>
                  <a:pt x="66365" y="30190"/>
                  <a:pt x="65300" y="30304"/>
                  <a:pt x="64199" y="30445"/>
                </a:cubicBezTo>
                <a:cubicBezTo>
                  <a:pt x="64164" y="30269"/>
                  <a:pt x="64085" y="30120"/>
                  <a:pt x="64049" y="29970"/>
                </a:cubicBezTo>
                <a:cubicBezTo>
                  <a:pt x="64014" y="29899"/>
                  <a:pt x="64014" y="29829"/>
                  <a:pt x="63979" y="29750"/>
                </a:cubicBezTo>
                <a:cubicBezTo>
                  <a:pt x="65044" y="29609"/>
                  <a:pt x="66101" y="29494"/>
                  <a:pt x="67131" y="29389"/>
                </a:cubicBezTo>
                <a:close/>
                <a:moveTo>
                  <a:pt x="1321" y="29054"/>
                </a:moveTo>
                <a:cubicBezTo>
                  <a:pt x="2387" y="29424"/>
                  <a:pt x="3452" y="29785"/>
                  <a:pt x="4588" y="30120"/>
                </a:cubicBezTo>
                <a:cubicBezTo>
                  <a:pt x="4517" y="30155"/>
                  <a:pt x="4438" y="30190"/>
                  <a:pt x="4367" y="30225"/>
                </a:cubicBezTo>
                <a:cubicBezTo>
                  <a:pt x="4147" y="30340"/>
                  <a:pt x="3927" y="30410"/>
                  <a:pt x="3707" y="30489"/>
                </a:cubicBezTo>
                <a:cubicBezTo>
                  <a:pt x="2607" y="30190"/>
                  <a:pt x="1506" y="29864"/>
                  <a:pt x="406" y="29494"/>
                </a:cubicBezTo>
                <a:cubicBezTo>
                  <a:pt x="696" y="29345"/>
                  <a:pt x="1031" y="29204"/>
                  <a:pt x="1321" y="29054"/>
                </a:cubicBezTo>
                <a:close/>
                <a:moveTo>
                  <a:pt x="60642" y="29239"/>
                </a:moveTo>
                <a:cubicBezTo>
                  <a:pt x="60713" y="29530"/>
                  <a:pt x="60783" y="29829"/>
                  <a:pt x="60862" y="30120"/>
                </a:cubicBezTo>
                <a:cubicBezTo>
                  <a:pt x="60493" y="30155"/>
                  <a:pt x="60123" y="30190"/>
                  <a:pt x="59762" y="30269"/>
                </a:cubicBezTo>
                <a:cubicBezTo>
                  <a:pt x="59207" y="30340"/>
                  <a:pt x="58661" y="30410"/>
                  <a:pt x="58072" y="30489"/>
                </a:cubicBezTo>
                <a:cubicBezTo>
                  <a:pt x="58036" y="30225"/>
                  <a:pt x="57957" y="29935"/>
                  <a:pt x="57922" y="29679"/>
                </a:cubicBezTo>
                <a:cubicBezTo>
                  <a:pt x="58547" y="29565"/>
                  <a:pt x="59207" y="29459"/>
                  <a:pt x="59832" y="29389"/>
                </a:cubicBezTo>
                <a:cubicBezTo>
                  <a:pt x="60123" y="29310"/>
                  <a:pt x="60378" y="29274"/>
                  <a:pt x="60642" y="29239"/>
                </a:cubicBezTo>
                <a:close/>
                <a:moveTo>
                  <a:pt x="18234" y="29644"/>
                </a:moveTo>
                <a:cubicBezTo>
                  <a:pt x="18269" y="29644"/>
                  <a:pt x="18304" y="29679"/>
                  <a:pt x="18339" y="29679"/>
                </a:cubicBezTo>
                <a:cubicBezTo>
                  <a:pt x="19264" y="29785"/>
                  <a:pt x="20144" y="29899"/>
                  <a:pt x="21060" y="29970"/>
                </a:cubicBezTo>
                <a:cubicBezTo>
                  <a:pt x="20840" y="30155"/>
                  <a:pt x="20584" y="30340"/>
                  <a:pt x="20364" y="30525"/>
                </a:cubicBezTo>
                <a:cubicBezTo>
                  <a:pt x="19405" y="30410"/>
                  <a:pt x="18454" y="30304"/>
                  <a:pt x="17538" y="30190"/>
                </a:cubicBezTo>
                <a:cubicBezTo>
                  <a:pt x="17758" y="30005"/>
                  <a:pt x="17978" y="29829"/>
                  <a:pt x="18234" y="29644"/>
                </a:cubicBezTo>
                <a:close/>
                <a:moveTo>
                  <a:pt x="54735" y="29310"/>
                </a:moveTo>
                <a:lnTo>
                  <a:pt x="54770" y="29345"/>
                </a:lnTo>
                <a:cubicBezTo>
                  <a:pt x="54805" y="29565"/>
                  <a:pt x="54841" y="29829"/>
                  <a:pt x="54876" y="30084"/>
                </a:cubicBezTo>
                <a:cubicBezTo>
                  <a:pt x="53819" y="30225"/>
                  <a:pt x="52719" y="30375"/>
                  <a:pt x="51689" y="30525"/>
                </a:cubicBezTo>
                <a:cubicBezTo>
                  <a:pt x="51653" y="30304"/>
                  <a:pt x="51653" y="30049"/>
                  <a:pt x="51653" y="29750"/>
                </a:cubicBezTo>
                <a:cubicBezTo>
                  <a:pt x="52719" y="29609"/>
                  <a:pt x="53740" y="29459"/>
                  <a:pt x="54735" y="29310"/>
                </a:cubicBezTo>
                <a:close/>
                <a:moveTo>
                  <a:pt x="10125" y="29459"/>
                </a:moveTo>
                <a:cubicBezTo>
                  <a:pt x="11155" y="29750"/>
                  <a:pt x="12256" y="29970"/>
                  <a:pt x="13356" y="30190"/>
                </a:cubicBezTo>
                <a:cubicBezTo>
                  <a:pt x="13242" y="30225"/>
                  <a:pt x="13136" y="30304"/>
                  <a:pt x="13057" y="30340"/>
                </a:cubicBezTo>
                <a:cubicBezTo>
                  <a:pt x="12916" y="30410"/>
                  <a:pt x="12802" y="30489"/>
                  <a:pt x="12661" y="30560"/>
                </a:cubicBezTo>
                <a:cubicBezTo>
                  <a:pt x="11560" y="30340"/>
                  <a:pt x="10495" y="30120"/>
                  <a:pt x="9430" y="29864"/>
                </a:cubicBezTo>
                <a:cubicBezTo>
                  <a:pt x="9685" y="29715"/>
                  <a:pt x="9905" y="29609"/>
                  <a:pt x="10125" y="29459"/>
                </a:cubicBezTo>
                <a:close/>
                <a:moveTo>
                  <a:pt x="14272" y="29715"/>
                </a:moveTo>
                <a:cubicBezTo>
                  <a:pt x="15258" y="29899"/>
                  <a:pt x="16288" y="30049"/>
                  <a:pt x="17353" y="30225"/>
                </a:cubicBezTo>
                <a:cubicBezTo>
                  <a:pt x="17133" y="30375"/>
                  <a:pt x="16913" y="30525"/>
                  <a:pt x="16658" y="30665"/>
                </a:cubicBezTo>
                <a:cubicBezTo>
                  <a:pt x="15557" y="30525"/>
                  <a:pt x="14527" y="30340"/>
                  <a:pt x="13497" y="30155"/>
                </a:cubicBezTo>
                <a:cubicBezTo>
                  <a:pt x="13796" y="30005"/>
                  <a:pt x="14052" y="29864"/>
                  <a:pt x="14272" y="29715"/>
                </a:cubicBezTo>
                <a:close/>
                <a:moveTo>
                  <a:pt x="31220" y="29679"/>
                </a:moveTo>
                <a:cubicBezTo>
                  <a:pt x="31369" y="29715"/>
                  <a:pt x="31475" y="29750"/>
                  <a:pt x="31624" y="29750"/>
                </a:cubicBezTo>
                <a:cubicBezTo>
                  <a:pt x="32100" y="29829"/>
                  <a:pt x="32575" y="29935"/>
                  <a:pt x="33086" y="29970"/>
                </a:cubicBezTo>
                <a:cubicBezTo>
                  <a:pt x="33350" y="30005"/>
                  <a:pt x="33641" y="30005"/>
                  <a:pt x="33896" y="30049"/>
                </a:cubicBezTo>
                <a:cubicBezTo>
                  <a:pt x="33790" y="30225"/>
                  <a:pt x="33641" y="30445"/>
                  <a:pt x="33491" y="30665"/>
                </a:cubicBezTo>
                <a:cubicBezTo>
                  <a:pt x="33165" y="30630"/>
                  <a:pt x="32795" y="30595"/>
                  <a:pt x="32426" y="30560"/>
                </a:cubicBezTo>
                <a:cubicBezTo>
                  <a:pt x="31985" y="30525"/>
                  <a:pt x="31545" y="30445"/>
                  <a:pt x="31105" y="30375"/>
                </a:cubicBezTo>
                <a:cubicBezTo>
                  <a:pt x="30999" y="30340"/>
                  <a:pt x="30885" y="30304"/>
                  <a:pt x="30779" y="30304"/>
                </a:cubicBezTo>
                <a:cubicBezTo>
                  <a:pt x="30929" y="30084"/>
                  <a:pt x="31070" y="29899"/>
                  <a:pt x="31220" y="29679"/>
                </a:cubicBezTo>
                <a:close/>
                <a:moveTo>
                  <a:pt x="45931" y="29715"/>
                </a:moveTo>
                <a:cubicBezTo>
                  <a:pt x="45931" y="29864"/>
                  <a:pt x="45896" y="30005"/>
                  <a:pt x="45852" y="30155"/>
                </a:cubicBezTo>
                <a:cubicBezTo>
                  <a:pt x="45852" y="30225"/>
                  <a:pt x="45816" y="30340"/>
                  <a:pt x="45816" y="30445"/>
                </a:cubicBezTo>
                <a:cubicBezTo>
                  <a:pt x="44795" y="30525"/>
                  <a:pt x="43730" y="30630"/>
                  <a:pt x="42665" y="30665"/>
                </a:cubicBezTo>
                <a:cubicBezTo>
                  <a:pt x="42735" y="30445"/>
                  <a:pt x="42814" y="30225"/>
                  <a:pt x="42885" y="30005"/>
                </a:cubicBezTo>
                <a:cubicBezTo>
                  <a:pt x="43915" y="29935"/>
                  <a:pt x="44936" y="29829"/>
                  <a:pt x="45931" y="29715"/>
                </a:cubicBezTo>
                <a:close/>
                <a:moveTo>
                  <a:pt x="21130" y="29970"/>
                </a:moveTo>
                <a:cubicBezTo>
                  <a:pt x="22231" y="30084"/>
                  <a:pt x="23331" y="30155"/>
                  <a:pt x="24432" y="30190"/>
                </a:cubicBezTo>
                <a:cubicBezTo>
                  <a:pt x="24212" y="30375"/>
                  <a:pt x="24027" y="30560"/>
                  <a:pt x="23807" y="30745"/>
                </a:cubicBezTo>
                <a:cubicBezTo>
                  <a:pt x="22706" y="30709"/>
                  <a:pt x="21570" y="30630"/>
                  <a:pt x="20435" y="30525"/>
                </a:cubicBezTo>
                <a:cubicBezTo>
                  <a:pt x="20690" y="30340"/>
                  <a:pt x="20910" y="30155"/>
                  <a:pt x="21130" y="29970"/>
                </a:cubicBezTo>
                <a:close/>
                <a:moveTo>
                  <a:pt x="73663" y="29785"/>
                </a:moveTo>
                <a:cubicBezTo>
                  <a:pt x="74685" y="29785"/>
                  <a:pt x="75715" y="29785"/>
                  <a:pt x="76745" y="29829"/>
                </a:cubicBezTo>
                <a:cubicBezTo>
                  <a:pt x="76930" y="30120"/>
                  <a:pt x="77106" y="30410"/>
                  <a:pt x="77291" y="30745"/>
                </a:cubicBezTo>
                <a:cubicBezTo>
                  <a:pt x="76630" y="30709"/>
                  <a:pt x="75970" y="30709"/>
                  <a:pt x="75275" y="30709"/>
                </a:cubicBezTo>
                <a:lnTo>
                  <a:pt x="74139" y="30709"/>
                </a:lnTo>
                <a:cubicBezTo>
                  <a:pt x="73989" y="30410"/>
                  <a:pt x="73804" y="30120"/>
                  <a:pt x="73663" y="29785"/>
                </a:cubicBezTo>
                <a:close/>
                <a:moveTo>
                  <a:pt x="63944" y="29750"/>
                </a:moveTo>
                <a:cubicBezTo>
                  <a:pt x="63944" y="29829"/>
                  <a:pt x="63979" y="29899"/>
                  <a:pt x="63979" y="29970"/>
                </a:cubicBezTo>
                <a:cubicBezTo>
                  <a:pt x="64049" y="30120"/>
                  <a:pt x="64085" y="30269"/>
                  <a:pt x="64120" y="30445"/>
                </a:cubicBezTo>
                <a:cubicBezTo>
                  <a:pt x="63134" y="30560"/>
                  <a:pt x="62139" y="30665"/>
                  <a:pt x="61118" y="30780"/>
                </a:cubicBezTo>
                <a:cubicBezTo>
                  <a:pt x="61083" y="30665"/>
                  <a:pt x="61039" y="30525"/>
                  <a:pt x="61003" y="30375"/>
                </a:cubicBezTo>
                <a:cubicBezTo>
                  <a:pt x="60968" y="30304"/>
                  <a:pt x="60968" y="30225"/>
                  <a:pt x="60933" y="30155"/>
                </a:cubicBezTo>
                <a:cubicBezTo>
                  <a:pt x="61963" y="30005"/>
                  <a:pt x="62949" y="29864"/>
                  <a:pt x="63944" y="29750"/>
                </a:cubicBezTo>
                <a:close/>
                <a:moveTo>
                  <a:pt x="24502" y="30190"/>
                </a:moveTo>
                <a:cubicBezTo>
                  <a:pt x="24907" y="30190"/>
                  <a:pt x="25312" y="30225"/>
                  <a:pt x="25717" y="30225"/>
                </a:cubicBezTo>
                <a:cubicBezTo>
                  <a:pt x="26263" y="30225"/>
                  <a:pt x="26818" y="30225"/>
                  <a:pt x="27328" y="30190"/>
                </a:cubicBezTo>
                <a:lnTo>
                  <a:pt x="27328" y="30190"/>
                </a:lnTo>
                <a:cubicBezTo>
                  <a:pt x="27143" y="30410"/>
                  <a:pt x="26967" y="30595"/>
                  <a:pt x="26782" y="30815"/>
                </a:cubicBezTo>
                <a:lnTo>
                  <a:pt x="25462" y="30815"/>
                </a:lnTo>
                <a:cubicBezTo>
                  <a:pt x="24942" y="30815"/>
                  <a:pt x="24432" y="30780"/>
                  <a:pt x="23886" y="30780"/>
                </a:cubicBezTo>
                <a:cubicBezTo>
                  <a:pt x="24106" y="30560"/>
                  <a:pt x="24282" y="30375"/>
                  <a:pt x="24502" y="30190"/>
                </a:cubicBezTo>
                <a:close/>
                <a:moveTo>
                  <a:pt x="33966" y="30049"/>
                </a:moveTo>
                <a:cubicBezTo>
                  <a:pt x="35032" y="30120"/>
                  <a:pt x="36062" y="30155"/>
                  <a:pt x="37127" y="30190"/>
                </a:cubicBezTo>
                <a:cubicBezTo>
                  <a:pt x="37013" y="30410"/>
                  <a:pt x="36907" y="30630"/>
                  <a:pt x="36792" y="30815"/>
                </a:cubicBezTo>
                <a:cubicBezTo>
                  <a:pt x="35727" y="30815"/>
                  <a:pt x="34627" y="30745"/>
                  <a:pt x="33570" y="30665"/>
                </a:cubicBezTo>
                <a:cubicBezTo>
                  <a:pt x="33711" y="30445"/>
                  <a:pt x="33861" y="30269"/>
                  <a:pt x="33966" y="30049"/>
                </a:cubicBezTo>
                <a:close/>
                <a:moveTo>
                  <a:pt x="42814" y="30005"/>
                </a:moveTo>
                <a:cubicBezTo>
                  <a:pt x="42735" y="30225"/>
                  <a:pt x="42665" y="30445"/>
                  <a:pt x="42594" y="30709"/>
                </a:cubicBezTo>
                <a:cubicBezTo>
                  <a:pt x="41714" y="30745"/>
                  <a:pt x="40833" y="30780"/>
                  <a:pt x="39909" y="30815"/>
                </a:cubicBezTo>
                <a:cubicBezTo>
                  <a:pt x="40023" y="30595"/>
                  <a:pt x="40094" y="30375"/>
                  <a:pt x="40173" y="30155"/>
                </a:cubicBezTo>
                <a:cubicBezTo>
                  <a:pt x="41054" y="30120"/>
                  <a:pt x="41934" y="30084"/>
                  <a:pt x="42814" y="30005"/>
                </a:cubicBezTo>
                <a:close/>
                <a:moveTo>
                  <a:pt x="73584" y="29785"/>
                </a:moveTo>
                <a:cubicBezTo>
                  <a:pt x="73769" y="30120"/>
                  <a:pt x="73919" y="30410"/>
                  <a:pt x="74068" y="30709"/>
                </a:cubicBezTo>
                <a:cubicBezTo>
                  <a:pt x="73038" y="30709"/>
                  <a:pt x="71973" y="30745"/>
                  <a:pt x="70943" y="30815"/>
                </a:cubicBezTo>
                <a:cubicBezTo>
                  <a:pt x="70802" y="30525"/>
                  <a:pt x="70652" y="30225"/>
                  <a:pt x="70503" y="29935"/>
                </a:cubicBezTo>
                <a:cubicBezTo>
                  <a:pt x="71568" y="29864"/>
                  <a:pt x="72598" y="29829"/>
                  <a:pt x="73584" y="29785"/>
                </a:cubicBezTo>
                <a:close/>
                <a:moveTo>
                  <a:pt x="40129" y="30155"/>
                </a:moveTo>
                <a:lnTo>
                  <a:pt x="40129" y="30155"/>
                </a:lnTo>
                <a:cubicBezTo>
                  <a:pt x="40023" y="30375"/>
                  <a:pt x="39953" y="30595"/>
                  <a:pt x="39839" y="30815"/>
                </a:cubicBezTo>
                <a:cubicBezTo>
                  <a:pt x="39346" y="30833"/>
                  <a:pt x="38850" y="30841"/>
                  <a:pt x="38355" y="30841"/>
                </a:cubicBezTo>
                <a:cubicBezTo>
                  <a:pt x="37860" y="30841"/>
                  <a:pt x="37365" y="30833"/>
                  <a:pt x="36872" y="30815"/>
                </a:cubicBezTo>
                <a:cubicBezTo>
                  <a:pt x="36977" y="30630"/>
                  <a:pt x="37092" y="30410"/>
                  <a:pt x="37162" y="30190"/>
                </a:cubicBezTo>
                <a:cubicBezTo>
                  <a:pt x="38148" y="30190"/>
                  <a:pt x="39143" y="30190"/>
                  <a:pt x="40129" y="30155"/>
                </a:cubicBezTo>
                <a:close/>
                <a:moveTo>
                  <a:pt x="5618" y="29494"/>
                </a:moveTo>
                <a:cubicBezTo>
                  <a:pt x="6568" y="29785"/>
                  <a:pt x="7554" y="30049"/>
                  <a:pt x="8585" y="30304"/>
                </a:cubicBezTo>
                <a:cubicBezTo>
                  <a:pt x="8435" y="30410"/>
                  <a:pt x="8294" y="30525"/>
                  <a:pt x="8144" y="30630"/>
                </a:cubicBezTo>
                <a:cubicBezTo>
                  <a:pt x="8039" y="30709"/>
                  <a:pt x="7889" y="30780"/>
                  <a:pt x="7775" y="30885"/>
                </a:cubicBezTo>
                <a:cubicBezTo>
                  <a:pt x="6718" y="30630"/>
                  <a:pt x="5723" y="30375"/>
                  <a:pt x="4737" y="30084"/>
                </a:cubicBezTo>
                <a:cubicBezTo>
                  <a:pt x="4993" y="29935"/>
                  <a:pt x="5283" y="29750"/>
                  <a:pt x="5538" y="29565"/>
                </a:cubicBezTo>
                <a:cubicBezTo>
                  <a:pt x="5538" y="29530"/>
                  <a:pt x="5574" y="29530"/>
                  <a:pt x="5618" y="29494"/>
                </a:cubicBezTo>
                <a:close/>
                <a:moveTo>
                  <a:pt x="51618" y="29785"/>
                </a:moveTo>
                <a:lnTo>
                  <a:pt x="51618" y="30525"/>
                </a:lnTo>
                <a:cubicBezTo>
                  <a:pt x="50623" y="30665"/>
                  <a:pt x="49637" y="30780"/>
                  <a:pt x="48643" y="30885"/>
                </a:cubicBezTo>
                <a:cubicBezTo>
                  <a:pt x="48678" y="30665"/>
                  <a:pt x="48757" y="30410"/>
                  <a:pt x="48757" y="30155"/>
                </a:cubicBezTo>
                <a:cubicBezTo>
                  <a:pt x="49708" y="30049"/>
                  <a:pt x="50659" y="29899"/>
                  <a:pt x="51618" y="29785"/>
                </a:cubicBezTo>
                <a:close/>
                <a:moveTo>
                  <a:pt x="82538" y="29424"/>
                </a:moveTo>
                <a:lnTo>
                  <a:pt x="82538" y="29424"/>
                </a:lnTo>
                <a:cubicBezTo>
                  <a:pt x="83533" y="29565"/>
                  <a:pt x="84554" y="29750"/>
                  <a:pt x="85549" y="30005"/>
                </a:cubicBezTo>
                <a:cubicBezTo>
                  <a:pt x="85654" y="30155"/>
                  <a:pt x="85769" y="30304"/>
                  <a:pt x="85874" y="30445"/>
                </a:cubicBezTo>
                <a:cubicBezTo>
                  <a:pt x="85989" y="30595"/>
                  <a:pt x="86095" y="30745"/>
                  <a:pt x="86209" y="30885"/>
                </a:cubicBezTo>
                <a:cubicBezTo>
                  <a:pt x="85179" y="30665"/>
                  <a:pt x="84149" y="30445"/>
                  <a:pt x="83128" y="30304"/>
                </a:cubicBezTo>
                <a:cubicBezTo>
                  <a:pt x="83013" y="30120"/>
                  <a:pt x="82872" y="29935"/>
                  <a:pt x="82758" y="29750"/>
                </a:cubicBezTo>
                <a:cubicBezTo>
                  <a:pt x="82687" y="29644"/>
                  <a:pt x="82608" y="29530"/>
                  <a:pt x="82538" y="29424"/>
                </a:cubicBezTo>
                <a:close/>
                <a:moveTo>
                  <a:pt x="57851" y="29679"/>
                </a:moveTo>
                <a:cubicBezTo>
                  <a:pt x="57922" y="29970"/>
                  <a:pt x="57957" y="30225"/>
                  <a:pt x="58036" y="30525"/>
                </a:cubicBezTo>
                <a:cubicBezTo>
                  <a:pt x="57042" y="30630"/>
                  <a:pt x="56055" y="30780"/>
                  <a:pt x="55061" y="30929"/>
                </a:cubicBezTo>
                <a:cubicBezTo>
                  <a:pt x="55025" y="30630"/>
                  <a:pt x="54990" y="30375"/>
                  <a:pt x="54955" y="30120"/>
                </a:cubicBezTo>
                <a:cubicBezTo>
                  <a:pt x="55906" y="29970"/>
                  <a:pt x="56901" y="29829"/>
                  <a:pt x="57851" y="29679"/>
                </a:cubicBezTo>
                <a:close/>
                <a:moveTo>
                  <a:pt x="76815" y="29829"/>
                </a:moveTo>
                <a:cubicBezTo>
                  <a:pt x="77845" y="29829"/>
                  <a:pt x="78911" y="29899"/>
                  <a:pt x="79932" y="29970"/>
                </a:cubicBezTo>
                <a:cubicBezTo>
                  <a:pt x="80117" y="30304"/>
                  <a:pt x="80337" y="30595"/>
                  <a:pt x="80522" y="30929"/>
                </a:cubicBezTo>
                <a:cubicBezTo>
                  <a:pt x="79492" y="30815"/>
                  <a:pt x="78426" y="30780"/>
                  <a:pt x="77370" y="30745"/>
                </a:cubicBezTo>
                <a:cubicBezTo>
                  <a:pt x="77185" y="30410"/>
                  <a:pt x="77000" y="30120"/>
                  <a:pt x="76815" y="29829"/>
                </a:cubicBezTo>
                <a:close/>
                <a:moveTo>
                  <a:pt x="9359" y="29899"/>
                </a:moveTo>
                <a:cubicBezTo>
                  <a:pt x="10416" y="30155"/>
                  <a:pt x="11481" y="30375"/>
                  <a:pt x="12582" y="30595"/>
                </a:cubicBezTo>
                <a:cubicBezTo>
                  <a:pt x="12361" y="30709"/>
                  <a:pt x="12141" y="30815"/>
                  <a:pt x="11956" y="30965"/>
                </a:cubicBezTo>
                <a:cubicBezTo>
                  <a:pt x="10821" y="30745"/>
                  <a:pt x="9755" y="30525"/>
                  <a:pt x="8734" y="30269"/>
                </a:cubicBezTo>
                <a:cubicBezTo>
                  <a:pt x="8840" y="30190"/>
                  <a:pt x="8954" y="30120"/>
                  <a:pt x="9060" y="30084"/>
                </a:cubicBezTo>
                <a:cubicBezTo>
                  <a:pt x="9174" y="30005"/>
                  <a:pt x="9280" y="29935"/>
                  <a:pt x="9359" y="29899"/>
                </a:cubicBezTo>
                <a:close/>
                <a:moveTo>
                  <a:pt x="28402" y="30164"/>
                </a:moveTo>
                <a:cubicBezTo>
                  <a:pt x="28728" y="30164"/>
                  <a:pt x="29058" y="30172"/>
                  <a:pt x="29388" y="30190"/>
                </a:cubicBezTo>
                <a:cubicBezTo>
                  <a:pt x="29828" y="30190"/>
                  <a:pt x="30269" y="30269"/>
                  <a:pt x="30665" y="30340"/>
                </a:cubicBezTo>
                <a:cubicBezTo>
                  <a:pt x="30524" y="30560"/>
                  <a:pt x="30374" y="30780"/>
                  <a:pt x="30189" y="31000"/>
                </a:cubicBezTo>
                <a:cubicBezTo>
                  <a:pt x="29679" y="30885"/>
                  <a:pt x="29168" y="30815"/>
                  <a:pt x="28614" y="30815"/>
                </a:cubicBezTo>
                <a:cubicBezTo>
                  <a:pt x="28432" y="30803"/>
                  <a:pt x="28245" y="30799"/>
                  <a:pt x="28056" y="30799"/>
                </a:cubicBezTo>
                <a:cubicBezTo>
                  <a:pt x="27678" y="30799"/>
                  <a:pt x="27293" y="30815"/>
                  <a:pt x="26923" y="30815"/>
                </a:cubicBezTo>
                <a:lnTo>
                  <a:pt x="26853" y="30815"/>
                </a:lnTo>
                <a:cubicBezTo>
                  <a:pt x="27038" y="30595"/>
                  <a:pt x="27223" y="30410"/>
                  <a:pt x="27443" y="30190"/>
                </a:cubicBezTo>
                <a:cubicBezTo>
                  <a:pt x="27755" y="30172"/>
                  <a:pt x="28076" y="30164"/>
                  <a:pt x="28402" y="30164"/>
                </a:cubicBezTo>
                <a:close/>
                <a:moveTo>
                  <a:pt x="70468" y="29935"/>
                </a:moveTo>
                <a:cubicBezTo>
                  <a:pt x="70582" y="30225"/>
                  <a:pt x="70723" y="30525"/>
                  <a:pt x="70873" y="30815"/>
                </a:cubicBezTo>
                <a:cubicBezTo>
                  <a:pt x="69886" y="30850"/>
                  <a:pt x="68892" y="30929"/>
                  <a:pt x="67906" y="31000"/>
                </a:cubicBezTo>
                <a:cubicBezTo>
                  <a:pt x="67756" y="30709"/>
                  <a:pt x="67641" y="30445"/>
                  <a:pt x="67536" y="30155"/>
                </a:cubicBezTo>
                <a:cubicBezTo>
                  <a:pt x="68522" y="30084"/>
                  <a:pt x="69481" y="30005"/>
                  <a:pt x="70468" y="29935"/>
                </a:cubicBezTo>
                <a:close/>
                <a:moveTo>
                  <a:pt x="17538" y="30225"/>
                </a:moveTo>
                <a:cubicBezTo>
                  <a:pt x="18454" y="30375"/>
                  <a:pt x="19369" y="30489"/>
                  <a:pt x="20285" y="30560"/>
                </a:cubicBezTo>
                <a:lnTo>
                  <a:pt x="20250" y="30595"/>
                </a:lnTo>
                <a:cubicBezTo>
                  <a:pt x="20030" y="30745"/>
                  <a:pt x="19845" y="30885"/>
                  <a:pt x="19660" y="31035"/>
                </a:cubicBezTo>
                <a:cubicBezTo>
                  <a:pt x="18709" y="30965"/>
                  <a:pt x="17758" y="30850"/>
                  <a:pt x="16843" y="30709"/>
                </a:cubicBezTo>
                <a:lnTo>
                  <a:pt x="16763" y="30709"/>
                </a:lnTo>
                <a:cubicBezTo>
                  <a:pt x="16984" y="30560"/>
                  <a:pt x="17204" y="30375"/>
                  <a:pt x="17459" y="30225"/>
                </a:cubicBezTo>
                <a:close/>
                <a:moveTo>
                  <a:pt x="13427" y="30190"/>
                </a:moveTo>
                <a:cubicBezTo>
                  <a:pt x="14457" y="30410"/>
                  <a:pt x="15478" y="30560"/>
                  <a:pt x="16579" y="30745"/>
                </a:cubicBezTo>
                <a:cubicBezTo>
                  <a:pt x="16508" y="30780"/>
                  <a:pt x="16402" y="30850"/>
                  <a:pt x="16288" y="30885"/>
                </a:cubicBezTo>
                <a:cubicBezTo>
                  <a:pt x="16182" y="30965"/>
                  <a:pt x="16068" y="31035"/>
                  <a:pt x="15962" y="31070"/>
                </a:cubicBezTo>
                <a:cubicBezTo>
                  <a:pt x="14862" y="30929"/>
                  <a:pt x="13796" y="30745"/>
                  <a:pt x="12766" y="30560"/>
                </a:cubicBezTo>
                <a:cubicBezTo>
                  <a:pt x="12881" y="30525"/>
                  <a:pt x="12951" y="30445"/>
                  <a:pt x="13057" y="30410"/>
                </a:cubicBezTo>
                <a:cubicBezTo>
                  <a:pt x="13207" y="30340"/>
                  <a:pt x="13321" y="30269"/>
                  <a:pt x="13427" y="30190"/>
                </a:cubicBezTo>
                <a:close/>
                <a:moveTo>
                  <a:pt x="60898" y="30155"/>
                </a:moveTo>
                <a:cubicBezTo>
                  <a:pt x="60898" y="30225"/>
                  <a:pt x="60933" y="30304"/>
                  <a:pt x="60933" y="30410"/>
                </a:cubicBezTo>
                <a:cubicBezTo>
                  <a:pt x="60968" y="30525"/>
                  <a:pt x="61003" y="30665"/>
                  <a:pt x="61039" y="30815"/>
                </a:cubicBezTo>
                <a:cubicBezTo>
                  <a:pt x="60713" y="30850"/>
                  <a:pt x="60343" y="30885"/>
                  <a:pt x="60017" y="30929"/>
                </a:cubicBezTo>
                <a:cubicBezTo>
                  <a:pt x="59427" y="31000"/>
                  <a:pt x="58802" y="31070"/>
                  <a:pt x="58177" y="31150"/>
                </a:cubicBezTo>
                <a:cubicBezTo>
                  <a:pt x="58177" y="31035"/>
                  <a:pt x="58142" y="30965"/>
                  <a:pt x="58142" y="30850"/>
                </a:cubicBezTo>
                <a:cubicBezTo>
                  <a:pt x="58142" y="30745"/>
                  <a:pt x="58107" y="30665"/>
                  <a:pt x="58107" y="30560"/>
                </a:cubicBezTo>
                <a:cubicBezTo>
                  <a:pt x="58661" y="30489"/>
                  <a:pt x="59207" y="30410"/>
                  <a:pt x="59762" y="30304"/>
                </a:cubicBezTo>
                <a:cubicBezTo>
                  <a:pt x="60158" y="30269"/>
                  <a:pt x="60528" y="30190"/>
                  <a:pt x="60898" y="30155"/>
                </a:cubicBezTo>
                <a:close/>
                <a:moveTo>
                  <a:pt x="48713" y="30155"/>
                </a:moveTo>
                <a:cubicBezTo>
                  <a:pt x="48678" y="30410"/>
                  <a:pt x="48643" y="30665"/>
                  <a:pt x="48607" y="30885"/>
                </a:cubicBezTo>
                <a:cubicBezTo>
                  <a:pt x="48572" y="30885"/>
                  <a:pt x="48572" y="30885"/>
                  <a:pt x="48572" y="30929"/>
                </a:cubicBezTo>
                <a:cubicBezTo>
                  <a:pt x="47612" y="31035"/>
                  <a:pt x="46662" y="31106"/>
                  <a:pt x="45746" y="31185"/>
                </a:cubicBezTo>
                <a:cubicBezTo>
                  <a:pt x="45781" y="30965"/>
                  <a:pt x="45816" y="30709"/>
                  <a:pt x="45852" y="30489"/>
                </a:cubicBezTo>
                <a:cubicBezTo>
                  <a:pt x="46811" y="30375"/>
                  <a:pt x="47762" y="30304"/>
                  <a:pt x="48713" y="30155"/>
                </a:cubicBezTo>
                <a:close/>
                <a:moveTo>
                  <a:pt x="4658" y="30120"/>
                </a:moveTo>
                <a:cubicBezTo>
                  <a:pt x="5653" y="30410"/>
                  <a:pt x="6674" y="30665"/>
                  <a:pt x="7704" y="30929"/>
                </a:cubicBezTo>
                <a:cubicBezTo>
                  <a:pt x="7519" y="31070"/>
                  <a:pt x="7299" y="31185"/>
                  <a:pt x="7079" y="31290"/>
                </a:cubicBezTo>
                <a:cubicBezTo>
                  <a:pt x="5979" y="31070"/>
                  <a:pt x="4878" y="30815"/>
                  <a:pt x="3778" y="30525"/>
                </a:cubicBezTo>
                <a:cubicBezTo>
                  <a:pt x="3998" y="30445"/>
                  <a:pt x="4183" y="30375"/>
                  <a:pt x="4403" y="30269"/>
                </a:cubicBezTo>
                <a:cubicBezTo>
                  <a:pt x="4473" y="30225"/>
                  <a:pt x="4588" y="30190"/>
                  <a:pt x="4658" y="30120"/>
                </a:cubicBezTo>
                <a:close/>
                <a:moveTo>
                  <a:pt x="67465" y="30155"/>
                </a:moveTo>
                <a:cubicBezTo>
                  <a:pt x="67571" y="30445"/>
                  <a:pt x="67721" y="30709"/>
                  <a:pt x="67826" y="31000"/>
                </a:cubicBezTo>
                <a:cubicBezTo>
                  <a:pt x="66726" y="31070"/>
                  <a:pt x="65625" y="31185"/>
                  <a:pt x="64490" y="31290"/>
                </a:cubicBezTo>
                <a:cubicBezTo>
                  <a:pt x="64384" y="31035"/>
                  <a:pt x="64305" y="30745"/>
                  <a:pt x="64234" y="30489"/>
                </a:cubicBezTo>
                <a:cubicBezTo>
                  <a:pt x="65300" y="30375"/>
                  <a:pt x="66400" y="30269"/>
                  <a:pt x="67465" y="30155"/>
                </a:cubicBezTo>
                <a:close/>
                <a:moveTo>
                  <a:pt x="80011" y="29970"/>
                </a:moveTo>
                <a:lnTo>
                  <a:pt x="80011" y="29970"/>
                </a:lnTo>
                <a:cubicBezTo>
                  <a:pt x="81032" y="30084"/>
                  <a:pt x="82062" y="30190"/>
                  <a:pt x="83092" y="30340"/>
                </a:cubicBezTo>
                <a:cubicBezTo>
                  <a:pt x="83313" y="30665"/>
                  <a:pt x="83533" y="30965"/>
                  <a:pt x="83753" y="31290"/>
                </a:cubicBezTo>
                <a:cubicBezTo>
                  <a:pt x="82723" y="31150"/>
                  <a:pt x="81693" y="31000"/>
                  <a:pt x="80592" y="30929"/>
                </a:cubicBezTo>
                <a:cubicBezTo>
                  <a:pt x="80407" y="30595"/>
                  <a:pt x="80187" y="30304"/>
                  <a:pt x="80011" y="29970"/>
                </a:cubicBezTo>
                <a:close/>
                <a:moveTo>
                  <a:pt x="20364" y="30560"/>
                </a:moveTo>
                <a:cubicBezTo>
                  <a:pt x="21500" y="30665"/>
                  <a:pt x="22636" y="30780"/>
                  <a:pt x="23771" y="30815"/>
                </a:cubicBezTo>
                <a:cubicBezTo>
                  <a:pt x="23551" y="31000"/>
                  <a:pt x="23366" y="31150"/>
                  <a:pt x="23181" y="31326"/>
                </a:cubicBezTo>
                <a:cubicBezTo>
                  <a:pt x="22011" y="31255"/>
                  <a:pt x="20875" y="31185"/>
                  <a:pt x="19739" y="31070"/>
                </a:cubicBezTo>
                <a:cubicBezTo>
                  <a:pt x="19924" y="30929"/>
                  <a:pt x="20100" y="30780"/>
                  <a:pt x="20285" y="30630"/>
                </a:cubicBezTo>
                <a:cubicBezTo>
                  <a:pt x="20320" y="30630"/>
                  <a:pt x="20320" y="30595"/>
                  <a:pt x="20364" y="30560"/>
                </a:cubicBezTo>
                <a:close/>
                <a:moveTo>
                  <a:pt x="54876" y="30155"/>
                </a:moveTo>
                <a:cubicBezTo>
                  <a:pt x="54955" y="30410"/>
                  <a:pt x="54990" y="30665"/>
                  <a:pt x="55025" y="30929"/>
                </a:cubicBezTo>
                <a:cubicBezTo>
                  <a:pt x="53890" y="31070"/>
                  <a:pt x="52789" y="31185"/>
                  <a:pt x="51689" y="31326"/>
                </a:cubicBezTo>
                <a:lnTo>
                  <a:pt x="51689" y="30595"/>
                </a:lnTo>
                <a:cubicBezTo>
                  <a:pt x="52754" y="30445"/>
                  <a:pt x="53819" y="30304"/>
                  <a:pt x="54876" y="30155"/>
                </a:cubicBezTo>
                <a:close/>
                <a:moveTo>
                  <a:pt x="30744" y="30340"/>
                </a:moveTo>
                <a:cubicBezTo>
                  <a:pt x="30850" y="30375"/>
                  <a:pt x="30964" y="30410"/>
                  <a:pt x="31105" y="30410"/>
                </a:cubicBezTo>
                <a:cubicBezTo>
                  <a:pt x="31510" y="30489"/>
                  <a:pt x="31985" y="30595"/>
                  <a:pt x="32426" y="30630"/>
                </a:cubicBezTo>
                <a:cubicBezTo>
                  <a:pt x="32760" y="30665"/>
                  <a:pt x="33130" y="30709"/>
                  <a:pt x="33456" y="30709"/>
                </a:cubicBezTo>
                <a:cubicBezTo>
                  <a:pt x="33306" y="30929"/>
                  <a:pt x="33165" y="31150"/>
                  <a:pt x="33016" y="31370"/>
                </a:cubicBezTo>
                <a:cubicBezTo>
                  <a:pt x="32760" y="31326"/>
                  <a:pt x="32505" y="31326"/>
                  <a:pt x="32250" y="31290"/>
                </a:cubicBezTo>
                <a:cubicBezTo>
                  <a:pt x="31695" y="31220"/>
                  <a:pt x="31184" y="31150"/>
                  <a:pt x="30709" y="31070"/>
                </a:cubicBezTo>
                <a:cubicBezTo>
                  <a:pt x="30559" y="31035"/>
                  <a:pt x="30410" y="31000"/>
                  <a:pt x="30269" y="31000"/>
                </a:cubicBezTo>
                <a:cubicBezTo>
                  <a:pt x="30410" y="30780"/>
                  <a:pt x="30594" y="30560"/>
                  <a:pt x="30744" y="30340"/>
                </a:cubicBezTo>
                <a:close/>
                <a:moveTo>
                  <a:pt x="23842" y="30815"/>
                </a:moveTo>
                <a:cubicBezTo>
                  <a:pt x="24396" y="30850"/>
                  <a:pt x="24942" y="30850"/>
                  <a:pt x="25462" y="30885"/>
                </a:cubicBezTo>
                <a:cubicBezTo>
                  <a:pt x="25902" y="30885"/>
                  <a:pt x="26307" y="30885"/>
                  <a:pt x="26703" y="30850"/>
                </a:cubicBezTo>
                <a:lnTo>
                  <a:pt x="26703" y="30885"/>
                </a:lnTo>
                <a:cubicBezTo>
                  <a:pt x="26527" y="31070"/>
                  <a:pt x="26377" y="31220"/>
                  <a:pt x="26192" y="31405"/>
                </a:cubicBezTo>
                <a:lnTo>
                  <a:pt x="24766" y="31405"/>
                </a:lnTo>
                <a:cubicBezTo>
                  <a:pt x="24247" y="31370"/>
                  <a:pt x="23771" y="31370"/>
                  <a:pt x="23261" y="31326"/>
                </a:cubicBezTo>
                <a:cubicBezTo>
                  <a:pt x="23446" y="31150"/>
                  <a:pt x="23666" y="31000"/>
                  <a:pt x="23842" y="30815"/>
                </a:cubicBezTo>
                <a:close/>
                <a:moveTo>
                  <a:pt x="45816" y="30489"/>
                </a:moveTo>
                <a:lnTo>
                  <a:pt x="45816" y="30489"/>
                </a:lnTo>
                <a:cubicBezTo>
                  <a:pt x="45781" y="30709"/>
                  <a:pt x="45711" y="30965"/>
                  <a:pt x="45676" y="31220"/>
                </a:cubicBezTo>
                <a:cubicBezTo>
                  <a:pt x="44575" y="31290"/>
                  <a:pt x="43510" y="31370"/>
                  <a:pt x="42445" y="31440"/>
                </a:cubicBezTo>
                <a:cubicBezTo>
                  <a:pt x="42445" y="31405"/>
                  <a:pt x="42445" y="31370"/>
                  <a:pt x="42480" y="31290"/>
                </a:cubicBezTo>
                <a:cubicBezTo>
                  <a:pt x="42515" y="31106"/>
                  <a:pt x="42594" y="30929"/>
                  <a:pt x="42629" y="30745"/>
                </a:cubicBezTo>
                <a:cubicBezTo>
                  <a:pt x="43695" y="30665"/>
                  <a:pt x="44751" y="30595"/>
                  <a:pt x="45816" y="30489"/>
                </a:cubicBezTo>
                <a:close/>
                <a:moveTo>
                  <a:pt x="12696" y="30595"/>
                </a:moveTo>
                <a:cubicBezTo>
                  <a:pt x="13717" y="30815"/>
                  <a:pt x="14783" y="30965"/>
                  <a:pt x="15883" y="31150"/>
                </a:cubicBezTo>
                <a:cubicBezTo>
                  <a:pt x="15813" y="31185"/>
                  <a:pt x="15698" y="31255"/>
                  <a:pt x="15628" y="31290"/>
                </a:cubicBezTo>
                <a:cubicBezTo>
                  <a:pt x="15522" y="31370"/>
                  <a:pt x="15408" y="31440"/>
                  <a:pt x="15302" y="31475"/>
                </a:cubicBezTo>
                <a:lnTo>
                  <a:pt x="15258" y="31475"/>
                </a:lnTo>
                <a:cubicBezTo>
                  <a:pt x="14122" y="31326"/>
                  <a:pt x="13057" y="31150"/>
                  <a:pt x="12036" y="30965"/>
                </a:cubicBezTo>
                <a:cubicBezTo>
                  <a:pt x="12256" y="30850"/>
                  <a:pt x="12476" y="30745"/>
                  <a:pt x="12696" y="30595"/>
                </a:cubicBezTo>
                <a:close/>
                <a:moveTo>
                  <a:pt x="16658" y="30745"/>
                </a:moveTo>
                <a:cubicBezTo>
                  <a:pt x="16728" y="30745"/>
                  <a:pt x="16763" y="30745"/>
                  <a:pt x="16799" y="30780"/>
                </a:cubicBezTo>
                <a:cubicBezTo>
                  <a:pt x="17723" y="30885"/>
                  <a:pt x="18674" y="31000"/>
                  <a:pt x="19589" y="31106"/>
                </a:cubicBezTo>
                <a:cubicBezTo>
                  <a:pt x="19554" y="31106"/>
                  <a:pt x="19519" y="31150"/>
                  <a:pt x="19484" y="31185"/>
                </a:cubicBezTo>
                <a:cubicBezTo>
                  <a:pt x="19369" y="31255"/>
                  <a:pt x="19264" y="31370"/>
                  <a:pt x="19149" y="31475"/>
                </a:cubicBezTo>
                <a:cubicBezTo>
                  <a:pt x="18163" y="31370"/>
                  <a:pt x="17168" y="31255"/>
                  <a:pt x="16182" y="31106"/>
                </a:cubicBezTo>
                <a:lnTo>
                  <a:pt x="16068" y="31106"/>
                </a:lnTo>
                <a:cubicBezTo>
                  <a:pt x="16138" y="31035"/>
                  <a:pt x="16253" y="31000"/>
                  <a:pt x="16323" y="30965"/>
                </a:cubicBezTo>
                <a:cubicBezTo>
                  <a:pt x="16438" y="30885"/>
                  <a:pt x="16543" y="30815"/>
                  <a:pt x="16658" y="30745"/>
                </a:cubicBezTo>
                <a:close/>
                <a:moveTo>
                  <a:pt x="58036" y="30560"/>
                </a:moveTo>
                <a:cubicBezTo>
                  <a:pt x="58036" y="30665"/>
                  <a:pt x="58072" y="30745"/>
                  <a:pt x="58072" y="30850"/>
                </a:cubicBezTo>
                <a:cubicBezTo>
                  <a:pt x="58107" y="30965"/>
                  <a:pt x="58107" y="31070"/>
                  <a:pt x="58142" y="31150"/>
                </a:cubicBezTo>
                <a:cubicBezTo>
                  <a:pt x="57156" y="31290"/>
                  <a:pt x="56161" y="31405"/>
                  <a:pt x="55140" y="31511"/>
                </a:cubicBezTo>
                <a:cubicBezTo>
                  <a:pt x="55140" y="31475"/>
                  <a:pt x="55096" y="31440"/>
                  <a:pt x="55096" y="31405"/>
                </a:cubicBezTo>
                <a:cubicBezTo>
                  <a:pt x="55096" y="31255"/>
                  <a:pt x="55096" y="31106"/>
                  <a:pt x="55061" y="30965"/>
                </a:cubicBezTo>
                <a:cubicBezTo>
                  <a:pt x="56055" y="30850"/>
                  <a:pt x="57042" y="30709"/>
                  <a:pt x="58036" y="30560"/>
                </a:cubicBezTo>
                <a:close/>
                <a:moveTo>
                  <a:pt x="3707" y="30560"/>
                </a:moveTo>
                <a:cubicBezTo>
                  <a:pt x="4808" y="30850"/>
                  <a:pt x="5873" y="31106"/>
                  <a:pt x="6973" y="31370"/>
                </a:cubicBezTo>
                <a:cubicBezTo>
                  <a:pt x="6938" y="31370"/>
                  <a:pt x="6894" y="31405"/>
                  <a:pt x="6859" y="31405"/>
                </a:cubicBezTo>
                <a:cubicBezTo>
                  <a:pt x="6753" y="31475"/>
                  <a:pt x="6604" y="31511"/>
                  <a:pt x="6498" y="31546"/>
                </a:cubicBezTo>
                <a:cubicBezTo>
                  <a:pt x="5318" y="31326"/>
                  <a:pt x="4218" y="31035"/>
                  <a:pt x="3152" y="30780"/>
                </a:cubicBezTo>
                <a:lnTo>
                  <a:pt x="3152" y="30745"/>
                </a:lnTo>
                <a:cubicBezTo>
                  <a:pt x="3337" y="30709"/>
                  <a:pt x="3522" y="30630"/>
                  <a:pt x="3707" y="30560"/>
                </a:cubicBezTo>
                <a:close/>
                <a:moveTo>
                  <a:pt x="8655" y="30304"/>
                </a:moveTo>
                <a:cubicBezTo>
                  <a:pt x="9685" y="30560"/>
                  <a:pt x="10750" y="30780"/>
                  <a:pt x="11851" y="31000"/>
                </a:cubicBezTo>
                <a:cubicBezTo>
                  <a:pt x="11560" y="31185"/>
                  <a:pt x="11261" y="31370"/>
                  <a:pt x="10935" y="31546"/>
                </a:cubicBezTo>
                <a:cubicBezTo>
                  <a:pt x="9870" y="31326"/>
                  <a:pt x="8840" y="31106"/>
                  <a:pt x="7854" y="30885"/>
                </a:cubicBezTo>
                <a:cubicBezTo>
                  <a:pt x="7959" y="30815"/>
                  <a:pt x="8074" y="30745"/>
                  <a:pt x="8180" y="30665"/>
                </a:cubicBezTo>
                <a:cubicBezTo>
                  <a:pt x="8329" y="30560"/>
                  <a:pt x="8479" y="30410"/>
                  <a:pt x="8655" y="30304"/>
                </a:cubicBezTo>
                <a:close/>
                <a:moveTo>
                  <a:pt x="33526" y="30709"/>
                </a:moveTo>
                <a:cubicBezTo>
                  <a:pt x="34591" y="30815"/>
                  <a:pt x="35692" y="30850"/>
                  <a:pt x="36757" y="30885"/>
                </a:cubicBezTo>
                <a:lnTo>
                  <a:pt x="36431" y="31546"/>
                </a:lnTo>
                <a:cubicBezTo>
                  <a:pt x="35331" y="31511"/>
                  <a:pt x="34186" y="31440"/>
                  <a:pt x="33086" y="31370"/>
                </a:cubicBezTo>
                <a:cubicBezTo>
                  <a:pt x="33236" y="31150"/>
                  <a:pt x="33385" y="30929"/>
                  <a:pt x="33526" y="30709"/>
                </a:cubicBezTo>
                <a:close/>
                <a:moveTo>
                  <a:pt x="39839" y="30885"/>
                </a:moveTo>
                <a:cubicBezTo>
                  <a:pt x="39733" y="31106"/>
                  <a:pt x="39654" y="31326"/>
                  <a:pt x="39548" y="31546"/>
                </a:cubicBezTo>
                <a:lnTo>
                  <a:pt x="36502" y="31546"/>
                </a:lnTo>
                <a:lnTo>
                  <a:pt x="36828" y="30885"/>
                </a:lnTo>
                <a:close/>
                <a:moveTo>
                  <a:pt x="42594" y="30745"/>
                </a:moveTo>
                <a:cubicBezTo>
                  <a:pt x="42515" y="30929"/>
                  <a:pt x="42480" y="31106"/>
                  <a:pt x="42409" y="31290"/>
                </a:cubicBezTo>
                <a:cubicBezTo>
                  <a:pt x="42409" y="31326"/>
                  <a:pt x="42374" y="31405"/>
                  <a:pt x="42374" y="31440"/>
                </a:cubicBezTo>
                <a:cubicBezTo>
                  <a:pt x="41450" y="31475"/>
                  <a:pt x="40534" y="31511"/>
                  <a:pt x="39618" y="31546"/>
                </a:cubicBezTo>
                <a:cubicBezTo>
                  <a:pt x="39689" y="31326"/>
                  <a:pt x="39803" y="31106"/>
                  <a:pt x="39909" y="30850"/>
                </a:cubicBezTo>
                <a:cubicBezTo>
                  <a:pt x="40789" y="30850"/>
                  <a:pt x="41670" y="30815"/>
                  <a:pt x="42594" y="30745"/>
                </a:cubicBezTo>
                <a:close/>
                <a:moveTo>
                  <a:pt x="28614" y="30850"/>
                </a:moveTo>
                <a:cubicBezTo>
                  <a:pt x="29168" y="30885"/>
                  <a:pt x="29644" y="30965"/>
                  <a:pt x="30154" y="31035"/>
                </a:cubicBezTo>
                <a:cubicBezTo>
                  <a:pt x="30005" y="31220"/>
                  <a:pt x="29864" y="31405"/>
                  <a:pt x="29714" y="31590"/>
                </a:cubicBezTo>
                <a:cubicBezTo>
                  <a:pt x="29274" y="31511"/>
                  <a:pt x="28869" y="31440"/>
                  <a:pt x="28429" y="31405"/>
                </a:cubicBezTo>
                <a:cubicBezTo>
                  <a:pt x="28209" y="31393"/>
                  <a:pt x="27985" y="31389"/>
                  <a:pt x="27758" y="31389"/>
                </a:cubicBezTo>
                <a:cubicBezTo>
                  <a:pt x="27305" y="31389"/>
                  <a:pt x="26841" y="31405"/>
                  <a:pt x="26377" y="31405"/>
                </a:cubicBezTo>
                <a:lnTo>
                  <a:pt x="26263" y="31405"/>
                </a:lnTo>
                <a:cubicBezTo>
                  <a:pt x="26448" y="31255"/>
                  <a:pt x="26597" y="31070"/>
                  <a:pt x="26747" y="30929"/>
                </a:cubicBezTo>
                <a:cubicBezTo>
                  <a:pt x="26747" y="30885"/>
                  <a:pt x="26782" y="30885"/>
                  <a:pt x="26782" y="30850"/>
                </a:cubicBezTo>
                <a:close/>
                <a:moveTo>
                  <a:pt x="64164" y="30489"/>
                </a:moveTo>
                <a:cubicBezTo>
                  <a:pt x="64234" y="30780"/>
                  <a:pt x="64340" y="31035"/>
                  <a:pt x="64419" y="31290"/>
                </a:cubicBezTo>
                <a:cubicBezTo>
                  <a:pt x="63424" y="31405"/>
                  <a:pt x="62403" y="31475"/>
                  <a:pt x="61338" y="31590"/>
                </a:cubicBezTo>
                <a:cubicBezTo>
                  <a:pt x="61259" y="31370"/>
                  <a:pt x="61188" y="31106"/>
                  <a:pt x="61118" y="30850"/>
                </a:cubicBezTo>
                <a:cubicBezTo>
                  <a:pt x="62139" y="30745"/>
                  <a:pt x="63169" y="30595"/>
                  <a:pt x="64164" y="30489"/>
                </a:cubicBezTo>
                <a:close/>
                <a:moveTo>
                  <a:pt x="51618" y="30595"/>
                </a:moveTo>
                <a:cubicBezTo>
                  <a:pt x="51618" y="30850"/>
                  <a:pt x="51618" y="31106"/>
                  <a:pt x="51653" y="31326"/>
                </a:cubicBezTo>
                <a:cubicBezTo>
                  <a:pt x="50588" y="31475"/>
                  <a:pt x="49558" y="31590"/>
                  <a:pt x="48537" y="31660"/>
                </a:cubicBezTo>
                <a:cubicBezTo>
                  <a:pt x="48537" y="31440"/>
                  <a:pt x="48607" y="31220"/>
                  <a:pt x="48643" y="30965"/>
                </a:cubicBezTo>
                <a:cubicBezTo>
                  <a:pt x="49637" y="30850"/>
                  <a:pt x="50623" y="30745"/>
                  <a:pt x="51618" y="30595"/>
                </a:cubicBezTo>
                <a:close/>
                <a:moveTo>
                  <a:pt x="74174" y="30745"/>
                </a:moveTo>
                <a:cubicBezTo>
                  <a:pt x="75204" y="30745"/>
                  <a:pt x="76269" y="30745"/>
                  <a:pt x="77326" y="30780"/>
                </a:cubicBezTo>
                <a:cubicBezTo>
                  <a:pt x="77475" y="31035"/>
                  <a:pt x="77625" y="31290"/>
                  <a:pt x="77766" y="31546"/>
                </a:cubicBezTo>
                <a:cubicBezTo>
                  <a:pt x="77810" y="31625"/>
                  <a:pt x="77845" y="31660"/>
                  <a:pt x="77880" y="31731"/>
                </a:cubicBezTo>
                <a:cubicBezTo>
                  <a:pt x="77220" y="31695"/>
                  <a:pt x="76595" y="31695"/>
                  <a:pt x="75935" y="31660"/>
                </a:cubicBezTo>
                <a:lnTo>
                  <a:pt x="74649" y="31660"/>
                </a:lnTo>
                <a:cubicBezTo>
                  <a:pt x="74614" y="31590"/>
                  <a:pt x="74544" y="31475"/>
                  <a:pt x="74509" y="31405"/>
                </a:cubicBezTo>
                <a:lnTo>
                  <a:pt x="74174" y="30745"/>
                </a:lnTo>
                <a:close/>
                <a:moveTo>
                  <a:pt x="19660" y="31106"/>
                </a:moveTo>
                <a:cubicBezTo>
                  <a:pt x="20804" y="31220"/>
                  <a:pt x="21975" y="31326"/>
                  <a:pt x="23111" y="31370"/>
                </a:cubicBezTo>
                <a:cubicBezTo>
                  <a:pt x="23041" y="31440"/>
                  <a:pt x="22961" y="31511"/>
                  <a:pt x="22891" y="31546"/>
                </a:cubicBezTo>
                <a:cubicBezTo>
                  <a:pt x="22821" y="31625"/>
                  <a:pt x="22706" y="31695"/>
                  <a:pt x="22636" y="31766"/>
                </a:cubicBezTo>
                <a:cubicBezTo>
                  <a:pt x="21500" y="31695"/>
                  <a:pt x="20364" y="31590"/>
                  <a:pt x="19220" y="31475"/>
                </a:cubicBezTo>
                <a:cubicBezTo>
                  <a:pt x="19334" y="31405"/>
                  <a:pt x="19405" y="31290"/>
                  <a:pt x="19519" y="31220"/>
                </a:cubicBezTo>
                <a:cubicBezTo>
                  <a:pt x="19554" y="31185"/>
                  <a:pt x="19625" y="31150"/>
                  <a:pt x="19660" y="31106"/>
                </a:cubicBezTo>
                <a:close/>
                <a:moveTo>
                  <a:pt x="74104" y="30745"/>
                </a:moveTo>
                <a:cubicBezTo>
                  <a:pt x="74209" y="31000"/>
                  <a:pt x="74324" y="31220"/>
                  <a:pt x="74465" y="31440"/>
                </a:cubicBezTo>
                <a:cubicBezTo>
                  <a:pt x="74509" y="31511"/>
                  <a:pt x="74544" y="31590"/>
                  <a:pt x="74579" y="31660"/>
                </a:cubicBezTo>
                <a:cubicBezTo>
                  <a:pt x="73514" y="31695"/>
                  <a:pt x="72448" y="31731"/>
                  <a:pt x="71383" y="31766"/>
                </a:cubicBezTo>
                <a:cubicBezTo>
                  <a:pt x="71242" y="31475"/>
                  <a:pt x="71093" y="31150"/>
                  <a:pt x="70943" y="30850"/>
                </a:cubicBezTo>
                <a:cubicBezTo>
                  <a:pt x="72008" y="30815"/>
                  <a:pt x="73038" y="30780"/>
                  <a:pt x="74104" y="30745"/>
                </a:cubicBezTo>
                <a:close/>
                <a:moveTo>
                  <a:pt x="23181" y="31370"/>
                </a:moveTo>
                <a:cubicBezTo>
                  <a:pt x="23701" y="31405"/>
                  <a:pt x="24247" y="31440"/>
                  <a:pt x="24766" y="31440"/>
                </a:cubicBezTo>
                <a:cubicBezTo>
                  <a:pt x="24986" y="31458"/>
                  <a:pt x="25215" y="31467"/>
                  <a:pt x="25449" y="31467"/>
                </a:cubicBezTo>
                <a:cubicBezTo>
                  <a:pt x="25682" y="31467"/>
                  <a:pt x="25920" y="31458"/>
                  <a:pt x="26157" y="31440"/>
                </a:cubicBezTo>
                <a:lnTo>
                  <a:pt x="26157" y="31440"/>
                </a:lnTo>
                <a:cubicBezTo>
                  <a:pt x="26122" y="31475"/>
                  <a:pt x="26087" y="31511"/>
                  <a:pt x="26087" y="31546"/>
                </a:cubicBezTo>
                <a:cubicBezTo>
                  <a:pt x="25972" y="31625"/>
                  <a:pt x="25902" y="31731"/>
                  <a:pt x="25823" y="31845"/>
                </a:cubicBezTo>
                <a:lnTo>
                  <a:pt x="24106" y="31845"/>
                </a:lnTo>
                <a:cubicBezTo>
                  <a:pt x="23622" y="31810"/>
                  <a:pt x="23181" y="31766"/>
                  <a:pt x="22741" y="31766"/>
                </a:cubicBezTo>
                <a:cubicBezTo>
                  <a:pt x="22785" y="31695"/>
                  <a:pt x="22856" y="31660"/>
                  <a:pt x="22926" y="31590"/>
                </a:cubicBezTo>
                <a:cubicBezTo>
                  <a:pt x="23005" y="31511"/>
                  <a:pt x="23111" y="31440"/>
                  <a:pt x="23181" y="31370"/>
                </a:cubicBezTo>
                <a:close/>
                <a:moveTo>
                  <a:pt x="83163" y="30375"/>
                </a:moveTo>
                <a:lnTo>
                  <a:pt x="83163" y="30375"/>
                </a:lnTo>
                <a:cubicBezTo>
                  <a:pt x="84228" y="30525"/>
                  <a:pt x="85249" y="30709"/>
                  <a:pt x="86279" y="30965"/>
                </a:cubicBezTo>
                <a:cubicBezTo>
                  <a:pt x="86500" y="31255"/>
                  <a:pt x="86720" y="31546"/>
                  <a:pt x="86975" y="31880"/>
                </a:cubicBezTo>
                <a:cubicBezTo>
                  <a:pt x="85954" y="31660"/>
                  <a:pt x="84888" y="31475"/>
                  <a:pt x="83823" y="31290"/>
                </a:cubicBezTo>
                <a:cubicBezTo>
                  <a:pt x="83603" y="31000"/>
                  <a:pt x="83383" y="30665"/>
                  <a:pt x="83163" y="30375"/>
                </a:cubicBezTo>
                <a:close/>
                <a:moveTo>
                  <a:pt x="7775" y="30929"/>
                </a:moveTo>
                <a:cubicBezTo>
                  <a:pt x="8769" y="31185"/>
                  <a:pt x="9799" y="31405"/>
                  <a:pt x="10856" y="31590"/>
                </a:cubicBezTo>
                <a:cubicBezTo>
                  <a:pt x="10680" y="31695"/>
                  <a:pt x="10495" y="31810"/>
                  <a:pt x="10345" y="31916"/>
                </a:cubicBezTo>
                <a:cubicBezTo>
                  <a:pt x="9280" y="31731"/>
                  <a:pt x="8215" y="31546"/>
                  <a:pt x="7158" y="31326"/>
                </a:cubicBezTo>
                <a:cubicBezTo>
                  <a:pt x="7378" y="31220"/>
                  <a:pt x="7598" y="31070"/>
                  <a:pt x="7775" y="30929"/>
                </a:cubicBezTo>
                <a:close/>
                <a:moveTo>
                  <a:pt x="15997" y="31150"/>
                </a:moveTo>
                <a:cubicBezTo>
                  <a:pt x="16033" y="31150"/>
                  <a:pt x="16103" y="31185"/>
                  <a:pt x="16182" y="31185"/>
                </a:cubicBezTo>
                <a:cubicBezTo>
                  <a:pt x="17133" y="31326"/>
                  <a:pt x="18119" y="31440"/>
                  <a:pt x="19079" y="31511"/>
                </a:cubicBezTo>
                <a:cubicBezTo>
                  <a:pt x="18964" y="31660"/>
                  <a:pt x="18859" y="31766"/>
                  <a:pt x="18709" y="31916"/>
                </a:cubicBezTo>
                <a:cubicBezTo>
                  <a:pt x="17609" y="31810"/>
                  <a:pt x="16473" y="31660"/>
                  <a:pt x="15372" y="31511"/>
                </a:cubicBezTo>
                <a:cubicBezTo>
                  <a:pt x="15478" y="31440"/>
                  <a:pt x="15557" y="31405"/>
                  <a:pt x="15663" y="31326"/>
                </a:cubicBezTo>
                <a:cubicBezTo>
                  <a:pt x="15777" y="31290"/>
                  <a:pt x="15883" y="31220"/>
                  <a:pt x="15997" y="31150"/>
                </a:cubicBezTo>
                <a:close/>
                <a:moveTo>
                  <a:pt x="48572" y="30965"/>
                </a:moveTo>
                <a:cubicBezTo>
                  <a:pt x="48537" y="31220"/>
                  <a:pt x="48493" y="31440"/>
                  <a:pt x="48458" y="31695"/>
                </a:cubicBezTo>
                <a:cubicBezTo>
                  <a:pt x="47507" y="31766"/>
                  <a:pt x="46556" y="31845"/>
                  <a:pt x="45596" y="31916"/>
                </a:cubicBezTo>
                <a:cubicBezTo>
                  <a:pt x="45632" y="31695"/>
                  <a:pt x="45676" y="31475"/>
                  <a:pt x="45711" y="31255"/>
                </a:cubicBezTo>
                <a:cubicBezTo>
                  <a:pt x="46662" y="31185"/>
                  <a:pt x="47612" y="31070"/>
                  <a:pt x="48572" y="30965"/>
                </a:cubicBezTo>
                <a:close/>
                <a:moveTo>
                  <a:pt x="55025" y="30965"/>
                </a:moveTo>
                <a:cubicBezTo>
                  <a:pt x="55025" y="31106"/>
                  <a:pt x="55061" y="31255"/>
                  <a:pt x="55061" y="31405"/>
                </a:cubicBezTo>
                <a:lnTo>
                  <a:pt x="55061" y="31546"/>
                </a:lnTo>
                <a:cubicBezTo>
                  <a:pt x="53960" y="31660"/>
                  <a:pt x="52860" y="31766"/>
                  <a:pt x="51724" y="31916"/>
                </a:cubicBezTo>
                <a:lnTo>
                  <a:pt x="51724" y="31546"/>
                </a:lnTo>
                <a:cubicBezTo>
                  <a:pt x="51689" y="31475"/>
                  <a:pt x="51689" y="31440"/>
                  <a:pt x="51689" y="31405"/>
                </a:cubicBezTo>
                <a:cubicBezTo>
                  <a:pt x="52789" y="31255"/>
                  <a:pt x="53925" y="31106"/>
                  <a:pt x="55025" y="30965"/>
                </a:cubicBezTo>
                <a:close/>
                <a:moveTo>
                  <a:pt x="61083" y="30850"/>
                </a:moveTo>
                <a:cubicBezTo>
                  <a:pt x="61118" y="31106"/>
                  <a:pt x="61188" y="31370"/>
                  <a:pt x="61303" y="31625"/>
                </a:cubicBezTo>
                <a:cubicBezTo>
                  <a:pt x="60862" y="31660"/>
                  <a:pt x="60422" y="31695"/>
                  <a:pt x="59982" y="31731"/>
                </a:cubicBezTo>
                <a:cubicBezTo>
                  <a:pt x="59427" y="31810"/>
                  <a:pt x="58882" y="31880"/>
                  <a:pt x="58327" y="31916"/>
                </a:cubicBezTo>
                <a:cubicBezTo>
                  <a:pt x="58292" y="31695"/>
                  <a:pt x="58256" y="31440"/>
                  <a:pt x="58221" y="31220"/>
                </a:cubicBezTo>
                <a:cubicBezTo>
                  <a:pt x="58802" y="31150"/>
                  <a:pt x="59427" y="31070"/>
                  <a:pt x="60017" y="31000"/>
                </a:cubicBezTo>
                <a:cubicBezTo>
                  <a:pt x="60378" y="30929"/>
                  <a:pt x="60713" y="30885"/>
                  <a:pt x="61083" y="30850"/>
                </a:cubicBezTo>
                <a:close/>
                <a:moveTo>
                  <a:pt x="70908" y="30850"/>
                </a:moveTo>
                <a:cubicBezTo>
                  <a:pt x="71022" y="31150"/>
                  <a:pt x="71163" y="31475"/>
                  <a:pt x="71313" y="31766"/>
                </a:cubicBezTo>
                <a:cubicBezTo>
                  <a:pt x="70327" y="31810"/>
                  <a:pt x="69297" y="31880"/>
                  <a:pt x="68267" y="31916"/>
                </a:cubicBezTo>
                <a:cubicBezTo>
                  <a:pt x="68196" y="31731"/>
                  <a:pt x="68082" y="31511"/>
                  <a:pt x="68011" y="31290"/>
                </a:cubicBezTo>
                <a:cubicBezTo>
                  <a:pt x="67976" y="31220"/>
                  <a:pt x="67941" y="31106"/>
                  <a:pt x="67906" y="31035"/>
                </a:cubicBezTo>
                <a:cubicBezTo>
                  <a:pt x="68892" y="30965"/>
                  <a:pt x="69886" y="30885"/>
                  <a:pt x="70908" y="30850"/>
                </a:cubicBezTo>
                <a:close/>
                <a:moveTo>
                  <a:pt x="77405" y="30780"/>
                </a:moveTo>
                <a:lnTo>
                  <a:pt x="77405" y="30780"/>
                </a:lnTo>
                <a:cubicBezTo>
                  <a:pt x="78426" y="30815"/>
                  <a:pt x="79492" y="30885"/>
                  <a:pt x="80557" y="30965"/>
                </a:cubicBezTo>
                <a:cubicBezTo>
                  <a:pt x="80777" y="31290"/>
                  <a:pt x="80997" y="31590"/>
                  <a:pt x="81182" y="31916"/>
                </a:cubicBezTo>
                <a:cubicBezTo>
                  <a:pt x="80117" y="31810"/>
                  <a:pt x="79051" y="31766"/>
                  <a:pt x="77951" y="31731"/>
                </a:cubicBezTo>
                <a:cubicBezTo>
                  <a:pt x="77916" y="31660"/>
                  <a:pt x="77880" y="31590"/>
                  <a:pt x="77845" y="31546"/>
                </a:cubicBezTo>
                <a:cubicBezTo>
                  <a:pt x="77696" y="31290"/>
                  <a:pt x="77546" y="31035"/>
                  <a:pt x="77405" y="30780"/>
                </a:cubicBezTo>
                <a:close/>
                <a:moveTo>
                  <a:pt x="3047" y="30815"/>
                </a:moveTo>
                <a:cubicBezTo>
                  <a:pt x="4112" y="31070"/>
                  <a:pt x="5248" y="31370"/>
                  <a:pt x="6384" y="31625"/>
                </a:cubicBezTo>
                <a:cubicBezTo>
                  <a:pt x="6093" y="31731"/>
                  <a:pt x="5838" y="31845"/>
                  <a:pt x="5574" y="31986"/>
                </a:cubicBezTo>
                <a:cubicBezTo>
                  <a:pt x="4367" y="31731"/>
                  <a:pt x="3232" y="31440"/>
                  <a:pt x="2131" y="31185"/>
                </a:cubicBezTo>
                <a:cubicBezTo>
                  <a:pt x="2422" y="31035"/>
                  <a:pt x="2756" y="30929"/>
                  <a:pt x="3047" y="30815"/>
                </a:cubicBezTo>
                <a:close/>
                <a:moveTo>
                  <a:pt x="30225" y="31035"/>
                </a:moveTo>
                <a:cubicBezTo>
                  <a:pt x="30374" y="31070"/>
                  <a:pt x="30524" y="31106"/>
                  <a:pt x="30665" y="31106"/>
                </a:cubicBezTo>
                <a:cubicBezTo>
                  <a:pt x="31184" y="31220"/>
                  <a:pt x="31695" y="31290"/>
                  <a:pt x="32206" y="31326"/>
                </a:cubicBezTo>
                <a:cubicBezTo>
                  <a:pt x="32470" y="31370"/>
                  <a:pt x="32725" y="31405"/>
                  <a:pt x="32980" y="31405"/>
                </a:cubicBezTo>
                <a:cubicBezTo>
                  <a:pt x="32831" y="31625"/>
                  <a:pt x="32725" y="31810"/>
                  <a:pt x="32575" y="32030"/>
                </a:cubicBezTo>
                <a:cubicBezTo>
                  <a:pt x="32390" y="31986"/>
                  <a:pt x="32206" y="31986"/>
                  <a:pt x="32029" y="31951"/>
                </a:cubicBezTo>
                <a:cubicBezTo>
                  <a:pt x="31475" y="31916"/>
                  <a:pt x="30885" y="31810"/>
                  <a:pt x="30339" y="31695"/>
                </a:cubicBezTo>
                <a:cubicBezTo>
                  <a:pt x="30154" y="31660"/>
                  <a:pt x="29969" y="31625"/>
                  <a:pt x="29784" y="31590"/>
                </a:cubicBezTo>
                <a:cubicBezTo>
                  <a:pt x="29934" y="31405"/>
                  <a:pt x="30084" y="31220"/>
                  <a:pt x="30225" y="31035"/>
                </a:cubicBezTo>
                <a:close/>
                <a:moveTo>
                  <a:pt x="26377" y="31440"/>
                </a:moveTo>
                <a:cubicBezTo>
                  <a:pt x="27073" y="31440"/>
                  <a:pt x="27768" y="31440"/>
                  <a:pt x="28429" y="31475"/>
                </a:cubicBezTo>
                <a:cubicBezTo>
                  <a:pt x="28834" y="31511"/>
                  <a:pt x="29274" y="31546"/>
                  <a:pt x="29679" y="31625"/>
                </a:cubicBezTo>
                <a:cubicBezTo>
                  <a:pt x="29608" y="31695"/>
                  <a:pt x="29564" y="31766"/>
                  <a:pt x="29494" y="31810"/>
                </a:cubicBezTo>
                <a:cubicBezTo>
                  <a:pt x="29423" y="31880"/>
                  <a:pt x="29344" y="31986"/>
                  <a:pt x="29309" y="32065"/>
                </a:cubicBezTo>
                <a:cubicBezTo>
                  <a:pt x="28798" y="31986"/>
                  <a:pt x="28288" y="31916"/>
                  <a:pt x="27768" y="31880"/>
                </a:cubicBezTo>
                <a:cubicBezTo>
                  <a:pt x="27143" y="31845"/>
                  <a:pt x="26527" y="31845"/>
                  <a:pt x="25902" y="31845"/>
                </a:cubicBezTo>
                <a:cubicBezTo>
                  <a:pt x="25972" y="31731"/>
                  <a:pt x="26043" y="31660"/>
                  <a:pt x="26122" y="31590"/>
                </a:cubicBezTo>
                <a:cubicBezTo>
                  <a:pt x="26157" y="31546"/>
                  <a:pt x="26192" y="31511"/>
                  <a:pt x="26228" y="31440"/>
                </a:cubicBezTo>
                <a:close/>
                <a:moveTo>
                  <a:pt x="11956" y="31000"/>
                </a:moveTo>
                <a:cubicBezTo>
                  <a:pt x="12987" y="31185"/>
                  <a:pt x="14087" y="31370"/>
                  <a:pt x="15188" y="31546"/>
                </a:cubicBezTo>
                <a:cubicBezTo>
                  <a:pt x="14897" y="31731"/>
                  <a:pt x="14562" y="31916"/>
                  <a:pt x="14272" y="32100"/>
                </a:cubicBezTo>
                <a:cubicBezTo>
                  <a:pt x="13171" y="31916"/>
                  <a:pt x="12071" y="31731"/>
                  <a:pt x="11041" y="31546"/>
                </a:cubicBezTo>
                <a:cubicBezTo>
                  <a:pt x="11340" y="31370"/>
                  <a:pt x="11631" y="31185"/>
                  <a:pt x="11956" y="31000"/>
                </a:cubicBezTo>
                <a:close/>
                <a:moveTo>
                  <a:pt x="45676" y="31255"/>
                </a:moveTo>
                <a:lnTo>
                  <a:pt x="45676" y="31255"/>
                </a:lnTo>
                <a:cubicBezTo>
                  <a:pt x="45632" y="31475"/>
                  <a:pt x="45561" y="31695"/>
                  <a:pt x="45526" y="31916"/>
                </a:cubicBezTo>
                <a:cubicBezTo>
                  <a:pt x="44425" y="32030"/>
                  <a:pt x="43325" y="32100"/>
                  <a:pt x="42224" y="32136"/>
                </a:cubicBezTo>
                <a:cubicBezTo>
                  <a:pt x="42295" y="31916"/>
                  <a:pt x="42330" y="31695"/>
                  <a:pt x="42409" y="31511"/>
                </a:cubicBezTo>
                <a:cubicBezTo>
                  <a:pt x="43510" y="31440"/>
                  <a:pt x="44575" y="31370"/>
                  <a:pt x="45676" y="31255"/>
                </a:cubicBezTo>
                <a:close/>
                <a:moveTo>
                  <a:pt x="19149" y="31546"/>
                </a:moveTo>
                <a:cubicBezTo>
                  <a:pt x="20320" y="31660"/>
                  <a:pt x="21465" y="31731"/>
                  <a:pt x="22600" y="31810"/>
                </a:cubicBezTo>
                <a:cubicBezTo>
                  <a:pt x="22451" y="31951"/>
                  <a:pt x="22345" y="32065"/>
                  <a:pt x="22195" y="32206"/>
                </a:cubicBezTo>
                <a:cubicBezTo>
                  <a:pt x="21060" y="32136"/>
                  <a:pt x="19924" y="32030"/>
                  <a:pt x="18780" y="31916"/>
                </a:cubicBezTo>
                <a:cubicBezTo>
                  <a:pt x="18929" y="31810"/>
                  <a:pt x="19044" y="31660"/>
                  <a:pt x="19149" y="31546"/>
                </a:cubicBezTo>
                <a:close/>
                <a:moveTo>
                  <a:pt x="33051" y="31405"/>
                </a:moveTo>
                <a:cubicBezTo>
                  <a:pt x="34151" y="31511"/>
                  <a:pt x="35287" y="31546"/>
                  <a:pt x="36387" y="31590"/>
                </a:cubicBezTo>
                <a:cubicBezTo>
                  <a:pt x="36282" y="31810"/>
                  <a:pt x="36167" y="31986"/>
                  <a:pt x="36026" y="32206"/>
                </a:cubicBezTo>
                <a:cubicBezTo>
                  <a:pt x="34891" y="32171"/>
                  <a:pt x="33746" y="32100"/>
                  <a:pt x="32611" y="32030"/>
                </a:cubicBezTo>
                <a:cubicBezTo>
                  <a:pt x="32760" y="31810"/>
                  <a:pt x="32910" y="31625"/>
                  <a:pt x="33051" y="31405"/>
                </a:cubicBezTo>
                <a:close/>
                <a:moveTo>
                  <a:pt x="42330" y="31511"/>
                </a:moveTo>
                <a:lnTo>
                  <a:pt x="42330" y="31511"/>
                </a:lnTo>
                <a:cubicBezTo>
                  <a:pt x="42295" y="31695"/>
                  <a:pt x="42224" y="31916"/>
                  <a:pt x="42154" y="32136"/>
                </a:cubicBezTo>
                <a:cubicBezTo>
                  <a:pt x="41194" y="32171"/>
                  <a:pt x="40244" y="32206"/>
                  <a:pt x="39328" y="32206"/>
                </a:cubicBezTo>
                <a:cubicBezTo>
                  <a:pt x="39398" y="32030"/>
                  <a:pt x="39513" y="31810"/>
                  <a:pt x="39583" y="31590"/>
                </a:cubicBezTo>
                <a:cubicBezTo>
                  <a:pt x="40499" y="31590"/>
                  <a:pt x="41414" y="31546"/>
                  <a:pt x="42330" y="31511"/>
                </a:cubicBezTo>
                <a:close/>
                <a:moveTo>
                  <a:pt x="51653" y="31405"/>
                </a:moveTo>
                <a:lnTo>
                  <a:pt x="51653" y="31546"/>
                </a:lnTo>
                <a:lnTo>
                  <a:pt x="51653" y="31916"/>
                </a:lnTo>
                <a:cubicBezTo>
                  <a:pt x="50623" y="32030"/>
                  <a:pt x="49558" y="32100"/>
                  <a:pt x="48493" y="32206"/>
                </a:cubicBezTo>
                <a:cubicBezTo>
                  <a:pt x="48493" y="32065"/>
                  <a:pt x="48493" y="31916"/>
                  <a:pt x="48537" y="31766"/>
                </a:cubicBezTo>
                <a:lnTo>
                  <a:pt x="48537" y="31731"/>
                </a:lnTo>
                <a:cubicBezTo>
                  <a:pt x="49558" y="31625"/>
                  <a:pt x="50588" y="31511"/>
                  <a:pt x="51653" y="31405"/>
                </a:cubicBezTo>
                <a:close/>
                <a:moveTo>
                  <a:pt x="67826" y="31035"/>
                </a:moveTo>
                <a:cubicBezTo>
                  <a:pt x="67862" y="31150"/>
                  <a:pt x="67906" y="31220"/>
                  <a:pt x="67941" y="31290"/>
                </a:cubicBezTo>
                <a:cubicBezTo>
                  <a:pt x="68046" y="31511"/>
                  <a:pt x="68126" y="31731"/>
                  <a:pt x="68231" y="31916"/>
                </a:cubicBezTo>
                <a:cubicBezTo>
                  <a:pt x="67096" y="32030"/>
                  <a:pt x="65960" y="32100"/>
                  <a:pt x="64824" y="32206"/>
                </a:cubicBezTo>
                <a:cubicBezTo>
                  <a:pt x="64710" y="31916"/>
                  <a:pt x="64604" y="31625"/>
                  <a:pt x="64490" y="31326"/>
                </a:cubicBezTo>
                <a:cubicBezTo>
                  <a:pt x="65590" y="31220"/>
                  <a:pt x="66726" y="31150"/>
                  <a:pt x="67826" y="31035"/>
                </a:cubicBezTo>
                <a:close/>
                <a:moveTo>
                  <a:pt x="36467" y="31590"/>
                </a:moveTo>
                <a:cubicBezTo>
                  <a:pt x="36977" y="31607"/>
                  <a:pt x="37481" y="31616"/>
                  <a:pt x="37986" y="31616"/>
                </a:cubicBezTo>
                <a:cubicBezTo>
                  <a:pt x="38492" y="31616"/>
                  <a:pt x="38998" y="31607"/>
                  <a:pt x="39513" y="31590"/>
                </a:cubicBezTo>
                <a:lnTo>
                  <a:pt x="39513" y="31590"/>
                </a:lnTo>
                <a:cubicBezTo>
                  <a:pt x="39434" y="31810"/>
                  <a:pt x="39328" y="32030"/>
                  <a:pt x="39249" y="32206"/>
                </a:cubicBezTo>
                <a:cubicBezTo>
                  <a:pt x="38897" y="32221"/>
                  <a:pt x="38547" y="32226"/>
                  <a:pt x="38199" y="32226"/>
                </a:cubicBezTo>
                <a:cubicBezTo>
                  <a:pt x="37502" y="32226"/>
                  <a:pt x="36807" y="32206"/>
                  <a:pt x="36097" y="32206"/>
                </a:cubicBezTo>
                <a:cubicBezTo>
                  <a:pt x="36247" y="31986"/>
                  <a:pt x="36352" y="31810"/>
                  <a:pt x="36467" y="31590"/>
                </a:cubicBezTo>
                <a:close/>
                <a:moveTo>
                  <a:pt x="7079" y="31370"/>
                </a:moveTo>
                <a:cubicBezTo>
                  <a:pt x="8144" y="31590"/>
                  <a:pt x="9210" y="31810"/>
                  <a:pt x="10275" y="31951"/>
                </a:cubicBezTo>
                <a:cubicBezTo>
                  <a:pt x="10125" y="32065"/>
                  <a:pt x="9976" y="32136"/>
                  <a:pt x="9870" y="32250"/>
                </a:cubicBezTo>
                <a:cubicBezTo>
                  <a:pt x="8734" y="32030"/>
                  <a:pt x="7634" y="31810"/>
                  <a:pt x="6568" y="31590"/>
                </a:cubicBezTo>
                <a:cubicBezTo>
                  <a:pt x="6674" y="31546"/>
                  <a:pt x="6789" y="31511"/>
                  <a:pt x="6894" y="31475"/>
                </a:cubicBezTo>
                <a:cubicBezTo>
                  <a:pt x="6938" y="31440"/>
                  <a:pt x="7009" y="31405"/>
                  <a:pt x="7079" y="31370"/>
                </a:cubicBezTo>
                <a:close/>
                <a:moveTo>
                  <a:pt x="58142" y="31220"/>
                </a:moveTo>
                <a:cubicBezTo>
                  <a:pt x="58177" y="31440"/>
                  <a:pt x="58221" y="31695"/>
                  <a:pt x="58292" y="31916"/>
                </a:cubicBezTo>
                <a:cubicBezTo>
                  <a:pt x="57262" y="32030"/>
                  <a:pt x="56240" y="32136"/>
                  <a:pt x="55175" y="32250"/>
                </a:cubicBezTo>
                <a:cubicBezTo>
                  <a:pt x="55175" y="32030"/>
                  <a:pt x="55140" y="31810"/>
                  <a:pt x="55140" y="31590"/>
                </a:cubicBezTo>
                <a:cubicBezTo>
                  <a:pt x="56161" y="31475"/>
                  <a:pt x="57156" y="31326"/>
                  <a:pt x="58142" y="31220"/>
                </a:cubicBezTo>
                <a:close/>
                <a:moveTo>
                  <a:pt x="80627" y="31000"/>
                </a:moveTo>
                <a:lnTo>
                  <a:pt x="80627" y="31000"/>
                </a:lnTo>
                <a:cubicBezTo>
                  <a:pt x="81693" y="31070"/>
                  <a:pt x="82758" y="31185"/>
                  <a:pt x="83788" y="31370"/>
                </a:cubicBezTo>
                <a:cubicBezTo>
                  <a:pt x="84008" y="31660"/>
                  <a:pt x="84228" y="31986"/>
                  <a:pt x="84448" y="32285"/>
                </a:cubicBezTo>
                <a:cubicBezTo>
                  <a:pt x="83418" y="32136"/>
                  <a:pt x="82353" y="32030"/>
                  <a:pt x="81252" y="31916"/>
                </a:cubicBezTo>
                <a:cubicBezTo>
                  <a:pt x="81068" y="31625"/>
                  <a:pt x="80847" y="31290"/>
                  <a:pt x="80627" y="31000"/>
                </a:cubicBezTo>
                <a:close/>
                <a:moveTo>
                  <a:pt x="22671" y="31810"/>
                </a:moveTo>
                <a:cubicBezTo>
                  <a:pt x="23146" y="31845"/>
                  <a:pt x="23622" y="31880"/>
                  <a:pt x="24106" y="31880"/>
                </a:cubicBezTo>
                <a:cubicBezTo>
                  <a:pt x="24652" y="31916"/>
                  <a:pt x="25206" y="31916"/>
                  <a:pt x="25787" y="31916"/>
                </a:cubicBezTo>
                <a:cubicBezTo>
                  <a:pt x="25682" y="32030"/>
                  <a:pt x="25567" y="32171"/>
                  <a:pt x="25497" y="32321"/>
                </a:cubicBezTo>
                <a:lnTo>
                  <a:pt x="25347" y="32321"/>
                </a:lnTo>
                <a:cubicBezTo>
                  <a:pt x="24837" y="32321"/>
                  <a:pt x="24282" y="32321"/>
                  <a:pt x="23736" y="32285"/>
                </a:cubicBezTo>
                <a:cubicBezTo>
                  <a:pt x="23261" y="32285"/>
                  <a:pt x="22785" y="32250"/>
                  <a:pt x="22266" y="32206"/>
                </a:cubicBezTo>
                <a:cubicBezTo>
                  <a:pt x="22416" y="32065"/>
                  <a:pt x="22521" y="31951"/>
                  <a:pt x="22671" y="31810"/>
                </a:cubicBezTo>
                <a:close/>
                <a:moveTo>
                  <a:pt x="10970" y="31590"/>
                </a:moveTo>
                <a:cubicBezTo>
                  <a:pt x="12000" y="31810"/>
                  <a:pt x="13057" y="31986"/>
                  <a:pt x="14201" y="32136"/>
                </a:cubicBezTo>
                <a:cubicBezTo>
                  <a:pt x="14052" y="32250"/>
                  <a:pt x="13867" y="32321"/>
                  <a:pt x="13717" y="32426"/>
                </a:cubicBezTo>
                <a:cubicBezTo>
                  <a:pt x="12617" y="32285"/>
                  <a:pt x="11516" y="32100"/>
                  <a:pt x="10416" y="31951"/>
                </a:cubicBezTo>
                <a:cubicBezTo>
                  <a:pt x="10601" y="31810"/>
                  <a:pt x="10786" y="31695"/>
                  <a:pt x="10970" y="31590"/>
                </a:cubicBezTo>
                <a:close/>
                <a:moveTo>
                  <a:pt x="48458" y="31731"/>
                </a:moveTo>
                <a:lnTo>
                  <a:pt x="48458" y="31766"/>
                </a:lnTo>
                <a:cubicBezTo>
                  <a:pt x="48458" y="31916"/>
                  <a:pt x="48458" y="32065"/>
                  <a:pt x="48422" y="32206"/>
                </a:cubicBezTo>
                <a:cubicBezTo>
                  <a:pt x="47472" y="32285"/>
                  <a:pt x="46477" y="32356"/>
                  <a:pt x="45456" y="32426"/>
                </a:cubicBezTo>
                <a:cubicBezTo>
                  <a:pt x="45491" y="32356"/>
                  <a:pt x="45526" y="32250"/>
                  <a:pt x="45526" y="32136"/>
                </a:cubicBezTo>
                <a:cubicBezTo>
                  <a:pt x="45561" y="32100"/>
                  <a:pt x="45561" y="32030"/>
                  <a:pt x="45561" y="31986"/>
                </a:cubicBezTo>
                <a:cubicBezTo>
                  <a:pt x="46512" y="31916"/>
                  <a:pt x="47507" y="31845"/>
                  <a:pt x="48458" y="31731"/>
                </a:cubicBezTo>
                <a:close/>
                <a:moveTo>
                  <a:pt x="29714" y="31660"/>
                </a:moveTo>
                <a:cubicBezTo>
                  <a:pt x="29934" y="31695"/>
                  <a:pt x="30119" y="31731"/>
                  <a:pt x="30339" y="31766"/>
                </a:cubicBezTo>
                <a:cubicBezTo>
                  <a:pt x="30885" y="31880"/>
                  <a:pt x="31440" y="31986"/>
                  <a:pt x="32029" y="32030"/>
                </a:cubicBezTo>
                <a:cubicBezTo>
                  <a:pt x="32206" y="32030"/>
                  <a:pt x="32355" y="32065"/>
                  <a:pt x="32540" y="32065"/>
                </a:cubicBezTo>
                <a:cubicBezTo>
                  <a:pt x="32426" y="32206"/>
                  <a:pt x="32320" y="32321"/>
                  <a:pt x="32250" y="32470"/>
                </a:cubicBezTo>
                <a:cubicBezTo>
                  <a:pt x="31950" y="32426"/>
                  <a:pt x="31660" y="32426"/>
                  <a:pt x="31369" y="32391"/>
                </a:cubicBezTo>
                <a:cubicBezTo>
                  <a:pt x="30815" y="32356"/>
                  <a:pt x="30269" y="32250"/>
                  <a:pt x="29714" y="32136"/>
                </a:cubicBezTo>
                <a:cubicBezTo>
                  <a:pt x="29608" y="32136"/>
                  <a:pt x="29494" y="32100"/>
                  <a:pt x="29344" y="32065"/>
                </a:cubicBezTo>
                <a:cubicBezTo>
                  <a:pt x="29423" y="31986"/>
                  <a:pt x="29494" y="31916"/>
                  <a:pt x="29529" y="31845"/>
                </a:cubicBezTo>
                <a:cubicBezTo>
                  <a:pt x="29608" y="31810"/>
                  <a:pt x="29679" y="31695"/>
                  <a:pt x="29714" y="31660"/>
                </a:cubicBezTo>
                <a:close/>
                <a:moveTo>
                  <a:pt x="64454" y="31326"/>
                </a:moveTo>
                <a:cubicBezTo>
                  <a:pt x="64525" y="31625"/>
                  <a:pt x="64639" y="31916"/>
                  <a:pt x="64745" y="32206"/>
                </a:cubicBezTo>
                <a:cubicBezTo>
                  <a:pt x="63724" y="32285"/>
                  <a:pt x="62658" y="32391"/>
                  <a:pt x="61628" y="32505"/>
                </a:cubicBezTo>
                <a:cubicBezTo>
                  <a:pt x="61593" y="32426"/>
                  <a:pt x="61558" y="32356"/>
                  <a:pt x="61558" y="32285"/>
                </a:cubicBezTo>
                <a:cubicBezTo>
                  <a:pt x="61479" y="32065"/>
                  <a:pt x="61408" y="31880"/>
                  <a:pt x="61373" y="31660"/>
                </a:cubicBezTo>
                <a:cubicBezTo>
                  <a:pt x="62359" y="31546"/>
                  <a:pt x="63389" y="31440"/>
                  <a:pt x="64454" y="31326"/>
                </a:cubicBezTo>
                <a:close/>
                <a:moveTo>
                  <a:pt x="2017" y="31220"/>
                </a:moveTo>
                <a:cubicBezTo>
                  <a:pt x="3152" y="31511"/>
                  <a:pt x="4297" y="31766"/>
                  <a:pt x="5468" y="32030"/>
                </a:cubicBezTo>
                <a:cubicBezTo>
                  <a:pt x="5213" y="32171"/>
                  <a:pt x="4913" y="32321"/>
                  <a:pt x="4623" y="32541"/>
                </a:cubicBezTo>
                <a:cubicBezTo>
                  <a:pt x="3417" y="32285"/>
                  <a:pt x="2237" y="32030"/>
                  <a:pt x="1101" y="31731"/>
                </a:cubicBezTo>
                <a:cubicBezTo>
                  <a:pt x="1286" y="31625"/>
                  <a:pt x="1471" y="31511"/>
                  <a:pt x="1656" y="31405"/>
                </a:cubicBezTo>
                <a:cubicBezTo>
                  <a:pt x="1761" y="31326"/>
                  <a:pt x="1911" y="31255"/>
                  <a:pt x="2017" y="31220"/>
                </a:cubicBezTo>
                <a:close/>
                <a:moveTo>
                  <a:pt x="15302" y="31546"/>
                </a:moveTo>
                <a:cubicBezTo>
                  <a:pt x="16402" y="31731"/>
                  <a:pt x="17538" y="31845"/>
                  <a:pt x="18674" y="31951"/>
                </a:cubicBezTo>
                <a:cubicBezTo>
                  <a:pt x="18674" y="31986"/>
                  <a:pt x="18639" y="31986"/>
                  <a:pt x="18639" y="32030"/>
                </a:cubicBezTo>
                <a:cubicBezTo>
                  <a:pt x="18454" y="32206"/>
                  <a:pt x="18269" y="32391"/>
                  <a:pt x="18119" y="32576"/>
                </a:cubicBezTo>
                <a:cubicBezTo>
                  <a:pt x="16948" y="32470"/>
                  <a:pt x="15813" y="32321"/>
                  <a:pt x="14712" y="32171"/>
                </a:cubicBezTo>
                <a:cubicBezTo>
                  <a:pt x="14562" y="32136"/>
                  <a:pt x="14492" y="32136"/>
                  <a:pt x="14342" y="32100"/>
                </a:cubicBezTo>
                <a:cubicBezTo>
                  <a:pt x="14677" y="31916"/>
                  <a:pt x="14967" y="31731"/>
                  <a:pt x="15302" y="31546"/>
                </a:cubicBezTo>
                <a:close/>
                <a:moveTo>
                  <a:pt x="55061" y="31590"/>
                </a:moveTo>
                <a:cubicBezTo>
                  <a:pt x="55096" y="31810"/>
                  <a:pt x="55096" y="32030"/>
                  <a:pt x="55140" y="32250"/>
                </a:cubicBezTo>
                <a:cubicBezTo>
                  <a:pt x="54039" y="32356"/>
                  <a:pt x="52895" y="32470"/>
                  <a:pt x="51759" y="32576"/>
                </a:cubicBezTo>
                <a:cubicBezTo>
                  <a:pt x="51759" y="32356"/>
                  <a:pt x="51724" y="32171"/>
                  <a:pt x="51724" y="31951"/>
                </a:cubicBezTo>
                <a:cubicBezTo>
                  <a:pt x="52860" y="31845"/>
                  <a:pt x="53960" y="31731"/>
                  <a:pt x="55061" y="31590"/>
                </a:cubicBezTo>
                <a:close/>
                <a:moveTo>
                  <a:pt x="25823" y="31916"/>
                </a:moveTo>
                <a:cubicBezTo>
                  <a:pt x="26483" y="31916"/>
                  <a:pt x="27108" y="31916"/>
                  <a:pt x="27768" y="31951"/>
                </a:cubicBezTo>
                <a:cubicBezTo>
                  <a:pt x="28288" y="31951"/>
                  <a:pt x="28763" y="32030"/>
                  <a:pt x="29274" y="32136"/>
                </a:cubicBezTo>
                <a:cubicBezTo>
                  <a:pt x="29168" y="32285"/>
                  <a:pt x="29054" y="32426"/>
                  <a:pt x="28948" y="32611"/>
                </a:cubicBezTo>
                <a:lnTo>
                  <a:pt x="28904" y="32611"/>
                </a:lnTo>
                <a:cubicBezTo>
                  <a:pt x="28288" y="32505"/>
                  <a:pt x="27583" y="32391"/>
                  <a:pt x="26888" y="32356"/>
                </a:cubicBezTo>
                <a:cubicBezTo>
                  <a:pt x="26448" y="32356"/>
                  <a:pt x="26008" y="32356"/>
                  <a:pt x="25567" y="32321"/>
                </a:cubicBezTo>
                <a:cubicBezTo>
                  <a:pt x="25647" y="32171"/>
                  <a:pt x="25752" y="32030"/>
                  <a:pt x="25823" y="31916"/>
                </a:cubicBezTo>
                <a:close/>
                <a:moveTo>
                  <a:pt x="45526" y="31986"/>
                </a:moveTo>
                <a:lnTo>
                  <a:pt x="45526" y="31986"/>
                </a:lnTo>
                <a:cubicBezTo>
                  <a:pt x="45491" y="32030"/>
                  <a:pt x="45491" y="32100"/>
                  <a:pt x="45491" y="32136"/>
                </a:cubicBezTo>
                <a:cubicBezTo>
                  <a:pt x="45456" y="32250"/>
                  <a:pt x="45411" y="32356"/>
                  <a:pt x="45411" y="32426"/>
                </a:cubicBezTo>
                <a:cubicBezTo>
                  <a:pt x="44311" y="32505"/>
                  <a:pt x="43175" y="32576"/>
                  <a:pt x="42075" y="32611"/>
                </a:cubicBezTo>
                <a:cubicBezTo>
                  <a:pt x="42110" y="32505"/>
                  <a:pt x="42154" y="32391"/>
                  <a:pt x="42189" y="32285"/>
                </a:cubicBezTo>
                <a:lnTo>
                  <a:pt x="42189" y="32206"/>
                </a:lnTo>
                <a:cubicBezTo>
                  <a:pt x="43290" y="32136"/>
                  <a:pt x="44390" y="32065"/>
                  <a:pt x="45526" y="31986"/>
                </a:cubicBezTo>
                <a:close/>
                <a:moveTo>
                  <a:pt x="6498" y="31625"/>
                </a:moveTo>
                <a:cubicBezTo>
                  <a:pt x="7554" y="31845"/>
                  <a:pt x="8655" y="32065"/>
                  <a:pt x="9799" y="32285"/>
                </a:cubicBezTo>
                <a:cubicBezTo>
                  <a:pt x="9615" y="32391"/>
                  <a:pt x="9394" y="32541"/>
                  <a:pt x="9210" y="32646"/>
                </a:cubicBezTo>
                <a:cubicBezTo>
                  <a:pt x="7959" y="32470"/>
                  <a:pt x="6789" y="32250"/>
                  <a:pt x="5653" y="31986"/>
                </a:cubicBezTo>
                <a:cubicBezTo>
                  <a:pt x="5908" y="31880"/>
                  <a:pt x="6199" y="31766"/>
                  <a:pt x="6498" y="31625"/>
                </a:cubicBezTo>
                <a:close/>
                <a:moveTo>
                  <a:pt x="32575" y="32065"/>
                </a:moveTo>
                <a:cubicBezTo>
                  <a:pt x="33711" y="32171"/>
                  <a:pt x="34847" y="32206"/>
                  <a:pt x="36026" y="32250"/>
                </a:cubicBezTo>
                <a:cubicBezTo>
                  <a:pt x="35947" y="32321"/>
                  <a:pt x="35912" y="32391"/>
                  <a:pt x="35877" y="32470"/>
                </a:cubicBezTo>
                <a:cubicBezTo>
                  <a:pt x="35842" y="32505"/>
                  <a:pt x="35806" y="32576"/>
                  <a:pt x="35771" y="32646"/>
                </a:cubicBezTo>
                <a:cubicBezTo>
                  <a:pt x="34591" y="32611"/>
                  <a:pt x="33456" y="32541"/>
                  <a:pt x="32320" y="32470"/>
                </a:cubicBezTo>
                <a:cubicBezTo>
                  <a:pt x="32390" y="32321"/>
                  <a:pt x="32505" y="32206"/>
                  <a:pt x="32575" y="32065"/>
                </a:cubicBezTo>
                <a:close/>
                <a:moveTo>
                  <a:pt x="36062" y="32250"/>
                </a:moveTo>
                <a:cubicBezTo>
                  <a:pt x="37127" y="32285"/>
                  <a:pt x="38148" y="32285"/>
                  <a:pt x="39213" y="32285"/>
                </a:cubicBezTo>
                <a:cubicBezTo>
                  <a:pt x="39178" y="32356"/>
                  <a:pt x="39143" y="32426"/>
                  <a:pt x="39108" y="32505"/>
                </a:cubicBezTo>
                <a:cubicBezTo>
                  <a:pt x="39073" y="32576"/>
                  <a:pt x="39073" y="32611"/>
                  <a:pt x="39029" y="32690"/>
                </a:cubicBezTo>
                <a:cubicBezTo>
                  <a:pt x="37972" y="32690"/>
                  <a:pt x="36907" y="32690"/>
                  <a:pt x="35842" y="32646"/>
                </a:cubicBezTo>
                <a:cubicBezTo>
                  <a:pt x="35877" y="32576"/>
                  <a:pt x="35912" y="32541"/>
                  <a:pt x="35947" y="32470"/>
                </a:cubicBezTo>
                <a:cubicBezTo>
                  <a:pt x="35991" y="32391"/>
                  <a:pt x="36026" y="32321"/>
                  <a:pt x="36062" y="32250"/>
                </a:cubicBezTo>
                <a:close/>
                <a:moveTo>
                  <a:pt x="42148" y="32206"/>
                </a:moveTo>
                <a:lnTo>
                  <a:pt x="42148" y="32206"/>
                </a:lnTo>
                <a:cubicBezTo>
                  <a:pt x="42110" y="32210"/>
                  <a:pt x="42110" y="32250"/>
                  <a:pt x="42110" y="32250"/>
                </a:cubicBezTo>
                <a:cubicBezTo>
                  <a:pt x="42075" y="32391"/>
                  <a:pt x="42040" y="32505"/>
                  <a:pt x="42004" y="32611"/>
                </a:cubicBezTo>
                <a:cubicBezTo>
                  <a:pt x="41054" y="32646"/>
                  <a:pt x="40059" y="32690"/>
                  <a:pt x="39108" y="32690"/>
                </a:cubicBezTo>
                <a:cubicBezTo>
                  <a:pt x="39108" y="32611"/>
                  <a:pt x="39143" y="32576"/>
                  <a:pt x="39178" y="32541"/>
                </a:cubicBezTo>
                <a:cubicBezTo>
                  <a:pt x="39213" y="32426"/>
                  <a:pt x="39249" y="32356"/>
                  <a:pt x="39293" y="32285"/>
                </a:cubicBezTo>
                <a:cubicBezTo>
                  <a:pt x="40242" y="32285"/>
                  <a:pt x="41191" y="32250"/>
                  <a:pt x="42148" y="32206"/>
                </a:cubicBezTo>
                <a:close/>
                <a:moveTo>
                  <a:pt x="74614" y="31731"/>
                </a:moveTo>
                <a:cubicBezTo>
                  <a:pt x="74799" y="32030"/>
                  <a:pt x="74949" y="32356"/>
                  <a:pt x="75125" y="32690"/>
                </a:cubicBezTo>
                <a:cubicBezTo>
                  <a:pt x="74024" y="32690"/>
                  <a:pt x="72968" y="32690"/>
                  <a:pt x="71867" y="32726"/>
                </a:cubicBezTo>
                <a:cubicBezTo>
                  <a:pt x="71718" y="32426"/>
                  <a:pt x="71568" y="32136"/>
                  <a:pt x="71427" y="31810"/>
                </a:cubicBezTo>
                <a:cubicBezTo>
                  <a:pt x="72484" y="31766"/>
                  <a:pt x="73549" y="31731"/>
                  <a:pt x="74614" y="31731"/>
                </a:cubicBezTo>
                <a:close/>
                <a:moveTo>
                  <a:pt x="74685" y="31731"/>
                </a:moveTo>
                <a:cubicBezTo>
                  <a:pt x="75750" y="31731"/>
                  <a:pt x="76850" y="31731"/>
                  <a:pt x="77916" y="31766"/>
                </a:cubicBezTo>
                <a:cubicBezTo>
                  <a:pt x="78101" y="32100"/>
                  <a:pt x="78285" y="32391"/>
                  <a:pt x="78470" y="32726"/>
                </a:cubicBezTo>
                <a:cubicBezTo>
                  <a:pt x="77699" y="32701"/>
                  <a:pt x="76928" y="32672"/>
                  <a:pt x="76157" y="32672"/>
                </a:cubicBezTo>
                <a:cubicBezTo>
                  <a:pt x="75828" y="32672"/>
                  <a:pt x="75498" y="32677"/>
                  <a:pt x="75169" y="32690"/>
                </a:cubicBezTo>
                <a:cubicBezTo>
                  <a:pt x="75019" y="32356"/>
                  <a:pt x="74834" y="32065"/>
                  <a:pt x="74685" y="31731"/>
                </a:cubicBezTo>
                <a:close/>
                <a:moveTo>
                  <a:pt x="10345" y="31986"/>
                </a:moveTo>
                <a:cubicBezTo>
                  <a:pt x="11446" y="32171"/>
                  <a:pt x="12546" y="32321"/>
                  <a:pt x="13647" y="32470"/>
                </a:cubicBezTo>
                <a:cubicBezTo>
                  <a:pt x="13497" y="32576"/>
                  <a:pt x="13356" y="32646"/>
                  <a:pt x="13207" y="32761"/>
                </a:cubicBezTo>
                <a:cubicBezTo>
                  <a:pt x="12071" y="32611"/>
                  <a:pt x="11006" y="32426"/>
                  <a:pt x="9940" y="32250"/>
                </a:cubicBezTo>
                <a:cubicBezTo>
                  <a:pt x="10090" y="32171"/>
                  <a:pt x="10196" y="32065"/>
                  <a:pt x="10345" y="31986"/>
                </a:cubicBezTo>
                <a:close/>
                <a:moveTo>
                  <a:pt x="61303" y="31660"/>
                </a:moveTo>
                <a:cubicBezTo>
                  <a:pt x="61373" y="31880"/>
                  <a:pt x="61443" y="32065"/>
                  <a:pt x="61479" y="32285"/>
                </a:cubicBezTo>
                <a:cubicBezTo>
                  <a:pt x="61523" y="32356"/>
                  <a:pt x="61523" y="32426"/>
                  <a:pt x="61558" y="32505"/>
                </a:cubicBezTo>
                <a:cubicBezTo>
                  <a:pt x="61188" y="32541"/>
                  <a:pt x="60783" y="32576"/>
                  <a:pt x="60422" y="32611"/>
                </a:cubicBezTo>
                <a:lnTo>
                  <a:pt x="59542" y="32690"/>
                </a:lnTo>
                <a:cubicBezTo>
                  <a:pt x="59172" y="32726"/>
                  <a:pt x="58838" y="32761"/>
                  <a:pt x="58512" y="32796"/>
                </a:cubicBezTo>
                <a:cubicBezTo>
                  <a:pt x="58441" y="32541"/>
                  <a:pt x="58397" y="32250"/>
                  <a:pt x="58327" y="31986"/>
                </a:cubicBezTo>
                <a:cubicBezTo>
                  <a:pt x="58917" y="31916"/>
                  <a:pt x="59427" y="31880"/>
                  <a:pt x="59982" y="31810"/>
                </a:cubicBezTo>
                <a:cubicBezTo>
                  <a:pt x="60422" y="31766"/>
                  <a:pt x="60862" y="31695"/>
                  <a:pt x="61303" y="31660"/>
                </a:cubicBezTo>
                <a:close/>
                <a:moveTo>
                  <a:pt x="51689" y="31951"/>
                </a:moveTo>
                <a:lnTo>
                  <a:pt x="51689" y="32576"/>
                </a:lnTo>
                <a:cubicBezTo>
                  <a:pt x="50623" y="32690"/>
                  <a:pt x="49558" y="32761"/>
                  <a:pt x="48458" y="32831"/>
                </a:cubicBezTo>
                <a:cubicBezTo>
                  <a:pt x="48493" y="32646"/>
                  <a:pt x="48493" y="32470"/>
                  <a:pt x="48493" y="32285"/>
                </a:cubicBezTo>
                <a:cubicBezTo>
                  <a:pt x="49558" y="32171"/>
                  <a:pt x="50623" y="32065"/>
                  <a:pt x="51689" y="31951"/>
                </a:cubicBezTo>
                <a:close/>
                <a:moveTo>
                  <a:pt x="18744" y="31986"/>
                </a:moveTo>
                <a:cubicBezTo>
                  <a:pt x="19880" y="32100"/>
                  <a:pt x="21025" y="32171"/>
                  <a:pt x="22160" y="32250"/>
                </a:cubicBezTo>
                <a:cubicBezTo>
                  <a:pt x="22160" y="32285"/>
                  <a:pt x="22125" y="32285"/>
                  <a:pt x="22125" y="32285"/>
                </a:cubicBezTo>
                <a:cubicBezTo>
                  <a:pt x="21940" y="32505"/>
                  <a:pt x="21720" y="32690"/>
                  <a:pt x="21535" y="32866"/>
                </a:cubicBezTo>
                <a:cubicBezTo>
                  <a:pt x="20399" y="32796"/>
                  <a:pt x="19299" y="32690"/>
                  <a:pt x="18198" y="32576"/>
                </a:cubicBezTo>
                <a:cubicBezTo>
                  <a:pt x="18339" y="32426"/>
                  <a:pt x="18524" y="32250"/>
                  <a:pt x="18674" y="32065"/>
                </a:cubicBezTo>
                <a:cubicBezTo>
                  <a:pt x="18709" y="32030"/>
                  <a:pt x="18709" y="31986"/>
                  <a:pt x="18744" y="31986"/>
                </a:cubicBezTo>
                <a:close/>
                <a:moveTo>
                  <a:pt x="71348" y="31810"/>
                </a:moveTo>
                <a:cubicBezTo>
                  <a:pt x="71498" y="32136"/>
                  <a:pt x="71647" y="32426"/>
                  <a:pt x="71788" y="32726"/>
                </a:cubicBezTo>
                <a:cubicBezTo>
                  <a:pt x="70767" y="32761"/>
                  <a:pt x="69737" y="32831"/>
                  <a:pt x="68672" y="32866"/>
                </a:cubicBezTo>
                <a:cubicBezTo>
                  <a:pt x="68566" y="32576"/>
                  <a:pt x="68451" y="32285"/>
                  <a:pt x="68302" y="31986"/>
                </a:cubicBezTo>
                <a:cubicBezTo>
                  <a:pt x="69332" y="31916"/>
                  <a:pt x="70362" y="31880"/>
                  <a:pt x="71348" y="31810"/>
                </a:cubicBezTo>
                <a:close/>
                <a:moveTo>
                  <a:pt x="14272" y="32136"/>
                </a:moveTo>
                <a:cubicBezTo>
                  <a:pt x="14422" y="32171"/>
                  <a:pt x="14562" y="32206"/>
                  <a:pt x="14677" y="32206"/>
                </a:cubicBezTo>
                <a:cubicBezTo>
                  <a:pt x="15813" y="32356"/>
                  <a:pt x="16913" y="32505"/>
                  <a:pt x="18049" y="32611"/>
                </a:cubicBezTo>
                <a:cubicBezTo>
                  <a:pt x="17943" y="32726"/>
                  <a:pt x="17829" y="32831"/>
                  <a:pt x="17758" y="32910"/>
                </a:cubicBezTo>
                <a:cubicBezTo>
                  <a:pt x="16438" y="32761"/>
                  <a:pt x="15117" y="32611"/>
                  <a:pt x="13832" y="32426"/>
                </a:cubicBezTo>
                <a:cubicBezTo>
                  <a:pt x="13981" y="32356"/>
                  <a:pt x="14122" y="32250"/>
                  <a:pt x="14272" y="32136"/>
                </a:cubicBezTo>
                <a:close/>
                <a:moveTo>
                  <a:pt x="77951" y="31766"/>
                </a:moveTo>
                <a:cubicBezTo>
                  <a:pt x="79051" y="31810"/>
                  <a:pt x="80152" y="31880"/>
                  <a:pt x="81217" y="31951"/>
                </a:cubicBezTo>
                <a:cubicBezTo>
                  <a:pt x="81252" y="32030"/>
                  <a:pt x="81332" y="32100"/>
                  <a:pt x="81367" y="32206"/>
                </a:cubicBezTo>
                <a:cubicBezTo>
                  <a:pt x="81508" y="32426"/>
                  <a:pt x="81693" y="32690"/>
                  <a:pt x="81842" y="32910"/>
                </a:cubicBezTo>
                <a:cubicBezTo>
                  <a:pt x="80742" y="32831"/>
                  <a:pt x="79641" y="32761"/>
                  <a:pt x="78541" y="32726"/>
                </a:cubicBezTo>
                <a:cubicBezTo>
                  <a:pt x="78356" y="32391"/>
                  <a:pt x="78171" y="32100"/>
                  <a:pt x="77951" y="31766"/>
                </a:cubicBezTo>
                <a:close/>
                <a:moveTo>
                  <a:pt x="29309" y="32136"/>
                </a:moveTo>
                <a:cubicBezTo>
                  <a:pt x="29459" y="32171"/>
                  <a:pt x="29608" y="32171"/>
                  <a:pt x="29714" y="32206"/>
                </a:cubicBezTo>
                <a:cubicBezTo>
                  <a:pt x="30269" y="32285"/>
                  <a:pt x="30815" y="32391"/>
                  <a:pt x="31369" y="32470"/>
                </a:cubicBezTo>
                <a:cubicBezTo>
                  <a:pt x="31660" y="32470"/>
                  <a:pt x="31915" y="32505"/>
                  <a:pt x="32206" y="32505"/>
                </a:cubicBezTo>
                <a:cubicBezTo>
                  <a:pt x="32100" y="32690"/>
                  <a:pt x="31985" y="32831"/>
                  <a:pt x="31880" y="32981"/>
                </a:cubicBezTo>
                <a:cubicBezTo>
                  <a:pt x="31624" y="32981"/>
                  <a:pt x="31325" y="32946"/>
                  <a:pt x="31035" y="32910"/>
                </a:cubicBezTo>
                <a:cubicBezTo>
                  <a:pt x="30410" y="32866"/>
                  <a:pt x="29784" y="32761"/>
                  <a:pt x="29203" y="32646"/>
                </a:cubicBezTo>
                <a:cubicBezTo>
                  <a:pt x="29124" y="32646"/>
                  <a:pt x="29054" y="32646"/>
                  <a:pt x="28983" y="32611"/>
                </a:cubicBezTo>
                <a:cubicBezTo>
                  <a:pt x="29089" y="32470"/>
                  <a:pt x="29203" y="32285"/>
                  <a:pt x="29309" y="32136"/>
                </a:cubicBezTo>
                <a:close/>
                <a:moveTo>
                  <a:pt x="48422" y="32285"/>
                </a:moveTo>
                <a:lnTo>
                  <a:pt x="48422" y="32831"/>
                </a:lnTo>
                <a:cubicBezTo>
                  <a:pt x="47392" y="32910"/>
                  <a:pt x="46371" y="32981"/>
                  <a:pt x="45341" y="33051"/>
                </a:cubicBezTo>
                <a:cubicBezTo>
                  <a:pt x="45376" y="32866"/>
                  <a:pt x="45411" y="32690"/>
                  <a:pt x="45456" y="32505"/>
                </a:cubicBezTo>
                <a:cubicBezTo>
                  <a:pt x="46442" y="32426"/>
                  <a:pt x="47472" y="32356"/>
                  <a:pt x="48422" y="32285"/>
                </a:cubicBezTo>
                <a:close/>
                <a:moveTo>
                  <a:pt x="22231" y="32250"/>
                </a:moveTo>
                <a:cubicBezTo>
                  <a:pt x="22741" y="32285"/>
                  <a:pt x="23226" y="32321"/>
                  <a:pt x="23736" y="32356"/>
                </a:cubicBezTo>
                <a:cubicBezTo>
                  <a:pt x="24282" y="32356"/>
                  <a:pt x="24837" y="32391"/>
                  <a:pt x="25347" y="32391"/>
                </a:cubicBezTo>
                <a:lnTo>
                  <a:pt x="25462" y="32391"/>
                </a:lnTo>
                <a:cubicBezTo>
                  <a:pt x="25427" y="32426"/>
                  <a:pt x="25427" y="32470"/>
                  <a:pt x="25382" y="32505"/>
                </a:cubicBezTo>
                <a:cubicBezTo>
                  <a:pt x="25277" y="32690"/>
                  <a:pt x="25127" y="32910"/>
                  <a:pt x="24986" y="33086"/>
                </a:cubicBezTo>
                <a:cubicBezTo>
                  <a:pt x="24396" y="33051"/>
                  <a:pt x="23807" y="33016"/>
                  <a:pt x="23181" y="32981"/>
                </a:cubicBezTo>
                <a:cubicBezTo>
                  <a:pt x="22671" y="32946"/>
                  <a:pt x="22125" y="32910"/>
                  <a:pt x="21606" y="32866"/>
                </a:cubicBezTo>
                <a:cubicBezTo>
                  <a:pt x="21790" y="32726"/>
                  <a:pt x="21975" y="32505"/>
                  <a:pt x="22160" y="32321"/>
                </a:cubicBezTo>
                <a:cubicBezTo>
                  <a:pt x="22195" y="32285"/>
                  <a:pt x="22195" y="32285"/>
                  <a:pt x="22231" y="32250"/>
                </a:cubicBezTo>
                <a:close/>
                <a:moveTo>
                  <a:pt x="58292" y="31986"/>
                </a:moveTo>
                <a:cubicBezTo>
                  <a:pt x="58327" y="32250"/>
                  <a:pt x="58397" y="32541"/>
                  <a:pt x="58441" y="32796"/>
                </a:cubicBezTo>
                <a:cubicBezTo>
                  <a:pt x="57376" y="32910"/>
                  <a:pt x="56346" y="33016"/>
                  <a:pt x="55281" y="33086"/>
                </a:cubicBezTo>
                <a:cubicBezTo>
                  <a:pt x="55246" y="32831"/>
                  <a:pt x="55210" y="32576"/>
                  <a:pt x="55210" y="32321"/>
                </a:cubicBezTo>
                <a:cubicBezTo>
                  <a:pt x="56240" y="32206"/>
                  <a:pt x="57262" y="32100"/>
                  <a:pt x="58292" y="31986"/>
                </a:cubicBezTo>
                <a:close/>
                <a:moveTo>
                  <a:pt x="1031" y="31766"/>
                </a:moveTo>
                <a:cubicBezTo>
                  <a:pt x="2166" y="32065"/>
                  <a:pt x="3337" y="32356"/>
                  <a:pt x="4552" y="32611"/>
                </a:cubicBezTo>
                <a:cubicBezTo>
                  <a:pt x="4517" y="32611"/>
                  <a:pt x="4517" y="32611"/>
                  <a:pt x="4473" y="32646"/>
                </a:cubicBezTo>
                <a:lnTo>
                  <a:pt x="4438" y="32690"/>
                </a:lnTo>
                <a:cubicBezTo>
                  <a:pt x="4253" y="32831"/>
                  <a:pt x="4033" y="32981"/>
                  <a:pt x="3857" y="33130"/>
                </a:cubicBezTo>
                <a:cubicBezTo>
                  <a:pt x="2607" y="32866"/>
                  <a:pt x="1392" y="32611"/>
                  <a:pt x="186" y="32321"/>
                </a:cubicBezTo>
                <a:cubicBezTo>
                  <a:pt x="441" y="32136"/>
                  <a:pt x="731" y="31951"/>
                  <a:pt x="1031" y="31766"/>
                </a:cubicBezTo>
                <a:close/>
                <a:moveTo>
                  <a:pt x="68231" y="31986"/>
                </a:moveTo>
                <a:cubicBezTo>
                  <a:pt x="68381" y="32285"/>
                  <a:pt x="68487" y="32576"/>
                  <a:pt x="68636" y="32910"/>
                </a:cubicBezTo>
                <a:cubicBezTo>
                  <a:pt x="67465" y="32946"/>
                  <a:pt x="66321" y="33051"/>
                  <a:pt x="65150" y="33130"/>
                </a:cubicBezTo>
                <a:cubicBezTo>
                  <a:pt x="65044" y="32831"/>
                  <a:pt x="64930" y="32541"/>
                  <a:pt x="64824" y="32250"/>
                </a:cubicBezTo>
                <a:cubicBezTo>
                  <a:pt x="65995" y="32171"/>
                  <a:pt x="67131" y="32065"/>
                  <a:pt x="68231" y="31986"/>
                </a:cubicBezTo>
                <a:close/>
                <a:moveTo>
                  <a:pt x="32285" y="32541"/>
                </a:moveTo>
                <a:cubicBezTo>
                  <a:pt x="33420" y="32611"/>
                  <a:pt x="34556" y="32690"/>
                  <a:pt x="35727" y="32690"/>
                </a:cubicBezTo>
                <a:cubicBezTo>
                  <a:pt x="35621" y="32866"/>
                  <a:pt x="35507" y="33016"/>
                  <a:pt x="35401" y="33166"/>
                </a:cubicBezTo>
                <a:cubicBezTo>
                  <a:pt x="34266" y="33130"/>
                  <a:pt x="33086" y="33086"/>
                  <a:pt x="31950" y="32981"/>
                </a:cubicBezTo>
                <a:cubicBezTo>
                  <a:pt x="32065" y="32831"/>
                  <a:pt x="32170" y="32690"/>
                  <a:pt x="32285" y="32541"/>
                </a:cubicBezTo>
                <a:close/>
                <a:moveTo>
                  <a:pt x="9870" y="32285"/>
                </a:moveTo>
                <a:cubicBezTo>
                  <a:pt x="10935" y="32470"/>
                  <a:pt x="12000" y="32646"/>
                  <a:pt x="13136" y="32796"/>
                </a:cubicBezTo>
                <a:cubicBezTo>
                  <a:pt x="12916" y="32946"/>
                  <a:pt x="12731" y="33051"/>
                  <a:pt x="12546" y="33201"/>
                </a:cubicBezTo>
                <a:cubicBezTo>
                  <a:pt x="11411" y="33016"/>
                  <a:pt x="10345" y="32866"/>
                  <a:pt x="9280" y="32690"/>
                </a:cubicBezTo>
                <a:cubicBezTo>
                  <a:pt x="9465" y="32541"/>
                  <a:pt x="9685" y="32426"/>
                  <a:pt x="9870" y="32285"/>
                </a:cubicBezTo>
                <a:close/>
                <a:moveTo>
                  <a:pt x="45376" y="32505"/>
                </a:moveTo>
                <a:lnTo>
                  <a:pt x="45376" y="32505"/>
                </a:lnTo>
                <a:cubicBezTo>
                  <a:pt x="45341" y="32690"/>
                  <a:pt x="45306" y="32866"/>
                  <a:pt x="45271" y="33051"/>
                </a:cubicBezTo>
                <a:cubicBezTo>
                  <a:pt x="44170" y="33086"/>
                  <a:pt x="43034" y="33166"/>
                  <a:pt x="41890" y="33201"/>
                </a:cubicBezTo>
                <a:cubicBezTo>
                  <a:pt x="41969" y="33016"/>
                  <a:pt x="42004" y="32831"/>
                  <a:pt x="42040" y="32690"/>
                </a:cubicBezTo>
                <a:cubicBezTo>
                  <a:pt x="43175" y="32611"/>
                  <a:pt x="44276" y="32576"/>
                  <a:pt x="45376" y="32505"/>
                </a:cubicBezTo>
                <a:close/>
                <a:moveTo>
                  <a:pt x="18119" y="32646"/>
                </a:moveTo>
                <a:cubicBezTo>
                  <a:pt x="19220" y="32761"/>
                  <a:pt x="20364" y="32866"/>
                  <a:pt x="21465" y="32946"/>
                </a:cubicBezTo>
                <a:cubicBezTo>
                  <a:pt x="21421" y="32946"/>
                  <a:pt x="21385" y="32981"/>
                  <a:pt x="21350" y="32981"/>
                </a:cubicBezTo>
                <a:cubicBezTo>
                  <a:pt x="21245" y="33086"/>
                  <a:pt x="21130" y="33166"/>
                  <a:pt x="21025" y="33236"/>
                </a:cubicBezTo>
                <a:cubicBezTo>
                  <a:pt x="19959" y="33130"/>
                  <a:pt x="18894" y="33016"/>
                  <a:pt x="17829" y="32910"/>
                </a:cubicBezTo>
                <a:cubicBezTo>
                  <a:pt x="17943" y="32831"/>
                  <a:pt x="18014" y="32726"/>
                  <a:pt x="18119" y="32646"/>
                </a:cubicBezTo>
                <a:close/>
                <a:moveTo>
                  <a:pt x="35806" y="32690"/>
                </a:moveTo>
                <a:cubicBezTo>
                  <a:pt x="36560" y="32715"/>
                  <a:pt x="37308" y="32740"/>
                  <a:pt x="38059" y="32740"/>
                </a:cubicBezTo>
                <a:cubicBezTo>
                  <a:pt x="38370" y="32740"/>
                  <a:pt x="38681" y="32736"/>
                  <a:pt x="38993" y="32726"/>
                </a:cubicBezTo>
                <a:lnTo>
                  <a:pt x="38993" y="32726"/>
                </a:lnTo>
                <a:cubicBezTo>
                  <a:pt x="38923" y="32910"/>
                  <a:pt x="38809" y="33051"/>
                  <a:pt x="38738" y="33236"/>
                </a:cubicBezTo>
                <a:cubicBezTo>
                  <a:pt x="37638" y="33236"/>
                  <a:pt x="36572" y="33201"/>
                  <a:pt x="35472" y="33201"/>
                </a:cubicBezTo>
                <a:cubicBezTo>
                  <a:pt x="35586" y="33016"/>
                  <a:pt x="35692" y="32866"/>
                  <a:pt x="35806" y="32690"/>
                </a:cubicBezTo>
                <a:close/>
                <a:moveTo>
                  <a:pt x="42004" y="32690"/>
                </a:moveTo>
                <a:lnTo>
                  <a:pt x="42004" y="32690"/>
                </a:lnTo>
                <a:cubicBezTo>
                  <a:pt x="41934" y="32831"/>
                  <a:pt x="41890" y="33016"/>
                  <a:pt x="41855" y="33201"/>
                </a:cubicBezTo>
                <a:cubicBezTo>
                  <a:pt x="40833" y="33201"/>
                  <a:pt x="39803" y="33236"/>
                  <a:pt x="38809" y="33236"/>
                </a:cubicBezTo>
                <a:cubicBezTo>
                  <a:pt x="38888" y="33051"/>
                  <a:pt x="38958" y="32910"/>
                  <a:pt x="39073" y="32726"/>
                </a:cubicBezTo>
                <a:cubicBezTo>
                  <a:pt x="40023" y="32726"/>
                  <a:pt x="41010" y="32726"/>
                  <a:pt x="42004" y="32690"/>
                </a:cubicBezTo>
                <a:close/>
                <a:moveTo>
                  <a:pt x="5574" y="32030"/>
                </a:moveTo>
                <a:cubicBezTo>
                  <a:pt x="6718" y="32285"/>
                  <a:pt x="7889" y="32505"/>
                  <a:pt x="9139" y="32726"/>
                </a:cubicBezTo>
                <a:cubicBezTo>
                  <a:pt x="8875" y="32910"/>
                  <a:pt x="8620" y="33086"/>
                  <a:pt x="8364" y="33271"/>
                </a:cubicBezTo>
                <a:cubicBezTo>
                  <a:pt x="7079" y="33051"/>
                  <a:pt x="5873" y="32796"/>
                  <a:pt x="4693" y="32576"/>
                </a:cubicBezTo>
                <a:cubicBezTo>
                  <a:pt x="4993" y="32356"/>
                  <a:pt x="5283" y="32171"/>
                  <a:pt x="5574" y="32030"/>
                </a:cubicBezTo>
                <a:close/>
                <a:moveTo>
                  <a:pt x="13761" y="32505"/>
                </a:moveTo>
                <a:cubicBezTo>
                  <a:pt x="15038" y="32646"/>
                  <a:pt x="16358" y="32796"/>
                  <a:pt x="17679" y="32946"/>
                </a:cubicBezTo>
                <a:cubicBezTo>
                  <a:pt x="17644" y="32946"/>
                  <a:pt x="17644" y="32981"/>
                  <a:pt x="17644" y="32981"/>
                </a:cubicBezTo>
                <a:cubicBezTo>
                  <a:pt x="17459" y="33086"/>
                  <a:pt x="17283" y="33166"/>
                  <a:pt x="17098" y="33271"/>
                </a:cubicBezTo>
                <a:cubicBezTo>
                  <a:pt x="15883" y="33130"/>
                  <a:pt x="14712" y="32981"/>
                  <a:pt x="13541" y="32796"/>
                </a:cubicBezTo>
                <a:cubicBezTo>
                  <a:pt x="13462" y="32796"/>
                  <a:pt x="13356" y="32796"/>
                  <a:pt x="13277" y="32761"/>
                </a:cubicBezTo>
                <a:cubicBezTo>
                  <a:pt x="13427" y="32690"/>
                  <a:pt x="13576" y="32576"/>
                  <a:pt x="13761" y="32505"/>
                </a:cubicBezTo>
                <a:close/>
                <a:moveTo>
                  <a:pt x="81288" y="31951"/>
                </a:moveTo>
                <a:cubicBezTo>
                  <a:pt x="82353" y="32065"/>
                  <a:pt x="83418" y="32171"/>
                  <a:pt x="84483" y="32321"/>
                </a:cubicBezTo>
                <a:cubicBezTo>
                  <a:pt x="84704" y="32646"/>
                  <a:pt x="84924" y="32981"/>
                  <a:pt x="85144" y="33271"/>
                </a:cubicBezTo>
                <a:cubicBezTo>
                  <a:pt x="84078" y="33130"/>
                  <a:pt x="83013" y="33016"/>
                  <a:pt x="81913" y="32910"/>
                </a:cubicBezTo>
                <a:cubicBezTo>
                  <a:pt x="81728" y="32690"/>
                  <a:pt x="81587" y="32426"/>
                  <a:pt x="81402" y="32171"/>
                </a:cubicBezTo>
                <a:cubicBezTo>
                  <a:pt x="81367" y="32100"/>
                  <a:pt x="81332" y="32030"/>
                  <a:pt x="81288" y="31951"/>
                </a:cubicBezTo>
                <a:close/>
                <a:moveTo>
                  <a:pt x="25532" y="32391"/>
                </a:moveTo>
                <a:cubicBezTo>
                  <a:pt x="25972" y="32391"/>
                  <a:pt x="26448" y="32391"/>
                  <a:pt x="26888" y="32426"/>
                </a:cubicBezTo>
                <a:cubicBezTo>
                  <a:pt x="27583" y="32470"/>
                  <a:pt x="28244" y="32541"/>
                  <a:pt x="28904" y="32646"/>
                </a:cubicBezTo>
                <a:cubicBezTo>
                  <a:pt x="28728" y="32946"/>
                  <a:pt x="28543" y="33201"/>
                  <a:pt x="28358" y="33386"/>
                </a:cubicBezTo>
                <a:cubicBezTo>
                  <a:pt x="27258" y="33271"/>
                  <a:pt x="26157" y="33166"/>
                  <a:pt x="25057" y="33086"/>
                </a:cubicBezTo>
                <a:cubicBezTo>
                  <a:pt x="25206" y="32910"/>
                  <a:pt x="25312" y="32726"/>
                  <a:pt x="25427" y="32541"/>
                </a:cubicBezTo>
                <a:cubicBezTo>
                  <a:pt x="25462" y="32470"/>
                  <a:pt x="25497" y="32426"/>
                  <a:pt x="25532" y="32391"/>
                </a:cubicBezTo>
                <a:close/>
                <a:moveTo>
                  <a:pt x="64780" y="32250"/>
                </a:moveTo>
                <a:cubicBezTo>
                  <a:pt x="64895" y="32541"/>
                  <a:pt x="64965" y="32831"/>
                  <a:pt x="65080" y="33130"/>
                </a:cubicBezTo>
                <a:cubicBezTo>
                  <a:pt x="64049" y="33201"/>
                  <a:pt x="62984" y="33307"/>
                  <a:pt x="61884" y="33386"/>
                </a:cubicBezTo>
                <a:cubicBezTo>
                  <a:pt x="61813" y="33086"/>
                  <a:pt x="61743" y="32831"/>
                  <a:pt x="61628" y="32541"/>
                </a:cubicBezTo>
                <a:cubicBezTo>
                  <a:pt x="62694" y="32426"/>
                  <a:pt x="63759" y="32356"/>
                  <a:pt x="64780" y="32250"/>
                </a:cubicBezTo>
                <a:close/>
                <a:moveTo>
                  <a:pt x="55140" y="32321"/>
                </a:moveTo>
                <a:cubicBezTo>
                  <a:pt x="55175" y="32576"/>
                  <a:pt x="55175" y="32831"/>
                  <a:pt x="55210" y="33086"/>
                </a:cubicBezTo>
                <a:cubicBezTo>
                  <a:pt x="54075" y="33201"/>
                  <a:pt x="52974" y="33307"/>
                  <a:pt x="51838" y="33421"/>
                </a:cubicBezTo>
                <a:cubicBezTo>
                  <a:pt x="51794" y="33166"/>
                  <a:pt x="51794" y="32910"/>
                  <a:pt x="51759" y="32611"/>
                </a:cubicBezTo>
                <a:cubicBezTo>
                  <a:pt x="52895" y="32541"/>
                  <a:pt x="54039" y="32426"/>
                  <a:pt x="55140" y="32321"/>
                </a:cubicBezTo>
                <a:close/>
                <a:moveTo>
                  <a:pt x="17758" y="32946"/>
                </a:moveTo>
                <a:cubicBezTo>
                  <a:pt x="18824" y="33086"/>
                  <a:pt x="19880" y="33166"/>
                  <a:pt x="20945" y="33271"/>
                </a:cubicBezTo>
                <a:cubicBezTo>
                  <a:pt x="20804" y="33386"/>
                  <a:pt x="20655" y="33456"/>
                  <a:pt x="20540" y="33527"/>
                </a:cubicBezTo>
                <a:cubicBezTo>
                  <a:pt x="20505" y="33527"/>
                  <a:pt x="20470" y="33571"/>
                  <a:pt x="20435" y="33571"/>
                </a:cubicBezTo>
                <a:cubicBezTo>
                  <a:pt x="19369" y="33491"/>
                  <a:pt x="18269" y="33386"/>
                  <a:pt x="17204" y="33271"/>
                </a:cubicBezTo>
                <a:cubicBezTo>
                  <a:pt x="17353" y="33201"/>
                  <a:pt x="17503" y="33130"/>
                  <a:pt x="17644" y="33016"/>
                </a:cubicBezTo>
                <a:cubicBezTo>
                  <a:pt x="17679" y="33016"/>
                  <a:pt x="17723" y="32981"/>
                  <a:pt x="17758" y="32946"/>
                </a:cubicBezTo>
                <a:close/>
                <a:moveTo>
                  <a:pt x="21535" y="32946"/>
                </a:moveTo>
                <a:cubicBezTo>
                  <a:pt x="22081" y="32981"/>
                  <a:pt x="22636" y="33016"/>
                  <a:pt x="23181" y="33016"/>
                </a:cubicBezTo>
                <a:cubicBezTo>
                  <a:pt x="23771" y="33051"/>
                  <a:pt x="24361" y="33086"/>
                  <a:pt x="24942" y="33130"/>
                </a:cubicBezTo>
                <a:cubicBezTo>
                  <a:pt x="24837" y="33307"/>
                  <a:pt x="24687" y="33456"/>
                  <a:pt x="24581" y="33571"/>
                </a:cubicBezTo>
                <a:lnTo>
                  <a:pt x="24546" y="33571"/>
                </a:lnTo>
                <a:cubicBezTo>
                  <a:pt x="23736" y="33491"/>
                  <a:pt x="22926" y="33421"/>
                  <a:pt x="22160" y="33351"/>
                </a:cubicBezTo>
                <a:cubicBezTo>
                  <a:pt x="21790" y="33307"/>
                  <a:pt x="21465" y="33271"/>
                  <a:pt x="21130" y="33236"/>
                </a:cubicBezTo>
                <a:cubicBezTo>
                  <a:pt x="21201" y="33201"/>
                  <a:pt x="21315" y="33130"/>
                  <a:pt x="21385" y="33051"/>
                </a:cubicBezTo>
                <a:cubicBezTo>
                  <a:pt x="21465" y="33016"/>
                  <a:pt x="21500" y="32981"/>
                  <a:pt x="21535" y="32946"/>
                </a:cubicBezTo>
                <a:close/>
                <a:moveTo>
                  <a:pt x="75125" y="32726"/>
                </a:moveTo>
                <a:cubicBezTo>
                  <a:pt x="75275" y="33016"/>
                  <a:pt x="75459" y="33307"/>
                  <a:pt x="75609" y="33571"/>
                </a:cubicBezTo>
                <a:cubicBezTo>
                  <a:pt x="74465" y="33571"/>
                  <a:pt x="73408" y="33571"/>
                  <a:pt x="72308" y="33606"/>
                </a:cubicBezTo>
                <a:cubicBezTo>
                  <a:pt x="72264" y="33527"/>
                  <a:pt x="72228" y="33456"/>
                  <a:pt x="72193" y="33351"/>
                </a:cubicBezTo>
                <a:cubicBezTo>
                  <a:pt x="72087" y="33166"/>
                  <a:pt x="72008" y="32981"/>
                  <a:pt x="71903" y="32796"/>
                </a:cubicBezTo>
                <a:cubicBezTo>
                  <a:pt x="73003" y="32761"/>
                  <a:pt x="74068" y="32726"/>
                  <a:pt x="75125" y="32726"/>
                </a:cubicBezTo>
                <a:close/>
                <a:moveTo>
                  <a:pt x="13207" y="32831"/>
                </a:moveTo>
                <a:cubicBezTo>
                  <a:pt x="13321" y="32831"/>
                  <a:pt x="13427" y="32866"/>
                  <a:pt x="13541" y="32866"/>
                </a:cubicBezTo>
                <a:cubicBezTo>
                  <a:pt x="14677" y="33016"/>
                  <a:pt x="15813" y="33166"/>
                  <a:pt x="16948" y="33307"/>
                </a:cubicBezTo>
                <a:cubicBezTo>
                  <a:pt x="16948" y="33307"/>
                  <a:pt x="16913" y="33307"/>
                  <a:pt x="16878" y="33351"/>
                </a:cubicBezTo>
                <a:cubicBezTo>
                  <a:pt x="16658" y="33421"/>
                  <a:pt x="16402" y="33527"/>
                  <a:pt x="16182" y="33676"/>
                </a:cubicBezTo>
                <a:cubicBezTo>
                  <a:pt x="15003" y="33527"/>
                  <a:pt x="13796" y="33386"/>
                  <a:pt x="12617" y="33201"/>
                </a:cubicBezTo>
                <a:cubicBezTo>
                  <a:pt x="12802" y="33086"/>
                  <a:pt x="13022" y="32946"/>
                  <a:pt x="13207" y="32831"/>
                </a:cubicBezTo>
                <a:close/>
                <a:moveTo>
                  <a:pt x="51724" y="32646"/>
                </a:moveTo>
                <a:cubicBezTo>
                  <a:pt x="51724" y="32910"/>
                  <a:pt x="51759" y="33166"/>
                  <a:pt x="51759" y="33421"/>
                </a:cubicBezTo>
                <a:cubicBezTo>
                  <a:pt x="50659" y="33491"/>
                  <a:pt x="49558" y="33606"/>
                  <a:pt x="48458" y="33676"/>
                </a:cubicBezTo>
                <a:lnTo>
                  <a:pt x="48458" y="32910"/>
                </a:lnTo>
                <a:cubicBezTo>
                  <a:pt x="49558" y="32831"/>
                  <a:pt x="50623" y="32726"/>
                  <a:pt x="51724" y="32646"/>
                </a:cubicBezTo>
                <a:close/>
                <a:moveTo>
                  <a:pt x="61593" y="32541"/>
                </a:moveTo>
                <a:cubicBezTo>
                  <a:pt x="61664" y="32831"/>
                  <a:pt x="61743" y="33130"/>
                  <a:pt x="61848" y="33386"/>
                </a:cubicBezTo>
                <a:cubicBezTo>
                  <a:pt x="61523" y="33421"/>
                  <a:pt x="61223" y="33456"/>
                  <a:pt x="60898" y="33456"/>
                </a:cubicBezTo>
                <a:cubicBezTo>
                  <a:pt x="60308" y="33527"/>
                  <a:pt x="59718" y="33571"/>
                  <a:pt x="59137" y="33641"/>
                </a:cubicBezTo>
                <a:cubicBezTo>
                  <a:pt x="58987" y="33641"/>
                  <a:pt x="58838" y="33641"/>
                  <a:pt x="58697" y="33676"/>
                </a:cubicBezTo>
                <a:cubicBezTo>
                  <a:pt x="58617" y="33386"/>
                  <a:pt x="58582" y="33130"/>
                  <a:pt x="58512" y="32831"/>
                </a:cubicBezTo>
                <a:cubicBezTo>
                  <a:pt x="58838" y="32831"/>
                  <a:pt x="59207" y="32796"/>
                  <a:pt x="59542" y="32761"/>
                </a:cubicBezTo>
                <a:lnTo>
                  <a:pt x="60422" y="32646"/>
                </a:lnTo>
                <a:cubicBezTo>
                  <a:pt x="60818" y="32611"/>
                  <a:pt x="61188" y="32576"/>
                  <a:pt x="61593" y="32541"/>
                </a:cubicBezTo>
                <a:close/>
                <a:moveTo>
                  <a:pt x="71823" y="32796"/>
                </a:moveTo>
                <a:cubicBezTo>
                  <a:pt x="71938" y="32981"/>
                  <a:pt x="72043" y="33201"/>
                  <a:pt x="72123" y="33386"/>
                </a:cubicBezTo>
                <a:cubicBezTo>
                  <a:pt x="72158" y="33456"/>
                  <a:pt x="72193" y="33527"/>
                  <a:pt x="72228" y="33606"/>
                </a:cubicBezTo>
                <a:cubicBezTo>
                  <a:pt x="71163" y="33606"/>
                  <a:pt x="70063" y="33641"/>
                  <a:pt x="69041" y="33676"/>
                </a:cubicBezTo>
                <a:cubicBezTo>
                  <a:pt x="68927" y="33421"/>
                  <a:pt x="68821" y="33201"/>
                  <a:pt x="68707" y="32946"/>
                </a:cubicBezTo>
                <a:cubicBezTo>
                  <a:pt x="69772" y="32866"/>
                  <a:pt x="70802" y="32831"/>
                  <a:pt x="71823" y="32796"/>
                </a:cubicBezTo>
                <a:close/>
                <a:moveTo>
                  <a:pt x="75204" y="32726"/>
                </a:moveTo>
                <a:cubicBezTo>
                  <a:pt x="76305" y="32726"/>
                  <a:pt x="77405" y="32726"/>
                  <a:pt x="78506" y="32796"/>
                </a:cubicBezTo>
                <a:cubicBezTo>
                  <a:pt x="78690" y="33086"/>
                  <a:pt x="78867" y="33386"/>
                  <a:pt x="79016" y="33676"/>
                </a:cubicBezTo>
                <a:cubicBezTo>
                  <a:pt x="77916" y="33606"/>
                  <a:pt x="76780" y="33606"/>
                  <a:pt x="75644" y="33571"/>
                </a:cubicBezTo>
                <a:cubicBezTo>
                  <a:pt x="75495" y="33307"/>
                  <a:pt x="75345" y="33016"/>
                  <a:pt x="75204" y="32726"/>
                </a:cubicBezTo>
                <a:close/>
                <a:moveTo>
                  <a:pt x="28948" y="32690"/>
                </a:moveTo>
                <a:cubicBezTo>
                  <a:pt x="29019" y="32690"/>
                  <a:pt x="29089" y="32690"/>
                  <a:pt x="29168" y="32726"/>
                </a:cubicBezTo>
                <a:cubicBezTo>
                  <a:pt x="29784" y="32831"/>
                  <a:pt x="30410" y="32946"/>
                  <a:pt x="31035" y="32981"/>
                </a:cubicBezTo>
                <a:cubicBezTo>
                  <a:pt x="31290" y="33016"/>
                  <a:pt x="31589" y="33016"/>
                  <a:pt x="31845" y="33051"/>
                </a:cubicBezTo>
                <a:cubicBezTo>
                  <a:pt x="31730" y="33271"/>
                  <a:pt x="31589" y="33491"/>
                  <a:pt x="31440" y="33712"/>
                </a:cubicBezTo>
                <a:cubicBezTo>
                  <a:pt x="31105" y="33676"/>
                  <a:pt x="30815" y="33641"/>
                  <a:pt x="30489" y="33606"/>
                </a:cubicBezTo>
                <a:lnTo>
                  <a:pt x="29679" y="33527"/>
                </a:lnTo>
                <a:cubicBezTo>
                  <a:pt x="29239" y="33491"/>
                  <a:pt x="28834" y="33456"/>
                  <a:pt x="28429" y="33386"/>
                </a:cubicBezTo>
                <a:cubicBezTo>
                  <a:pt x="28614" y="33201"/>
                  <a:pt x="28798" y="32946"/>
                  <a:pt x="28948" y="32690"/>
                </a:cubicBezTo>
                <a:close/>
                <a:moveTo>
                  <a:pt x="9210" y="32726"/>
                </a:moveTo>
                <a:cubicBezTo>
                  <a:pt x="10275" y="32910"/>
                  <a:pt x="11340" y="33086"/>
                  <a:pt x="12476" y="33236"/>
                </a:cubicBezTo>
                <a:cubicBezTo>
                  <a:pt x="12441" y="33271"/>
                  <a:pt x="12441" y="33271"/>
                  <a:pt x="12397" y="33271"/>
                </a:cubicBezTo>
                <a:cubicBezTo>
                  <a:pt x="12177" y="33456"/>
                  <a:pt x="11956" y="33641"/>
                  <a:pt x="11736" y="33791"/>
                </a:cubicBezTo>
                <a:cubicBezTo>
                  <a:pt x="10601" y="33641"/>
                  <a:pt x="9500" y="33456"/>
                  <a:pt x="8435" y="33271"/>
                </a:cubicBezTo>
                <a:cubicBezTo>
                  <a:pt x="8699" y="33086"/>
                  <a:pt x="8954" y="32910"/>
                  <a:pt x="9210" y="32726"/>
                </a:cubicBezTo>
                <a:close/>
                <a:moveTo>
                  <a:pt x="4623" y="32611"/>
                </a:moveTo>
                <a:cubicBezTo>
                  <a:pt x="5794" y="32866"/>
                  <a:pt x="7009" y="33086"/>
                  <a:pt x="8294" y="33307"/>
                </a:cubicBezTo>
                <a:cubicBezTo>
                  <a:pt x="8039" y="33491"/>
                  <a:pt x="7819" y="33641"/>
                  <a:pt x="7598" y="33826"/>
                </a:cubicBezTo>
                <a:cubicBezTo>
                  <a:pt x="6384" y="33606"/>
                  <a:pt x="5133" y="33386"/>
                  <a:pt x="3927" y="33130"/>
                </a:cubicBezTo>
                <a:cubicBezTo>
                  <a:pt x="4112" y="32981"/>
                  <a:pt x="4297" y="32866"/>
                  <a:pt x="4473" y="32726"/>
                </a:cubicBezTo>
                <a:lnTo>
                  <a:pt x="4517" y="32690"/>
                </a:lnTo>
                <a:cubicBezTo>
                  <a:pt x="4552" y="32646"/>
                  <a:pt x="4588" y="32646"/>
                  <a:pt x="4623" y="32611"/>
                </a:cubicBezTo>
                <a:close/>
                <a:moveTo>
                  <a:pt x="21060" y="33307"/>
                </a:moveTo>
                <a:cubicBezTo>
                  <a:pt x="21421" y="33351"/>
                  <a:pt x="21790" y="33386"/>
                  <a:pt x="22160" y="33421"/>
                </a:cubicBezTo>
                <a:cubicBezTo>
                  <a:pt x="22926" y="33491"/>
                  <a:pt x="23701" y="33571"/>
                  <a:pt x="24502" y="33641"/>
                </a:cubicBezTo>
                <a:cubicBezTo>
                  <a:pt x="24396" y="33712"/>
                  <a:pt x="24282" y="33791"/>
                  <a:pt x="24176" y="33861"/>
                </a:cubicBezTo>
                <a:cubicBezTo>
                  <a:pt x="23481" y="33791"/>
                  <a:pt x="22741" y="33712"/>
                  <a:pt x="22011" y="33676"/>
                </a:cubicBezTo>
                <a:cubicBezTo>
                  <a:pt x="21500" y="33641"/>
                  <a:pt x="21025" y="33606"/>
                  <a:pt x="20540" y="33571"/>
                </a:cubicBezTo>
                <a:lnTo>
                  <a:pt x="20584" y="33571"/>
                </a:lnTo>
                <a:cubicBezTo>
                  <a:pt x="20725" y="33491"/>
                  <a:pt x="20875" y="33421"/>
                  <a:pt x="21060" y="33307"/>
                </a:cubicBezTo>
                <a:close/>
                <a:moveTo>
                  <a:pt x="48422" y="32910"/>
                </a:moveTo>
                <a:cubicBezTo>
                  <a:pt x="48422" y="33166"/>
                  <a:pt x="48387" y="33421"/>
                  <a:pt x="48387" y="33676"/>
                </a:cubicBezTo>
                <a:cubicBezTo>
                  <a:pt x="47322" y="33747"/>
                  <a:pt x="46257" y="33826"/>
                  <a:pt x="45191" y="33861"/>
                </a:cubicBezTo>
                <a:cubicBezTo>
                  <a:pt x="45235" y="33606"/>
                  <a:pt x="45271" y="33351"/>
                  <a:pt x="45341" y="33086"/>
                </a:cubicBezTo>
                <a:cubicBezTo>
                  <a:pt x="46371" y="33051"/>
                  <a:pt x="47392" y="32981"/>
                  <a:pt x="48422" y="32910"/>
                </a:cubicBezTo>
                <a:close/>
                <a:moveTo>
                  <a:pt x="68636" y="32946"/>
                </a:moveTo>
                <a:cubicBezTo>
                  <a:pt x="68742" y="33201"/>
                  <a:pt x="68856" y="33456"/>
                  <a:pt x="68962" y="33676"/>
                </a:cubicBezTo>
                <a:cubicBezTo>
                  <a:pt x="67756" y="33747"/>
                  <a:pt x="66585" y="33791"/>
                  <a:pt x="65440" y="33861"/>
                </a:cubicBezTo>
                <a:cubicBezTo>
                  <a:pt x="65335" y="33641"/>
                  <a:pt x="65264" y="33421"/>
                  <a:pt x="65185" y="33166"/>
                </a:cubicBezTo>
                <a:cubicBezTo>
                  <a:pt x="66365" y="33086"/>
                  <a:pt x="67501" y="33016"/>
                  <a:pt x="68636" y="32946"/>
                </a:cubicBezTo>
                <a:close/>
                <a:moveTo>
                  <a:pt x="78576" y="32796"/>
                </a:moveTo>
                <a:lnTo>
                  <a:pt x="78576" y="32796"/>
                </a:lnTo>
                <a:cubicBezTo>
                  <a:pt x="79676" y="32831"/>
                  <a:pt x="80777" y="32866"/>
                  <a:pt x="81877" y="32981"/>
                </a:cubicBezTo>
                <a:cubicBezTo>
                  <a:pt x="82098" y="33271"/>
                  <a:pt x="82282" y="33606"/>
                  <a:pt x="82503" y="33896"/>
                </a:cubicBezTo>
                <a:cubicBezTo>
                  <a:pt x="81367" y="33791"/>
                  <a:pt x="80231" y="33712"/>
                  <a:pt x="79087" y="33676"/>
                </a:cubicBezTo>
                <a:cubicBezTo>
                  <a:pt x="78946" y="33386"/>
                  <a:pt x="78761" y="33086"/>
                  <a:pt x="78576" y="32796"/>
                </a:cubicBezTo>
                <a:close/>
                <a:moveTo>
                  <a:pt x="25022" y="33166"/>
                </a:moveTo>
                <a:cubicBezTo>
                  <a:pt x="26122" y="33236"/>
                  <a:pt x="27223" y="33351"/>
                  <a:pt x="28323" y="33456"/>
                </a:cubicBezTo>
                <a:lnTo>
                  <a:pt x="28288" y="33456"/>
                </a:lnTo>
                <a:cubicBezTo>
                  <a:pt x="28024" y="33676"/>
                  <a:pt x="27883" y="33826"/>
                  <a:pt x="27733" y="33932"/>
                </a:cubicBezTo>
                <a:cubicBezTo>
                  <a:pt x="26703" y="33791"/>
                  <a:pt x="25682" y="33712"/>
                  <a:pt x="24652" y="33606"/>
                </a:cubicBezTo>
                <a:cubicBezTo>
                  <a:pt x="24766" y="33456"/>
                  <a:pt x="24907" y="33307"/>
                  <a:pt x="25022" y="33166"/>
                </a:cubicBezTo>
                <a:close/>
                <a:moveTo>
                  <a:pt x="31915" y="33051"/>
                </a:moveTo>
                <a:cubicBezTo>
                  <a:pt x="33051" y="33130"/>
                  <a:pt x="34230" y="33201"/>
                  <a:pt x="35366" y="33236"/>
                </a:cubicBezTo>
                <a:cubicBezTo>
                  <a:pt x="35287" y="33351"/>
                  <a:pt x="35217" y="33456"/>
                  <a:pt x="35146" y="33527"/>
                </a:cubicBezTo>
                <a:cubicBezTo>
                  <a:pt x="35067" y="33676"/>
                  <a:pt x="34996" y="33791"/>
                  <a:pt x="34891" y="33932"/>
                </a:cubicBezTo>
                <a:cubicBezTo>
                  <a:pt x="33746" y="33861"/>
                  <a:pt x="32646" y="33791"/>
                  <a:pt x="31510" y="33712"/>
                </a:cubicBezTo>
                <a:cubicBezTo>
                  <a:pt x="31660" y="33491"/>
                  <a:pt x="31765" y="33271"/>
                  <a:pt x="31915" y="33051"/>
                </a:cubicBezTo>
                <a:close/>
                <a:moveTo>
                  <a:pt x="45271" y="33086"/>
                </a:moveTo>
                <a:cubicBezTo>
                  <a:pt x="45235" y="33351"/>
                  <a:pt x="45156" y="33606"/>
                  <a:pt x="45121" y="33861"/>
                </a:cubicBezTo>
                <a:cubicBezTo>
                  <a:pt x="43985" y="33932"/>
                  <a:pt x="42850" y="33967"/>
                  <a:pt x="41670" y="33967"/>
                </a:cubicBezTo>
                <a:cubicBezTo>
                  <a:pt x="41749" y="33747"/>
                  <a:pt x="41819" y="33491"/>
                  <a:pt x="41890" y="33236"/>
                </a:cubicBezTo>
                <a:cubicBezTo>
                  <a:pt x="43034" y="33201"/>
                  <a:pt x="44135" y="33166"/>
                  <a:pt x="45271" y="33086"/>
                </a:cubicBezTo>
                <a:close/>
                <a:moveTo>
                  <a:pt x="58441" y="32866"/>
                </a:moveTo>
                <a:cubicBezTo>
                  <a:pt x="58512" y="33130"/>
                  <a:pt x="58582" y="33421"/>
                  <a:pt x="58617" y="33676"/>
                </a:cubicBezTo>
                <a:cubicBezTo>
                  <a:pt x="57561" y="33791"/>
                  <a:pt x="56460" y="33861"/>
                  <a:pt x="55395" y="33967"/>
                </a:cubicBezTo>
                <a:cubicBezTo>
                  <a:pt x="55360" y="33676"/>
                  <a:pt x="55316" y="33421"/>
                  <a:pt x="55281" y="33166"/>
                </a:cubicBezTo>
                <a:cubicBezTo>
                  <a:pt x="56346" y="33051"/>
                  <a:pt x="57411" y="32946"/>
                  <a:pt x="58441" y="32866"/>
                </a:cubicBezTo>
                <a:close/>
                <a:moveTo>
                  <a:pt x="17098" y="33307"/>
                </a:moveTo>
                <a:cubicBezTo>
                  <a:pt x="18163" y="33421"/>
                  <a:pt x="19264" y="33527"/>
                  <a:pt x="20364" y="33641"/>
                </a:cubicBezTo>
                <a:cubicBezTo>
                  <a:pt x="20179" y="33712"/>
                  <a:pt x="19994" y="33826"/>
                  <a:pt x="19774" y="34011"/>
                </a:cubicBezTo>
                <a:cubicBezTo>
                  <a:pt x="18639" y="33932"/>
                  <a:pt x="17459" y="33826"/>
                  <a:pt x="16288" y="33676"/>
                </a:cubicBezTo>
                <a:cubicBezTo>
                  <a:pt x="16473" y="33571"/>
                  <a:pt x="16693" y="33491"/>
                  <a:pt x="16913" y="33386"/>
                </a:cubicBezTo>
                <a:cubicBezTo>
                  <a:pt x="16948" y="33386"/>
                  <a:pt x="17019" y="33351"/>
                  <a:pt x="17098" y="33307"/>
                </a:cubicBezTo>
                <a:close/>
                <a:moveTo>
                  <a:pt x="35437" y="33236"/>
                </a:moveTo>
                <a:cubicBezTo>
                  <a:pt x="36537" y="33271"/>
                  <a:pt x="37602" y="33271"/>
                  <a:pt x="38703" y="33271"/>
                </a:cubicBezTo>
                <a:cubicBezTo>
                  <a:pt x="38632" y="33421"/>
                  <a:pt x="38553" y="33527"/>
                  <a:pt x="38518" y="33676"/>
                </a:cubicBezTo>
                <a:cubicBezTo>
                  <a:pt x="38448" y="33791"/>
                  <a:pt x="38368" y="33896"/>
                  <a:pt x="38333" y="34011"/>
                </a:cubicBezTo>
                <a:cubicBezTo>
                  <a:pt x="37197" y="34011"/>
                  <a:pt x="36097" y="33967"/>
                  <a:pt x="34961" y="33932"/>
                </a:cubicBezTo>
                <a:cubicBezTo>
                  <a:pt x="35032" y="33826"/>
                  <a:pt x="35146" y="33712"/>
                  <a:pt x="35217" y="33571"/>
                </a:cubicBezTo>
                <a:cubicBezTo>
                  <a:pt x="35287" y="33456"/>
                  <a:pt x="35366" y="33351"/>
                  <a:pt x="35437" y="33236"/>
                </a:cubicBezTo>
                <a:close/>
                <a:moveTo>
                  <a:pt x="41819" y="33236"/>
                </a:moveTo>
                <a:lnTo>
                  <a:pt x="41819" y="33236"/>
                </a:lnTo>
                <a:cubicBezTo>
                  <a:pt x="41749" y="33491"/>
                  <a:pt x="41714" y="33747"/>
                  <a:pt x="41635" y="34011"/>
                </a:cubicBezTo>
                <a:lnTo>
                  <a:pt x="38368" y="34011"/>
                </a:lnTo>
                <a:cubicBezTo>
                  <a:pt x="38448" y="33896"/>
                  <a:pt x="38518" y="33791"/>
                  <a:pt x="38553" y="33712"/>
                </a:cubicBezTo>
                <a:cubicBezTo>
                  <a:pt x="38632" y="33571"/>
                  <a:pt x="38703" y="33421"/>
                  <a:pt x="38773" y="33271"/>
                </a:cubicBezTo>
                <a:cubicBezTo>
                  <a:pt x="39803" y="33271"/>
                  <a:pt x="40789" y="33271"/>
                  <a:pt x="41819" y="33236"/>
                </a:cubicBezTo>
                <a:close/>
                <a:moveTo>
                  <a:pt x="65115" y="33201"/>
                </a:moveTo>
                <a:cubicBezTo>
                  <a:pt x="65185" y="33421"/>
                  <a:pt x="65300" y="33641"/>
                  <a:pt x="65370" y="33861"/>
                </a:cubicBezTo>
                <a:cubicBezTo>
                  <a:pt x="64270" y="33932"/>
                  <a:pt x="63169" y="33967"/>
                  <a:pt x="62069" y="34046"/>
                </a:cubicBezTo>
                <a:cubicBezTo>
                  <a:pt x="62033" y="33861"/>
                  <a:pt x="61963" y="33641"/>
                  <a:pt x="61919" y="33456"/>
                </a:cubicBezTo>
                <a:cubicBezTo>
                  <a:pt x="62984" y="33351"/>
                  <a:pt x="64049" y="33271"/>
                  <a:pt x="65115" y="33201"/>
                </a:cubicBezTo>
                <a:close/>
                <a:moveTo>
                  <a:pt x="24581" y="33641"/>
                </a:moveTo>
                <a:cubicBezTo>
                  <a:pt x="25603" y="33747"/>
                  <a:pt x="26633" y="33861"/>
                  <a:pt x="27663" y="33967"/>
                </a:cubicBezTo>
                <a:cubicBezTo>
                  <a:pt x="27627" y="34011"/>
                  <a:pt x="27583" y="34046"/>
                  <a:pt x="27548" y="34081"/>
                </a:cubicBezTo>
                <a:cubicBezTo>
                  <a:pt x="27478" y="34117"/>
                  <a:pt x="27443" y="34117"/>
                  <a:pt x="27363" y="34187"/>
                </a:cubicBezTo>
                <a:cubicBezTo>
                  <a:pt x="27073" y="34152"/>
                  <a:pt x="26747" y="34117"/>
                  <a:pt x="26448" y="34081"/>
                </a:cubicBezTo>
                <a:cubicBezTo>
                  <a:pt x="25752" y="34011"/>
                  <a:pt x="25022" y="33932"/>
                  <a:pt x="24282" y="33861"/>
                </a:cubicBezTo>
                <a:cubicBezTo>
                  <a:pt x="24396" y="33791"/>
                  <a:pt x="24467" y="33712"/>
                  <a:pt x="24581" y="33641"/>
                </a:cubicBezTo>
                <a:close/>
                <a:moveTo>
                  <a:pt x="55210" y="33166"/>
                </a:moveTo>
                <a:cubicBezTo>
                  <a:pt x="55246" y="33421"/>
                  <a:pt x="55281" y="33712"/>
                  <a:pt x="55316" y="33967"/>
                </a:cubicBezTo>
                <a:cubicBezTo>
                  <a:pt x="54180" y="34046"/>
                  <a:pt x="53045" y="34152"/>
                  <a:pt x="51874" y="34231"/>
                </a:cubicBezTo>
                <a:cubicBezTo>
                  <a:pt x="51874" y="33967"/>
                  <a:pt x="51838" y="33712"/>
                  <a:pt x="51838" y="33456"/>
                </a:cubicBezTo>
                <a:cubicBezTo>
                  <a:pt x="52974" y="33386"/>
                  <a:pt x="54110" y="33271"/>
                  <a:pt x="55210" y="33166"/>
                </a:cubicBezTo>
                <a:close/>
                <a:moveTo>
                  <a:pt x="61848" y="33456"/>
                </a:moveTo>
                <a:cubicBezTo>
                  <a:pt x="61919" y="33641"/>
                  <a:pt x="61963" y="33861"/>
                  <a:pt x="61998" y="34046"/>
                </a:cubicBezTo>
                <a:cubicBezTo>
                  <a:pt x="61558" y="34081"/>
                  <a:pt x="61083" y="34117"/>
                  <a:pt x="60642" y="34152"/>
                </a:cubicBezTo>
                <a:cubicBezTo>
                  <a:pt x="60017" y="34187"/>
                  <a:pt x="59427" y="34231"/>
                  <a:pt x="58802" y="34266"/>
                </a:cubicBezTo>
                <a:cubicBezTo>
                  <a:pt x="58767" y="34081"/>
                  <a:pt x="58732" y="33896"/>
                  <a:pt x="58697" y="33712"/>
                </a:cubicBezTo>
                <a:cubicBezTo>
                  <a:pt x="58838" y="33712"/>
                  <a:pt x="58987" y="33712"/>
                  <a:pt x="59137" y="33676"/>
                </a:cubicBezTo>
                <a:cubicBezTo>
                  <a:pt x="59718" y="33641"/>
                  <a:pt x="60308" y="33571"/>
                  <a:pt x="60898" y="33527"/>
                </a:cubicBezTo>
                <a:cubicBezTo>
                  <a:pt x="61223" y="33491"/>
                  <a:pt x="61523" y="33491"/>
                  <a:pt x="61848" y="33456"/>
                </a:cubicBezTo>
                <a:close/>
                <a:moveTo>
                  <a:pt x="12582" y="33271"/>
                </a:moveTo>
                <a:cubicBezTo>
                  <a:pt x="13761" y="33421"/>
                  <a:pt x="14932" y="33571"/>
                  <a:pt x="16103" y="33712"/>
                </a:cubicBezTo>
                <a:cubicBezTo>
                  <a:pt x="16068" y="33747"/>
                  <a:pt x="15997" y="33791"/>
                  <a:pt x="15918" y="33861"/>
                </a:cubicBezTo>
                <a:cubicBezTo>
                  <a:pt x="15742" y="33967"/>
                  <a:pt x="15592" y="34117"/>
                  <a:pt x="15408" y="34301"/>
                </a:cubicBezTo>
                <a:cubicBezTo>
                  <a:pt x="14272" y="34152"/>
                  <a:pt x="13136" y="34011"/>
                  <a:pt x="11956" y="33826"/>
                </a:cubicBezTo>
                <a:lnTo>
                  <a:pt x="11816" y="33826"/>
                </a:lnTo>
                <a:cubicBezTo>
                  <a:pt x="12000" y="33641"/>
                  <a:pt x="12221" y="33491"/>
                  <a:pt x="12441" y="33351"/>
                </a:cubicBezTo>
                <a:cubicBezTo>
                  <a:pt x="12476" y="33307"/>
                  <a:pt x="12511" y="33271"/>
                  <a:pt x="12546" y="33271"/>
                </a:cubicBezTo>
                <a:close/>
                <a:moveTo>
                  <a:pt x="20435" y="33641"/>
                </a:moveTo>
                <a:cubicBezTo>
                  <a:pt x="20945" y="33676"/>
                  <a:pt x="21465" y="33712"/>
                  <a:pt x="21975" y="33747"/>
                </a:cubicBezTo>
                <a:cubicBezTo>
                  <a:pt x="22706" y="33791"/>
                  <a:pt x="23402" y="33861"/>
                  <a:pt x="24106" y="33896"/>
                </a:cubicBezTo>
                <a:cubicBezTo>
                  <a:pt x="24062" y="33932"/>
                  <a:pt x="23991" y="33967"/>
                  <a:pt x="23921" y="34046"/>
                </a:cubicBezTo>
                <a:cubicBezTo>
                  <a:pt x="23771" y="34117"/>
                  <a:pt x="23622" y="34187"/>
                  <a:pt x="23481" y="34301"/>
                </a:cubicBezTo>
                <a:cubicBezTo>
                  <a:pt x="22856" y="34266"/>
                  <a:pt x="22231" y="34187"/>
                  <a:pt x="21570" y="34152"/>
                </a:cubicBezTo>
                <a:cubicBezTo>
                  <a:pt x="21025" y="34117"/>
                  <a:pt x="20435" y="34081"/>
                  <a:pt x="19880" y="34011"/>
                </a:cubicBezTo>
                <a:cubicBezTo>
                  <a:pt x="20100" y="33826"/>
                  <a:pt x="20250" y="33712"/>
                  <a:pt x="20435" y="33641"/>
                </a:cubicBezTo>
                <a:close/>
                <a:moveTo>
                  <a:pt x="28393" y="33456"/>
                </a:moveTo>
                <a:cubicBezTo>
                  <a:pt x="28798" y="33491"/>
                  <a:pt x="29239" y="33527"/>
                  <a:pt x="29679" y="33571"/>
                </a:cubicBezTo>
                <a:lnTo>
                  <a:pt x="30489" y="33676"/>
                </a:lnTo>
                <a:cubicBezTo>
                  <a:pt x="30779" y="33712"/>
                  <a:pt x="31105" y="33712"/>
                  <a:pt x="31404" y="33747"/>
                </a:cubicBezTo>
                <a:cubicBezTo>
                  <a:pt x="31290" y="33932"/>
                  <a:pt x="31184" y="34117"/>
                  <a:pt x="31070" y="34301"/>
                </a:cubicBezTo>
                <a:cubicBezTo>
                  <a:pt x="30630" y="34266"/>
                  <a:pt x="30225" y="34231"/>
                  <a:pt x="29784" y="34152"/>
                </a:cubicBezTo>
                <a:cubicBezTo>
                  <a:pt x="29124" y="34081"/>
                  <a:pt x="28508" y="34011"/>
                  <a:pt x="27848" y="33932"/>
                </a:cubicBezTo>
                <a:cubicBezTo>
                  <a:pt x="27953" y="33826"/>
                  <a:pt x="28103" y="33712"/>
                  <a:pt x="28323" y="33527"/>
                </a:cubicBezTo>
                <a:cubicBezTo>
                  <a:pt x="28323" y="33491"/>
                  <a:pt x="28358" y="33456"/>
                  <a:pt x="28393" y="33456"/>
                </a:cubicBezTo>
                <a:close/>
                <a:moveTo>
                  <a:pt x="81948" y="32981"/>
                </a:moveTo>
                <a:lnTo>
                  <a:pt x="81948" y="32981"/>
                </a:lnTo>
                <a:cubicBezTo>
                  <a:pt x="83048" y="33086"/>
                  <a:pt x="84114" y="33201"/>
                  <a:pt x="85214" y="33351"/>
                </a:cubicBezTo>
                <a:cubicBezTo>
                  <a:pt x="85249" y="33456"/>
                  <a:pt x="85329" y="33527"/>
                  <a:pt x="85399" y="33641"/>
                </a:cubicBezTo>
                <a:cubicBezTo>
                  <a:pt x="85549" y="33861"/>
                  <a:pt x="85690" y="34081"/>
                  <a:pt x="85874" y="34301"/>
                </a:cubicBezTo>
                <a:cubicBezTo>
                  <a:pt x="84774" y="34117"/>
                  <a:pt x="83673" y="34011"/>
                  <a:pt x="82573" y="33896"/>
                </a:cubicBezTo>
                <a:cubicBezTo>
                  <a:pt x="82353" y="33606"/>
                  <a:pt x="82168" y="33307"/>
                  <a:pt x="81948" y="32981"/>
                </a:cubicBezTo>
                <a:close/>
                <a:moveTo>
                  <a:pt x="8364" y="33307"/>
                </a:moveTo>
                <a:cubicBezTo>
                  <a:pt x="9430" y="33527"/>
                  <a:pt x="10530" y="33676"/>
                  <a:pt x="11666" y="33861"/>
                </a:cubicBezTo>
                <a:cubicBezTo>
                  <a:pt x="11446" y="34011"/>
                  <a:pt x="11261" y="34187"/>
                  <a:pt x="11076" y="34337"/>
                </a:cubicBezTo>
                <a:cubicBezTo>
                  <a:pt x="9940" y="34187"/>
                  <a:pt x="8805" y="34011"/>
                  <a:pt x="7669" y="33826"/>
                </a:cubicBezTo>
                <a:cubicBezTo>
                  <a:pt x="7889" y="33641"/>
                  <a:pt x="8144" y="33491"/>
                  <a:pt x="8364" y="33307"/>
                </a:cubicBezTo>
                <a:close/>
                <a:moveTo>
                  <a:pt x="75609" y="33641"/>
                </a:moveTo>
                <a:cubicBezTo>
                  <a:pt x="75750" y="33861"/>
                  <a:pt x="75864" y="34117"/>
                  <a:pt x="75970" y="34337"/>
                </a:cubicBezTo>
                <a:cubicBezTo>
                  <a:pt x="75236" y="34337"/>
                  <a:pt x="74503" y="34321"/>
                  <a:pt x="73769" y="34321"/>
                </a:cubicBezTo>
                <a:cubicBezTo>
                  <a:pt x="73402" y="34321"/>
                  <a:pt x="73035" y="34325"/>
                  <a:pt x="72669" y="34337"/>
                </a:cubicBezTo>
                <a:cubicBezTo>
                  <a:pt x="72563" y="34081"/>
                  <a:pt x="72448" y="33861"/>
                  <a:pt x="72308" y="33641"/>
                </a:cubicBezTo>
                <a:close/>
                <a:moveTo>
                  <a:pt x="72264" y="33641"/>
                </a:moveTo>
                <a:cubicBezTo>
                  <a:pt x="72378" y="33861"/>
                  <a:pt x="72484" y="34081"/>
                  <a:pt x="72598" y="34337"/>
                </a:cubicBezTo>
                <a:cubicBezTo>
                  <a:pt x="71498" y="34337"/>
                  <a:pt x="70397" y="34337"/>
                  <a:pt x="69297" y="34372"/>
                </a:cubicBezTo>
                <a:cubicBezTo>
                  <a:pt x="69226" y="34152"/>
                  <a:pt x="69147" y="33967"/>
                  <a:pt x="69041" y="33747"/>
                </a:cubicBezTo>
                <a:cubicBezTo>
                  <a:pt x="70107" y="33712"/>
                  <a:pt x="71163" y="33676"/>
                  <a:pt x="72264" y="33641"/>
                </a:cubicBezTo>
                <a:close/>
                <a:moveTo>
                  <a:pt x="3857" y="33201"/>
                </a:moveTo>
                <a:cubicBezTo>
                  <a:pt x="5098" y="33421"/>
                  <a:pt x="6313" y="33641"/>
                  <a:pt x="7519" y="33861"/>
                </a:cubicBezTo>
                <a:cubicBezTo>
                  <a:pt x="7264" y="34046"/>
                  <a:pt x="7044" y="34231"/>
                  <a:pt x="6789" y="34407"/>
                </a:cubicBezTo>
                <a:cubicBezTo>
                  <a:pt x="5538" y="34231"/>
                  <a:pt x="4332" y="34011"/>
                  <a:pt x="3117" y="33747"/>
                </a:cubicBezTo>
                <a:cubicBezTo>
                  <a:pt x="3373" y="33571"/>
                  <a:pt x="3593" y="33386"/>
                  <a:pt x="3857" y="33201"/>
                </a:cubicBezTo>
                <a:close/>
                <a:moveTo>
                  <a:pt x="58617" y="33712"/>
                </a:moveTo>
                <a:cubicBezTo>
                  <a:pt x="58661" y="33896"/>
                  <a:pt x="58732" y="34081"/>
                  <a:pt x="58767" y="34266"/>
                </a:cubicBezTo>
                <a:cubicBezTo>
                  <a:pt x="57667" y="34337"/>
                  <a:pt x="56566" y="34407"/>
                  <a:pt x="55430" y="34451"/>
                </a:cubicBezTo>
                <a:cubicBezTo>
                  <a:pt x="55430" y="34301"/>
                  <a:pt x="55395" y="34152"/>
                  <a:pt x="55395" y="34011"/>
                </a:cubicBezTo>
                <a:cubicBezTo>
                  <a:pt x="56460" y="33932"/>
                  <a:pt x="57561" y="33826"/>
                  <a:pt x="58617" y="33712"/>
                </a:cubicBezTo>
                <a:close/>
                <a:moveTo>
                  <a:pt x="27768" y="33967"/>
                </a:moveTo>
                <a:cubicBezTo>
                  <a:pt x="28429" y="34046"/>
                  <a:pt x="29124" y="34152"/>
                  <a:pt x="29784" y="34231"/>
                </a:cubicBezTo>
                <a:cubicBezTo>
                  <a:pt x="30189" y="34266"/>
                  <a:pt x="30630" y="34337"/>
                  <a:pt x="31035" y="34372"/>
                </a:cubicBezTo>
                <a:cubicBezTo>
                  <a:pt x="30999" y="34407"/>
                  <a:pt x="30999" y="34451"/>
                  <a:pt x="30964" y="34486"/>
                </a:cubicBezTo>
                <a:cubicBezTo>
                  <a:pt x="30559" y="34451"/>
                  <a:pt x="30189" y="34451"/>
                  <a:pt x="29784" y="34407"/>
                </a:cubicBezTo>
                <a:cubicBezTo>
                  <a:pt x="29019" y="34337"/>
                  <a:pt x="28209" y="34266"/>
                  <a:pt x="27443" y="34187"/>
                </a:cubicBezTo>
                <a:cubicBezTo>
                  <a:pt x="27478" y="34152"/>
                  <a:pt x="27513" y="34152"/>
                  <a:pt x="27548" y="34117"/>
                </a:cubicBezTo>
                <a:cubicBezTo>
                  <a:pt x="27627" y="34081"/>
                  <a:pt x="27698" y="34046"/>
                  <a:pt x="27768" y="33967"/>
                </a:cubicBezTo>
                <a:close/>
                <a:moveTo>
                  <a:pt x="51759" y="33456"/>
                </a:moveTo>
                <a:cubicBezTo>
                  <a:pt x="51794" y="33712"/>
                  <a:pt x="51794" y="33967"/>
                  <a:pt x="51838" y="34231"/>
                </a:cubicBezTo>
                <a:cubicBezTo>
                  <a:pt x="50694" y="34337"/>
                  <a:pt x="49558" y="34407"/>
                  <a:pt x="48422" y="34486"/>
                </a:cubicBezTo>
                <a:cubicBezTo>
                  <a:pt x="48422" y="34231"/>
                  <a:pt x="48458" y="33967"/>
                  <a:pt x="48458" y="33712"/>
                </a:cubicBezTo>
                <a:cubicBezTo>
                  <a:pt x="49558" y="33641"/>
                  <a:pt x="50659" y="33571"/>
                  <a:pt x="51759" y="33456"/>
                </a:cubicBezTo>
                <a:close/>
                <a:moveTo>
                  <a:pt x="75679" y="33641"/>
                </a:moveTo>
                <a:cubicBezTo>
                  <a:pt x="76815" y="33641"/>
                  <a:pt x="77951" y="33676"/>
                  <a:pt x="79051" y="33747"/>
                </a:cubicBezTo>
                <a:cubicBezTo>
                  <a:pt x="79201" y="33967"/>
                  <a:pt x="79351" y="34231"/>
                  <a:pt x="79492" y="34486"/>
                </a:cubicBezTo>
                <a:cubicBezTo>
                  <a:pt x="78796" y="34451"/>
                  <a:pt x="78101" y="34407"/>
                  <a:pt x="77370" y="34372"/>
                </a:cubicBezTo>
                <a:cubicBezTo>
                  <a:pt x="76930" y="34372"/>
                  <a:pt x="76489" y="34337"/>
                  <a:pt x="76049" y="34337"/>
                </a:cubicBezTo>
                <a:cubicBezTo>
                  <a:pt x="75935" y="34117"/>
                  <a:pt x="75829" y="33861"/>
                  <a:pt x="75679" y="33641"/>
                </a:cubicBezTo>
                <a:close/>
                <a:moveTo>
                  <a:pt x="68962" y="33747"/>
                </a:moveTo>
                <a:cubicBezTo>
                  <a:pt x="69077" y="33967"/>
                  <a:pt x="69147" y="34152"/>
                  <a:pt x="69261" y="34372"/>
                </a:cubicBezTo>
                <a:cubicBezTo>
                  <a:pt x="68046" y="34407"/>
                  <a:pt x="66876" y="34451"/>
                  <a:pt x="65661" y="34522"/>
                </a:cubicBezTo>
                <a:lnTo>
                  <a:pt x="65661" y="34407"/>
                </a:lnTo>
                <a:cubicBezTo>
                  <a:pt x="65590" y="34266"/>
                  <a:pt x="65520" y="34081"/>
                  <a:pt x="65440" y="33896"/>
                </a:cubicBezTo>
                <a:cubicBezTo>
                  <a:pt x="66620" y="33861"/>
                  <a:pt x="67791" y="33791"/>
                  <a:pt x="68962" y="33747"/>
                </a:cubicBezTo>
                <a:close/>
                <a:moveTo>
                  <a:pt x="31475" y="33747"/>
                </a:moveTo>
                <a:cubicBezTo>
                  <a:pt x="32611" y="33861"/>
                  <a:pt x="33711" y="33932"/>
                  <a:pt x="34847" y="33967"/>
                </a:cubicBezTo>
                <a:cubicBezTo>
                  <a:pt x="34741" y="34187"/>
                  <a:pt x="34591" y="34372"/>
                  <a:pt x="34451" y="34592"/>
                </a:cubicBezTo>
                <a:cubicBezTo>
                  <a:pt x="33350" y="34522"/>
                  <a:pt x="32250" y="34451"/>
                  <a:pt x="31149" y="34301"/>
                </a:cubicBezTo>
                <a:cubicBezTo>
                  <a:pt x="31255" y="34117"/>
                  <a:pt x="31369" y="33932"/>
                  <a:pt x="31475" y="33747"/>
                </a:cubicBezTo>
                <a:close/>
                <a:moveTo>
                  <a:pt x="48387" y="33712"/>
                </a:moveTo>
                <a:lnTo>
                  <a:pt x="48387" y="34486"/>
                </a:lnTo>
                <a:cubicBezTo>
                  <a:pt x="47287" y="34557"/>
                  <a:pt x="46151" y="34592"/>
                  <a:pt x="45051" y="34627"/>
                </a:cubicBezTo>
                <a:cubicBezTo>
                  <a:pt x="45086" y="34407"/>
                  <a:pt x="45121" y="34152"/>
                  <a:pt x="45156" y="33932"/>
                </a:cubicBezTo>
                <a:cubicBezTo>
                  <a:pt x="46257" y="33861"/>
                  <a:pt x="47322" y="33791"/>
                  <a:pt x="48387" y="33712"/>
                </a:cubicBezTo>
                <a:close/>
                <a:moveTo>
                  <a:pt x="55316" y="34011"/>
                </a:moveTo>
                <a:cubicBezTo>
                  <a:pt x="55360" y="34152"/>
                  <a:pt x="55360" y="34301"/>
                  <a:pt x="55395" y="34451"/>
                </a:cubicBezTo>
                <a:cubicBezTo>
                  <a:pt x="54215" y="34522"/>
                  <a:pt x="53080" y="34557"/>
                  <a:pt x="51909" y="34627"/>
                </a:cubicBezTo>
                <a:lnTo>
                  <a:pt x="51909" y="34592"/>
                </a:lnTo>
                <a:cubicBezTo>
                  <a:pt x="51909" y="34522"/>
                  <a:pt x="51909" y="34407"/>
                  <a:pt x="51874" y="34301"/>
                </a:cubicBezTo>
                <a:cubicBezTo>
                  <a:pt x="53045" y="34187"/>
                  <a:pt x="54180" y="34117"/>
                  <a:pt x="55316" y="34011"/>
                </a:cubicBezTo>
                <a:close/>
                <a:moveTo>
                  <a:pt x="16218" y="33712"/>
                </a:moveTo>
                <a:cubicBezTo>
                  <a:pt x="17388" y="33861"/>
                  <a:pt x="18559" y="33967"/>
                  <a:pt x="19739" y="34081"/>
                </a:cubicBezTo>
                <a:cubicBezTo>
                  <a:pt x="19660" y="34117"/>
                  <a:pt x="19589" y="34187"/>
                  <a:pt x="19484" y="34301"/>
                </a:cubicBezTo>
                <a:cubicBezTo>
                  <a:pt x="19369" y="34407"/>
                  <a:pt x="19264" y="34522"/>
                  <a:pt x="19149" y="34671"/>
                </a:cubicBezTo>
                <a:cubicBezTo>
                  <a:pt x="17943" y="34557"/>
                  <a:pt x="16728" y="34451"/>
                  <a:pt x="15478" y="34301"/>
                </a:cubicBezTo>
                <a:cubicBezTo>
                  <a:pt x="15663" y="34152"/>
                  <a:pt x="15813" y="34011"/>
                  <a:pt x="15962" y="33896"/>
                </a:cubicBezTo>
                <a:cubicBezTo>
                  <a:pt x="16033" y="33826"/>
                  <a:pt x="16103" y="33791"/>
                  <a:pt x="16218" y="33712"/>
                </a:cubicBezTo>
                <a:close/>
                <a:moveTo>
                  <a:pt x="24212" y="33932"/>
                </a:moveTo>
                <a:cubicBezTo>
                  <a:pt x="24942" y="33967"/>
                  <a:pt x="25717" y="34081"/>
                  <a:pt x="26448" y="34152"/>
                </a:cubicBezTo>
                <a:cubicBezTo>
                  <a:pt x="26747" y="34152"/>
                  <a:pt x="27038" y="34187"/>
                  <a:pt x="27293" y="34231"/>
                </a:cubicBezTo>
                <a:cubicBezTo>
                  <a:pt x="27223" y="34301"/>
                  <a:pt x="27108" y="34451"/>
                  <a:pt x="26923" y="34671"/>
                </a:cubicBezTo>
                <a:cubicBezTo>
                  <a:pt x="26527" y="34627"/>
                  <a:pt x="26157" y="34592"/>
                  <a:pt x="25752" y="34557"/>
                </a:cubicBezTo>
                <a:cubicBezTo>
                  <a:pt x="25057" y="34486"/>
                  <a:pt x="24326" y="34372"/>
                  <a:pt x="23586" y="34301"/>
                </a:cubicBezTo>
                <a:cubicBezTo>
                  <a:pt x="23701" y="34231"/>
                  <a:pt x="23842" y="34152"/>
                  <a:pt x="23956" y="34081"/>
                </a:cubicBezTo>
                <a:cubicBezTo>
                  <a:pt x="24027" y="34011"/>
                  <a:pt x="24141" y="33967"/>
                  <a:pt x="24212" y="33932"/>
                </a:cubicBezTo>
                <a:close/>
                <a:moveTo>
                  <a:pt x="65405" y="33896"/>
                </a:moveTo>
                <a:cubicBezTo>
                  <a:pt x="65440" y="34081"/>
                  <a:pt x="65520" y="34266"/>
                  <a:pt x="65590" y="34451"/>
                </a:cubicBezTo>
                <a:cubicBezTo>
                  <a:pt x="65590" y="34451"/>
                  <a:pt x="65625" y="34486"/>
                  <a:pt x="65625" y="34522"/>
                </a:cubicBezTo>
                <a:cubicBezTo>
                  <a:pt x="64490" y="34557"/>
                  <a:pt x="63354" y="34592"/>
                  <a:pt x="62218" y="34671"/>
                </a:cubicBezTo>
                <a:cubicBezTo>
                  <a:pt x="62183" y="34486"/>
                  <a:pt x="62139" y="34301"/>
                  <a:pt x="62069" y="34117"/>
                </a:cubicBezTo>
                <a:cubicBezTo>
                  <a:pt x="63169" y="34046"/>
                  <a:pt x="64270" y="33967"/>
                  <a:pt x="65405" y="33896"/>
                </a:cubicBezTo>
                <a:close/>
                <a:moveTo>
                  <a:pt x="31105" y="34372"/>
                </a:moveTo>
                <a:cubicBezTo>
                  <a:pt x="32206" y="34486"/>
                  <a:pt x="33306" y="34592"/>
                  <a:pt x="34407" y="34627"/>
                </a:cubicBezTo>
                <a:lnTo>
                  <a:pt x="34407" y="34706"/>
                </a:lnTo>
                <a:cubicBezTo>
                  <a:pt x="33271" y="34627"/>
                  <a:pt x="32135" y="34557"/>
                  <a:pt x="31035" y="34486"/>
                </a:cubicBezTo>
                <a:cubicBezTo>
                  <a:pt x="31070" y="34451"/>
                  <a:pt x="31070" y="34407"/>
                  <a:pt x="31105" y="34372"/>
                </a:cubicBezTo>
                <a:close/>
                <a:moveTo>
                  <a:pt x="34926" y="33967"/>
                </a:moveTo>
                <a:cubicBezTo>
                  <a:pt x="36062" y="34046"/>
                  <a:pt x="37162" y="34081"/>
                  <a:pt x="38298" y="34081"/>
                </a:cubicBezTo>
                <a:lnTo>
                  <a:pt x="37972" y="34742"/>
                </a:lnTo>
                <a:cubicBezTo>
                  <a:pt x="36792" y="34706"/>
                  <a:pt x="35657" y="34671"/>
                  <a:pt x="34521" y="34592"/>
                </a:cubicBezTo>
                <a:cubicBezTo>
                  <a:pt x="34671" y="34372"/>
                  <a:pt x="34776" y="34187"/>
                  <a:pt x="34926" y="33967"/>
                </a:cubicBezTo>
                <a:close/>
                <a:moveTo>
                  <a:pt x="41599" y="34046"/>
                </a:moveTo>
                <a:lnTo>
                  <a:pt x="41599" y="34046"/>
                </a:lnTo>
                <a:cubicBezTo>
                  <a:pt x="41564" y="34266"/>
                  <a:pt x="41494" y="34522"/>
                  <a:pt x="41450" y="34742"/>
                </a:cubicBezTo>
                <a:lnTo>
                  <a:pt x="38007" y="34742"/>
                </a:lnTo>
                <a:cubicBezTo>
                  <a:pt x="38113" y="34522"/>
                  <a:pt x="38227" y="34301"/>
                  <a:pt x="38368" y="34081"/>
                </a:cubicBezTo>
                <a:cubicBezTo>
                  <a:pt x="39434" y="34081"/>
                  <a:pt x="40534" y="34081"/>
                  <a:pt x="41599" y="34046"/>
                </a:cubicBezTo>
                <a:close/>
                <a:moveTo>
                  <a:pt x="45121" y="33932"/>
                </a:moveTo>
                <a:lnTo>
                  <a:pt x="45121" y="33932"/>
                </a:lnTo>
                <a:cubicBezTo>
                  <a:pt x="45086" y="34152"/>
                  <a:pt x="45051" y="34407"/>
                  <a:pt x="44971" y="34627"/>
                </a:cubicBezTo>
                <a:cubicBezTo>
                  <a:pt x="43836" y="34706"/>
                  <a:pt x="42665" y="34742"/>
                  <a:pt x="41494" y="34742"/>
                </a:cubicBezTo>
                <a:cubicBezTo>
                  <a:pt x="41564" y="34522"/>
                  <a:pt x="41599" y="34266"/>
                  <a:pt x="41670" y="34046"/>
                </a:cubicBezTo>
                <a:cubicBezTo>
                  <a:pt x="42814" y="34011"/>
                  <a:pt x="43985" y="33967"/>
                  <a:pt x="45121" y="33932"/>
                </a:cubicBezTo>
                <a:close/>
                <a:moveTo>
                  <a:pt x="51838" y="34301"/>
                </a:moveTo>
                <a:lnTo>
                  <a:pt x="51838" y="34627"/>
                </a:lnTo>
                <a:cubicBezTo>
                  <a:pt x="50738" y="34671"/>
                  <a:pt x="49558" y="34706"/>
                  <a:pt x="48422" y="34742"/>
                </a:cubicBezTo>
                <a:lnTo>
                  <a:pt x="48422" y="34522"/>
                </a:lnTo>
                <a:cubicBezTo>
                  <a:pt x="49558" y="34451"/>
                  <a:pt x="50694" y="34372"/>
                  <a:pt x="51838" y="34301"/>
                </a:cubicBezTo>
                <a:close/>
                <a:moveTo>
                  <a:pt x="79131" y="33747"/>
                </a:moveTo>
                <a:cubicBezTo>
                  <a:pt x="80266" y="33791"/>
                  <a:pt x="81402" y="33861"/>
                  <a:pt x="82538" y="33967"/>
                </a:cubicBezTo>
                <a:cubicBezTo>
                  <a:pt x="82687" y="34231"/>
                  <a:pt x="82872" y="34486"/>
                  <a:pt x="83013" y="34742"/>
                </a:cubicBezTo>
                <a:cubicBezTo>
                  <a:pt x="81913" y="34627"/>
                  <a:pt x="80742" y="34522"/>
                  <a:pt x="79571" y="34486"/>
                </a:cubicBezTo>
                <a:cubicBezTo>
                  <a:pt x="79421" y="34231"/>
                  <a:pt x="79271" y="33967"/>
                  <a:pt x="79131" y="33747"/>
                </a:cubicBezTo>
                <a:close/>
                <a:moveTo>
                  <a:pt x="34486" y="34671"/>
                </a:moveTo>
                <a:cubicBezTo>
                  <a:pt x="35621" y="34706"/>
                  <a:pt x="36792" y="34777"/>
                  <a:pt x="37928" y="34777"/>
                </a:cubicBezTo>
                <a:lnTo>
                  <a:pt x="37928" y="34812"/>
                </a:lnTo>
                <a:cubicBezTo>
                  <a:pt x="36757" y="34777"/>
                  <a:pt x="35621" y="34742"/>
                  <a:pt x="34486" y="34706"/>
                </a:cubicBezTo>
                <a:lnTo>
                  <a:pt x="34486" y="34671"/>
                </a:lnTo>
                <a:close/>
                <a:moveTo>
                  <a:pt x="48387" y="34522"/>
                </a:moveTo>
                <a:lnTo>
                  <a:pt x="48387" y="34742"/>
                </a:lnTo>
                <a:cubicBezTo>
                  <a:pt x="47252" y="34777"/>
                  <a:pt x="46151" y="34812"/>
                  <a:pt x="45015" y="34812"/>
                </a:cubicBezTo>
                <a:cubicBezTo>
                  <a:pt x="45015" y="34777"/>
                  <a:pt x="45051" y="34742"/>
                  <a:pt x="45051" y="34706"/>
                </a:cubicBezTo>
                <a:cubicBezTo>
                  <a:pt x="46151" y="34671"/>
                  <a:pt x="47252" y="34592"/>
                  <a:pt x="48387" y="34522"/>
                </a:cubicBezTo>
                <a:close/>
                <a:moveTo>
                  <a:pt x="62033" y="34117"/>
                </a:moveTo>
                <a:cubicBezTo>
                  <a:pt x="62069" y="34301"/>
                  <a:pt x="62104" y="34486"/>
                  <a:pt x="62139" y="34671"/>
                </a:cubicBezTo>
                <a:cubicBezTo>
                  <a:pt x="61743" y="34706"/>
                  <a:pt x="61303" y="34706"/>
                  <a:pt x="60898" y="34742"/>
                </a:cubicBezTo>
                <a:cubicBezTo>
                  <a:pt x="60237" y="34777"/>
                  <a:pt x="59577" y="34777"/>
                  <a:pt x="58917" y="34812"/>
                </a:cubicBezTo>
                <a:cubicBezTo>
                  <a:pt x="58882" y="34671"/>
                  <a:pt x="58838" y="34486"/>
                  <a:pt x="58802" y="34301"/>
                </a:cubicBezTo>
                <a:cubicBezTo>
                  <a:pt x="59427" y="34266"/>
                  <a:pt x="60017" y="34231"/>
                  <a:pt x="60642" y="34187"/>
                </a:cubicBezTo>
                <a:cubicBezTo>
                  <a:pt x="61083" y="34187"/>
                  <a:pt x="61558" y="34152"/>
                  <a:pt x="62033" y="34117"/>
                </a:cubicBezTo>
                <a:close/>
                <a:moveTo>
                  <a:pt x="11736" y="33861"/>
                </a:moveTo>
                <a:cubicBezTo>
                  <a:pt x="11816" y="33861"/>
                  <a:pt x="11886" y="33896"/>
                  <a:pt x="11956" y="33896"/>
                </a:cubicBezTo>
                <a:cubicBezTo>
                  <a:pt x="13101" y="34046"/>
                  <a:pt x="14237" y="34187"/>
                  <a:pt x="15372" y="34337"/>
                </a:cubicBezTo>
                <a:cubicBezTo>
                  <a:pt x="15188" y="34522"/>
                  <a:pt x="15003" y="34671"/>
                  <a:pt x="14818" y="34847"/>
                </a:cubicBezTo>
                <a:cubicBezTo>
                  <a:pt x="13612" y="34706"/>
                  <a:pt x="12361" y="34557"/>
                  <a:pt x="11155" y="34372"/>
                </a:cubicBezTo>
                <a:cubicBezTo>
                  <a:pt x="11340" y="34187"/>
                  <a:pt x="11560" y="34046"/>
                  <a:pt x="11736" y="33861"/>
                </a:cubicBezTo>
                <a:close/>
                <a:moveTo>
                  <a:pt x="38007" y="34777"/>
                </a:moveTo>
                <a:cubicBezTo>
                  <a:pt x="39143" y="34812"/>
                  <a:pt x="40279" y="34812"/>
                  <a:pt x="41414" y="34812"/>
                </a:cubicBezTo>
                <a:lnTo>
                  <a:pt x="41414" y="34847"/>
                </a:lnTo>
                <a:cubicBezTo>
                  <a:pt x="40279" y="34847"/>
                  <a:pt x="39143" y="34847"/>
                  <a:pt x="37972" y="34812"/>
                </a:cubicBezTo>
                <a:lnTo>
                  <a:pt x="38007" y="34777"/>
                </a:lnTo>
                <a:close/>
                <a:moveTo>
                  <a:pt x="44971" y="34706"/>
                </a:moveTo>
                <a:lnTo>
                  <a:pt x="44971" y="34812"/>
                </a:lnTo>
                <a:cubicBezTo>
                  <a:pt x="43800" y="34847"/>
                  <a:pt x="42629" y="34847"/>
                  <a:pt x="41494" y="34847"/>
                </a:cubicBezTo>
                <a:lnTo>
                  <a:pt x="41494" y="34812"/>
                </a:lnTo>
                <a:cubicBezTo>
                  <a:pt x="42665" y="34777"/>
                  <a:pt x="43800" y="34742"/>
                  <a:pt x="44971" y="34706"/>
                </a:cubicBezTo>
                <a:close/>
                <a:moveTo>
                  <a:pt x="3047" y="33791"/>
                </a:moveTo>
                <a:cubicBezTo>
                  <a:pt x="4253" y="34046"/>
                  <a:pt x="5503" y="34266"/>
                  <a:pt x="6718" y="34451"/>
                </a:cubicBezTo>
                <a:cubicBezTo>
                  <a:pt x="6498" y="34627"/>
                  <a:pt x="6278" y="34777"/>
                  <a:pt x="6058" y="34962"/>
                </a:cubicBezTo>
                <a:cubicBezTo>
                  <a:pt x="4808" y="34777"/>
                  <a:pt x="3593" y="34557"/>
                  <a:pt x="2351" y="34301"/>
                </a:cubicBezTo>
                <a:cubicBezTo>
                  <a:pt x="2571" y="34152"/>
                  <a:pt x="2827" y="33967"/>
                  <a:pt x="3047" y="33791"/>
                </a:cubicBezTo>
                <a:close/>
                <a:moveTo>
                  <a:pt x="7598" y="33861"/>
                </a:moveTo>
                <a:cubicBezTo>
                  <a:pt x="8734" y="34081"/>
                  <a:pt x="9870" y="34231"/>
                  <a:pt x="11006" y="34407"/>
                </a:cubicBezTo>
                <a:cubicBezTo>
                  <a:pt x="10821" y="34592"/>
                  <a:pt x="10601" y="34777"/>
                  <a:pt x="10416" y="34962"/>
                </a:cubicBezTo>
                <a:cubicBezTo>
                  <a:pt x="9245" y="34812"/>
                  <a:pt x="8039" y="34627"/>
                  <a:pt x="6859" y="34407"/>
                </a:cubicBezTo>
                <a:cubicBezTo>
                  <a:pt x="7114" y="34231"/>
                  <a:pt x="7378" y="34046"/>
                  <a:pt x="7598" y="33861"/>
                </a:cubicBezTo>
                <a:close/>
                <a:moveTo>
                  <a:pt x="19810" y="34081"/>
                </a:moveTo>
                <a:cubicBezTo>
                  <a:pt x="20399" y="34117"/>
                  <a:pt x="20981" y="34152"/>
                  <a:pt x="21570" y="34187"/>
                </a:cubicBezTo>
                <a:cubicBezTo>
                  <a:pt x="22195" y="34266"/>
                  <a:pt x="22821" y="34301"/>
                  <a:pt x="23402" y="34372"/>
                </a:cubicBezTo>
                <a:cubicBezTo>
                  <a:pt x="23296" y="34451"/>
                  <a:pt x="23181" y="34522"/>
                  <a:pt x="23111" y="34627"/>
                </a:cubicBezTo>
                <a:cubicBezTo>
                  <a:pt x="23005" y="34742"/>
                  <a:pt x="22891" y="34847"/>
                  <a:pt x="22821" y="34962"/>
                </a:cubicBezTo>
                <a:cubicBezTo>
                  <a:pt x="22195" y="34926"/>
                  <a:pt x="21570" y="34847"/>
                  <a:pt x="20945" y="34812"/>
                </a:cubicBezTo>
                <a:cubicBezTo>
                  <a:pt x="20399" y="34777"/>
                  <a:pt x="19810" y="34706"/>
                  <a:pt x="19220" y="34671"/>
                </a:cubicBezTo>
                <a:lnTo>
                  <a:pt x="19554" y="34337"/>
                </a:lnTo>
                <a:cubicBezTo>
                  <a:pt x="19625" y="34231"/>
                  <a:pt x="19739" y="34152"/>
                  <a:pt x="19810" y="34081"/>
                </a:cubicBezTo>
                <a:close/>
                <a:moveTo>
                  <a:pt x="27407" y="34231"/>
                </a:moveTo>
                <a:cubicBezTo>
                  <a:pt x="28173" y="34301"/>
                  <a:pt x="28983" y="34407"/>
                  <a:pt x="29784" y="34451"/>
                </a:cubicBezTo>
                <a:cubicBezTo>
                  <a:pt x="30154" y="34486"/>
                  <a:pt x="30559" y="34522"/>
                  <a:pt x="30929" y="34557"/>
                </a:cubicBezTo>
                <a:cubicBezTo>
                  <a:pt x="30850" y="34706"/>
                  <a:pt x="30744" y="34847"/>
                  <a:pt x="30665" y="34997"/>
                </a:cubicBezTo>
                <a:cubicBezTo>
                  <a:pt x="30225" y="34962"/>
                  <a:pt x="29828" y="34962"/>
                  <a:pt x="29388" y="34926"/>
                </a:cubicBezTo>
                <a:cubicBezTo>
                  <a:pt x="28578" y="34847"/>
                  <a:pt x="27804" y="34777"/>
                  <a:pt x="27002" y="34706"/>
                </a:cubicBezTo>
                <a:cubicBezTo>
                  <a:pt x="27187" y="34451"/>
                  <a:pt x="27293" y="34337"/>
                  <a:pt x="27407" y="34231"/>
                </a:cubicBezTo>
                <a:close/>
                <a:moveTo>
                  <a:pt x="58767" y="34337"/>
                </a:moveTo>
                <a:cubicBezTo>
                  <a:pt x="58802" y="34486"/>
                  <a:pt x="58838" y="34671"/>
                  <a:pt x="58882" y="34812"/>
                </a:cubicBezTo>
                <a:cubicBezTo>
                  <a:pt x="57737" y="34891"/>
                  <a:pt x="56637" y="34926"/>
                  <a:pt x="55501" y="34997"/>
                </a:cubicBezTo>
                <a:cubicBezTo>
                  <a:pt x="55501" y="34812"/>
                  <a:pt x="55466" y="34671"/>
                  <a:pt x="55466" y="34522"/>
                </a:cubicBezTo>
                <a:cubicBezTo>
                  <a:pt x="56566" y="34451"/>
                  <a:pt x="57667" y="34372"/>
                  <a:pt x="58767" y="34337"/>
                </a:cubicBezTo>
                <a:close/>
                <a:moveTo>
                  <a:pt x="55395" y="34522"/>
                </a:moveTo>
                <a:cubicBezTo>
                  <a:pt x="55430" y="34671"/>
                  <a:pt x="55430" y="34847"/>
                  <a:pt x="55466" y="34997"/>
                </a:cubicBezTo>
                <a:cubicBezTo>
                  <a:pt x="54295" y="35032"/>
                  <a:pt x="53115" y="35111"/>
                  <a:pt x="51944" y="35147"/>
                </a:cubicBezTo>
                <a:cubicBezTo>
                  <a:pt x="51944" y="34997"/>
                  <a:pt x="51909" y="34847"/>
                  <a:pt x="51909" y="34671"/>
                </a:cubicBezTo>
                <a:cubicBezTo>
                  <a:pt x="53080" y="34627"/>
                  <a:pt x="54259" y="34557"/>
                  <a:pt x="55395" y="34522"/>
                </a:cubicBezTo>
                <a:close/>
                <a:moveTo>
                  <a:pt x="82608" y="33967"/>
                </a:moveTo>
                <a:cubicBezTo>
                  <a:pt x="83709" y="34081"/>
                  <a:pt x="84809" y="34187"/>
                  <a:pt x="85910" y="34337"/>
                </a:cubicBezTo>
                <a:cubicBezTo>
                  <a:pt x="86095" y="34592"/>
                  <a:pt x="86279" y="34891"/>
                  <a:pt x="86464" y="35147"/>
                </a:cubicBezTo>
                <a:cubicBezTo>
                  <a:pt x="85364" y="34997"/>
                  <a:pt x="84263" y="34847"/>
                  <a:pt x="83092" y="34742"/>
                </a:cubicBezTo>
                <a:cubicBezTo>
                  <a:pt x="82943" y="34486"/>
                  <a:pt x="82758" y="34231"/>
                  <a:pt x="82608" y="33967"/>
                </a:cubicBezTo>
                <a:close/>
                <a:moveTo>
                  <a:pt x="30999" y="34557"/>
                </a:moveTo>
                <a:cubicBezTo>
                  <a:pt x="32135" y="34627"/>
                  <a:pt x="33236" y="34706"/>
                  <a:pt x="34371" y="34742"/>
                </a:cubicBezTo>
                <a:cubicBezTo>
                  <a:pt x="34266" y="34891"/>
                  <a:pt x="34186" y="35032"/>
                  <a:pt x="34116" y="35182"/>
                </a:cubicBezTo>
                <a:cubicBezTo>
                  <a:pt x="32980" y="35147"/>
                  <a:pt x="31845" y="35067"/>
                  <a:pt x="30744" y="34997"/>
                </a:cubicBezTo>
                <a:cubicBezTo>
                  <a:pt x="30815" y="34847"/>
                  <a:pt x="30885" y="34706"/>
                  <a:pt x="30999" y="34557"/>
                </a:cubicBezTo>
                <a:close/>
                <a:moveTo>
                  <a:pt x="51874" y="34671"/>
                </a:moveTo>
                <a:cubicBezTo>
                  <a:pt x="51874" y="34847"/>
                  <a:pt x="51874" y="34997"/>
                  <a:pt x="51909" y="35147"/>
                </a:cubicBezTo>
                <a:cubicBezTo>
                  <a:pt x="50738" y="35182"/>
                  <a:pt x="49558" y="35217"/>
                  <a:pt x="48422" y="35252"/>
                </a:cubicBezTo>
                <a:lnTo>
                  <a:pt x="48422" y="34926"/>
                </a:lnTo>
                <a:lnTo>
                  <a:pt x="48422" y="34812"/>
                </a:lnTo>
                <a:cubicBezTo>
                  <a:pt x="49558" y="34777"/>
                  <a:pt x="50738" y="34742"/>
                  <a:pt x="51874" y="34671"/>
                </a:cubicBezTo>
                <a:close/>
                <a:moveTo>
                  <a:pt x="15443" y="34337"/>
                </a:moveTo>
                <a:cubicBezTo>
                  <a:pt x="16658" y="34486"/>
                  <a:pt x="17864" y="34592"/>
                  <a:pt x="19079" y="34706"/>
                </a:cubicBezTo>
                <a:cubicBezTo>
                  <a:pt x="18929" y="34926"/>
                  <a:pt x="18744" y="35111"/>
                  <a:pt x="18559" y="35287"/>
                </a:cubicBezTo>
                <a:cubicBezTo>
                  <a:pt x="17353" y="35147"/>
                  <a:pt x="16103" y="35032"/>
                  <a:pt x="14897" y="34847"/>
                </a:cubicBezTo>
                <a:cubicBezTo>
                  <a:pt x="15082" y="34706"/>
                  <a:pt x="15258" y="34522"/>
                  <a:pt x="15443" y="34337"/>
                </a:cubicBezTo>
                <a:close/>
                <a:moveTo>
                  <a:pt x="34451" y="34742"/>
                </a:moveTo>
                <a:cubicBezTo>
                  <a:pt x="35586" y="34812"/>
                  <a:pt x="36722" y="34847"/>
                  <a:pt x="37893" y="34847"/>
                </a:cubicBezTo>
                <a:cubicBezTo>
                  <a:pt x="37822" y="34997"/>
                  <a:pt x="37752" y="35182"/>
                  <a:pt x="37673" y="35331"/>
                </a:cubicBezTo>
                <a:cubicBezTo>
                  <a:pt x="36502" y="35287"/>
                  <a:pt x="35331" y="35252"/>
                  <a:pt x="34151" y="35217"/>
                </a:cubicBezTo>
                <a:cubicBezTo>
                  <a:pt x="34266" y="35032"/>
                  <a:pt x="34336" y="34891"/>
                  <a:pt x="34451" y="34742"/>
                </a:cubicBezTo>
                <a:close/>
                <a:moveTo>
                  <a:pt x="48387" y="34812"/>
                </a:moveTo>
                <a:cubicBezTo>
                  <a:pt x="48387" y="34847"/>
                  <a:pt x="48387" y="34891"/>
                  <a:pt x="48352" y="34926"/>
                </a:cubicBezTo>
                <a:lnTo>
                  <a:pt x="48352" y="35252"/>
                </a:lnTo>
                <a:cubicBezTo>
                  <a:pt x="47216" y="35287"/>
                  <a:pt x="46072" y="35331"/>
                  <a:pt x="44936" y="35331"/>
                </a:cubicBezTo>
                <a:cubicBezTo>
                  <a:pt x="44971" y="35182"/>
                  <a:pt x="44971" y="35032"/>
                  <a:pt x="45015" y="34891"/>
                </a:cubicBezTo>
                <a:cubicBezTo>
                  <a:pt x="46151" y="34891"/>
                  <a:pt x="47252" y="34847"/>
                  <a:pt x="48387" y="34812"/>
                </a:cubicBezTo>
                <a:close/>
                <a:moveTo>
                  <a:pt x="23516" y="34372"/>
                </a:moveTo>
                <a:cubicBezTo>
                  <a:pt x="24247" y="34451"/>
                  <a:pt x="25022" y="34522"/>
                  <a:pt x="25752" y="34592"/>
                </a:cubicBezTo>
                <a:cubicBezTo>
                  <a:pt x="26122" y="34671"/>
                  <a:pt x="26527" y="34706"/>
                  <a:pt x="26888" y="34742"/>
                </a:cubicBezTo>
                <a:cubicBezTo>
                  <a:pt x="26853" y="34812"/>
                  <a:pt x="26782" y="34926"/>
                  <a:pt x="26703" y="35032"/>
                </a:cubicBezTo>
                <a:cubicBezTo>
                  <a:pt x="26633" y="35147"/>
                  <a:pt x="26562" y="35252"/>
                  <a:pt x="26483" y="35367"/>
                </a:cubicBezTo>
                <a:cubicBezTo>
                  <a:pt x="26122" y="35331"/>
                  <a:pt x="25752" y="35287"/>
                  <a:pt x="25382" y="35217"/>
                </a:cubicBezTo>
                <a:cubicBezTo>
                  <a:pt x="24546" y="35147"/>
                  <a:pt x="23736" y="35067"/>
                  <a:pt x="22891" y="34962"/>
                </a:cubicBezTo>
                <a:cubicBezTo>
                  <a:pt x="22961" y="34891"/>
                  <a:pt x="23041" y="34777"/>
                  <a:pt x="23146" y="34671"/>
                </a:cubicBezTo>
                <a:cubicBezTo>
                  <a:pt x="23261" y="34557"/>
                  <a:pt x="23366" y="34451"/>
                  <a:pt x="23516" y="34372"/>
                </a:cubicBezTo>
                <a:close/>
                <a:moveTo>
                  <a:pt x="37972" y="34891"/>
                </a:moveTo>
                <a:cubicBezTo>
                  <a:pt x="39108" y="34891"/>
                  <a:pt x="40244" y="34926"/>
                  <a:pt x="41414" y="34926"/>
                </a:cubicBezTo>
                <a:cubicBezTo>
                  <a:pt x="41379" y="35067"/>
                  <a:pt x="41344" y="35217"/>
                  <a:pt x="41309" y="35367"/>
                </a:cubicBezTo>
                <a:cubicBezTo>
                  <a:pt x="40094" y="35367"/>
                  <a:pt x="38923" y="35331"/>
                  <a:pt x="37752" y="35331"/>
                </a:cubicBezTo>
                <a:cubicBezTo>
                  <a:pt x="37822" y="35182"/>
                  <a:pt x="37893" y="35032"/>
                  <a:pt x="37972" y="34891"/>
                </a:cubicBezTo>
                <a:close/>
                <a:moveTo>
                  <a:pt x="44936" y="34891"/>
                </a:moveTo>
                <a:cubicBezTo>
                  <a:pt x="44936" y="35032"/>
                  <a:pt x="44901" y="35182"/>
                  <a:pt x="44901" y="35331"/>
                </a:cubicBezTo>
                <a:cubicBezTo>
                  <a:pt x="43695" y="35367"/>
                  <a:pt x="42515" y="35367"/>
                  <a:pt x="41344" y="35367"/>
                </a:cubicBezTo>
                <a:cubicBezTo>
                  <a:pt x="41379" y="35217"/>
                  <a:pt x="41414" y="35067"/>
                  <a:pt x="41450" y="34926"/>
                </a:cubicBezTo>
                <a:cubicBezTo>
                  <a:pt x="42629" y="34926"/>
                  <a:pt x="43800" y="34926"/>
                  <a:pt x="44936" y="34891"/>
                </a:cubicBezTo>
                <a:close/>
                <a:moveTo>
                  <a:pt x="72633" y="34372"/>
                </a:moveTo>
                <a:cubicBezTo>
                  <a:pt x="72783" y="34706"/>
                  <a:pt x="72924" y="34997"/>
                  <a:pt x="73074" y="35331"/>
                </a:cubicBezTo>
                <a:cubicBezTo>
                  <a:pt x="71938" y="35331"/>
                  <a:pt x="70837" y="35331"/>
                  <a:pt x="69702" y="35367"/>
                </a:cubicBezTo>
                <a:cubicBezTo>
                  <a:pt x="69587" y="35032"/>
                  <a:pt x="69446" y="34742"/>
                  <a:pt x="69332" y="34451"/>
                </a:cubicBezTo>
                <a:cubicBezTo>
                  <a:pt x="70432" y="34407"/>
                  <a:pt x="71533" y="34372"/>
                  <a:pt x="72633" y="34372"/>
                </a:cubicBezTo>
                <a:close/>
                <a:moveTo>
                  <a:pt x="72669" y="34372"/>
                </a:moveTo>
                <a:cubicBezTo>
                  <a:pt x="73804" y="34372"/>
                  <a:pt x="74905" y="34372"/>
                  <a:pt x="76005" y="34407"/>
                </a:cubicBezTo>
                <a:cubicBezTo>
                  <a:pt x="76190" y="34706"/>
                  <a:pt x="76340" y="35032"/>
                  <a:pt x="76525" y="35367"/>
                </a:cubicBezTo>
                <a:cubicBezTo>
                  <a:pt x="75389" y="35331"/>
                  <a:pt x="74244" y="35331"/>
                  <a:pt x="73144" y="35331"/>
                </a:cubicBezTo>
                <a:cubicBezTo>
                  <a:pt x="73003" y="34997"/>
                  <a:pt x="72853" y="34706"/>
                  <a:pt x="72669" y="34372"/>
                </a:cubicBezTo>
                <a:close/>
                <a:moveTo>
                  <a:pt x="69261" y="34451"/>
                </a:moveTo>
                <a:cubicBezTo>
                  <a:pt x="69402" y="34742"/>
                  <a:pt x="69517" y="35032"/>
                  <a:pt x="69622" y="35367"/>
                </a:cubicBezTo>
                <a:cubicBezTo>
                  <a:pt x="68416" y="35367"/>
                  <a:pt x="67245" y="35402"/>
                  <a:pt x="66030" y="35437"/>
                </a:cubicBezTo>
                <a:cubicBezTo>
                  <a:pt x="65925" y="35147"/>
                  <a:pt x="65810" y="34847"/>
                  <a:pt x="65705" y="34557"/>
                </a:cubicBezTo>
                <a:cubicBezTo>
                  <a:pt x="66911" y="34522"/>
                  <a:pt x="68082" y="34486"/>
                  <a:pt x="69261" y="34451"/>
                </a:cubicBezTo>
                <a:close/>
                <a:moveTo>
                  <a:pt x="11076" y="34407"/>
                </a:moveTo>
                <a:cubicBezTo>
                  <a:pt x="12326" y="34592"/>
                  <a:pt x="13541" y="34742"/>
                  <a:pt x="14747" y="34926"/>
                </a:cubicBezTo>
                <a:cubicBezTo>
                  <a:pt x="14562" y="35111"/>
                  <a:pt x="14422" y="35287"/>
                  <a:pt x="14237" y="35472"/>
                </a:cubicBezTo>
                <a:cubicBezTo>
                  <a:pt x="12987" y="35331"/>
                  <a:pt x="11736" y="35147"/>
                  <a:pt x="10495" y="34962"/>
                </a:cubicBezTo>
                <a:cubicBezTo>
                  <a:pt x="10680" y="34777"/>
                  <a:pt x="10900" y="34592"/>
                  <a:pt x="11076" y="34407"/>
                </a:cubicBezTo>
                <a:close/>
                <a:moveTo>
                  <a:pt x="2272" y="34372"/>
                </a:moveTo>
                <a:cubicBezTo>
                  <a:pt x="3522" y="34592"/>
                  <a:pt x="4772" y="34812"/>
                  <a:pt x="5979" y="34997"/>
                </a:cubicBezTo>
                <a:cubicBezTo>
                  <a:pt x="5758" y="35182"/>
                  <a:pt x="5538" y="35367"/>
                  <a:pt x="5318" y="35508"/>
                </a:cubicBezTo>
                <a:cubicBezTo>
                  <a:pt x="4077" y="35331"/>
                  <a:pt x="2827" y="35111"/>
                  <a:pt x="1577" y="34847"/>
                </a:cubicBezTo>
                <a:cubicBezTo>
                  <a:pt x="1797" y="34706"/>
                  <a:pt x="2052" y="34522"/>
                  <a:pt x="2272" y="34372"/>
                </a:cubicBezTo>
                <a:close/>
                <a:moveTo>
                  <a:pt x="6789" y="34486"/>
                </a:moveTo>
                <a:cubicBezTo>
                  <a:pt x="7995" y="34671"/>
                  <a:pt x="9174" y="34847"/>
                  <a:pt x="10345" y="34997"/>
                </a:cubicBezTo>
                <a:cubicBezTo>
                  <a:pt x="10240" y="35147"/>
                  <a:pt x="10090" y="35252"/>
                  <a:pt x="9976" y="35367"/>
                </a:cubicBezTo>
                <a:cubicBezTo>
                  <a:pt x="9905" y="35437"/>
                  <a:pt x="9870" y="35472"/>
                  <a:pt x="9835" y="35508"/>
                </a:cubicBezTo>
                <a:cubicBezTo>
                  <a:pt x="8585" y="35367"/>
                  <a:pt x="7378" y="35182"/>
                  <a:pt x="6128" y="34962"/>
                </a:cubicBezTo>
                <a:cubicBezTo>
                  <a:pt x="6348" y="34812"/>
                  <a:pt x="6568" y="34627"/>
                  <a:pt x="6789" y="34486"/>
                </a:cubicBezTo>
                <a:close/>
                <a:moveTo>
                  <a:pt x="76084" y="34407"/>
                </a:moveTo>
                <a:cubicBezTo>
                  <a:pt x="77255" y="34407"/>
                  <a:pt x="78391" y="34451"/>
                  <a:pt x="79527" y="34522"/>
                </a:cubicBezTo>
                <a:cubicBezTo>
                  <a:pt x="79712" y="34847"/>
                  <a:pt x="79897" y="35182"/>
                  <a:pt x="80081" y="35508"/>
                </a:cubicBezTo>
                <a:cubicBezTo>
                  <a:pt x="78911" y="35437"/>
                  <a:pt x="77731" y="35402"/>
                  <a:pt x="76595" y="35367"/>
                </a:cubicBezTo>
                <a:cubicBezTo>
                  <a:pt x="76410" y="35032"/>
                  <a:pt x="76269" y="34706"/>
                  <a:pt x="76084" y="34407"/>
                </a:cubicBezTo>
                <a:close/>
                <a:moveTo>
                  <a:pt x="65625" y="34557"/>
                </a:moveTo>
                <a:cubicBezTo>
                  <a:pt x="65740" y="34847"/>
                  <a:pt x="65845" y="35147"/>
                  <a:pt x="65995" y="35437"/>
                </a:cubicBezTo>
                <a:cubicBezTo>
                  <a:pt x="64780" y="35472"/>
                  <a:pt x="63574" y="35552"/>
                  <a:pt x="62403" y="35587"/>
                </a:cubicBezTo>
                <a:cubicBezTo>
                  <a:pt x="62324" y="35287"/>
                  <a:pt x="62253" y="34997"/>
                  <a:pt x="62218" y="34742"/>
                </a:cubicBezTo>
                <a:lnTo>
                  <a:pt x="62218" y="34706"/>
                </a:lnTo>
                <a:cubicBezTo>
                  <a:pt x="63389" y="34671"/>
                  <a:pt x="64525" y="34592"/>
                  <a:pt x="65625" y="34557"/>
                </a:cubicBezTo>
                <a:close/>
                <a:moveTo>
                  <a:pt x="19149" y="34742"/>
                </a:moveTo>
                <a:cubicBezTo>
                  <a:pt x="19774" y="34777"/>
                  <a:pt x="20364" y="34812"/>
                  <a:pt x="20945" y="34847"/>
                </a:cubicBezTo>
                <a:cubicBezTo>
                  <a:pt x="21570" y="34926"/>
                  <a:pt x="22160" y="34962"/>
                  <a:pt x="22785" y="35032"/>
                </a:cubicBezTo>
                <a:cubicBezTo>
                  <a:pt x="22600" y="35252"/>
                  <a:pt x="22416" y="35472"/>
                  <a:pt x="22231" y="35692"/>
                </a:cubicBezTo>
                <a:cubicBezTo>
                  <a:pt x="21060" y="35552"/>
                  <a:pt x="19845" y="35437"/>
                  <a:pt x="18639" y="35287"/>
                </a:cubicBezTo>
                <a:cubicBezTo>
                  <a:pt x="18824" y="35111"/>
                  <a:pt x="19000" y="34926"/>
                  <a:pt x="19149" y="34742"/>
                </a:cubicBezTo>
                <a:close/>
                <a:moveTo>
                  <a:pt x="26967" y="34742"/>
                </a:moveTo>
                <a:cubicBezTo>
                  <a:pt x="27768" y="34812"/>
                  <a:pt x="28578" y="34926"/>
                  <a:pt x="29388" y="34962"/>
                </a:cubicBezTo>
                <a:cubicBezTo>
                  <a:pt x="29784" y="34997"/>
                  <a:pt x="30225" y="35032"/>
                  <a:pt x="30630" y="35067"/>
                </a:cubicBezTo>
                <a:cubicBezTo>
                  <a:pt x="30524" y="35287"/>
                  <a:pt x="30374" y="35472"/>
                  <a:pt x="30269" y="35692"/>
                </a:cubicBezTo>
                <a:cubicBezTo>
                  <a:pt x="29784" y="35657"/>
                  <a:pt x="29274" y="35622"/>
                  <a:pt x="28763" y="35587"/>
                </a:cubicBezTo>
                <a:lnTo>
                  <a:pt x="26562" y="35367"/>
                </a:lnTo>
                <a:cubicBezTo>
                  <a:pt x="26633" y="35252"/>
                  <a:pt x="26668" y="35147"/>
                  <a:pt x="26747" y="35067"/>
                </a:cubicBezTo>
                <a:cubicBezTo>
                  <a:pt x="26818" y="34926"/>
                  <a:pt x="26888" y="34812"/>
                  <a:pt x="26967" y="34742"/>
                </a:cubicBezTo>
                <a:close/>
                <a:moveTo>
                  <a:pt x="62139" y="34742"/>
                </a:moveTo>
                <a:cubicBezTo>
                  <a:pt x="62218" y="35032"/>
                  <a:pt x="62289" y="35287"/>
                  <a:pt x="62359" y="35587"/>
                </a:cubicBezTo>
                <a:cubicBezTo>
                  <a:pt x="61848" y="35587"/>
                  <a:pt x="61338" y="35622"/>
                  <a:pt x="60818" y="35657"/>
                </a:cubicBezTo>
                <a:cubicBezTo>
                  <a:pt x="60273" y="35657"/>
                  <a:pt x="59683" y="35692"/>
                  <a:pt x="59137" y="35728"/>
                </a:cubicBezTo>
                <a:cubicBezTo>
                  <a:pt x="59058" y="35437"/>
                  <a:pt x="59022" y="35182"/>
                  <a:pt x="58952" y="34926"/>
                </a:cubicBezTo>
                <a:lnTo>
                  <a:pt x="58952" y="34891"/>
                </a:lnTo>
                <a:cubicBezTo>
                  <a:pt x="59577" y="34847"/>
                  <a:pt x="60237" y="34812"/>
                  <a:pt x="60898" y="34777"/>
                </a:cubicBezTo>
                <a:cubicBezTo>
                  <a:pt x="61303" y="34777"/>
                  <a:pt x="61743" y="34742"/>
                  <a:pt x="62139" y="34742"/>
                </a:cubicBezTo>
                <a:close/>
                <a:moveTo>
                  <a:pt x="79606" y="34522"/>
                </a:moveTo>
                <a:lnTo>
                  <a:pt x="79606" y="34522"/>
                </a:lnTo>
                <a:cubicBezTo>
                  <a:pt x="80777" y="34592"/>
                  <a:pt x="81913" y="34671"/>
                  <a:pt x="83048" y="34777"/>
                </a:cubicBezTo>
                <a:cubicBezTo>
                  <a:pt x="83268" y="35111"/>
                  <a:pt x="83489" y="35437"/>
                  <a:pt x="83673" y="35772"/>
                </a:cubicBezTo>
                <a:cubicBezTo>
                  <a:pt x="82503" y="35657"/>
                  <a:pt x="81332" y="35587"/>
                  <a:pt x="80152" y="35508"/>
                </a:cubicBezTo>
                <a:cubicBezTo>
                  <a:pt x="79967" y="35182"/>
                  <a:pt x="79791" y="34847"/>
                  <a:pt x="79606" y="34522"/>
                </a:cubicBezTo>
                <a:close/>
                <a:moveTo>
                  <a:pt x="58882" y="34891"/>
                </a:moveTo>
                <a:lnTo>
                  <a:pt x="58882" y="34926"/>
                </a:lnTo>
                <a:cubicBezTo>
                  <a:pt x="58952" y="35182"/>
                  <a:pt x="59022" y="35437"/>
                  <a:pt x="59058" y="35728"/>
                </a:cubicBezTo>
                <a:cubicBezTo>
                  <a:pt x="57922" y="35772"/>
                  <a:pt x="56786" y="35807"/>
                  <a:pt x="55650" y="35842"/>
                </a:cubicBezTo>
                <a:cubicBezTo>
                  <a:pt x="55615" y="35772"/>
                  <a:pt x="55615" y="35657"/>
                  <a:pt x="55615" y="35587"/>
                </a:cubicBezTo>
                <a:cubicBezTo>
                  <a:pt x="55580" y="35402"/>
                  <a:pt x="55536" y="35217"/>
                  <a:pt x="55536" y="35032"/>
                </a:cubicBezTo>
                <a:cubicBezTo>
                  <a:pt x="56637" y="34997"/>
                  <a:pt x="57737" y="34962"/>
                  <a:pt x="58882" y="34891"/>
                </a:cubicBezTo>
                <a:close/>
                <a:moveTo>
                  <a:pt x="14818" y="34926"/>
                </a:moveTo>
                <a:cubicBezTo>
                  <a:pt x="16068" y="35067"/>
                  <a:pt x="17318" y="35217"/>
                  <a:pt x="18524" y="35367"/>
                </a:cubicBezTo>
                <a:cubicBezTo>
                  <a:pt x="18383" y="35552"/>
                  <a:pt x="18198" y="35728"/>
                  <a:pt x="18049" y="35913"/>
                </a:cubicBezTo>
                <a:cubicBezTo>
                  <a:pt x="16799" y="35772"/>
                  <a:pt x="15557" y="35622"/>
                  <a:pt x="14307" y="35472"/>
                </a:cubicBezTo>
                <a:cubicBezTo>
                  <a:pt x="14492" y="35287"/>
                  <a:pt x="14642" y="35111"/>
                  <a:pt x="14818" y="34926"/>
                </a:cubicBezTo>
                <a:close/>
                <a:moveTo>
                  <a:pt x="30709" y="35067"/>
                </a:moveTo>
                <a:cubicBezTo>
                  <a:pt x="31809" y="35147"/>
                  <a:pt x="32945" y="35217"/>
                  <a:pt x="34081" y="35252"/>
                </a:cubicBezTo>
                <a:cubicBezTo>
                  <a:pt x="34010" y="35367"/>
                  <a:pt x="33966" y="35437"/>
                  <a:pt x="33931" y="35552"/>
                </a:cubicBezTo>
                <a:cubicBezTo>
                  <a:pt x="33861" y="35657"/>
                  <a:pt x="33790" y="35807"/>
                  <a:pt x="33746" y="35913"/>
                </a:cubicBezTo>
                <a:cubicBezTo>
                  <a:pt x="32611" y="35877"/>
                  <a:pt x="31475" y="35807"/>
                  <a:pt x="30339" y="35692"/>
                </a:cubicBezTo>
                <a:cubicBezTo>
                  <a:pt x="30445" y="35508"/>
                  <a:pt x="30559" y="35287"/>
                  <a:pt x="30709" y="35067"/>
                </a:cubicBezTo>
                <a:close/>
                <a:moveTo>
                  <a:pt x="55466" y="35032"/>
                </a:moveTo>
                <a:cubicBezTo>
                  <a:pt x="55501" y="35217"/>
                  <a:pt x="55501" y="35402"/>
                  <a:pt x="55536" y="35587"/>
                </a:cubicBezTo>
                <a:cubicBezTo>
                  <a:pt x="55536" y="35692"/>
                  <a:pt x="55580" y="35772"/>
                  <a:pt x="55580" y="35842"/>
                </a:cubicBezTo>
                <a:cubicBezTo>
                  <a:pt x="54400" y="35877"/>
                  <a:pt x="53194" y="35948"/>
                  <a:pt x="52014" y="35992"/>
                </a:cubicBezTo>
                <a:cubicBezTo>
                  <a:pt x="51979" y="35728"/>
                  <a:pt x="51979" y="35437"/>
                  <a:pt x="51944" y="35182"/>
                </a:cubicBezTo>
                <a:cubicBezTo>
                  <a:pt x="53115" y="35147"/>
                  <a:pt x="54295" y="35111"/>
                  <a:pt x="55466" y="35032"/>
                </a:cubicBezTo>
                <a:close/>
                <a:moveTo>
                  <a:pt x="10416" y="35032"/>
                </a:moveTo>
                <a:cubicBezTo>
                  <a:pt x="11666" y="35217"/>
                  <a:pt x="12916" y="35367"/>
                  <a:pt x="14157" y="35508"/>
                </a:cubicBezTo>
                <a:cubicBezTo>
                  <a:pt x="14052" y="35622"/>
                  <a:pt x="13937" y="35772"/>
                  <a:pt x="13832" y="35877"/>
                </a:cubicBezTo>
                <a:cubicBezTo>
                  <a:pt x="13796" y="35913"/>
                  <a:pt x="13717" y="35992"/>
                  <a:pt x="13682" y="36027"/>
                </a:cubicBezTo>
                <a:cubicBezTo>
                  <a:pt x="12441" y="35877"/>
                  <a:pt x="11155" y="35728"/>
                  <a:pt x="9905" y="35552"/>
                </a:cubicBezTo>
                <a:cubicBezTo>
                  <a:pt x="9940" y="35508"/>
                  <a:pt x="9976" y="35472"/>
                  <a:pt x="10020" y="35437"/>
                </a:cubicBezTo>
                <a:cubicBezTo>
                  <a:pt x="10160" y="35287"/>
                  <a:pt x="10310" y="35147"/>
                  <a:pt x="10416" y="35032"/>
                </a:cubicBezTo>
                <a:close/>
                <a:moveTo>
                  <a:pt x="22856" y="35032"/>
                </a:moveTo>
                <a:cubicBezTo>
                  <a:pt x="23701" y="35111"/>
                  <a:pt x="24546" y="35217"/>
                  <a:pt x="25347" y="35287"/>
                </a:cubicBezTo>
                <a:cubicBezTo>
                  <a:pt x="25717" y="35331"/>
                  <a:pt x="26087" y="35367"/>
                  <a:pt x="26448" y="35402"/>
                </a:cubicBezTo>
                <a:cubicBezTo>
                  <a:pt x="26413" y="35508"/>
                  <a:pt x="26342" y="35622"/>
                  <a:pt x="26263" y="35728"/>
                </a:cubicBezTo>
                <a:cubicBezTo>
                  <a:pt x="26192" y="35842"/>
                  <a:pt x="26122" y="35948"/>
                  <a:pt x="26043" y="36062"/>
                </a:cubicBezTo>
                <a:cubicBezTo>
                  <a:pt x="25867" y="36027"/>
                  <a:pt x="25647" y="36027"/>
                  <a:pt x="25427" y="35992"/>
                </a:cubicBezTo>
                <a:cubicBezTo>
                  <a:pt x="24396" y="35913"/>
                  <a:pt x="23366" y="35807"/>
                  <a:pt x="22301" y="35692"/>
                </a:cubicBezTo>
                <a:cubicBezTo>
                  <a:pt x="22486" y="35472"/>
                  <a:pt x="22671" y="35252"/>
                  <a:pt x="22856" y="35032"/>
                </a:cubicBezTo>
                <a:close/>
                <a:moveTo>
                  <a:pt x="34151" y="35252"/>
                </a:moveTo>
                <a:cubicBezTo>
                  <a:pt x="35287" y="35287"/>
                  <a:pt x="36467" y="35331"/>
                  <a:pt x="37638" y="35367"/>
                </a:cubicBezTo>
                <a:cubicBezTo>
                  <a:pt x="37602" y="35472"/>
                  <a:pt x="37567" y="35622"/>
                  <a:pt x="37488" y="35728"/>
                </a:cubicBezTo>
                <a:cubicBezTo>
                  <a:pt x="37453" y="35842"/>
                  <a:pt x="37417" y="35948"/>
                  <a:pt x="37382" y="36062"/>
                </a:cubicBezTo>
                <a:cubicBezTo>
                  <a:pt x="36211" y="36027"/>
                  <a:pt x="34996" y="35992"/>
                  <a:pt x="33825" y="35913"/>
                </a:cubicBezTo>
                <a:cubicBezTo>
                  <a:pt x="33861" y="35807"/>
                  <a:pt x="33896" y="35692"/>
                  <a:pt x="33966" y="35587"/>
                </a:cubicBezTo>
                <a:cubicBezTo>
                  <a:pt x="34010" y="35472"/>
                  <a:pt x="34081" y="35367"/>
                  <a:pt x="34151" y="35252"/>
                </a:cubicBezTo>
                <a:close/>
                <a:moveTo>
                  <a:pt x="51909" y="35182"/>
                </a:moveTo>
                <a:cubicBezTo>
                  <a:pt x="51909" y="35437"/>
                  <a:pt x="51944" y="35728"/>
                  <a:pt x="51944" y="35992"/>
                </a:cubicBezTo>
                <a:cubicBezTo>
                  <a:pt x="50773" y="36027"/>
                  <a:pt x="49593" y="36027"/>
                  <a:pt x="48387" y="36062"/>
                </a:cubicBezTo>
                <a:cubicBezTo>
                  <a:pt x="48422" y="35807"/>
                  <a:pt x="48422" y="35552"/>
                  <a:pt x="48422" y="35331"/>
                </a:cubicBezTo>
                <a:cubicBezTo>
                  <a:pt x="49558" y="35287"/>
                  <a:pt x="50738" y="35252"/>
                  <a:pt x="51909" y="35182"/>
                </a:cubicBezTo>
                <a:close/>
                <a:moveTo>
                  <a:pt x="6093" y="35032"/>
                </a:moveTo>
                <a:cubicBezTo>
                  <a:pt x="7299" y="35217"/>
                  <a:pt x="8549" y="35402"/>
                  <a:pt x="9755" y="35587"/>
                </a:cubicBezTo>
                <a:cubicBezTo>
                  <a:pt x="9579" y="35772"/>
                  <a:pt x="9394" y="35948"/>
                  <a:pt x="9210" y="36097"/>
                </a:cubicBezTo>
                <a:cubicBezTo>
                  <a:pt x="7924" y="35948"/>
                  <a:pt x="6674" y="35728"/>
                  <a:pt x="5398" y="35552"/>
                </a:cubicBezTo>
                <a:cubicBezTo>
                  <a:pt x="5618" y="35367"/>
                  <a:pt x="5838" y="35182"/>
                  <a:pt x="6093" y="35032"/>
                </a:cubicBezTo>
                <a:close/>
                <a:moveTo>
                  <a:pt x="1506" y="34926"/>
                </a:moveTo>
                <a:cubicBezTo>
                  <a:pt x="2756" y="35147"/>
                  <a:pt x="3998" y="35367"/>
                  <a:pt x="5248" y="35587"/>
                </a:cubicBezTo>
                <a:cubicBezTo>
                  <a:pt x="5098" y="35692"/>
                  <a:pt x="4957" y="35807"/>
                  <a:pt x="4808" y="35913"/>
                </a:cubicBezTo>
                <a:lnTo>
                  <a:pt x="4552" y="36133"/>
                </a:lnTo>
                <a:cubicBezTo>
                  <a:pt x="3267" y="35913"/>
                  <a:pt x="1982" y="35692"/>
                  <a:pt x="696" y="35437"/>
                </a:cubicBezTo>
                <a:cubicBezTo>
                  <a:pt x="952" y="35287"/>
                  <a:pt x="1251" y="35111"/>
                  <a:pt x="1506" y="34926"/>
                </a:cubicBezTo>
                <a:close/>
                <a:moveTo>
                  <a:pt x="37708" y="35367"/>
                </a:moveTo>
                <a:cubicBezTo>
                  <a:pt x="38923" y="35402"/>
                  <a:pt x="40094" y="35402"/>
                  <a:pt x="41274" y="35402"/>
                </a:cubicBezTo>
                <a:cubicBezTo>
                  <a:pt x="41230" y="35657"/>
                  <a:pt x="41194" y="35877"/>
                  <a:pt x="41124" y="36133"/>
                </a:cubicBezTo>
                <a:cubicBezTo>
                  <a:pt x="39909" y="36097"/>
                  <a:pt x="38668" y="36097"/>
                  <a:pt x="37453" y="36062"/>
                </a:cubicBezTo>
                <a:cubicBezTo>
                  <a:pt x="37488" y="35948"/>
                  <a:pt x="37532" y="35842"/>
                  <a:pt x="37567" y="35772"/>
                </a:cubicBezTo>
                <a:cubicBezTo>
                  <a:pt x="37602" y="35622"/>
                  <a:pt x="37673" y="35508"/>
                  <a:pt x="37708" y="35367"/>
                </a:cubicBezTo>
                <a:close/>
                <a:moveTo>
                  <a:pt x="44866" y="35402"/>
                </a:moveTo>
                <a:cubicBezTo>
                  <a:pt x="44830" y="35622"/>
                  <a:pt x="44795" y="35877"/>
                  <a:pt x="44751" y="36133"/>
                </a:cubicBezTo>
                <a:lnTo>
                  <a:pt x="41194" y="36133"/>
                </a:lnTo>
                <a:cubicBezTo>
                  <a:pt x="41230" y="35877"/>
                  <a:pt x="41309" y="35657"/>
                  <a:pt x="41344" y="35402"/>
                </a:cubicBezTo>
                <a:close/>
                <a:moveTo>
                  <a:pt x="48352" y="35331"/>
                </a:moveTo>
                <a:lnTo>
                  <a:pt x="48352" y="36062"/>
                </a:lnTo>
                <a:cubicBezTo>
                  <a:pt x="47172" y="36097"/>
                  <a:pt x="46001" y="36097"/>
                  <a:pt x="44830" y="36133"/>
                </a:cubicBezTo>
                <a:cubicBezTo>
                  <a:pt x="44866" y="35877"/>
                  <a:pt x="44901" y="35622"/>
                  <a:pt x="44936" y="35402"/>
                </a:cubicBezTo>
                <a:cubicBezTo>
                  <a:pt x="46072" y="35367"/>
                  <a:pt x="47216" y="35331"/>
                  <a:pt x="48352" y="35331"/>
                </a:cubicBezTo>
                <a:close/>
                <a:moveTo>
                  <a:pt x="18603" y="35367"/>
                </a:moveTo>
                <a:cubicBezTo>
                  <a:pt x="19810" y="35472"/>
                  <a:pt x="21025" y="35622"/>
                  <a:pt x="22195" y="35728"/>
                </a:cubicBezTo>
                <a:cubicBezTo>
                  <a:pt x="22046" y="35913"/>
                  <a:pt x="21905" y="36133"/>
                  <a:pt x="21790" y="36318"/>
                </a:cubicBezTo>
                <a:cubicBezTo>
                  <a:pt x="20540" y="36168"/>
                  <a:pt x="19334" y="36062"/>
                  <a:pt x="18119" y="35913"/>
                </a:cubicBezTo>
                <a:cubicBezTo>
                  <a:pt x="18269" y="35728"/>
                  <a:pt x="18419" y="35552"/>
                  <a:pt x="18603" y="35367"/>
                </a:cubicBezTo>
                <a:close/>
                <a:moveTo>
                  <a:pt x="73109" y="35367"/>
                </a:moveTo>
                <a:cubicBezTo>
                  <a:pt x="73258" y="35692"/>
                  <a:pt x="73408" y="35992"/>
                  <a:pt x="73549" y="36282"/>
                </a:cubicBezTo>
                <a:cubicBezTo>
                  <a:pt x="72378" y="36282"/>
                  <a:pt x="71242" y="36282"/>
                  <a:pt x="70107" y="36318"/>
                </a:cubicBezTo>
                <a:cubicBezTo>
                  <a:pt x="69957" y="36027"/>
                  <a:pt x="69842" y="35692"/>
                  <a:pt x="69737" y="35402"/>
                </a:cubicBezTo>
                <a:cubicBezTo>
                  <a:pt x="70837" y="35402"/>
                  <a:pt x="71973" y="35367"/>
                  <a:pt x="73109" y="35367"/>
                </a:cubicBezTo>
                <a:close/>
                <a:moveTo>
                  <a:pt x="73188" y="35367"/>
                </a:moveTo>
                <a:cubicBezTo>
                  <a:pt x="74288" y="35367"/>
                  <a:pt x="75424" y="35402"/>
                  <a:pt x="76560" y="35437"/>
                </a:cubicBezTo>
                <a:cubicBezTo>
                  <a:pt x="76710" y="35728"/>
                  <a:pt x="76850" y="36062"/>
                  <a:pt x="77000" y="36353"/>
                </a:cubicBezTo>
                <a:cubicBezTo>
                  <a:pt x="75864" y="36318"/>
                  <a:pt x="74729" y="36318"/>
                  <a:pt x="73628" y="36282"/>
                </a:cubicBezTo>
                <a:cubicBezTo>
                  <a:pt x="73478" y="35992"/>
                  <a:pt x="73329" y="35692"/>
                  <a:pt x="73188" y="35367"/>
                </a:cubicBezTo>
                <a:close/>
                <a:moveTo>
                  <a:pt x="69666" y="35402"/>
                </a:moveTo>
                <a:cubicBezTo>
                  <a:pt x="69772" y="35692"/>
                  <a:pt x="69922" y="36027"/>
                  <a:pt x="70027" y="36318"/>
                </a:cubicBezTo>
                <a:cubicBezTo>
                  <a:pt x="68786" y="36318"/>
                  <a:pt x="67571" y="36353"/>
                  <a:pt x="66400" y="36388"/>
                </a:cubicBezTo>
                <a:cubicBezTo>
                  <a:pt x="66286" y="36097"/>
                  <a:pt x="66180" y="35807"/>
                  <a:pt x="66066" y="35508"/>
                </a:cubicBezTo>
                <a:cubicBezTo>
                  <a:pt x="67245" y="35472"/>
                  <a:pt x="68451" y="35437"/>
                  <a:pt x="69666" y="35402"/>
                </a:cubicBezTo>
                <a:close/>
                <a:moveTo>
                  <a:pt x="26527" y="35402"/>
                </a:moveTo>
                <a:cubicBezTo>
                  <a:pt x="27258" y="35508"/>
                  <a:pt x="28024" y="35587"/>
                  <a:pt x="28763" y="35622"/>
                </a:cubicBezTo>
                <a:cubicBezTo>
                  <a:pt x="29274" y="35692"/>
                  <a:pt x="29749" y="35728"/>
                  <a:pt x="30225" y="35772"/>
                </a:cubicBezTo>
                <a:cubicBezTo>
                  <a:pt x="30119" y="35992"/>
                  <a:pt x="29969" y="36212"/>
                  <a:pt x="29864" y="36432"/>
                </a:cubicBezTo>
                <a:cubicBezTo>
                  <a:pt x="29459" y="36388"/>
                  <a:pt x="29054" y="36353"/>
                  <a:pt x="28684" y="36318"/>
                </a:cubicBezTo>
                <a:cubicBezTo>
                  <a:pt x="27804" y="36247"/>
                  <a:pt x="26967" y="36168"/>
                  <a:pt x="26122" y="36062"/>
                </a:cubicBezTo>
                <a:cubicBezTo>
                  <a:pt x="26192" y="35948"/>
                  <a:pt x="26263" y="35842"/>
                  <a:pt x="26307" y="35772"/>
                </a:cubicBezTo>
                <a:cubicBezTo>
                  <a:pt x="26377" y="35657"/>
                  <a:pt x="26448" y="35552"/>
                  <a:pt x="26527" y="35402"/>
                </a:cubicBezTo>
                <a:close/>
                <a:moveTo>
                  <a:pt x="14237" y="35508"/>
                </a:moveTo>
                <a:cubicBezTo>
                  <a:pt x="15478" y="35692"/>
                  <a:pt x="16763" y="35807"/>
                  <a:pt x="18014" y="35948"/>
                </a:cubicBezTo>
                <a:cubicBezTo>
                  <a:pt x="17943" y="36027"/>
                  <a:pt x="17864" y="36097"/>
                  <a:pt x="17793" y="36168"/>
                </a:cubicBezTo>
                <a:cubicBezTo>
                  <a:pt x="17723" y="36282"/>
                  <a:pt x="17644" y="36388"/>
                  <a:pt x="17538" y="36502"/>
                </a:cubicBezTo>
                <a:cubicBezTo>
                  <a:pt x="16288" y="36353"/>
                  <a:pt x="15003" y="36212"/>
                  <a:pt x="13761" y="36062"/>
                </a:cubicBezTo>
                <a:cubicBezTo>
                  <a:pt x="13796" y="35992"/>
                  <a:pt x="13832" y="35948"/>
                  <a:pt x="13867" y="35913"/>
                </a:cubicBezTo>
                <a:cubicBezTo>
                  <a:pt x="14017" y="35807"/>
                  <a:pt x="14122" y="35657"/>
                  <a:pt x="14237" y="35508"/>
                </a:cubicBezTo>
                <a:close/>
                <a:moveTo>
                  <a:pt x="65995" y="35508"/>
                </a:moveTo>
                <a:cubicBezTo>
                  <a:pt x="66101" y="35807"/>
                  <a:pt x="66215" y="36097"/>
                  <a:pt x="66321" y="36388"/>
                </a:cubicBezTo>
                <a:cubicBezTo>
                  <a:pt x="65080" y="36432"/>
                  <a:pt x="63865" y="36467"/>
                  <a:pt x="62658" y="36502"/>
                </a:cubicBezTo>
                <a:cubicBezTo>
                  <a:pt x="62579" y="36212"/>
                  <a:pt x="62509" y="35913"/>
                  <a:pt x="62438" y="35622"/>
                </a:cubicBezTo>
                <a:cubicBezTo>
                  <a:pt x="63609" y="35587"/>
                  <a:pt x="64780" y="35552"/>
                  <a:pt x="65995" y="35508"/>
                </a:cubicBezTo>
                <a:close/>
                <a:moveTo>
                  <a:pt x="76595" y="35437"/>
                </a:moveTo>
                <a:cubicBezTo>
                  <a:pt x="77766" y="35437"/>
                  <a:pt x="78946" y="35508"/>
                  <a:pt x="80117" y="35552"/>
                </a:cubicBezTo>
                <a:cubicBezTo>
                  <a:pt x="80302" y="35877"/>
                  <a:pt x="80486" y="36212"/>
                  <a:pt x="80671" y="36502"/>
                </a:cubicBezTo>
                <a:cubicBezTo>
                  <a:pt x="79456" y="36432"/>
                  <a:pt x="78285" y="36388"/>
                  <a:pt x="77071" y="36353"/>
                </a:cubicBezTo>
                <a:cubicBezTo>
                  <a:pt x="76930" y="36062"/>
                  <a:pt x="76780" y="35728"/>
                  <a:pt x="76595" y="35437"/>
                </a:cubicBezTo>
                <a:close/>
                <a:moveTo>
                  <a:pt x="16959" y="0"/>
                </a:moveTo>
                <a:cubicBezTo>
                  <a:pt x="16894" y="0"/>
                  <a:pt x="16829" y="0"/>
                  <a:pt x="16763" y="1"/>
                </a:cubicBezTo>
                <a:cubicBezTo>
                  <a:pt x="15663" y="1"/>
                  <a:pt x="14527" y="151"/>
                  <a:pt x="13427" y="406"/>
                </a:cubicBezTo>
                <a:lnTo>
                  <a:pt x="13356" y="371"/>
                </a:lnTo>
                <a:lnTo>
                  <a:pt x="13356" y="406"/>
                </a:lnTo>
                <a:cubicBezTo>
                  <a:pt x="12766" y="556"/>
                  <a:pt x="12141" y="697"/>
                  <a:pt x="11560" y="882"/>
                </a:cubicBezTo>
                <a:lnTo>
                  <a:pt x="11516" y="882"/>
                </a:lnTo>
                <a:lnTo>
                  <a:pt x="11481" y="917"/>
                </a:lnTo>
                <a:cubicBezTo>
                  <a:pt x="10935" y="1102"/>
                  <a:pt x="10381" y="1322"/>
                  <a:pt x="9870" y="1542"/>
                </a:cubicBezTo>
                <a:lnTo>
                  <a:pt x="9870" y="1577"/>
                </a:lnTo>
                <a:lnTo>
                  <a:pt x="9835" y="1577"/>
                </a:lnTo>
                <a:cubicBezTo>
                  <a:pt x="9799" y="1692"/>
                  <a:pt x="9720" y="1797"/>
                  <a:pt x="9685" y="1947"/>
                </a:cubicBezTo>
                <a:cubicBezTo>
                  <a:pt x="9500" y="2352"/>
                  <a:pt x="9315" y="2757"/>
                  <a:pt x="9139" y="3153"/>
                </a:cubicBezTo>
                <a:lnTo>
                  <a:pt x="9095" y="3153"/>
                </a:lnTo>
                <a:cubicBezTo>
                  <a:pt x="8875" y="3673"/>
                  <a:pt x="8620" y="4183"/>
                  <a:pt x="8329" y="4659"/>
                </a:cubicBezTo>
                <a:cubicBezTo>
                  <a:pt x="8294" y="4694"/>
                  <a:pt x="8259" y="4694"/>
                  <a:pt x="8259" y="4694"/>
                </a:cubicBezTo>
                <a:lnTo>
                  <a:pt x="8259" y="4738"/>
                </a:lnTo>
                <a:cubicBezTo>
                  <a:pt x="7704" y="5653"/>
                  <a:pt x="7044" y="6499"/>
                  <a:pt x="6163" y="7115"/>
                </a:cubicBezTo>
                <a:cubicBezTo>
                  <a:pt x="5618" y="7520"/>
                  <a:pt x="5063" y="7890"/>
                  <a:pt x="4473" y="8215"/>
                </a:cubicBezTo>
                <a:cubicBezTo>
                  <a:pt x="4438" y="8215"/>
                  <a:pt x="4438" y="8259"/>
                  <a:pt x="4403" y="8259"/>
                </a:cubicBezTo>
                <a:cubicBezTo>
                  <a:pt x="4112" y="8435"/>
                  <a:pt x="3813" y="8585"/>
                  <a:pt x="3522" y="8770"/>
                </a:cubicBezTo>
                <a:cubicBezTo>
                  <a:pt x="3302" y="8840"/>
                  <a:pt x="3117" y="8955"/>
                  <a:pt x="2932" y="9025"/>
                </a:cubicBezTo>
                <a:lnTo>
                  <a:pt x="2932" y="9061"/>
                </a:lnTo>
                <a:cubicBezTo>
                  <a:pt x="2792" y="9140"/>
                  <a:pt x="2642" y="9175"/>
                  <a:pt x="2492" y="9245"/>
                </a:cubicBezTo>
                <a:cubicBezTo>
                  <a:pt x="2096" y="9430"/>
                  <a:pt x="1691" y="9615"/>
                  <a:pt x="1286" y="9800"/>
                </a:cubicBezTo>
                <a:cubicBezTo>
                  <a:pt x="846" y="9941"/>
                  <a:pt x="441" y="10126"/>
                  <a:pt x="1" y="10311"/>
                </a:cubicBezTo>
                <a:lnTo>
                  <a:pt x="1" y="10416"/>
                </a:lnTo>
                <a:cubicBezTo>
                  <a:pt x="406" y="10311"/>
                  <a:pt x="811" y="10196"/>
                  <a:pt x="1172" y="10126"/>
                </a:cubicBezTo>
                <a:lnTo>
                  <a:pt x="1172" y="10126"/>
                </a:lnTo>
                <a:cubicBezTo>
                  <a:pt x="811" y="10275"/>
                  <a:pt x="406" y="10460"/>
                  <a:pt x="1" y="10601"/>
                </a:cubicBezTo>
                <a:lnTo>
                  <a:pt x="1" y="10636"/>
                </a:lnTo>
                <a:cubicBezTo>
                  <a:pt x="511" y="10460"/>
                  <a:pt x="996" y="10275"/>
                  <a:pt x="1506" y="10091"/>
                </a:cubicBezTo>
                <a:cubicBezTo>
                  <a:pt x="2096" y="9976"/>
                  <a:pt x="2677" y="9906"/>
                  <a:pt x="3302" y="9871"/>
                </a:cubicBezTo>
                <a:lnTo>
                  <a:pt x="3302" y="9871"/>
                </a:lnTo>
                <a:cubicBezTo>
                  <a:pt x="2756" y="10091"/>
                  <a:pt x="2166" y="10311"/>
                  <a:pt x="1612" y="10531"/>
                </a:cubicBezTo>
                <a:cubicBezTo>
                  <a:pt x="1101" y="10566"/>
                  <a:pt x="555" y="10601"/>
                  <a:pt x="1" y="10680"/>
                </a:cubicBezTo>
                <a:lnTo>
                  <a:pt x="1" y="10751"/>
                </a:lnTo>
                <a:cubicBezTo>
                  <a:pt x="476" y="10680"/>
                  <a:pt x="952" y="10601"/>
                  <a:pt x="1471" y="10601"/>
                </a:cubicBezTo>
                <a:cubicBezTo>
                  <a:pt x="996" y="10786"/>
                  <a:pt x="476" y="10971"/>
                  <a:pt x="1" y="11121"/>
                </a:cubicBezTo>
                <a:lnTo>
                  <a:pt x="1" y="11226"/>
                </a:lnTo>
                <a:cubicBezTo>
                  <a:pt x="331" y="11209"/>
                  <a:pt x="652" y="11200"/>
                  <a:pt x="974" y="11200"/>
                </a:cubicBezTo>
                <a:cubicBezTo>
                  <a:pt x="1295" y="11200"/>
                  <a:pt x="1616" y="11209"/>
                  <a:pt x="1946" y="11226"/>
                </a:cubicBezTo>
                <a:cubicBezTo>
                  <a:pt x="1436" y="11411"/>
                  <a:pt x="881" y="11631"/>
                  <a:pt x="370" y="11816"/>
                </a:cubicBezTo>
                <a:lnTo>
                  <a:pt x="1" y="11816"/>
                </a:lnTo>
                <a:lnTo>
                  <a:pt x="1" y="11851"/>
                </a:lnTo>
                <a:lnTo>
                  <a:pt x="256" y="11851"/>
                </a:lnTo>
                <a:cubicBezTo>
                  <a:pt x="150" y="11887"/>
                  <a:pt x="71" y="11922"/>
                  <a:pt x="1" y="11957"/>
                </a:cubicBezTo>
                <a:lnTo>
                  <a:pt x="1" y="12001"/>
                </a:lnTo>
                <a:cubicBezTo>
                  <a:pt x="150" y="11957"/>
                  <a:pt x="256" y="11922"/>
                  <a:pt x="406" y="11851"/>
                </a:cubicBezTo>
                <a:cubicBezTo>
                  <a:pt x="1172" y="11887"/>
                  <a:pt x="1946" y="11957"/>
                  <a:pt x="2712" y="12071"/>
                </a:cubicBezTo>
                <a:cubicBezTo>
                  <a:pt x="2237" y="12256"/>
                  <a:pt x="1726" y="12441"/>
                  <a:pt x="1251" y="12617"/>
                </a:cubicBezTo>
                <a:cubicBezTo>
                  <a:pt x="846" y="12582"/>
                  <a:pt x="406" y="12547"/>
                  <a:pt x="1" y="12512"/>
                </a:cubicBezTo>
                <a:lnTo>
                  <a:pt x="1" y="12547"/>
                </a:lnTo>
                <a:cubicBezTo>
                  <a:pt x="370" y="12582"/>
                  <a:pt x="731" y="12617"/>
                  <a:pt x="1136" y="12661"/>
                </a:cubicBezTo>
                <a:cubicBezTo>
                  <a:pt x="731" y="12802"/>
                  <a:pt x="370" y="12952"/>
                  <a:pt x="1" y="13102"/>
                </a:cubicBezTo>
                <a:lnTo>
                  <a:pt x="1" y="13137"/>
                </a:lnTo>
                <a:cubicBezTo>
                  <a:pt x="406" y="12987"/>
                  <a:pt x="846" y="12837"/>
                  <a:pt x="1251" y="12697"/>
                </a:cubicBezTo>
                <a:cubicBezTo>
                  <a:pt x="2096" y="12767"/>
                  <a:pt x="2932" y="12917"/>
                  <a:pt x="3778" y="13058"/>
                </a:cubicBezTo>
                <a:cubicBezTo>
                  <a:pt x="3373" y="13207"/>
                  <a:pt x="2976" y="13357"/>
                  <a:pt x="2607" y="13542"/>
                </a:cubicBezTo>
                <a:cubicBezTo>
                  <a:pt x="2457" y="13577"/>
                  <a:pt x="2351" y="13612"/>
                  <a:pt x="2237" y="13647"/>
                </a:cubicBezTo>
                <a:cubicBezTo>
                  <a:pt x="1506" y="13542"/>
                  <a:pt x="775" y="13427"/>
                  <a:pt x="1" y="13322"/>
                </a:cubicBezTo>
                <a:lnTo>
                  <a:pt x="1" y="13357"/>
                </a:lnTo>
                <a:cubicBezTo>
                  <a:pt x="731" y="13463"/>
                  <a:pt x="1436" y="13577"/>
                  <a:pt x="2131" y="13683"/>
                </a:cubicBezTo>
                <a:cubicBezTo>
                  <a:pt x="1656" y="13867"/>
                  <a:pt x="1216" y="14052"/>
                  <a:pt x="731" y="14237"/>
                </a:cubicBezTo>
                <a:cubicBezTo>
                  <a:pt x="511" y="14202"/>
                  <a:pt x="256" y="14158"/>
                  <a:pt x="1" y="14123"/>
                </a:cubicBezTo>
                <a:lnTo>
                  <a:pt x="1" y="14158"/>
                </a:lnTo>
                <a:cubicBezTo>
                  <a:pt x="221" y="14202"/>
                  <a:pt x="441" y="14237"/>
                  <a:pt x="661" y="14272"/>
                </a:cubicBezTo>
                <a:cubicBezTo>
                  <a:pt x="441" y="14378"/>
                  <a:pt x="221" y="14457"/>
                  <a:pt x="1" y="14528"/>
                </a:cubicBezTo>
                <a:lnTo>
                  <a:pt x="1" y="14598"/>
                </a:lnTo>
                <a:cubicBezTo>
                  <a:pt x="256" y="14493"/>
                  <a:pt x="511" y="14422"/>
                  <a:pt x="775" y="14308"/>
                </a:cubicBezTo>
                <a:cubicBezTo>
                  <a:pt x="1691" y="14493"/>
                  <a:pt x="2642" y="14677"/>
                  <a:pt x="3557" y="14862"/>
                </a:cubicBezTo>
                <a:cubicBezTo>
                  <a:pt x="3117" y="15038"/>
                  <a:pt x="2642" y="15259"/>
                  <a:pt x="2202" y="15443"/>
                </a:cubicBezTo>
                <a:cubicBezTo>
                  <a:pt x="1471" y="15303"/>
                  <a:pt x="775" y="15153"/>
                  <a:pt x="1" y="15003"/>
                </a:cubicBezTo>
                <a:lnTo>
                  <a:pt x="1" y="15038"/>
                </a:lnTo>
                <a:cubicBezTo>
                  <a:pt x="731" y="15188"/>
                  <a:pt x="1436" y="15338"/>
                  <a:pt x="2096" y="15479"/>
                </a:cubicBezTo>
                <a:cubicBezTo>
                  <a:pt x="1577" y="15699"/>
                  <a:pt x="1101" y="15884"/>
                  <a:pt x="591" y="16104"/>
                </a:cubicBezTo>
                <a:cubicBezTo>
                  <a:pt x="406" y="16068"/>
                  <a:pt x="221" y="16033"/>
                  <a:pt x="1" y="15998"/>
                </a:cubicBezTo>
                <a:lnTo>
                  <a:pt x="1" y="16068"/>
                </a:lnTo>
                <a:cubicBezTo>
                  <a:pt x="186" y="16068"/>
                  <a:pt x="335" y="16104"/>
                  <a:pt x="476" y="16139"/>
                </a:cubicBezTo>
                <a:cubicBezTo>
                  <a:pt x="335" y="16218"/>
                  <a:pt x="186" y="16289"/>
                  <a:pt x="1" y="16359"/>
                </a:cubicBezTo>
                <a:lnTo>
                  <a:pt x="1" y="16403"/>
                </a:lnTo>
                <a:cubicBezTo>
                  <a:pt x="221" y="16324"/>
                  <a:pt x="406" y="16253"/>
                  <a:pt x="591" y="16183"/>
                </a:cubicBezTo>
                <a:cubicBezTo>
                  <a:pt x="916" y="16218"/>
                  <a:pt x="1216" y="16289"/>
                  <a:pt x="1506" y="16359"/>
                </a:cubicBezTo>
                <a:cubicBezTo>
                  <a:pt x="2017" y="16473"/>
                  <a:pt x="2492" y="16579"/>
                  <a:pt x="2976" y="16729"/>
                </a:cubicBezTo>
                <a:cubicBezTo>
                  <a:pt x="2492" y="16949"/>
                  <a:pt x="2052" y="17169"/>
                  <a:pt x="1577" y="17354"/>
                </a:cubicBezTo>
                <a:cubicBezTo>
                  <a:pt x="1066" y="17204"/>
                  <a:pt x="555" y="17063"/>
                  <a:pt x="1" y="16949"/>
                </a:cubicBezTo>
                <a:lnTo>
                  <a:pt x="1" y="16984"/>
                </a:lnTo>
                <a:cubicBezTo>
                  <a:pt x="511" y="17099"/>
                  <a:pt x="1031" y="17239"/>
                  <a:pt x="1506" y="17389"/>
                </a:cubicBezTo>
                <a:cubicBezTo>
                  <a:pt x="1031" y="17609"/>
                  <a:pt x="511" y="17829"/>
                  <a:pt x="36" y="18049"/>
                </a:cubicBezTo>
                <a:lnTo>
                  <a:pt x="1" y="18049"/>
                </a:lnTo>
                <a:lnTo>
                  <a:pt x="1" y="18120"/>
                </a:lnTo>
                <a:lnTo>
                  <a:pt x="36" y="18120"/>
                </a:lnTo>
                <a:cubicBezTo>
                  <a:pt x="775" y="18384"/>
                  <a:pt x="1506" y="18674"/>
                  <a:pt x="2237" y="19000"/>
                </a:cubicBezTo>
                <a:cubicBezTo>
                  <a:pt x="1797" y="19264"/>
                  <a:pt x="1321" y="19484"/>
                  <a:pt x="881" y="19704"/>
                </a:cubicBezTo>
                <a:cubicBezTo>
                  <a:pt x="591" y="19555"/>
                  <a:pt x="291" y="19405"/>
                  <a:pt x="1" y="19300"/>
                </a:cubicBezTo>
                <a:lnTo>
                  <a:pt x="1" y="19335"/>
                </a:lnTo>
                <a:cubicBezTo>
                  <a:pt x="291" y="19484"/>
                  <a:pt x="555" y="19590"/>
                  <a:pt x="811" y="19740"/>
                </a:cubicBezTo>
                <a:cubicBezTo>
                  <a:pt x="555" y="19845"/>
                  <a:pt x="291" y="19995"/>
                  <a:pt x="1" y="20101"/>
                </a:cubicBezTo>
                <a:lnTo>
                  <a:pt x="1" y="20180"/>
                </a:lnTo>
                <a:cubicBezTo>
                  <a:pt x="291" y="20030"/>
                  <a:pt x="591" y="19881"/>
                  <a:pt x="881" y="19775"/>
                </a:cubicBezTo>
                <a:cubicBezTo>
                  <a:pt x="1172" y="19925"/>
                  <a:pt x="1506" y="20065"/>
                  <a:pt x="1797" y="20250"/>
                </a:cubicBezTo>
                <a:cubicBezTo>
                  <a:pt x="2166" y="20470"/>
                  <a:pt x="2571" y="20726"/>
                  <a:pt x="2932" y="20946"/>
                </a:cubicBezTo>
                <a:cubicBezTo>
                  <a:pt x="2536" y="21166"/>
                  <a:pt x="2131" y="21351"/>
                  <a:pt x="1726" y="21571"/>
                </a:cubicBezTo>
                <a:cubicBezTo>
                  <a:pt x="1356" y="21351"/>
                  <a:pt x="996" y="21131"/>
                  <a:pt x="626" y="20911"/>
                </a:cubicBezTo>
                <a:cubicBezTo>
                  <a:pt x="441" y="20805"/>
                  <a:pt x="221" y="20691"/>
                  <a:pt x="1" y="20585"/>
                </a:cubicBezTo>
                <a:lnTo>
                  <a:pt x="1" y="20655"/>
                </a:lnTo>
                <a:cubicBezTo>
                  <a:pt x="221" y="20761"/>
                  <a:pt x="406" y="20875"/>
                  <a:pt x="591" y="20981"/>
                </a:cubicBezTo>
                <a:cubicBezTo>
                  <a:pt x="952" y="21166"/>
                  <a:pt x="1321" y="21386"/>
                  <a:pt x="1691" y="21606"/>
                </a:cubicBezTo>
                <a:cubicBezTo>
                  <a:pt x="1286" y="21791"/>
                  <a:pt x="916" y="21976"/>
                  <a:pt x="511" y="22196"/>
                </a:cubicBezTo>
                <a:cubicBezTo>
                  <a:pt x="370" y="22082"/>
                  <a:pt x="186" y="21976"/>
                  <a:pt x="1" y="21905"/>
                </a:cubicBezTo>
                <a:lnTo>
                  <a:pt x="1" y="21976"/>
                </a:lnTo>
                <a:cubicBezTo>
                  <a:pt x="150" y="22046"/>
                  <a:pt x="335" y="22126"/>
                  <a:pt x="476" y="22196"/>
                </a:cubicBezTo>
                <a:cubicBezTo>
                  <a:pt x="335" y="22266"/>
                  <a:pt x="150" y="22346"/>
                  <a:pt x="1" y="22416"/>
                </a:cubicBezTo>
                <a:lnTo>
                  <a:pt x="1" y="22487"/>
                </a:lnTo>
                <a:cubicBezTo>
                  <a:pt x="186" y="22416"/>
                  <a:pt x="370" y="22346"/>
                  <a:pt x="511" y="22231"/>
                </a:cubicBezTo>
                <a:cubicBezTo>
                  <a:pt x="916" y="22451"/>
                  <a:pt x="1286" y="22671"/>
                  <a:pt x="1691" y="22892"/>
                </a:cubicBezTo>
                <a:cubicBezTo>
                  <a:pt x="2017" y="23112"/>
                  <a:pt x="2387" y="23296"/>
                  <a:pt x="2712" y="23481"/>
                </a:cubicBezTo>
                <a:cubicBezTo>
                  <a:pt x="2351" y="23701"/>
                  <a:pt x="1982" y="23886"/>
                  <a:pt x="1612" y="24062"/>
                </a:cubicBezTo>
                <a:cubicBezTo>
                  <a:pt x="1216" y="23842"/>
                  <a:pt x="811" y="23587"/>
                  <a:pt x="370" y="23367"/>
                </a:cubicBezTo>
                <a:cubicBezTo>
                  <a:pt x="256" y="23332"/>
                  <a:pt x="150" y="23261"/>
                  <a:pt x="1" y="23182"/>
                </a:cubicBezTo>
                <a:lnTo>
                  <a:pt x="1" y="23261"/>
                </a:lnTo>
                <a:cubicBezTo>
                  <a:pt x="115" y="23296"/>
                  <a:pt x="256" y="23367"/>
                  <a:pt x="370" y="23446"/>
                </a:cubicBezTo>
                <a:cubicBezTo>
                  <a:pt x="775" y="23666"/>
                  <a:pt x="1172" y="23886"/>
                  <a:pt x="1577" y="24106"/>
                </a:cubicBezTo>
                <a:cubicBezTo>
                  <a:pt x="1172" y="24283"/>
                  <a:pt x="811" y="24432"/>
                  <a:pt x="406" y="24617"/>
                </a:cubicBezTo>
                <a:cubicBezTo>
                  <a:pt x="256" y="24547"/>
                  <a:pt x="150" y="24503"/>
                  <a:pt x="1" y="24432"/>
                </a:cubicBezTo>
                <a:lnTo>
                  <a:pt x="1" y="24467"/>
                </a:lnTo>
                <a:cubicBezTo>
                  <a:pt x="115" y="24547"/>
                  <a:pt x="221" y="24617"/>
                  <a:pt x="335" y="24652"/>
                </a:cubicBezTo>
                <a:cubicBezTo>
                  <a:pt x="221" y="24688"/>
                  <a:pt x="115" y="24767"/>
                  <a:pt x="1" y="24802"/>
                </a:cubicBezTo>
                <a:lnTo>
                  <a:pt x="1" y="24872"/>
                </a:lnTo>
                <a:cubicBezTo>
                  <a:pt x="150" y="24802"/>
                  <a:pt x="256" y="24767"/>
                  <a:pt x="406" y="24688"/>
                </a:cubicBezTo>
                <a:cubicBezTo>
                  <a:pt x="1251" y="25128"/>
                  <a:pt x="2052" y="25533"/>
                  <a:pt x="2897" y="25938"/>
                </a:cubicBezTo>
                <a:cubicBezTo>
                  <a:pt x="2536" y="26123"/>
                  <a:pt x="2166" y="26263"/>
                  <a:pt x="1832" y="26413"/>
                </a:cubicBezTo>
                <a:cubicBezTo>
                  <a:pt x="1216" y="26123"/>
                  <a:pt x="626" y="25823"/>
                  <a:pt x="1" y="25533"/>
                </a:cubicBezTo>
                <a:lnTo>
                  <a:pt x="1" y="25603"/>
                </a:lnTo>
                <a:cubicBezTo>
                  <a:pt x="591" y="25902"/>
                  <a:pt x="1172" y="26158"/>
                  <a:pt x="1761" y="26448"/>
                </a:cubicBezTo>
                <a:cubicBezTo>
                  <a:pt x="1612" y="26484"/>
                  <a:pt x="1471" y="26563"/>
                  <a:pt x="1356" y="26598"/>
                </a:cubicBezTo>
                <a:cubicBezTo>
                  <a:pt x="1136" y="26668"/>
                  <a:pt x="952" y="26783"/>
                  <a:pt x="775" y="26853"/>
                </a:cubicBezTo>
                <a:cubicBezTo>
                  <a:pt x="511" y="26748"/>
                  <a:pt x="256" y="26633"/>
                  <a:pt x="1" y="26528"/>
                </a:cubicBezTo>
                <a:lnTo>
                  <a:pt x="1" y="26598"/>
                </a:lnTo>
                <a:cubicBezTo>
                  <a:pt x="256" y="26704"/>
                  <a:pt x="476" y="26783"/>
                  <a:pt x="696" y="26888"/>
                </a:cubicBezTo>
                <a:cubicBezTo>
                  <a:pt x="476" y="27038"/>
                  <a:pt x="256" y="27144"/>
                  <a:pt x="1" y="27293"/>
                </a:cubicBezTo>
                <a:lnTo>
                  <a:pt x="1" y="27364"/>
                </a:lnTo>
                <a:cubicBezTo>
                  <a:pt x="256" y="27223"/>
                  <a:pt x="511" y="27073"/>
                  <a:pt x="775" y="26924"/>
                </a:cubicBezTo>
                <a:cubicBezTo>
                  <a:pt x="1031" y="27038"/>
                  <a:pt x="1286" y="27188"/>
                  <a:pt x="1577" y="27293"/>
                </a:cubicBezTo>
                <a:cubicBezTo>
                  <a:pt x="2131" y="27549"/>
                  <a:pt x="2712" y="27769"/>
                  <a:pt x="3337" y="27989"/>
                </a:cubicBezTo>
                <a:cubicBezTo>
                  <a:pt x="3047" y="28139"/>
                  <a:pt x="2756" y="28288"/>
                  <a:pt x="2457" y="28394"/>
                </a:cubicBezTo>
                <a:cubicBezTo>
                  <a:pt x="1797" y="28174"/>
                  <a:pt x="1172" y="27919"/>
                  <a:pt x="511" y="27663"/>
                </a:cubicBezTo>
                <a:cubicBezTo>
                  <a:pt x="370" y="27584"/>
                  <a:pt x="186" y="27514"/>
                  <a:pt x="1" y="27443"/>
                </a:cubicBezTo>
                <a:lnTo>
                  <a:pt x="1" y="27514"/>
                </a:lnTo>
                <a:cubicBezTo>
                  <a:pt x="186" y="27549"/>
                  <a:pt x="335" y="27628"/>
                  <a:pt x="511" y="27698"/>
                </a:cubicBezTo>
                <a:cubicBezTo>
                  <a:pt x="1136" y="27954"/>
                  <a:pt x="1761" y="28209"/>
                  <a:pt x="2387" y="28429"/>
                </a:cubicBezTo>
                <a:cubicBezTo>
                  <a:pt x="2017" y="28614"/>
                  <a:pt x="1656" y="28799"/>
                  <a:pt x="1321" y="28984"/>
                </a:cubicBezTo>
                <a:cubicBezTo>
                  <a:pt x="881" y="28834"/>
                  <a:pt x="441" y="28649"/>
                  <a:pt x="1" y="28508"/>
                </a:cubicBezTo>
                <a:lnTo>
                  <a:pt x="1" y="28544"/>
                </a:lnTo>
                <a:cubicBezTo>
                  <a:pt x="406" y="28729"/>
                  <a:pt x="811" y="28869"/>
                  <a:pt x="1251" y="29019"/>
                </a:cubicBezTo>
                <a:cubicBezTo>
                  <a:pt x="952" y="29169"/>
                  <a:pt x="626" y="29310"/>
                  <a:pt x="335" y="29459"/>
                </a:cubicBezTo>
                <a:cubicBezTo>
                  <a:pt x="221" y="29424"/>
                  <a:pt x="115" y="29389"/>
                  <a:pt x="1" y="29345"/>
                </a:cubicBezTo>
                <a:lnTo>
                  <a:pt x="1" y="29424"/>
                </a:lnTo>
                <a:cubicBezTo>
                  <a:pt x="115" y="29459"/>
                  <a:pt x="186" y="29494"/>
                  <a:pt x="256" y="29494"/>
                </a:cubicBezTo>
                <a:cubicBezTo>
                  <a:pt x="186" y="29565"/>
                  <a:pt x="115" y="29609"/>
                  <a:pt x="1" y="29644"/>
                </a:cubicBezTo>
                <a:lnTo>
                  <a:pt x="1" y="29715"/>
                </a:lnTo>
                <a:cubicBezTo>
                  <a:pt x="115" y="29644"/>
                  <a:pt x="221" y="29609"/>
                  <a:pt x="335" y="29530"/>
                </a:cubicBezTo>
                <a:cubicBezTo>
                  <a:pt x="1436" y="29899"/>
                  <a:pt x="2536" y="30225"/>
                  <a:pt x="3593" y="30525"/>
                </a:cubicBezTo>
                <a:cubicBezTo>
                  <a:pt x="3452" y="30595"/>
                  <a:pt x="3302" y="30630"/>
                  <a:pt x="3152" y="30709"/>
                </a:cubicBezTo>
                <a:cubicBezTo>
                  <a:pt x="3117" y="30709"/>
                  <a:pt x="3082" y="30745"/>
                  <a:pt x="3047" y="30745"/>
                </a:cubicBezTo>
                <a:cubicBezTo>
                  <a:pt x="2017" y="30445"/>
                  <a:pt x="996" y="30155"/>
                  <a:pt x="1" y="29864"/>
                </a:cubicBezTo>
                <a:lnTo>
                  <a:pt x="1" y="29935"/>
                </a:lnTo>
                <a:cubicBezTo>
                  <a:pt x="952" y="30225"/>
                  <a:pt x="1946" y="30525"/>
                  <a:pt x="2932" y="30780"/>
                </a:cubicBezTo>
                <a:cubicBezTo>
                  <a:pt x="2642" y="30885"/>
                  <a:pt x="2351" y="31000"/>
                  <a:pt x="2017" y="31150"/>
                </a:cubicBezTo>
                <a:cubicBezTo>
                  <a:pt x="1356" y="30965"/>
                  <a:pt x="661" y="30780"/>
                  <a:pt x="1" y="30595"/>
                </a:cubicBezTo>
                <a:lnTo>
                  <a:pt x="1" y="30665"/>
                </a:lnTo>
                <a:cubicBezTo>
                  <a:pt x="661" y="30850"/>
                  <a:pt x="1286" y="31035"/>
                  <a:pt x="1946" y="31185"/>
                </a:cubicBezTo>
                <a:cubicBezTo>
                  <a:pt x="1832" y="31255"/>
                  <a:pt x="1726" y="31290"/>
                  <a:pt x="1612" y="31370"/>
                </a:cubicBezTo>
                <a:cubicBezTo>
                  <a:pt x="1392" y="31475"/>
                  <a:pt x="1216" y="31590"/>
                  <a:pt x="996" y="31731"/>
                </a:cubicBezTo>
                <a:cubicBezTo>
                  <a:pt x="661" y="31625"/>
                  <a:pt x="335" y="31546"/>
                  <a:pt x="1" y="31440"/>
                </a:cubicBezTo>
                <a:lnTo>
                  <a:pt x="1" y="31511"/>
                </a:lnTo>
                <a:cubicBezTo>
                  <a:pt x="335" y="31590"/>
                  <a:pt x="626" y="31695"/>
                  <a:pt x="952" y="31766"/>
                </a:cubicBezTo>
                <a:cubicBezTo>
                  <a:pt x="661" y="31916"/>
                  <a:pt x="370" y="32100"/>
                  <a:pt x="115" y="32285"/>
                </a:cubicBezTo>
                <a:lnTo>
                  <a:pt x="1" y="32285"/>
                </a:lnTo>
                <a:lnTo>
                  <a:pt x="1" y="32321"/>
                </a:lnTo>
                <a:lnTo>
                  <a:pt x="36" y="32321"/>
                </a:lnTo>
                <a:cubicBezTo>
                  <a:pt x="36" y="32356"/>
                  <a:pt x="36" y="32356"/>
                  <a:pt x="1" y="32356"/>
                </a:cubicBezTo>
                <a:lnTo>
                  <a:pt x="1" y="32426"/>
                </a:lnTo>
                <a:cubicBezTo>
                  <a:pt x="36" y="32391"/>
                  <a:pt x="71" y="32391"/>
                  <a:pt x="115" y="32356"/>
                </a:cubicBezTo>
                <a:cubicBezTo>
                  <a:pt x="1321" y="32646"/>
                  <a:pt x="2571" y="32910"/>
                  <a:pt x="3778" y="33166"/>
                </a:cubicBezTo>
                <a:cubicBezTo>
                  <a:pt x="3522" y="33351"/>
                  <a:pt x="3302" y="33527"/>
                  <a:pt x="3047" y="33747"/>
                </a:cubicBezTo>
                <a:cubicBezTo>
                  <a:pt x="2017" y="33527"/>
                  <a:pt x="1031" y="33307"/>
                  <a:pt x="1" y="33086"/>
                </a:cubicBezTo>
                <a:lnTo>
                  <a:pt x="1" y="33166"/>
                </a:lnTo>
                <a:cubicBezTo>
                  <a:pt x="996" y="33386"/>
                  <a:pt x="1982" y="33606"/>
                  <a:pt x="2976" y="33791"/>
                </a:cubicBezTo>
                <a:cubicBezTo>
                  <a:pt x="2756" y="33967"/>
                  <a:pt x="2492" y="34117"/>
                  <a:pt x="2272" y="34301"/>
                </a:cubicBezTo>
                <a:cubicBezTo>
                  <a:pt x="1506" y="34152"/>
                  <a:pt x="775" y="34011"/>
                  <a:pt x="1" y="33861"/>
                </a:cubicBezTo>
                <a:lnTo>
                  <a:pt x="1" y="33896"/>
                </a:lnTo>
                <a:cubicBezTo>
                  <a:pt x="731" y="34081"/>
                  <a:pt x="1471" y="34187"/>
                  <a:pt x="2202" y="34337"/>
                </a:cubicBezTo>
                <a:cubicBezTo>
                  <a:pt x="1982" y="34522"/>
                  <a:pt x="1726" y="34671"/>
                  <a:pt x="1471" y="34847"/>
                </a:cubicBezTo>
                <a:cubicBezTo>
                  <a:pt x="996" y="34742"/>
                  <a:pt x="511" y="34671"/>
                  <a:pt x="1" y="34557"/>
                </a:cubicBezTo>
                <a:lnTo>
                  <a:pt x="1" y="34627"/>
                </a:lnTo>
                <a:cubicBezTo>
                  <a:pt x="476" y="34706"/>
                  <a:pt x="952" y="34812"/>
                  <a:pt x="1436" y="34891"/>
                </a:cubicBezTo>
                <a:cubicBezTo>
                  <a:pt x="1136" y="35067"/>
                  <a:pt x="881" y="35252"/>
                  <a:pt x="626" y="35437"/>
                </a:cubicBezTo>
                <a:cubicBezTo>
                  <a:pt x="406" y="35402"/>
                  <a:pt x="221" y="35367"/>
                  <a:pt x="1" y="35331"/>
                </a:cubicBezTo>
                <a:lnTo>
                  <a:pt x="1" y="35367"/>
                </a:lnTo>
                <a:cubicBezTo>
                  <a:pt x="186" y="35402"/>
                  <a:pt x="370" y="35437"/>
                  <a:pt x="555" y="35472"/>
                </a:cubicBezTo>
                <a:cubicBezTo>
                  <a:pt x="370" y="35587"/>
                  <a:pt x="186" y="35728"/>
                  <a:pt x="1" y="35842"/>
                </a:cubicBezTo>
                <a:lnTo>
                  <a:pt x="1" y="35877"/>
                </a:lnTo>
                <a:cubicBezTo>
                  <a:pt x="221" y="35772"/>
                  <a:pt x="441" y="35622"/>
                  <a:pt x="626" y="35508"/>
                </a:cubicBezTo>
                <a:cubicBezTo>
                  <a:pt x="1911" y="35728"/>
                  <a:pt x="3197" y="35948"/>
                  <a:pt x="4473" y="36168"/>
                </a:cubicBezTo>
                <a:lnTo>
                  <a:pt x="4367" y="36247"/>
                </a:lnTo>
                <a:cubicBezTo>
                  <a:pt x="4253" y="36353"/>
                  <a:pt x="4112" y="36432"/>
                  <a:pt x="3998" y="36538"/>
                </a:cubicBezTo>
                <a:lnTo>
                  <a:pt x="4077" y="36538"/>
                </a:lnTo>
                <a:cubicBezTo>
                  <a:pt x="4183" y="36467"/>
                  <a:pt x="4297" y="36388"/>
                  <a:pt x="4403" y="36282"/>
                </a:cubicBezTo>
                <a:lnTo>
                  <a:pt x="4552" y="36168"/>
                </a:lnTo>
                <a:cubicBezTo>
                  <a:pt x="5318" y="36318"/>
                  <a:pt x="6058" y="36432"/>
                  <a:pt x="6824" y="36538"/>
                </a:cubicBezTo>
                <a:lnTo>
                  <a:pt x="7229" y="36538"/>
                </a:lnTo>
                <a:cubicBezTo>
                  <a:pt x="6348" y="36388"/>
                  <a:pt x="5503" y="36282"/>
                  <a:pt x="4623" y="36133"/>
                </a:cubicBezTo>
                <a:lnTo>
                  <a:pt x="4843" y="35948"/>
                </a:lnTo>
                <a:cubicBezTo>
                  <a:pt x="5028" y="35842"/>
                  <a:pt x="5177" y="35692"/>
                  <a:pt x="5353" y="35587"/>
                </a:cubicBezTo>
                <a:cubicBezTo>
                  <a:pt x="6604" y="35807"/>
                  <a:pt x="7889" y="35992"/>
                  <a:pt x="9139" y="36168"/>
                </a:cubicBezTo>
                <a:cubicBezTo>
                  <a:pt x="8990" y="36282"/>
                  <a:pt x="8875" y="36432"/>
                  <a:pt x="8734" y="36538"/>
                </a:cubicBezTo>
                <a:lnTo>
                  <a:pt x="8805" y="36538"/>
                </a:lnTo>
                <a:cubicBezTo>
                  <a:pt x="8954" y="36432"/>
                  <a:pt x="9095" y="36282"/>
                  <a:pt x="9210" y="36168"/>
                </a:cubicBezTo>
                <a:cubicBezTo>
                  <a:pt x="10090" y="36318"/>
                  <a:pt x="10970" y="36432"/>
                  <a:pt x="11851" y="36538"/>
                </a:cubicBezTo>
                <a:lnTo>
                  <a:pt x="12291" y="36538"/>
                </a:lnTo>
                <a:cubicBezTo>
                  <a:pt x="11296" y="36388"/>
                  <a:pt x="10275" y="36282"/>
                  <a:pt x="9280" y="36133"/>
                </a:cubicBezTo>
                <a:cubicBezTo>
                  <a:pt x="9465" y="35948"/>
                  <a:pt x="9650" y="35772"/>
                  <a:pt x="9835" y="35587"/>
                </a:cubicBezTo>
                <a:cubicBezTo>
                  <a:pt x="11120" y="35772"/>
                  <a:pt x="12361" y="35913"/>
                  <a:pt x="13647" y="36097"/>
                </a:cubicBezTo>
                <a:cubicBezTo>
                  <a:pt x="13497" y="36247"/>
                  <a:pt x="13356" y="36388"/>
                  <a:pt x="13207" y="36538"/>
                </a:cubicBezTo>
                <a:lnTo>
                  <a:pt x="13277" y="36538"/>
                </a:lnTo>
                <a:cubicBezTo>
                  <a:pt x="13427" y="36388"/>
                  <a:pt x="13576" y="36247"/>
                  <a:pt x="13717" y="36097"/>
                </a:cubicBezTo>
                <a:cubicBezTo>
                  <a:pt x="14932" y="36247"/>
                  <a:pt x="16182" y="36388"/>
                  <a:pt x="17388" y="36538"/>
                </a:cubicBezTo>
                <a:lnTo>
                  <a:pt x="17899" y="36538"/>
                </a:lnTo>
                <a:cubicBezTo>
                  <a:pt x="17793" y="36538"/>
                  <a:pt x="17723" y="36502"/>
                  <a:pt x="17609" y="36502"/>
                </a:cubicBezTo>
                <a:cubicBezTo>
                  <a:pt x="17679" y="36432"/>
                  <a:pt x="17758" y="36318"/>
                  <a:pt x="17864" y="36212"/>
                </a:cubicBezTo>
                <a:cubicBezTo>
                  <a:pt x="17943" y="36133"/>
                  <a:pt x="18014" y="36062"/>
                  <a:pt x="18049" y="35948"/>
                </a:cubicBezTo>
                <a:cubicBezTo>
                  <a:pt x="19299" y="36097"/>
                  <a:pt x="20505" y="36247"/>
                  <a:pt x="21755" y="36353"/>
                </a:cubicBezTo>
                <a:cubicBezTo>
                  <a:pt x="21685" y="36432"/>
                  <a:pt x="21641" y="36467"/>
                  <a:pt x="21606" y="36538"/>
                </a:cubicBezTo>
                <a:lnTo>
                  <a:pt x="21685" y="36538"/>
                </a:lnTo>
                <a:cubicBezTo>
                  <a:pt x="21720" y="36502"/>
                  <a:pt x="21755" y="36432"/>
                  <a:pt x="21790" y="36388"/>
                </a:cubicBezTo>
                <a:cubicBezTo>
                  <a:pt x="22011" y="36388"/>
                  <a:pt x="22231" y="36432"/>
                  <a:pt x="22451" y="36432"/>
                </a:cubicBezTo>
                <a:cubicBezTo>
                  <a:pt x="22741" y="36467"/>
                  <a:pt x="23041" y="36502"/>
                  <a:pt x="23331" y="36538"/>
                </a:cubicBezTo>
                <a:lnTo>
                  <a:pt x="23886" y="36538"/>
                </a:lnTo>
                <a:cubicBezTo>
                  <a:pt x="23402" y="36502"/>
                  <a:pt x="22926" y="36432"/>
                  <a:pt x="22486" y="36388"/>
                </a:cubicBezTo>
                <a:cubicBezTo>
                  <a:pt x="22266" y="36353"/>
                  <a:pt x="22046" y="36353"/>
                  <a:pt x="21826" y="36318"/>
                </a:cubicBezTo>
                <a:cubicBezTo>
                  <a:pt x="21975" y="36133"/>
                  <a:pt x="22125" y="35913"/>
                  <a:pt x="22266" y="35728"/>
                </a:cubicBezTo>
                <a:cubicBezTo>
                  <a:pt x="23331" y="35842"/>
                  <a:pt x="24396" y="35948"/>
                  <a:pt x="25427" y="36062"/>
                </a:cubicBezTo>
                <a:cubicBezTo>
                  <a:pt x="25647" y="36062"/>
                  <a:pt x="25823" y="36097"/>
                  <a:pt x="26008" y="36133"/>
                </a:cubicBezTo>
                <a:cubicBezTo>
                  <a:pt x="25937" y="36247"/>
                  <a:pt x="25867" y="36388"/>
                  <a:pt x="25752" y="36538"/>
                </a:cubicBezTo>
                <a:lnTo>
                  <a:pt x="25823" y="36538"/>
                </a:lnTo>
                <a:cubicBezTo>
                  <a:pt x="25902" y="36388"/>
                  <a:pt x="26008" y="36247"/>
                  <a:pt x="26087" y="36133"/>
                </a:cubicBezTo>
                <a:cubicBezTo>
                  <a:pt x="26967" y="36212"/>
                  <a:pt x="27804" y="36282"/>
                  <a:pt x="28649" y="36388"/>
                </a:cubicBezTo>
                <a:cubicBezTo>
                  <a:pt x="29054" y="36432"/>
                  <a:pt x="29423" y="36467"/>
                  <a:pt x="29828" y="36502"/>
                </a:cubicBezTo>
                <a:cubicBezTo>
                  <a:pt x="29828" y="36502"/>
                  <a:pt x="29828" y="36538"/>
                  <a:pt x="29784" y="36538"/>
                </a:cubicBezTo>
                <a:lnTo>
                  <a:pt x="29864" y="36538"/>
                </a:lnTo>
                <a:lnTo>
                  <a:pt x="29899" y="36502"/>
                </a:lnTo>
                <a:cubicBezTo>
                  <a:pt x="30049" y="36502"/>
                  <a:pt x="30189" y="36538"/>
                  <a:pt x="30339" y="36538"/>
                </a:cubicBezTo>
                <a:lnTo>
                  <a:pt x="31035" y="36538"/>
                </a:lnTo>
                <a:lnTo>
                  <a:pt x="29934" y="36432"/>
                </a:lnTo>
                <a:cubicBezTo>
                  <a:pt x="30049" y="36212"/>
                  <a:pt x="30154" y="35992"/>
                  <a:pt x="30304" y="35772"/>
                </a:cubicBezTo>
                <a:cubicBezTo>
                  <a:pt x="31440" y="35842"/>
                  <a:pt x="32575" y="35913"/>
                  <a:pt x="33711" y="35992"/>
                </a:cubicBezTo>
                <a:cubicBezTo>
                  <a:pt x="33641" y="36168"/>
                  <a:pt x="33570" y="36353"/>
                  <a:pt x="33491" y="36538"/>
                </a:cubicBezTo>
                <a:lnTo>
                  <a:pt x="33526" y="36538"/>
                </a:lnTo>
                <a:cubicBezTo>
                  <a:pt x="33605" y="36353"/>
                  <a:pt x="33711" y="36168"/>
                  <a:pt x="33790" y="35992"/>
                </a:cubicBezTo>
                <a:cubicBezTo>
                  <a:pt x="34961" y="36027"/>
                  <a:pt x="36167" y="36097"/>
                  <a:pt x="37382" y="36097"/>
                </a:cubicBezTo>
                <a:cubicBezTo>
                  <a:pt x="37312" y="36247"/>
                  <a:pt x="37268" y="36388"/>
                  <a:pt x="37233" y="36538"/>
                </a:cubicBezTo>
                <a:lnTo>
                  <a:pt x="37268" y="36538"/>
                </a:lnTo>
                <a:cubicBezTo>
                  <a:pt x="37347" y="36388"/>
                  <a:pt x="37382" y="36247"/>
                  <a:pt x="37417" y="36133"/>
                </a:cubicBezTo>
                <a:cubicBezTo>
                  <a:pt x="38668" y="36133"/>
                  <a:pt x="39874" y="36168"/>
                  <a:pt x="41124" y="36168"/>
                </a:cubicBezTo>
                <a:cubicBezTo>
                  <a:pt x="41089" y="36247"/>
                  <a:pt x="41089" y="36282"/>
                  <a:pt x="41089" y="36353"/>
                </a:cubicBezTo>
                <a:cubicBezTo>
                  <a:pt x="41054" y="36388"/>
                  <a:pt x="41054" y="36467"/>
                  <a:pt x="41054" y="36538"/>
                </a:cubicBezTo>
                <a:lnTo>
                  <a:pt x="41089" y="36538"/>
                </a:lnTo>
                <a:cubicBezTo>
                  <a:pt x="41124" y="36467"/>
                  <a:pt x="41124" y="36432"/>
                  <a:pt x="41124" y="36353"/>
                </a:cubicBezTo>
                <a:cubicBezTo>
                  <a:pt x="41159" y="36282"/>
                  <a:pt x="41159" y="36247"/>
                  <a:pt x="41159" y="36168"/>
                </a:cubicBezTo>
                <a:cubicBezTo>
                  <a:pt x="41767" y="36190"/>
                  <a:pt x="42372" y="36201"/>
                  <a:pt x="42972" y="36201"/>
                </a:cubicBezTo>
                <a:cubicBezTo>
                  <a:pt x="43571" y="36201"/>
                  <a:pt x="44166" y="36190"/>
                  <a:pt x="44751" y="36168"/>
                </a:cubicBezTo>
                <a:lnTo>
                  <a:pt x="44751" y="36168"/>
                </a:lnTo>
                <a:cubicBezTo>
                  <a:pt x="44751" y="36318"/>
                  <a:pt x="44716" y="36432"/>
                  <a:pt x="44716" y="36538"/>
                </a:cubicBezTo>
                <a:lnTo>
                  <a:pt x="44751" y="36538"/>
                </a:lnTo>
                <a:cubicBezTo>
                  <a:pt x="44795" y="36432"/>
                  <a:pt x="44795" y="36318"/>
                  <a:pt x="44830" y="36168"/>
                </a:cubicBezTo>
                <a:cubicBezTo>
                  <a:pt x="46001" y="36168"/>
                  <a:pt x="47172" y="36133"/>
                  <a:pt x="48352" y="36133"/>
                </a:cubicBezTo>
                <a:lnTo>
                  <a:pt x="48352" y="36538"/>
                </a:lnTo>
                <a:lnTo>
                  <a:pt x="48387" y="36538"/>
                </a:lnTo>
                <a:lnTo>
                  <a:pt x="48387" y="36133"/>
                </a:lnTo>
                <a:cubicBezTo>
                  <a:pt x="49593" y="36097"/>
                  <a:pt x="50773" y="36062"/>
                  <a:pt x="51944" y="36027"/>
                </a:cubicBezTo>
                <a:cubicBezTo>
                  <a:pt x="51979" y="36212"/>
                  <a:pt x="51979" y="36353"/>
                  <a:pt x="51979" y="36538"/>
                </a:cubicBezTo>
                <a:lnTo>
                  <a:pt x="52058" y="36538"/>
                </a:lnTo>
                <a:cubicBezTo>
                  <a:pt x="52014" y="36353"/>
                  <a:pt x="52014" y="36212"/>
                  <a:pt x="52014" y="36027"/>
                </a:cubicBezTo>
                <a:cubicBezTo>
                  <a:pt x="53194" y="35992"/>
                  <a:pt x="54400" y="35948"/>
                  <a:pt x="55580" y="35913"/>
                </a:cubicBezTo>
                <a:cubicBezTo>
                  <a:pt x="55615" y="36133"/>
                  <a:pt x="55650" y="36318"/>
                  <a:pt x="55686" y="36538"/>
                </a:cubicBezTo>
                <a:lnTo>
                  <a:pt x="55721" y="36538"/>
                </a:lnTo>
                <a:cubicBezTo>
                  <a:pt x="55686" y="36318"/>
                  <a:pt x="55686" y="36097"/>
                  <a:pt x="55650" y="35913"/>
                </a:cubicBezTo>
                <a:cubicBezTo>
                  <a:pt x="56786" y="35877"/>
                  <a:pt x="57922" y="35807"/>
                  <a:pt x="59058" y="35772"/>
                </a:cubicBezTo>
                <a:cubicBezTo>
                  <a:pt x="59137" y="36027"/>
                  <a:pt x="59172" y="36282"/>
                  <a:pt x="59242" y="36538"/>
                </a:cubicBezTo>
                <a:lnTo>
                  <a:pt x="59278" y="36538"/>
                </a:lnTo>
                <a:cubicBezTo>
                  <a:pt x="59242" y="36282"/>
                  <a:pt x="59207" y="36027"/>
                  <a:pt x="59137" y="35772"/>
                </a:cubicBezTo>
                <a:cubicBezTo>
                  <a:pt x="59718" y="35728"/>
                  <a:pt x="60273" y="35728"/>
                  <a:pt x="60862" y="35692"/>
                </a:cubicBezTo>
                <a:cubicBezTo>
                  <a:pt x="61338" y="35692"/>
                  <a:pt x="61848" y="35657"/>
                  <a:pt x="62359" y="35657"/>
                </a:cubicBezTo>
                <a:cubicBezTo>
                  <a:pt x="62438" y="35913"/>
                  <a:pt x="62509" y="36212"/>
                  <a:pt x="62623" y="36502"/>
                </a:cubicBezTo>
                <a:cubicBezTo>
                  <a:pt x="62183" y="36502"/>
                  <a:pt x="61743" y="36502"/>
                  <a:pt x="61303" y="36538"/>
                </a:cubicBezTo>
                <a:lnTo>
                  <a:pt x="62949" y="36538"/>
                </a:lnTo>
                <a:cubicBezTo>
                  <a:pt x="64049" y="36502"/>
                  <a:pt x="65185" y="36467"/>
                  <a:pt x="66365" y="36432"/>
                </a:cubicBezTo>
                <a:cubicBezTo>
                  <a:pt x="66365" y="36467"/>
                  <a:pt x="66365" y="36502"/>
                  <a:pt x="66400" y="36538"/>
                </a:cubicBezTo>
                <a:lnTo>
                  <a:pt x="66435" y="36538"/>
                </a:lnTo>
                <a:cubicBezTo>
                  <a:pt x="66435" y="36502"/>
                  <a:pt x="66435" y="36467"/>
                  <a:pt x="66400" y="36432"/>
                </a:cubicBezTo>
                <a:cubicBezTo>
                  <a:pt x="67606" y="36388"/>
                  <a:pt x="68821" y="36388"/>
                  <a:pt x="70027" y="36353"/>
                </a:cubicBezTo>
                <a:cubicBezTo>
                  <a:pt x="70063" y="36432"/>
                  <a:pt x="70107" y="36467"/>
                  <a:pt x="70107" y="36538"/>
                </a:cubicBezTo>
                <a:lnTo>
                  <a:pt x="70177" y="36538"/>
                </a:lnTo>
                <a:cubicBezTo>
                  <a:pt x="70142" y="36467"/>
                  <a:pt x="70142" y="36432"/>
                  <a:pt x="70107" y="36353"/>
                </a:cubicBezTo>
                <a:lnTo>
                  <a:pt x="73584" y="36353"/>
                </a:lnTo>
                <a:cubicBezTo>
                  <a:pt x="73584" y="36432"/>
                  <a:pt x="73628" y="36467"/>
                  <a:pt x="73663" y="36538"/>
                </a:cubicBezTo>
                <a:lnTo>
                  <a:pt x="73734" y="36538"/>
                </a:lnTo>
                <a:cubicBezTo>
                  <a:pt x="73699" y="36467"/>
                  <a:pt x="73663" y="36432"/>
                  <a:pt x="73628" y="36353"/>
                </a:cubicBezTo>
                <a:cubicBezTo>
                  <a:pt x="74764" y="36353"/>
                  <a:pt x="75900" y="36388"/>
                  <a:pt x="77035" y="36432"/>
                </a:cubicBezTo>
                <a:cubicBezTo>
                  <a:pt x="77071" y="36467"/>
                  <a:pt x="77071" y="36502"/>
                  <a:pt x="77106" y="36538"/>
                </a:cubicBezTo>
                <a:lnTo>
                  <a:pt x="77185" y="36538"/>
                </a:lnTo>
                <a:cubicBezTo>
                  <a:pt x="77150" y="36502"/>
                  <a:pt x="77150" y="36467"/>
                  <a:pt x="77106" y="36432"/>
                </a:cubicBezTo>
                <a:lnTo>
                  <a:pt x="77106" y="36432"/>
                </a:lnTo>
                <a:cubicBezTo>
                  <a:pt x="78101" y="36467"/>
                  <a:pt x="79051" y="36502"/>
                  <a:pt x="80046" y="36538"/>
                </a:cubicBezTo>
                <a:lnTo>
                  <a:pt x="81068" y="36538"/>
                </a:lnTo>
                <a:cubicBezTo>
                  <a:pt x="80962" y="36538"/>
                  <a:pt x="80847" y="36538"/>
                  <a:pt x="80742" y="36502"/>
                </a:cubicBezTo>
                <a:cubicBezTo>
                  <a:pt x="80557" y="36212"/>
                  <a:pt x="80372" y="35877"/>
                  <a:pt x="80187" y="35587"/>
                </a:cubicBezTo>
                <a:lnTo>
                  <a:pt x="80187" y="35587"/>
                </a:lnTo>
                <a:cubicBezTo>
                  <a:pt x="81367" y="35622"/>
                  <a:pt x="82538" y="35728"/>
                  <a:pt x="83709" y="35842"/>
                </a:cubicBezTo>
                <a:cubicBezTo>
                  <a:pt x="83858" y="36062"/>
                  <a:pt x="84008" y="36318"/>
                  <a:pt x="84149" y="36538"/>
                </a:cubicBezTo>
                <a:lnTo>
                  <a:pt x="84228" y="36538"/>
                </a:lnTo>
                <a:cubicBezTo>
                  <a:pt x="84078" y="36318"/>
                  <a:pt x="83929" y="36062"/>
                  <a:pt x="83788" y="35842"/>
                </a:cubicBezTo>
                <a:lnTo>
                  <a:pt x="83788" y="35842"/>
                </a:lnTo>
                <a:cubicBezTo>
                  <a:pt x="84888" y="35948"/>
                  <a:pt x="85989" y="36062"/>
                  <a:pt x="87089" y="36212"/>
                </a:cubicBezTo>
                <a:lnTo>
                  <a:pt x="87089" y="36168"/>
                </a:lnTo>
                <a:cubicBezTo>
                  <a:pt x="85989" y="36027"/>
                  <a:pt x="84888" y="35877"/>
                  <a:pt x="83753" y="35772"/>
                </a:cubicBezTo>
                <a:cubicBezTo>
                  <a:pt x="83568" y="35437"/>
                  <a:pt x="83348" y="35111"/>
                  <a:pt x="83128" y="34777"/>
                </a:cubicBezTo>
                <a:lnTo>
                  <a:pt x="83128" y="34777"/>
                </a:lnTo>
                <a:cubicBezTo>
                  <a:pt x="84263" y="34891"/>
                  <a:pt x="85399" y="35032"/>
                  <a:pt x="86500" y="35182"/>
                </a:cubicBezTo>
                <a:cubicBezTo>
                  <a:pt x="86684" y="35472"/>
                  <a:pt x="86905" y="35728"/>
                  <a:pt x="87089" y="36027"/>
                </a:cubicBezTo>
                <a:lnTo>
                  <a:pt x="87089" y="35913"/>
                </a:lnTo>
                <a:cubicBezTo>
                  <a:pt x="86905" y="35692"/>
                  <a:pt x="86755" y="35437"/>
                  <a:pt x="86570" y="35182"/>
                </a:cubicBezTo>
                <a:lnTo>
                  <a:pt x="86570" y="35182"/>
                </a:lnTo>
                <a:cubicBezTo>
                  <a:pt x="86755" y="35217"/>
                  <a:pt x="86905" y="35252"/>
                  <a:pt x="87089" y="35287"/>
                </a:cubicBezTo>
                <a:lnTo>
                  <a:pt x="87089" y="35217"/>
                </a:lnTo>
                <a:cubicBezTo>
                  <a:pt x="86905" y="35182"/>
                  <a:pt x="86720" y="35182"/>
                  <a:pt x="86535" y="35147"/>
                </a:cubicBezTo>
                <a:cubicBezTo>
                  <a:pt x="86350" y="34891"/>
                  <a:pt x="86174" y="34627"/>
                  <a:pt x="85989" y="34372"/>
                </a:cubicBezTo>
                <a:lnTo>
                  <a:pt x="85989" y="34372"/>
                </a:lnTo>
                <a:cubicBezTo>
                  <a:pt x="86350" y="34407"/>
                  <a:pt x="86720" y="34486"/>
                  <a:pt x="87089" y="34522"/>
                </a:cubicBezTo>
                <a:lnTo>
                  <a:pt x="87089" y="34486"/>
                </a:lnTo>
                <a:cubicBezTo>
                  <a:pt x="86720" y="34407"/>
                  <a:pt x="86315" y="34337"/>
                  <a:pt x="85954" y="34301"/>
                </a:cubicBezTo>
                <a:cubicBezTo>
                  <a:pt x="85769" y="34081"/>
                  <a:pt x="85619" y="33826"/>
                  <a:pt x="85434" y="33606"/>
                </a:cubicBezTo>
                <a:cubicBezTo>
                  <a:pt x="85399" y="33527"/>
                  <a:pt x="85329" y="33456"/>
                  <a:pt x="85293" y="33351"/>
                </a:cubicBezTo>
                <a:lnTo>
                  <a:pt x="85293" y="33351"/>
                </a:lnTo>
                <a:cubicBezTo>
                  <a:pt x="85874" y="33456"/>
                  <a:pt x="86500" y="33527"/>
                  <a:pt x="87089" y="33641"/>
                </a:cubicBezTo>
                <a:lnTo>
                  <a:pt x="87089" y="33606"/>
                </a:lnTo>
                <a:cubicBezTo>
                  <a:pt x="86464" y="33491"/>
                  <a:pt x="85839" y="33386"/>
                  <a:pt x="85214" y="33307"/>
                </a:cubicBezTo>
                <a:cubicBezTo>
                  <a:pt x="84994" y="32981"/>
                  <a:pt x="84774" y="32646"/>
                  <a:pt x="84554" y="32356"/>
                </a:cubicBezTo>
                <a:lnTo>
                  <a:pt x="84554" y="32356"/>
                </a:lnTo>
                <a:cubicBezTo>
                  <a:pt x="85399" y="32470"/>
                  <a:pt x="86244" y="32611"/>
                  <a:pt x="87089" y="32796"/>
                </a:cubicBezTo>
                <a:lnTo>
                  <a:pt x="87089" y="32726"/>
                </a:lnTo>
                <a:cubicBezTo>
                  <a:pt x="86244" y="32576"/>
                  <a:pt x="85399" y="32426"/>
                  <a:pt x="84519" y="32285"/>
                </a:cubicBezTo>
                <a:cubicBezTo>
                  <a:pt x="84299" y="31986"/>
                  <a:pt x="84078" y="31660"/>
                  <a:pt x="83858" y="31370"/>
                </a:cubicBezTo>
                <a:lnTo>
                  <a:pt x="83858" y="31370"/>
                </a:lnTo>
                <a:cubicBezTo>
                  <a:pt x="84924" y="31511"/>
                  <a:pt x="85989" y="31695"/>
                  <a:pt x="87010" y="31951"/>
                </a:cubicBezTo>
                <a:cubicBezTo>
                  <a:pt x="87054" y="31951"/>
                  <a:pt x="87054" y="31986"/>
                  <a:pt x="87089" y="32030"/>
                </a:cubicBezTo>
                <a:lnTo>
                  <a:pt x="87089" y="31880"/>
                </a:lnTo>
                <a:lnTo>
                  <a:pt x="87054" y="31880"/>
                </a:lnTo>
                <a:cubicBezTo>
                  <a:pt x="86834" y="31590"/>
                  <a:pt x="86570" y="31290"/>
                  <a:pt x="86350" y="30965"/>
                </a:cubicBezTo>
                <a:lnTo>
                  <a:pt x="86350" y="30965"/>
                </a:lnTo>
                <a:cubicBezTo>
                  <a:pt x="86614" y="31035"/>
                  <a:pt x="86834" y="31106"/>
                  <a:pt x="87089" y="31150"/>
                </a:cubicBezTo>
                <a:lnTo>
                  <a:pt x="87089" y="31106"/>
                </a:lnTo>
                <a:cubicBezTo>
                  <a:pt x="86834" y="31035"/>
                  <a:pt x="86570" y="30965"/>
                  <a:pt x="86279" y="30885"/>
                </a:cubicBezTo>
                <a:cubicBezTo>
                  <a:pt x="86174" y="30745"/>
                  <a:pt x="86024" y="30560"/>
                  <a:pt x="85910" y="30410"/>
                </a:cubicBezTo>
                <a:cubicBezTo>
                  <a:pt x="85804" y="30269"/>
                  <a:pt x="85734" y="30155"/>
                  <a:pt x="85619" y="30005"/>
                </a:cubicBezTo>
                <a:lnTo>
                  <a:pt x="85619" y="30005"/>
                </a:lnTo>
                <a:cubicBezTo>
                  <a:pt x="86130" y="30120"/>
                  <a:pt x="86614" y="30269"/>
                  <a:pt x="87089" y="30410"/>
                </a:cubicBezTo>
                <a:lnTo>
                  <a:pt x="87089" y="30340"/>
                </a:lnTo>
                <a:cubicBezTo>
                  <a:pt x="86570" y="30190"/>
                  <a:pt x="86095" y="30084"/>
                  <a:pt x="85584" y="29935"/>
                </a:cubicBezTo>
                <a:cubicBezTo>
                  <a:pt x="85364" y="29644"/>
                  <a:pt x="85109" y="29310"/>
                  <a:pt x="84888" y="29019"/>
                </a:cubicBezTo>
                <a:lnTo>
                  <a:pt x="84888" y="29019"/>
                </a:lnTo>
                <a:cubicBezTo>
                  <a:pt x="85619" y="29204"/>
                  <a:pt x="86350" y="29424"/>
                  <a:pt x="87089" y="29644"/>
                </a:cubicBezTo>
                <a:lnTo>
                  <a:pt x="87089" y="29565"/>
                </a:lnTo>
                <a:cubicBezTo>
                  <a:pt x="86350" y="29345"/>
                  <a:pt x="85584" y="29125"/>
                  <a:pt x="84853" y="28949"/>
                </a:cubicBezTo>
                <a:cubicBezTo>
                  <a:pt x="84633" y="28649"/>
                  <a:pt x="84413" y="28359"/>
                  <a:pt x="84193" y="28024"/>
                </a:cubicBezTo>
                <a:lnTo>
                  <a:pt x="84193" y="28024"/>
                </a:lnTo>
                <a:cubicBezTo>
                  <a:pt x="85109" y="28288"/>
                  <a:pt x="85989" y="28579"/>
                  <a:pt x="86905" y="28905"/>
                </a:cubicBezTo>
                <a:cubicBezTo>
                  <a:pt x="86975" y="28984"/>
                  <a:pt x="87010" y="29054"/>
                  <a:pt x="87089" y="29125"/>
                </a:cubicBezTo>
                <a:lnTo>
                  <a:pt x="87089" y="29019"/>
                </a:lnTo>
                <a:cubicBezTo>
                  <a:pt x="87054" y="28984"/>
                  <a:pt x="87054" y="28984"/>
                  <a:pt x="87010" y="28949"/>
                </a:cubicBezTo>
                <a:lnTo>
                  <a:pt x="87089" y="28949"/>
                </a:lnTo>
                <a:lnTo>
                  <a:pt x="87089" y="28905"/>
                </a:lnTo>
                <a:cubicBezTo>
                  <a:pt x="87054" y="28869"/>
                  <a:pt x="86975" y="28869"/>
                  <a:pt x="86940" y="28834"/>
                </a:cubicBezTo>
                <a:cubicBezTo>
                  <a:pt x="86720" y="28544"/>
                  <a:pt x="86464" y="28288"/>
                  <a:pt x="86244" y="27989"/>
                </a:cubicBezTo>
                <a:lnTo>
                  <a:pt x="86244" y="27989"/>
                </a:lnTo>
                <a:cubicBezTo>
                  <a:pt x="86500" y="28103"/>
                  <a:pt x="86790" y="28209"/>
                  <a:pt x="87089" y="28324"/>
                </a:cubicBezTo>
                <a:lnTo>
                  <a:pt x="87089" y="28244"/>
                </a:lnTo>
                <a:cubicBezTo>
                  <a:pt x="86790" y="28139"/>
                  <a:pt x="86464" y="27989"/>
                  <a:pt x="86174" y="27883"/>
                </a:cubicBezTo>
                <a:cubicBezTo>
                  <a:pt x="85910" y="27584"/>
                  <a:pt x="85690" y="27293"/>
                  <a:pt x="85434" y="27038"/>
                </a:cubicBezTo>
                <a:lnTo>
                  <a:pt x="85434" y="27038"/>
                </a:lnTo>
                <a:cubicBezTo>
                  <a:pt x="85989" y="27258"/>
                  <a:pt x="86535" y="27514"/>
                  <a:pt x="87089" y="27769"/>
                </a:cubicBezTo>
                <a:lnTo>
                  <a:pt x="87089" y="27698"/>
                </a:lnTo>
                <a:cubicBezTo>
                  <a:pt x="86500" y="27443"/>
                  <a:pt x="85954" y="27188"/>
                  <a:pt x="85364" y="26924"/>
                </a:cubicBezTo>
                <a:cubicBezTo>
                  <a:pt x="85073" y="26633"/>
                  <a:pt x="84809" y="26307"/>
                  <a:pt x="84554" y="26008"/>
                </a:cubicBezTo>
                <a:lnTo>
                  <a:pt x="84554" y="26008"/>
                </a:lnTo>
                <a:cubicBezTo>
                  <a:pt x="85364" y="26378"/>
                  <a:pt x="86174" y="26748"/>
                  <a:pt x="86940" y="27144"/>
                </a:cubicBezTo>
                <a:cubicBezTo>
                  <a:pt x="86975" y="27188"/>
                  <a:pt x="87054" y="27223"/>
                  <a:pt x="87089" y="27293"/>
                </a:cubicBezTo>
                <a:lnTo>
                  <a:pt x="87089" y="27144"/>
                </a:lnTo>
                <a:cubicBezTo>
                  <a:pt x="87054" y="27109"/>
                  <a:pt x="87010" y="27109"/>
                  <a:pt x="86975" y="27109"/>
                </a:cubicBezTo>
                <a:cubicBezTo>
                  <a:pt x="86905" y="27038"/>
                  <a:pt x="86834" y="26968"/>
                  <a:pt x="86790" y="26888"/>
                </a:cubicBezTo>
                <a:cubicBezTo>
                  <a:pt x="86614" y="26704"/>
                  <a:pt x="86429" y="26528"/>
                  <a:pt x="86209" y="26343"/>
                </a:cubicBezTo>
                <a:lnTo>
                  <a:pt x="86209" y="26343"/>
                </a:lnTo>
                <a:cubicBezTo>
                  <a:pt x="86500" y="26484"/>
                  <a:pt x="86790" y="26633"/>
                  <a:pt x="87089" y="26783"/>
                </a:cubicBezTo>
                <a:lnTo>
                  <a:pt x="87089" y="26748"/>
                </a:lnTo>
                <a:cubicBezTo>
                  <a:pt x="86755" y="26563"/>
                  <a:pt x="86429" y="26378"/>
                  <a:pt x="86059" y="26193"/>
                </a:cubicBezTo>
                <a:cubicBezTo>
                  <a:pt x="85804" y="25973"/>
                  <a:pt x="85549" y="25718"/>
                  <a:pt x="85293" y="25497"/>
                </a:cubicBezTo>
                <a:lnTo>
                  <a:pt x="85293" y="25497"/>
                </a:lnTo>
                <a:cubicBezTo>
                  <a:pt x="85910" y="25823"/>
                  <a:pt x="86500" y="26158"/>
                  <a:pt x="87089" y="26484"/>
                </a:cubicBezTo>
                <a:lnTo>
                  <a:pt x="87089" y="26343"/>
                </a:lnTo>
                <a:cubicBezTo>
                  <a:pt x="86869" y="26158"/>
                  <a:pt x="86684" y="25973"/>
                  <a:pt x="86464" y="25788"/>
                </a:cubicBezTo>
                <a:lnTo>
                  <a:pt x="86464" y="25788"/>
                </a:lnTo>
                <a:cubicBezTo>
                  <a:pt x="86614" y="25867"/>
                  <a:pt x="86755" y="25938"/>
                  <a:pt x="86905" y="26043"/>
                </a:cubicBezTo>
                <a:cubicBezTo>
                  <a:pt x="86940" y="26043"/>
                  <a:pt x="87010" y="26087"/>
                  <a:pt x="87089" y="26123"/>
                </a:cubicBezTo>
                <a:lnTo>
                  <a:pt x="87089" y="26087"/>
                </a:lnTo>
                <a:cubicBezTo>
                  <a:pt x="87010" y="26043"/>
                  <a:pt x="86975" y="26008"/>
                  <a:pt x="86905" y="25973"/>
                </a:cubicBezTo>
                <a:cubicBezTo>
                  <a:pt x="86720" y="25867"/>
                  <a:pt x="86500" y="25753"/>
                  <a:pt x="86315" y="25647"/>
                </a:cubicBezTo>
                <a:cubicBezTo>
                  <a:pt x="86024" y="25383"/>
                  <a:pt x="85769" y="25163"/>
                  <a:pt x="85514" y="24908"/>
                </a:cubicBezTo>
                <a:lnTo>
                  <a:pt x="85514" y="24908"/>
                </a:lnTo>
                <a:cubicBezTo>
                  <a:pt x="85804" y="25057"/>
                  <a:pt x="86130" y="25242"/>
                  <a:pt x="86429" y="25383"/>
                </a:cubicBezTo>
                <a:cubicBezTo>
                  <a:pt x="86649" y="25533"/>
                  <a:pt x="86869" y="25647"/>
                  <a:pt x="87089" y="25753"/>
                </a:cubicBezTo>
                <a:lnTo>
                  <a:pt x="87089" y="25682"/>
                </a:lnTo>
                <a:cubicBezTo>
                  <a:pt x="86869" y="25568"/>
                  <a:pt x="86649" y="25462"/>
                  <a:pt x="86464" y="25348"/>
                </a:cubicBezTo>
                <a:cubicBezTo>
                  <a:pt x="86095" y="25163"/>
                  <a:pt x="85690" y="24943"/>
                  <a:pt x="85329" y="24767"/>
                </a:cubicBezTo>
                <a:cubicBezTo>
                  <a:pt x="85109" y="24547"/>
                  <a:pt x="84888" y="24362"/>
                  <a:pt x="84668" y="24142"/>
                </a:cubicBezTo>
                <a:lnTo>
                  <a:pt x="84668" y="24142"/>
                </a:lnTo>
                <a:cubicBezTo>
                  <a:pt x="84994" y="24327"/>
                  <a:pt x="85329" y="24467"/>
                  <a:pt x="85654" y="24652"/>
                </a:cubicBezTo>
                <a:cubicBezTo>
                  <a:pt x="85989" y="24837"/>
                  <a:pt x="86350" y="25022"/>
                  <a:pt x="86720" y="25207"/>
                </a:cubicBezTo>
                <a:cubicBezTo>
                  <a:pt x="86869" y="25313"/>
                  <a:pt x="86975" y="25427"/>
                  <a:pt x="87089" y="25533"/>
                </a:cubicBezTo>
                <a:lnTo>
                  <a:pt x="87089" y="25462"/>
                </a:lnTo>
                <a:cubicBezTo>
                  <a:pt x="87054" y="25383"/>
                  <a:pt x="86975" y="25348"/>
                  <a:pt x="86940" y="25313"/>
                </a:cubicBezTo>
                <a:lnTo>
                  <a:pt x="86940" y="25313"/>
                </a:lnTo>
                <a:cubicBezTo>
                  <a:pt x="86975" y="25348"/>
                  <a:pt x="87054" y="25348"/>
                  <a:pt x="87089" y="25383"/>
                </a:cubicBezTo>
                <a:lnTo>
                  <a:pt x="87089" y="25313"/>
                </a:lnTo>
                <a:cubicBezTo>
                  <a:pt x="86975" y="25277"/>
                  <a:pt x="86869" y="25207"/>
                  <a:pt x="86755" y="25163"/>
                </a:cubicBezTo>
                <a:cubicBezTo>
                  <a:pt x="86500" y="24908"/>
                  <a:pt x="86244" y="24652"/>
                  <a:pt x="85954" y="24432"/>
                </a:cubicBezTo>
                <a:lnTo>
                  <a:pt x="85954" y="24432"/>
                </a:lnTo>
                <a:cubicBezTo>
                  <a:pt x="86350" y="24617"/>
                  <a:pt x="86720" y="24802"/>
                  <a:pt x="87089" y="24987"/>
                </a:cubicBezTo>
                <a:lnTo>
                  <a:pt x="87089" y="24908"/>
                </a:lnTo>
                <a:cubicBezTo>
                  <a:pt x="86649" y="24688"/>
                  <a:pt x="86244" y="24503"/>
                  <a:pt x="85804" y="24283"/>
                </a:cubicBezTo>
                <a:cubicBezTo>
                  <a:pt x="85769" y="24212"/>
                  <a:pt x="85690" y="24177"/>
                  <a:pt x="85619" y="24106"/>
                </a:cubicBezTo>
                <a:cubicBezTo>
                  <a:pt x="85399" y="23886"/>
                  <a:pt x="85179" y="23701"/>
                  <a:pt x="84959" y="23481"/>
                </a:cubicBezTo>
                <a:lnTo>
                  <a:pt x="84959" y="23481"/>
                </a:lnTo>
                <a:cubicBezTo>
                  <a:pt x="85293" y="23622"/>
                  <a:pt x="85619" y="23807"/>
                  <a:pt x="85989" y="23992"/>
                </a:cubicBezTo>
                <a:cubicBezTo>
                  <a:pt x="86315" y="24142"/>
                  <a:pt x="86649" y="24327"/>
                  <a:pt x="86975" y="24467"/>
                </a:cubicBezTo>
                <a:cubicBezTo>
                  <a:pt x="87010" y="24503"/>
                  <a:pt x="87054" y="24503"/>
                  <a:pt x="87089" y="24547"/>
                </a:cubicBezTo>
                <a:lnTo>
                  <a:pt x="87089" y="24432"/>
                </a:lnTo>
                <a:lnTo>
                  <a:pt x="87010" y="24432"/>
                </a:lnTo>
                <a:cubicBezTo>
                  <a:pt x="86720" y="24142"/>
                  <a:pt x="86394" y="23842"/>
                  <a:pt x="86095" y="23517"/>
                </a:cubicBezTo>
                <a:lnTo>
                  <a:pt x="86095" y="23517"/>
                </a:lnTo>
                <a:cubicBezTo>
                  <a:pt x="86429" y="23701"/>
                  <a:pt x="86755" y="23842"/>
                  <a:pt x="87089" y="23957"/>
                </a:cubicBezTo>
                <a:lnTo>
                  <a:pt x="87089" y="23922"/>
                </a:lnTo>
                <a:cubicBezTo>
                  <a:pt x="86684" y="23737"/>
                  <a:pt x="86315" y="23587"/>
                  <a:pt x="85954" y="23402"/>
                </a:cubicBezTo>
                <a:cubicBezTo>
                  <a:pt x="85690" y="23147"/>
                  <a:pt x="85434" y="22892"/>
                  <a:pt x="85179" y="22636"/>
                </a:cubicBezTo>
                <a:lnTo>
                  <a:pt x="85179" y="22636"/>
                </a:lnTo>
                <a:cubicBezTo>
                  <a:pt x="85769" y="22927"/>
                  <a:pt x="86429" y="23226"/>
                  <a:pt x="87089" y="23481"/>
                </a:cubicBezTo>
                <a:lnTo>
                  <a:pt x="87089" y="23402"/>
                </a:lnTo>
                <a:cubicBezTo>
                  <a:pt x="86350" y="23147"/>
                  <a:pt x="85690" y="22856"/>
                  <a:pt x="85073" y="22522"/>
                </a:cubicBezTo>
                <a:cubicBezTo>
                  <a:pt x="84774" y="22231"/>
                  <a:pt x="84483" y="21941"/>
                  <a:pt x="84193" y="21641"/>
                </a:cubicBezTo>
                <a:lnTo>
                  <a:pt x="84193" y="21641"/>
                </a:lnTo>
                <a:cubicBezTo>
                  <a:pt x="84853" y="21976"/>
                  <a:pt x="85549" y="22266"/>
                  <a:pt x="86279" y="22566"/>
                </a:cubicBezTo>
                <a:cubicBezTo>
                  <a:pt x="86535" y="22821"/>
                  <a:pt x="86790" y="23076"/>
                  <a:pt x="87089" y="23332"/>
                </a:cubicBezTo>
                <a:lnTo>
                  <a:pt x="87089" y="23261"/>
                </a:lnTo>
                <a:cubicBezTo>
                  <a:pt x="86869" y="23041"/>
                  <a:pt x="86649" y="22856"/>
                  <a:pt x="86429" y="22636"/>
                </a:cubicBezTo>
                <a:lnTo>
                  <a:pt x="86429" y="22636"/>
                </a:lnTo>
                <a:cubicBezTo>
                  <a:pt x="86649" y="22707"/>
                  <a:pt x="86869" y="22821"/>
                  <a:pt x="87089" y="22892"/>
                </a:cubicBezTo>
                <a:lnTo>
                  <a:pt x="87089" y="22821"/>
                </a:lnTo>
                <a:cubicBezTo>
                  <a:pt x="86834" y="22707"/>
                  <a:pt x="86570" y="22636"/>
                  <a:pt x="86315" y="22522"/>
                </a:cubicBezTo>
                <a:cubicBezTo>
                  <a:pt x="85954" y="22196"/>
                  <a:pt x="85584" y="21826"/>
                  <a:pt x="85249" y="21500"/>
                </a:cubicBezTo>
                <a:lnTo>
                  <a:pt x="85249" y="21500"/>
                </a:lnTo>
                <a:cubicBezTo>
                  <a:pt x="85839" y="21756"/>
                  <a:pt x="86464" y="21976"/>
                  <a:pt x="87089" y="22161"/>
                </a:cubicBezTo>
                <a:lnTo>
                  <a:pt x="87089" y="22126"/>
                </a:lnTo>
                <a:cubicBezTo>
                  <a:pt x="86429" y="21905"/>
                  <a:pt x="85769" y="21641"/>
                  <a:pt x="85144" y="21386"/>
                </a:cubicBezTo>
                <a:cubicBezTo>
                  <a:pt x="84853" y="21096"/>
                  <a:pt x="84554" y="20761"/>
                  <a:pt x="84263" y="20470"/>
                </a:cubicBezTo>
                <a:lnTo>
                  <a:pt x="84263" y="20470"/>
                </a:lnTo>
                <a:cubicBezTo>
                  <a:pt x="84888" y="20726"/>
                  <a:pt x="85549" y="20946"/>
                  <a:pt x="86244" y="21166"/>
                </a:cubicBezTo>
                <a:cubicBezTo>
                  <a:pt x="86535" y="21465"/>
                  <a:pt x="86790" y="21721"/>
                  <a:pt x="87089" y="22011"/>
                </a:cubicBezTo>
                <a:lnTo>
                  <a:pt x="87089" y="21905"/>
                </a:lnTo>
                <a:cubicBezTo>
                  <a:pt x="86834" y="21685"/>
                  <a:pt x="86614" y="21465"/>
                  <a:pt x="86350" y="21201"/>
                </a:cubicBezTo>
                <a:lnTo>
                  <a:pt x="86350" y="21201"/>
                </a:lnTo>
                <a:cubicBezTo>
                  <a:pt x="86614" y="21280"/>
                  <a:pt x="86834" y="21351"/>
                  <a:pt x="87089" y="21421"/>
                </a:cubicBezTo>
                <a:lnTo>
                  <a:pt x="87089" y="21386"/>
                </a:lnTo>
                <a:cubicBezTo>
                  <a:pt x="86790" y="21280"/>
                  <a:pt x="86535" y="21201"/>
                  <a:pt x="86279" y="21131"/>
                </a:cubicBezTo>
                <a:cubicBezTo>
                  <a:pt x="86130" y="20981"/>
                  <a:pt x="85954" y="20805"/>
                  <a:pt x="85804" y="20655"/>
                </a:cubicBezTo>
                <a:cubicBezTo>
                  <a:pt x="85619" y="20470"/>
                  <a:pt x="85469" y="20286"/>
                  <a:pt x="85293" y="20101"/>
                </a:cubicBezTo>
                <a:lnTo>
                  <a:pt x="85293" y="20101"/>
                </a:lnTo>
                <a:cubicBezTo>
                  <a:pt x="85839" y="20286"/>
                  <a:pt x="86464" y="20470"/>
                  <a:pt x="87089" y="20620"/>
                </a:cubicBezTo>
                <a:lnTo>
                  <a:pt x="87089" y="20541"/>
                </a:lnTo>
                <a:cubicBezTo>
                  <a:pt x="86429" y="20400"/>
                  <a:pt x="85804" y="20215"/>
                  <a:pt x="85214" y="20030"/>
                </a:cubicBezTo>
                <a:cubicBezTo>
                  <a:pt x="84888" y="19660"/>
                  <a:pt x="84589" y="19335"/>
                  <a:pt x="84299" y="19000"/>
                </a:cubicBezTo>
                <a:lnTo>
                  <a:pt x="84299" y="19000"/>
                </a:lnTo>
                <a:cubicBezTo>
                  <a:pt x="84888" y="19185"/>
                  <a:pt x="85549" y="19370"/>
                  <a:pt x="86244" y="19555"/>
                </a:cubicBezTo>
                <a:cubicBezTo>
                  <a:pt x="86535" y="19881"/>
                  <a:pt x="86790" y="20180"/>
                  <a:pt x="87089" y="20470"/>
                </a:cubicBezTo>
                <a:lnTo>
                  <a:pt x="87089" y="20365"/>
                </a:lnTo>
                <a:cubicBezTo>
                  <a:pt x="86834" y="20101"/>
                  <a:pt x="86570" y="19845"/>
                  <a:pt x="86350" y="19555"/>
                </a:cubicBezTo>
                <a:lnTo>
                  <a:pt x="86350" y="19555"/>
                </a:lnTo>
                <a:cubicBezTo>
                  <a:pt x="86464" y="19590"/>
                  <a:pt x="86535" y="19625"/>
                  <a:pt x="86649" y="19625"/>
                </a:cubicBezTo>
                <a:cubicBezTo>
                  <a:pt x="86790" y="19660"/>
                  <a:pt x="86940" y="19704"/>
                  <a:pt x="87089" y="19740"/>
                </a:cubicBezTo>
                <a:lnTo>
                  <a:pt x="87089" y="19660"/>
                </a:lnTo>
                <a:cubicBezTo>
                  <a:pt x="86940" y="19625"/>
                  <a:pt x="86790" y="19625"/>
                  <a:pt x="86684" y="19590"/>
                </a:cubicBezTo>
                <a:cubicBezTo>
                  <a:pt x="86535" y="19555"/>
                  <a:pt x="86429" y="19520"/>
                  <a:pt x="86279" y="19484"/>
                </a:cubicBezTo>
                <a:cubicBezTo>
                  <a:pt x="85954" y="19150"/>
                  <a:pt x="85690" y="18780"/>
                  <a:pt x="85399" y="18454"/>
                </a:cubicBezTo>
                <a:cubicBezTo>
                  <a:pt x="85469" y="18454"/>
                  <a:pt x="85549" y="18490"/>
                  <a:pt x="85619" y="18490"/>
                </a:cubicBezTo>
                <a:cubicBezTo>
                  <a:pt x="86059" y="18604"/>
                  <a:pt x="86570" y="18674"/>
                  <a:pt x="87089" y="18745"/>
                </a:cubicBezTo>
                <a:lnTo>
                  <a:pt x="87089" y="18674"/>
                </a:lnTo>
                <a:cubicBezTo>
                  <a:pt x="86570" y="18604"/>
                  <a:pt x="86095" y="18560"/>
                  <a:pt x="85619" y="18454"/>
                </a:cubicBezTo>
                <a:cubicBezTo>
                  <a:pt x="85549" y="18419"/>
                  <a:pt x="85434" y="18419"/>
                  <a:pt x="85364" y="18384"/>
                </a:cubicBezTo>
                <a:cubicBezTo>
                  <a:pt x="85073" y="18014"/>
                  <a:pt x="84853" y="17680"/>
                  <a:pt x="84633" y="17354"/>
                </a:cubicBezTo>
                <a:lnTo>
                  <a:pt x="84633" y="17354"/>
                </a:lnTo>
                <a:cubicBezTo>
                  <a:pt x="84888" y="17389"/>
                  <a:pt x="85144" y="17459"/>
                  <a:pt x="85399" y="17504"/>
                </a:cubicBezTo>
                <a:cubicBezTo>
                  <a:pt x="85769" y="17574"/>
                  <a:pt x="86174" y="17644"/>
                  <a:pt x="86570" y="17680"/>
                </a:cubicBezTo>
                <a:cubicBezTo>
                  <a:pt x="86720" y="17944"/>
                  <a:pt x="86905" y="18199"/>
                  <a:pt x="87089" y="18454"/>
                </a:cubicBezTo>
                <a:lnTo>
                  <a:pt x="87089" y="18340"/>
                </a:lnTo>
                <a:cubicBezTo>
                  <a:pt x="86940" y="18120"/>
                  <a:pt x="86790" y="17900"/>
                  <a:pt x="86649" y="17680"/>
                </a:cubicBezTo>
                <a:cubicBezTo>
                  <a:pt x="86790" y="17680"/>
                  <a:pt x="86940" y="17724"/>
                  <a:pt x="87089" y="17724"/>
                </a:cubicBezTo>
                <a:lnTo>
                  <a:pt x="87089" y="17680"/>
                </a:lnTo>
                <a:cubicBezTo>
                  <a:pt x="86905" y="17644"/>
                  <a:pt x="86755" y="17644"/>
                  <a:pt x="86614" y="17609"/>
                </a:cubicBezTo>
                <a:cubicBezTo>
                  <a:pt x="86350" y="17239"/>
                  <a:pt x="86174" y="16878"/>
                  <a:pt x="85989" y="16509"/>
                </a:cubicBezTo>
                <a:lnTo>
                  <a:pt x="85989" y="16509"/>
                </a:lnTo>
                <a:cubicBezTo>
                  <a:pt x="86350" y="16544"/>
                  <a:pt x="86720" y="16579"/>
                  <a:pt x="87089" y="16579"/>
                </a:cubicBezTo>
                <a:lnTo>
                  <a:pt x="87089" y="16544"/>
                </a:lnTo>
                <a:cubicBezTo>
                  <a:pt x="86684" y="16509"/>
                  <a:pt x="86315" y="16473"/>
                  <a:pt x="85954" y="16438"/>
                </a:cubicBezTo>
                <a:cubicBezTo>
                  <a:pt x="85804" y="16068"/>
                  <a:pt x="85654" y="15663"/>
                  <a:pt x="85584" y="15303"/>
                </a:cubicBezTo>
                <a:lnTo>
                  <a:pt x="85584" y="15303"/>
                </a:lnTo>
                <a:cubicBezTo>
                  <a:pt x="85954" y="15338"/>
                  <a:pt x="86315" y="15373"/>
                  <a:pt x="86684" y="15408"/>
                </a:cubicBezTo>
                <a:cubicBezTo>
                  <a:pt x="86834" y="15408"/>
                  <a:pt x="86940" y="15408"/>
                  <a:pt x="87089" y="15443"/>
                </a:cubicBezTo>
                <a:lnTo>
                  <a:pt x="87089" y="15373"/>
                </a:lnTo>
                <a:cubicBezTo>
                  <a:pt x="86940" y="15373"/>
                  <a:pt x="86834" y="15338"/>
                  <a:pt x="86720" y="15338"/>
                </a:cubicBezTo>
                <a:cubicBezTo>
                  <a:pt x="86315" y="15303"/>
                  <a:pt x="85954" y="15259"/>
                  <a:pt x="85584" y="15223"/>
                </a:cubicBezTo>
                <a:cubicBezTo>
                  <a:pt x="85514" y="14862"/>
                  <a:pt x="85469" y="14493"/>
                  <a:pt x="85469" y="14123"/>
                </a:cubicBezTo>
                <a:lnTo>
                  <a:pt x="85469" y="14123"/>
                </a:lnTo>
                <a:cubicBezTo>
                  <a:pt x="85804" y="14158"/>
                  <a:pt x="86174" y="14202"/>
                  <a:pt x="86500" y="14237"/>
                </a:cubicBezTo>
                <a:cubicBezTo>
                  <a:pt x="86720" y="14272"/>
                  <a:pt x="86905" y="14272"/>
                  <a:pt x="87089" y="14308"/>
                </a:cubicBezTo>
                <a:lnTo>
                  <a:pt x="87089" y="14237"/>
                </a:lnTo>
                <a:cubicBezTo>
                  <a:pt x="86905" y="14237"/>
                  <a:pt x="86720" y="14202"/>
                  <a:pt x="86535" y="14202"/>
                </a:cubicBezTo>
                <a:cubicBezTo>
                  <a:pt x="86174" y="14158"/>
                  <a:pt x="85804" y="14123"/>
                  <a:pt x="85469" y="14088"/>
                </a:cubicBezTo>
                <a:cubicBezTo>
                  <a:pt x="85514" y="13762"/>
                  <a:pt x="85549" y="13427"/>
                  <a:pt x="85654" y="13137"/>
                </a:cubicBezTo>
                <a:lnTo>
                  <a:pt x="85619" y="13102"/>
                </a:lnTo>
                <a:cubicBezTo>
                  <a:pt x="85514" y="13427"/>
                  <a:pt x="85434" y="13762"/>
                  <a:pt x="85434" y="14088"/>
                </a:cubicBezTo>
                <a:cubicBezTo>
                  <a:pt x="84924" y="14017"/>
                  <a:pt x="84483" y="13938"/>
                  <a:pt x="84043" y="13832"/>
                </a:cubicBezTo>
                <a:cubicBezTo>
                  <a:pt x="83858" y="13797"/>
                  <a:pt x="83638" y="13762"/>
                  <a:pt x="83453" y="13683"/>
                </a:cubicBezTo>
                <a:cubicBezTo>
                  <a:pt x="83489" y="13357"/>
                  <a:pt x="83568" y="13022"/>
                  <a:pt x="83709" y="12732"/>
                </a:cubicBezTo>
                <a:cubicBezTo>
                  <a:pt x="83894" y="12767"/>
                  <a:pt x="84043" y="12837"/>
                  <a:pt x="84228" y="12881"/>
                </a:cubicBezTo>
                <a:cubicBezTo>
                  <a:pt x="84739" y="12987"/>
                  <a:pt x="85514" y="13058"/>
                  <a:pt x="86350" y="13137"/>
                </a:cubicBezTo>
                <a:cubicBezTo>
                  <a:pt x="86614" y="13137"/>
                  <a:pt x="86834" y="13172"/>
                  <a:pt x="87089" y="13172"/>
                </a:cubicBezTo>
                <a:lnTo>
                  <a:pt x="87089" y="13137"/>
                </a:lnTo>
                <a:cubicBezTo>
                  <a:pt x="86834" y="13102"/>
                  <a:pt x="86614" y="13102"/>
                  <a:pt x="86350" y="13058"/>
                </a:cubicBezTo>
                <a:cubicBezTo>
                  <a:pt x="85549" y="12987"/>
                  <a:pt x="84739" y="12917"/>
                  <a:pt x="84263" y="12802"/>
                </a:cubicBezTo>
                <a:cubicBezTo>
                  <a:pt x="81728" y="12221"/>
                  <a:pt x="79747" y="11297"/>
                  <a:pt x="78391" y="10020"/>
                </a:cubicBezTo>
                <a:cubicBezTo>
                  <a:pt x="77546" y="9281"/>
                  <a:pt x="76930" y="8365"/>
                  <a:pt x="76340" y="7449"/>
                </a:cubicBezTo>
                <a:cubicBezTo>
                  <a:pt x="76375" y="7414"/>
                  <a:pt x="76375" y="7379"/>
                  <a:pt x="76410" y="7335"/>
                </a:cubicBezTo>
                <a:lnTo>
                  <a:pt x="76340" y="7300"/>
                </a:lnTo>
                <a:cubicBezTo>
                  <a:pt x="76340" y="7335"/>
                  <a:pt x="76340" y="7379"/>
                  <a:pt x="76305" y="7379"/>
                </a:cubicBezTo>
                <a:cubicBezTo>
                  <a:pt x="76155" y="7159"/>
                  <a:pt x="76005" y="6939"/>
                  <a:pt x="75864" y="6675"/>
                </a:cubicBezTo>
                <a:cubicBezTo>
                  <a:pt x="75715" y="6419"/>
                  <a:pt x="75565" y="6164"/>
                  <a:pt x="75389" y="5909"/>
                </a:cubicBezTo>
                <a:cubicBezTo>
                  <a:pt x="75424" y="5838"/>
                  <a:pt x="75459" y="5759"/>
                  <a:pt x="75495" y="5689"/>
                </a:cubicBezTo>
                <a:lnTo>
                  <a:pt x="75459" y="5653"/>
                </a:lnTo>
                <a:cubicBezTo>
                  <a:pt x="75424" y="5724"/>
                  <a:pt x="75389" y="5759"/>
                  <a:pt x="75345" y="5838"/>
                </a:cubicBezTo>
                <a:cubicBezTo>
                  <a:pt x="75019" y="5284"/>
                  <a:pt x="74649" y="4773"/>
                  <a:pt x="74244" y="4298"/>
                </a:cubicBezTo>
                <a:cubicBezTo>
                  <a:pt x="74288" y="4254"/>
                  <a:pt x="74288" y="4218"/>
                  <a:pt x="74324" y="4183"/>
                </a:cubicBezTo>
                <a:lnTo>
                  <a:pt x="74244" y="4148"/>
                </a:lnTo>
                <a:cubicBezTo>
                  <a:pt x="74244" y="4183"/>
                  <a:pt x="74244" y="4218"/>
                  <a:pt x="74209" y="4254"/>
                </a:cubicBezTo>
                <a:cubicBezTo>
                  <a:pt x="73188" y="3012"/>
                  <a:pt x="71823" y="2097"/>
                  <a:pt x="69552" y="1912"/>
                </a:cubicBezTo>
                <a:cubicBezTo>
                  <a:pt x="69292" y="1892"/>
                  <a:pt x="69036" y="1883"/>
                  <a:pt x="68783" y="1883"/>
                </a:cubicBezTo>
                <a:cubicBezTo>
                  <a:pt x="66619" y="1883"/>
                  <a:pt x="64742" y="2569"/>
                  <a:pt x="63134" y="3523"/>
                </a:cubicBezTo>
                <a:lnTo>
                  <a:pt x="63099" y="3488"/>
                </a:lnTo>
                <a:cubicBezTo>
                  <a:pt x="63099" y="3523"/>
                  <a:pt x="63063" y="3558"/>
                  <a:pt x="63063" y="3593"/>
                </a:cubicBezTo>
                <a:cubicBezTo>
                  <a:pt x="62509" y="3928"/>
                  <a:pt x="61963" y="4298"/>
                  <a:pt x="61479" y="4694"/>
                </a:cubicBezTo>
                <a:cubicBezTo>
                  <a:pt x="61479" y="4694"/>
                  <a:pt x="61479" y="4659"/>
                  <a:pt x="61523" y="4623"/>
                </a:cubicBezTo>
                <a:lnTo>
                  <a:pt x="61443" y="4623"/>
                </a:lnTo>
                <a:cubicBezTo>
                  <a:pt x="61443" y="4659"/>
                  <a:pt x="61408" y="4738"/>
                  <a:pt x="61408" y="4773"/>
                </a:cubicBezTo>
                <a:cubicBezTo>
                  <a:pt x="60933" y="5178"/>
                  <a:pt x="60493" y="5574"/>
                  <a:pt x="60052" y="5944"/>
                </a:cubicBezTo>
                <a:lnTo>
                  <a:pt x="60017" y="5944"/>
                </a:lnTo>
                <a:lnTo>
                  <a:pt x="60017" y="6014"/>
                </a:lnTo>
                <a:cubicBezTo>
                  <a:pt x="59683" y="6349"/>
                  <a:pt x="59392" y="6639"/>
                  <a:pt x="59102" y="6974"/>
                </a:cubicBezTo>
                <a:cubicBezTo>
                  <a:pt x="57667" y="8515"/>
                  <a:pt x="55906" y="9800"/>
                  <a:pt x="54110" y="10971"/>
                </a:cubicBezTo>
                <a:lnTo>
                  <a:pt x="54110" y="10936"/>
                </a:lnTo>
                <a:lnTo>
                  <a:pt x="54039" y="10901"/>
                </a:lnTo>
                <a:cubicBezTo>
                  <a:pt x="54039" y="10936"/>
                  <a:pt x="54039" y="10971"/>
                  <a:pt x="53995" y="11041"/>
                </a:cubicBezTo>
                <a:cubicBezTo>
                  <a:pt x="53485" y="11376"/>
                  <a:pt x="52939" y="11702"/>
                  <a:pt x="52384" y="12036"/>
                </a:cubicBezTo>
                <a:lnTo>
                  <a:pt x="52384" y="11957"/>
                </a:lnTo>
                <a:lnTo>
                  <a:pt x="52349" y="11957"/>
                </a:lnTo>
                <a:cubicBezTo>
                  <a:pt x="52314" y="12001"/>
                  <a:pt x="52314" y="12036"/>
                  <a:pt x="52279" y="12107"/>
                </a:cubicBezTo>
                <a:cubicBezTo>
                  <a:pt x="51759" y="12397"/>
                  <a:pt x="51213" y="12732"/>
                  <a:pt x="50694" y="13022"/>
                </a:cubicBezTo>
                <a:lnTo>
                  <a:pt x="50659" y="13022"/>
                </a:lnTo>
                <a:lnTo>
                  <a:pt x="50623" y="13058"/>
                </a:lnTo>
                <a:cubicBezTo>
                  <a:pt x="50518" y="13137"/>
                  <a:pt x="50368" y="13207"/>
                  <a:pt x="50218" y="13322"/>
                </a:cubicBezTo>
                <a:lnTo>
                  <a:pt x="49813" y="13542"/>
                </a:lnTo>
                <a:cubicBezTo>
                  <a:pt x="47833" y="14677"/>
                  <a:pt x="46072" y="15259"/>
                  <a:pt x="44390" y="15303"/>
                </a:cubicBezTo>
                <a:cubicBezTo>
                  <a:pt x="44330" y="15306"/>
                  <a:pt x="44271" y="15308"/>
                  <a:pt x="44212" y="15308"/>
                </a:cubicBezTo>
                <a:cubicBezTo>
                  <a:pt x="43689" y="15308"/>
                  <a:pt x="43198" y="15177"/>
                  <a:pt x="42700" y="15082"/>
                </a:cubicBezTo>
                <a:cubicBezTo>
                  <a:pt x="42330" y="15003"/>
                  <a:pt x="41934" y="14933"/>
                  <a:pt x="41529" y="14898"/>
                </a:cubicBezTo>
                <a:cubicBezTo>
                  <a:pt x="41414" y="14862"/>
                  <a:pt x="41309" y="14862"/>
                  <a:pt x="41159" y="14862"/>
                </a:cubicBezTo>
                <a:cubicBezTo>
                  <a:pt x="41194" y="14862"/>
                  <a:pt x="41194" y="14818"/>
                  <a:pt x="41194" y="14818"/>
                </a:cubicBezTo>
                <a:lnTo>
                  <a:pt x="41159" y="14783"/>
                </a:lnTo>
                <a:cubicBezTo>
                  <a:pt x="41124" y="14818"/>
                  <a:pt x="41124" y="14818"/>
                  <a:pt x="41124" y="14862"/>
                </a:cubicBezTo>
                <a:cubicBezTo>
                  <a:pt x="41016" y="14856"/>
                  <a:pt x="40914" y="14853"/>
                  <a:pt x="40815" y="14853"/>
                </a:cubicBezTo>
                <a:cubicBezTo>
                  <a:pt x="40245" y="14853"/>
                  <a:pt x="39801" y="14955"/>
                  <a:pt x="39178" y="15082"/>
                </a:cubicBezTo>
                <a:cubicBezTo>
                  <a:pt x="39143" y="15082"/>
                  <a:pt x="39073" y="15082"/>
                  <a:pt x="39029" y="15118"/>
                </a:cubicBezTo>
                <a:cubicBezTo>
                  <a:pt x="38923" y="15118"/>
                  <a:pt x="38773" y="15153"/>
                  <a:pt x="38632" y="15188"/>
                </a:cubicBezTo>
                <a:cubicBezTo>
                  <a:pt x="37705" y="15387"/>
                  <a:pt x="36714" y="15489"/>
                  <a:pt x="35705" y="15489"/>
                </a:cubicBezTo>
                <a:cubicBezTo>
                  <a:pt x="34836" y="15489"/>
                  <a:pt x="33953" y="15413"/>
                  <a:pt x="33086" y="15259"/>
                </a:cubicBezTo>
                <a:lnTo>
                  <a:pt x="33051" y="15259"/>
                </a:lnTo>
                <a:cubicBezTo>
                  <a:pt x="32390" y="15153"/>
                  <a:pt x="31730" y="15003"/>
                  <a:pt x="31105" y="14783"/>
                </a:cubicBezTo>
                <a:lnTo>
                  <a:pt x="31070" y="14748"/>
                </a:lnTo>
                <a:cubicBezTo>
                  <a:pt x="29608" y="14272"/>
                  <a:pt x="28288" y="13463"/>
                  <a:pt x="27407" y="12327"/>
                </a:cubicBezTo>
                <a:cubicBezTo>
                  <a:pt x="26263" y="10936"/>
                  <a:pt x="25972" y="9175"/>
                  <a:pt x="25682" y="7485"/>
                </a:cubicBezTo>
                <a:cubicBezTo>
                  <a:pt x="25347" y="5838"/>
                  <a:pt x="25057" y="4113"/>
                  <a:pt x="23991" y="2757"/>
                </a:cubicBezTo>
                <a:lnTo>
                  <a:pt x="23956" y="2757"/>
                </a:lnTo>
                <a:cubicBezTo>
                  <a:pt x="23771" y="2493"/>
                  <a:pt x="23551" y="2273"/>
                  <a:pt x="23296" y="2053"/>
                </a:cubicBezTo>
                <a:cubicBezTo>
                  <a:pt x="21792" y="695"/>
                  <a:pt x="19593" y="0"/>
                  <a:pt x="16959" y="0"/>
                </a:cubicBezTo>
                <a:close/>
              </a:path>
            </a:pathLst>
          </a:custGeom>
          <a:gradFill>
            <a:gsLst>
              <a:gs pos="0">
                <a:srgbClr val="9C1B40"/>
              </a:gs>
              <a:gs pos="100000">
                <a:srgbClr val="24263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1259661" y="3275271"/>
            <a:ext cx="6625835" cy="1870226"/>
          </a:xfrm>
          <a:custGeom>
            <a:avLst/>
            <a:gdLst/>
            <a:ahLst/>
            <a:cxnLst/>
            <a:rect l="l" t="t" r="r" b="b"/>
            <a:pathLst>
              <a:path w="110050" h="31063" extrusionOk="0">
                <a:moveTo>
                  <a:pt x="83462" y="76"/>
                </a:moveTo>
                <a:cubicBezTo>
                  <a:pt x="83882" y="76"/>
                  <a:pt x="84281" y="93"/>
                  <a:pt x="84668" y="134"/>
                </a:cubicBezTo>
                <a:cubicBezTo>
                  <a:pt x="84483" y="724"/>
                  <a:pt x="84333" y="1349"/>
                  <a:pt x="84192" y="1974"/>
                </a:cubicBezTo>
                <a:cubicBezTo>
                  <a:pt x="83768" y="1900"/>
                  <a:pt x="83310" y="1874"/>
                  <a:pt x="82824" y="1874"/>
                </a:cubicBezTo>
                <a:cubicBezTo>
                  <a:pt x="82555" y="1874"/>
                  <a:pt x="82277" y="1882"/>
                  <a:pt x="81991" y="1895"/>
                </a:cubicBezTo>
                <a:cubicBezTo>
                  <a:pt x="81736" y="1895"/>
                  <a:pt x="81472" y="1930"/>
                  <a:pt x="81252" y="1930"/>
                </a:cubicBezTo>
                <a:cubicBezTo>
                  <a:pt x="81366" y="1349"/>
                  <a:pt x="81516" y="759"/>
                  <a:pt x="81692" y="169"/>
                </a:cubicBezTo>
                <a:cubicBezTo>
                  <a:pt x="81991" y="134"/>
                  <a:pt x="82247" y="99"/>
                  <a:pt x="82537" y="99"/>
                </a:cubicBezTo>
                <a:cubicBezTo>
                  <a:pt x="82858" y="84"/>
                  <a:pt x="83165" y="76"/>
                  <a:pt x="83462" y="76"/>
                </a:cubicBezTo>
                <a:close/>
                <a:moveTo>
                  <a:pt x="81586" y="169"/>
                </a:moveTo>
                <a:lnTo>
                  <a:pt x="81586" y="169"/>
                </a:lnTo>
                <a:cubicBezTo>
                  <a:pt x="81401" y="759"/>
                  <a:pt x="81296" y="1349"/>
                  <a:pt x="81146" y="1930"/>
                </a:cubicBezTo>
                <a:cubicBezTo>
                  <a:pt x="80195" y="2044"/>
                  <a:pt x="79236" y="2229"/>
                  <a:pt x="78320" y="2520"/>
                </a:cubicBezTo>
                <a:cubicBezTo>
                  <a:pt x="78434" y="1974"/>
                  <a:pt x="78575" y="1384"/>
                  <a:pt x="78725" y="830"/>
                </a:cubicBezTo>
                <a:cubicBezTo>
                  <a:pt x="79605" y="539"/>
                  <a:pt x="80591" y="319"/>
                  <a:pt x="81586" y="169"/>
                </a:cubicBezTo>
                <a:close/>
                <a:moveTo>
                  <a:pt x="84773" y="169"/>
                </a:moveTo>
                <a:cubicBezTo>
                  <a:pt x="85768" y="284"/>
                  <a:pt x="86684" y="574"/>
                  <a:pt x="87494" y="944"/>
                </a:cubicBezTo>
                <a:cubicBezTo>
                  <a:pt x="87274" y="1534"/>
                  <a:pt x="87089" y="2150"/>
                  <a:pt x="86974" y="2775"/>
                </a:cubicBezTo>
                <a:cubicBezTo>
                  <a:pt x="86173" y="2370"/>
                  <a:pt x="85293" y="2115"/>
                  <a:pt x="84263" y="1974"/>
                </a:cubicBezTo>
                <a:cubicBezTo>
                  <a:pt x="84412" y="1349"/>
                  <a:pt x="84553" y="759"/>
                  <a:pt x="84773" y="169"/>
                </a:cubicBezTo>
                <a:close/>
                <a:moveTo>
                  <a:pt x="78655" y="874"/>
                </a:moveTo>
                <a:cubicBezTo>
                  <a:pt x="78470" y="1419"/>
                  <a:pt x="78355" y="1974"/>
                  <a:pt x="78250" y="2555"/>
                </a:cubicBezTo>
                <a:cubicBezTo>
                  <a:pt x="77334" y="2810"/>
                  <a:pt x="76489" y="3180"/>
                  <a:pt x="75644" y="3656"/>
                </a:cubicBezTo>
                <a:cubicBezTo>
                  <a:pt x="75714" y="3110"/>
                  <a:pt x="75829" y="2590"/>
                  <a:pt x="75969" y="2080"/>
                </a:cubicBezTo>
                <a:cubicBezTo>
                  <a:pt x="76815" y="1604"/>
                  <a:pt x="77695" y="1199"/>
                  <a:pt x="78655" y="874"/>
                </a:cubicBezTo>
                <a:close/>
                <a:moveTo>
                  <a:pt x="82621" y="1956"/>
                </a:moveTo>
                <a:cubicBezTo>
                  <a:pt x="83163" y="1956"/>
                  <a:pt x="83689" y="1994"/>
                  <a:pt x="84192" y="2044"/>
                </a:cubicBezTo>
                <a:cubicBezTo>
                  <a:pt x="84043" y="2775"/>
                  <a:pt x="83937" y="3550"/>
                  <a:pt x="83858" y="4281"/>
                </a:cubicBezTo>
                <a:cubicBezTo>
                  <a:pt x="83450" y="4239"/>
                  <a:pt x="83055" y="4222"/>
                  <a:pt x="82658" y="4222"/>
                </a:cubicBezTo>
                <a:cubicBezTo>
                  <a:pt x="82377" y="4222"/>
                  <a:pt x="82095" y="4231"/>
                  <a:pt x="81806" y="4245"/>
                </a:cubicBezTo>
                <a:cubicBezTo>
                  <a:pt x="81516" y="4245"/>
                  <a:pt x="81181" y="4281"/>
                  <a:pt x="80891" y="4316"/>
                </a:cubicBezTo>
                <a:cubicBezTo>
                  <a:pt x="80961" y="3550"/>
                  <a:pt x="81076" y="2775"/>
                  <a:pt x="81217" y="2044"/>
                </a:cubicBezTo>
                <a:cubicBezTo>
                  <a:pt x="81472" y="2009"/>
                  <a:pt x="81736" y="1974"/>
                  <a:pt x="81991" y="1974"/>
                </a:cubicBezTo>
                <a:cubicBezTo>
                  <a:pt x="82203" y="1962"/>
                  <a:pt x="82413" y="1956"/>
                  <a:pt x="82621" y="1956"/>
                </a:cubicBezTo>
                <a:close/>
                <a:moveTo>
                  <a:pt x="87564" y="979"/>
                </a:moveTo>
                <a:cubicBezTo>
                  <a:pt x="88409" y="1419"/>
                  <a:pt x="89175" y="1974"/>
                  <a:pt x="89836" y="2590"/>
                </a:cubicBezTo>
                <a:cubicBezTo>
                  <a:pt x="89660" y="3145"/>
                  <a:pt x="89510" y="3770"/>
                  <a:pt x="89395" y="4351"/>
                </a:cubicBezTo>
                <a:cubicBezTo>
                  <a:pt x="88700" y="3770"/>
                  <a:pt x="87934" y="3215"/>
                  <a:pt x="87054" y="2810"/>
                </a:cubicBezTo>
                <a:cubicBezTo>
                  <a:pt x="87194" y="2194"/>
                  <a:pt x="87344" y="1569"/>
                  <a:pt x="87564" y="979"/>
                </a:cubicBezTo>
                <a:close/>
                <a:moveTo>
                  <a:pt x="81146" y="2044"/>
                </a:moveTo>
                <a:lnTo>
                  <a:pt x="81146" y="2044"/>
                </a:lnTo>
                <a:cubicBezTo>
                  <a:pt x="80996" y="2775"/>
                  <a:pt x="80891" y="3550"/>
                  <a:pt x="80812" y="4316"/>
                </a:cubicBezTo>
                <a:cubicBezTo>
                  <a:pt x="79790" y="4430"/>
                  <a:pt x="78875" y="4615"/>
                  <a:pt x="77994" y="4906"/>
                </a:cubicBezTo>
                <a:cubicBezTo>
                  <a:pt x="78065" y="4131"/>
                  <a:pt x="78170" y="3365"/>
                  <a:pt x="78320" y="2634"/>
                </a:cubicBezTo>
                <a:cubicBezTo>
                  <a:pt x="79200" y="2335"/>
                  <a:pt x="80151" y="2150"/>
                  <a:pt x="81146" y="2044"/>
                </a:cubicBezTo>
                <a:close/>
                <a:moveTo>
                  <a:pt x="84263" y="2044"/>
                </a:moveTo>
                <a:cubicBezTo>
                  <a:pt x="85293" y="2194"/>
                  <a:pt x="86173" y="2485"/>
                  <a:pt x="86974" y="2854"/>
                </a:cubicBezTo>
                <a:cubicBezTo>
                  <a:pt x="86833" y="3550"/>
                  <a:pt x="86719" y="4245"/>
                  <a:pt x="86684" y="4941"/>
                </a:cubicBezTo>
                <a:cubicBezTo>
                  <a:pt x="85803" y="4615"/>
                  <a:pt x="84888" y="4430"/>
                  <a:pt x="83937" y="4316"/>
                </a:cubicBezTo>
                <a:cubicBezTo>
                  <a:pt x="84007" y="3550"/>
                  <a:pt x="84113" y="2775"/>
                  <a:pt x="84263" y="2044"/>
                </a:cubicBezTo>
                <a:close/>
                <a:moveTo>
                  <a:pt x="75864" y="2115"/>
                </a:moveTo>
                <a:lnTo>
                  <a:pt x="75864" y="2115"/>
                </a:lnTo>
                <a:cubicBezTo>
                  <a:pt x="75749" y="2634"/>
                  <a:pt x="75644" y="3180"/>
                  <a:pt x="75529" y="3691"/>
                </a:cubicBezTo>
                <a:cubicBezTo>
                  <a:pt x="74913" y="4061"/>
                  <a:pt x="74323" y="4430"/>
                  <a:pt x="73733" y="4871"/>
                </a:cubicBezTo>
                <a:cubicBezTo>
                  <a:pt x="73548" y="4976"/>
                  <a:pt x="73372" y="5126"/>
                  <a:pt x="73187" y="5275"/>
                </a:cubicBezTo>
                <a:cubicBezTo>
                  <a:pt x="73258" y="4756"/>
                  <a:pt x="73328" y="4281"/>
                  <a:pt x="73443" y="3805"/>
                </a:cubicBezTo>
                <a:cubicBezTo>
                  <a:pt x="74209" y="3180"/>
                  <a:pt x="74983" y="2634"/>
                  <a:pt x="75864" y="2115"/>
                </a:cubicBezTo>
                <a:close/>
                <a:moveTo>
                  <a:pt x="78214" y="2634"/>
                </a:moveTo>
                <a:lnTo>
                  <a:pt x="78214" y="2634"/>
                </a:lnTo>
                <a:cubicBezTo>
                  <a:pt x="78065" y="3400"/>
                  <a:pt x="77950" y="4175"/>
                  <a:pt x="77880" y="4941"/>
                </a:cubicBezTo>
                <a:cubicBezTo>
                  <a:pt x="76999" y="5196"/>
                  <a:pt x="76154" y="5566"/>
                  <a:pt x="75388" y="6006"/>
                </a:cubicBezTo>
                <a:lnTo>
                  <a:pt x="75388" y="6006"/>
                </a:lnTo>
                <a:cubicBezTo>
                  <a:pt x="75424" y="5196"/>
                  <a:pt x="75494" y="4466"/>
                  <a:pt x="75608" y="3770"/>
                </a:cubicBezTo>
                <a:cubicBezTo>
                  <a:pt x="76410" y="3330"/>
                  <a:pt x="77290" y="2925"/>
                  <a:pt x="78214" y="2634"/>
                </a:cubicBezTo>
                <a:close/>
                <a:moveTo>
                  <a:pt x="87054" y="2890"/>
                </a:moveTo>
                <a:cubicBezTo>
                  <a:pt x="87899" y="3330"/>
                  <a:pt x="88665" y="3840"/>
                  <a:pt x="89395" y="4466"/>
                </a:cubicBezTo>
                <a:cubicBezTo>
                  <a:pt x="89290" y="5011"/>
                  <a:pt x="89255" y="5566"/>
                  <a:pt x="89219" y="6156"/>
                </a:cubicBezTo>
                <a:cubicBezTo>
                  <a:pt x="88445" y="5672"/>
                  <a:pt x="87599" y="5275"/>
                  <a:pt x="86754" y="4976"/>
                </a:cubicBezTo>
                <a:cubicBezTo>
                  <a:pt x="86833" y="4281"/>
                  <a:pt x="86904" y="3585"/>
                  <a:pt x="87054" y="2890"/>
                </a:cubicBezTo>
                <a:close/>
                <a:moveTo>
                  <a:pt x="89915" y="2634"/>
                </a:moveTo>
                <a:cubicBezTo>
                  <a:pt x="90610" y="3251"/>
                  <a:pt x="91235" y="3955"/>
                  <a:pt x="91817" y="4686"/>
                </a:cubicBezTo>
                <a:cubicBezTo>
                  <a:pt x="91640" y="5275"/>
                  <a:pt x="91526" y="5857"/>
                  <a:pt x="91491" y="6482"/>
                </a:cubicBezTo>
                <a:cubicBezTo>
                  <a:pt x="90830" y="5751"/>
                  <a:pt x="90205" y="5055"/>
                  <a:pt x="89475" y="4430"/>
                </a:cubicBezTo>
                <a:cubicBezTo>
                  <a:pt x="89580" y="3805"/>
                  <a:pt x="89730" y="3215"/>
                  <a:pt x="89915" y="2634"/>
                </a:cubicBezTo>
                <a:close/>
                <a:moveTo>
                  <a:pt x="82349" y="4302"/>
                </a:moveTo>
                <a:cubicBezTo>
                  <a:pt x="82852" y="4302"/>
                  <a:pt x="83345" y="4337"/>
                  <a:pt x="83858" y="4395"/>
                </a:cubicBezTo>
                <a:cubicBezTo>
                  <a:pt x="83787" y="5231"/>
                  <a:pt x="83752" y="6077"/>
                  <a:pt x="83752" y="6922"/>
                </a:cubicBezTo>
                <a:cubicBezTo>
                  <a:pt x="83277" y="6887"/>
                  <a:pt x="82757" y="6887"/>
                  <a:pt x="82282" y="6887"/>
                </a:cubicBezTo>
                <a:cubicBezTo>
                  <a:pt x="81771" y="6922"/>
                  <a:pt x="81252" y="6957"/>
                  <a:pt x="80741" y="7036"/>
                </a:cubicBezTo>
                <a:cubicBezTo>
                  <a:pt x="80741" y="6156"/>
                  <a:pt x="80812" y="5275"/>
                  <a:pt x="80891" y="4395"/>
                </a:cubicBezTo>
                <a:cubicBezTo>
                  <a:pt x="81181" y="4351"/>
                  <a:pt x="81516" y="4316"/>
                  <a:pt x="81806" y="4316"/>
                </a:cubicBezTo>
                <a:cubicBezTo>
                  <a:pt x="81989" y="4307"/>
                  <a:pt x="82170" y="4302"/>
                  <a:pt x="82349" y="4302"/>
                </a:cubicBezTo>
                <a:close/>
                <a:moveTo>
                  <a:pt x="73328" y="3911"/>
                </a:moveTo>
                <a:lnTo>
                  <a:pt x="73328" y="3911"/>
                </a:lnTo>
                <a:cubicBezTo>
                  <a:pt x="73223" y="4351"/>
                  <a:pt x="73152" y="4871"/>
                  <a:pt x="73073" y="5346"/>
                </a:cubicBezTo>
                <a:cubicBezTo>
                  <a:pt x="72377" y="5892"/>
                  <a:pt x="71717" y="6517"/>
                  <a:pt x="71022" y="7212"/>
                </a:cubicBezTo>
                <a:cubicBezTo>
                  <a:pt x="71092" y="6737"/>
                  <a:pt x="71171" y="6332"/>
                  <a:pt x="71242" y="5892"/>
                </a:cubicBezTo>
                <a:cubicBezTo>
                  <a:pt x="71902" y="5196"/>
                  <a:pt x="72597" y="4536"/>
                  <a:pt x="73328" y="3911"/>
                </a:cubicBezTo>
                <a:close/>
                <a:moveTo>
                  <a:pt x="83937" y="4395"/>
                </a:moveTo>
                <a:cubicBezTo>
                  <a:pt x="84853" y="4501"/>
                  <a:pt x="85803" y="4721"/>
                  <a:pt x="86684" y="5011"/>
                </a:cubicBezTo>
                <a:cubicBezTo>
                  <a:pt x="86613" y="5821"/>
                  <a:pt x="86613" y="6631"/>
                  <a:pt x="86649" y="7397"/>
                </a:cubicBezTo>
                <a:cubicBezTo>
                  <a:pt x="85733" y="7142"/>
                  <a:pt x="84817" y="6992"/>
                  <a:pt x="83858" y="6922"/>
                </a:cubicBezTo>
                <a:cubicBezTo>
                  <a:pt x="83823" y="6077"/>
                  <a:pt x="83858" y="5231"/>
                  <a:pt x="83937" y="4395"/>
                </a:cubicBezTo>
                <a:close/>
                <a:moveTo>
                  <a:pt x="75529" y="3805"/>
                </a:moveTo>
                <a:lnTo>
                  <a:pt x="75529" y="3805"/>
                </a:lnTo>
                <a:cubicBezTo>
                  <a:pt x="75424" y="4501"/>
                  <a:pt x="75353" y="5275"/>
                  <a:pt x="75274" y="6041"/>
                </a:cubicBezTo>
                <a:cubicBezTo>
                  <a:pt x="74473" y="6482"/>
                  <a:pt x="73698" y="6992"/>
                  <a:pt x="73002" y="7547"/>
                </a:cubicBezTo>
                <a:cubicBezTo>
                  <a:pt x="73002" y="6772"/>
                  <a:pt x="73073" y="6077"/>
                  <a:pt x="73152" y="5381"/>
                </a:cubicBezTo>
                <a:cubicBezTo>
                  <a:pt x="73883" y="4791"/>
                  <a:pt x="74693" y="4281"/>
                  <a:pt x="75529" y="3805"/>
                </a:cubicBezTo>
                <a:close/>
                <a:moveTo>
                  <a:pt x="80776" y="4395"/>
                </a:moveTo>
                <a:lnTo>
                  <a:pt x="80776" y="4395"/>
                </a:lnTo>
                <a:cubicBezTo>
                  <a:pt x="80706" y="5275"/>
                  <a:pt x="80671" y="6156"/>
                  <a:pt x="80671" y="7036"/>
                </a:cubicBezTo>
                <a:cubicBezTo>
                  <a:pt x="79676" y="7142"/>
                  <a:pt x="78760" y="7362"/>
                  <a:pt x="77845" y="7653"/>
                </a:cubicBezTo>
                <a:cubicBezTo>
                  <a:pt x="77845" y="6737"/>
                  <a:pt x="77880" y="5857"/>
                  <a:pt x="77994" y="4976"/>
                </a:cubicBezTo>
                <a:cubicBezTo>
                  <a:pt x="78875" y="4721"/>
                  <a:pt x="79790" y="4501"/>
                  <a:pt x="80776" y="4395"/>
                </a:cubicBezTo>
                <a:close/>
                <a:moveTo>
                  <a:pt x="89475" y="4536"/>
                </a:moveTo>
                <a:cubicBezTo>
                  <a:pt x="90170" y="5161"/>
                  <a:pt x="90830" y="5857"/>
                  <a:pt x="91456" y="6596"/>
                </a:cubicBezTo>
                <a:cubicBezTo>
                  <a:pt x="91420" y="6992"/>
                  <a:pt x="91420" y="7432"/>
                  <a:pt x="91420" y="7837"/>
                </a:cubicBezTo>
                <a:cubicBezTo>
                  <a:pt x="91086" y="7547"/>
                  <a:pt x="90760" y="7256"/>
                  <a:pt x="90425" y="6957"/>
                </a:cubicBezTo>
                <a:cubicBezTo>
                  <a:pt x="90056" y="6702"/>
                  <a:pt x="89695" y="6446"/>
                  <a:pt x="89325" y="6191"/>
                </a:cubicBezTo>
                <a:cubicBezTo>
                  <a:pt x="89325" y="5636"/>
                  <a:pt x="89395" y="5091"/>
                  <a:pt x="89475" y="4536"/>
                </a:cubicBezTo>
                <a:close/>
                <a:moveTo>
                  <a:pt x="86754" y="5055"/>
                </a:moveTo>
                <a:cubicBezTo>
                  <a:pt x="87599" y="5346"/>
                  <a:pt x="88445" y="5751"/>
                  <a:pt x="89219" y="6262"/>
                </a:cubicBezTo>
                <a:cubicBezTo>
                  <a:pt x="89219" y="6957"/>
                  <a:pt x="89219" y="7697"/>
                  <a:pt x="89290" y="8427"/>
                </a:cubicBezTo>
                <a:cubicBezTo>
                  <a:pt x="88480" y="8022"/>
                  <a:pt x="87635" y="7697"/>
                  <a:pt x="86719" y="7432"/>
                </a:cubicBezTo>
                <a:cubicBezTo>
                  <a:pt x="86684" y="6631"/>
                  <a:pt x="86719" y="5857"/>
                  <a:pt x="86754" y="5055"/>
                </a:cubicBezTo>
                <a:close/>
                <a:moveTo>
                  <a:pt x="91896" y="4756"/>
                </a:moveTo>
                <a:cubicBezTo>
                  <a:pt x="92186" y="5126"/>
                  <a:pt x="92442" y="5452"/>
                  <a:pt x="92741" y="5786"/>
                </a:cubicBezTo>
                <a:cubicBezTo>
                  <a:pt x="92996" y="6112"/>
                  <a:pt x="93252" y="6446"/>
                  <a:pt x="93542" y="6772"/>
                </a:cubicBezTo>
                <a:cubicBezTo>
                  <a:pt x="93357" y="7327"/>
                  <a:pt x="93252" y="7917"/>
                  <a:pt x="93216" y="8463"/>
                </a:cubicBezTo>
                <a:cubicBezTo>
                  <a:pt x="92882" y="8137"/>
                  <a:pt x="92591" y="7802"/>
                  <a:pt x="92301" y="7432"/>
                </a:cubicBezTo>
                <a:cubicBezTo>
                  <a:pt x="92081" y="7142"/>
                  <a:pt x="91817" y="6851"/>
                  <a:pt x="91561" y="6552"/>
                </a:cubicBezTo>
                <a:cubicBezTo>
                  <a:pt x="91596" y="5971"/>
                  <a:pt x="91711" y="5346"/>
                  <a:pt x="91896" y="4756"/>
                </a:cubicBezTo>
                <a:close/>
                <a:moveTo>
                  <a:pt x="77880" y="5011"/>
                </a:moveTo>
                <a:cubicBezTo>
                  <a:pt x="77809" y="5892"/>
                  <a:pt x="77774" y="6772"/>
                  <a:pt x="77774" y="7653"/>
                </a:cubicBezTo>
                <a:cubicBezTo>
                  <a:pt x="76929" y="7952"/>
                  <a:pt x="76119" y="8278"/>
                  <a:pt x="75353" y="8683"/>
                </a:cubicBezTo>
                <a:cubicBezTo>
                  <a:pt x="75309" y="7767"/>
                  <a:pt x="75309" y="6922"/>
                  <a:pt x="75388" y="6077"/>
                </a:cubicBezTo>
                <a:cubicBezTo>
                  <a:pt x="76154" y="5672"/>
                  <a:pt x="76999" y="5311"/>
                  <a:pt x="77880" y="5011"/>
                </a:cubicBezTo>
                <a:close/>
                <a:moveTo>
                  <a:pt x="71127" y="6006"/>
                </a:moveTo>
                <a:cubicBezTo>
                  <a:pt x="71057" y="6446"/>
                  <a:pt x="70986" y="6851"/>
                  <a:pt x="70951" y="7292"/>
                </a:cubicBezTo>
                <a:cubicBezTo>
                  <a:pt x="70396" y="7873"/>
                  <a:pt x="69851" y="8498"/>
                  <a:pt x="69261" y="9158"/>
                </a:cubicBezTo>
                <a:cubicBezTo>
                  <a:pt x="69331" y="8753"/>
                  <a:pt x="69366" y="8392"/>
                  <a:pt x="69446" y="7987"/>
                </a:cubicBezTo>
                <a:cubicBezTo>
                  <a:pt x="69956" y="7327"/>
                  <a:pt x="70511" y="6667"/>
                  <a:pt x="71127" y="6006"/>
                </a:cubicBezTo>
                <a:close/>
                <a:moveTo>
                  <a:pt x="73073" y="5452"/>
                </a:moveTo>
                <a:cubicBezTo>
                  <a:pt x="72967" y="6156"/>
                  <a:pt x="72932" y="6851"/>
                  <a:pt x="72888" y="7617"/>
                </a:cubicBezTo>
                <a:cubicBezTo>
                  <a:pt x="72192" y="8172"/>
                  <a:pt x="71532" y="8753"/>
                  <a:pt x="70907" y="9378"/>
                </a:cubicBezTo>
                <a:cubicBezTo>
                  <a:pt x="70907" y="8683"/>
                  <a:pt x="70951" y="7987"/>
                  <a:pt x="71022" y="7327"/>
                </a:cubicBezTo>
                <a:cubicBezTo>
                  <a:pt x="71647" y="6667"/>
                  <a:pt x="72342" y="6041"/>
                  <a:pt x="73073" y="5452"/>
                </a:cubicBezTo>
                <a:close/>
                <a:moveTo>
                  <a:pt x="83017" y="6966"/>
                </a:moveTo>
                <a:cubicBezTo>
                  <a:pt x="83266" y="6966"/>
                  <a:pt x="83514" y="6975"/>
                  <a:pt x="83752" y="6992"/>
                </a:cubicBezTo>
                <a:cubicBezTo>
                  <a:pt x="83787" y="7802"/>
                  <a:pt x="83823" y="8612"/>
                  <a:pt x="83893" y="9413"/>
                </a:cubicBezTo>
                <a:cubicBezTo>
                  <a:pt x="83717" y="9403"/>
                  <a:pt x="83537" y="9399"/>
                  <a:pt x="83356" y="9399"/>
                </a:cubicBezTo>
                <a:cubicBezTo>
                  <a:pt x="82902" y="9399"/>
                  <a:pt x="82438" y="9426"/>
                  <a:pt x="81991" y="9457"/>
                </a:cubicBezTo>
                <a:cubicBezTo>
                  <a:pt x="81586" y="9493"/>
                  <a:pt x="81181" y="9528"/>
                  <a:pt x="80812" y="9563"/>
                </a:cubicBezTo>
                <a:cubicBezTo>
                  <a:pt x="80776" y="8753"/>
                  <a:pt x="80741" y="7917"/>
                  <a:pt x="80741" y="7107"/>
                </a:cubicBezTo>
                <a:cubicBezTo>
                  <a:pt x="81252" y="7036"/>
                  <a:pt x="81771" y="6992"/>
                  <a:pt x="82282" y="6992"/>
                </a:cubicBezTo>
                <a:cubicBezTo>
                  <a:pt x="82520" y="6975"/>
                  <a:pt x="82768" y="6966"/>
                  <a:pt x="83017" y="6966"/>
                </a:cubicBezTo>
                <a:close/>
                <a:moveTo>
                  <a:pt x="91526" y="6667"/>
                </a:moveTo>
                <a:cubicBezTo>
                  <a:pt x="91781" y="6957"/>
                  <a:pt x="92001" y="7212"/>
                  <a:pt x="92257" y="7512"/>
                </a:cubicBezTo>
                <a:cubicBezTo>
                  <a:pt x="92556" y="7873"/>
                  <a:pt x="92882" y="8242"/>
                  <a:pt x="93181" y="8612"/>
                </a:cubicBezTo>
                <a:cubicBezTo>
                  <a:pt x="93137" y="8973"/>
                  <a:pt x="93137" y="9343"/>
                  <a:pt x="93181" y="9748"/>
                </a:cubicBezTo>
                <a:cubicBezTo>
                  <a:pt x="92626" y="9123"/>
                  <a:pt x="92116" y="8498"/>
                  <a:pt x="91491" y="7952"/>
                </a:cubicBezTo>
                <a:cubicBezTo>
                  <a:pt x="91491" y="7512"/>
                  <a:pt x="91491" y="7107"/>
                  <a:pt x="91526" y="6667"/>
                </a:cubicBezTo>
                <a:close/>
                <a:moveTo>
                  <a:pt x="83858" y="6992"/>
                </a:moveTo>
                <a:cubicBezTo>
                  <a:pt x="84817" y="7071"/>
                  <a:pt x="85733" y="7256"/>
                  <a:pt x="86649" y="7512"/>
                </a:cubicBezTo>
                <a:cubicBezTo>
                  <a:pt x="86684" y="8278"/>
                  <a:pt x="86754" y="9017"/>
                  <a:pt x="86869" y="9783"/>
                </a:cubicBezTo>
                <a:cubicBezTo>
                  <a:pt x="85918" y="9563"/>
                  <a:pt x="84958" y="9457"/>
                  <a:pt x="83972" y="9413"/>
                </a:cubicBezTo>
                <a:cubicBezTo>
                  <a:pt x="83893" y="8612"/>
                  <a:pt x="83858" y="7802"/>
                  <a:pt x="83858" y="6992"/>
                </a:cubicBezTo>
                <a:close/>
                <a:moveTo>
                  <a:pt x="89325" y="6297"/>
                </a:moveTo>
                <a:lnTo>
                  <a:pt x="89325" y="6297"/>
                </a:lnTo>
                <a:cubicBezTo>
                  <a:pt x="89695" y="6517"/>
                  <a:pt x="90021" y="6772"/>
                  <a:pt x="90355" y="7036"/>
                </a:cubicBezTo>
                <a:cubicBezTo>
                  <a:pt x="90760" y="7327"/>
                  <a:pt x="91086" y="7653"/>
                  <a:pt x="91420" y="7987"/>
                </a:cubicBezTo>
                <a:cubicBezTo>
                  <a:pt x="91456" y="8612"/>
                  <a:pt x="91526" y="9272"/>
                  <a:pt x="91640" y="9898"/>
                </a:cubicBezTo>
                <a:cubicBezTo>
                  <a:pt x="91420" y="9748"/>
                  <a:pt x="91200" y="9563"/>
                  <a:pt x="90980" y="9413"/>
                </a:cubicBezTo>
                <a:cubicBezTo>
                  <a:pt x="90461" y="9052"/>
                  <a:pt x="89950" y="8753"/>
                  <a:pt x="89395" y="8498"/>
                </a:cubicBezTo>
                <a:cubicBezTo>
                  <a:pt x="89325" y="7767"/>
                  <a:pt x="89290" y="7036"/>
                  <a:pt x="89325" y="6297"/>
                </a:cubicBezTo>
                <a:close/>
                <a:moveTo>
                  <a:pt x="7669" y="7679"/>
                </a:moveTo>
                <a:cubicBezTo>
                  <a:pt x="8850" y="7679"/>
                  <a:pt x="10008" y="7802"/>
                  <a:pt x="11119" y="8058"/>
                </a:cubicBezTo>
                <a:cubicBezTo>
                  <a:pt x="10899" y="8753"/>
                  <a:pt x="10679" y="9457"/>
                  <a:pt x="10424" y="10153"/>
                </a:cubicBezTo>
                <a:cubicBezTo>
                  <a:pt x="9579" y="9968"/>
                  <a:pt x="8698" y="9898"/>
                  <a:pt x="7783" y="9854"/>
                </a:cubicBezTo>
                <a:cubicBezTo>
                  <a:pt x="8038" y="9123"/>
                  <a:pt x="8258" y="8392"/>
                  <a:pt x="8478" y="7732"/>
                </a:cubicBezTo>
                <a:lnTo>
                  <a:pt x="8399" y="7697"/>
                </a:lnTo>
                <a:cubicBezTo>
                  <a:pt x="8179" y="8392"/>
                  <a:pt x="7959" y="9123"/>
                  <a:pt x="7668" y="9854"/>
                </a:cubicBezTo>
                <a:cubicBezTo>
                  <a:pt x="7524" y="9848"/>
                  <a:pt x="7377" y="9845"/>
                  <a:pt x="7229" y="9845"/>
                </a:cubicBezTo>
                <a:cubicBezTo>
                  <a:pt x="6475" y="9845"/>
                  <a:pt x="5679" y="9915"/>
                  <a:pt x="4877" y="10003"/>
                </a:cubicBezTo>
                <a:cubicBezTo>
                  <a:pt x="5142" y="9272"/>
                  <a:pt x="5397" y="8533"/>
                  <a:pt x="5617" y="7802"/>
                </a:cubicBezTo>
                <a:lnTo>
                  <a:pt x="5582" y="7802"/>
                </a:lnTo>
                <a:cubicBezTo>
                  <a:pt x="6283" y="7721"/>
                  <a:pt x="6980" y="7679"/>
                  <a:pt x="7669" y="7679"/>
                </a:cubicBezTo>
                <a:close/>
                <a:moveTo>
                  <a:pt x="75274" y="6156"/>
                </a:moveTo>
                <a:cubicBezTo>
                  <a:pt x="75239" y="6957"/>
                  <a:pt x="75203" y="7837"/>
                  <a:pt x="75239" y="8718"/>
                </a:cubicBezTo>
                <a:cubicBezTo>
                  <a:pt x="74473" y="9123"/>
                  <a:pt x="73733" y="9598"/>
                  <a:pt x="73038" y="10153"/>
                </a:cubicBezTo>
                <a:cubicBezTo>
                  <a:pt x="72967" y="9272"/>
                  <a:pt x="72967" y="8427"/>
                  <a:pt x="72967" y="7653"/>
                </a:cubicBezTo>
                <a:cubicBezTo>
                  <a:pt x="73698" y="7107"/>
                  <a:pt x="74473" y="6596"/>
                  <a:pt x="75274" y="6156"/>
                </a:cubicBezTo>
                <a:close/>
                <a:moveTo>
                  <a:pt x="80671" y="7107"/>
                </a:moveTo>
                <a:cubicBezTo>
                  <a:pt x="80671" y="7952"/>
                  <a:pt x="80706" y="8753"/>
                  <a:pt x="80741" y="9563"/>
                </a:cubicBezTo>
                <a:cubicBezTo>
                  <a:pt x="79711" y="9713"/>
                  <a:pt x="78795" y="9898"/>
                  <a:pt x="77915" y="10188"/>
                </a:cubicBezTo>
                <a:cubicBezTo>
                  <a:pt x="77880" y="9378"/>
                  <a:pt x="77845" y="8577"/>
                  <a:pt x="77845" y="7732"/>
                </a:cubicBezTo>
                <a:cubicBezTo>
                  <a:pt x="78760" y="7432"/>
                  <a:pt x="79676" y="7256"/>
                  <a:pt x="80671" y="7107"/>
                </a:cubicBezTo>
                <a:close/>
                <a:moveTo>
                  <a:pt x="93621" y="6887"/>
                </a:moveTo>
                <a:cubicBezTo>
                  <a:pt x="94167" y="7547"/>
                  <a:pt x="94722" y="8172"/>
                  <a:pt x="95338" y="8797"/>
                </a:cubicBezTo>
                <a:cubicBezTo>
                  <a:pt x="95083" y="9237"/>
                  <a:pt x="94942" y="9713"/>
                  <a:pt x="94863" y="10223"/>
                </a:cubicBezTo>
                <a:cubicBezTo>
                  <a:pt x="94317" y="9677"/>
                  <a:pt x="93762" y="9123"/>
                  <a:pt x="93287" y="8577"/>
                </a:cubicBezTo>
                <a:cubicBezTo>
                  <a:pt x="93322" y="7987"/>
                  <a:pt x="93436" y="7432"/>
                  <a:pt x="93621" y="6887"/>
                </a:cubicBezTo>
                <a:close/>
                <a:moveTo>
                  <a:pt x="5538" y="7802"/>
                </a:moveTo>
                <a:lnTo>
                  <a:pt x="5538" y="7802"/>
                </a:lnTo>
                <a:cubicBezTo>
                  <a:pt x="5282" y="8533"/>
                  <a:pt x="5062" y="9272"/>
                  <a:pt x="4772" y="10038"/>
                </a:cubicBezTo>
                <a:cubicBezTo>
                  <a:pt x="4516" y="10074"/>
                  <a:pt x="4217" y="10118"/>
                  <a:pt x="3962" y="10153"/>
                </a:cubicBezTo>
                <a:cubicBezTo>
                  <a:pt x="3302" y="10259"/>
                  <a:pt x="2606" y="10408"/>
                  <a:pt x="1946" y="10593"/>
                </a:cubicBezTo>
                <a:cubicBezTo>
                  <a:pt x="2201" y="9854"/>
                  <a:pt x="2421" y="9123"/>
                  <a:pt x="2676" y="8427"/>
                </a:cubicBezTo>
                <a:lnTo>
                  <a:pt x="2720" y="8313"/>
                </a:lnTo>
                <a:cubicBezTo>
                  <a:pt x="3671" y="8058"/>
                  <a:pt x="4587" y="7917"/>
                  <a:pt x="5538" y="7802"/>
                </a:cubicBezTo>
                <a:close/>
                <a:moveTo>
                  <a:pt x="86719" y="7512"/>
                </a:moveTo>
                <a:lnTo>
                  <a:pt x="86719" y="7512"/>
                </a:lnTo>
                <a:cubicBezTo>
                  <a:pt x="87635" y="7767"/>
                  <a:pt x="88480" y="8093"/>
                  <a:pt x="89325" y="8533"/>
                </a:cubicBezTo>
                <a:cubicBezTo>
                  <a:pt x="89395" y="9237"/>
                  <a:pt x="89510" y="9933"/>
                  <a:pt x="89616" y="10628"/>
                </a:cubicBezTo>
                <a:cubicBezTo>
                  <a:pt x="88779" y="10259"/>
                  <a:pt x="87855" y="10003"/>
                  <a:pt x="86939" y="9783"/>
                </a:cubicBezTo>
                <a:cubicBezTo>
                  <a:pt x="86833" y="9052"/>
                  <a:pt x="86754" y="8278"/>
                  <a:pt x="86719" y="7512"/>
                </a:cubicBezTo>
                <a:close/>
                <a:moveTo>
                  <a:pt x="11190" y="8058"/>
                </a:moveTo>
                <a:cubicBezTo>
                  <a:pt x="12000" y="8278"/>
                  <a:pt x="12801" y="8533"/>
                  <a:pt x="13541" y="8903"/>
                </a:cubicBezTo>
                <a:cubicBezTo>
                  <a:pt x="13356" y="9598"/>
                  <a:pt x="13136" y="10294"/>
                  <a:pt x="12915" y="10954"/>
                </a:cubicBezTo>
                <a:cubicBezTo>
                  <a:pt x="12185" y="10628"/>
                  <a:pt x="11375" y="10373"/>
                  <a:pt x="10530" y="10188"/>
                </a:cubicBezTo>
                <a:cubicBezTo>
                  <a:pt x="10750" y="9493"/>
                  <a:pt x="10970" y="8797"/>
                  <a:pt x="11190" y="8058"/>
                </a:cubicBezTo>
                <a:close/>
                <a:moveTo>
                  <a:pt x="77774" y="7767"/>
                </a:moveTo>
                <a:cubicBezTo>
                  <a:pt x="77774" y="8577"/>
                  <a:pt x="77774" y="9413"/>
                  <a:pt x="77845" y="10223"/>
                </a:cubicBezTo>
                <a:cubicBezTo>
                  <a:pt x="76999" y="10479"/>
                  <a:pt x="76234" y="10813"/>
                  <a:pt x="75494" y="11174"/>
                </a:cubicBezTo>
                <a:cubicBezTo>
                  <a:pt x="75424" y="10373"/>
                  <a:pt x="75353" y="9563"/>
                  <a:pt x="75353" y="8797"/>
                </a:cubicBezTo>
                <a:cubicBezTo>
                  <a:pt x="76119" y="8357"/>
                  <a:pt x="76929" y="8022"/>
                  <a:pt x="77774" y="7767"/>
                </a:cubicBezTo>
                <a:close/>
                <a:moveTo>
                  <a:pt x="69331" y="8137"/>
                </a:moveTo>
                <a:cubicBezTo>
                  <a:pt x="69261" y="8533"/>
                  <a:pt x="69226" y="8903"/>
                  <a:pt x="69190" y="9308"/>
                </a:cubicBezTo>
                <a:cubicBezTo>
                  <a:pt x="68750" y="9818"/>
                  <a:pt x="68310" y="10408"/>
                  <a:pt x="67870" y="10998"/>
                </a:cubicBezTo>
                <a:cubicBezTo>
                  <a:pt x="67826" y="11068"/>
                  <a:pt x="67755" y="11174"/>
                  <a:pt x="67685" y="11253"/>
                </a:cubicBezTo>
                <a:cubicBezTo>
                  <a:pt x="67720" y="10884"/>
                  <a:pt x="67791" y="10558"/>
                  <a:pt x="67870" y="10188"/>
                </a:cubicBezTo>
                <a:lnTo>
                  <a:pt x="67826" y="10188"/>
                </a:lnTo>
                <a:cubicBezTo>
                  <a:pt x="67975" y="9968"/>
                  <a:pt x="68160" y="9783"/>
                  <a:pt x="68310" y="9563"/>
                </a:cubicBezTo>
                <a:cubicBezTo>
                  <a:pt x="68636" y="9088"/>
                  <a:pt x="68970" y="8612"/>
                  <a:pt x="69331" y="8137"/>
                </a:cubicBezTo>
                <a:close/>
                <a:moveTo>
                  <a:pt x="70907" y="7432"/>
                </a:moveTo>
                <a:lnTo>
                  <a:pt x="70907" y="7432"/>
                </a:lnTo>
                <a:cubicBezTo>
                  <a:pt x="70837" y="8093"/>
                  <a:pt x="70837" y="8753"/>
                  <a:pt x="70837" y="9457"/>
                </a:cubicBezTo>
                <a:cubicBezTo>
                  <a:pt x="70247" y="10038"/>
                  <a:pt x="69701" y="10663"/>
                  <a:pt x="69190" y="11253"/>
                </a:cubicBezTo>
                <a:cubicBezTo>
                  <a:pt x="69190" y="10593"/>
                  <a:pt x="69190" y="9968"/>
                  <a:pt x="69261" y="9308"/>
                </a:cubicBezTo>
                <a:cubicBezTo>
                  <a:pt x="69771" y="8683"/>
                  <a:pt x="70326" y="8058"/>
                  <a:pt x="70907" y="7432"/>
                </a:cubicBezTo>
                <a:close/>
                <a:moveTo>
                  <a:pt x="91491" y="8058"/>
                </a:moveTo>
                <a:lnTo>
                  <a:pt x="91491" y="8058"/>
                </a:lnTo>
                <a:cubicBezTo>
                  <a:pt x="92116" y="8647"/>
                  <a:pt x="92626" y="9272"/>
                  <a:pt x="93181" y="9898"/>
                </a:cubicBezTo>
                <a:cubicBezTo>
                  <a:pt x="93216" y="10408"/>
                  <a:pt x="93252" y="10954"/>
                  <a:pt x="93401" y="11509"/>
                </a:cubicBezTo>
                <a:cubicBezTo>
                  <a:pt x="92847" y="10954"/>
                  <a:pt x="92301" y="10443"/>
                  <a:pt x="91711" y="9968"/>
                </a:cubicBezTo>
                <a:cubicBezTo>
                  <a:pt x="91596" y="9343"/>
                  <a:pt x="91526" y="8683"/>
                  <a:pt x="91491" y="8058"/>
                </a:cubicBezTo>
                <a:close/>
                <a:moveTo>
                  <a:pt x="93252" y="8683"/>
                </a:moveTo>
                <a:cubicBezTo>
                  <a:pt x="93762" y="9237"/>
                  <a:pt x="94282" y="9783"/>
                  <a:pt x="94827" y="10338"/>
                </a:cubicBezTo>
                <a:cubicBezTo>
                  <a:pt x="94792" y="10778"/>
                  <a:pt x="94792" y="11218"/>
                  <a:pt x="94863" y="11694"/>
                </a:cubicBezTo>
                <a:cubicBezTo>
                  <a:pt x="94352" y="11139"/>
                  <a:pt x="93841" y="10558"/>
                  <a:pt x="93357" y="10003"/>
                </a:cubicBezTo>
                <a:cubicBezTo>
                  <a:pt x="93322" y="9968"/>
                  <a:pt x="93287" y="9898"/>
                  <a:pt x="93252" y="9854"/>
                </a:cubicBezTo>
                <a:cubicBezTo>
                  <a:pt x="93216" y="9457"/>
                  <a:pt x="93252" y="9088"/>
                  <a:pt x="93252" y="8683"/>
                </a:cubicBezTo>
                <a:close/>
                <a:moveTo>
                  <a:pt x="72888" y="7732"/>
                </a:moveTo>
                <a:lnTo>
                  <a:pt x="72888" y="7732"/>
                </a:lnTo>
                <a:cubicBezTo>
                  <a:pt x="72853" y="8498"/>
                  <a:pt x="72888" y="9343"/>
                  <a:pt x="72932" y="10188"/>
                </a:cubicBezTo>
                <a:cubicBezTo>
                  <a:pt x="72307" y="10699"/>
                  <a:pt x="71647" y="11253"/>
                  <a:pt x="71022" y="11834"/>
                </a:cubicBezTo>
                <a:cubicBezTo>
                  <a:pt x="70951" y="11033"/>
                  <a:pt x="70907" y="10259"/>
                  <a:pt x="70907" y="9493"/>
                </a:cubicBezTo>
                <a:cubicBezTo>
                  <a:pt x="71532" y="8867"/>
                  <a:pt x="72192" y="8278"/>
                  <a:pt x="72888" y="7732"/>
                </a:cubicBezTo>
                <a:close/>
                <a:moveTo>
                  <a:pt x="83893" y="9493"/>
                </a:moveTo>
                <a:cubicBezTo>
                  <a:pt x="83972" y="10259"/>
                  <a:pt x="84078" y="10998"/>
                  <a:pt x="84192" y="11729"/>
                </a:cubicBezTo>
                <a:cubicBezTo>
                  <a:pt x="84037" y="11722"/>
                  <a:pt x="83883" y="11719"/>
                  <a:pt x="83730" y="11719"/>
                </a:cubicBezTo>
                <a:cubicBezTo>
                  <a:pt x="83049" y="11719"/>
                  <a:pt x="82382" y="11777"/>
                  <a:pt x="81692" y="11834"/>
                </a:cubicBezTo>
                <a:cubicBezTo>
                  <a:pt x="81472" y="11878"/>
                  <a:pt x="81252" y="11878"/>
                  <a:pt x="81032" y="11914"/>
                </a:cubicBezTo>
                <a:cubicBezTo>
                  <a:pt x="80961" y="11174"/>
                  <a:pt x="80891" y="10408"/>
                  <a:pt x="80812" y="9633"/>
                </a:cubicBezTo>
                <a:cubicBezTo>
                  <a:pt x="81217" y="9598"/>
                  <a:pt x="81586" y="9563"/>
                  <a:pt x="81991" y="9528"/>
                </a:cubicBezTo>
                <a:cubicBezTo>
                  <a:pt x="82652" y="9493"/>
                  <a:pt x="83277" y="9493"/>
                  <a:pt x="83893" y="9493"/>
                </a:cubicBezTo>
                <a:close/>
                <a:moveTo>
                  <a:pt x="84007" y="9493"/>
                </a:moveTo>
                <a:cubicBezTo>
                  <a:pt x="84958" y="9528"/>
                  <a:pt x="85953" y="9677"/>
                  <a:pt x="86869" y="9854"/>
                </a:cubicBezTo>
                <a:cubicBezTo>
                  <a:pt x="86939" y="10593"/>
                  <a:pt x="87089" y="11289"/>
                  <a:pt x="87194" y="11949"/>
                </a:cubicBezTo>
                <a:cubicBezTo>
                  <a:pt x="86244" y="11799"/>
                  <a:pt x="85258" y="11729"/>
                  <a:pt x="84263" y="11729"/>
                </a:cubicBezTo>
                <a:cubicBezTo>
                  <a:pt x="84157" y="10998"/>
                  <a:pt x="84043" y="10259"/>
                  <a:pt x="84007" y="9493"/>
                </a:cubicBezTo>
                <a:close/>
                <a:moveTo>
                  <a:pt x="89439" y="8577"/>
                </a:moveTo>
                <a:cubicBezTo>
                  <a:pt x="89950" y="8867"/>
                  <a:pt x="90425" y="9158"/>
                  <a:pt x="90901" y="9493"/>
                </a:cubicBezTo>
                <a:cubicBezTo>
                  <a:pt x="91156" y="9633"/>
                  <a:pt x="91420" y="9818"/>
                  <a:pt x="91640" y="10038"/>
                </a:cubicBezTo>
                <a:cubicBezTo>
                  <a:pt x="91746" y="10663"/>
                  <a:pt x="91931" y="11324"/>
                  <a:pt x="92116" y="11949"/>
                </a:cubicBezTo>
                <a:cubicBezTo>
                  <a:pt x="91746" y="11694"/>
                  <a:pt x="91376" y="11473"/>
                  <a:pt x="90980" y="11253"/>
                </a:cubicBezTo>
                <a:cubicBezTo>
                  <a:pt x="90575" y="11068"/>
                  <a:pt x="90170" y="10848"/>
                  <a:pt x="89765" y="10663"/>
                </a:cubicBezTo>
                <a:cubicBezTo>
                  <a:pt x="89616" y="10003"/>
                  <a:pt x="89510" y="9308"/>
                  <a:pt x="89439" y="8577"/>
                </a:cubicBezTo>
                <a:close/>
                <a:moveTo>
                  <a:pt x="95417" y="8832"/>
                </a:moveTo>
                <a:cubicBezTo>
                  <a:pt x="95928" y="9343"/>
                  <a:pt x="96483" y="9818"/>
                  <a:pt x="97099" y="10223"/>
                </a:cubicBezTo>
                <a:cubicBezTo>
                  <a:pt x="97249" y="10338"/>
                  <a:pt x="97398" y="10408"/>
                  <a:pt x="97539" y="10514"/>
                </a:cubicBezTo>
                <a:cubicBezTo>
                  <a:pt x="97284" y="10954"/>
                  <a:pt x="97143" y="11438"/>
                  <a:pt x="97064" y="11949"/>
                </a:cubicBezTo>
                <a:cubicBezTo>
                  <a:pt x="96958" y="11878"/>
                  <a:pt x="96844" y="11799"/>
                  <a:pt x="96703" y="11729"/>
                </a:cubicBezTo>
                <a:cubicBezTo>
                  <a:pt x="96078" y="11289"/>
                  <a:pt x="95488" y="10813"/>
                  <a:pt x="94942" y="10294"/>
                </a:cubicBezTo>
                <a:cubicBezTo>
                  <a:pt x="95012" y="9783"/>
                  <a:pt x="95162" y="9308"/>
                  <a:pt x="95417" y="8832"/>
                </a:cubicBezTo>
                <a:close/>
                <a:moveTo>
                  <a:pt x="7668" y="9933"/>
                </a:moveTo>
                <a:cubicBezTo>
                  <a:pt x="7413" y="10663"/>
                  <a:pt x="7122" y="11359"/>
                  <a:pt x="6788" y="12099"/>
                </a:cubicBezTo>
                <a:cubicBezTo>
                  <a:pt x="5872" y="12099"/>
                  <a:pt x="4921" y="12169"/>
                  <a:pt x="3962" y="12319"/>
                </a:cubicBezTo>
                <a:cubicBezTo>
                  <a:pt x="4296" y="11579"/>
                  <a:pt x="4587" y="10848"/>
                  <a:pt x="4842" y="10118"/>
                </a:cubicBezTo>
                <a:cubicBezTo>
                  <a:pt x="5802" y="9968"/>
                  <a:pt x="6753" y="9933"/>
                  <a:pt x="7668" y="9933"/>
                </a:cubicBezTo>
                <a:close/>
                <a:moveTo>
                  <a:pt x="7739" y="9933"/>
                </a:moveTo>
                <a:cubicBezTo>
                  <a:pt x="8663" y="9968"/>
                  <a:pt x="9579" y="10074"/>
                  <a:pt x="10380" y="10223"/>
                </a:cubicBezTo>
                <a:cubicBezTo>
                  <a:pt x="10160" y="10954"/>
                  <a:pt x="9869" y="11658"/>
                  <a:pt x="9579" y="12354"/>
                </a:cubicBezTo>
                <a:cubicBezTo>
                  <a:pt x="8734" y="12169"/>
                  <a:pt x="7818" y="12099"/>
                  <a:pt x="6858" y="12099"/>
                </a:cubicBezTo>
                <a:cubicBezTo>
                  <a:pt x="7193" y="11359"/>
                  <a:pt x="7483" y="10663"/>
                  <a:pt x="7739" y="9933"/>
                </a:cubicBezTo>
                <a:close/>
                <a:moveTo>
                  <a:pt x="13611" y="8938"/>
                </a:moveTo>
                <a:cubicBezTo>
                  <a:pt x="13981" y="9123"/>
                  <a:pt x="14342" y="9343"/>
                  <a:pt x="14711" y="9563"/>
                </a:cubicBezTo>
                <a:cubicBezTo>
                  <a:pt x="15116" y="9854"/>
                  <a:pt x="15442" y="10118"/>
                  <a:pt x="15777" y="10443"/>
                </a:cubicBezTo>
                <a:lnTo>
                  <a:pt x="15706" y="10699"/>
                </a:lnTo>
                <a:cubicBezTo>
                  <a:pt x="15557" y="11253"/>
                  <a:pt x="15372" y="11834"/>
                  <a:pt x="15187" y="12424"/>
                </a:cubicBezTo>
                <a:cubicBezTo>
                  <a:pt x="14861" y="12134"/>
                  <a:pt x="14491" y="11834"/>
                  <a:pt x="14122" y="11614"/>
                </a:cubicBezTo>
                <a:cubicBezTo>
                  <a:pt x="13761" y="11394"/>
                  <a:pt x="13391" y="11174"/>
                  <a:pt x="12986" y="10998"/>
                </a:cubicBezTo>
                <a:cubicBezTo>
                  <a:pt x="13206" y="10338"/>
                  <a:pt x="13426" y="9633"/>
                  <a:pt x="13611" y="8938"/>
                </a:cubicBezTo>
                <a:close/>
                <a:moveTo>
                  <a:pt x="80741" y="9677"/>
                </a:moveTo>
                <a:cubicBezTo>
                  <a:pt x="80776" y="10408"/>
                  <a:pt x="80856" y="11174"/>
                  <a:pt x="80961" y="11914"/>
                </a:cubicBezTo>
                <a:cubicBezTo>
                  <a:pt x="79931" y="12055"/>
                  <a:pt x="78980" y="12275"/>
                  <a:pt x="78135" y="12539"/>
                </a:cubicBezTo>
                <a:cubicBezTo>
                  <a:pt x="78030" y="11799"/>
                  <a:pt x="77950" y="11033"/>
                  <a:pt x="77915" y="10259"/>
                </a:cubicBezTo>
                <a:cubicBezTo>
                  <a:pt x="78795" y="10003"/>
                  <a:pt x="79755" y="9783"/>
                  <a:pt x="80741" y="9677"/>
                </a:cubicBezTo>
                <a:close/>
                <a:moveTo>
                  <a:pt x="75239" y="8832"/>
                </a:moveTo>
                <a:cubicBezTo>
                  <a:pt x="75274" y="9598"/>
                  <a:pt x="75353" y="10408"/>
                  <a:pt x="75424" y="11253"/>
                </a:cubicBezTo>
                <a:cubicBezTo>
                  <a:pt x="74649" y="11658"/>
                  <a:pt x="73953" y="12099"/>
                  <a:pt x="73258" y="12609"/>
                </a:cubicBezTo>
                <a:cubicBezTo>
                  <a:pt x="73152" y="11799"/>
                  <a:pt x="73073" y="10998"/>
                  <a:pt x="73038" y="10223"/>
                </a:cubicBezTo>
                <a:cubicBezTo>
                  <a:pt x="73733" y="9713"/>
                  <a:pt x="74508" y="9237"/>
                  <a:pt x="75239" y="8832"/>
                </a:cubicBezTo>
                <a:close/>
                <a:moveTo>
                  <a:pt x="86939" y="9898"/>
                </a:moveTo>
                <a:lnTo>
                  <a:pt x="86939" y="9898"/>
                </a:lnTo>
                <a:cubicBezTo>
                  <a:pt x="87899" y="10074"/>
                  <a:pt x="88779" y="10373"/>
                  <a:pt x="89660" y="10734"/>
                </a:cubicBezTo>
                <a:cubicBezTo>
                  <a:pt x="89765" y="11394"/>
                  <a:pt x="89950" y="12019"/>
                  <a:pt x="90135" y="12644"/>
                </a:cubicBezTo>
                <a:cubicBezTo>
                  <a:pt x="89219" y="12354"/>
                  <a:pt x="88260" y="12134"/>
                  <a:pt x="87309" y="11984"/>
                </a:cubicBezTo>
                <a:cubicBezTo>
                  <a:pt x="87159" y="11289"/>
                  <a:pt x="87054" y="10593"/>
                  <a:pt x="86939" y="9898"/>
                </a:cubicBezTo>
                <a:close/>
                <a:moveTo>
                  <a:pt x="4737" y="10118"/>
                </a:moveTo>
                <a:lnTo>
                  <a:pt x="4737" y="10118"/>
                </a:lnTo>
                <a:cubicBezTo>
                  <a:pt x="4481" y="10848"/>
                  <a:pt x="4182" y="11579"/>
                  <a:pt x="3856" y="12319"/>
                </a:cubicBezTo>
                <a:cubicBezTo>
                  <a:pt x="3557" y="12354"/>
                  <a:pt x="3302" y="12389"/>
                  <a:pt x="3011" y="12459"/>
                </a:cubicBezTo>
                <a:cubicBezTo>
                  <a:pt x="2351" y="12574"/>
                  <a:pt x="1655" y="12715"/>
                  <a:pt x="995" y="12900"/>
                </a:cubicBezTo>
                <a:cubicBezTo>
                  <a:pt x="1321" y="12169"/>
                  <a:pt x="1620" y="11438"/>
                  <a:pt x="1911" y="10699"/>
                </a:cubicBezTo>
                <a:cubicBezTo>
                  <a:pt x="2606" y="10514"/>
                  <a:pt x="3302" y="10373"/>
                  <a:pt x="3962" y="10223"/>
                </a:cubicBezTo>
                <a:cubicBezTo>
                  <a:pt x="4217" y="10188"/>
                  <a:pt x="4481" y="10153"/>
                  <a:pt x="4737" y="10118"/>
                </a:cubicBezTo>
                <a:close/>
                <a:moveTo>
                  <a:pt x="10494" y="10259"/>
                </a:moveTo>
                <a:cubicBezTo>
                  <a:pt x="11340" y="10443"/>
                  <a:pt x="12141" y="10699"/>
                  <a:pt x="12880" y="11033"/>
                </a:cubicBezTo>
                <a:cubicBezTo>
                  <a:pt x="12660" y="11729"/>
                  <a:pt x="12405" y="12424"/>
                  <a:pt x="12141" y="13085"/>
                </a:cubicBezTo>
                <a:cubicBezTo>
                  <a:pt x="11375" y="12759"/>
                  <a:pt x="10530" y="12539"/>
                  <a:pt x="9649" y="12354"/>
                </a:cubicBezTo>
                <a:cubicBezTo>
                  <a:pt x="9984" y="11694"/>
                  <a:pt x="10239" y="10954"/>
                  <a:pt x="10494" y="10259"/>
                </a:cubicBezTo>
                <a:close/>
                <a:moveTo>
                  <a:pt x="97618" y="10558"/>
                </a:moveTo>
                <a:cubicBezTo>
                  <a:pt x="98314" y="10998"/>
                  <a:pt x="99080" y="11394"/>
                  <a:pt x="99960" y="11729"/>
                </a:cubicBezTo>
                <a:cubicBezTo>
                  <a:pt x="99740" y="12169"/>
                  <a:pt x="99599" y="12644"/>
                  <a:pt x="99599" y="13155"/>
                </a:cubicBezTo>
                <a:cubicBezTo>
                  <a:pt x="98684" y="12829"/>
                  <a:pt x="97874" y="12424"/>
                  <a:pt x="97143" y="11984"/>
                </a:cubicBezTo>
                <a:cubicBezTo>
                  <a:pt x="97213" y="11509"/>
                  <a:pt x="97363" y="10998"/>
                  <a:pt x="97618" y="10558"/>
                </a:cubicBezTo>
                <a:close/>
                <a:moveTo>
                  <a:pt x="69146" y="9457"/>
                </a:moveTo>
                <a:cubicBezTo>
                  <a:pt x="69111" y="10074"/>
                  <a:pt x="69076" y="10699"/>
                  <a:pt x="69111" y="11359"/>
                </a:cubicBezTo>
                <a:cubicBezTo>
                  <a:pt x="68671" y="11878"/>
                  <a:pt x="68310" y="12354"/>
                  <a:pt x="67940" y="12829"/>
                </a:cubicBezTo>
                <a:cubicBezTo>
                  <a:pt x="67791" y="13014"/>
                  <a:pt x="67685" y="13155"/>
                  <a:pt x="67570" y="13305"/>
                </a:cubicBezTo>
                <a:cubicBezTo>
                  <a:pt x="67535" y="12680"/>
                  <a:pt x="67570" y="12055"/>
                  <a:pt x="67650" y="11438"/>
                </a:cubicBezTo>
                <a:cubicBezTo>
                  <a:pt x="67755" y="11289"/>
                  <a:pt x="67870" y="11174"/>
                  <a:pt x="67940" y="11068"/>
                </a:cubicBezTo>
                <a:cubicBezTo>
                  <a:pt x="68345" y="10514"/>
                  <a:pt x="68750" y="9968"/>
                  <a:pt x="69146" y="9457"/>
                </a:cubicBezTo>
                <a:close/>
                <a:moveTo>
                  <a:pt x="91746" y="10118"/>
                </a:moveTo>
                <a:lnTo>
                  <a:pt x="91746" y="10118"/>
                </a:lnTo>
                <a:cubicBezTo>
                  <a:pt x="92336" y="10593"/>
                  <a:pt x="92882" y="11139"/>
                  <a:pt x="93436" y="11658"/>
                </a:cubicBezTo>
                <a:cubicBezTo>
                  <a:pt x="93542" y="12204"/>
                  <a:pt x="93692" y="12759"/>
                  <a:pt x="93912" y="13340"/>
                </a:cubicBezTo>
                <a:cubicBezTo>
                  <a:pt x="93357" y="12864"/>
                  <a:pt x="92811" y="12424"/>
                  <a:pt x="92221" y="12019"/>
                </a:cubicBezTo>
                <a:cubicBezTo>
                  <a:pt x="92037" y="11394"/>
                  <a:pt x="91861" y="10734"/>
                  <a:pt x="91746" y="10118"/>
                </a:cubicBezTo>
                <a:close/>
                <a:moveTo>
                  <a:pt x="77845" y="10294"/>
                </a:moveTo>
                <a:cubicBezTo>
                  <a:pt x="77880" y="11068"/>
                  <a:pt x="77950" y="11799"/>
                  <a:pt x="78030" y="12539"/>
                </a:cubicBezTo>
                <a:cubicBezTo>
                  <a:pt x="77220" y="12794"/>
                  <a:pt x="76489" y="13085"/>
                  <a:pt x="75793" y="13454"/>
                </a:cubicBezTo>
                <a:cubicBezTo>
                  <a:pt x="75679" y="12715"/>
                  <a:pt x="75573" y="11984"/>
                  <a:pt x="75494" y="11289"/>
                </a:cubicBezTo>
                <a:cubicBezTo>
                  <a:pt x="76234" y="10884"/>
                  <a:pt x="76999" y="10558"/>
                  <a:pt x="77845" y="10294"/>
                </a:cubicBezTo>
                <a:close/>
                <a:moveTo>
                  <a:pt x="93252" y="10003"/>
                </a:moveTo>
                <a:cubicBezTo>
                  <a:pt x="93287" y="10003"/>
                  <a:pt x="93287" y="10038"/>
                  <a:pt x="93287" y="10038"/>
                </a:cubicBezTo>
                <a:cubicBezTo>
                  <a:pt x="93797" y="10663"/>
                  <a:pt x="94317" y="11253"/>
                  <a:pt x="94898" y="11834"/>
                </a:cubicBezTo>
                <a:cubicBezTo>
                  <a:pt x="94977" y="12389"/>
                  <a:pt x="95162" y="12935"/>
                  <a:pt x="95382" y="13490"/>
                </a:cubicBezTo>
                <a:cubicBezTo>
                  <a:pt x="94942" y="13085"/>
                  <a:pt x="94537" y="12680"/>
                  <a:pt x="94132" y="12239"/>
                </a:cubicBezTo>
                <a:cubicBezTo>
                  <a:pt x="93912" y="12019"/>
                  <a:pt x="93692" y="11799"/>
                  <a:pt x="93472" y="11614"/>
                </a:cubicBezTo>
                <a:cubicBezTo>
                  <a:pt x="93357" y="11068"/>
                  <a:pt x="93287" y="10514"/>
                  <a:pt x="93252" y="10003"/>
                </a:cubicBezTo>
                <a:close/>
                <a:moveTo>
                  <a:pt x="94898" y="10408"/>
                </a:moveTo>
                <a:lnTo>
                  <a:pt x="94898" y="10408"/>
                </a:lnTo>
                <a:cubicBezTo>
                  <a:pt x="95453" y="10884"/>
                  <a:pt x="96042" y="11359"/>
                  <a:pt x="96659" y="11799"/>
                </a:cubicBezTo>
                <a:cubicBezTo>
                  <a:pt x="96808" y="11878"/>
                  <a:pt x="96923" y="11949"/>
                  <a:pt x="97064" y="12055"/>
                </a:cubicBezTo>
                <a:cubicBezTo>
                  <a:pt x="97028" y="12539"/>
                  <a:pt x="97064" y="13085"/>
                  <a:pt x="97178" y="13595"/>
                </a:cubicBezTo>
                <a:cubicBezTo>
                  <a:pt x="97143" y="13595"/>
                  <a:pt x="97099" y="13560"/>
                  <a:pt x="97064" y="13560"/>
                </a:cubicBezTo>
                <a:cubicBezTo>
                  <a:pt x="96298" y="13049"/>
                  <a:pt x="95602" y="12424"/>
                  <a:pt x="94977" y="11799"/>
                </a:cubicBezTo>
                <a:cubicBezTo>
                  <a:pt x="94898" y="11324"/>
                  <a:pt x="94863" y="10848"/>
                  <a:pt x="94898" y="10408"/>
                </a:cubicBezTo>
                <a:close/>
                <a:moveTo>
                  <a:pt x="70837" y="9563"/>
                </a:moveTo>
                <a:cubicBezTo>
                  <a:pt x="70837" y="10338"/>
                  <a:pt x="70872" y="11139"/>
                  <a:pt x="70951" y="11914"/>
                </a:cubicBezTo>
                <a:cubicBezTo>
                  <a:pt x="70396" y="12459"/>
                  <a:pt x="69886" y="13014"/>
                  <a:pt x="69331" y="13639"/>
                </a:cubicBezTo>
                <a:cubicBezTo>
                  <a:pt x="69261" y="12864"/>
                  <a:pt x="69190" y="12134"/>
                  <a:pt x="69190" y="11394"/>
                </a:cubicBezTo>
                <a:cubicBezTo>
                  <a:pt x="69701" y="10778"/>
                  <a:pt x="70247" y="10153"/>
                  <a:pt x="70837" y="9563"/>
                </a:cubicBezTo>
                <a:close/>
                <a:moveTo>
                  <a:pt x="89765" y="10778"/>
                </a:moveTo>
                <a:cubicBezTo>
                  <a:pt x="90170" y="10954"/>
                  <a:pt x="90575" y="11139"/>
                  <a:pt x="90936" y="11359"/>
                </a:cubicBezTo>
                <a:cubicBezTo>
                  <a:pt x="91341" y="11579"/>
                  <a:pt x="91746" y="11799"/>
                  <a:pt x="92151" y="12055"/>
                </a:cubicBezTo>
                <a:cubicBezTo>
                  <a:pt x="92336" y="12680"/>
                  <a:pt x="92521" y="13269"/>
                  <a:pt x="92741" y="13815"/>
                </a:cubicBezTo>
                <a:cubicBezTo>
                  <a:pt x="92186" y="13525"/>
                  <a:pt x="91640" y="13234"/>
                  <a:pt x="91015" y="12979"/>
                </a:cubicBezTo>
                <a:cubicBezTo>
                  <a:pt x="90760" y="12864"/>
                  <a:pt x="90496" y="12794"/>
                  <a:pt x="90241" y="12680"/>
                </a:cubicBezTo>
                <a:cubicBezTo>
                  <a:pt x="90056" y="12055"/>
                  <a:pt x="89915" y="11438"/>
                  <a:pt x="89765" y="10778"/>
                </a:cubicBezTo>
                <a:close/>
                <a:moveTo>
                  <a:pt x="100039" y="11764"/>
                </a:moveTo>
                <a:cubicBezTo>
                  <a:pt x="100805" y="12055"/>
                  <a:pt x="101686" y="12319"/>
                  <a:pt x="102601" y="12539"/>
                </a:cubicBezTo>
                <a:cubicBezTo>
                  <a:pt x="102425" y="13014"/>
                  <a:pt x="102311" y="13490"/>
                  <a:pt x="102311" y="14000"/>
                </a:cubicBezTo>
                <a:cubicBezTo>
                  <a:pt x="101360" y="13780"/>
                  <a:pt x="100480" y="13525"/>
                  <a:pt x="99670" y="13199"/>
                </a:cubicBezTo>
                <a:cubicBezTo>
                  <a:pt x="99705" y="12680"/>
                  <a:pt x="99819" y="12204"/>
                  <a:pt x="100039" y="11764"/>
                </a:cubicBezTo>
                <a:close/>
                <a:moveTo>
                  <a:pt x="84263" y="11799"/>
                </a:moveTo>
                <a:cubicBezTo>
                  <a:pt x="85293" y="11799"/>
                  <a:pt x="86279" y="11878"/>
                  <a:pt x="87238" y="12055"/>
                </a:cubicBezTo>
                <a:cubicBezTo>
                  <a:pt x="87379" y="12794"/>
                  <a:pt x="87564" y="13525"/>
                  <a:pt x="87749" y="14220"/>
                </a:cubicBezTo>
                <a:cubicBezTo>
                  <a:pt x="87021" y="14169"/>
                  <a:pt x="86278" y="14136"/>
                  <a:pt x="85529" y="14136"/>
                </a:cubicBezTo>
                <a:cubicBezTo>
                  <a:pt x="85254" y="14136"/>
                  <a:pt x="84979" y="14140"/>
                  <a:pt x="84703" y="14150"/>
                </a:cubicBezTo>
                <a:cubicBezTo>
                  <a:pt x="84518" y="13375"/>
                  <a:pt x="84412" y="12609"/>
                  <a:pt x="84263" y="11799"/>
                </a:cubicBezTo>
                <a:close/>
                <a:moveTo>
                  <a:pt x="72967" y="10294"/>
                </a:moveTo>
                <a:cubicBezTo>
                  <a:pt x="73002" y="11068"/>
                  <a:pt x="73073" y="11834"/>
                  <a:pt x="73187" y="12680"/>
                </a:cubicBezTo>
                <a:cubicBezTo>
                  <a:pt x="72562" y="13155"/>
                  <a:pt x="71937" y="13710"/>
                  <a:pt x="71347" y="14300"/>
                </a:cubicBezTo>
                <a:cubicBezTo>
                  <a:pt x="71206" y="13490"/>
                  <a:pt x="71092" y="12715"/>
                  <a:pt x="71022" y="11949"/>
                </a:cubicBezTo>
                <a:cubicBezTo>
                  <a:pt x="71647" y="11324"/>
                  <a:pt x="72307" y="10778"/>
                  <a:pt x="72967" y="10294"/>
                </a:cubicBezTo>
                <a:close/>
                <a:moveTo>
                  <a:pt x="15847" y="10514"/>
                </a:moveTo>
                <a:cubicBezTo>
                  <a:pt x="16472" y="11104"/>
                  <a:pt x="16983" y="11764"/>
                  <a:pt x="17388" y="12495"/>
                </a:cubicBezTo>
                <a:lnTo>
                  <a:pt x="17353" y="12609"/>
                </a:lnTo>
                <a:cubicBezTo>
                  <a:pt x="17168" y="13199"/>
                  <a:pt x="16983" y="13745"/>
                  <a:pt x="16807" y="14335"/>
                </a:cubicBezTo>
                <a:cubicBezTo>
                  <a:pt x="16367" y="13674"/>
                  <a:pt x="15847" y="13014"/>
                  <a:pt x="15266" y="12459"/>
                </a:cubicBezTo>
                <a:cubicBezTo>
                  <a:pt x="15442" y="11878"/>
                  <a:pt x="15627" y="11289"/>
                  <a:pt x="15812" y="10699"/>
                </a:cubicBezTo>
                <a:lnTo>
                  <a:pt x="15847" y="10514"/>
                </a:lnTo>
                <a:close/>
                <a:moveTo>
                  <a:pt x="6823" y="12204"/>
                </a:moveTo>
                <a:cubicBezTo>
                  <a:pt x="7783" y="12204"/>
                  <a:pt x="8663" y="12275"/>
                  <a:pt x="9544" y="12424"/>
                </a:cubicBezTo>
                <a:cubicBezTo>
                  <a:pt x="9244" y="13120"/>
                  <a:pt x="8883" y="13780"/>
                  <a:pt x="8513" y="14440"/>
                </a:cubicBezTo>
                <a:cubicBezTo>
                  <a:pt x="7598" y="14300"/>
                  <a:pt x="6682" y="14255"/>
                  <a:pt x="5723" y="14255"/>
                </a:cubicBezTo>
                <a:cubicBezTo>
                  <a:pt x="6128" y="13595"/>
                  <a:pt x="6497" y="12900"/>
                  <a:pt x="6823" y="12204"/>
                </a:cubicBezTo>
                <a:close/>
                <a:moveTo>
                  <a:pt x="12986" y="11068"/>
                </a:moveTo>
                <a:cubicBezTo>
                  <a:pt x="13356" y="11253"/>
                  <a:pt x="13725" y="11473"/>
                  <a:pt x="14086" y="11694"/>
                </a:cubicBezTo>
                <a:cubicBezTo>
                  <a:pt x="14456" y="11949"/>
                  <a:pt x="14826" y="12204"/>
                  <a:pt x="15152" y="12495"/>
                </a:cubicBezTo>
                <a:cubicBezTo>
                  <a:pt x="14932" y="13155"/>
                  <a:pt x="14711" y="13815"/>
                  <a:pt x="14421" y="14440"/>
                </a:cubicBezTo>
                <a:cubicBezTo>
                  <a:pt x="14086" y="14150"/>
                  <a:pt x="13725" y="13895"/>
                  <a:pt x="13320" y="13674"/>
                </a:cubicBezTo>
                <a:cubicBezTo>
                  <a:pt x="12986" y="13454"/>
                  <a:pt x="12581" y="13269"/>
                  <a:pt x="12220" y="13120"/>
                </a:cubicBezTo>
                <a:cubicBezTo>
                  <a:pt x="12510" y="12459"/>
                  <a:pt x="12731" y="11764"/>
                  <a:pt x="12986" y="11068"/>
                </a:cubicBezTo>
                <a:close/>
                <a:moveTo>
                  <a:pt x="84192" y="11799"/>
                </a:moveTo>
                <a:cubicBezTo>
                  <a:pt x="84298" y="12609"/>
                  <a:pt x="84448" y="13375"/>
                  <a:pt x="84597" y="14150"/>
                </a:cubicBezTo>
                <a:cubicBezTo>
                  <a:pt x="84007" y="14150"/>
                  <a:pt x="83382" y="14185"/>
                  <a:pt x="82792" y="14255"/>
                </a:cubicBezTo>
                <a:cubicBezTo>
                  <a:pt x="82317" y="14300"/>
                  <a:pt x="81842" y="14370"/>
                  <a:pt x="81401" y="14440"/>
                </a:cubicBezTo>
                <a:cubicBezTo>
                  <a:pt x="81252" y="13639"/>
                  <a:pt x="81146" y="12829"/>
                  <a:pt x="81032" y="11984"/>
                </a:cubicBezTo>
                <a:cubicBezTo>
                  <a:pt x="81252" y="11984"/>
                  <a:pt x="81472" y="11949"/>
                  <a:pt x="81692" y="11914"/>
                </a:cubicBezTo>
                <a:cubicBezTo>
                  <a:pt x="82537" y="11834"/>
                  <a:pt x="83382" y="11799"/>
                  <a:pt x="84192" y="11799"/>
                </a:cubicBezTo>
                <a:close/>
                <a:moveTo>
                  <a:pt x="102681" y="12574"/>
                </a:moveTo>
                <a:cubicBezTo>
                  <a:pt x="103526" y="12759"/>
                  <a:pt x="104441" y="12900"/>
                  <a:pt x="105427" y="13049"/>
                </a:cubicBezTo>
                <a:cubicBezTo>
                  <a:pt x="105287" y="13490"/>
                  <a:pt x="105207" y="14000"/>
                  <a:pt x="105243" y="14476"/>
                </a:cubicBezTo>
                <a:cubicBezTo>
                  <a:pt x="104257" y="14370"/>
                  <a:pt x="103306" y="14220"/>
                  <a:pt x="102425" y="14000"/>
                </a:cubicBezTo>
                <a:cubicBezTo>
                  <a:pt x="102425" y="13490"/>
                  <a:pt x="102496" y="13014"/>
                  <a:pt x="102681" y="12574"/>
                </a:cubicBezTo>
                <a:close/>
                <a:moveTo>
                  <a:pt x="6753" y="12204"/>
                </a:moveTo>
                <a:cubicBezTo>
                  <a:pt x="6418" y="12900"/>
                  <a:pt x="6057" y="13595"/>
                  <a:pt x="5617" y="14300"/>
                </a:cubicBezTo>
                <a:cubicBezTo>
                  <a:pt x="4657" y="14300"/>
                  <a:pt x="3707" y="14405"/>
                  <a:pt x="2720" y="14555"/>
                </a:cubicBezTo>
                <a:cubicBezTo>
                  <a:pt x="3161" y="13859"/>
                  <a:pt x="3557" y="13120"/>
                  <a:pt x="3891" y="12389"/>
                </a:cubicBezTo>
                <a:cubicBezTo>
                  <a:pt x="4842" y="12275"/>
                  <a:pt x="5802" y="12204"/>
                  <a:pt x="6753" y="12204"/>
                </a:cubicBezTo>
                <a:close/>
                <a:moveTo>
                  <a:pt x="75424" y="11324"/>
                </a:moveTo>
                <a:cubicBezTo>
                  <a:pt x="75494" y="12019"/>
                  <a:pt x="75573" y="12759"/>
                  <a:pt x="75679" y="13490"/>
                </a:cubicBezTo>
                <a:cubicBezTo>
                  <a:pt x="74948" y="13859"/>
                  <a:pt x="74253" y="14255"/>
                  <a:pt x="73592" y="14740"/>
                </a:cubicBezTo>
                <a:cubicBezTo>
                  <a:pt x="73478" y="14035"/>
                  <a:pt x="73372" y="13375"/>
                  <a:pt x="73293" y="12715"/>
                </a:cubicBezTo>
                <a:cubicBezTo>
                  <a:pt x="73953" y="12204"/>
                  <a:pt x="74649" y="11729"/>
                  <a:pt x="75424" y="11324"/>
                </a:cubicBezTo>
                <a:close/>
                <a:moveTo>
                  <a:pt x="87309" y="12055"/>
                </a:moveTo>
                <a:lnTo>
                  <a:pt x="87309" y="12055"/>
                </a:lnTo>
                <a:cubicBezTo>
                  <a:pt x="88295" y="12204"/>
                  <a:pt x="89255" y="12459"/>
                  <a:pt x="90135" y="12759"/>
                </a:cubicBezTo>
                <a:cubicBezTo>
                  <a:pt x="90355" y="13454"/>
                  <a:pt x="90575" y="14115"/>
                  <a:pt x="90795" y="14740"/>
                </a:cubicBezTo>
                <a:cubicBezTo>
                  <a:pt x="89836" y="14520"/>
                  <a:pt x="88850" y="14335"/>
                  <a:pt x="87820" y="14220"/>
                </a:cubicBezTo>
                <a:cubicBezTo>
                  <a:pt x="87635" y="13560"/>
                  <a:pt x="87459" y="12829"/>
                  <a:pt x="87309" y="12055"/>
                </a:cubicBezTo>
                <a:close/>
                <a:moveTo>
                  <a:pt x="97143" y="12099"/>
                </a:moveTo>
                <a:lnTo>
                  <a:pt x="97143" y="12099"/>
                </a:lnTo>
                <a:cubicBezTo>
                  <a:pt x="97874" y="12539"/>
                  <a:pt x="98684" y="12935"/>
                  <a:pt x="99599" y="13269"/>
                </a:cubicBezTo>
                <a:cubicBezTo>
                  <a:pt x="99564" y="13780"/>
                  <a:pt x="99634" y="14335"/>
                  <a:pt x="99819" y="14881"/>
                </a:cubicBezTo>
                <a:cubicBezTo>
                  <a:pt x="98860" y="14555"/>
                  <a:pt x="98023" y="14150"/>
                  <a:pt x="97284" y="13674"/>
                </a:cubicBezTo>
                <a:cubicBezTo>
                  <a:pt x="97143" y="13120"/>
                  <a:pt x="97099" y="12609"/>
                  <a:pt x="97143" y="12099"/>
                </a:cubicBezTo>
                <a:close/>
                <a:moveTo>
                  <a:pt x="9614" y="12459"/>
                </a:moveTo>
                <a:cubicBezTo>
                  <a:pt x="10494" y="12609"/>
                  <a:pt x="11340" y="12829"/>
                  <a:pt x="12105" y="13155"/>
                </a:cubicBezTo>
                <a:cubicBezTo>
                  <a:pt x="11815" y="13815"/>
                  <a:pt x="11524" y="14476"/>
                  <a:pt x="11155" y="15065"/>
                </a:cubicBezTo>
                <a:cubicBezTo>
                  <a:pt x="10345" y="14810"/>
                  <a:pt x="9500" y="14590"/>
                  <a:pt x="8584" y="14440"/>
                </a:cubicBezTo>
                <a:cubicBezTo>
                  <a:pt x="8989" y="13815"/>
                  <a:pt x="9323" y="13120"/>
                  <a:pt x="9614" y="12459"/>
                </a:cubicBezTo>
                <a:close/>
                <a:moveTo>
                  <a:pt x="80961" y="12019"/>
                </a:moveTo>
                <a:cubicBezTo>
                  <a:pt x="81076" y="12829"/>
                  <a:pt x="81181" y="13674"/>
                  <a:pt x="81296" y="14440"/>
                </a:cubicBezTo>
                <a:cubicBezTo>
                  <a:pt x="80301" y="14590"/>
                  <a:pt x="79350" y="14810"/>
                  <a:pt x="78470" y="15065"/>
                </a:cubicBezTo>
                <a:cubicBezTo>
                  <a:pt x="78355" y="14255"/>
                  <a:pt x="78214" y="13454"/>
                  <a:pt x="78135" y="12609"/>
                </a:cubicBezTo>
                <a:cubicBezTo>
                  <a:pt x="79016" y="12354"/>
                  <a:pt x="79931" y="12169"/>
                  <a:pt x="80961" y="12019"/>
                </a:cubicBezTo>
                <a:close/>
                <a:moveTo>
                  <a:pt x="92257" y="12134"/>
                </a:moveTo>
                <a:lnTo>
                  <a:pt x="92257" y="12134"/>
                </a:lnTo>
                <a:cubicBezTo>
                  <a:pt x="92847" y="12574"/>
                  <a:pt x="93436" y="13014"/>
                  <a:pt x="93982" y="13490"/>
                </a:cubicBezTo>
                <a:cubicBezTo>
                  <a:pt x="94167" y="14000"/>
                  <a:pt x="94422" y="14555"/>
                  <a:pt x="94678" y="15101"/>
                </a:cubicBezTo>
                <a:cubicBezTo>
                  <a:pt x="94097" y="14660"/>
                  <a:pt x="93507" y="14255"/>
                  <a:pt x="92847" y="13895"/>
                </a:cubicBezTo>
                <a:cubicBezTo>
                  <a:pt x="92626" y="13340"/>
                  <a:pt x="92442" y="12759"/>
                  <a:pt x="92257" y="12134"/>
                </a:cubicBezTo>
                <a:close/>
                <a:moveTo>
                  <a:pt x="67570" y="11544"/>
                </a:moveTo>
                <a:lnTo>
                  <a:pt x="67570" y="11544"/>
                </a:lnTo>
                <a:cubicBezTo>
                  <a:pt x="67500" y="12169"/>
                  <a:pt x="67465" y="12794"/>
                  <a:pt x="67465" y="13419"/>
                </a:cubicBezTo>
                <a:cubicBezTo>
                  <a:pt x="66989" y="14035"/>
                  <a:pt x="66470" y="14625"/>
                  <a:pt x="65924" y="15215"/>
                </a:cubicBezTo>
                <a:cubicBezTo>
                  <a:pt x="65924" y="14590"/>
                  <a:pt x="65924" y="14000"/>
                  <a:pt x="65995" y="13454"/>
                </a:cubicBezTo>
                <a:cubicBezTo>
                  <a:pt x="66549" y="12829"/>
                  <a:pt x="67060" y="12204"/>
                  <a:pt x="67570" y="11544"/>
                </a:cubicBezTo>
                <a:close/>
                <a:moveTo>
                  <a:pt x="93507" y="11764"/>
                </a:moveTo>
                <a:cubicBezTo>
                  <a:pt x="93692" y="11949"/>
                  <a:pt x="93877" y="12134"/>
                  <a:pt x="94062" y="12319"/>
                </a:cubicBezTo>
                <a:cubicBezTo>
                  <a:pt x="94502" y="12794"/>
                  <a:pt x="94977" y="13234"/>
                  <a:pt x="95453" y="13710"/>
                </a:cubicBezTo>
                <a:cubicBezTo>
                  <a:pt x="95673" y="14255"/>
                  <a:pt x="95963" y="14810"/>
                  <a:pt x="96298" y="15356"/>
                </a:cubicBezTo>
                <a:cubicBezTo>
                  <a:pt x="95822" y="14995"/>
                  <a:pt x="95382" y="14590"/>
                  <a:pt x="94977" y="14220"/>
                </a:cubicBezTo>
                <a:cubicBezTo>
                  <a:pt x="94643" y="13965"/>
                  <a:pt x="94352" y="13710"/>
                  <a:pt x="94018" y="13419"/>
                </a:cubicBezTo>
                <a:cubicBezTo>
                  <a:pt x="93841" y="12864"/>
                  <a:pt x="93657" y="12319"/>
                  <a:pt x="93507" y="11764"/>
                </a:cubicBezTo>
                <a:close/>
                <a:moveTo>
                  <a:pt x="95012" y="11949"/>
                </a:moveTo>
                <a:lnTo>
                  <a:pt x="95012" y="11949"/>
                </a:lnTo>
                <a:cubicBezTo>
                  <a:pt x="95602" y="12574"/>
                  <a:pt x="96263" y="13120"/>
                  <a:pt x="97028" y="13639"/>
                </a:cubicBezTo>
                <a:cubicBezTo>
                  <a:pt x="97099" y="13674"/>
                  <a:pt x="97143" y="13710"/>
                  <a:pt x="97213" y="13745"/>
                </a:cubicBezTo>
                <a:cubicBezTo>
                  <a:pt x="97363" y="14300"/>
                  <a:pt x="97583" y="14881"/>
                  <a:pt x="97874" y="15470"/>
                </a:cubicBezTo>
                <a:cubicBezTo>
                  <a:pt x="96993" y="14960"/>
                  <a:pt x="96218" y="14300"/>
                  <a:pt x="95523" y="13639"/>
                </a:cubicBezTo>
                <a:cubicBezTo>
                  <a:pt x="95268" y="13085"/>
                  <a:pt x="95118" y="12495"/>
                  <a:pt x="95012" y="11949"/>
                </a:cubicBezTo>
                <a:close/>
                <a:moveTo>
                  <a:pt x="69111" y="11509"/>
                </a:moveTo>
                <a:cubicBezTo>
                  <a:pt x="69111" y="12239"/>
                  <a:pt x="69190" y="12979"/>
                  <a:pt x="69261" y="13745"/>
                </a:cubicBezTo>
                <a:cubicBezTo>
                  <a:pt x="69041" y="14000"/>
                  <a:pt x="68785" y="14300"/>
                  <a:pt x="68565" y="14590"/>
                </a:cubicBezTo>
                <a:cubicBezTo>
                  <a:pt x="68266" y="14960"/>
                  <a:pt x="67975" y="15286"/>
                  <a:pt x="67685" y="15620"/>
                </a:cubicBezTo>
                <a:cubicBezTo>
                  <a:pt x="67606" y="14916"/>
                  <a:pt x="67570" y="14185"/>
                  <a:pt x="67570" y="13454"/>
                </a:cubicBezTo>
                <a:cubicBezTo>
                  <a:pt x="67720" y="13269"/>
                  <a:pt x="67870" y="13085"/>
                  <a:pt x="68011" y="12900"/>
                </a:cubicBezTo>
                <a:cubicBezTo>
                  <a:pt x="68345" y="12424"/>
                  <a:pt x="68706" y="11949"/>
                  <a:pt x="69111" y="11509"/>
                </a:cubicBezTo>
                <a:close/>
                <a:moveTo>
                  <a:pt x="90276" y="12794"/>
                </a:moveTo>
                <a:cubicBezTo>
                  <a:pt x="90496" y="12864"/>
                  <a:pt x="90760" y="12979"/>
                  <a:pt x="90980" y="13049"/>
                </a:cubicBezTo>
                <a:cubicBezTo>
                  <a:pt x="91640" y="13305"/>
                  <a:pt x="92221" y="13639"/>
                  <a:pt x="92811" y="13965"/>
                </a:cubicBezTo>
                <a:cubicBezTo>
                  <a:pt x="93031" y="14555"/>
                  <a:pt x="93287" y="15136"/>
                  <a:pt x="93542" y="15691"/>
                </a:cubicBezTo>
                <a:cubicBezTo>
                  <a:pt x="93102" y="15506"/>
                  <a:pt x="92662" y="15321"/>
                  <a:pt x="92186" y="15136"/>
                </a:cubicBezTo>
                <a:cubicBezTo>
                  <a:pt x="91781" y="15030"/>
                  <a:pt x="91341" y="14881"/>
                  <a:pt x="90901" y="14775"/>
                </a:cubicBezTo>
                <a:cubicBezTo>
                  <a:pt x="90681" y="14150"/>
                  <a:pt x="90461" y="13490"/>
                  <a:pt x="90276" y="12794"/>
                </a:cubicBezTo>
                <a:close/>
                <a:moveTo>
                  <a:pt x="99670" y="13305"/>
                </a:moveTo>
                <a:lnTo>
                  <a:pt x="99670" y="13305"/>
                </a:lnTo>
                <a:cubicBezTo>
                  <a:pt x="100480" y="13595"/>
                  <a:pt x="101360" y="13859"/>
                  <a:pt x="102311" y="14079"/>
                </a:cubicBezTo>
                <a:cubicBezTo>
                  <a:pt x="102311" y="14590"/>
                  <a:pt x="102425" y="15136"/>
                  <a:pt x="102601" y="15691"/>
                </a:cubicBezTo>
                <a:cubicBezTo>
                  <a:pt x="101615" y="15470"/>
                  <a:pt x="100735" y="15215"/>
                  <a:pt x="99890" y="14916"/>
                </a:cubicBezTo>
                <a:cubicBezTo>
                  <a:pt x="99740" y="14335"/>
                  <a:pt x="99670" y="13815"/>
                  <a:pt x="99670" y="13305"/>
                </a:cubicBezTo>
                <a:close/>
                <a:moveTo>
                  <a:pt x="78065" y="12644"/>
                </a:moveTo>
                <a:cubicBezTo>
                  <a:pt x="78135" y="13490"/>
                  <a:pt x="78250" y="14300"/>
                  <a:pt x="78390" y="15065"/>
                </a:cubicBezTo>
                <a:cubicBezTo>
                  <a:pt x="77625" y="15286"/>
                  <a:pt x="76894" y="15576"/>
                  <a:pt x="76189" y="15875"/>
                </a:cubicBezTo>
                <a:cubicBezTo>
                  <a:pt x="76049" y="15065"/>
                  <a:pt x="75899" y="14300"/>
                  <a:pt x="75793" y="13525"/>
                </a:cubicBezTo>
                <a:cubicBezTo>
                  <a:pt x="76489" y="13199"/>
                  <a:pt x="77255" y="12900"/>
                  <a:pt x="78065" y="12644"/>
                </a:cubicBezTo>
                <a:close/>
                <a:moveTo>
                  <a:pt x="70951" y="12019"/>
                </a:moveTo>
                <a:cubicBezTo>
                  <a:pt x="71022" y="12794"/>
                  <a:pt x="71127" y="13560"/>
                  <a:pt x="71277" y="14370"/>
                </a:cubicBezTo>
                <a:cubicBezTo>
                  <a:pt x="70731" y="14881"/>
                  <a:pt x="70212" y="15435"/>
                  <a:pt x="69701" y="16016"/>
                </a:cubicBezTo>
                <a:cubicBezTo>
                  <a:pt x="69551" y="15286"/>
                  <a:pt x="69446" y="14520"/>
                  <a:pt x="69366" y="13745"/>
                </a:cubicBezTo>
                <a:cubicBezTo>
                  <a:pt x="69886" y="13120"/>
                  <a:pt x="70396" y="12574"/>
                  <a:pt x="70951" y="12019"/>
                </a:cubicBezTo>
                <a:close/>
                <a:moveTo>
                  <a:pt x="15222" y="12574"/>
                </a:moveTo>
                <a:cubicBezTo>
                  <a:pt x="15812" y="13120"/>
                  <a:pt x="16323" y="13745"/>
                  <a:pt x="16763" y="14440"/>
                </a:cubicBezTo>
                <a:cubicBezTo>
                  <a:pt x="16543" y="15030"/>
                  <a:pt x="16323" y="15576"/>
                  <a:pt x="16067" y="16131"/>
                </a:cubicBezTo>
                <a:cubicBezTo>
                  <a:pt x="15627" y="15541"/>
                  <a:pt x="15116" y="14995"/>
                  <a:pt x="14491" y="14476"/>
                </a:cubicBezTo>
                <a:cubicBezTo>
                  <a:pt x="14782" y="13859"/>
                  <a:pt x="15002" y="13234"/>
                  <a:pt x="15222" y="12574"/>
                </a:cubicBezTo>
                <a:close/>
                <a:moveTo>
                  <a:pt x="102425" y="14079"/>
                </a:moveTo>
                <a:lnTo>
                  <a:pt x="102425" y="14079"/>
                </a:lnTo>
                <a:cubicBezTo>
                  <a:pt x="103306" y="14300"/>
                  <a:pt x="104257" y="14440"/>
                  <a:pt x="105243" y="14590"/>
                </a:cubicBezTo>
                <a:cubicBezTo>
                  <a:pt x="105287" y="15101"/>
                  <a:pt x="105392" y="15620"/>
                  <a:pt x="105577" y="16166"/>
                </a:cubicBezTo>
                <a:cubicBezTo>
                  <a:pt x="104547" y="16060"/>
                  <a:pt x="103596" y="15875"/>
                  <a:pt x="102681" y="15691"/>
                </a:cubicBezTo>
                <a:cubicBezTo>
                  <a:pt x="102496" y="15136"/>
                  <a:pt x="102425" y="14625"/>
                  <a:pt x="102425" y="14079"/>
                </a:cubicBezTo>
                <a:close/>
                <a:moveTo>
                  <a:pt x="12185" y="13199"/>
                </a:moveTo>
                <a:cubicBezTo>
                  <a:pt x="12546" y="13340"/>
                  <a:pt x="12915" y="13525"/>
                  <a:pt x="13285" y="13745"/>
                </a:cubicBezTo>
                <a:cubicBezTo>
                  <a:pt x="13681" y="13965"/>
                  <a:pt x="14051" y="14220"/>
                  <a:pt x="14386" y="14520"/>
                </a:cubicBezTo>
                <a:cubicBezTo>
                  <a:pt x="14122" y="15101"/>
                  <a:pt x="13831" y="15691"/>
                  <a:pt x="13505" y="16236"/>
                </a:cubicBezTo>
                <a:cubicBezTo>
                  <a:pt x="13136" y="15981"/>
                  <a:pt x="12731" y="15761"/>
                  <a:pt x="12290" y="15541"/>
                </a:cubicBezTo>
                <a:cubicBezTo>
                  <a:pt x="11965" y="15400"/>
                  <a:pt x="11595" y="15250"/>
                  <a:pt x="11225" y="15101"/>
                </a:cubicBezTo>
                <a:cubicBezTo>
                  <a:pt x="11595" y="14476"/>
                  <a:pt x="11921" y="13859"/>
                  <a:pt x="12185" y="13199"/>
                </a:cubicBezTo>
                <a:close/>
                <a:moveTo>
                  <a:pt x="5687" y="14335"/>
                </a:moveTo>
                <a:cubicBezTo>
                  <a:pt x="6603" y="14335"/>
                  <a:pt x="7563" y="14370"/>
                  <a:pt x="8443" y="14520"/>
                </a:cubicBezTo>
                <a:cubicBezTo>
                  <a:pt x="8073" y="15136"/>
                  <a:pt x="7668" y="15726"/>
                  <a:pt x="7158" y="16280"/>
                </a:cubicBezTo>
                <a:cubicBezTo>
                  <a:pt x="6467" y="16194"/>
                  <a:pt x="5752" y="16153"/>
                  <a:pt x="5035" y="16153"/>
                </a:cubicBezTo>
                <a:cubicBezTo>
                  <a:pt x="4800" y="16153"/>
                  <a:pt x="4566" y="16157"/>
                  <a:pt x="4332" y="16166"/>
                </a:cubicBezTo>
                <a:cubicBezTo>
                  <a:pt x="4807" y="15576"/>
                  <a:pt x="5282" y="14995"/>
                  <a:pt x="5687" y="14335"/>
                </a:cubicBezTo>
                <a:close/>
                <a:moveTo>
                  <a:pt x="73187" y="12794"/>
                </a:moveTo>
                <a:cubicBezTo>
                  <a:pt x="73293" y="13419"/>
                  <a:pt x="73407" y="14115"/>
                  <a:pt x="73513" y="14775"/>
                </a:cubicBezTo>
                <a:cubicBezTo>
                  <a:pt x="72888" y="15250"/>
                  <a:pt x="72307" y="15726"/>
                  <a:pt x="71717" y="16280"/>
                </a:cubicBezTo>
                <a:cubicBezTo>
                  <a:pt x="71611" y="15655"/>
                  <a:pt x="71462" y="15030"/>
                  <a:pt x="71347" y="14370"/>
                </a:cubicBezTo>
                <a:cubicBezTo>
                  <a:pt x="71937" y="13815"/>
                  <a:pt x="72562" y="13269"/>
                  <a:pt x="73187" y="12794"/>
                </a:cubicBezTo>
                <a:close/>
                <a:moveTo>
                  <a:pt x="105322" y="14590"/>
                </a:moveTo>
                <a:lnTo>
                  <a:pt x="105322" y="14590"/>
                </a:lnTo>
                <a:cubicBezTo>
                  <a:pt x="105612" y="14625"/>
                  <a:pt x="105903" y="14660"/>
                  <a:pt x="106237" y="14696"/>
                </a:cubicBezTo>
                <a:cubicBezTo>
                  <a:pt x="106684" y="14727"/>
                  <a:pt x="107166" y="14754"/>
                  <a:pt x="107672" y="14754"/>
                </a:cubicBezTo>
                <a:cubicBezTo>
                  <a:pt x="107874" y="14754"/>
                  <a:pt x="108080" y="14750"/>
                  <a:pt x="108289" y="14740"/>
                </a:cubicBezTo>
                <a:cubicBezTo>
                  <a:pt x="108324" y="15286"/>
                  <a:pt x="108474" y="15796"/>
                  <a:pt x="108658" y="16316"/>
                </a:cubicBezTo>
                <a:cubicBezTo>
                  <a:pt x="108370" y="16330"/>
                  <a:pt x="108094" y="16339"/>
                  <a:pt x="107828" y="16339"/>
                </a:cubicBezTo>
                <a:cubicBezTo>
                  <a:pt x="107451" y="16339"/>
                  <a:pt x="107094" y="16322"/>
                  <a:pt x="106748" y="16280"/>
                </a:cubicBezTo>
                <a:cubicBezTo>
                  <a:pt x="106387" y="16236"/>
                  <a:pt x="106017" y="16201"/>
                  <a:pt x="105648" y="16166"/>
                </a:cubicBezTo>
                <a:cubicBezTo>
                  <a:pt x="105463" y="15620"/>
                  <a:pt x="105357" y="15101"/>
                  <a:pt x="105322" y="14590"/>
                </a:cubicBezTo>
                <a:close/>
                <a:moveTo>
                  <a:pt x="5582" y="14335"/>
                </a:moveTo>
                <a:lnTo>
                  <a:pt x="5582" y="14335"/>
                </a:lnTo>
                <a:cubicBezTo>
                  <a:pt x="5177" y="14995"/>
                  <a:pt x="4701" y="15576"/>
                  <a:pt x="4182" y="16166"/>
                </a:cubicBezTo>
                <a:cubicBezTo>
                  <a:pt x="3231" y="16201"/>
                  <a:pt x="2236" y="16280"/>
                  <a:pt x="1250" y="16421"/>
                </a:cubicBezTo>
                <a:cubicBezTo>
                  <a:pt x="1796" y="15875"/>
                  <a:pt x="2236" y="15250"/>
                  <a:pt x="2676" y="14625"/>
                </a:cubicBezTo>
                <a:cubicBezTo>
                  <a:pt x="3636" y="14476"/>
                  <a:pt x="4622" y="14370"/>
                  <a:pt x="5582" y="14335"/>
                </a:cubicBezTo>
                <a:close/>
                <a:moveTo>
                  <a:pt x="85462" y="14207"/>
                </a:moveTo>
                <a:cubicBezTo>
                  <a:pt x="86234" y="14207"/>
                  <a:pt x="86999" y="14248"/>
                  <a:pt x="87749" y="14335"/>
                </a:cubicBezTo>
                <a:cubicBezTo>
                  <a:pt x="87969" y="15101"/>
                  <a:pt x="88189" y="15840"/>
                  <a:pt x="88374" y="16500"/>
                </a:cubicBezTo>
                <a:cubicBezTo>
                  <a:pt x="87949" y="16482"/>
                  <a:pt x="87520" y="16471"/>
                  <a:pt x="87081" y="16471"/>
                </a:cubicBezTo>
                <a:cubicBezTo>
                  <a:pt x="86493" y="16471"/>
                  <a:pt x="85888" y="16490"/>
                  <a:pt x="85258" y="16536"/>
                </a:cubicBezTo>
                <a:cubicBezTo>
                  <a:pt x="85073" y="15840"/>
                  <a:pt x="84888" y="15065"/>
                  <a:pt x="84703" y="14220"/>
                </a:cubicBezTo>
                <a:cubicBezTo>
                  <a:pt x="84957" y="14212"/>
                  <a:pt x="85210" y="14207"/>
                  <a:pt x="85462" y="14207"/>
                </a:cubicBezTo>
                <a:close/>
                <a:moveTo>
                  <a:pt x="97319" y="13780"/>
                </a:moveTo>
                <a:cubicBezTo>
                  <a:pt x="98059" y="14255"/>
                  <a:pt x="98904" y="14660"/>
                  <a:pt x="99855" y="14995"/>
                </a:cubicBezTo>
                <a:cubicBezTo>
                  <a:pt x="100004" y="15541"/>
                  <a:pt x="100260" y="16096"/>
                  <a:pt x="100585" y="16721"/>
                </a:cubicBezTo>
                <a:cubicBezTo>
                  <a:pt x="99634" y="16386"/>
                  <a:pt x="98789" y="15981"/>
                  <a:pt x="98023" y="15541"/>
                </a:cubicBezTo>
                <a:cubicBezTo>
                  <a:pt x="97689" y="14960"/>
                  <a:pt x="97469" y="14370"/>
                  <a:pt x="97319" y="13780"/>
                </a:cubicBezTo>
                <a:close/>
                <a:moveTo>
                  <a:pt x="87855" y="14335"/>
                </a:moveTo>
                <a:lnTo>
                  <a:pt x="87855" y="14335"/>
                </a:lnTo>
                <a:cubicBezTo>
                  <a:pt x="88885" y="14440"/>
                  <a:pt x="89880" y="14590"/>
                  <a:pt x="90830" y="14845"/>
                </a:cubicBezTo>
                <a:cubicBezTo>
                  <a:pt x="91086" y="15541"/>
                  <a:pt x="91341" y="16201"/>
                  <a:pt x="91596" y="16826"/>
                </a:cubicBezTo>
                <a:cubicBezTo>
                  <a:pt x="90610" y="16641"/>
                  <a:pt x="89545" y="16536"/>
                  <a:pt x="88480" y="16500"/>
                </a:cubicBezTo>
                <a:cubicBezTo>
                  <a:pt x="88260" y="15840"/>
                  <a:pt x="88040" y="15101"/>
                  <a:pt x="87855" y="14335"/>
                </a:cubicBezTo>
                <a:close/>
                <a:moveTo>
                  <a:pt x="92917" y="14000"/>
                </a:moveTo>
                <a:lnTo>
                  <a:pt x="92917" y="14000"/>
                </a:lnTo>
                <a:cubicBezTo>
                  <a:pt x="93577" y="14405"/>
                  <a:pt x="94167" y="14810"/>
                  <a:pt x="94792" y="15250"/>
                </a:cubicBezTo>
                <a:cubicBezTo>
                  <a:pt x="95048" y="15761"/>
                  <a:pt x="95338" y="16316"/>
                  <a:pt x="95673" y="16826"/>
                </a:cubicBezTo>
                <a:cubicBezTo>
                  <a:pt x="95048" y="16456"/>
                  <a:pt x="94387" y="16096"/>
                  <a:pt x="93692" y="15761"/>
                </a:cubicBezTo>
                <a:cubicBezTo>
                  <a:pt x="93436" y="15215"/>
                  <a:pt x="93137" y="14625"/>
                  <a:pt x="92917" y="14000"/>
                </a:cubicBezTo>
                <a:close/>
                <a:moveTo>
                  <a:pt x="8549" y="14520"/>
                </a:moveTo>
                <a:cubicBezTo>
                  <a:pt x="9429" y="14660"/>
                  <a:pt x="10274" y="14845"/>
                  <a:pt x="11119" y="15136"/>
                </a:cubicBezTo>
                <a:cubicBezTo>
                  <a:pt x="10750" y="15761"/>
                  <a:pt x="10380" y="16316"/>
                  <a:pt x="9940" y="16861"/>
                </a:cubicBezTo>
                <a:cubicBezTo>
                  <a:pt x="9059" y="16606"/>
                  <a:pt x="8179" y="16421"/>
                  <a:pt x="7263" y="16316"/>
                </a:cubicBezTo>
                <a:cubicBezTo>
                  <a:pt x="7739" y="15726"/>
                  <a:pt x="8179" y="15136"/>
                  <a:pt x="8549" y="14520"/>
                </a:cubicBezTo>
                <a:close/>
                <a:moveTo>
                  <a:pt x="84632" y="14220"/>
                </a:moveTo>
                <a:cubicBezTo>
                  <a:pt x="84773" y="15065"/>
                  <a:pt x="84993" y="15840"/>
                  <a:pt x="85143" y="16571"/>
                </a:cubicBezTo>
                <a:cubicBezTo>
                  <a:pt x="84263" y="16606"/>
                  <a:pt x="83347" y="16721"/>
                  <a:pt x="82396" y="16861"/>
                </a:cubicBezTo>
                <a:cubicBezTo>
                  <a:pt x="82211" y="16897"/>
                  <a:pt x="82062" y="16897"/>
                  <a:pt x="81877" y="16941"/>
                </a:cubicBezTo>
                <a:cubicBezTo>
                  <a:pt x="81692" y="16166"/>
                  <a:pt x="81551" y="15356"/>
                  <a:pt x="81401" y="14520"/>
                </a:cubicBezTo>
                <a:cubicBezTo>
                  <a:pt x="81842" y="14440"/>
                  <a:pt x="82317" y="14405"/>
                  <a:pt x="82792" y="14335"/>
                </a:cubicBezTo>
                <a:cubicBezTo>
                  <a:pt x="83418" y="14300"/>
                  <a:pt x="84007" y="14255"/>
                  <a:pt x="84632" y="14220"/>
                </a:cubicBezTo>
                <a:close/>
                <a:moveTo>
                  <a:pt x="75714" y="13560"/>
                </a:moveTo>
                <a:cubicBezTo>
                  <a:pt x="75829" y="14335"/>
                  <a:pt x="75969" y="15101"/>
                  <a:pt x="76119" y="15911"/>
                </a:cubicBezTo>
                <a:cubicBezTo>
                  <a:pt x="75424" y="16236"/>
                  <a:pt x="74728" y="16606"/>
                  <a:pt x="74068" y="17046"/>
                </a:cubicBezTo>
                <a:cubicBezTo>
                  <a:pt x="73883" y="16280"/>
                  <a:pt x="73733" y="15541"/>
                  <a:pt x="73628" y="14810"/>
                </a:cubicBezTo>
                <a:cubicBezTo>
                  <a:pt x="74288" y="14370"/>
                  <a:pt x="74948" y="13930"/>
                  <a:pt x="75714" y="13560"/>
                </a:cubicBezTo>
                <a:close/>
                <a:moveTo>
                  <a:pt x="94097" y="13595"/>
                </a:moveTo>
                <a:cubicBezTo>
                  <a:pt x="94387" y="13815"/>
                  <a:pt x="94643" y="14079"/>
                  <a:pt x="94898" y="14300"/>
                </a:cubicBezTo>
                <a:cubicBezTo>
                  <a:pt x="95382" y="14740"/>
                  <a:pt x="95893" y="15136"/>
                  <a:pt x="96403" y="15576"/>
                </a:cubicBezTo>
                <a:cubicBezTo>
                  <a:pt x="96738" y="16096"/>
                  <a:pt x="97064" y="16606"/>
                  <a:pt x="97398" y="17082"/>
                </a:cubicBezTo>
                <a:cubicBezTo>
                  <a:pt x="96923" y="16756"/>
                  <a:pt x="96483" y="16386"/>
                  <a:pt x="95998" y="16060"/>
                </a:cubicBezTo>
                <a:cubicBezTo>
                  <a:pt x="95602" y="15761"/>
                  <a:pt x="95232" y="15470"/>
                  <a:pt x="94827" y="15180"/>
                </a:cubicBezTo>
                <a:cubicBezTo>
                  <a:pt x="94537" y="14660"/>
                  <a:pt x="94317" y="14115"/>
                  <a:pt x="94097" y="13595"/>
                </a:cubicBezTo>
                <a:close/>
                <a:moveTo>
                  <a:pt x="95602" y="13815"/>
                </a:moveTo>
                <a:cubicBezTo>
                  <a:pt x="96298" y="14476"/>
                  <a:pt x="97064" y="15101"/>
                  <a:pt x="97944" y="15620"/>
                </a:cubicBezTo>
                <a:cubicBezTo>
                  <a:pt x="98199" y="16131"/>
                  <a:pt x="98534" y="16641"/>
                  <a:pt x="98860" y="17161"/>
                </a:cubicBezTo>
                <a:cubicBezTo>
                  <a:pt x="98719" y="17082"/>
                  <a:pt x="98569" y="16976"/>
                  <a:pt x="98419" y="16897"/>
                </a:cubicBezTo>
                <a:cubicBezTo>
                  <a:pt x="97724" y="16500"/>
                  <a:pt x="97099" y="16016"/>
                  <a:pt x="96483" y="15506"/>
                </a:cubicBezTo>
                <a:cubicBezTo>
                  <a:pt x="96148" y="14960"/>
                  <a:pt x="95858" y="14405"/>
                  <a:pt x="95602" y="13815"/>
                </a:cubicBezTo>
                <a:close/>
                <a:moveTo>
                  <a:pt x="65889" y="13525"/>
                </a:moveTo>
                <a:lnTo>
                  <a:pt x="65889" y="13525"/>
                </a:lnTo>
                <a:cubicBezTo>
                  <a:pt x="65845" y="14115"/>
                  <a:pt x="65810" y="14696"/>
                  <a:pt x="65845" y="15286"/>
                </a:cubicBezTo>
                <a:cubicBezTo>
                  <a:pt x="65229" y="15946"/>
                  <a:pt x="64568" y="16571"/>
                  <a:pt x="63908" y="17196"/>
                </a:cubicBezTo>
                <a:cubicBezTo>
                  <a:pt x="63864" y="16641"/>
                  <a:pt x="63864" y="16096"/>
                  <a:pt x="63943" y="15541"/>
                </a:cubicBezTo>
                <a:cubicBezTo>
                  <a:pt x="64603" y="14881"/>
                  <a:pt x="65264" y="14220"/>
                  <a:pt x="65889" y="13525"/>
                </a:cubicBezTo>
                <a:close/>
                <a:moveTo>
                  <a:pt x="67465" y="13560"/>
                </a:moveTo>
                <a:cubicBezTo>
                  <a:pt x="67500" y="14300"/>
                  <a:pt x="67535" y="14995"/>
                  <a:pt x="67606" y="15726"/>
                </a:cubicBezTo>
                <a:cubicBezTo>
                  <a:pt x="67130" y="16280"/>
                  <a:pt x="66620" y="16791"/>
                  <a:pt x="66109" y="17302"/>
                </a:cubicBezTo>
                <a:cubicBezTo>
                  <a:pt x="65995" y="16641"/>
                  <a:pt x="65959" y="15981"/>
                  <a:pt x="65924" y="15321"/>
                </a:cubicBezTo>
                <a:cubicBezTo>
                  <a:pt x="66470" y="14775"/>
                  <a:pt x="66989" y="14185"/>
                  <a:pt x="67465" y="13560"/>
                </a:cubicBezTo>
                <a:close/>
                <a:moveTo>
                  <a:pt x="99925" y="15030"/>
                </a:moveTo>
                <a:lnTo>
                  <a:pt x="99925" y="15030"/>
                </a:lnTo>
                <a:cubicBezTo>
                  <a:pt x="100770" y="15321"/>
                  <a:pt x="101651" y="15576"/>
                  <a:pt x="102645" y="15761"/>
                </a:cubicBezTo>
                <a:cubicBezTo>
                  <a:pt x="102821" y="16316"/>
                  <a:pt x="103086" y="16861"/>
                  <a:pt x="103411" y="17451"/>
                </a:cubicBezTo>
                <a:cubicBezTo>
                  <a:pt x="102460" y="17266"/>
                  <a:pt x="101545" y="17011"/>
                  <a:pt x="100700" y="16756"/>
                </a:cubicBezTo>
                <a:cubicBezTo>
                  <a:pt x="100365" y="16131"/>
                  <a:pt x="100110" y="15576"/>
                  <a:pt x="99925" y="15030"/>
                </a:cubicBezTo>
                <a:close/>
                <a:moveTo>
                  <a:pt x="67755" y="10294"/>
                </a:moveTo>
                <a:lnTo>
                  <a:pt x="67755" y="10294"/>
                </a:lnTo>
                <a:cubicBezTo>
                  <a:pt x="67685" y="10663"/>
                  <a:pt x="67606" y="11033"/>
                  <a:pt x="67570" y="11394"/>
                </a:cubicBezTo>
                <a:cubicBezTo>
                  <a:pt x="67095" y="12019"/>
                  <a:pt x="66584" y="12680"/>
                  <a:pt x="66030" y="13269"/>
                </a:cubicBezTo>
                <a:cubicBezTo>
                  <a:pt x="66065" y="13014"/>
                  <a:pt x="66109" y="12759"/>
                  <a:pt x="66144" y="12459"/>
                </a:cubicBezTo>
                <a:lnTo>
                  <a:pt x="66065" y="12459"/>
                </a:lnTo>
                <a:cubicBezTo>
                  <a:pt x="65995" y="12759"/>
                  <a:pt x="65959" y="13085"/>
                  <a:pt x="65924" y="13419"/>
                </a:cubicBezTo>
                <a:cubicBezTo>
                  <a:pt x="65299" y="14079"/>
                  <a:pt x="64639" y="14775"/>
                  <a:pt x="63943" y="15400"/>
                </a:cubicBezTo>
                <a:cubicBezTo>
                  <a:pt x="63978" y="15101"/>
                  <a:pt x="64014" y="14810"/>
                  <a:pt x="64084" y="14520"/>
                </a:cubicBezTo>
                <a:lnTo>
                  <a:pt x="63978" y="14520"/>
                </a:lnTo>
                <a:cubicBezTo>
                  <a:pt x="63943" y="14845"/>
                  <a:pt x="63864" y="15180"/>
                  <a:pt x="63829" y="15506"/>
                </a:cubicBezTo>
                <a:cubicBezTo>
                  <a:pt x="63098" y="16201"/>
                  <a:pt x="62323" y="16897"/>
                  <a:pt x="61522" y="17557"/>
                </a:cubicBezTo>
                <a:cubicBezTo>
                  <a:pt x="61557" y="17231"/>
                  <a:pt x="61628" y="16861"/>
                  <a:pt x="61663" y="16536"/>
                </a:cubicBezTo>
                <a:cubicBezTo>
                  <a:pt x="63908" y="14625"/>
                  <a:pt x="66030" y="12609"/>
                  <a:pt x="67755" y="10294"/>
                </a:cubicBezTo>
                <a:close/>
                <a:moveTo>
                  <a:pt x="81331" y="14520"/>
                </a:moveTo>
                <a:cubicBezTo>
                  <a:pt x="81472" y="15400"/>
                  <a:pt x="81622" y="16201"/>
                  <a:pt x="81771" y="16976"/>
                </a:cubicBezTo>
                <a:cubicBezTo>
                  <a:pt x="80741" y="17117"/>
                  <a:pt x="79826" y="17337"/>
                  <a:pt x="78945" y="17557"/>
                </a:cubicBezTo>
                <a:cubicBezTo>
                  <a:pt x="78795" y="16791"/>
                  <a:pt x="78611" y="15981"/>
                  <a:pt x="78505" y="15136"/>
                </a:cubicBezTo>
                <a:cubicBezTo>
                  <a:pt x="79385" y="14881"/>
                  <a:pt x="80301" y="14696"/>
                  <a:pt x="81331" y="14520"/>
                </a:cubicBezTo>
                <a:close/>
                <a:moveTo>
                  <a:pt x="90936" y="14881"/>
                </a:moveTo>
                <a:lnTo>
                  <a:pt x="90936" y="14881"/>
                </a:lnTo>
                <a:cubicBezTo>
                  <a:pt x="91341" y="14995"/>
                  <a:pt x="91746" y="15101"/>
                  <a:pt x="92151" y="15250"/>
                </a:cubicBezTo>
                <a:cubicBezTo>
                  <a:pt x="92662" y="15400"/>
                  <a:pt x="93137" y="15620"/>
                  <a:pt x="93621" y="15840"/>
                </a:cubicBezTo>
                <a:cubicBezTo>
                  <a:pt x="93912" y="16456"/>
                  <a:pt x="94238" y="17046"/>
                  <a:pt x="94537" y="17557"/>
                </a:cubicBezTo>
                <a:cubicBezTo>
                  <a:pt x="93982" y="17381"/>
                  <a:pt x="93401" y="17196"/>
                  <a:pt x="92811" y="17046"/>
                </a:cubicBezTo>
                <a:cubicBezTo>
                  <a:pt x="92442" y="16976"/>
                  <a:pt x="92081" y="16897"/>
                  <a:pt x="91676" y="16826"/>
                </a:cubicBezTo>
                <a:cubicBezTo>
                  <a:pt x="91456" y="16236"/>
                  <a:pt x="91200" y="15576"/>
                  <a:pt x="90936" y="14881"/>
                </a:cubicBezTo>
                <a:close/>
                <a:moveTo>
                  <a:pt x="14456" y="14555"/>
                </a:moveTo>
                <a:cubicBezTo>
                  <a:pt x="15081" y="15065"/>
                  <a:pt x="15557" y="15620"/>
                  <a:pt x="16032" y="16236"/>
                </a:cubicBezTo>
                <a:cubicBezTo>
                  <a:pt x="15777" y="16756"/>
                  <a:pt x="15521" y="17231"/>
                  <a:pt x="15222" y="17707"/>
                </a:cubicBezTo>
                <a:cubicBezTo>
                  <a:pt x="14711" y="17196"/>
                  <a:pt x="14166" y="16721"/>
                  <a:pt x="13576" y="16280"/>
                </a:cubicBezTo>
                <a:cubicBezTo>
                  <a:pt x="13901" y="15726"/>
                  <a:pt x="14201" y="15136"/>
                  <a:pt x="14456" y="14555"/>
                </a:cubicBezTo>
                <a:close/>
                <a:moveTo>
                  <a:pt x="11190" y="15180"/>
                </a:moveTo>
                <a:cubicBezTo>
                  <a:pt x="11560" y="15321"/>
                  <a:pt x="11921" y="15470"/>
                  <a:pt x="12255" y="15620"/>
                </a:cubicBezTo>
                <a:cubicBezTo>
                  <a:pt x="12695" y="15840"/>
                  <a:pt x="13100" y="16060"/>
                  <a:pt x="13461" y="16316"/>
                </a:cubicBezTo>
                <a:cubicBezTo>
                  <a:pt x="13171" y="16791"/>
                  <a:pt x="12801" y="17266"/>
                  <a:pt x="12405" y="17707"/>
                </a:cubicBezTo>
                <a:cubicBezTo>
                  <a:pt x="12361" y="17777"/>
                  <a:pt x="12326" y="17821"/>
                  <a:pt x="12290" y="17856"/>
                </a:cubicBezTo>
                <a:cubicBezTo>
                  <a:pt x="12035" y="17707"/>
                  <a:pt x="11780" y="17601"/>
                  <a:pt x="11524" y="17487"/>
                </a:cubicBezTo>
                <a:cubicBezTo>
                  <a:pt x="11040" y="17231"/>
                  <a:pt x="10530" y="17046"/>
                  <a:pt x="10019" y="16897"/>
                </a:cubicBezTo>
                <a:cubicBezTo>
                  <a:pt x="10459" y="16351"/>
                  <a:pt x="10864" y="15761"/>
                  <a:pt x="11190" y="15180"/>
                </a:cubicBezTo>
                <a:close/>
                <a:moveTo>
                  <a:pt x="102716" y="15796"/>
                </a:moveTo>
                <a:lnTo>
                  <a:pt x="102716" y="15796"/>
                </a:lnTo>
                <a:cubicBezTo>
                  <a:pt x="103631" y="15981"/>
                  <a:pt x="104582" y="16131"/>
                  <a:pt x="105612" y="16236"/>
                </a:cubicBezTo>
                <a:cubicBezTo>
                  <a:pt x="105797" y="16791"/>
                  <a:pt x="106053" y="17337"/>
                  <a:pt x="106422" y="17892"/>
                </a:cubicBezTo>
                <a:cubicBezTo>
                  <a:pt x="105392" y="17777"/>
                  <a:pt x="104441" y="17636"/>
                  <a:pt x="103526" y="17487"/>
                </a:cubicBezTo>
                <a:cubicBezTo>
                  <a:pt x="103191" y="16897"/>
                  <a:pt x="102901" y="16351"/>
                  <a:pt x="102716" y="15796"/>
                </a:cubicBezTo>
                <a:close/>
                <a:moveTo>
                  <a:pt x="69261" y="13859"/>
                </a:moveTo>
                <a:cubicBezTo>
                  <a:pt x="69366" y="14590"/>
                  <a:pt x="69481" y="15356"/>
                  <a:pt x="69631" y="16131"/>
                </a:cubicBezTo>
                <a:cubicBezTo>
                  <a:pt x="69296" y="16536"/>
                  <a:pt x="68926" y="16941"/>
                  <a:pt x="68600" y="17381"/>
                </a:cubicBezTo>
                <a:cubicBezTo>
                  <a:pt x="68416" y="17601"/>
                  <a:pt x="68266" y="17777"/>
                  <a:pt x="68090" y="17962"/>
                </a:cubicBezTo>
                <a:cubicBezTo>
                  <a:pt x="67940" y="17231"/>
                  <a:pt x="67791" y="16500"/>
                  <a:pt x="67720" y="15726"/>
                </a:cubicBezTo>
                <a:cubicBezTo>
                  <a:pt x="68011" y="15400"/>
                  <a:pt x="68345" y="15030"/>
                  <a:pt x="68636" y="14625"/>
                </a:cubicBezTo>
                <a:cubicBezTo>
                  <a:pt x="68856" y="14370"/>
                  <a:pt x="69076" y="14115"/>
                  <a:pt x="69261" y="13859"/>
                </a:cubicBezTo>
                <a:close/>
                <a:moveTo>
                  <a:pt x="71277" y="14440"/>
                </a:moveTo>
                <a:cubicBezTo>
                  <a:pt x="71391" y="15101"/>
                  <a:pt x="71532" y="15726"/>
                  <a:pt x="71647" y="16351"/>
                </a:cubicBezTo>
                <a:cubicBezTo>
                  <a:pt x="71127" y="16861"/>
                  <a:pt x="70617" y="17416"/>
                  <a:pt x="70106" y="17962"/>
                </a:cubicBezTo>
                <a:cubicBezTo>
                  <a:pt x="69991" y="17381"/>
                  <a:pt x="69851" y="16756"/>
                  <a:pt x="69736" y="16131"/>
                </a:cubicBezTo>
                <a:cubicBezTo>
                  <a:pt x="70247" y="15541"/>
                  <a:pt x="70766" y="14995"/>
                  <a:pt x="71277" y="14440"/>
                </a:cubicBezTo>
                <a:close/>
                <a:moveTo>
                  <a:pt x="105683" y="16280"/>
                </a:moveTo>
                <a:lnTo>
                  <a:pt x="105683" y="16280"/>
                </a:lnTo>
                <a:cubicBezTo>
                  <a:pt x="106017" y="16316"/>
                  <a:pt x="106387" y="16351"/>
                  <a:pt x="106748" y="16386"/>
                </a:cubicBezTo>
                <a:cubicBezTo>
                  <a:pt x="107338" y="16421"/>
                  <a:pt x="107998" y="16421"/>
                  <a:pt x="108694" y="16421"/>
                </a:cubicBezTo>
                <a:cubicBezTo>
                  <a:pt x="108879" y="16976"/>
                  <a:pt x="109134" y="17487"/>
                  <a:pt x="109468" y="18041"/>
                </a:cubicBezTo>
                <a:cubicBezTo>
                  <a:pt x="108843" y="18041"/>
                  <a:pt x="108253" y="18041"/>
                  <a:pt x="107708" y="17997"/>
                </a:cubicBezTo>
                <a:cubicBezTo>
                  <a:pt x="107303" y="17962"/>
                  <a:pt x="106898" y="17927"/>
                  <a:pt x="106493" y="17892"/>
                </a:cubicBezTo>
                <a:cubicBezTo>
                  <a:pt x="106167" y="17337"/>
                  <a:pt x="105868" y="16791"/>
                  <a:pt x="105683" y="16280"/>
                </a:cubicBezTo>
                <a:close/>
                <a:moveTo>
                  <a:pt x="4945" y="16223"/>
                </a:moveTo>
                <a:cubicBezTo>
                  <a:pt x="5681" y="16223"/>
                  <a:pt x="6399" y="16265"/>
                  <a:pt x="7122" y="16351"/>
                </a:cubicBezTo>
                <a:cubicBezTo>
                  <a:pt x="6568" y="16976"/>
                  <a:pt x="6022" y="17522"/>
                  <a:pt x="5432" y="18076"/>
                </a:cubicBezTo>
                <a:cubicBezTo>
                  <a:pt x="4715" y="17990"/>
                  <a:pt x="3954" y="17949"/>
                  <a:pt x="3196" y="17949"/>
                </a:cubicBezTo>
                <a:cubicBezTo>
                  <a:pt x="2948" y="17949"/>
                  <a:pt x="2701" y="17953"/>
                  <a:pt x="2456" y="17962"/>
                </a:cubicBezTo>
                <a:cubicBezTo>
                  <a:pt x="2941" y="17522"/>
                  <a:pt x="3416" y="17082"/>
                  <a:pt x="3891" y="16606"/>
                </a:cubicBezTo>
                <a:cubicBezTo>
                  <a:pt x="3997" y="16500"/>
                  <a:pt x="4111" y="16351"/>
                  <a:pt x="4217" y="16236"/>
                </a:cubicBezTo>
                <a:cubicBezTo>
                  <a:pt x="4462" y="16228"/>
                  <a:pt x="4704" y="16223"/>
                  <a:pt x="4945" y="16223"/>
                </a:cubicBezTo>
                <a:close/>
                <a:moveTo>
                  <a:pt x="16807" y="14520"/>
                </a:moveTo>
                <a:cubicBezTo>
                  <a:pt x="17203" y="15180"/>
                  <a:pt x="17573" y="15875"/>
                  <a:pt x="17863" y="16571"/>
                </a:cubicBezTo>
                <a:cubicBezTo>
                  <a:pt x="17687" y="17082"/>
                  <a:pt x="17502" y="17557"/>
                  <a:pt x="17282" y="18076"/>
                </a:cubicBezTo>
                <a:cubicBezTo>
                  <a:pt x="16948" y="17416"/>
                  <a:pt x="16543" y="16826"/>
                  <a:pt x="16147" y="16236"/>
                </a:cubicBezTo>
                <a:cubicBezTo>
                  <a:pt x="16402" y="15655"/>
                  <a:pt x="16622" y="15101"/>
                  <a:pt x="16807" y="14520"/>
                </a:cubicBezTo>
                <a:close/>
                <a:moveTo>
                  <a:pt x="78390" y="15180"/>
                </a:moveTo>
                <a:cubicBezTo>
                  <a:pt x="78540" y="16016"/>
                  <a:pt x="78690" y="16826"/>
                  <a:pt x="78875" y="17601"/>
                </a:cubicBezTo>
                <a:cubicBezTo>
                  <a:pt x="78100" y="17821"/>
                  <a:pt x="77404" y="18041"/>
                  <a:pt x="76744" y="18332"/>
                </a:cubicBezTo>
                <a:cubicBezTo>
                  <a:pt x="76559" y="17522"/>
                  <a:pt x="76374" y="16756"/>
                  <a:pt x="76234" y="15981"/>
                </a:cubicBezTo>
                <a:cubicBezTo>
                  <a:pt x="76929" y="15655"/>
                  <a:pt x="77625" y="15400"/>
                  <a:pt x="78390" y="15180"/>
                </a:cubicBezTo>
                <a:close/>
                <a:moveTo>
                  <a:pt x="98094" y="15691"/>
                </a:moveTo>
                <a:cubicBezTo>
                  <a:pt x="98860" y="16131"/>
                  <a:pt x="99705" y="16500"/>
                  <a:pt x="100664" y="16826"/>
                </a:cubicBezTo>
                <a:cubicBezTo>
                  <a:pt x="100955" y="17302"/>
                  <a:pt x="101281" y="17821"/>
                  <a:pt x="101686" y="18367"/>
                </a:cubicBezTo>
                <a:cubicBezTo>
                  <a:pt x="100735" y="18041"/>
                  <a:pt x="99855" y="17671"/>
                  <a:pt x="99045" y="17231"/>
                </a:cubicBezTo>
                <a:cubicBezTo>
                  <a:pt x="98684" y="16721"/>
                  <a:pt x="98349" y="16201"/>
                  <a:pt x="98094" y="15691"/>
                </a:cubicBezTo>
                <a:close/>
                <a:moveTo>
                  <a:pt x="73548" y="14881"/>
                </a:moveTo>
                <a:cubicBezTo>
                  <a:pt x="73663" y="15620"/>
                  <a:pt x="73812" y="16351"/>
                  <a:pt x="73988" y="17117"/>
                </a:cubicBezTo>
                <a:cubicBezTo>
                  <a:pt x="73407" y="17487"/>
                  <a:pt x="72818" y="17962"/>
                  <a:pt x="72228" y="18437"/>
                </a:cubicBezTo>
                <a:cubicBezTo>
                  <a:pt x="72052" y="17742"/>
                  <a:pt x="71902" y="17082"/>
                  <a:pt x="71752" y="16386"/>
                </a:cubicBezTo>
                <a:cubicBezTo>
                  <a:pt x="72307" y="15840"/>
                  <a:pt x="72888" y="15321"/>
                  <a:pt x="73548" y="14881"/>
                </a:cubicBezTo>
                <a:close/>
                <a:moveTo>
                  <a:pt x="7193" y="16386"/>
                </a:moveTo>
                <a:cubicBezTo>
                  <a:pt x="8108" y="16500"/>
                  <a:pt x="9024" y="16677"/>
                  <a:pt x="9869" y="16941"/>
                </a:cubicBezTo>
                <a:cubicBezTo>
                  <a:pt x="9799" y="17011"/>
                  <a:pt x="9720" y="17082"/>
                  <a:pt x="9684" y="17161"/>
                </a:cubicBezTo>
                <a:cubicBezTo>
                  <a:pt x="9244" y="17671"/>
                  <a:pt x="8804" y="18112"/>
                  <a:pt x="8293" y="18587"/>
                </a:cubicBezTo>
                <a:cubicBezTo>
                  <a:pt x="7413" y="18367"/>
                  <a:pt x="6497" y="18182"/>
                  <a:pt x="5538" y="18076"/>
                </a:cubicBezTo>
                <a:cubicBezTo>
                  <a:pt x="6128" y="17522"/>
                  <a:pt x="6682" y="16976"/>
                  <a:pt x="7193" y="16386"/>
                </a:cubicBezTo>
                <a:close/>
                <a:moveTo>
                  <a:pt x="93727" y="15875"/>
                </a:moveTo>
                <a:lnTo>
                  <a:pt x="93727" y="15875"/>
                </a:lnTo>
                <a:cubicBezTo>
                  <a:pt x="94458" y="16236"/>
                  <a:pt x="95118" y="16606"/>
                  <a:pt x="95778" y="17011"/>
                </a:cubicBezTo>
                <a:cubicBezTo>
                  <a:pt x="96113" y="17522"/>
                  <a:pt x="96518" y="18076"/>
                  <a:pt x="96879" y="18587"/>
                </a:cubicBezTo>
                <a:cubicBezTo>
                  <a:pt x="96183" y="18217"/>
                  <a:pt x="95417" y="17892"/>
                  <a:pt x="94643" y="17636"/>
                </a:cubicBezTo>
                <a:cubicBezTo>
                  <a:pt x="94352" y="17082"/>
                  <a:pt x="94062" y="16500"/>
                  <a:pt x="93727" y="15875"/>
                </a:cubicBezTo>
                <a:close/>
                <a:moveTo>
                  <a:pt x="94898" y="15356"/>
                </a:moveTo>
                <a:lnTo>
                  <a:pt x="94898" y="15356"/>
                </a:lnTo>
                <a:cubicBezTo>
                  <a:pt x="95268" y="15620"/>
                  <a:pt x="95602" y="15875"/>
                  <a:pt x="95963" y="16131"/>
                </a:cubicBezTo>
                <a:cubicBezTo>
                  <a:pt x="96483" y="16536"/>
                  <a:pt x="97028" y="16941"/>
                  <a:pt x="97583" y="17302"/>
                </a:cubicBezTo>
                <a:cubicBezTo>
                  <a:pt x="97909" y="17777"/>
                  <a:pt x="98279" y="18261"/>
                  <a:pt x="98640" y="18701"/>
                </a:cubicBezTo>
                <a:cubicBezTo>
                  <a:pt x="98279" y="18437"/>
                  <a:pt x="97874" y="18217"/>
                  <a:pt x="97504" y="17962"/>
                </a:cubicBezTo>
                <a:cubicBezTo>
                  <a:pt x="96958" y="17636"/>
                  <a:pt x="96403" y="17266"/>
                  <a:pt x="95822" y="16941"/>
                </a:cubicBezTo>
                <a:cubicBezTo>
                  <a:pt x="95488" y="16421"/>
                  <a:pt x="95197" y="15875"/>
                  <a:pt x="94898" y="15356"/>
                </a:cubicBezTo>
                <a:close/>
                <a:moveTo>
                  <a:pt x="96588" y="15726"/>
                </a:moveTo>
                <a:lnTo>
                  <a:pt x="96588" y="15726"/>
                </a:lnTo>
                <a:cubicBezTo>
                  <a:pt x="97178" y="16166"/>
                  <a:pt x="97759" y="16606"/>
                  <a:pt x="98384" y="16976"/>
                </a:cubicBezTo>
                <a:cubicBezTo>
                  <a:pt x="98569" y="17082"/>
                  <a:pt x="98789" y="17196"/>
                  <a:pt x="98974" y="17302"/>
                </a:cubicBezTo>
                <a:cubicBezTo>
                  <a:pt x="99300" y="17777"/>
                  <a:pt x="99670" y="18261"/>
                  <a:pt x="100075" y="18737"/>
                </a:cubicBezTo>
                <a:cubicBezTo>
                  <a:pt x="99890" y="18657"/>
                  <a:pt x="99740" y="18552"/>
                  <a:pt x="99599" y="18481"/>
                </a:cubicBezTo>
                <a:cubicBezTo>
                  <a:pt x="98904" y="18112"/>
                  <a:pt x="98243" y="17707"/>
                  <a:pt x="97618" y="17231"/>
                </a:cubicBezTo>
                <a:cubicBezTo>
                  <a:pt x="97249" y="16756"/>
                  <a:pt x="96923" y="16236"/>
                  <a:pt x="96588" y="15726"/>
                </a:cubicBezTo>
                <a:close/>
                <a:moveTo>
                  <a:pt x="88515" y="16571"/>
                </a:moveTo>
                <a:lnTo>
                  <a:pt x="88515" y="16571"/>
                </a:lnTo>
                <a:cubicBezTo>
                  <a:pt x="89580" y="16606"/>
                  <a:pt x="90610" y="16721"/>
                  <a:pt x="91640" y="16897"/>
                </a:cubicBezTo>
                <a:cubicBezTo>
                  <a:pt x="91817" y="17337"/>
                  <a:pt x="91966" y="17707"/>
                  <a:pt x="92151" y="18076"/>
                </a:cubicBezTo>
                <a:cubicBezTo>
                  <a:pt x="92257" y="18296"/>
                  <a:pt x="92371" y="18552"/>
                  <a:pt x="92477" y="18772"/>
                </a:cubicBezTo>
                <a:cubicBezTo>
                  <a:pt x="91635" y="18678"/>
                  <a:pt x="90739" y="18613"/>
                  <a:pt x="89834" y="18613"/>
                </a:cubicBezTo>
                <a:cubicBezTo>
                  <a:pt x="89641" y="18613"/>
                  <a:pt x="89448" y="18616"/>
                  <a:pt x="89255" y="18622"/>
                </a:cubicBezTo>
                <a:cubicBezTo>
                  <a:pt x="89175" y="18437"/>
                  <a:pt x="89105" y="18261"/>
                  <a:pt x="89034" y="18076"/>
                </a:cubicBezTo>
                <a:cubicBezTo>
                  <a:pt x="88885" y="17636"/>
                  <a:pt x="88700" y="17161"/>
                  <a:pt x="88515" y="16571"/>
                </a:cubicBezTo>
                <a:close/>
                <a:moveTo>
                  <a:pt x="87597" y="16557"/>
                </a:moveTo>
                <a:cubicBezTo>
                  <a:pt x="87872" y="16557"/>
                  <a:pt x="88143" y="16561"/>
                  <a:pt x="88409" y="16571"/>
                </a:cubicBezTo>
                <a:cubicBezTo>
                  <a:pt x="88594" y="17161"/>
                  <a:pt x="88779" y="17671"/>
                  <a:pt x="88955" y="18112"/>
                </a:cubicBezTo>
                <a:cubicBezTo>
                  <a:pt x="88999" y="18261"/>
                  <a:pt x="89070" y="18437"/>
                  <a:pt x="89140" y="18622"/>
                </a:cubicBezTo>
                <a:cubicBezTo>
                  <a:pt x="88119" y="18622"/>
                  <a:pt x="87018" y="18701"/>
                  <a:pt x="85918" y="18842"/>
                </a:cubicBezTo>
                <a:cubicBezTo>
                  <a:pt x="85768" y="18402"/>
                  <a:pt x="85619" y="17962"/>
                  <a:pt x="85513" y="17522"/>
                </a:cubicBezTo>
                <a:cubicBezTo>
                  <a:pt x="85434" y="17231"/>
                  <a:pt x="85363" y="16941"/>
                  <a:pt x="85258" y="16641"/>
                </a:cubicBezTo>
                <a:cubicBezTo>
                  <a:pt x="86063" y="16590"/>
                  <a:pt x="86845" y="16557"/>
                  <a:pt x="87597" y="16557"/>
                </a:cubicBezTo>
                <a:close/>
                <a:moveTo>
                  <a:pt x="13541" y="16351"/>
                </a:moveTo>
                <a:cubicBezTo>
                  <a:pt x="14122" y="16756"/>
                  <a:pt x="14676" y="17266"/>
                  <a:pt x="15152" y="17777"/>
                </a:cubicBezTo>
                <a:cubicBezTo>
                  <a:pt x="14861" y="18217"/>
                  <a:pt x="14527" y="18657"/>
                  <a:pt x="14122" y="19098"/>
                </a:cubicBezTo>
                <a:cubicBezTo>
                  <a:pt x="13576" y="18657"/>
                  <a:pt x="12986" y="18261"/>
                  <a:pt x="12361" y="17892"/>
                </a:cubicBezTo>
                <a:cubicBezTo>
                  <a:pt x="12405" y="17856"/>
                  <a:pt x="12440" y="17821"/>
                  <a:pt x="12475" y="17777"/>
                </a:cubicBezTo>
                <a:cubicBezTo>
                  <a:pt x="12880" y="17337"/>
                  <a:pt x="13206" y="16861"/>
                  <a:pt x="13541" y="16351"/>
                </a:cubicBezTo>
                <a:close/>
                <a:moveTo>
                  <a:pt x="100770" y="16861"/>
                </a:moveTo>
                <a:lnTo>
                  <a:pt x="100770" y="16861"/>
                </a:lnTo>
                <a:cubicBezTo>
                  <a:pt x="101615" y="17117"/>
                  <a:pt x="102496" y="17381"/>
                  <a:pt x="103482" y="17557"/>
                </a:cubicBezTo>
                <a:cubicBezTo>
                  <a:pt x="103781" y="18041"/>
                  <a:pt x="104142" y="18552"/>
                  <a:pt x="104547" y="19098"/>
                </a:cubicBezTo>
                <a:cubicBezTo>
                  <a:pt x="103596" y="18922"/>
                  <a:pt x="102681" y="18657"/>
                  <a:pt x="101835" y="18402"/>
                </a:cubicBezTo>
                <a:cubicBezTo>
                  <a:pt x="101430" y="17856"/>
                  <a:pt x="101061" y="17337"/>
                  <a:pt x="100770" y="16861"/>
                </a:cubicBezTo>
                <a:close/>
                <a:moveTo>
                  <a:pt x="65845" y="15400"/>
                </a:moveTo>
                <a:cubicBezTo>
                  <a:pt x="65889" y="16060"/>
                  <a:pt x="65924" y="16721"/>
                  <a:pt x="66030" y="17381"/>
                </a:cubicBezTo>
                <a:cubicBezTo>
                  <a:pt x="65405" y="17997"/>
                  <a:pt x="64744" y="18587"/>
                  <a:pt x="64084" y="19142"/>
                </a:cubicBezTo>
                <a:cubicBezTo>
                  <a:pt x="63978" y="18517"/>
                  <a:pt x="63908" y="17892"/>
                  <a:pt x="63908" y="17302"/>
                </a:cubicBezTo>
                <a:cubicBezTo>
                  <a:pt x="64568" y="16677"/>
                  <a:pt x="65229" y="16060"/>
                  <a:pt x="65845" y="15400"/>
                </a:cubicBezTo>
                <a:close/>
                <a:moveTo>
                  <a:pt x="63829" y="15620"/>
                </a:moveTo>
                <a:lnTo>
                  <a:pt x="63829" y="15620"/>
                </a:lnTo>
                <a:cubicBezTo>
                  <a:pt x="63794" y="16166"/>
                  <a:pt x="63794" y="16721"/>
                  <a:pt x="63794" y="17266"/>
                </a:cubicBezTo>
                <a:cubicBezTo>
                  <a:pt x="63063" y="17927"/>
                  <a:pt x="62288" y="18552"/>
                  <a:pt x="61487" y="19177"/>
                </a:cubicBezTo>
                <a:cubicBezTo>
                  <a:pt x="61487" y="18657"/>
                  <a:pt x="61487" y="18182"/>
                  <a:pt x="61522" y="17671"/>
                </a:cubicBezTo>
                <a:cubicBezTo>
                  <a:pt x="62323" y="17011"/>
                  <a:pt x="63098" y="16351"/>
                  <a:pt x="63829" y="15620"/>
                </a:cubicBezTo>
                <a:close/>
                <a:moveTo>
                  <a:pt x="85178" y="16641"/>
                </a:moveTo>
                <a:cubicBezTo>
                  <a:pt x="85258" y="16976"/>
                  <a:pt x="85363" y="17266"/>
                  <a:pt x="85434" y="17557"/>
                </a:cubicBezTo>
                <a:cubicBezTo>
                  <a:pt x="85548" y="17962"/>
                  <a:pt x="85654" y="18402"/>
                  <a:pt x="85803" y="18842"/>
                </a:cubicBezTo>
                <a:cubicBezTo>
                  <a:pt x="85178" y="18922"/>
                  <a:pt x="84518" y="18992"/>
                  <a:pt x="83823" y="19098"/>
                </a:cubicBezTo>
                <a:cubicBezTo>
                  <a:pt x="83347" y="19177"/>
                  <a:pt x="82872" y="19247"/>
                  <a:pt x="82431" y="19318"/>
                </a:cubicBezTo>
                <a:cubicBezTo>
                  <a:pt x="82247" y="18701"/>
                  <a:pt x="82132" y="18112"/>
                  <a:pt x="81991" y="17487"/>
                </a:cubicBezTo>
                <a:cubicBezTo>
                  <a:pt x="81956" y="17337"/>
                  <a:pt x="81912" y="17196"/>
                  <a:pt x="81877" y="17046"/>
                </a:cubicBezTo>
                <a:cubicBezTo>
                  <a:pt x="82062" y="17011"/>
                  <a:pt x="82247" y="16976"/>
                  <a:pt x="82431" y="16941"/>
                </a:cubicBezTo>
                <a:cubicBezTo>
                  <a:pt x="83382" y="16791"/>
                  <a:pt x="84298" y="16721"/>
                  <a:pt x="85178" y="16641"/>
                </a:cubicBezTo>
                <a:close/>
                <a:moveTo>
                  <a:pt x="91746" y="16941"/>
                </a:moveTo>
                <a:lnTo>
                  <a:pt x="91746" y="16941"/>
                </a:lnTo>
                <a:cubicBezTo>
                  <a:pt x="92081" y="16976"/>
                  <a:pt x="92442" y="17046"/>
                  <a:pt x="92776" y="17161"/>
                </a:cubicBezTo>
                <a:cubicBezTo>
                  <a:pt x="93401" y="17302"/>
                  <a:pt x="94018" y="17487"/>
                  <a:pt x="94572" y="17671"/>
                </a:cubicBezTo>
                <a:cubicBezTo>
                  <a:pt x="94757" y="17997"/>
                  <a:pt x="94898" y="18261"/>
                  <a:pt x="95083" y="18517"/>
                </a:cubicBezTo>
                <a:cubicBezTo>
                  <a:pt x="95232" y="18807"/>
                  <a:pt x="95417" y="19062"/>
                  <a:pt x="95558" y="19318"/>
                </a:cubicBezTo>
                <a:cubicBezTo>
                  <a:pt x="94942" y="19142"/>
                  <a:pt x="94238" y="18992"/>
                  <a:pt x="93542" y="18878"/>
                </a:cubicBezTo>
                <a:cubicBezTo>
                  <a:pt x="93252" y="18842"/>
                  <a:pt x="92917" y="18807"/>
                  <a:pt x="92591" y="18772"/>
                </a:cubicBezTo>
                <a:cubicBezTo>
                  <a:pt x="92442" y="18517"/>
                  <a:pt x="92336" y="18296"/>
                  <a:pt x="92221" y="18041"/>
                </a:cubicBezTo>
                <a:cubicBezTo>
                  <a:pt x="92081" y="17707"/>
                  <a:pt x="91896" y="17337"/>
                  <a:pt x="91746" y="16941"/>
                </a:cubicBezTo>
                <a:close/>
                <a:moveTo>
                  <a:pt x="16067" y="16316"/>
                </a:moveTo>
                <a:cubicBezTo>
                  <a:pt x="16507" y="16897"/>
                  <a:pt x="16912" y="17522"/>
                  <a:pt x="17247" y="18182"/>
                </a:cubicBezTo>
                <a:cubicBezTo>
                  <a:pt x="17062" y="18587"/>
                  <a:pt x="16842" y="18957"/>
                  <a:pt x="16622" y="19362"/>
                </a:cubicBezTo>
                <a:cubicBezTo>
                  <a:pt x="16182" y="18807"/>
                  <a:pt x="15742" y="18261"/>
                  <a:pt x="15266" y="17742"/>
                </a:cubicBezTo>
                <a:cubicBezTo>
                  <a:pt x="15592" y="17302"/>
                  <a:pt x="15847" y="16826"/>
                  <a:pt x="16067" y="16316"/>
                </a:cubicBezTo>
                <a:close/>
                <a:moveTo>
                  <a:pt x="9940" y="16976"/>
                </a:moveTo>
                <a:cubicBezTo>
                  <a:pt x="10494" y="17117"/>
                  <a:pt x="11005" y="17302"/>
                  <a:pt x="11480" y="17557"/>
                </a:cubicBezTo>
                <a:cubicBezTo>
                  <a:pt x="11745" y="17671"/>
                  <a:pt x="12000" y="17777"/>
                  <a:pt x="12220" y="17927"/>
                </a:cubicBezTo>
                <a:cubicBezTo>
                  <a:pt x="11745" y="18437"/>
                  <a:pt x="11260" y="18922"/>
                  <a:pt x="10714" y="19397"/>
                </a:cubicBezTo>
                <a:cubicBezTo>
                  <a:pt x="10424" y="19247"/>
                  <a:pt x="10125" y="19142"/>
                  <a:pt x="9799" y="19027"/>
                </a:cubicBezTo>
                <a:cubicBezTo>
                  <a:pt x="9359" y="18878"/>
                  <a:pt x="8883" y="18737"/>
                  <a:pt x="8399" y="18622"/>
                </a:cubicBezTo>
                <a:cubicBezTo>
                  <a:pt x="8883" y="18147"/>
                  <a:pt x="9323" y="17707"/>
                  <a:pt x="9720" y="17231"/>
                </a:cubicBezTo>
                <a:cubicBezTo>
                  <a:pt x="9799" y="17161"/>
                  <a:pt x="9869" y="17046"/>
                  <a:pt x="9940" y="16976"/>
                </a:cubicBezTo>
                <a:close/>
                <a:moveTo>
                  <a:pt x="76154" y="16016"/>
                </a:moveTo>
                <a:cubicBezTo>
                  <a:pt x="76304" y="16791"/>
                  <a:pt x="76489" y="17557"/>
                  <a:pt x="76674" y="18367"/>
                </a:cubicBezTo>
                <a:cubicBezTo>
                  <a:pt x="75969" y="18657"/>
                  <a:pt x="75309" y="19027"/>
                  <a:pt x="74649" y="19397"/>
                </a:cubicBezTo>
                <a:cubicBezTo>
                  <a:pt x="74429" y="18622"/>
                  <a:pt x="74253" y="17892"/>
                  <a:pt x="74103" y="17161"/>
                </a:cubicBezTo>
                <a:cubicBezTo>
                  <a:pt x="74763" y="16721"/>
                  <a:pt x="75424" y="16316"/>
                  <a:pt x="76154" y="16016"/>
                </a:cubicBezTo>
                <a:close/>
                <a:moveTo>
                  <a:pt x="61557" y="16641"/>
                </a:moveTo>
                <a:lnTo>
                  <a:pt x="61557" y="16641"/>
                </a:lnTo>
                <a:cubicBezTo>
                  <a:pt x="61522" y="16976"/>
                  <a:pt x="61487" y="17302"/>
                  <a:pt x="61443" y="17636"/>
                </a:cubicBezTo>
                <a:cubicBezTo>
                  <a:pt x="60712" y="18261"/>
                  <a:pt x="59946" y="18842"/>
                  <a:pt x="59207" y="19432"/>
                </a:cubicBezTo>
                <a:cubicBezTo>
                  <a:pt x="59242" y="19098"/>
                  <a:pt x="59286" y="18772"/>
                  <a:pt x="59356" y="18437"/>
                </a:cubicBezTo>
                <a:cubicBezTo>
                  <a:pt x="60087" y="17856"/>
                  <a:pt x="60862" y="17266"/>
                  <a:pt x="61557" y="16641"/>
                </a:cubicBezTo>
                <a:close/>
                <a:moveTo>
                  <a:pt x="103596" y="17557"/>
                </a:moveTo>
                <a:lnTo>
                  <a:pt x="103596" y="17557"/>
                </a:lnTo>
                <a:cubicBezTo>
                  <a:pt x="104477" y="17742"/>
                  <a:pt x="105427" y="17892"/>
                  <a:pt x="106457" y="17997"/>
                </a:cubicBezTo>
                <a:cubicBezTo>
                  <a:pt x="106783" y="18481"/>
                  <a:pt x="107153" y="18992"/>
                  <a:pt x="107558" y="19503"/>
                </a:cubicBezTo>
                <a:cubicBezTo>
                  <a:pt x="106563" y="19432"/>
                  <a:pt x="105577" y="19283"/>
                  <a:pt x="104697" y="19098"/>
                </a:cubicBezTo>
                <a:cubicBezTo>
                  <a:pt x="104257" y="18587"/>
                  <a:pt x="103887" y="18076"/>
                  <a:pt x="103596" y="17557"/>
                </a:cubicBezTo>
                <a:close/>
                <a:moveTo>
                  <a:pt x="67650" y="15840"/>
                </a:moveTo>
                <a:cubicBezTo>
                  <a:pt x="67720" y="16571"/>
                  <a:pt x="67870" y="17302"/>
                  <a:pt x="68011" y="18076"/>
                </a:cubicBezTo>
                <a:cubicBezTo>
                  <a:pt x="67535" y="18622"/>
                  <a:pt x="67060" y="19142"/>
                  <a:pt x="66549" y="19617"/>
                </a:cubicBezTo>
                <a:cubicBezTo>
                  <a:pt x="66364" y="18878"/>
                  <a:pt x="66215" y="18147"/>
                  <a:pt x="66109" y="17416"/>
                </a:cubicBezTo>
                <a:cubicBezTo>
                  <a:pt x="66655" y="16897"/>
                  <a:pt x="67130" y="16386"/>
                  <a:pt x="67650" y="15840"/>
                </a:cubicBezTo>
                <a:close/>
                <a:moveTo>
                  <a:pt x="2351" y="18041"/>
                </a:moveTo>
                <a:cubicBezTo>
                  <a:pt x="3381" y="18041"/>
                  <a:pt x="4367" y="18041"/>
                  <a:pt x="5362" y="18147"/>
                </a:cubicBezTo>
                <a:cubicBezTo>
                  <a:pt x="4737" y="18701"/>
                  <a:pt x="4111" y="19247"/>
                  <a:pt x="3451" y="19758"/>
                </a:cubicBezTo>
                <a:cubicBezTo>
                  <a:pt x="2679" y="19679"/>
                  <a:pt x="1931" y="19639"/>
                  <a:pt x="1171" y="19639"/>
                </a:cubicBezTo>
                <a:cubicBezTo>
                  <a:pt x="917" y="19639"/>
                  <a:pt x="663" y="19643"/>
                  <a:pt x="405" y="19652"/>
                </a:cubicBezTo>
                <a:cubicBezTo>
                  <a:pt x="1065" y="19142"/>
                  <a:pt x="1726" y="18622"/>
                  <a:pt x="2351" y="18041"/>
                </a:cubicBezTo>
                <a:close/>
                <a:moveTo>
                  <a:pt x="69666" y="16236"/>
                </a:moveTo>
                <a:cubicBezTo>
                  <a:pt x="69771" y="16826"/>
                  <a:pt x="69921" y="17451"/>
                  <a:pt x="70071" y="18041"/>
                </a:cubicBezTo>
                <a:cubicBezTo>
                  <a:pt x="69771" y="18367"/>
                  <a:pt x="69516" y="18701"/>
                  <a:pt x="69226" y="19027"/>
                </a:cubicBezTo>
                <a:cubicBezTo>
                  <a:pt x="69005" y="19318"/>
                  <a:pt x="68785" y="19617"/>
                  <a:pt x="68530" y="19872"/>
                </a:cubicBezTo>
                <a:cubicBezTo>
                  <a:pt x="68380" y="19283"/>
                  <a:pt x="68231" y="18701"/>
                  <a:pt x="68125" y="18076"/>
                </a:cubicBezTo>
                <a:cubicBezTo>
                  <a:pt x="68310" y="17892"/>
                  <a:pt x="68486" y="17671"/>
                  <a:pt x="68636" y="17451"/>
                </a:cubicBezTo>
                <a:cubicBezTo>
                  <a:pt x="68970" y="17011"/>
                  <a:pt x="69331" y="16606"/>
                  <a:pt x="69666" y="16236"/>
                </a:cubicBezTo>
                <a:close/>
                <a:moveTo>
                  <a:pt x="99159" y="17381"/>
                </a:moveTo>
                <a:cubicBezTo>
                  <a:pt x="99960" y="17821"/>
                  <a:pt x="100805" y="18182"/>
                  <a:pt x="101765" y="18481"/>
                </a:cubicBezTo>
                <a:cubicBezTo>
                  <a:pt x="102126" y="18922"/>
                  <a:pt x="102496" y="19397"/>
                  <a:pt x="102936" y="19872"/>
                </a:cubicBezTo>
                <a:cubicBezTo>
                  <a:pt x="101985" y="19582"/>
                  <a:pt x="101061" y="19212"/>
                  <a:pt x="100260" y="18807"/>
                </a:cubicBezTo>
                <a:cubicBezTo>
                  <a:pt x="99855" y="18367"/>
                  <a:pt x="99485" y="17892"/>
                  <a:pt x="99159" y="17381"/>
                </a:cubicBezTo>
                <a:close/>
                <a:moveTo>
                  <a:pt x="81806" y="17046"/>
                </a:moveTo>
                <a:cubicBezTo>
                  <a:pt x="81842" y="17196"/>
                  <a:pt x="81877" y="17381"/>
                  <a:pt x="81912" y="17522"/>
                </a:cubicBezTo>
                <a:cubicBezTo>
                  <a:pt x="82027" y="18112"/>
                  <a:pt x="82176" y="18737"/>
                  <a:pt x="82352" y="19318"/>
                </a:cubicBezTo>
                <a:cubicBezTo>
                  <a:pt x="81331" y="19503"/>
                  <a:pt x="80371" y="19723"/>
                  <a:pt x="79491" y="19943"/>
                </a:cubicBezTo>
                <a:cubicBezTo>
                  <a:pt x="79385" y="19467"/>
                  <a:pt x="79236" y="18992"/>
                  <a:pt x="79165" y="18552"/>
                </a:cubicBezTo>
                <a:cubicBezTo>
                  <a:pt x="79095" y="18261"/>
                  <a:pt x="79016" y="17962"/>
                  <a:pt x="78945" y="17671"/>
                </a:cubicBezTo>
                <a:cubicBezTo>
                  <a:pt x="79826" y="17416"/>
                  <a:pt x="80776" y="17231"/>
                  <a:pt x="81806" y="17046"/>
                </a:cubicBezTo>
                <a:close/>
                <a:moveTo>
                  <a:pt x="71682" y="16456"/>
                </a:moveTo>
                <a:cubicBezTo>
                  <a:pt x="71832" y="17117"/>
                  <a:pt x="71972" y="17821"/>
                  <a:pt x="72157" y="18517"/>
                </a:cubicBezTo>
                <a:cubicBezTo>
                  <a:pt x="71647" y="18957"/>
                  <a:pt x="71127" y="19432"/>
                  <a:pt x="70617" y="19978"/>
                </a:cubicBezTo>
                <a:cubicBezTo>
                  <a:pt x="70467" y="19362"/>
                  <a:pt x="70291" y="18737"/>
                  <a:pt x="70141" y="18076"/>
                </a:cubicBezTo>
                <a:cubicBezTo>
                  <a:pt x="70652" y="17487"/>
                  <a:pt x="71171" y="16976"/>
                  <a:pt x="71682" y="16456"/>
                </a:cubicBezTo>
                <a:close/>
                <a:moveTo>
                  <a:pt x="17907" y="16677"/>
                </a:moveTo>
                <a:cubicBezTo>
                  <a:pt x="18198" y="17337"/>
                  <a:pt x="18453" y="18041"/>
                  <a:pt x="18708" y="18701"/>
                </a:cubicBezTo>
                <a:cubicBezTo>
                  <a:pt x="18744" y="18772"/>
                  <a:pt x="18788" y="18842"/>
                  <a:pt x="18823" y="18922"/>
                </a:cubicBezTo>
                <a:cubicBezTo>
                  <a:pt x="18673" y="19318"/>
                  <a:pt x="18524" y="19723"/>
                  <a:pt x="18383" y="20128"/>
                </a:cubicBezTo>
                <a:cubicBezTo>
                  <a:pt x="18347" y="20093"/>
                  <a:pt x="18347" y="20057"/>
                  <a:pt x="18303" y="19978"/>
                </a:cubicBezTo>
                <a:cubicBezTo>
                  <a:pt x="18013" y="19397"/>
                  <a:pt x="17687" y="18772"/>
                  <a:pt x="17353" y="18147"/>
                </a:cubicBezTo>
                <a:cubicBezTo>
                  <a:pt x="17573" y="17671"/>
                  <a:pt x="17758" y="17196"/>
                  <a:pt x="17907" y="16677"/>
                </a:cubicBezTo>
                <a:close/>
                <a:moveTo>
                  <a:pt x="5467" y="18182"/>
                </a:moveTo>
                <a:cubicBezTo>
                  <a:pt x="6418" y="18261"/>
                  <a:pt x="7343" y="18437"/>
                  <a:pt x="8223" y="18657"/>
                </a:cubicBezTo>
                <a:cubicBezTo>
                  <a:pt x="7704" y="19177"/>
                  <a:pt x="7122" y="19688"/>
                  <a:pt x="6497" y="20198"/>
                </a:cubicBezTo>
                <a:cubicBezTo>
                  <a:pt x="5538" y="20022"/>
                  <a:pt x="4552" y="19872"/>
                  <a:pt x="3557" y="19758"/>
                </a:cubicBezTo>
                <a:cubicBezTo>
                  <a:pt x="4217" y="19247"/>
                  <a:pt x="4842" y="18737"/>
                  <a:pt x="5467" y="18182"/>
                </a:cubicBezTo>
                <a:close/>
                <a:moveTo>
                  <a:pt x="97803" y="17451"/>
                </a:moveTo>
                <a:lnTo>
                  <a:pt x="97803" y="17451"/>
                </a:lnTo>
                <a:cubicBezTo>
                  <a:pt x="98349" y="17856"/>
                  <a:pt x="98939" y="18217"/>
                  <a:pt x="99564" y="18552"/>
                </a:cubicBezTo>
                <a:cubicBezTo>
                  <a:pt x="99784" y="18657"/>
                  <a:pt x="99960" y="18772"/>
                  <a:pt x="100180" y="18878"/>
                </a:cubicBezTo>
                <a:cubicBezTo>
                  <a:pt x="100585" y="19318"/>
                  <a:pt x="100955" y="19802"/>
                  <a:pt x="101360" y="20198"/>
                </a:cubicBezTo>
                <a:cubicBezTo>
                  <a:pt x="101025" y="20057"/>
                  <a:pt x="100735" y="19908"/>
                  <a:pt x="100400" y="19723"/>
                </a:cubicBezTo>
                <a:cubicBezTo>
                  <a:pt x="99890" y="19467"/>
                  <a:pt x="99379" y="19142"/>
                  <a:pt x="98860" y="18842"/>
                </a:cubicBezTo>
                <a:cubicBezTo>
                  <a:pt x="98499" y="18402"/>
                  <a:pt x="98129" y="17962"/>
                  <a:pt x="97803" y="17451"/>
                </a:cubicBezTo>
                <a:close/>
                <a:moveTo>
                  <a:pt x="94722" y="17742"/>
                </a:moveTo>
                <a:lnTo>
                  <a:pt x="94722" y="17742"/>
                </a:lnTo>
                <a:cubicBezTo>
                  <a:pt x="95523" y="18041"/>
                  <a:pt x="96263" y="18367"/>
                  <a:pt x="97028" y="18737"/>
                </a:cubicBezTo>
                <a:cubicBezTo>
                  <a:pt x="97398" y="19247"/>
                  <a:pt x="97803" y="19758"/>
                  <a:pt x="98199" y="20242"/>
                </a:cubicBezTo>
                <a:cubicBezTo>
                  <a:pt x="97398" y="19908"/>
                  <a:pt x="96553" y="19617"/>
                  <a:pt x="95708" y="19362"/>
                </a:cubicBezTo>
                <a:cubicBezTo>
                  <a:pt x="95523" y="19062"/>
                  <a:pt x="95338" y="18772"/>
                  <a:pt x="95162" y="18481"/>
                </a:cubicBezTo>
                <a:cubicBezTo>
                  <a:pt x="95012" y="18261"/>
                  <a:pt x="94863" y="17997"/>
                  <a:pt x="94722" y="17742"/>
                </a:cubicBezTo>
                <a:close/>
                <a:moveTo>
                  <a:pt x="95928" y="17082"/>
                </a:moveTo>
                <a:cubicBezTo>
                  <a:pt x="96439" y="17416"/>
                  <a:pt x="96958" y="17707"/>
                  <a:pt x="97433" y="18041"/>
                </a:cubicBezTo>
                <a:cubicBezTo>
                  <a:pt x="97909" y="18332"/>
                  <a:pt x="98349" y="18622"/>
                  <a:pt x="98824" y="18922"/>
                </a:cubicBezTo>
                <a:cubicBezTo>
                  <a:pt x="99229" y="19397"/>
                  <a:pt x="99634" y="19837"/>
                  <a:pt x="100004" y="20242"/>
                </a:cubicBezTo>
                <a:cubicBezTo>
                  <a:pt x="99740" y="20093"/>
                  <a:pt x="99485" y="19978"/>
                  <a:pt x="99229" y="19837"/>
                </a:cubicBezTo>
                <a:cubicBezTo>
                  <a:pt x="98534" y="19432"/>
                  <a:pt x="97803" y="19027"/>
                  <a:pt x="97064" y="18657"/>
                </a:cubicBezTo>
                <a:cubicBezTo>
                  <a:pt x="96659" y="18147"/>
                  <a:pt x="96298" y="17636"/>
                  <a:pt x="95928" y="17082"/>
                </a:cubicBezTo>
                <a:close/>
                <a:moveTo>
                  <a:pt x="12290" y="17962"/>
                </a:moveTo>
                <a:cubicBezTo>
                  <a:pt x="12915" y="18296"/>
                  <a:pt x="13505" y="18701"/>
                  <a:pt x="14051" y="19177"/>
                </a:cubicBezTo>
                <a:cubicBezTo>
                  <a:pt x="14016" y="19212"/>
                  <a:pt x="13946" y="19283"/>
                  <a:pt x="13901" y="19318"/>
                </a:cubicBezTo>
                <a:cubicBezTo>
                  <a:pt x="13541" y="19688"/>
                  <a:pt x="13136" y="20057"/>
                  <a:pt x="12695" y="20383"/>
                </a:cubicBezTo>
                <a:cubicBezTo>
                  <a:pt x="12105" y="20022"/>
                  <a:pt x="11445" y="19723"/>
                  <a:pt x="10820" y="19432"/>
                </a:cubicBezTo>
                <a:cubicBezTo>
                  <a:pt x="11340" y="18957"/>
                  <a:pt x="11815" y="18481"/>
                  <a:pt x="12290" y="17962"/>
                </a:cubicBezTo>
                <a:close/>
                <a:moveTo>
                  <a:pt x="15222" y="17856"/>
                </a:moveTo>
                <a:cubicBezTo>
                  <a:pt x="15706" y="18332"/>
                  <a:pt x="16147" y="18878"/>
                  <a:pt x="16543" y="19432"/>
                </a:cubicBezTo>
                <a:cubicBezTo>
                  <a:pt x="16287" y="19802"/>
                  <a:pt x="15997" y="20128"/>
                  <a:pt x="15662" y="20462"/>
                </a:cubicBezTo>
                <a:cubicBezTo>
                  <a:pt x="15187" y="20022"/>
                  <a:pt x="14711" y="19582"/>
                  <a:pt x="14201" y="19142"/>
                </a:cubicBezTo>
                <a:cubicBezTo>
                  <a:pt x="14562" y="18737"/>
                  <a:pt x="14932" y="18296"/>
                  <a:pt x="15222" y="17856"/>
                </a:cubicBezTo>
                <a:close/>
                <a:moveTo>
                  <a:pt x="101906" y="18517"/>
                </a:moveTo>
                <a:lnTo>
                  <a:pt x="101906" y="18517"/>
                </a:lnTo>
                <a:cubicBezTo>
                  <a:pt x="102751" y="18772"/>
                  <a:pt x="103667" y="18992"/>
                  <a:pt x="104661" y="19177"/>
                </a:cubicBezTo>
                <a:cubicBezTo>
                  <a:pt x="104987" y="19652"/>
                  <a:pt x="105427" y="20093"/>
                  <a:pt x="105868" y="20568"/>
                </a:cubicBezTo>
                <a:cubicBezTo>
                  <a:pt x="104882" y="20383"/>
                  <a:pt x="103966" y="20163"/>
                  <a:pt x="103086" y="19908"/>
                </a:cubicBezTo>
                <a:cubicBezTo>
                  <a:pt x="102681" y="19432"/>
                  <a:pt x="102276" y="18957"/>
                  <a:pt x="101906" y="18517"/>
                </a:cubicBezTo>
                <a:close/>
                <a:moveTo>
                  <a:pt x="78875" y="17671"/>
                </a:moveTo>
                <a:cubicBezTo>
                  <a:pt x="78945" y="17962"/>
                  <a:pt x="79016" y="18261"/>
                  <a:pt x="79051" y="18552"/>
                </a:cubicBezTo>
                <a:cubicBezTo>
                  <a:pt x="79165" y="19027"/>
                  <a:pt x="79271" y="19503"/>
                  <a:pt x="79421" y="19978"/>
                </a:cubicBezTo>
                <a:cubicBezTo>
                  <a:pt x="78690" y="20163"/>
                  <a:pt x="77994" y="20383"/>
                  <a:pt x="77334" y="20603"/>
                </a:cubicBezTo>
                <a:cubicBezTo>
                  <a:pt x="77255" y="20313"/>
                  <a:pt x="77184" y="20022"/>
                  <a:pt x="77114" y="19688"/>
                </a:cubicBezTo>
                <a:cubicBezTo>
                  <a:pt x="76964" y="19247"/>
                  <a:pt x="76894" y="18842"/>
                  <a:pt x="76779" y="18402"/>
                </a:cubicBezTo>
                <a:cubicBezTo>
                  <a:pt x="77440" y="18147"/>
                  <a:pt x="78135" y="17892"/>
                  <a:pt x="78875" y="17671"/>
                </a:cubicBezTo>
                <a:close/>
                <a:moveTo>
                  <a:pt x="89255" y="18701"/>
                </a:moveTo>
                <a:cubicBezTo>
                  <a:pt x="90390" y="18701"/>
                  <a:pt x="91491" y="18737"/>
                  <a:pt x="92521" y="18842"/>
                </a:cubicBezTo>
                <a:cubicBezTo>
                  <a:pt x="92847" y="19467"/>
                  <a:pt x="93181" y="20057"/>
                  <a:pt x="93507" y="20603"/>
                </a:cubicBezTo>
                <a:cubicBezTo>
                  <a:pt x="92957" y="20568"/>
                  <a:pt x="92398" y="20550"/>
                  <a:pt x="91839" y="20550"/>
                </a:cubicBezTo>
                <a:cubicBezTo>
                  <a:pt x="91279" y="20550"/>
                  <a:pt x="90720" y="20568"/>
                  <a:pt x="90170" y="20603"/>
                </a:cubicBezTo>
                <a:cubicBezTo>
                  <a:pt x="89836" y="20022"/>
                  <a:pt x="89545" y="19397"/>
                  <a:pt x="89255" y="18701"/>
                </a:cubicBezTo>
                <a:close/>
                <a:moveTo>
                  <a:pt x="74033" y="17196"/>
                </a:moveTo>
                <a:cubicBezTo>
                  <a:pt x="74173" y="17927"/>
                  <a:pt x="74358" y="18701"/>
                  <a:pt x="74578" y="19467"/>
                </a:cubicBezTo>
                <a:cubicBezTo>
                  <a:pt x="73988" y="19837"/>
                  <a:pt x="73407" y="20242"/>
                  <a:pt x="72818" y="20718"/>
                </a:cubicBezTo>
                <a:cubicBezTo>
                  <a:pt x="72633" y="19978"/>
                  <a:pt x="72448" y="19283"/>
                  <a:pt x="72272" y="18552"/>
                </a:cubicBezTo>
                <a:cubicBezTo>
                  <a:pt x="72818" y="18041"/>
                  <a:pt x="73407" y="17601"/>
                  <a:pt x="74033" y="17196"/>
                </a:cubicBezTo>
                <a:close/>
                <a:moveTo>
                  <a:pt x="8329" y="18701"/>
                </a:moveTo>
                <a:cubicBezTo>
                  <a:pt x="8839" y="18807"/>
                  <a:pt x="9323" y="18957"/>
                  <a:pt x="9799" y="19098"/>
                </a:cubicBezTo>
                <a:cubicBezTo>
                  <a:pt x="10089" y="19212"/>
                  <a:pt x="10345" y="19318"/>
                  <a:pt x="10644" y="19467"/>
                </a:cubicBezTo>
                <a:cubicBezTo>
                  <a:pt x="10125" y="19908"/>
                  <a:pt x="9614" y="20348"/>
                  <a:pt x="9024" y="20788"/>
                </a:cubicBezTo>
                <a:lnTo>
                  <a:pt x="7704" y="20462"/>
                </a:lnTo>
                <a:cubicBezTo>
                  <a:pt x="7343" y="20348"/>
                  <a:pt x="6973" y="20277"/>
                  <a:pt x="6603" y="20198"/>
                </a:cubicBezTo>
                <a:cubicBezTo>
                  <a:pt x="7228" y="19688"/>
                  <a:pt x="7783" y="19212"/>
                  <a:pt x="8329" y="18701"/>
                </a:cubicBezTo>
                <a:close/>
                <a:moveTo>
                  <a:pt x="61443" y="17742"/>
                </a:moveTo>
                <a:lnTo>
                  <a:pt x="61443" y="17742"/>
                </a:lnTo>
                <a:cubicBezTo>
                  <a:pt x="61408" y="18261"/>
                  <a:pt x="61372" y="18737"/>
                  <a:pt x="61408" y="19247"/>
                </a:cubicBezTo>
                <a:cubicBezTo>
                  <a:pt x="60677" y="19802"/>
                  <a:pt x="59902" y="20383"/>
                  <a:pt x="59136" y="20902"/>
                </a:cubicBezTo>
                <a:cubicBezTo>
                  <a:pt x="59136" y="20462"/>
                  <a:pt x="59171" y="19978"/>
                  <a:pt x="59207" y="19538"/>
                </a:cubicBezTo>
                <a:cubicBezTo>
                  <a:pt x="59946" y="18957"/>
                  <a:pt x="60712" y="18367"/>
                  <a:pt x="61443" y="17742"/>
                </a:cubicBezTo>
                <a:close/>
                <a:moveTo>
                  <a:pt x="89175" y="18701"/>
                </a:moveTo>
                <a:cubicBezTo>
                  <a:pt x="89439" y="19397"/>
                  <a:pt x="89730" y="20022"/>
                  <a:pt x="90056" y="20603"/>
                </a:cubicBezTo>
                <a:cubicBezTo>
                  <a:pt x="88920" y="20682"/>
                  <a:pt x="87820" y="20788"/>
                  <a:pt x="86719" y="20938"/>
                </a:cubicBezTo>
                <a:cubicBezTo>
                  <a:pt x="86428" y="20277"/>
                  <a:pt x="86173" y="19617"/>
                  <a:pt x="85918" y="18922"/>
                </a:cubicBezTo>
                <a:cubicBezTo>
                  <a:pt x="87054" y="18807"/>
                  <a:pt x="88154" y="18737"/>
                  <a:pt x="89175" y="18701"/>
                </a:cubicBezTo>
                <a:close/>
                <a:moveTo>
                  <a:pt x="92626" y="18842"/>
                </a:moveTo>
                <a:lnTo>
                  <a:pt x="92626" y="18842"/>
                </a:lnTo>
                <a:cubicBezTo>
                  <a:pt x="92917" y="18878"/>
                  <a:pt x="93252" y="18922"/>
                  <a:pt x="93542" y="18992"/>
                </a:cubicBezTo>
                <a:cubicBezTo>
                  <a:pt x="94282" y="19098"/>
                  <a:pt x="94977" y="19247"/>
                  <a:pt x="95637" y="19432"/>
                </a:cubicBezTo>
                <a:cubicBezTo>
                  <a:pt x="95998" y="19943"/>
                  <a:pt x="96368" y="20497"/>
                  <a:pt x="96738" y="20973"/>
                </a:cubicBezTo>
                <a:cubicBezTo>
                  <a:pt x="96218" y="20902"/>
                  <a:pt x="95743" y="20788"/>
                  <a:pt x="95232" y="20753"/>
                </a:cubicBezTo>
                <a:cubicBezTo>
                  <a:pt x="94678" y="20682"/>
                  <a:pt x="94167" y="20638"/>
                  <a:pt x="93621" y="20603"/>
                </a:cubicBezTo>
                <a:cubicBezTo>
                  <a:pt x="93252" y="20057"/>
                  <a:pt x="92917" y="19467"/>
                  <a:pt x="92626" y="18842"/>
                </a:cubicBezTo>
                <a:close/>
                <a:moveTo>
                  <a:pt x="104767" y="19212"/>
                </a:moveTo>
                <a:lnTo>
                  <a:pt x="104767" y="19212"/>
                </a:lnTo>
                <a:cubicBezTo>
                  <a:pt x="105683" y="19397"/>
                  <a:pt x="106642" y="19503"/>
                  <a:pt x="107628" y="19617"/>
                </a:cubicBezTo>
                <a:cubicBezTo>
                  <a:pt x="108033" y="20093"/>
                  <a:pt x="108474" y="20533"/>
                  <a:pt x="108914" y="20973"/>
                </a:cubicBezTo>
                <a:cubicBezTo>
                  <a:pt x="107884" y="20902"/>
                  <a:pt x="106933" y="20753"/>
                  <a:pt x="106017" y="20603"/>
                </a:cubicBezTo>
                <a:cubicBezTo>
                  <a:pt x="105542" y="20128"/>
                  <a:pt x="105137" y="19652"/>
                  <a:pt x="104767" y="19212"/>
                </a:cubicBezTo>
                <a:close/>
                <a:moveTo>
                  <a:pt x="63794" y="17381"/>
                </a:moveTo>
                <a:cubicBezTo>
                  <a:pt x="63829" y="17962"/>
                  <a:pt x="63908" y="18587"/>
                  <a:pt x="64014" y="19212"/>
                </a:cubicBezTo>
                <a:cubicBezTo>
                  <a:pt x="63248" y="19837"/>
                  <a:pt x="62438" y="20418"/>
                  <a:pt x="61628" y="21008"/>
                </a:cubicBezTo>
                <a:cubicBezTo>
                  <a:pt x="61557" y="20418"/>
                  <a:pt x="61522" y="19872"/>
                  <a:pt x="61487" y="19283"/>
                </a:cubicBezTo>
                <a:cubicBezTo>
                  <a:pt x="62288" y="18657"/>
                  <a:pt x="63063" y="18041"/>
                  <a:pt x="63794" y="17381"/>
                </a:cubicBezTo>
                <a:close/>
                <a:moveTo>
                  <a:pt x="17317" y="18261"/>
                </a:moveTo>
                <a:cubicBezTo>
                  <a:pt x="17608" y="18842"/>
                  <a:pt x="17943" y="19432"/>
                  <a:pt x="18233" y="20022"/>
                </a:cubicBezTo>
                <a:cubicBezTo>
                  <a:pt x="18268" y="20093"/>
                  <a:pt x="18303" y="20163"/>
                  <a:pt x="18303" y="20242"/>
                </a:cubicBezTo>
                <a:cubicBezTo>
                  <a:pt x="18198" y="20533"/>
                  <a:pt x="18013" y="20788"/>
                  <a:pt x="17828" y="21079"/>
                </a:cubicBezTo>
                <a:cubicBezTo>
                  <a:pt x="17467" y="20533"/>
                  <a:pt x="17062" y="19943"/>
                  <a:pt x="16657" y="19432"/>
                </a:cubicBezTo>
                <a:cubicBezTo>
                  <a:pt x="16912" y="19062"/>
                  <a:pt x="17133" y="18657"/>
                  <a:pt x="17317" y="18261"/>
                </a:cubicBezTo>
                <a:close/>
                <a:moveTo>
                  <a:pt x="59242" y="18552"/>
                </a:moveTo>
                <a:cubicBezTo>
                  <a:pt x="59207" y="18842"/>
                  <a:pt x="59136" y="19177"/>
                  <a:pt x="59101" y="19503"/>
                </a:cubicBezTo>
                <a:cubicBezTo>
                  <a:pt x="58361" y="20057"/>
                  <a:pt x="57631" y="20638"/>
                  <a:pt x="56900" y="21158"/>
                </a:cubicBezTo>
                <a:cubicBezTo>
                  <a:pt x="56970" y="20858"/>
                  <a:pt x="57041" y="20533"/>
                  <a:pt x="57120" y="20242"/>
                </a:cubicBezTo>
                <a:cubicBezTo>
                  <a:pt x="57816" y="19652"/>
                  <a:pt x="58546" y="19098"/>
                  <a:pt x="59242" y="18552"/>
                </a:cubicBezTo>
                <a:close/>
                <a:moveTo>
                  <a:pt x="17467" y="12609"/>
                </a:moveTo>
                <a:cubicBezTo>
                  <a:pt x="18198" y="13965"/>
                  <a:pt x="18708" y="15470"/>
                  <a:pt x="19184" y="17011"/>
                </a:cubicBezTo>
                <a:cubicBezTo>
                  <a:pt x="19529" y="18023"/>
                  <a:pt x="19864" y="19059"/>
                  <a:pt x="20280" y="20056"/>
                </a:cubicBezTo>
                <a:lnTo>
                  <a:pt x="20280" y="20056"/>
                </a:lnTo>
                <a:lnTo>
                  <a:pt x="20179" y="20022"/>
                </a:lnTo>
                <a:cubicBezTo>
                  <a:pt x="20108" y="20277"/>
                  <a:pt x="20064" y="20497"/>
                  <a:pt x="19994" y="20718"/>
                </a:cubicBezTo>
                <a:cubicBezTo>
                  <a:pt x="19959" y="20902"/>
                  <a:pt x="19923" y="21079"/>
                  <a:pt x="19888" y="21263"/>
                </a:cubicBezTo>
                <a:cubicBezTo>
                  <a:pt x="19518" y="20497"/>
                  <a:pt x="19184" y="19688"/>
                  <a:pt x="18893" y="18922"/>
                </a:cubicBezTo>
                <a:cubicBezTo>
                  <a:pt x="18964" y="18701"/>
                  <a:pt x="19043" y="18481"/>
                  <a:pt x="19078" y="18261"/>
                </a:cubicBezTo>
                <a:cubicBezTo>
                  <a:pt x="19149" y="18041"/>
                  <a:pt x="19228" y="17821"/>
                  <a:pt x="19263" y="17601"/>
                </a:cubicBezTo>
                <a:lnTo>
                  <a:pt x="19184" y="17557"/>
                </a:lnTo>
                <a:cubicBezTo>
                  <a:pt x="19113" y="17777"/>
                  <a:pt x="19078" y="17997"/>
                  <a:pt x="19008" y="18261"/>
                </a:cubicBezTo>
                <a:cubicBezTo>
                  <a:pt x="18964" y="18402"/>
                  <a:pt x="18893" y="18587"/>
                  <a:pt x="18858" y="18772"/>
                </a:cubicBezTo>
                <a:cubicBezTo>
                  <a:pt x="18823" y="18737"/>
                  <a:pt x="18823" y="18701"/>
                  <a:pt x="18823" y="18657"/>
                </a:cubicBezTo>
                <a:cubicBezTo>
                  <a:pt x="18524" y="17962"/>
                  <a:pt x="18268" y="17231"/>
                  <a:pt x="17978" y="16571"/>
                </a:cubicBezTo>
                <a:cubicBezTo>
                  <a:pt x="18048" y="16236"/>
                  <a:pt x="18163" y="15875"/>
                  <a:pt x="18268" y="15541"/>
                </a:cubicBezTo>
                <a:cubicBezTo>
                  <a:pt x="18303" y="15400"/>
                  <a:pt x="18383" y="15215"/>
                  <a:pt x="18418" y="15030"/>
                </a:cubicBezTo>
                <a:lnTo>
                  <a:pt x="18347" y="15030"/>
                </a:lnTo>
                <a:cubicBezTo>
                  <a:pt x="18303" y="15180"/>
                  <a:pt x="18233" y="15356"/>
                  <a:pt x="18198" y="15541"/>
                </a:cubicBezTo>
                <a:cubicBezTo>
                  <a:pt x="18083" y="15840"/>
                  <a:pt x="18013" y="16131"/>
                  <a:pt x="17907" y="16421"/>
                </a:cubicBezTo>
                <a:cubicBezTo>
                  <a:pt x="17608" y="15726"/>
                  <a:pt x="17247" y="15065"/>
                  <a:pt x="16842" y="14405"/>
                </a:cubicBezTo>
                <a:cubicBezTo>
                  <a:pt x="17062" y="13815"/>
                  <a:pt x="17247" y="13234"/>
                  <a:pt x="17423" y="12644"/>
                </a:cubicBezTo>
                <a:lnTo>
                  <a:pt x="17467" y="12609"/>
                </a:lnTo>
                <a:close/>
                <a:moveTo>
                  <a:pt x="66030" y="17487"/>
                </a:moveTo>
                <a:cubicBezTo>
                  <a:pt x="66144" y="18217"/>
                  <a:pt x="66285" y="18957"/>
                  <a:pt x="66470" y="19688"/>
                </a:cubicBezTo>
                <a:cubicBezTo>
                  <a:pt x="65845" y="20242"/>
                  <a:pt x="65185" y="20788"/>
                  <a:pt x="64524" y="21299"/>
                </a:cubicBezTo>
                <a:cubicBezTo>
                  <a:pt x="64348" y="20603"/>
                  <a:pt x="64198" y="19908"/>
                  <a:pt x="64084" y="19247"/>
                </a:cubicBezTo>
                <a:cubicBezTo>
                  <a:pt x="64744" y="18701"/>
                  <a:pt x="65405" y="18112"/>
                  <a:pt x="66030" y="17487"/>
                </a:cubicBezTo>
                <a:close/>
                <a:moveTo>
                  <a:pt x="100365" y="18957"/>
                </a:moveTo>
                <a:lnTo>
                  <a:pt x="100365" y="18957"/>
                </a:lnTo>
                <a:cubicBezTo>
                  <a:pt x="101210" y="19362"/>
                  <a:pt x="102091" y="19688"/>
                  <a:pt x="103042" y="19978"/>
                </a:cubicBezTo>
                <a:cubicBezTo>
                  <a:pt x="103447" y="20418"/>
                  <a:pt x="103852" y="20858"/>
                  <a:pt x="104327" y="21299"/>
                </a:cubicBezTo>
                <a:cubicBezTo>
                  <a:pt x="103341" y="21008"/>
                  <a:pt x="102425" y="20682"/>
                  <a:pt x="101580" y="20313"/>
                </a:cubicBezTo>
                <a:cubicBezTo>
                  <a:pt x="101175" y="19872"/>
                  <a:pt x="100770" y="19432"/>
                  <a:pt x="100365" y="18957"/>
                </a:cubicBezTo>
                <a:close/>
                <a:moveTo>
                  <a:pt x="68046" y="18182"/>
                </a:moveTo>
                <a:cubicBezTo>
                  <a:pt x="68160" y="18772"/>
                  <a:pt x="68310" y="19362"/>
                  <a:pt x="68451" y="19943"/>
                </a:cubicBezTo>
                <a:cubicBezTo>
                  <a:pt x="67975" y="20462"/>
                  <a:pt x="67500" y="20973"/>
                  <a:pt x="66989" y="21413"/>
                </a:cubicBezTo>
                <a:cubicBezTo>
                  <a:pt x="66840" y="20858"/>
                  <a:pt x="66690" y="20277"/>
                  <a:pt x="66549" y="19723"/>
                </a:cubicBezTo>
                <a:cubicBezTo>
                  <a:pt x="67060" y="19212"/>
                  <a:pt x="67570" y="18701"/>
                  <a:pt x="68046" y="18182"/>
                </a:cubicBezTo>
                <a:close/>
                <a:moveTo>
                  <a:pt x="14122" y="19212"/>
                </a:moveTo>
                <a:cubicBezTo>
                  <a:pt x="14641" y="19617"/>
                  <a:pt x="15116" y="20057"/>
                  <a:pt x="15592" y="20533"/>
                </a:cubicBezTo>
                <a:lnTo>
                  <a:pt x="15557" y="20568"/>
                </a:lnTo>
                <a:cubicBezTo>
                  <a:pt x="15222" y="20858"/>
                  <a:pt x="14861" y="21158"/>
                  <a:pt x="14456" y="21448"/>
                </a:cubicBezTo>
                <a:cubicBezTo>
                  <a:pt x="13901" y="21079"/>
                  <a:pt x="13356" y="20753"/>
                  <a:pt x="12801" y="20418"/>
                </a:cubicBezTo>
                <a:cubicBezTo>
                  <a:pt x="13206" y="20093"/>
                  <a:pt x="13576" y="19758"/>
                  <a:pt x="13946" y="19397"/>
                </a:cubicBezTo>
                <a:cubicBezTo>
                  <a:pt x="14016" y="19318"/>
                  <a:pt x="14051" y="19283"/>
                  <a:pt x="14122" y="19212"/>
                </a:cubicBezTo>
                <a:close/>
                <a:moveTo>
                  <a:pt x="85839" y="18922"/>
                </a:moveTo>
                <a:cubicBezTo>
                  <a:pt x="86059" y="19617"/>
                  <a:pt x="86314" y="20277"/>
                  <a:pt x="86649" y="20938"/>
                </a:cubicBezTo>
                <a:cubicBezTo>
                  <a:pt x="85654" y="21079"/>
                  <a:pt x="84703" y="21228"/>
                  <a:pt x="83752" y="21378"/>
                </a:cubicBezTo>
                <a:cubicBezTo>
                  <a:pt x="83532" y="21413"/>
                  <a:pt x="83347" y="21448"/>
                  <a:pt x="83162" y="21484"/>
                </a:cubicBezTo>
                <a:cubicBezTo>
                  <a:pt x="82872" y="20823"/>
                  <a:pt x="82652" y="20093"/>
                  <a:pt x="82467" y="19397"/>
                </a:cubicBezTo>
                <a:cubicBezTo>
                  <a:pt x="82907" y="19318"/>
                  <a:pt x="83347" y="19247"/>
                  <a:pt x="83823" y="19177"/>
                </a:cubicBezTo>
                <a:cubicBezTo>
                  <a:pt x="84518" y="19062"/>
                  <a:pt x="85178" y="18992"/>
                  <a:pt x="85839" y="18922"/>
                </a:cubicBezTo>
                <a:close/>
                <a:moveTo>
                  <a:pt x="10750" y="19503"/>
                </a:moveTo>
                <a:cubicBezTo>
                  <a:pt x="11375" y="19758"/>
                  <a:pt x="12035" y="20093"/>
                  <a:pt x="12625" y="20418"/>
                </a:cubicBezTo>
                <a:cubicBezTo>
                  <a:pt x="12185" y="20823"/>
                  <a:pt x="11701" y="21158"/>
                  <a:pt x="11225" y="21519"/>
                </a:cubicBezTo>
                <a:cubicBezTo>
                  <a:pt x="10530" y="21263"/>
                  <a:pt x="9834" y="21043"/>
                  <a:pt x="9139" y="20823"/>
                </a:cubicBezTo>
                <a:cubicBezTo>
                  <a:pt x="9684" y="20383"/>
                  <a:pt x="10239" y="19943"/>
                  <a:pt x="10750" y="19503"/>
                </a:cubicBezTo>
                <a:close/>
                <a:moveTo>
                  <a:pt x="76709" y="18437"/>
                </a:moveTo>
                <a:cubicBezTo>
                  <a:pt x="76779" y="18878"/>
                  <a:pt x="76894" y="19283"/>
                  <a:pt x="76999" y="19723"/>
                </a:cubicBezTo>
                <a:cubicBezTo>
                  <a:pt x="77114" y="20022"/>
                  <a:pt x="77184" y="20348"/>
                  <a:pt x="77255" y="20638"/>
                </a:cubicBezTo>
                <a:cubicBezTo>
                  <a:pt x="76559" y="20938"/>
                  <a:pt x="75899" y="21228"/>
                  <a:pt x="75274" y="21598"/>
                </a:cubicBezTo>
                <a:cubicBezTo>
                  <a:pt x="75239" y="21448"/>
                  <a:pt x="75203" y="21343"/>
                  <a:pt x="75168" y="21193"/>
                </a:cubicBezTo>
                <a:cubicBezTo>
                  <a:pt x="74983" y="20603"/>
                  <a:pt x="74834" y="20057"/>
                  <a:pt x="74693" y="19503"/>
                </a:cubicBezTo>
                <a:cubicBezTo>
                  <a:pt x="75309" y="19098"/>
                  <a:pt x="75969" y="18737"/>
                  <a:pt x="76709" y="18437"/>
                </a:cubicBezTo>
                <a:close/>
                <a:moveTo>
                  <a:pt x="99045" y="19062"/>
                </a:moveTo>
                <a:lnTo>
                  <a:pt x="99045" y="19062"/>
                </a:lnTo>
                <a:cubicBezTo>
                  <a:pt x="99485" y="19318"/>
                  <a:pt x="99925" y="19582"/>
                  <a:pt x="100365" y="19802"/>
                </a:cubicBezTo>
                <a:cubicBezTo>
                  <a:pt x="100735" y="20022"/>
                  <a:pt x="101140" y="20198"/>
                  <a:pt x="101545" y="20383"/>
                </a:cubicBezTo>
                <a:cubicBezTo>
                  <a:pt x="101941" y="20823"/>
                  <a:pt x="102381" y="21228"/>
                  <a:pt x="102786" y="21633"/>
                </a:cubicBezTo>
                <a:cubicBezTo>
                  <a:pt x="102566" y="21519"/>
                  <a:pt x="102346" y="21448"/>
                  <a:pt x="102161" y="21343"/>
                </a:cubicBezTo>
                <a:cubicBezTo>
                  <a:pt x="101501" y="21043"/>
                  <a:pt x="100841" y="20718"/>
                  <a:pt x="100224" y="20383"/>
                </a:cubicBezTo>
                <a:cubicBezTo>
                  <a:pt x="99855" y="19978"/>
                  <a:pt x="99450" y="19538"/>
                  <a:pt x="99045" y="19062"/>
                </a:cubicBezTo>
                <a:close/>
                <a:moveTo>
                  <a:pt x="70071" y="18147"/>
                </a:moveTo>
                <a:cubicBezTo>
                  <a:pt x="70212" y="18807"/>
                  <a:pt x="70396" y="19432"/>
                  <a:pt x="70546" y="20057"/>
                </a:cubicBezTo>
                <a:cubicBezTo>
                  <a:pt x="70176" y="20418"/>
                  <a:pt x="69807" y="20823"/>
                  <a:pt x="69446" y="21263"/>
                </a:cubicBezTo>
                <a:cubicBezTo>
                  <a:pt x="69296" y="21413"/>
                  <a:pt x="69190" y="21563"/>
                  <a:pt x="69041" y="21704"/>
                </a:cubicBezTo>
                <a:cubicBezTo>
                  <a:pt x="68891" y="21123"/>
                  <a:pt x="68706" y="20533"/>
                  <a:pt x="68565" y="19978"/>
                </a:cubicBezTo>
                <a:cubicBezTo>
                  <a:pt x="68821" y="19688"/>
                  <a:pt x="69076" y="19397"/>
                  <a:pt x="69296" y="19098"/>
                </a:cubicBezTo>
                <a:cubicBezTo>
                  <a:pt x="69551" y="18772"/>
                  <a:pt x="69807" y="18481"/>
                  <a:pt x="70071" y="18147"/>
                </a:cubicBezTo>
                <a:close/>
                <a:moveTo>
                  <a:pt x="97178" y="18842"/>
                </a:moveTo>
                <a:cubicBezTo>
                  <a:pt x="97838" y="19177"/>
                  <a:pt x="98499" y="19538"/>
                  <a:pt x="99194" y="19908"/>
                </a:cubicBezTo>
                <a:cubicBezTo>
                  <a:pt x="99520" y="20093"/>
                  <a:pt x="99855" y="20277"/>
                  <a:pt x="100180" y="20418"/>
                </a:cubicBezTo>
                <a:cubicBezTo>
                  <a:pt x="100480" y="20788"/>
                  <a:pt x="100770" y="21079"/>
                  <a:pt x="101025" y="21343"/>
                </a:cubicBezTo>
                <a:cubicBezTo>
                  <a:pt x="101175" y="21448"/>
                  <a:pt x="101281" y="21598"/>
                  <a:pt x="101430" y="21704"/>
                </a:cubicBezTo>
                <a:cubicBezTo>
                  <a:pt x="101360" y="21668"/>
                  <a:pt x="101281" y="21633"/>
                  <a:pt x="101210" y="21598"/>
                </a:cubicBezTo>
                <a:cubicBezTo>
                  <a:pt x="100260" y="21158"/>
                  <a:pt x="99344" y="20718"/>
                  <a:pt x="98384" y="20313"/>
                </a:cubicBezTo>
                <a:cubicBezTo>
                  <a:pt x="97979" y="19837"/>
                  <a:pt x="97583" y="19362"/>
                  <a:pt x="97178" y="18842"/>
                </a:cubicBezTo>
                <a:close/>
                <a:moveTo>
                  <a:pt x="3451" y="19837"/>
                </a:moveTo>
                <a:cubicBezTo>
                  <a:pt x="4481" y="19943"/>
                  <a:pt x="5467" y="20093"/>
                  <a:pt x="6418" y="20277"/>
                </a:cubicBezTo>
                <a:cubicBezTo>
                  <a:pt x="5837" y="20753"/>
                  <a:pt x="5212" y="21228"/>
                  <a:pt x="4552" y="21739"/>
                </a:cubicBezTo>
                <a:cubicBezTo>
                  <a:pt x="3522" y="21563"/>
                  <a:pt x="2500" y="21448"/>
                  <a:pt x="1470" y="21343"/>
                </a:cubicBezTo>
                <a:cubicBezTo>
                  <a:pt x="2166" y="20858"/>
                  <a:pt x="2826" y="20348"/>
                  <a:pt x="3451" y="19837"/>
                </a:cubicBezTo>
                <a:close/>
                <a:moveTo>
                  <a:pt x="95778" y="19467"/>
                </a:moveTo>
                <a:lnTo>
                  <a:pt x="95778" y="19467"/>
                </a:lnTo>
                <a:cubicBezTo>
                  <a:pt x="96659" y="19723"/>
                  <a:pt x="97504" y="20057"/>
                  <a:pt x="98349" y="20383"/>
                </a:cubicBezTo>
                <a:cubicBezTo>
                  <a:pt x="98754" y="20858"/>
                  <a:pt x="99159" y="21343"/>
                  <a:pt x="99599" y="21783"/>
                </a:cubicBezTo>
                <a:cubicBezTo>
                  <a:pt x="98719" y="21484"/>
                  <a:pt x="97803" y="21193"/>
                  <a:pt x="96844" y="21008"/>
                </a:cubicBezTo>
                <a:cubicBezTo>
                  <a:pt x="96483" y="20497"/>
                  <a:pt x="96113" y="19978"/>
                  <a:pt x="95778" y="19467"/>
                </a:cubicBezTo>
                <a:close/>
                <a:moveTo>
                  <a:pt x="16622" y="19503"/>
                </a:moveTo>
                <a:cubicBezTo>
                  <a:pt x="17027" y="20022"/>
                  <a:pt x="17388" y="20603"/>
                  <a:pt x="17793" y="21158"/>
                </a:cubicBezTo>
                <a:cubicBezTo>
                  <a:pt x="17573" y="21378"/>
                  <a:pt x="17353" y="21633"/>
                  <a:pt x="17097" y="21853"/>
                </a:cubicBezTo>
                <a:lnTo>
                  <a:pt x="17062" y="21889"/>
                </a:lnTo>
                <a:cubicBezTo>
                  <a:pt x="17027" y="21853"/>
                  <a:pt x="16983" y="21818"/>
                  <a:pt x="16948" y="21783"/>
                </a:cubicBezTo>
                <a:cubicBezTo>
                  <a:pt x="16543" y="21343"/>
                  <a:pt x="16147" y="20938"/>
                  <a:pt x="15706" y="20533"/>
                </a:cubicBezTo>
                <a:cubicBezTo>
                  <a:pt x="16067" y="20198"/>
                  <a:pt x="16367" y="19872"/>
                  <a:pt x="16622" y="19503"/>
                </a:cubicBezTo>
                <a:close/>
                <a:moveTo>
                  <a:pt x="103191" y="20022"/>
                </a:moveTo>
                <a:lnTo>
                  <a:pt x="103191" y="20022"/>
                </a:lnTo>
                <a:cubicBezTo>
                  <a:pt x="104072" y="20277"/>
                  <a:pt x="104987" y="20497"/>
                  <a:pt x="105982" y="20682"/>
                </a:cubicBezTo>
                <a:cubicBezTo>
                  <a:pt x="106387" y="21123"/>
                  <a:pt x="106862" y="21563"/>
                  <a:pt x="107338" y="22003"/>
                </a:cubicBezTo>
                <a:cubicBezTo>
                  <a:pt x="106343" y="21818"/>
                  <a:pt x="105392" y="21598"/>
                  <a:pt x="104512" y="21343"/>
                </a:cubicBezTo>
                <a:cubicBezTo>
                  <a:pt x="104036" y="20902"/>
                  <a:pt x="103596" y="20462"/>
                  <a:pt x="103191" y="20022"/>
                </a:cubicBezTo>
                <a:close/>
                <a:moveTo>
                  <a:pt x="72192" y="18622"/>
                </a:moveTo>
                <a:cubicBezTo>
                  <a:pt x="72377" y="19318"/>
                  <a:pt x="72562" y="20057"/>
                  <a:pt x="72747" y="20788"/>
                </a:cubicBezTo>
                <a:cubicBezTo>
                  <a:pt x="72228" y="21193"/>
                  <a:pt x="71752" y="21633"/>
                  <a:pt x="71242" y="22109"/>
                </a:cubicBezTo>
                <a:cubicBezTo>
                  <a:pt x="71022" y="21448"/>
                  <a:pt x="70837" y="20753"/>
                  <a:pt x="70652" y="20057"/>
                </a:cubicBezTo>
                <a:cubicBezTo>
                  <a:pt x="71171" y="19538"/>
                  <a:pt x="71682" y="19062"/>
                  <a:pt x="72192" y="18622"/>
                </a:cubicBezTo>
                <a:close/>
                <a:moveTo>
                  <a:pt x="82352" y="19432"/>
                </a:moveTo>
                <a:cubicBezTo>
                  <a:pt x="82572" y="20128"/>
                  <a:pt x="82792" y="20823"/>
                  <a:pt x="83057" y="21519"/>
                </a:cubicBezTo>
                <a:cubicBezTo>
                  <a:pt x="82027" y="21704"/>
                  <a:pt x="81076" y="21889"/>
                  <a:pt x="80195" y="22109"/>
                </a:cubicBezTo>
                <a:cubicBezTo>
                  <a:pt x="79931" y="21413"/>
                  <a:pt x="79711" y="20718"/>
                  <a:pt x="79535" y="20022"/>
                </a:cubicBezTo>
                <a:cubicBezTo>
                  <a:pt x="80415" y="19802"/>
                  <a:pt x="81331" y="19617"/>
                  <a:pt x="82352" y="19432"/>
                </a:cubicBezTo>
                <a:close/>
                <a:moveTo>
                  <a:pt x="6533" y="20277"/>
                </a:moveTo>
                <a:cubicBezTo>
                  <a:pt x="6938" y="20348"/>
                  <a:pt x="7299" y="20462"/>
                  <a:pt x="7704" y="20533"/>
                </a:cubicBezTo>
                <a:cubicBezTo>
                  <a:pt x="8108" y="20638"/>
                  <a:pt x="8549" y="20753"/>
                  <a:pt x="8954" y="20858"/>
                </a:cubicBezTo>
                <a:cubicBezTo>
                  <a:pt x="8399" y="21343"/>
                  <a:pt x="7783" y="21783"/>
                  <a:pt x="7158" y="22223"/>
                </a:cubicBezTo>
                <a:cubicBezTo>
                  <a:pt x="6603" y="22109"/>
                  <a:pt x="6022" y="22003"/>
                  <a:pt x="5467" y="21889"/>
                </a:cubicBezTo>
                <a:cubicBezTo>
                  <a:pt x="5212" y="21853"/>
                  <a:pt x="4957" y="21818"/>
                  <a:pt x="4701" y="21783"/>
                </a:cubicBezTo>
                <a:cubicBezTo>
                  <a:pt x="5318" y="21263"/>
                  <a:pt x="5943" y="20753"/>
                  <a:pt x="6533" y="20277"/>
                </a:cubicBezTo>
                <a:close/>
                <a:moveTo>
                  <a:pt x="18858" y="19027"/>
                </a:moveTo>
                <a:cubicBezTo>
                  <a:pt x="19149" y="19837"/>
                  <a:pt x="19483" y="20603"/>
                  <a:pt x="19844" y="21378"/>
                </a:cubicBezTo>
                <a:cubicBezTo>
                  <a:pt x="19739" y="21668"/>
                  <a:pt x="19624" y="21959"/>
                  <a:pt x="19483" y="22258"/>
                </a:cubicBezTo>
                <a:cubicBezTo>
                  <a:pt x="19113" y="21598"/>
                  <a:pt x="18744" y="20902"/>
                  <a:pt x="18418" y="20242"/>
                </a:cubicBezTo>
                <a:cubicBezTo>
                  <a:pt x="18603" y="19837"/>
                  <a:pt x="18744" y="19432"/>
                  <a:pt x="18858" y="19027"/>
                </a:cubicBezTo>
                <a:close/>
                <a:moveTo>
                  <a:pt x="12731" y="20497"/>
                </a:moveTo>
                <a:cubicBezTo>
                  <a:pt x="13285" y="20788"/>
                  <a:pt x="13831" y="21158"/>
                  <a:pt x="14386" y="21484"/>
                </a:cubicBezTo>
                <a:cubicBezTo>
                  <a:pt x="14016" y="21783"/>
                  <a:pt x="13611" y="22038"/>
                  <a:pt x="13206" y="22293"/>
                </a:cubicBezTo>
                <a:cubicBezTo>
                  <a:pt x="12581" y="22038"/>
                  <a:pt x="11965" y="21783"/>
                  <a:pt x="11304" y="21563"/>
                </a:cubicBezTo>
                <a:cubicBezTo>
                  <a:pt x="11780" y="21228"/>
                  <a:pt x="12255" y="20858"/>
                  <a:pt x="12731" y="20497"/>
                </a:cubicBezTo>
                <a:close/>
                <a:moveTo>
                  <a:pt x="91878" y="20649"/>
                </a:moveTo>
                <a:cubicBezTo>
                  <a:pt x="92442" y="20649"/>
                  <a:pt x="93009" y="20660"/>
                  <a:pt x="93577" y="20682"/>
                </a:cubicBezTo>
                <a:cubicBezTo>
                  <a:pt x="93912" y="21228"/>
                  <a:pt x="94317" y="21783"/>
                  <a:pt x="94722" y="22293"/>
                </a:cubicBezTo>
                <a:cubicBezTo>
                  <a:pt x="94505" y="22287"/>
                  <a:pt x="94290" y="22284"/>
                  <a:pt x="94077" y="22284"/>
                </a:cubicBezTo>
                <a:cubicBezTo>
                  <a:pt x="93125" y="22284"/>
                  <a:pt x="92198" y="22342"/>
                  <a:pt x="91271" y="22399"/>
                </a:cubicBezTo>
                <a:cubicBezTo>
                  <a:pt x="90866" y="21889"/>
                  <a:pt x="90540" y="21299"/>
                  <a:pt x="90205" y="20682"/>
                </a:cubicBezTo>
                <a:cubicBezTo>
                  <a:pt x="90756" y="20660"/>
                  <a:pt x="91315" y="20649"/>
                  <a:pt x="91878" y="20649"/>
                </a:cubicBezTo>
                <a:close/>
                <a:moveTo>
                  <a:pt x="15662" y="20603"/>
                </a:moveTo>
                <a:cubicBezTo>
                  <a:pt x="16067" y="21008"/>
                  <a:pt x="16472" y="21413"/>
                  <a:pt x="16912" y="21818"/>
                </a:cubicBezTo>
                <a:cubicBezTo>
                  <a:pt x="16912" y="21853"/>
                  <a:pt x="16948" y="21889"/>
                  <a:pt x="16983" y="21924"/>
                </a:cubicBezTo>
                <a:cubicBezTo>
                  <a:pt x="16728" y="22144"/>
                  <a:pt x="16402" y="22329"/>
                  <a:pt x="16067" y="22514"/>
                </a:cubicBezTo>
                <a:cubicBezTo>
                  <a:pt x="16032" y="22478"/>
                  <a:pt x="15997" y="22478"/>
                  <a:pt x="15962" y="22443"/>
                </a:cubicBezTo>
                <a:cubicBezTo>
                  <a:pt x="15486" y="22109"/>
                  <a:pt x="15002" y="21818"/>
                  <a:pt x="14527" y="21484"/>
                </a:cubicBezTo>
                <a:cubicBezTo>
                  <a:pt x="14932" y="21228"/>
                  <a:pt x="15266" y="20938"/>
                  <a:pt x="15592" y="20638"/>
                </a:cubicBezTo>
                <a:cubicBezTo>
                  <a:pt x="15627" y="20603"/>
                  <a:pt x="15627" y="20603"/>
                  <a:pt x="15662" y="20603"/>
                </a:cubicBezTo>
                <a:close/>
                <a:moveTo>
                  <a:pt x="93692" y="20682"/>
                </a:moveTo>
                <a:lnTo>
                  <a:pt x="93692" y="20682"/>
                </a:lnTo>
                <a:cubicBezTo>
                  <a:pt x="94202" y="20718"/>
                  <a:pt x="94722" y="20753"/>
                  <a:pt x="95232" y="20823"/>
                </a:cubicBezTo>
                <a:cubicBezTo>
                  <a:pt x="95743" y="20902"/>
                  <a:pt x="96298" y="20973"/>
                  <a:pt x="96808" y="21079"/>
                </a:cubicBezTo>
                <a:cubicBezTo>
                  <a:pt x="97213" y="21598"/>
                  <a:pt x="97618" y="22073"/>
                  <a:pt x="98023" y="22549"/>
                </a:cubicBezTo>
                <a:cubicBezTo>
                  <a:pt x="97284" y="22443"/>
                  <a:pt x="96518" y="22364"/>
                  <a:pt x="95708" y="22293"/>
                </a:cubicBezTo>
                <a:lnTo>
                  <a:pt x="94827" y="22293"/>
                </a:lnTo>
                <a:cubicBezTo>
                  <a:pt x="94422" y="21783"/>
                  <a:pt x="94018" y="21263"/>
                  <a:pt x="93692" y="20682"/>
                </a:cubicBezTo>
                <a:close/>
                <a:moveTo>
                  <a:pt x="59101" y="19617"/>
                </a:moveTo>
                <a:lnTo>
                  <a:pt x="59101" y="19617"/>
                </a:lnTo>
                <a:cubicBezTo>
                  <a:pt x="59066" y="20057"/>
                  <a:pt x="59066" y="20533"/>
                  <a:pt x="59066" y="20973"/>
                </a:cubicBezTo>
                <a:cubicBezTo>
                  <a:pt x="58291" y="21519"/>
                  <a:pt x="57481" y="22073"/>
                  <a:pt x="56680" y="22619"/>
                </a:cubicBezTo>
                <a:cubicBezTo>
                  <a:pt x="56750" y="22179"/>
                  <a:pt x="56786" y="21739"/>
                  <a:pt x="56865" y="21299"/>
                </a:cubicBezTo>
                <a:cubicBezTo>
                  <a:pt x="57596" y="20753"/>
                  <a:pt x="58361" y="20198"/>
                  <a:pt x="59101" y="19617"/>
                </a:cubicBezTo>
                <a:close/>
                <a:moveTo>
                  <a:pt x="61408" y="19362"/>
                </a:moveTo>
                <a:cubicBezTo>
                  <a:pt x="61408" y="19908"/>
                  <a:pt x="61487" y="20497"/>
                  <a:pt x="61557" y="21079"/>
                </a:cubicBezTo>
                <a:cubicBezTo>
                  <a:pt x="60783" y="21598"/>
                  <a:pt x="60017" y="22109"/>
                  <a:pt x="59242" y="22619"/>
                </a:cubicBezTo>
                <a:cubicBezTo>
                  <a:pt x="59207" y="22073"/>
                  <a:pt x="59171" y="21563"/>
                  <a:pt x="59136" y="21008"/>
                </a:cubicBezTo>
                <a:cubicBezTo>
                  <a:pt x="59902" y="20462"/>
                  <a:pt x="60677" y="19908"/>
                  <a:pt x="61408" y="19362"/>
                </a:cubicBezTo>
                <a:close/>
                <a:moveTo>
                  <a:pt x="9059" y="20902"/>
                </a:moveTo>
                <a:cubicBezTo>
                  <a:pt x="9764" y="21123"/>
                  <a:pt x="10459" y="21343"/>
                  <a:pt x="11119" y="21598"/>
                </a:cubicBezTo>
                <a:cubicBezTo>
                  <a:pt x="10600" y="21959"/>
                  <a:pt x="10054" y="22329"/>
                  <a:pt x="9544" y="22698"/>
                </a:cubicBezTo>
                <a:cubicBezTo>
                  <a:pt x="8769" y="22549"/>
                  <a:pt x="8003" y="22399"/>
                  <a:pt x="7299" y="22258"/>
                </a:cubicBezTo>
                <a:cubicBezTo>
                  <a:pt x="7888" y="21818"/>
                  <a:pt x="8478" y="21343"/>
                  <a:pt x="9059" y="20902"/>
                </a:cubicBezTo>
                <a:close/>
                <a:moveTo>
                  <a:pt x="101721" y="20462"/>
                </a:moveTo>
                <a:lnTo>
                  <a:pt x="101721" y="20462"/>
                </a:lnTo>
                <a:cubicBezTo>
                  <a:pt x="102566" y="20823"/>
                  <a:pt x="103482" y="21158"/>
                  <a:pt x="104441" y="21413"/>
                </a:cubicBezTo>
                <a:cubicBezTo>
                  <a:pt x="104882" y="21853"/>
                  <a:pt x="105357" y="22258"/>
                  <a:pt x="105832" y="22698"/>
                </a:cubicBezTo>
                <a:cubicBezTo>
                  <a:pt x="104846" y="22399"/>
                  <a:pt x="103887" y="22073"/>
                  <a:pt x="103006" y="21704"/>
                </a:cubicBezTo>
                <a:cubicBezTo>
                  <a:pt x="102601" y="21343"/>
                  <a:pt x="102161" y="20902"/>
                  <a:pt x="101721" y="20462"/>
                </a:cubicBezTo>
                <a:close/>
                <a:moveTo>
                  <a:pt x="79421" y="20057"/>
                </a:moveTo>
                <a:cubicBezTo>
                  <a:pt x="79605" y="20753"/>
                  <a:pt x="79826" y="21448"/>
                  <a:pt x="80116" y="22144"/>
                </a:cubicBezTo>
                <a:cubicBezTo>
                  <a:pt x="79385" y="22329"/>
                  <a:pt x="78690" y="22514"/>
                  <a:pt x="78030" y="22769"/>
                </a:cubicBezTo>
                <a:cubicBezTo>
                  <a:pt x="77774" y="22109"/>
                  <a:pt x="77589" y="21413"/>
                  <a:pt x="77369" y="20718"/>
                </a:cubicBezTo>
                <a:cubicBezTo>
                  <a:pt x="78030" y="20462"/>
                  <a:pt x="78725" y="20242"/>
                  <a:pt x="79421" y="20057"/>
                </a:cubicBezTo>
                <a:close/>
                <a:moveTo>
                  <a:pt x="18383" y="20313"/>
                </a:moveTo>
                <a:cubicBezTo>
                  <a:pt x="18708" y="21008"/>
                  <a:pt x="19043" y="21668"/>
                  <a:pt x="19448" y="22329"/>
                </a:cubicBezTo>
                <a:cubicBezTo>
                  <a:pt x="19334" y="22514"/>
                  <a:pt x="19228" y="22663"/>
                  <a:pt x="19078" y="22804"/>
                </a:cubicBezTo>
                <a:cubicBezTo>
                  <a:pt x="18673" y="22258"/>
                  <a:pt x="18268" y="21704"/>
                  <a:pt x="17863" y="21158"/>
                </a:cubicBezTo>
                <a:cubicBezTo>
                  <a:pt x="18083" y="20858"/>
                  <a:pt x="18233" y="20603"/>
                  <a:pt x="18383" y="20313"/>
                </a:cubicBezTo>
                <a:close/>
                <a:moveTo>
                  <a:pt x="90100" y="20718"/>
                </a:moveTo>
                <a:cubicBezTo>
                  <a:pt x="90425" y="21299"/>
                  <a:pt x="90795" y="21889"/>
                  <a:pt x="91156" y="22399"/>
                </a:cubicBezTo>
                <a:cubicBezTo>
                  <a:pt x="90021" y="22514"/>
                  <a:pt x="88885" y="22619"/>
                  <a:pt x="87749" y="22804"/>
                </a:cubicBezTo>
                <a:cubicBezTo>
                  <a:pt x="87379" y="22223"/>
                  <a:pt x="87054" y="21633"/>
                  <a:pt x="86754" y="21008"/>
                </a:cubicBezTo>
                <a:cubicBezTo>
                  <a:pt x="87855" y="20858"/>
                  <a:pt x="88955" y="20753"/>
                  <a:pt x="90100" y="20718"/>
                </a:cubicBezTo>
                <a:close/>
                <a:moveTo>
                  <a:pt x="74614" y="19538"/>
                </a:moveTo>
                <a:cubicBezTo>
                  <a:pt x="74763" y="20093"/>
                  <a:pt x="74913" y="20638"/>
                  <a:pt x="75054" y="21228"/>
                </a:cubicBezTo>
                <a:cubicBezTo>
                  <a:pt x="75089" y="21378"/>
                  <a:pt x="75133" y="21484"/>
                  <a:pt x="75203" y="21633"/>
                </a:cubicBezTo>
                <a:cubicBezTo>
                  <a:pt x="74578" y="22003"/>
                  <a:pt x="73988" y="22364"/>
                  <a:pt x="73407" y="22839"/>
                </a:cubicBezTo>
                <a:cubicBezTo>
                  <a:pt x="73258" y="22399"/>
                  <a:pt x="73152" y="22003"/>
                  <a:pt x="73038" y="21598"/>
                </a:cubicBezTo>
                <a:lnTo>
                  <a:pt x="72967" y="21193"/>
                </a:lnTo>
                <a:cubicBezTo>
                  <a:pt x="72932" y="21079"/>
                  <a:pt x="72888" y="20938"/>
                  <a:pt x="72853" y="20788"/>
                </a:cubicBezTo>
                <a:cubicBezTo>
                  <a:pt x="73407" y="20348"/>
                  <a:pt x="73988" y="19908"/>
                  <a:pt x="74614" y="19538"/>
                </a:cubicBezTo>
                <a:close/>
                <a:moveTo>
                  <a:pt x="57006" y="20313"/>
                </a:moveTo>
                <a:cubicBezTo>
                  <a:pt x="56935" y="20603"/>
                  <a:pt x="56865" y="20938"/>
                  <a:pt x="56786" y="21228"/>
                </a:cubicBezTo>
                <a:cubicBezTo>
                  <a:pt x="56345" y="21563"/>
                  <a:pt x="55905" y="21889"/>
                  <a:pt x="55500" y="22179"/>
                </a:cubicBezTo>
                <a:cubicBezTo>
                  <a:pt x="55174" y="22443"/>
                  <a:pt x="54840" y="22663"/>
                  <a:pt x="54549" y="22883"/>
                </a:cubicBezTo>
                <a:cubicBezTo>
                  <a:pt x="54620" y="22549"/>
                  <a:pt x="54734" y="22258"/>
                  <a:pt x="54805" y="21959"/>
                </a:cubicBezTo>
                <a:cubicBezTo>
                  <a:pt x="55210" y="21668"/>
                  <a:pt x="55615" y="21413"/>
                  <a:pt x="56020" y="21079"/>
                </a:cubicBezTo>
                <a:lnTo>
                  <a:pt x="56530" y="20682"/>
                </a:lnTo>
                <a:cubicBezTo>
                  <a:pt x="56715" y="20533"/>
                  <a:pt x="56865" y="20418"/>
                  <a:pt x="57006" y="20313"/>
                </a:cubicBezTo>
                <a:close/>
                <a:moveTo>
                  <a:pt x="100400" y="20568"/>
                </a:moveTo>
                <a:cubicBezTo>
                  <a:pt x="100955" y="20858"/>
                  <a:pt x="101545" y="21158"/>
                  <a:pt x="102126" y="21413"/>
                </a:cubicBezTo>
                <a:cubicBezTo>
                  <a:pt x="102381" y="21563"/>
                  <a:pt x="102681" y="21668"/>
                  <a:pt x="102971" y="21783"/>
                </a:cubicBezTo>
                <a:cubicBezTo>
                  <a:pt x="103262" y="22073"/>
                  <a:pt x="103526" y="22329"/>
                  <a:pt x="103816" y="22584"/>
                </a:cubicBezTo>
                <a:cubicBezTo>
                  <a:pt x="103966" y="22734"/>
                  <a:pt x="104142" y="22839"/>
                  <a:pt x="104292" y="22989"/>
                </a:cubicBezTo>
                <a:cubicBezTo>
                  <a:pt x="104221" y="22954"/>
                  <a:pt x="104107" y="22954"/>
                  <a:pt x="104036" y="22919"/>
                </a:cubicBezTo>
                <a:cubicBezTo>
                  <a:pt x="103226" y="22549"/>
                  <a:pt x="102425" y="22179"/>
                  <a:pt x="101651" y="21818"/>
                </a:cubicBezTo>
                <a:cubicBezTo>
                  <a:pt x="101466" y="21633"/>
                  <a:pt x="101281" y="21448"/>
                  <a:pt x="101105" y="21263"/>
                </a:cubicBezTo>
                <a:cubicBezTo>
                  <a:pt x="100885" y="21079"/>
                  <a:pt x="100664" y="20823"/>
                  <a:pt x="100400" y="20568"/>
                </a:cubicBezTo>
                <a:close/>
                <a:moveTo>
                  <a:pt x="14456" y="21563"/>
                </a:moveTo>
                <a:cubicBezTo>
                  <a:pt x="14967" y="21853"/>
                  <a:pt x="15442" y="22179"/>
                  <a:pt x="15926" y="22514"/>
                </a:cubicBezTo>
                <a:cubicBezTo>
                  <a:pt x="15926" y="22514"/>
                  <a:pt x="15962" y="22549"/>
                  <a:pt x="15997" y="22549"/>
                </a:cubicBezTo>
                <a:cubicBezTo>
                  <a:pt x="15662" y="22734"/>
                  <a:pt x="15337" y="22883"/>
                  <a:pt x="15002" y="23024"/>
                </a:cubicBezTo>
                <a:cubicBezTo>
                  <a:pt x="14421" y="22804"/>
                  <a:pt x="13866" y="22549"/>
                  <a:pt x="13320" y="22329"/>
                </a:cubicBezTo>
                <a:cubicBezTo>
                  <a:pt x="13681" y="22073"/>
                  <a:pt x="14086" y="21818"/>
                  <a:pt x="14456" y="21563"/>
                </a:cubicBezTo>
                <a:close/>
                <a:moveTo>
                  <a:pt x="66470" y="19758"/>
                </a:moveTo>
                <a:cubicBezTo>
                  <a:pt x="66620" y="20348"/>
                  <a:pt x="66769" y="20938"/>
                  <a:pt x="66910" y="21484"/>
                </a:cubicBezTo>
                <a:cubicBezTo>
                  <a:pt x="66285" y="22038"/>
                  <a:pt x="65669" y="22549"/>
                  <a:pt x="64964" y="23024"/>
                </a:cubicBezTo>
                <a:cubicBezTo>
                  <a:pt x="64824" y="22478"/>
                  <a:pt x="64674" y="21924"/>
                  <a:pt x="64524" y="21378"/>
                </a:cubicBezTo>
                <a:cubicBezTo>
                  <a:pt x="65229" y="20902"/>
                  <a:pt x="65845" y="20348"/>
                  <a:pt x="66470" y="19758"/>
                </a:cubicBezTo>
                <a:close/>
                <a:moveTo>
                  <a:pt x="98534" y="20462"/>
                </a:moveTo>
                <a:lnTo>
                  <a:pt x="98534" y="20462"/>
                </a:lnTo>
                <a:cubicBezTo>
                  <a:pt x="99414" y="20858"/>
                  <a:pt x="100295" y="21263"/>
                  <a:pt x="101175" y="21668"/>
                </a:cubicBezTo>
                <a:cubicBezTo>
                  <a:pt x="101325" y="21739"/>
                  <a:pt x="101466" y="21818"/>
                  <a:pt x="101615" y="21889"/>
                </a:cubicBezTo>
                <a:cubicBezTo>
                  <a:pt x="102020" y="22293"/>
                  <a:pt x="102381" y="22663"/>
                  <a:pt x="102786" y="23024"/>
                </a:cubicBezTo>
                <a:cubicBezTo>
                  <a:pt x="101800" y="22619"/>
                  <a:pt x="100805" y="22223"/>
                  <a:pt x="99784" y="21853"/>
                </a:cubicBezTo>
                <a:cubicBezTo>
                  <a:pt x="99379" y="21413"/>
                  <a:pt x="98939" y="20938"/>
                  <a:pt x="98534" y="20462"/>
                </a:cubicBezTo>
                <a:close/>
                <a:moveTo>
                  <a:pt x="64014" y="19283"/>
                </a:moveTo>
                <a:cubicBezTo>
                  <a:pt x="64128" y="19978"/>
                  <a:pt x="64269" y="20682"/>
                  <a:pt x="64454" y="21378"/>
                </a:cubicBezTo>
                <a:cubicBezTo>
                  <a:pt x="63644" y="21959"/>
                  <a:pt x="62807" y="22549"/>
                  <a:pt x="61962" y="23059"/>
                </a:cubicBezTo>
                <a:cubicBezTo>
                  <a:pt x="61813" y="22399"/>
                  <a:pt x="61707" y="21783"/>
                  <a:pt x="61628" y="21123"/>
                </a:cubicBezTo>
                <a:cubicBezTo>
                  <a:pt x="62438" y="20533"/>
                  <a:pt x="63248" y="19943"/>
                  <a:pt x="64014" y="19283"/>
                </a:cubicBezTo>
                <a:close/>
                <a:moveTo>
                  <a:pt x="11225" y="21633"/>
                </a:moveTo>
                <a:cubicBezTo>
                  <a:pt x="11850" y="21853"/>
                  <a:pt x="12475" y="22109"/>
                  <a:pt x="13100" y="22364"/>
                </a:cubicBezTo>
                <a:cubicBezTo>
                  <a:pt x="12766" y="22549"/>
                  <a:pt x="12440" y="22769"/>
                  <a:pt x="12105" y="22989"/>
                </a:cubicBezTo>
                <a:cubicBezTo>
                  <a:pt x="12000" y="23024"/>
                  <a:pt x="11885" y="23103"/>
                  <a:pt x="11780" y="23174"/>
                </a:cubicBezTo>
                <a:cubicBezTo>
                  <a:pt x="11040" y="23024"/>
                  <a:pt x="10345" y="22883"/>
                  <a:pt x="9649" y="22734"/>
                </a:cubicBezTo>
                <a:cubicBezTo>
                  <a:pt x="10160" y="22364"/>
                  <a:pt x="10714" y="22003"/>
                  <a:pt x="11225" y="21633"/>
                </a:cubicBezTo>
                <a:close/>
                <a:moveTo>
                  <a:pt x="68486" y="20057"/>
                </a:moveTo>
                <a:cubicBezTo>
                  <a:pt x="68636" y="20638"/>
                  <a:pt x="68821" y="21193"/>
                  <a:pt x="68970" y="21783"/>
                </a:cubicBezTo>
                <a:cubicBezTo>
                  <a:pt x="68530" y="22293"/>
                  <a:pt x="68011" y="22769"/>
                  <a:pt x="67500" y="23209"/>
                </a:cubicBezTo>
                <a:cubicBezTo>
                  <a:pt x="67315" y="22663"/>
                  <a:pt x="67165" y="22073"/>
                  <a:pt x="67025" y="21519"/>
                </a:cubicBezTo>
                <a:cubicBezTo>
                  <a:pt x="67535" y="21043"/>
                  <a:pt x="68011" y="20568"/>
                  <a:pt x="68486" y="20057"/>
                </a:cubicBezTo>
                <a:close/>
                <a:moveTo>
                  <a:pt x="17828" y="21228"/>
                </a:moveTo>
                <a:cubicBezTo>
                  <a:pt x="18198" y="21783"/>
                  <a:pt x="18603" y="22329"/>
                  <a:pt x="19008" y="22883"/>
                </a:cubicBezTo>
                <a:cubicBezTo>
                  <a:pt x="18858" y="22989"/>
                  <a:pt x="18673" y="23139"/>
                  <a:pt x="18453" y="23244"/>
                </a:cubicBezTo>
                <a:cubicBezTo>
                  <a:pt x="17978" y="22804"/>
                  <a:pt x="17573" y="22364"/>
                  <a:pt x="17133" y="21924"/>
                </a:cubicBezTo>
                <a:cubicBezTo>
                  <a:pt x="17423" y="21704"/>
                  <a:pt x="17643" y="21448"/>
                  <a:pt x="17828" y="21228"/>
                </a:cubicBezTo>
                <a:close/>
                <a:moveTo>
                  <a:pt x="96958" y="21123"/>
                </a:moveTo>
                <a:lnTo>
                  <a:pt x="96958" y="21123"/>
                </a:lnTo>
                <a:cubicBezTo>
                  <a:pt x="97909" y="21299"/>
                  <a:pt x="98824" y="21598"/>
                  <a:pt x="99705" y="21924"/>
                </a:cubicBezTo>
                <a:cubicBezTo>
                  <a:pt x="100180" y="22399"/>
                  <a:pt x="100664" y="22883"/>
                  <a:pt x="101140" y="23324"/>
                </a:cubicBezTo>
                <a:cubicBezTo>
                  <a:pt x="100145" y="23024"/>
                  <a:pt x="99194" y="22769"/>
                  <a:pt x="98164" y="22584"/>
                </a:cubicBezTo>
                <a:cubicBezTo>
                  <a:pt x="97724" y="22109"/>
                  <a:pt x="97319" y="21633"/>
                  <a:pt x="96958" y="21123"/>
                </a:cubicBezTo>
                <a:close/>
                <a:moveTo>
                  <a:pt x="86684" y="21043"/>
                </a:moveTo>
                <a:cubicBezTo>
                  <a:pt x="86974" y="21633"/>
                  <a:pt x="87309" y="22223"/>
                  <a:pt x="87679" y="22804"/>
                </a:cubicBezTo>
                <a:cubicBezTo>
                  <a:pt x="86534" y="22954"/>
                  <a:pt x="85398" y="23139"/>
                  <a:pt x="84263" y="23324"/>
                </a:cubicBezTo>
                <a:lnTo>
                  <a:pt x="84228" y="23324"/>
                </a:lnTo>
                <a:cubicBezTo>
                  <a:pt x="84192" y="23324"/>
                  <a:pt x="84157" y="23359"/>
                  <a:pt x="84078" y="23359"/>
                </a:cubicBezTo>
                <a:cubicBezTo>
                  <a:pt x="83752" y="22769"/>
                  <a:pt x="83453" y="22179"/>
                  <a:pt x="83197" y="21563"/>
                </a:cubicBezTo>
                <a:cubicBezTo>
                  <a:pt x="83382" y="21519"/>
                  <a:pt x="83567" y="21519"/>
                  <a:pt x="83752" y="21484"/>
                </a:cubicBezTo>
                <a:cubicBezTo>
                  <a:pt x="84703" y="21299"/>
                  <a:pt x="85698" y="21158"/>
                  <a:pt x="86684" y="21043"/>
                </a:cubicBezTo>
                <a:close/>
                <a:moveTo>
                  <a:pt x="104626" y="21484"/>
                </a:moveTo>
                <a:lnTo>
                  <a:pt x="104626" y="21484"/>
                </a:lnTo>
                <a:cubicBezTo>
                  <a:pt x="105507" y="21704"/>
                  <a:pt x="106457" y="21924"/>
                  <a:pt x="107444" y="22109"/>
                </a:cubicBezTo>
                <a:cubicBezTo>
                  <a:pt x="107928" y="22549"/>
                  <a:pt x="108438" y="22954"/>
                  <a:pt x="108984" y="23429"/>
                </a:cubicBezTo>
                <a:cubicBezTo>
                  <a:pt x="107963" y="23244"/>
                  <a:pt x="106968" y="23024"/>
                  <a:pt x="106053" y="22769"/>
                </a:cubicBezTo>
                <a:cubicBezTo>
                  <a:pt x="105542" y="22329"/>
                  <a:pt x="105066" y="21889"/>
                  <a:pt x="104626" y="21484"/>
                </a:cubicBezTo>
                <a:close/>
                <a:moveTo>
                  <a:pt x="4587" y="21818"/>
                </a:moveTo>
                <a:cubicBezTo>
                  <a:pt x="4877" y="21889"/>
                  <a:pt x="5177" y="21924"/>
                  <a:pt x="5467" y="22003"/>
                </a:cubicBezTo>
                <a:cubicBezTo>
                  <a:pt x="5978" y="22109"/>
                  <a:pt x="6533" y="22179"/>
                  <a:pt x="7078" y="22293"/>
                </a:cubicBezTo>
                <a:cubicBezTo>
                  <a:pt x="6823" y="22478"/>
                  <a:pt x="6568" y="22663"/>
                  <a:pt x="6312" y="22883"/>
                </a:cubicBezTo>
                <a:cubicBezTo>
                  <a:pt x="6057" y="23059"/>
                  <a:pt x="5758" y="23280"/>
                  <a:pt x="5503" y="23464"/>
                </a:cubicBezTo>
                <a:cubicBezTo>
                  <a:pt x="5027" y="23394"/>
                  <a:pt x="4516" y="23324"/>
                  <a:pt x="4041" y="23244"/>
                </a:cubicBezTo>
                <a:cubicBezTo>
                  <a:pt x="3671" y="23174"/>
                  <a:pt x="3266" y="23139"/>
                  <a:pt x="2897" y="23103"/>
                </a:cubicBezTo>
                <a:cubicBezTo>
                  <a:pt x="3302" y="22804"/>
                  <a:pt x="3707" y="22514"/>
                  <a:pt x="4111" y="22179"/>
                </a:cubicBezTo>
                <a:cubicBezTo>
                  <a:pt x="4261" y="22073"/>
                  <a:pt x="4437" y="21959"/>
                  <a:pt x="4587" y="21818"/>
                </a:cubicBezTo>
                <a:close/>
                <a:moveTo>
                  <a:pt x="20283" y="20062"/>
                </a:moveTo>
                <a:cubicBezTo>
                  <a:pt x="20619" y="20867"/>
                  <a:pt x="21008" y="21645"/>
                  <a:pt x="21499" y="22364"/>
                </a:cubicBezTo>
                <a:cubicBezTo>
                  <a:pt x="21350" y="22804"/>
                  <a:pt x="21244" y="23174"/>
                  <a:pt x="21130" y="23464"/>
                </a:cubicBezTo>
                <a:cubicBezTo>
                  <a:pt x="20654" y="22804"/>
                  <a:pt x="20284" y="22109"/>
                  <a:pt x="19923" y="21378"/>
                </a:cubicBezTo>
                <a:cubicBezTo>
                  <a:pt x="19994" y="21158"/>
                  <a:pt x="20029" y="20973"/>
                  <a:pt x="20108" y="20753"/>
                </a:cubicBezTo>
                <a:cubicBezTo>
                  <a:pt x="20143" y="20534"/>
                  <a:pt x="20213" y="20281"/>
                  <a:pt x="20283" y="20062"/>
                </a:cubicBezTo>
                <a:close/>
                <a:moveTo>
                  <a:pt x="17062" y="22003"/>
                </a:moveTo>
                <a:cubicBezTo>
                  <a:pt x="17502" y="22443"/>
                  <a:pt x="17907" y="22883"/>
                  <a:pt x="18383" y="23280"/>
                </a:cubicBezTo>
                <a:cubicBezTo>
                  <a:pt x="18347" y="23280"/>
                  <a:pt x="18347" y="23324"/>
                  <a:pt x="18347" y="23324"/>
                </a:cubicBezTo>
                <a:cubicBezTo>
                  <a:pt x="18127" y="23394"/>
                  <a:pt x="17907" y="23500"/>
                  <a:pt x="17687" y="23579"/>
                </a:cubicBezTo>
                <a:cubicBezTo>
                  <a:pt x="17168" y="23244"/>
                  <a:pt x="16657" y="22919"/>
                  <a:pt x="16147" y="22549"/>
                </a:cubicBezTo>
                <a:cubicBezTo>
                  <a:pt x="16472" y="22399"/>
                  <a:pt x="16807" y="22223"/>
                  <a:pt x="17062" y="22003"/>
                </a:cubicBezTo>
                <a:close/>
                <a:moveTo>
                  <a:pt x="13206" y="22399"/>
                </a:moveTo>
                <a:cubicBezTo>
                  <a:pt x="13761" y="22619"/>
                  <a:pt x="14342" y="22839"/>
                  <a:pt x="14896" y="23059"/>
                </a:cubicBezTo>
                <a:cubicBezTo>
                  <a:pt x="14782" y="23139"/>
                  <a:pt x="14711" y="23174"/>
                  <a:pt x="14606" y="23209"/>
                </a:cubicBezTo>
                <a:cubicBezTo>
                  <a:pt x="14306" y="23359"/>
                  <a:pt x="14016" y="23464"/>
                  <a:pt x="13725" y="23614"/>
                </a:cubicBezTo>
                <a:cubicBezTo>
                  <a:pt x="13100" y="23464"/>
                  <a:pt x="12510" y="23324"/>
                  <a:pt x="11885" y="23209"/>
                </a:cubicBezTo>
                <a:cubicBezTo>
                  <a:pt x="11965" y="23139"/>
                  <a:pt x="12070" y="23103"/>
                  <a:pt x="12141" y="23059"/>
                </a:cubicBezTo>
                <a:cubicBezTo>
                  <a:pt x="12510" y="22839"/>
                  <a:pt x="12845" y="22619"/>
                  <a:pt x="13206" y="22399"/>
                </a:cubicBezTo>
                <a:close/>
                <a:moveTo>
                  <a:pt x="77290" y="20753"/>
                </a:moveTo>
                <a:cubicBezTo>
                  <a:pt x="77475" y="21448"/>
                  <a:pt x="77695" y="22144"/>
                  <a:pt x="77950" y="22804"/>
                </a:cubicBezTo>
                <a:cubicBezTo>
                  <a:pt x="77255" y="23059"/>
                  <a:pt x="76594" y="23359"/>
                  <a:pt x="75934" y="23685"/>
                </a:cubicBezTo>
                <a:cubicBezTo>
                  <a:pt x="75714" y="23024"/>
                  <a:pt x="75494" y="22364"/>
                  <a:pt x="75274" y="21668"/>
                </a:cubicBezTo>
                <a:cubicBezTo>
                  <a:pt x="75934" y="21299"/>
                  <a:pt x="76594" y="21008"/>
                  <a:pt x="77290" y="20753"/>
                </a:cubicBezTo>
                <a:close/>
                <a:moveTo>
                  <a:pt x="94792" y="22364"/>
                </a:moveTo>
                <a:cubicBezTo>
                  <a:pt x="95118" y="22804"/>
                  <a:pt x="95488" y="23209"/>
                  <a:pt x="95858" y="23614"/>
                </a:cubicBezTo>
                <a:cubicBezTo>
                  <a:pt x="95541" y="23605"/>
                  <a:pt x="95226" y="23600"/>
                  <a:pt x="94911" y="23600"/>
                </a:cubicBezTo>
                <a:cubicBezTo>
                  <a:pt x="94050" y="23600"/>
                  <a:pt x="93193" y="23633"/>
                  <a:pt x="92336" y="23685"/>
                </a:cubicBezTo>
                <a:cubicBezTo>
                  <a:pt x="91966" y="23324"/>
                  <a:pt x="91640" y="22919"/>
                  <a:pt x="91306" y="22478"/>
                </a:cubicBezTo>
                <a:cubicBezTo>
                  <a:pt x="92477" y="22399"/>
                  <a:pt x="93621" y="22364"/>
                  <a:pt x="94792" y="22364"/>
                </a:cubicBezTo>
                <a:close/>
                <a:moveTo>
                  <a:pt x="70581" y="20128"/>
                </a:moveTo>
                <a:cubicBezTo>
                  <a:pt x="70766" y="20823"/>
                  <a:pt x="70986" y="21519"/>
                  <a:pt x="71171" y="22179"/>
                </a:cubicBezTo>
                <a:cubicBezTo>
                  <a:pt x="70731" y="22619"/>
                  <a:pt x="70247" y="23103"/>
                  <a:pt x="69807" y="23579"/>
                </a:cubicBezTo>
                <a:cubicBezTo>
                  <a:pt x="69771" y="23649"/>
                  <a:pt x="69701" y="23685"/>
                  <a:pt x="69666" y="23720"/>
                </a:cubicBezTo>
                <a:cubicBezTo>
                  <a:pt x="69481" y="23103"/>
                  <a:pt x="69261" y="22443"/>
                  <a:pt x="69076" y="21818"/>
                </a:cubicBezTo>
                <a:cubicBezTo>
                  <a:pt x="69226" y="21668"/>
                  <a:pt x="69366" y="21484"/>
                  <a:pt x="69516" y="21343"/>
                </a:cubicBezTo>
                <a:cubicBezTo>
                  <a:pt x="69886" y="20902"/>
                  <a:pt x="70212" y="20533"/>
                  <a:pt x="70581" y="20128"/>
                </a:cubicBezTo>
                <a:close/>
                <a:moveTo>
                  <a:pt x="16067" y="22619"/>
                </a:moveTo>
                <a:cubicBezTo>
                  <a:pt x="16587" y="22954"/>
                  <a:pt x="17062" y="23280"/>
                  <a:pt x="17573" y="23614"/>
                </a:cubicBezTo>
                <a:cubicBezTo>
                  <a:pt x="17317" y="23685"/>
                  <a:pt x="17062" y="23720"/>
                  <a:pt x="16807" y="23799"/>
                </a:cubicBezTo>
                <a:cubicBezTo>
                  <a:pt x="16367" y="23614"/>
                  <a:pt x="15882" y="23394"/>
                  <a:pt x="15442" y="23209"/>
                </a:cubicBezTo>
                <a:cubicBezTo>
                  <a:pt x="15337" y="23174"/>
                  <a:pt x="15222" y="23139"/>
                  <a:pt x="15116" y="23059"/>
                </a:cubicBezTo>
                <a:cubicBezTo>
                  <a:pt x="15442" y="22919"/>
                  <a:pt x="15777" y="22769"/>
                  <a:pt x="16067" y="22619"/>
                </a:cubicBezTo>
                <a:close/>
                <a:moveTo>
                  <a:pt x="7193" y="22329"/>
                </a:moveTo>
                <a:cubicBezTo>
                  <a:pt x="7924" y="22478"/>
                  <a:pt x="8663" y="22619"/>
                  <a:pt x="9429" y="22769"/>
                </a:cubicBezTo>
                <a:cubicBezTo>
                  <a:pt x="9103" y="22989"/>
                  <a:pt x="8804" y="23209"/>
                  <a:pt x="8513" y="23429"/>
                </a:cubicBezTo>
                <a:cubicBezTo>
                  <a:pt x="8293" y="23579"/>
                  <a:pt x="8073" y="23720"/>
                  <a:pt x="7853" y="23869"/>
                </a:cubicBezTo>
                <a:cubicBezTo>
                  <a:pt x="7519" y="23834"/>
                  <a:pt x="7228" y="23764"/>
                  <a:pt x="6938" y="23720"/>
                </a:cubicBezTo>
                <a:cubicBezTo>
                  <a:pt x="6497" y="23649"/>
                  <a:pt x="6057" y="23579"/>
                  <a:pt x="5617" y="23500"/>
                </a:cubicBezTo>
                <a:cubicBezTo>
                  <a:pt x="5872" y="23324"/>
                  <a:pt x="6128" y="23139"/>
                  <a:pt x="6383" y="22954"/>
                </a:cubicBezTo>
                <a:cubicBezTo>
                  <a:pt x="6638" y="22734"/>
                  <a:pt x="6938" y="22514"/>
                  <a:pt x="7193" y="22329"/>
                </a:cubicBezTo>
                <a:close/>
                <a:moveTo>
                  <a:pt x="83092" y="21598"/>
                </a:moveTo>
                <a:cubicBezTo>
                  <a:pt x="83347" y="22223"/>
                  <a:pt x="83638" y="22804"/>
                  <a:pt x="84007" y="23359"/>
                </a:cubicBezTo>
                <a:cubicBezTo>
                  <a:pt x="82942" y="23544"/>
                  <a:pt x="81956" y="23720"/>
                  <a:pt x="81076" y="23905"/>
                </a:cubicBezTo>
                <a:cubicBezTo>
                  <a:pt x="80741" y="23359"/>
                  <a:pt x="80451" y="22769"/>
                  <a:pt x="80231" y="22179"/>
                </a:cubicBezTo>
                <a:cubicBezTo>
                  <a:pt x="81111" y="21959"/>
                  <a:pt x="82062" y="21783"/>
                  <a:pt x="83092" y="21598"/>
                </a:cubicBezTo>
                <a:close/>
                <a:moveTo>
                  <a:pt x="94898" y="22364"/>
                </a:moveTo>
                <a:cubicBezTo>
                  <a:pt x="95162" y="22364"/>
                  <a:pt x="95417" y="22364"/>
                  <a:pt x="95708" y="22399"/>
                </a:cubicBezTo>
                <a:cubicBezTo>
                  <a:pt x="96553" y="22443"/>
                  <a:pt x="97363" y="22549"/>
                  <a:pt x="98129" y="22663"/>
                </a:cubicBezTo>
                <a:cubicBezTo>
                  <a:pt x="98499" y="23103"/>
                  <a:pt x="98904" y="23500"/>
                  <a:pt x="99265" y="23905"/>
                </a:cubicBezTo>
                <a:cubicBezTo>
                  <a:pt x="98719" y="23799"/>
                  <a:pt x="98129" y="23720"/>
                  <a:pt x="97504" y="23685"/>
                </a:cubicBezTo>
                <a:cubicBezTo>
                  <a:pt x="96993" y="23649"/>
                  <a:pt x="96483" y="23614"/>
                  <a:pt x="95998" y="23614"/>
                </a:cubicBezTo>
                <a:cubicBezTo>
                  <a:pt x="95602" y="23209"/>
                  <a:pt x="95232" y="22804"/>
                  <a:pt x="94898" y="22364"/>
                </a:cubicBezTo>
                <a:close/>
                <a:moveTo>
                  <a:pt x="15002" y="23139"/>
                </a:moveTo>
                <a:cubicBezTo>
                  <a:pt x="15152" y="23174"/>
                  <a:pt x="15266" y="23244"/>
                  <a:pt x="15407" y="23280"/>
                </a:cubicBezTo>
                <a:cubicBezTo>
                  <a:pt x="15812" y="23464"/>
                  <a:pt x="16252" y="23649"/>
                  <a:pt x="16692" y="23834"/>
                </a:cubicBezTo>
                <a:lnTo>
                  <a:pt x="16587" y="23834"/>
                </a:lnTo>
                <a:cubicBezTo>
                  <a:pt x="16287" y="23905"/>
                  <a:pt x="15997" y="23984"/>
                  <a:pt x="15706" y="24054"/>
                </a:cubicBezTo>
                <a:cubicBezTo>
                  <a:pt x="15081" y="23905"/>
                  <a:pt x="14456" y="23764"/>
                  <a:pt x="13866" y="23649"/>
                </a:cubicBezTo>
                <a:cubicBezTo>
                  <a:pt x="14122" y="23500"/>
                  <a:pt x="14386" y="23394"/>
                  <a:pt x="14641" y="23280"/>
                </a:cubicBezTo>
                <a:cubicBezTo>
                  <a:pt x="14747" y="23244"/>
                  <a:pt x="14896" y="23174"/>
                  <a:pt x="15002" y="23139"/>
                </a:cubicBezTo>
                <a:close/>
                <a:moveTo>
                  <a:pt x="91235" y="22478"/>
                </a:moveTo>
                <a:cubicBezTo>
                  <a:pt x="91526" y="22919"/>
                  <a:pt x="91861" y="23324"/>
                  <a:pt x="92221" y="23720"/>
                </a:cubicBezTo>
                <a:cubicBezTo>
                  <a:pt x="91051" y="23799"/>
                  <a:pt x="89915" y="23905"/>
                  <a:pt x="88735" y="24054"/>
                </a:cubicBezTo>
                <a:cubicBezTo>
                  <a:pt x="88409" y="23685"/>
                  <a:pt x="88075" y="23280"/>
                  <a:pt x="87820" y="22883"/>
                </a:cubicBezTo>
                <a:cubicBezTo>
                  <a:pt x="88920" y="22734"/>
                  <a:pt x="90100" y="22584"/>
                  <a:pt x="91235" y="22478"/>
                </a:cubicBezTo>
                <a:close/>
                <a:moveTo>
                  <a:pt x="103191" y="21889"/>
                </a:moveTo>
                <a:lnTo>
                  <a:pt x="103191" y="21889"/>
                </a:lnTo>
                <a:cubicBezTo>
                  <a:pt x="104072" y="22258"/>
                  <a:pt x="104987" y="22549"/>
                  <a:pt x="106017" y="22839"/>
                </a:cubicBezTo>
                <a:cubicBezTo>
                  <a:pt x="106202" y="22989"/>
                  <a:pt x="106387" y="23174"/>
                  <a:pt x="106607" y="23359"/>
                </a:cubicBezTo>
                <a:cubicBezTo>
                  <a:pt x="106898" y="23579"/>
                  <a:pt x="107188" y="23834"/>
                  <a:pt x="107488" y="24089"/>
                </a:cubicBezTo>
                <a:cubicBezTo>
                  <a:pt x="106422" y="23799"/>
                  <a:pt x="105463" y="23464"/>
                  <a:pt x="104512" y="23103"/>
                </a:cubicBezTo>
                <a:cubicBezTo>
                  <a:pt x="104292" y="22919"/>
                  <a:pt x="104072" y="22698"/>
                  <a:pt x="103852" y="22514"/>
                </a:cubicBezTo>
                <a:cubicBezTo>
                  <a:pt x="103631" y="22329"/>
                  <a:pt x="103411" y="22109"/>
                  <a:pt x="103191" y="21889"/>
                </a:cubicBezTo>
                <a:close/>
                <a:moveTo>
                  <a:pt x="19888" y="21484"/>
                </a:moveTo>
                <a:cubicBezTo>
                  <a:pt x="20214" y="22223"/>
                  <a:pt x="20619" y="22919"/>
                  <a:pt x="21059" y="23544"/>
                </a:cubicBezTo>
                <a:cubicBezTo>
                  <a:pt x="20945" y="23799"/>
                  <a:pt x="20839" y="23984"/>
                  <a:pt x="20725" y="24125"/>
                </a:cubicBezTo>
                <a:cubicBezTo>
                  <a:pt x="20284" y="23544"/>
                  <a:pt x="19888" y="22954"/>
                  <a:pt x="19554" y="22329"/>
                </a:cubicBezTo>
                <a:cubicBezTo>
                  <a:pt x="19703" y="22073"/>
                  <a:pt x="19809" y="21783"/>
                  <a:pt x="19888" y="21484"/>
                </a:cubicBezTo>
                <a:close/>
                <a:moveTo>
                  <a:pt x="72782" y="20858"/>
                </a:moveTo>
                <a:cubicBezTo>
                  <a:pt x="72818" y="20973"/>
                  <a:pt x="72818" y="21123"/>
                  <a:pt x="72853" y="21228"/>
                </a:cubicBezTo>
                <a:lnTo>
                  <a:pt x="72967" y="21598"/>
                </a:lnTo>
                <a:cubicBezTo>
                  <a:pt x="73073" y="22038"/>
                  <a:pt x="73187" y="22443"/>
                  <a:pt x="73328" y="22883"/>
                </a:cubicBezTo>
                <a:cubicBezTo>
                  <a:pt x="72818" y="23280"/>
                  <a:pt x="72342" y="23685"/>
                  <a:pt x="71832" y="24160"/>
                </a:cubicBezTo>
                <a:cubicBezTo>
                  <a:pt x="71788" y="23984"/>
                  <a:pt x="71717" y="23799"/>
                  <a:pt x="71682" y="23614"/>
                </a:cubicBezTo>
                <a:lnTo>
                  <a:pt x="71647" y="23544"/>
                </a:lnTo>
                <a:cubicBezTo>
                  <a:pt x="71532" y="23103"/>
                  <a:pt x="71391" y="22663"/>
                  <a:pt x="71277" y="22223"/>
                </a:cubicBezTo>
                <a:cubicBezTo>
                  <a:pt x="71752" y="21704"/>
                  <a:pt x="72272" y="21263"/>
                  <a:pt x="72782" y="20858"/>
                </a:cubicBezTo>
                <a:close/>
                <a:moveTo>
                  <a:pt x="9544" y="22804"/>
                </a:moveTo>
                <a:cubicBezTo>
                  <a:pt x="10239" y="22954"/>
                  <a:pt x="10935" y="23103"/>
                  <a:pt x="11665" y="23244"/>
                </a:cubicBezTo>
                <a:cubicBezTo>
                  <a:pt x="11304" y="23464"/>
                  <a:pt x="10970" y="23685"/>
                  <a:pt x="10644" y="23905"/>
                </a:cubicBezTo>
                <a:cubicBezTo>
                  <a:pt x="10459" y="24019"/>
                  <a:pt x="10309" y="24125"/>
                  <a:pt x="10125" y="24239"/>
                </a:cubicBezTo>
                <a:cubicBezTo>
                  <a:pt x="9394" y="24125"/>
                  <a:pt x="8698" y="24019"/>
                  <a:pt x="7959" y="23905"/>
                </a:cubicBezTo>
                <a:cubicBezTo>
                  <a:pt x="8179" y="23764"/>
                  <a:pt x="8364" y="23614"/>
                  <a:pt x="8549" y="23464"/>
                </a:cubicBezTo>
                <a:cubicBezTo>
                  <a:pt x="8883" y="23244"/>
                  <a:pt x="9209" y="23024"/>
                  <a:pt x="9544" y="22804"/>
                </a:cubicBezTo>
                <a:close/>
                <a:moveTo>
                  <a:pt x="56786" y="21378"/>
                </a:moveTo>
                <a:cubicBezTo>
                  <a:pt x="56680" y="21818"/>
                  <a:pt x="56645" y="22223"/>
                  <a:pt x="56601" y="22663"/>
                </a:cubicBezTo>
                <a:cubicBezTo>
                  <a:pt x="56160" y="22954"/>
                  <a:pt x="55720" y="23244"/>
                  <a:pt x="55324" y="23544"/>
                </a:cubicBezTo>
                <a:cubicBezTo>
                  <a:pt x="54954" y="23799"/>
                  <a:pt x="54585" y="24019"/>
                  <a:pt x="54224" y="24239"/>
                </a:cubicBezTo>
                <a:cubicBezTo>
                  <a:pt x="54294" y="23834"/>
                  <a:pt x="54400" y="23394"/>
                  <a:pt x="54514" y="22989"/>
                </a:cubicBezTo>
                <a:cubicBezTo>
                  <a:pt x="54840" y="22769"/>
                  <a:pt x="55210" y="22514"/>
                  <a:pt x="55544" y="22258"/>
                </a:cubicBezTo>
                <a:cubicBezTo>
                  <a:pt x="55940" y="21959"/>
                  <a:pt x="56345" y="21668"/>
                  <a:pt x="56786" y="21378"/>
                </a:cubicBezTo>
                <a:close/>
                <a:moveTo>
                  <a:pt x="59066" y="21079"/>
                </a:moveTo>
                <a:cubicBezTo>
                  <a:pt x="59066" y="21598"/>
                  <a:pt x="59101" y="22144"/>
                  <a:pt x="59171" y="22663"/>
                </a:cubicBezTo>
                <a:cubicBezTo>
                  <a:pt x="58326" y="23209"/>
                  <a:pt x="57481" y="23720"/>
                  <a:pt x="56601" y="24239"/>
                </a:cubicBezTo>
                <a:cubicBezTo>
                  <a:pt x="56645" y="23720"/>
                  <a:pt x="56645" y="23209"/>
                  <a:pt x="56680" y="22734"/>
                </a:cubicBezTo>
                <a:cubicBezTo>
                  <a:pt x="57481" y="22179"/>
                  <a:pt x="58291" y="21633"/>
                  <a:pt x="59066" y="21079"/>
                </a:cubicBezTo>
                <a:close/>
                <a:moveTo>
                  <a:pt x="101835" y="22003"/>
                </a:moveTo>
                <a:cubicBezTo>
                  <a:pt x="102531" y="22329"/>
                  <a:pt x="103262" y="22663"/>
                  <a:pt x="104001" y="22989"/>
                </a:cubicBezTo>
                <a:cubicBezTo>
                  <a:pt x="104186" y="23059"/>
                  <a:pt x="104327" y="23103"/>
                  <a:pt x="104477" y="23174"/>
                </a:cubicBezTo>
                <a:cubicBezTo>
                  <a:pt x="104917" y="23544"/>
                  <a:pt x="105357" y="23940"/>
                  <a:pt x="105797" y="24310"/>
                </a:cubicBezTo>
                <a:cubicBezTo>
                  <a:pt x="105357" y="24125"/>
                  <a:pt x="104917" y="23940"/>
                  <a:pt x="104477" y="23764"/>
                </a:cubicBezTo>
                <a:cubicBezTo>
                  <a:pt x="104257" y="23685"/>
                  <a:pt x="104072" y="23579"/>
                  <a:pt x="103852" y="23500"/>
                </a:cubicBezTo>
                <a:cubicBezTo>
                  <a:pt x="103561" y="23394"/>
                  <a:pt x="103306" y="23244"/>
                  <a:pt x="103042" y="23139"/>
                </a:cubicBezTo>
                <a:cubicBezTo>
                  <a:pt x="102645" y="22769"/>
                  <a:pt x="102240" y="22399"/>
                  <a:pt x="101835" y="22003"/>
                </a:cubicBezTo>
                <a:close/>
                <a:moveTo>
                  <a:pt x="19483" y="22399"/>
                </a:moveTo>
                <a:cubicBezTo>
                  <a:pt x="19844" y="23024"/>
                  <a:pt x="20249" y="23614"/>
                  <a:pt x="20654" y="24160"/>
                </a:cubicBezTo>
                <a:cubicBezTo>
                  <a:pt x="20584" y="24274"/>
                  <a:pt x="20469" y="24345"/>
                  <a:pt x="20364" y="24380"/>
                </a:cubicBezTo>
                <a:cubicBezTo>
                  <a:pt x="19923" y="23905"/>
                  <a:pt x="19518" y="23394"/>
                  <a:pt x="19113" y="22883"/>
                </a:cubicBezTo>
                <a:cubicBezTo>
                  <a:pt x="19263" y="22734"/>
                  <a:pt x="19369" y="22584"/>
                  <a:pt x="19483" y="22399"/>
                </a:cubicBezTo>
                <a:close/>
                <a:moveTo>
                  <a:pt x="54699" y="22038"/>
                </a:moveTo>
                <a:lnTo>
                  <a:pt x="54699" y="22038"/>
                </a:lnTo>
                <a:cubicBezTo>
                  <a:pt x="54585" y="22329"/>
                  <a:pt x="54514" y="22619"/>
                  <a:pt x="54444" y="22954"/>
                </a:cubicBezTo>
                <a:cubicBezTo>
                  <a:pt x="53563" y="23500"/>
                  <a:pt x="52753" y="23984"/>
                  <a:pt x="51908" y="24380"/>
                </a:cubicBezTo>
                <a:cubicBezTo>
                  <a:pt x="52023" y="24089"/>
                  <a:pt x="52128" y="23799"/>
                  <a:pt x="52243" y="23500"/>
                </a:cubicBezTo>
                <a:cubicBezTo>
                  <a:pt x="53044" y="23103"/>
                  <a:pt x="53854" y="22619"/>
                  <a:pt x="54699" y="22038"/>
                </a:cubicBezTo>
                <a:close/>
                <a:moveTo>
                  <a:pt x="11780" y="23280"/>
                </a:moveTo>
                <a:cubicBezTo>
                  <a:pt x="12361" y="23394"/>
                  <a:pt x="12986" y="23544"/>
                  <a:pt x="13611" y="23649"/>
                </a:cubicBezTo>
                <a:cubicBezTo>
                  <a:pt x="13426" y="23720"/>
                  <a:pt x="13285" y="23799"/>
                  <a:pt x="13171" y="23905"/>
                </a:cubicBezTo>
                <a:cubicBezTo>
                  <a:pt x="12845" y="24054"/>
                  <a:pt x="12546" y="24239"/>
                  <a:pt x="12255" y="24424"/>
                </a:cubicBezTo>
                <a:cubicBezTo>
                  <a:pt x="12035" y="24380"/>
                  <a:pt x="11815" y="24380"/>
                  <a:pt x="11595" y="24380"/>
                </a:cubicBezTo>
                <a:cubicBezTo>
                  <a:pt x="11155" y="24345"/>
                  <a:pt x="10714" y="24310"/>
                  <a:pt x="10274" y="24239"/>
                </a:cubicBezTo>
                <a:cubicBezTo>
                  <a:pt x="10380" y="24160"/>
                  <a:pt x="10530" y="24054"/>
                  <a:pt x="10679" y="23940"/>
                </a:cubicBezTo>
                <a:cubicBezTo>
                  <a:pt x="11040" y="23720"/>
                  <a:pt x="11410" y="23500"/>
                  <a:pt x="11780" y="23280"/>
                </a:cubicBezTo>
                <a:close/>
                <a:moveTo>
                  <a:pt x="17687" y="23649"/>
                </a:moveTo>
                <a:cubicBezTo>
                  <a:pt x="18083" y="23905"/>
                  <a:pt x="18488" y="24204"/>
                  <a:pt x="18929" y="24424"/>
                </a:cubicBezTo>
                <a:cubicBezTo>
                  <a:pt x="18788" y="24424"/>
                  <a:pt x="18603" y="24424"/>
                  <a:pt x="18418" y="24459"/>
                </a:cubicBezTo>
                <a:cubicBezTo>
                  <a:pt x="17943" y="24239"/>
                  <a:pt x="17423" y="24054"/>
                  <a:pt x="16948" y="23834"/>
                </a:cubicBezTo>
                <a:cubicBezTo>
                  <a:pt x="17203" y="23799"/>
                  <a:pt x="17423" y="23720"/>
                  <a:pt x="17687" y="23649"/>
                </a:cubicBezTo>
                <a:close/>
                <a:moveTo>
                  <a:pt x="18418" y="23359"/>
                </a:moveTo>
                <a:cubicBezTo>
                  <a:pt x="18823" y="23720"/>
                  <a:pt x="19228" y="24089"/>
                  <a:pt x="19668" y="24459"/>
                </a:cubicBezTo>
                <a:lnTo>
                  <a:pt x="19448" y="24459"/>
                </a:lnTo>
                <a:cubicBezTo>
                  <a:pt x="19334" y="24424"/>
                  <a:pt x="19228" y="24424"/>
                  <a:pt x="19113" y="24424"/>
                </a:cubicBezTo>
                <a:cubicBezTo>
                  <a:pt x="18673" y="24160"/>
                  <a:pt x="18198" y="23905"/>
                  <a:pt x="17758" y="23614"/>
                </a:cubicBezTo>
                <a:cubicBezTo>
                  <a:pt x="17978" y="23544"/>
                  <a:pt x="18198" y="23464"/>
                  <a:pt x="18383" y="23394"/>
                </a:cubicBezTo>
                <a:cubicBezTo>
                  <a:pt x="18418" y="23394"/>
                  <a:pt x="18418" y="23359"/>
                  <a:pt x="18418" y="23359"/>
                </a:cubicBezTo>
                <a:close/>
                <a:moveTo>
                  <a:pt x="19078" y="22919"/>
                </a:moveTo>
                <a:cubicBezTo>
                  <a:pt x="19448" y="23429"/>
                  <a:pt x="19844" y="23940"/>
                  <a:pt x="20284" y="24424"/>
                </a:cubicBezTo>
                <a:cubicBezTo>
                  <a:pt x="20143" y="24459"/>
                  <a:pt x="19994" y="24459"/>
                  <a:pt x="19809" y="24459"/>
                </a:cubicBezTo>
                <a:cubicBezTo>
                  <a:pt x="19369" y="24089"/>
                  <a:pt x="18929" y="23720"/>
                  <a:pt x="18524" y="23324"/>
                </a:cubicBezTo>
                <a:cubicBezTo>
                  <a:pt x="18708" y="23209"/>
                  <a:pt x="18893" y="23059"/>
                  <a:pt x="19078" y="22919"/>
                </a:cubicBezTo>
                <a:close/>
                <a:moveTo>
                  <a:pt x="61557" y="21158"/>
                </a:moveTo>
                <a:cubicBezTo>
                  <a:pt x="61628" y="21818"/>
                  <a:pt x="61742" y="22478"/>
                  <a:pt x="61883" y="23103"/>
                </a:cubicBezTo>
                <a:cubicBezTo>
                  <a:pt x="61082" y="23614"/>
                  <a:pt x="60307" y="24054"/>
                  <a:pt x="59506" y="24494"/>
                </a:cubicBezTo>
                <a:cubicBezTo>
                  <a:pt x="59392" y="23905"/>
                  <a:pt x="59321" y="23280"/>
                  <a:pt x="59242" y="22698"/>
                </a:cubicBezTo>
                <a:cubicBezTo>
                  <a:pt x="60017" y="22223"/>
                  <a:pt x="60783" y="21704"/>
                  <a:pt x="61557" y="21158"/>
                </a:cubicBezTo>
                <a:close/>
                <a:moveTo>
                  <a:pt x="99925" y="22003"/>
                </a:moveTo>
                <a:lnTo>
                  <a:pt x="99925" y="22003"/>
                </a:lnTo>
                <a:cubicBezTo>
                  <a:pt x="100955" y="22364"/>
                  <a:pt x="101985" y="22769"/>
                  <a:pt x="102971" y="23209"/>
                </a:cubicBezTo>
                <a:cubicBezTo>
                  <a:pt x="103447" y="23649"/>
                  <a:pt x="103922" y="24089"/>
                  <a:pt x="104362" y="24494"/>
                </a:cubicBezTo>
                <a:cubicBezTo>
                  <a:pt x="103376" y="24089"/>
                  <a:pt x="102381" y="23720"/>
                  <a:pt x="101360" y="23394"/>
                </a:cubicBezTo>
                <a:cubicBezTo>
                  <a:pt x="100885" y="22954"/>
                  <a:pt x="100400" y="22478"/>
                  <a:pt x="99925" y="22003"/>
                </a:cubicBezTo>
                <a:close/>
                <a:moveTo>
                  <a:pt x="16807" y="23869"/>
                </a:moveTo>
                <a:cubicBezTo>
                  <a:pt x="17282" y="24089"/>
                  <a:pt x="17758" y="24274"/>
                  <a:pt x="18233" y="24459"/>
                </a:cubicBezTo>
                <a:cubicBezTo>
                  <a:pt x="18048" y="24459"/>
                  <a:pt x="17828" y="24494"/>
                  <a:pt x="17608" y="24530"/>
                </a:cubicBezTo>
                <a:cubicBezTo>
                  <a:pt x="17062" y="24380"/>
                  <a:pt x="16472" y="24239"/>
                  <a:pt x="15882" y="24125"/>
                </a:cubicBezTo>
                <a:cubicBezTo>
                  <a:pt x="16147" y="24054"/>
                  <a:pt x="16367" y="23984"/>
                  <a:pt x="16622" y="23940"/>
                </a:cubicBezTo>
                <a:cubicBezTo>
                  <a:pt x="16692" y="23905"/>
                  <a:pt x="16728" y="23905"/>
                  <a:pt x="16807" y="23869"/>
                </a:cubicBezTo>
                <a:close/>
                <a:moveTo>
                  <a:pt x="80116" y="22223"/>
                </a:moveTo>
                <a:cubicBezTo>
                  <a:pt x="80371" y="22804"/>
                  <a:pt x="80635" y="23394"/>
                  <a:pt x="80961" y="23940"/>
                </a:cubicBezTo>
                <a:cubicBezTo>
                  <a:pt x="80231" y="24125"/>
                  <a:pt x="79491" y="24310"/>
                  <a:pt x="78831" y="24530"/>
                </a:cubicBezTo>
                <a:cubicBezTo>
                  <a:pt x="78540" y="23984"/>
                  <a:pt x="78285" y="23429"/>
                  <a:pt x="78065" y="22839"/>
                </a:cubicBezTo>
                <a:cubicBezTo>
                  <a:pt x="78725" y="22619"/>
                  <a:pt x="79421" y="22399"/>
                  <a:pt x="80116" y="22223"/>
                </a:cubicBezTo>
                <a:close/>
                <a:moveTo>
                  <a:pt x="13725" y="23685"/>
                </a:moveTo>
                <a:cubicBezTo>
                  <a:pt x="14342" y="23834"/>
                  <a:pt x="14932" y="23984"/>
                  <a:pt x="15557" y="24125"/>
                </a:cubicBezTo>
                <a:cubicBezTo>
                  <a:pt x="15301" y="24204"/>
                  <a:pt x="15116" y="24274"/>
                  <a:pt x="14896" y="24345"/>
                </a:cubicBezTo>
                <a:cubicBezTo>
                  <a:pt x="14747" y="24424"/>
                  <a:pt x="14606" y="24494"/>
                  <a:pt x="14456" y="24565"/>
                </a:cubicBezTo>
                <a:cubicBezTo>
                  <a:pt x="13981" y="24530"/>
                  <a:pt x="13541" y="24494"/>
                  <a:pt x="13021" y="24459"/>
                </a:cubicBezTo>
                <a:cubicBezTo>
                  <a:pt x="12845" y="24459"/>
                  <a:pt x="12625" y="24424"/>
                  <a:pt x="12405" y="24424"/>
                </a:cubicBezTo>
                <a:cubicBezTo>
                  <a:pt x="12660" y="24274"/>
                  <a:pt x="12915" y="24125"/>
                  <a:pt x="13206" y="23984"/>
                </a:cubicBezTo>
                <a:cubicBezTo>
                  <a:pt x="13356" y="23869"/>
                  <a:pt x="13541" y="23799"/>
                  <a:pt x="13725" y="23685"/>
                </a:cubicBezTo>
                <a:close/>
                <a:moveTo>
                  <a:pt x="87714" y="22883"/>
                </a:moveTo>
                <a:cubicBezTo>
                  <a:pt x="88004" y="23280"/>
                  <a:pt x="88339" y="23685"/>
                  <a:pt x="88665" y="24089"/>
                </a:cubicBezTo>
                <a:cubicBezTo>
                  <a:pt x="87749" y="24204"/>
                  <a:pt x="86869" y="24345"/>
                  <a:pt x="85988" y="24459"/>
                </a:cubicBezTo>
                <a:cubicBezTo>
                  <a:pt x="85654" y="24530"/>
                  <a:pt x="85328" y="24565"/>
                  <a:pt x="84993" y="24600"/>
                </a:cubicBezTo>
                <a:cubicBezTo>
                  <a:pt x="84668" y="24239"/>
                  <a:pt x="84412" y="23834"/>
                  <a:pt x="84113" y="23429"/>
                </a:cubicBezTo>
                <a:cubicBezTo>
                  <a:pt x="84192" y="23429"/>
                  <a:pt x="84228" y="23429"/>
                  <a:pt x="84263" y="23394"/>
                </a:cubicBezTo>
                <a:cubicBezTo>
                  <a:pt x="85398" y="23244"/>
                  <a:pt x="86578" y="23059"/>
                  <a:pt x="87714" y="22883"/>
                </a:cubicBezTo>
                <a:close/>
                <a:moveTo>
                  <a:pt x="98243" y="22698"/>
                </a:moveTo>
                <a:cubicBezTo>
                  <a:pt x="99300" y="22883"/>
                  <a:pt x="100295" y="23139"/>
                  <a:pt x="101246" y="23464"/>
                </a:cubicBezTo>
                <a:cubicBezTo>
                  <a:pt x="101721" y="23905"/>
                  <a:pt x="102161" y="24310"/>
                  <a:pt x="102601" y="24679"/>
                </a:cubicBezTo>
                <a:cubicBezTo>
                  <a:pt x="101580" y="24380"/>
                  <a:pt x="100515" y="24089"/>
                  <a:pt x="99450" y="23905"/>
                </a:cubicBezTo>
                <a:cubicBezTo>
                  <a:pt x="99045" y="23500"/>
                  <a:pt x="98640" y="23103"/>
                  <a:pt x="98243" y="22698"/>
                </a:cubicBezTo>
                <a:close/>
                <a:moveTo>
                  <a:pt x="64454" y="21448"/>
                </a:moveTo>
                <a:cubicBezTo>
                  <a:pt x="64603" y="22003"/>
                  <a:pt x="64744" y="22549"/>
                  <a:pt x="64894" y="23059"/>
                </a:cubicBezTo>
                <a:cubicBezTo>
                  <a:pt x="64084" y="23685"/>
                  <a:pt x="63204" y="24204"/>
                  <a:pt x="62288" y="24715"/>
                </a:cubicBezTo>
                <a:cubicBezTo>
                  <a:pt x="62182" y="24204"/>
                  <a:pt x="62068" y="23685"/>
                  <a:pt x="61962" y="23174"/>
                </a:cubicBezTo>
                <a:cubicBezTo>
                  <a:pt x="62843" y="22619"/>
                  <a:pt x="63644" y="22073"/>
                  <a:pt x="64454" y="21448"/>
                </a:cubicBezTo>
                <a:close/>
                <a:moveTo>
                  <a:pt x="66945" y="21598"/>
                </a:moveTo>
                <a:cubicBezTo>
                  <a:pt x="67095" y="22144"/>
                  <a:pt x="67245" y="22734"/>
                  <a:pt x="67430" y="23280"/>
                </a:cubicBezTo>
                <a:cubicBezTo>
                  <a:pt x="66804" y="23799"/>
                  <a:pt x="66144" y="24274"/>
                  <a:pt x="65484" y="24715"/>
                </a:cubicBezTo>
                <a:cubicBezTo>
                  <a:pt x="65334" y="24204"/>
                  <a:pt x="65149" y="23649"/>
                  <a:pt x="65008" y="23103"/>
                </a:cubicBezTo>
                <a:cubicBezTo>
                  <a:pt x="65669" y="22619"/>
                  <a:pt x="66329" y="22109"/>
                  <a:pt x="66945" y="21598"/>
                </a:cubicBezTo>
                <a:close/>
                <a:moveTo>
                  <a:pt x="95062" y="23671"/>
                </a:moveTo>
                <a:cubicBezTo>
                  <a:pt x="95351" y="23671"/>
                  <a:pt x="95640" y="23676"/>
                  <a:pt x="95928" y="23685"/>
                </a:cubicBezTo>
                <a:cubicBezTo>
                  <a:pt x="96298" y="24019"/>
                  <a:pt x="96623" y="24380"/>
                  <a:pt x="96993" y="24679"/>
                </a:cubicBezTo>
                <a:cubicBezTo>
                  <a:pt x="96508" y="24665"/>
                  <a:pt x="96016" y="24656"/>
                  <a:pt x="95519" y="24656"/>
                </a:cubicBezTo>
                <a:cubicBezTo>
                  <a:pt x="94817" y="24656"/>
                  <a:pt x="94108" y="24673"/>
                  <a:pt x="93401" y="24715"/>
                </a:cubicBezTo>
                <a:cubicBezTo>
                  <a:pt x="93067" y="24424"/>
                  <a:pt x="92741" y="24089"/>
                  <a:pt x="92406" y="23799"/>
                </a:cubicBezTo>
                <a:cubicBezTo>
                  <a:pt x="93289" y="23713"/>
                  <a:pt x="94177" y="23671"/>
                  <a:pt x="95062" y="23671"/>
                </a:cubicBezTo>
                <a:close/>
                <a:moveTo>
                  <a:pt x="2791" y="23174"/>
                </a:moveTo>
                <a:cubicBezTo>
                  <a:pt x="3196" y="23209"/>
                  <a:pt x="3601" y="23280"/>
                  <a:pt x="4041" y="23324"/>
                </a:cubicBezTo>
                <a:cubicBezTo>
                  <a:pt x="4481" y="23394"/>
                  <a:pt x="4957" y="23464"/>
                  <a:pt x="5397" y="23544"/>
                </a:cubicBezTo>
                <a:cubicBezTo>
                  <a:pt x="4842" y="23940"/>
                  <a:pt x="4261" y="24345"/>
                  <a:pt x="3671" y="24750"/>
                </a:cubicBezTo>
                <a:cubicBezTo>
                  <a:pt x="3302" y="24715"/>
                  <a:pt x="2897" y="24679"/>
                  <a:pt x="2500" y="24644"/>
                </a:cubicBezTo>
                <a:cubicBezTo>
                  <a:pt x="1981" y="24565"/>
                  <a:pt x="1470" y="24530"/>
                  <a:pt x="960" y="24494"/>
                </a:cubicBezTo>
                <a:cubicBezTo>
                  <a:pt x="1576" y="24054"/>
                  <a:pt x="2201" y="23614"/>
                  <a:pt x="2791" y="23174"/>
                </a:cubicBezTo>
                <a:close/>
                <a:moveTo>
                  <a:pt x="15706" y="24160"/>
                </a:moveTo>
                <a:cubicBezTo>
                  <a:pt x="16287" y="24274"/>
                  <a:pt x="16842" y="24424"/>
                  <a:pt x="17423" y="24565"/>
                </a:cubicBezTo>
                <a:lnTo>
                  <a:pt x="17353" y="24565"/>
                </a:lnTo>
                <a:cubicBezTo>
                  <a:pt x="17133" y="24644"/>
                  <a:pt x="16877" y="24679"/>
                  <a:pt x="16657" y="24750"/>
                </a:cubicBezTo>
                <a:cubicBezTo>
                  <a:pt x="15997" y="24679"/>
                  <a:pt x="15301" y="24600"/>
                  <a:pt x="14641" y="24565"/>
                </a:cubicBezTo>
                <a:cubicBezTo>
                  <a:pt x="14747" y="24530"/>
                  <a:pt x="14826" y="24459"/>
                  <a:pt x="14932" y="24424"/>
                </a:cubicBezTo>
                <a:cubicBezTo>
                  <a:pt x="15187" y="24310"/>
                  <a:pt x="15442" y="24239"/>
                  <a:pt x="15706" y="24160"/>
                </a:cubicBezTo>
                <a:close/>
                <a:moveTo>
                  <a:pt x="75203" y="21704"/>
                </a:moveTo>
                <a:cubicBezTo>
                  <a:pt x="75424" y="22399"/>
                  <a:pt x="75644" y="23059"/>
                  <a:pt x="75864" y="23720"/>
                </a:cubicBezTo>
                <a:cubicBezTo>
                  <a:pt x="75239" y="24054"/>
                  <a:pt x="74649" y="24424"/>
                  <a:pt x="74033" y="24864"/>
                </a:cubicBezTo>
                <a:cubicBezTo>
                  <a:pt x="73812" y="24204"/>
                  <a:pt x="73592" y="23579"/>
                  <a:pt x="73407" y="22919"/>
                </a:cubicBezTo>
                <a:cubicBezTo>
                  <a:pt x="73988" y="22478"/>
                  <a:pt x="74614" y="22073"/>
                  <a:pt x="75203" y="21704"/>
                </a:cubicBezTo>
                <a:close/>
                <a:moveTo>
                  <a:pt x="19078" y="24530"/>
                </a:moveTo>
                <a:cubicBezTo>
                  <a:pt x="19350" y="24684"/>
                  <a:pt x="19653" y="24838"/>
                  <a:pt x="19940" y="24993"/>
                </a:cubicBezTo>
                <a:lnTo>
                  <a:pt x="19940" y="24993"/>
                </a:lnTo>
                <a:cubicBezTo>
                  <a:pt x="19485" y="24859"/>
                  <a:pt x="19062" y="24694"/>
                  <a:pt x="18638" y="24530"/>
                </a:cubicBezTo>
                <a:close/>
                <a:moveTo>
                  <a:pt x="92301" y="23799"/>
                </a:moveTo>
                <a:cubicBezTo>
                  <a:pt x="92591" y="24125"/>
                  <a:pt x="92917" y="24424"/>
                  <a:pt x="93252" y="24715"/>
                </a:cubicBezTo>
                <a:cubicBezTo>
                  <a:pt x="92081" y="24750"/>
                  <a:pt x="90901" y="24864"/>
                  <a:pt x="89730" y="25005"/>
                </a:cubicBezTo>
                <a:cubicBezTo>
                  <a:pt x="89395" y="24715"/>
                  <a:pt x="89105" y="24459"/>
                  <a:pt x="88814" y="24125"/>
                </a:cubicBezTo>
                <a:cubicBezTo>
                  <a:pt x="89985" y="23984"/>
                  <a:pt x="91121" y="23869"/>
                  <a:pt x="92301" y="23799"/>
                </a:cubicBezTo>
                <a:close/>
                <a:moveTo>
                  <a:pt x="5503" y="23544"/>
                </a:moveTo>
                <a:cubicBezTo>
                  <a:pt x="5978" y="23649"/>
                  <a:pt x="6462" y="23720"/>
                  <a:pt x="6902" y="23799"/>
                </a:cubicBezTo>
                <a:cubicBezTo>
                  <a:pt x="7193" y="23834"/>
                  <a:pt x="7448" y="23905"/>
                  <a:pt x="7739" y="23940"/>
                </a:cubicBezTo>
                <a:cubicBezTo>
                  <a:pt x="7228" y="24310"/>
                  <a:pt x="6717" y="24679"/>
                  <a:pt x="6198" y="25040"/>
                </a:cubicBezTo>
                <a:cubicBezTo>
                  <a:pt x="5687" y="24970"/>
                  <a:pt x="5177" y="24899"/>
                  <a:pt x="4657" y="24864"/>
                </a:cubicBezTo>
                <a:cubicBezTo>
                  <a:pt x="4367" y="24820"/>
                  <a:pt x="4076" y="24785"/>
                  <a:pt x="3821" y="24750"/>
                </a:cubicBezTo>
                <a:cubicBezTo>
                  <a:pt x="4367" y="24345"/>
                  <a:pt x="4957" y="23984"/>
                  <a:pt x="5503" y="23544"/>
                </a:cubicBezTo>
                <a:close/>
                <a:moveTo>
                  <a:pt x="84043" y="23429"/>
                </a:moveTo>
                <a:cubicBezTo>
                  <a:pt x="84298" y="23869"/>
                  <a:pt x="84597" y="24239"/>
                  <a:pt x="84888" y="24644"/>
                </a:cubicBezTo>
                <a:cubicBezTo>
                  <a:pt x="84632" y="24679"/>
                  <a:pt x="84333" y="24715"/>
                  <a:pt x="84078" y="24750"/>
                </a:cubicBezTo>
                <a:cubicBezTo>
                  <a:pt x="83347" y="24820"/>
                  <a:pt x="82616" y="24935"/>
                  <a:pt x="81842" y="25084"/>
                </a:cubicBezTo>
                <a:cubicBezTo>
                  <a:pt x="81586" y="24715"/>
                  <a:pt x="81331" y="24380"/>
                  <a:pt x="81111" y="23984"/>
                </a:cubicBezTo>
                <a:cubicBezTo>
                  <a:pt x="82027" y="23799"/>
                  <a:pt x="82977" y="23614"/>
                  <a:pt x="84043" y="23429"/>
                </a:cubicBezTo>
                <a:close/>
                <a:moveTo>
                  <a:pt x="96078" y="23685"/>
                </a:moveTo>
                <a:cubicBezTo>
                  <a:pt x="96553" y="23685"/>
                  <a:pt x="97028" y="23720"/>
                  <a:pt x="97504" y="23764"/>
                </a:cubicBezTo>
                <a:cubicBezTo>
                  <a:pt x="98164" y="23799"/>
                  <a:pt x="98789" y="23905"/>
                  <a:pt x="99379" y="23984"/>
                </a:cubicBezTo>
                <a:cubicBezTo>
                  <a:pt x="99784" y="24380"/>
                  <a:pt x="100180" y="24715"/>
                  <a:pt x="100585" y="25084"/>
                </a:cubicBezTo>
                <a:cubicBezTo>
                  <a:pt x="99670" y="24899"/>
                  <a:pt x="98719" y="24785"/>
                  <a:pt x="97724" y="24715"/>
                </a:cubicBezTo>
                <a:cubicBezTo>
                  <a:pt x="97539" y="24715"/>
                  <a:pt x="97363" y="24715"/>
                  <a:pt x="97143" y="24679"/>
                </a:cubicBezTo>
                <a:cubicBezTo>
                  <a:pt x="96773" y="24380"/>
                  <a:pt x="96403" y="24054"/>
                  <a:pt x="96078" y="23685"/>
                </a:cubicBezTo>
                <a:close/>
                <a:moveTo>
                  <a:pt x="14491" y="24644"/>
                </a:moveTo>
                <a:cubicBezTo>
                  <a:pt x="15152" y="24679"/>
                  <a:pt x="15812" y="24750"/>
                  <a:pt x="16472" y="24820"/>
                </a:cubicBezTo>
                <a:cubicBezTo>
                  <a:pt x="16217" y="24899"/>
                  <a:pt x="15962" y="25005"/>
                  <a:pt x="15742" y="25155"/>
                </a:cubicBezTo>
                <a:cubicBezTo>
                  <a:pt x="15002" y="25120"/>
                  <a:pt x="14306" y="25120"/>
                  <a:pt x="13611" y="25120"/>
                </a:cubicBezTo>
                <a:cubicBezTo>
                  <a:pt x="13901" y="24935"/>
                  <a:pt x="14166" y="24785"/>
                  <a:pt x="14491" y="24644"/>
                </a:cubicBezTo>
                <a:close/>
                <a:moveTo>
                  <a:pt x="18418" y="24530"/>
                </a:moveTo>
                <a:cubicBezTo>
                  <a:pt x="18964" y="24750"/>
                  <a:pt x="19518" y="24935"/>
                  <a:pt x="20064" y="25155"/>
                </a:cubicBezTo>
                <a:cubicBezTo>
                  <a:pt x="19994" y="25155"/>
                  <a:pt x="19923" y="25120"/>
                  <a:pt x="19844" y="25120"/>
                </a:cubicBezTo>
                <a:cubicBezTo>
                  <a:pt x="19703" y="25084"/>
                  <a:pt x="19554" y="25040"/>
                  <a:pt x="19404" y="25005"/>
                </a:cubicBezTo>
                <a:cubicBezTo>
                  <a:pt x="18893" y="24864"/>
                  <a:pt x="18347" y="24715"/>
                  <a:pt x="17828" y="24600"/>
                </a:cubicBezTo>
                <a:cubicBezTo>
                  <a:pt x="18048" y="24565"/>
                  <a:pt x="18233" y="24530"/>
                  <a:pt x="18418" y="24530"/>
                </a:cubicBezTo>
                <a:close/>
                <a:moveTo>
                  <a:pt x="7853" y="23984"/>
                </a:moveTo>
                <a:cubicBezTo>
                  <a:pt x="8584" y="24089"/>
                  <a:pt x="9279" y="24204"/>
                  <a:pt x="10019" y="24310"/>
                </a:cubicBezTo>
                <a:cubicBezTo>
                  <a:pt x="9579" y="24600"/>
                  <a:pt x="9139" y="24899"/>
                  <a:pt x="8698" y="25190"/>
                </a:cubicBezTo>
                <a:cubicBezTo>
                  <a:pt x="7924" y="25190"/>
                  <a:pt x="7122" y="25120"/>
                  <a:pt x="6348" y="25040"/>
                </a:cubicBezTo>
                <a:cubicBezTo>
                  <a:pt x="6858" y="24679"/>
                  <a:pt x="7378" y="24310"/>
                  <a:pt x="7853" y="23984"/>
                </a:cubicBezTo>
                <a:close/>
                <a:moveTo>
                  <a:pt x="12290" y="24494"/>
                </a:moveTo>
                <a:cubicBezTo>
                  <a:pt x="12546" y="24530"/>
                  <a:pt x="12766" y="24530"/>
                  <a:pt x="13021" y="24565"/>
                </a:cubicBezTo>
                <a:cubicBezTo>
                  <a:pt x="13461" y="24565"/>
                  <a:pt x="13866" y="24600"/>
                  <a:pt x="14306" y="24644"/>
                </a:cubicBezTo>
                <a:cubicBezTo>
                  <a:pt x="14016" y="24785"/>
                  <a:pt x="13725" y="24935"/>
                  <a:pt x="13426" y="25120"/>
                </a:cubicBezTo>
                <a:cubicBezTo>
                  <a:pt x="12915" y="25120"/>
                  <a:pt x="12361" y="25155"/>
                  <a:pt x="11815" y="25155"/>
                </a:cubicBezTo>
                <a:cubicBezTo>
                  <a:pt x="11630" y="25190"/>
                  <a:pt x="11410" y="25190"/>
                  <a:pt x="11190" y="25190"/>
                </a:cubicBezTo>
                <a:cubicBezTo>
                  <a:pt x="11560" y="24935"/>
                  <a:pt x="11921" y="24715"/>
                  <a:pt x="12290" y="24494"/>
                </a:cubicBezTo>
                <a:close/>
                <a:moveTo>
                  <a:pt x="17608" y="24600"/>
                </a:moveTo>
                <a:cubicBezTo>
                  <a:pt x="18198" y="24785"/>
                  <a:pt x="18788" y="24935"/>
                  <a:pt x="19369" y="25084"/>
                </a:cubicBezTo>
                <a:cubicBezTo>
                  <a:pt x="19448" y="25084"/>
                  <a:pt x="19483" y="25120"/>
                  <a:pt x="19554" y="25120"/>
                </a:cubicBezTo>
                <a:cubicBezTo>
                  <a:pt x="19483" y="25120"/>
                  <a:pt x="19404" y="25155"/>
                  <a:pt x="19334" y="25155"/>
                </a:cubicBezTo>
                <a:lnTo>
                  <a:pt x="19263" y="25155"/>
                </a:lnTo>
                <a:cubicBezTo>
                  <a:pt x="19184" y="25155"/>
                  <a:pt x="19149" y="25155"/>
                  <a:pt x="19078" y="25190"/>
                </a:cubicBezTo>
                <a:cubicBezTo>
                  <a:pt x="18964" y="25155"/>
                  <a:pt x="18823" y="25120"/>
                  <a:pt x="18708" y="25084"/>
                </a:cubicBezTo>
                <a:cubicBezTo>
                  <a:pt x="18083" y="24970"/>
                  <a:pt x="17502" y="24864"/>
                  <a:pt x="16877" y="24785"/>
                </a:cubicBezTo>
                <a:cubicBezTo>
                  <a:pt x="17027" y="24750"/>
                  <a:pt x="17203" y="24715"/>
                  <a:pt x="17353" y="24679"/>
                </a:cubicBezTo>
                <a:cubicBezTo>
                  <a:pt x="17467" y="24644"/>
                  <a:pt x="17538" y="24644"/>
                  <a:pt x="17608" y="24600"/>
                </a:cubicBezTo>
                <a:close/>
                <a:moveTo>
                  <a:pt x="69005" y="21889"/>
                </a:moveTo>
                <a:cubicBezTo>
                  <a:pt x="69190" y="22514"/>
                  <a:pt x="69410" y="23174"/>
                  <a:pt x="69587" y="23799"/>
                </a:cubicBezTo>
                <a:cubicBezTo>
                  <a:pt x="69111" y="24310"/>
                  <a:pt x="68600" y="24785"/>
                  <a:pt x="68090" y="25190"/>
                </a:cubicBezTo>
                <a:cubicBezTo>
                  <a:pt x="67975" y="24864"/>
                  <a:pt x="67870" y="24530"/>
                  <a:pt x="67755" y="24160"/>
                </a:cubicBezTo>
                <a:cubicBezTo>
                  <a:pt x="67685" y="23905"/>
                  <a:pt x="67606" y="23614"/>
                  <a:pt x="67500" y="23324"/>
                </a:cubicBezTo>
                <a:cubicBezTo>
                  <a:pt x="68046" y="22883"/>
                  <a:pt x="68530" y="22399"/>
                  <a:pt x="69005" y="21889"/>
                </a:cubicBezTo>
                <a:close/>
                <a:moveTo>
                  <a:pt x="10160" y="24310"/>
                </a:moveTo>
                <a:cubicBezTo>
                  <a:pt x="10644" y="24380"/>
                  <a:pt x="11084" y="24424"/>
                  <a:pt x="11560" y="24459"/>
                </a:cubicBezTo>
                <a:cubicBezTo>
                  <a:pt x="11745" y="24459"/>
                  <a:pt x="11921" y="24494"/>
                  <a:pt x="12141" y="24494"/>
                </a:cubicBezTo>
                <a:cubicBezTo>
                  <a:pt x="11745" y="24715"/>
                  <a:pt x="11410" y="24935"/>
                  <a:pt x="11040" y="25190"/>
                </a:cubicBezTo>
                <a:cubicBezTo>
                  <a:pt x="10600" y="25190"/>
                  <a:pt x="10204" y="25225"/>
                  <a:pt x="9764" y="25225"/>
                </a:cubicBezTo>
                <a:lnTo>
                  <a:pt x="8839" y="25225"/>
                </a:lnTo>
                <a:cubicBezTo>
                  <a:pt x="9279" y="24899"/>
                  <a:pt x="9720" y="24600"/>
                  <a:pt x="10160" y="24310"/>
                </a:cubicBezTo>
                <a:close/>
                <a:moveTo>
                  <a:pt x="19774" y="24530"/>
                </a:moveTo>
                <a:cubicBezTo>
                  <a:pt x="20108" y="24820"/>
                  <a:pt x="20469" y="25084"/>
                  <a:pt x="20839" y="25340"/>
                </a:cubicBezTo>
                <a:cubicBezTo>
                  <a:pt x="20284" y="25084"/>
                  <a:pt x="19774" y="24820"/>
                  <a:pt x="19263" y="24530"/>
                </a:cubicBezTo>
                <a:close/>
                <a:moveTo>
                  <a:pt x="77994" y="22883"/>
                </a:moveTo>
                <a:cubicBezTo>
                  <a:pt x="78214" y="23464"/>
                  <a:pt x="78470" y="24019"/>
                  <a:pt x="78760" y="24565"/>
                </a:cubicBezTo>
                <a:cubicBezTo>
                  <a:pt x="78030" y="24785"/>
                  <a:pt x="77334" y="25084"/>
                  <a:pt x="76674" y="25375"/>
                </a:cubicBezTo>
                <a:cubicBezTo>
                  <a:pt x="76410" y="24864"/>
                  <a:pt x="76189" y="24310"/>
                  <a:pt x="75969" y="23764"/>
                </a:cubicBezTo>
                <a:cubicBezTo>
                  <a:pt x="76630" y="23429"/>
                  <a:pt x="77290" y="23139"/>
                  <a:pt x="77994" y="22883"/>
                </a:cubicBezTo>
                <a:close/>
                <a:moveTo>
                  <a:pt x="21570" y="22443"/>
                </a:moveTo>
                <a:cubicBezTo>
                  <a:pt x="21904" y="22919"/>
                  <a:pt x="22309" y="23394"/>
                  <a:pt x="22749" y="23834"/>
                </a:cubicBezTo>
                <a:cubicBezTo>
                  <a:pt x="22926" y="23984"/>
                  <a:pt x="23110" y="24160"/>
                  <a:pt x="23331" y="24310"/>
                </a:cubicBezTo>
                <a:cubicBezTo>
                  <a:pt x="23190" y="24785"/>
                  <a:pt x="23075" y="25155"/>
                  <a:pt x="22970" y="25410"/>
                </a:cubicBezTo>
                <a:cubicBezTo>
                  <a:pt x="22785" y="25260"/>
                  <a:pt x="22600" y="25120"/>
                  <a:pt x="22415" y="24935"/>
                </a:cubicBezTo>
                <a:cubicBezTo>
                  <a:pt x="21940" y="24530"/>
                  <a:pt x="21535" y="24054"/>
                  <a:pt x="21165" y="23544"/>
                </a:cubicBezTo>
                <a:cubicBezTo>
                  <a:pt x="21314" y="23244"/>
                  <a:pt x="21429" y="22883"/>
                  <a:pt x="21570" y="22443"/>
                </a:cubicBezTo>
                <a:close/>
                <a:moveTo>
                  <a:pt x="104697" y="23244"/>
                </a:moveTo>
                <a:lnTo>
                  <a:pt x="104697" y="23244"/>
                </a:lnTo>
                <a:cubicBezTo>
                  <a:pt x="105648" y="23614"/>
                  <a:pt x="106607" y="23940"/>
                  <a:pt x="107628" y="24204"/>
                </a:cubicBezTo>
                <a:cubicBezTo>
                  <a:pt x="108148" y="24600"/>
                  <a:pt x="108623" y="25005"/>
                  <a:pt x="109134" y="25410"/>
                </a:cubicBezTo>
                <a:cubicBezTo>
                  <a:pt x="108069" y="25120"/>
                  <a:pt x="107003" y="24750"/>
                  <a:pt x="106017" y="24380"/>
                </a:cubicBezTo>
                <a:cubicBezTo>
                  <a:pt x="105577" y="24019"/>
                  <a:pt x="105137" y="23649"/>
                  <a:pt x="104697" y="23244"/>
                </a:cubicBezTo>
                <a:close/>
                <a:moveTo>
                  <a:pt x="16657" y="24864"/>
                </a:moveTo>
                <a:cubicBezTo>
                  <a:pt x="17353" y="24935"/>
                  <a:pt x="18013" y="25040"/>
                  <a:pt x="18673" y="25190"/>
                </a:cubicBezTo>
                <a:cubicBezTo>
                  <a:pt x="18744" y="25190"/>
                  <a:pt x="18823" y="25190"/>
                  <a:pt x="18893" y="25225"/>
                </a:cubicBezTo>
                <a:cubicBezTo>
                  <a:pt x="18673" y="25260"/>
                  <a:pt x="18453" y="25340"/>
                  <a:pt x="18233" y="25445"/>
                </a:cubicBezTo>
                <a:cubicBezTo>
                  <a:pt x="18127" y="25410"/>
                  <a:pt x="18013" y="25375"/>
                  <a:pt x="17907" y="25375"/>
                </a:cubicBezTo>
                <a:cubicBezTo>
                  <a:pt x="17247" y="25260"/>
                  <a:pt x="16587" y="25190"/>
                  <a:pt x="15882" y="25155"/>
                </a:cubicBezTo>
                <a:cubicBezTo>
                  <a:pt x="16147" y="25040"/>
                  <a:pt x="16402" y="24935"/>
                  <a:pt x="16657" y="24864"/>
                </a:cubicBezTo>
                <a:close/>
                <a:moveTo>
                  <a:pt x="20434" y="25304"/>
                </a:moveTo>
                <a:lnTo>
                  <a:pt x="20434" y="25304"/>
                </a:lnTo>
                <a:cubicBezTo>
                  <a:pt x="20619" y="25340"/>
                  <a:pt x="20839" y="25410"/>
                  <a:pt x="20989" y="25481"/>
                </a:cubicBezTo>
                <a:cubicBezTo>
                  <a:pt x="20804" y="25445"/>
                  <a:pt x="20619" y="25375"/>
                  <a:pt x="20434" y="25304"/>
                </a:cubicBezTo>
                <a:close/>
                <a:moveTo>
                  <a:pt x="52128" y="23579"/>
                </a:moveTo>
                <a:cubicBezTo>
                  <a:pt x="52023" y="23869"/>
                  <a:pt x="51908" y="24160"/>
                  <a:pt x="51803" y="24459"/>
                </a:cubicBezTo>
                <a:cubicBezTo>
                  <a:pt x="50878" y="24899"/>
                  <a:pt x="49998" y="25225"/>
                  <a:pt x="49082" y="25481"/>
                </a:cubicBezTo>
                <a:cubicBezTo>
                  <a:pt x="49197" y="25155"/>
                  <a:pt x="49302" y="24864"/>
                  <a:pt x="49452" y="24565"/>
                </a:cubicBezTo>
                <a:cubicBezTo>
                  <a:pt x="50332" y="24345"/>
                  <a:pt x="51213" y="24019"/>
                  <a:pt x="52128" y="23579"/>
                </a:cubicBezTo>
                <a:close/>
                <a:moveTo>
                  <a:pt x="88735" y="24160"/>
                </a:moveTo>
                <a:cubicBezTo>
                  <a:pt x="88999" y="24459"/>
                  <a:pt x="89290" y="24750"/>
                  <a:pt x="89616" y="25005"/>
                </a:cubicBezTo>
                <a:cubicBezTo>
                  <a:pt x="88409" y="25155"/>
                  <a:pt x="87194" y="25304"/>
                  <a:pt x="86024" y="25445"/>
                </a:cubicBezTo>
                <a:cubicBezTo>
                  <a:pt x="85988" y="25481"/>
                  <a:pt x="85918" y="25481"/>
                  <a:pt x="85874" y="25481"/>
                </a:cubicBezTo>
                <a:cubicBezTo>
                  <a:pt x="85583" y="25225"/>
                  <a:pt x="85328" y="24970"/>
                  <a:pt x="85073" y="24679"/>
                </a:cubicBezTo>
                <a:cubicBezTo>
                  <a:pt x="85398" y="24644"/>
                  <a:pt x="85698" y="24600"/>
                  <a:pt x="85988" y="24565"/>
                </a:cubicBezTo>
                <a:cubicBezTo>
                  <a:pt x="86904" y="24424"/>
                  <a:pt x="87820" y="24274"/>
                  <a:pt x="88735" y="24160"/>
                </a:cubicBezTo>
                <a:close/>
                <a:moveTo>
                  <a:pt x="81032" y="24019"/>
                </a:moveTo>
                <a:cubicBezTo>
                  <a:pt x="81252" y="24380"/>
                  <a:pt x="81472" y="24750"/>
                  <a:pt x="81771" y="25084"/>
                </a:cubicBezTo>
                <a:cubicBezTo>
                  <a:pt x="80996" y="25225"/>
                  <a:pt x="80231" y="25375"/>
                  <a:pt x="79491" y="25560"/>
                </a:cubicBezTo>
                <a:cubicBezTo>
                  <a:pt x="79271" y="25260"/>
                  <a:pt x="79051" y="24935"/>
                  <a:pt x="78875" y="24600"/>
                </a:cubicBezTo>
                <a:cubicBezTo>
                  <a:pt x="79570" y="24380"/>
                  <a:pt x="80266" y="24204"/>
                  <a:pt x="81032" y="24019"/>
                </a:cubicBezTo>
                <a:close/>
                <a:moveTo>
                  <a:pt x="20364" y="24459"/>
                </a:moveTo>
                <a:cubicBezTo>
                  <a:pt x="20725" y="24864"/>
                  <a:pt x="21130" y="25260"/>
                  <a:pt x="21570" y="25595"/>
                </a:cubicBezTo>
                <a:cubicBezTo>
                  <a:pt x="21464" y="25560"/>
                  <a:pt x="21350" y="25525"/>
                  <a:pt x="21279" y="25481"/>
                </a:cubicBezTo>
                <a:cubicBezTo>
                  <a:pt x="20804" y="25190"/>
                  <a:pt x="20328" y="24899"/>
                  <a:pt x="19923" y="24530"/>
                </a:cubicBezTo>
                <a:cubicBezTo>
                  <a:pt x="20064" y="24530"/>
                  <a:pt x="20214" y="24530"/>
                  <a:pt x="20364" y="24459"/>
                </a:cubicBezTo>
                <a:close/>
                <a:moveTo>
                  <a:pt x="54400" y="23059"/>
                </a:moveTo>
                <a:cubicBezTo>
                  <a:pt x="54294" y="23464"/>
                  <a:pt x="54180" y="23869"/>
                  <a:pt x="54109" y="24274"/>
                </a:cubicBezTo>
                <a:cubicBezTo>
                  <a:pt x="53264" y="24785"/>
                  <a:pt x="52384" y="25225"/>
                  <a:pt x="51582" y="25595"/>
                </a:cubicBezTo>
                <a:cubicBezTo>
                  <a:pt x="51653" y="25225"/>
                  <a:pt x="51759" y="24864"/>
                  <a:pt x="51873" y="24494"/>
                </a:cubicBezTo>
                <a:cubicBezTo>
                  <a:pt x="52718" y="24125"/>
                  <a:pt x="53563" y="23614"/>
                  <a:pt x="54400" y="23059"/>
                </a:cubicBezTo>
                <a:close/>
                <a:moveTo>
                  <a:pt x="56601" y="22769"/>
                </a:moveTo>
                <a:lnTo>
                  <a:pt x="56601" y="22769"/>
                </a:lnTo>
                <a:cubicBezTo>
                  <a:pt x="56565" y="23280"/>
                  <a:pt x="56530" y="23764"/>
                  <a:pt x="56530" y="24274"/>
                </a:cubicBezTo>
                <a:cubicBezTo>
                  <a:pt x="56125" y="24530"/>
                  <a:pt x="55720" y="24750"/>
                  <a:pt x="55280" y="25005"/>
                </a:cubicBezTo>
                <a:cubicBezTo>
                  <a:pt x="54840" y="25260"/>
                  <a:pt x="54400" y="25481"/>
                  <a:pt x="53959" y="25745"/>
                </a:cubicBezTo>
                <a:cubicBezTo>
                  <a:pt x="54039" y="25260"/>
                  <a:pt x="54109" y="24785"/>
                  <a:pt x="54180" y="24345"/>
                </a:cubicBezTo>
                <a:cubicBezTo>
                  <a:pt x="54585" y="24125"/>
                  <a:pt x="54954" y="23869"/>
                  <a:pt x="55359" y="23614"/>
                </a:cubicBezTo>
                <a:cubicBezTo>
                  <a:pt x="55764" y="23324"/>
                  <a:pt x="56160" y="23059"/>
                  <a:pt x="56601" y="22769"/>
                </a:cubicBezTo>
                <a:close/>
                <a:moveTo>
                  <a:pt x="71206" y="22293"/>
                </a:moveTo>
                <a:cubicBezTo>
                  <a:pt x="71312" y="22698"/>
                  <a:pt x="71427" y="23139"/>
                  <a:pt x="71567" y="23544"/>
                </a:cubicBezTo>
                <a:lnTo>
                  <a:pt x="71611" y="23649"/>
                </a:lnTo>
                <a:cubicBezTo>
                  <a:pt x="71647" y="23834"/>
                  <a:pt x="71717" y="24054"/>
                  <a:pt x="71752" y="24239"/>
                </a:cubicBezTo>
                <a:cubicBezTo>
                  <a:pt x="71497" y="24494"/>
                  <a:pt x="71242" y="24785"/>
                  <a:pt x="70951" y="25084"/>
                </a:cubicBezTo>
                <a:lnTo>
                  <a:pt x="70291" y="25745"/>
                </a:lnTo>
                <a:cubicBezTo>
                  <a:pt x="70141" y="25260"/>
                  <a:pt x="69991" y="24785"/>
                  <a:pt x="69851" y="24310"/>
                </a:cubicBezTo>
                <a:cubicBezTo>
                  <a:pt x="69807" y="24160"/>
                  <a:pt x="69736" y="23984"/>
                  <a:pt x="69701" y="23834"/>
                </a:cubicBezTo>
                <a:cubicBezTo>
                  <a:pt x="69736" y="23764"/>
                  <a:pt x="69807" y="23720"/>
                  <a:pt x="69851" y="23649"/>
                </a:cubicBezTo>
                <a:cubicBezTo>
                  <a:pt x="70326" y="23174"/>
                  <a:pt x="70766" y="22698"/>
                  <a:pt x="71206" y="22293"/>
                </a:cubicBezTo>
                <a:close/>
                <a:moveTo>
                  <a:pt x="103226" y="23324"/>
                </a:moveTo>
                <a:lnTo>
                  <a:pt x="103226" y="23324"/>
                </a:lnTo>
                <a:cubicBezTo>
                  <a:pt x="103411" y="23394"/>
                  <a:pt x="103631" y="23500"/>
                  <a:pt x="103816" y="23579"/>
                </a:cubicBezTo>
                <a:cubicBezTo>
                  <a:pt x="104036" y="23649"/>
                  <a:pt x="104221" y="23764"/>
                  <a:pt x="104441" y="23834"/>
                </a:cubicBezTo>
                <a:cubicBezTo>
                  <a:pt x="104952" y="24054"/>
                  <a:pt x="105463" y="24274"/>
                  <a:pt x="105982" y="24459"/>
                </a:cubicBezTo>
                <a:cubicBezTo>
                  <a:pt x="106493" y="24899"/>
                  <a:pt x="107003" y="25340"/>
                  <a:pt x="107558" y="25745"/>
                </a:cubicBezTo>
                <a:cubicBezTo>
                  <a:pt x="107267" y="25665"/>
                  <a:pt x="107003" y="25560"/>
                  <a:pt x="106748" y="25445"/>
                </a:cubicBezTo>
                <a:cubicBezTo>
                  <a:pt x="106422" y="25340"/>
                  <a:pt x="106123" y="25190"/>
                  <a:pt x="105797" y="25084"/>
                </a:cubicBezTo>
                <a:cubicBezTo>
                  <a:pt x="105392" y="24899"/>
                  <a:pt x="105022" y="24750"/>
                  <a:pt x="104626" y="24600"/>
                </a:cubicBezTo>
                <a:cubicBezTo>
                  <a:pt x="104142" y="24160"/>
                  <a:pt x="103667" y="23764"/>
                  <a:pt x="103226" y="23324"/>
                </a:cubicBezTo>
                <a:close/>
                <a:moveTo>
                  <a:pt x="95569" y="24744"/>
                </a:moveTo>
                <a:cubicBezTo>
                  <a:pt x="96078" y="24744"/>
                  <a:pt x="96589" y="24755"/>
                  <a:pt x="97099" y="24785"/>
                </a:cubicBezTo>
                <a:cubicBezTo>
                  <a:pt x="97504" y="25120"/>
                  <a:pt x="97944" y="25445"/>
                  <a:pt x="98384" y="25780"/>
                </a:cubicBezTo>
                <a:cubicBezTo>
                  <a:pt x="97213" y="25665"/>
                  <a:pt x="95998" y="25665"/>
                  <a:pt x="94722" y="25665"/>
                </a:cubicBezTo>
                <a:cubicBezTo>
                  <a:pt x="94282" y="25410"/>
                  <a:pt x="93877" y="25120"/>
                  <a:pt x="93507" y="24785"/>
                </a:cubicBezTo>
                <a:cubicBezTo>
                  <a:pt x="94183" y="24765"/>
                  <a:pt x="94874" y="24744"/>
                  <a:pt x="95569" y="24744"/>
                </a:cubicBezTo>
                <a:close/>
                <a:moveTo>
                  <a:pt x="13461" y="25190"/>
                </a:moveTo>
                <a:cubicBezTo>
                  <a:pt x="14166" y="25190"/>
                  <a:pt x="14861" y="25190"/>
                  <a:pt x="15592" y="25225"/>
                </a:cubicBezTo>
                <a:cubicBezTo>
                  <a:pt x="15301" y="25375"/>
                  <a:pt x="15002" y="25560"/>
                  <a:pt x="14711" y="25745"/>
                </a:cubicBezTo>
                <a:cubicBezTo>
                  <a:pt x="13981" y="25745"/>
                  <a:pt x="13285" y="25780"/>
                  <a:pt x="12546" y="25815"/>
                </a:cubicBezTo>
                <a:cubicBezTo>
                  <a:pt x="12845" y="25595"/>
                  <a:pt x="13136" y="25410"/>
                  <a:pt x="13461" y="25190"/>
                </a:cubicBezTo>
                <a:close/>
                <a:moveTo>
                  <a:pt x="101501" y="23544"/>
                </a:moveTo>
                <a:lnTo>
                  <a:pt x="101501" y="23544"/>
                </a:lnTo>
                <a:cubicBezTo>
                  <a:pt x="102531" y="23869"/>
                  <a:pt x="103561" y="24239"/>
                  <a:pt x="104547" y="24679"/>
                </a:cubicBezTo>
                <a:cubicBezTo>
                  <a:pt x="105022" y="25084"/>
                  <a:pt x="105507" y="25445"/>
                  <a:pt x="105947" y="25850"/>
                </a:cubicBezTo>
                <a:cubicBezTo>
                  <a:pt x="104917" y="25445"/>
                  <a:pt x="103887" y="25084"/>
                  <a:pt x="102865" y="24750"/>
                </a:cubicBezTo>
                <a:cubicBezTo>
                  <a:pt x="102425" y="24380"/>
                  <a:pt x="101985" y="23984"/>
                  <a:pt x="101501" y="23544"/>
                </a:cubicBezTo>
                <a:close/>
                <a:moveTo>
                  <a:pt x="21130" y="23614"/>
                </a:moveTo>
                <a:cubicBezTo>
                  <a:pt x="21499" y="24125"/>
                  <a:pt x="21904" y="24600"/>
                  <a:pt x="22344" y="25005"/>
                </a:cubicBezTo>
                <a:cubicBezTo>
                  <a:pt x="22529" y="25190"/>
                  <a:pt x="22705" y="25340"/>
                  <a:pt x="22926" y="25481"/>
                </a:cubicBezTo>
                <a:cubicBezTo>
                  <a:pt x="22820" y="25701"/>
                  <a:pt x="22670" y="25850"/>
                  <a:pt x="22565" y="25885"/>
                </a:cubicBezTo>
                <a:lnTo>
                  <a:pt x="22529" y="25885"/>
                </a:lnTo>
                <a:cubicBezTo>
                  <a:pt x="22415" y="25815"/>
                  <a:pt x="22265" y="25701"/>
                  <a:pt x="22160" y="25595"/>
                </a:cubicBezTo>
                <a:cubicBezTo>
                  <a:pt x="21649" y="25155"/>
                  <a:pt x="21209" y="24679"/>
                  <a:pt x="20804" y="24160"/>
                </a:cubicBezTo>
                <a:cubicBezTo>
                  <a:pt x="20909" y="24054"/>
                  <a:pt x="21024" y="23869"/>
                  <a:pt x="21130" y="23614"/>
                </a:cubicBezTo>
                <a:close/>
                <a:moveTo>
                  <a:pt x="49337" y="24600"/>
                </a:moveTo>
                <a:lnTo>
                  <a:pt x="49337" y="24600"/>
                </a:lnTo>
                <a:cubicBezTo>
                  <a:pt x="49232" y="24899"/>
                  <a:pt x="49082" y="25190"/>
                  <a:pt x="48976" y="25481"/>
                </a:cubicBezTo>
                <a:cubicBezTo>
                  <a:pt x="48607" y="25595"/>
                  <a:pt x="48237" y="25665"/>
                  <a:pt x="47841" y="25745"/>
                </a:cubicBezTo>
                <a:cubicBezTo>
                  <a:pt x="47425" y="25824"/>
                  <a:pt x="47014" y="25863"/>
                  <a:pt x="46600" y="25863"/>
                </a:cubicBezTo>
                <a:cubicBezTo>
                  <a:pt x="46462" y="25863"/>
                  <a:pt x="46324" y="25859"/>
                  <a:pt x="46186" y="25850"/>
                </a:cubicBezTo>
                <a:cubicBezTo>
                  <a:pt x="46300" y="25560"/>
                  <a:pt x="46441" y="25260"/>
                  <a:pt x="46555" y="24935"/>
                </a:cubicBezTo>
                <a:lnTo>
                  <a:pt x="46476" y="24899"/>
                </a:lnTo>
                <a:cubicBezTo>
                  <a:pt x="46335" y="25225"/>
                  <a:pt x="46221" y="25560"/>
                  <a:pt x="46080" y="25850"/>
                </a:cubicBezTo>
                <a:lnTo>
                  <a:pt x="45340" y="25850"/>
                </a:lnTo>
                <a:cubicBezTo>
                  <a:pt x="45050" y="25833"/>
                  <a:pt x="44757" y="25824"/>
                  <a:pt x="44463" y="25824"/>
                </a:cubicBezTo>
                <a:cubicBezTo>
                  <a:pt x="44169" y="25824"/>
                  <a:pt x="43875" y="25833"/>
                  <a:pt x="43580" y="25850"/>
                </a:cubicBezTo>
                <a:cubicBezTo>
                  <a:pt x="43439" y="25850"/>
                  <a:pt x="43254" y="25850"/>
                  <a:pt x="43104" y="25885"/>
                </a:cubicBezTo>
                <a:cubicBezTo>
                  <a:pt x="43139" y="25780"/>
                  <a:pt x="43175" y="25630"/>
                  <a:pt x="43219" y="25525"/>
                </a:cubicBezTo>
                <a:cubicBezTo>
                  <a:pt x="43324" y="25304"/>
                  <a:pt x="43395" y="25040"/>
                  <a:pt x="43509" y="24785"/>
                </a:cubicBezTo>
                <a:cubicBezTo>
                  <a:pt x="43659" y="24785"/>
                  <a:pt x="43879" y="24750"/>
                  <a:pt x="44055" y="24750"/>
                </a:cubicBezTo>
                <a:cubicBezTo>
                  <a:pt x="44168" y="24743"/>
                  <a:pt x="44280" y="24740"/>
                  <a:pt x="44393" y="24740"/>
                </a:cubicBezTo>
                <a:cubicBezTo>
                  <a:pt x="44870" y="24740"/>
                  <a:pt x="45346" y="24792"/>
                  <a:pt x="45816" y="24820"/>
                </a:cubicBezTo>
                <a:cubicBezTo>
                  <a:pt x="46256" y="24844"/>
                  <a:pt x="46706" y="24876"/>
                  <a:pt x="47167" y="24876"/>
                </a:cubicBezTo>
                <a:cubicBezTo>
                  <a:pt x="47554" y="24876"/>
                  <a:pt x="47949" y="24853"/>
                  <a:pt x="48351" y="24785"/>
                </a:cubicBezTo>
                <a:cubicBezTo>
                  <a:pt x="48677" y="24750"/>
                  <a:pt x="49012" y="24679"/>
                  <a:pt x="49337" y="24600"/>
                </a:cubicBezTo>
                <a:close/>
                <a:moveTo>
                  <a:pt x="93357" y="24785"/>
                </a:moveTo>
                <a:cubicBezTo>
                  <a:pt x="93727" y="25120"/>
                  <a:pt x="94132" y="25410"/>
                  <a:pt x="94572" y="25701"/>
                </a:cubicBezTo>
                <a:cubicBezTo>
                  <a:pt x="93436" y="25701"/>
                  <a:pt x="92221" y="25780"/>
                  <a:pt x="90980" y="25885"/>
                </a:cubicBezTo>
                <a:cubicBezTo>
                  <a:pt x="90540" y="25630"/>
                  <a:pt x="90170" y="25375"/>
                  <a:pt x="89800" y="25084"/>
                </a:cubicBezTo>
                <a:cubicBezTo>
                  <a:pt x="90980" y="24935"/>
                  <a:pt x="92151" y="24864"/>
                  <a:pt x="93357" y="24785"/>
                </a:cubicBezTo>
                <a:close/>
                <a:moveTo>
                  <a:pt x="20725" y="24239"/>
                </a:moveTo>
                <a:cubicBezTo>
                  <a:pt x="21130" y="24750"/>
                  <a:pt x="21570" y="25225"/>
                  <a:pt x="22089" y="25665"/>
                </a:cubicBezTo>
                <a:cubicBezTo>
                  <a:pt x="22195" y="25745"/>
                  <a:pt x="22309" y="25850"/>
                  <a:pt x="22450" y="25921"/>
                </a:cubicBezTo>
                <a:lnTo>
                  <a:pt x="22380" y="25921"/>
                </a:lnTo>
                <a:cubicBezTo>
                  <a:pt x="22195" y="25850"/>
                  <a:pt x="22010" y="25780"/>
                  <a:pt x="21825" y="25701"/>
                </a:cubicBezTo>
                <a:cubicBezTo>
                  <a:pt x="21314" y="25340"/>
                  <a:pt x="20874" y="24899"/>
                  <a:pt x="20434" y="24459"/>
                </a:cubicBezTo>
                <a:cubicBezTo>
                  <a:pt x="20548" y="24380"/>
                  <a:pt x="20619" y="24345"/>
                  <a:pt x="20725" y="24239"/>
                </a:cubicBezTo>
                <a:close/>
                <a:moveTo>
                  <a:pt x="84958" y="24715"/>
                </a:moveTo>
                <a:cubicBezTo>
                  <a:pt x="85214" y="24970"/>
                  <a:pt x="85478" y="25260"/>
                  <a:pt x="85768" y="25481"/>
                </a:cubicBezTo>
                <a:cubicBezTo>
                  <a:pt x="85398" y="25560"/>
                  <a:pt x="85037" y="25595"/>
                  <a:pt x="84703" y="25630"/>
                </a:cubicBezTo>
                <a:cubicBezTo>
                  <a:pt x="84043" y="25745"/>
                  <a:pt x="83347" y="25815"/>
                  <a:pt x="82687" y="25921"/>
                </a:cubicBezTo>
                <a:cubicBezTo>
                  <a:pt x="82396" y="25665"/>
                  <a:pt x="82176" y="25410"/>
                  <a:pt x="81912" y="25155"/>
                </a:cubicBezTo>
                <a:cubicBezTo>
                  <a:pt x="82652" y="25005"/>
                  <a:pt x="83382" y="24935"/>
                  <a:pt x="84078" y="24820"/>
                </a:cubicBezTo>
                <a:cubicBezTo>
                  <a:pt x="84377" y="24785"/>
                  <a:pt x="84668" y="24750"/>
                  <a:pt x="84958" y="24715"/>
                </a:cubicBezTo>
                <a:close/>
                <a:moveTo>
                  <a:pt x="15742" y="25225"/>
                </a:moveTo>
                <a:cubicBezTo>
                  <a:pt x="16472" y="25260"/>
                  <a:pt x="17168" y="25340"/>
                  <a:pt x="17863" y="25445"/>
                </a:cubicBezTo>
                <a:cubicBezTo>
                  <a:pt x="17943" y="25445"/>
                  <a:pt x="18013" y="25481"/>
                  <a:pt x="18083" y="25481"/>
                </a:cubicBezTo>
                <a:cubicBezTo>
                  <a:pt x="17828" y="25630"/>
                  <a:pt x="17538" y="25780"/>
                  <a:pt x="17282" y="25965"/>
                </a:cubicBezTo>
                <a:cubicBezTo>
                  <a:pt x="16472" y="25815"/>
                  <a:pt x="15662" y="25745"/>
                  <a:pt x="14861" y="25745"/>
                </a:cubicBezTo>
                <a:cubicBezTo>
                  <a:pt x="15152" y="25560"/>
                  <a:pt x="15442" y="25375"/>
                  <a:pt x="15742" y="25225"/>
                </a:cubicBezTo>
                <a:close/>
                <a:moveTo>
                  <a:pt x="59171" y="22769"/>
                </a:moveTo>
                <a:cubicBezTo>
                  <a:pt x="59242" y="23359"/>
                  <a:pt x="59321" y="23940"/>
                  <a:pt x="59427" y="24530"/>
                </a:cubicBezTo>
                <a:cubicBezTo>
                  <a:pt x="58511" y="25005"/>
                  <a:pt x="57596" y="25481"/>
                  <a:pt x="56645" y="25965"/>
                </a:cubicBezTo>
                <a:cubicBezTo>
                  <a:pt x="56645" y="25410"/>
                  <a:pt x="56601" y="24864"/>
                  <a:pt x="56601" y="24310"/>
                </a:cubicBezTo>
                <a:cubicBezTo>
                  <a:pt x="57481" y="23834"/>
                  <a:pt x="58326" y="23280"/>
                  <a:pt x="59171" y="22769"/>
                </a:cubicBezTo>
                <a:close/>
                <a:moveTo>
                  <a:pt x="99564" y="24019"/>
                </a:moveTo>
                <a:lnTo>
                  <a:pt x="99564" y="24019"/>
                </a:lnTo>
                <a:cubicBezTo>
                  <a:pt x="100664" y="24239"/>
                  <a:pt x="101721" y="24494"/>
                  <a:pt x="102786" y="24820"/>
                </a:cubicBezTo>
                <a:cubicBezTo>
                  <a:pt x="103226" y="25225"/>
                  <a:pt x="103667" y="25595"/>
                  <a:pt x="104107" y="25965"/>
                </a:cubicBezTo>
                <a:cubicBezTo>
                  <a:pt x="103006" y="25630"/>
                  <a:pt x="101906" y="25340"/>
                  <a:pt x="100735" y="25120"/>
                </a:cubicBezTo>
                <a:cubicBezTo>
                  <a:pt x="100330" y="24750"/>
                  <a:pt x="99925" y="24380"/>
                  <a:pt x="99564" y="24019"/>
                </a:cubicBezTo>
                <a:close/>
                <a:moveTo>
                  <a:pt x="61883" y="23209"/>
                </a:moveTo>
                <a:cubicBezTo>
                  <a:pt x="61998" y="23720"/>
                  <a:pt x="62103" y="24239"/>
                  <a:pt x="62218" y="24750"/>
                </a:cubicBezTo>
                <a:cubicBezTo>
                  <a:pt x="61408" y="25225"/>
                  <a:pt x="60606" y="25630"/>
                  <a:pt x="59761" y="26035"/>
                </a:cubicBezTo>
                <a:cubicBezTo>
                  <a:pt x="59682" y="25560"/>
                  <a:pt x="59576" y="25084"/>
                  <a:pt x="59506" y="24565"/>
                </a:cubicBezTo>
                <a:cubicBezTo>
                  <a:pt x="60307" y="24125"/>
                  <a:pt x="61117" y="23685"/>
                  <a:pt x="61883" y="23209"/>
                </a:cubicBezTo>
                <a:close/>
                <a:moveTo>
                  <a:pt x="13285" y="25190"/>
                </a:moveTo>
                <a:lnTo>
                  <a:pt x="13285" y="25190"/>
                </a:lnTo>
                <a:cubicBezTo>
                  <a:pt x="12986" y="25410"/>
                  <a:pt x="12695" y="25630"/>
                  <a:pt x="12361" y="25850"/>
                </a:cubicBezTo>
                <a:cubicBezTo>
                  <a:pt x="11665" y="25885"/>
                  <a:pt x="10970" y="25965"/>
                  <a:pt x="10309" y="26035"/>
                </a:cubicBezTo>
                <a:cubicBezTo>
                  <a:pt x="10204" y="26035"/>
                  <a:pt x="10089" y="26035"/>
                  <a:pt x="9984" y="26070"/>
                </a:cubicBezTo>
                <a:cubicBezTo>
                  <a:pt x="10345" y="25780"/>
                  <a:pt x="10714" y="25525"/>
                  <a:pt x="11084" y="25260"/>
                </a:cubicBezTo>
                <a:lnTo>
                  <a:pt x="11815" y="25260"/>
                </a:lnTo>
                <a:cubicBezTo>
                  <a:pt x="12326" y="25225"/>
                  <a:pt x="12801" y="25225"/>
                  <a:pt x="13285" y="25190"/>
                </a:cubicBezTo>
                <a:close/>
                <a:moveTo>
                  <a:pt x="73328" y="22989"/>
                </a:moveTo>
                <a:cubicBezTo>
                  <a:pt x="73513" y="23614"/>
                  <a:pt x="73733" y="24274"/>
                  <a:pt x="73953" y="24935"/>
                </a:cubicBezTo>
                <a:cubicBezTo>
                  <a:pt x="73443" y="25260"/>
                  <a:pt x="72967" y="25665"/>
                  <a:pt x="72448" y="26106"/>
                </a:cubicBezTo>
                <a:cubicBezTo>
                  <a:pt x="72272" y="25525"/>
                  <a:pt x="72052" y="24899"/>
                  <a:pt x="71867" y="24274"/>
                </a:cubicBezTo>
                <a:cubicBezTo>
                  <a:pt x="72377" y="23799"/>
                  <a:pt x="72853" y="23359"/>
                  <a:pt x="73328" y="22989"/>
                </a:cubicBezTo>
                <a:close/>
                <a:moveTo>
                  <a:pt x="19605" y="25199"/>
                </a:moveTo>
                <a:cubicBezTo>
                  <a:pt x="19692" y="25199"/>
                  <a:pt x="19774" y="25208"/>
                  <a:pt x="19844" y="25225"/>
                </a:cubicBezTo>
                <a:cubicBezTo>
                  <a:pt x="20469" y="25410"/>
                  <a:pt x="21094" y="25595"/>
                  <a:pt x="21684" y="25850"/>
                </a:cubicBezTo>
                <a:cubicBezTo>
                  <a:pt x="21684" y="25850"/>
                  <a:pt x="21719" y="25850"/>
                  <a:pt x="21719" y="25885"/>
                </a:cubicBezTo>
                <a:cubicBezTo>
                  <a:pt x="21904" y="25965"/>
                  <a:pt x="22045" y="26035"/>
                  <a:pt x="22230" y="26141"/>
                </a:cubicBezTo>
                <a:lnTo>
                  <a:pt x="22089" y="26141"/>
                </a:lnTo>
                <a:cubicBezTo>
                  <a:pt x="21209" y="25780"/>
                  <a:pt x="20284" y="25481"/>
                  <a:pt x="19298" y="25225"/>
                </a:cubicBezTo>
                <a:lnTo>
                  <a:pt x="19334" y="25225"/>
                </a:lnTo>
                <a:cubicBezTo>
                  <a:pt x="19426" y="25208"/>
                  <a:pt x="19518" y="25199"/>
                  <a:pt x="19605" y="25199"/>
                </a:cubicBezTo>
                <a:close/>
                <a:moveTo>
                  <a:pt x="97249" y="24785"/>
                </a:moveTo>
                <a:cubicBezTo>
                  <a:pt x="97433" y="24785"/>
                  <a:pt x="97583" y="24785"/>
                  <a:pt x="97724" y="24820"/>
                </a:cubicBezTo>
                <a:cubicBezTo>
                  <a:pt x="98754" y="24864"/>
                  <a:pt x="99740" y="25005"/>
                  <a:pt x="100700" y="25190"/>
                </a:cubicBezTo>
                <a:cubicBezTo>
                  <a:pt x="101140" y="25560"/>
                  <a:pt x="101545" y="25885"/>
                  <a:pt x="101985" y="26220"/>
                </a:cubicBezTo>
                <a:cubicBezTo>
                  <a:pt x="101281" y="26070"/>
                  <a:pt x="100550" y="25965"/>
                  <a:pt x="99819" y="25885"/>
                </a:cubicBezTo>
                <a:cubicBezTo>
                  <a:pt x="99379" y="25850"/>
                  <a:pt x="98974" y="25815"/>
                  <a:pt x="98534" y="25780"/>
                </a:cubicBezTo>
                <a:cubicBezTo>
                  <a:pt x="98094" y="25445"/>
                  <a:pt x="97689" y="25120"/>
                  <a:pt x="97249" y="24785"/>
                </a:cubicBezTo>
                <a:close/>
                <a:moveTo>
                  <a:pt x="10899" y="25260"/>
                </a:moveTo>
                <a:lnTo>
                  <a:pt x="10899" y="25260"/>
                </a:lnTo>
                <a:cubicBezTo>
                  <a:pt x="10530" y="25560"/>
                  <a:pt x="10160" y="25815"/>
                  <a:pt x="9834" y="26070"/>
                </a:cubicBezTo>
                <a:cubicBezTo>
                  <a:pt x="9464" y="26106"/>
                  <a:pt x="9139" y="26141"/>
                  <a:pt x="8804" y="26185"/>
                </a:cubicBezTo>
                <a:cubicBezTo>
                  <a:pt x="8329" y="26220"/>
                  <a:pt x="7853" y="26255"/>
                  <a:pt x="7413" y="26255"/>
                </a:cubicBezTo>
                <a:cubicBezTo>
                  <a:pt x="7818" y="25921"/>
                  <a:pt x="8293" y="25595"/>
                  <a:pt x="8734" y="25304"/>
                </a:cubicBezTo>
                <a:lnTo>
                  <a:pt x="9764" y="25304"/>
                </a:lnTo>
                <a:cubicBezTo>
                  <a:pt x="10160" y="25304"/>
                  <a:pt x="10530" y="25304"/>
                  <a:pt x="10899" y="25260"/>
                </a:cubicBezTo>
                <a:close/>
                <a:moveTo>
                  <a:pt x="3707" y="24820"/>
                </a:moveTo>
                <a:cubicBezTo>
                  <a:pt x="3997" y="24864"/>
                  <a:pt x="4332" y="24899"/>
                  <a:pt x="4622" y="24935"/>
                </a:cubicBezTo>
                <a:cubicBezTo>
                  <a:pt x="5142" y="25005"/>
                  <a:pt x="5617" y="25040"/>
                  <a:pt x="6128" y="25120"/>
                </a:cubicBezTo>
                <a:cubicBezTo>
                  <a:pt x="5538" y="25481"/>
                  <a:pt x="4992" y="25885"/>
                  <a:pt x="4437" y="26290"/>
                </a:cubicBezTo>
                <a:cubicBezTo>
                  <a:pt x="3522" y="26255"/>
                  <a:pt x="2641" y="26220"/>
                  <a:pt x="1796" y="26141"/>
                </a:cubicBezTo>
                <a:cubicBezTo>
                  <a:pt x="2421" y="25701"/>
                  <a:pt x="3081" y="25260"/>
                  <a:pt x="3707" y="24820"/>
                </a:cubicBezTo>
                <a:close/>
                <a:moveTo>
                  <a:pt x="6242" y="25120"/>
                </a:moveTo>
                <a:cubicBezTo>
                  <a:pt x="7008" y="25190"/>
                  <a:pt x="7783" y="25260"/>
                  <a:pt x="8584" y="25304"/>
                </a:cubicBezTo>
                <a:cubicBezTo>
                  <a:pt x="8144" y="25595"/>
                  <a:pt x="7668" y="25921"/>
                  <a:pt x="7228" y="26255"/>
                </a:cubicBezTo>
                <a:cubicBezTo>
                  <a:pt x="6348" y="26290"/>
                  <a:pt x="5467" y="26290"/>
                  <a:pt x="4587" y="26290"/>
                </a:cubicBezTo>
                <a:cubicBezTo>
                  <a:pt x="5142" y="25885"/>
                  <a:pt x="5687" y="25525"/>
                  <a:pt x="6242" y="25120"/>
                </a:cubicBezTo>
                <a:close/>
                <a:moveTo>
                  <a:pt x="19078" y="25260"/>
                </a:moveTo>
                <a:cubicBezTo>
                  <a:pt x="20064" y="25481"/>
                  <a:pt x="20989" y="25815"/>
                  <a:pt x="21904" y="26185"/>
                </a:cubicBezTo>
                <a:cubicBezTo>
                  <a:pt x="21719" y="26220"/>
                  <a:pt x="21499" y="26255"/>
                  <a:pt x="21279" y="26326"/>
                </a:cubicBezTo>
                <a:cubicBezTo>
                  <a:pt x="20364" y="25965"/>
                  <a:pt x="19404" y="25665"/>
                  <a:pt x="18383" y="25445"/>
                </a:cubicBezTo>
                <a:cubicBezTo>
                  <a:pt x="18603" y="25375"/>
                  <a:pt x="18858" y="25304"/>
                  <a:pt x="19078" y="25260"/>
                </a:cubicBezTo>
                <a:close/>
                <a:moveTo>
                  <a:pt x="64929" y="23174"/>
                </a:moveTo>
                <a:cubicBezTo>
                  <a:pt x="65079" y="23685"/>
                  <a:pt x="65264" y="24239"/>
                  <a:pt x="65405" y="24785"/>
                </a:cubicBezTo>
                <a:cubicBezTo>
                  <a:pt x="64568" y="25340"/>
                  <a:pt x="63644" y="25850"/>
                  <a:pt x="62693" y="26326"/>
                </a:cubicBezTo>
                <a:cubicBezTo>
                  <a:pt x="62543" y="25850"/>
                  <a:pt x="62438" y="25340"/>
                  <a:pt x="62323" y="24820"/>
                </a:cubicBezTo>
                <a:cubicBezTo>
                  <a:pt x="63204" y="24310"/>
                  <a:pt x="64084" y="23764"/>
                  <a:pt x="64929" y="23174"/>
                </a:cubicBezTo>
                <a:close/>
                <a:moveTo>
                  <a:pt x="78795" y="24644"/>
                </a:moveTo>
                <a:cubicBezTo>
                  <a:pt x="78980" y="24970"/>
                  <a:pt x="79165" y="25260"/>
                  <a:pt x="79385" y="25595"/>
                </a:cubicBezTo>
                <a:cubicBezTo>
                  <a:pt x="78795" y="25745"/>
                  <a:pt x="78250" y="25921"/>
                  <a:pt x="77660" y="26141"/>
                </a:cubicBezTo>
                <a:cubicBezTo>
                  <a:pt x="77510" y="26220"/>
                  <a:pt x="77369" y="26255"/>
                  <a:pt x="77220" y="26326"/>
                </a:cubicBezTo>
                <a:cubicBezTo>
                  <a:pt x="77035" y="26070"/>
                  <a:pt x="76850" y="25780"/>
                  <a:pt x="76709" y="25445"/>
                </a:cubicBezTo>
                <a:cubicBezTo>
                  <a:pt x="77404" y="25155"/>
                  <a:pt x="78065" y="24864"/>
                  <a:pt x="78795" y="24644"/>
                </a:cubicBezTo>
                <a:close/>
                <a:moveTo>
                  <a:pt x="89695" y="25084"/>
                </a:moveTo>
                <a:cubicBezTo>
                  <a:pt x="90056" y="25375"/>
                  <a:pt x="90425" y="25665"/>
                  <a:pt x="90830" y="25921"/>
                </a:cubicBezTo>
                <a:cubicBezTo>
                  <a:pt x="89950" y="26000"/>
                  <a:pt x="89070" y="26106"/>
                  <a:pt x="88154" y="26220"/>
                </a:cubicBezTo>
                <a:cubicBezTo>
                  <a:pt x="87784" y="26255"/>
                  <a:pt x="87415" y="26290"/>
                  <a:pt x="87054" y="26326"/>
                </a:cubicBezTo>
                <a:cubicBezTo>
                  <a:pt x="86684" y="26106"/>
                  <a:pt x="86314" y="25850"/>
                  <a:pt x="85953" y="25560"/>
                </a:cubicBezTo>
                <a:lnTo>
                  <a:pt x="86059" y="25560"/>
                </a:lnTo>
                <a:cubicBezTo>
                  <a:pt x="87238" y="25375"/>
                  <a:pt x="88445" y="25225"/>
                  <a:pt x="89695" y="25084"/>
                </a:cubicBezTo>
                <a:close/>
                <a:moveTo>
                  <a:pt x="22380" y="26220"/>
                </a:moveTo>
                <a:cubicBezTo>
                  <a:pt x="22485" y="26290"/>
                  <a:pt x="22565" y="26326"/>
                  <a:pt x="22670" y="26405"/>
                </a:cubicBezTo>
                <a:cubicBezTo>
                  <a:pt x="22529" y="26326"/>
                  <a:pt x="22415" y="26290"/>
                  <a:pt x="22265" y="26220"/>
                </a:cubicBezTo>
                <a:close/>
                <a:moveTo>
                  <a:pt x="81842" y="25155"/>
                </a:moveTo>
                <a:cubicBezTo>
                  <a:pt x="82062" y="25445"/>
                  <a:pt x="82282" y="25701"/>
                  <a:pt x="82572" y="25965"/>
                </a:cubicBezTo>
                <a:cubicBezTo>
                  <a:pt x="81771" y="26070"/>
                  <a:pt x="80961" y="26220"/>
                  <a:pt x="80195" y="26405"/>
                </a:cubicBezTo>
                <a:cubicBezTo>
                  <a:pt x="79975" y="26185"/>
                  <a:pt x="79755" y="25885"/>
                  <a:pt x="79535" y="25630"/>
                </a:cubicBezTo>
                <a:cubicBezTo>
                  <a:pt x="80301" y="25445"/>
                  <a:pt x="81076" y="25304"/>
                  <a:pt x="81842" y="25155"/>
                </a:cubicBezTo>
                <a:close/>
                <a:moveTo>
                  <a:pt x="75899" y="23799"/>
                </a:moveTo>
                <a:cubicBezTo>
                  <a:pt x="76119" y="24345"/>
                  <a:pt x="76339" y="24899"/>
                  <a:pt x="76594" y="25410"/>
                </a:cubicBezTo>
                <a:cubicBezTo>
                  <a:pt x="75934" y="25745"/>
                  <a:pt x="75309" y="26106"/>
                  <a:pt x="74693" y="26546"/>
                </a:cubicBezTo>
                <a:cubicBezTo>
                  <a:pt x="74429" y="26000"/>
                  <a:pt x="74253" y="25481"/>
                  <a:pt x="74068" y="24970"/>
                </a:cubicBezTo>
                <a:cubicBezTo>
                  <a:pt x="74649" y="24530"/>
                  <a:pt x="75274" y="24125"/>
                  <a:pt x="75899" y="23799"/>
                </a:cubicBezTo>
                <a:close/>
                <a:moveTo>
                  <a:pt x="43395" y="24785"/>
                </a:moveTo>
                <a:lnTo>
                  <a:pt x="43395" y="24785"/>
                </a:lnTo>
                <a:cubicBezTo>
                  <a:pt x="43324" y="25040"/>
                  <a:pt x="43219" y="25260"/>
                  <a:pt x="43139" y="25481"/>
                </a:cubicBezTo>
                <a:cubicBezTo>
                  <a:pt x="43104" y="25630"/>
                  <a:pt x="43034" y="25780"/>
                  <a:pt x="42999" y="25885"/>
                </a:cubicBezTo>
                <a:cubicBezTo>
                  <a:pt x="41933" y="26000"/>
                  <a:pt x="41238" y="26255"/>
                  <a:pt x="40243" y="26581"/>
                </a:cubicBezTo>
                <a:cubicBezTo>
                  <a:pt x="40393" y="26220"/>
                  <a:pt x="40533" y="25850"/>
                  <a:pt x="40718" y="25481"/>
                </a:cubicBezTo>
                <a:cubicBezTo>
                  <a:pt x="41713" y="25120"/>
                  <a:pt x="42373" y="24899"/>
                  <a:pt x="43395" y="24785"/>
                </a:cubicBezTo>
                <a:close/>
                <a:moveTo>
                  <a:pt x="51759" y="24565"/>
                </a:moveTo>
                <a:lnTo>
                  <a:pt x="51759" y="24565"/>
                </a:lnTo>
                <a:cubicBezTo>
                  <a:pt x="51653" y="24935"/>
                  <a:pt x="51538" y="25304"/>
                  <a:pt x="51468" y="25630"/>
                </a:cubicBezTo>
                <a:cubicBezTo>
                  <a:pt x="50552" y="26035"/>
                  <a:pt x="49637" y="26361"/>
                  <a:pt x="48721" y="26581"/>
                </a:cubicBezTo>
                <a:cubicBezTo>
                  <a:pt x="48827" y="26255"/>
                  <a:pt x="48941" y="25921"/>
                  <a:pt x="49047" y="25560"/>
                </a:cubicBezTo>
                <a:cubicBezTo>
                  <a:pt x="49962" y="25340"/>
                  <a:pt x="50843" y="25005"/>
                  <a:pt x="51759" y="24565"/>
                </a:cubicBezTo>
                <a:close/>
                <a:moveTo>
                  <a:pt x="67430" y="23359"/>
                </a:moveTo>
                <a:cubicBezTo>
                  <a:pt x="67535" y="23649"/>
                  <a:pt x="67606" y="23940"/>
                  <a:pt x="67685" y="24204"/>
                </a:cubicBezTo>
                <a:cubicBezTo>
                  <a:pt x="67791" y="24565"/>
                  <a:pt x="67905" y="24935"/>
                  <a:pt x="68011" y="25260"/>
                </a:cubicBezTo>
                <a:cubicBezTo>
                  <a:pt x="67386" y="25745"/>
                  <a:pt x="66769" y="26220"/>
                  <a:pt x="66065" y="26625"/>
                </a:cubicBezTo>
                <a:cubicBezTo>
                  <a:pt x="65959" y="26220"/>
                  <a:pt x="65845" y="25815"/>
                  <a:pt x="65704" y="25410"/>
                </a:cubicBezTo>
                <a:cubicBezTo>
                  <a:pt x="65625" y="25225"/>
                  <a:pt x="65590" y="25005"/>
                  <a:pt x="65519" y="24820"/>
                </a:cubicBezTo>
                <a:cubicBezTo>
                  <a:pt x="66179" y="24345"/>
                  <a:pt x="66840" y="23869"/>
                  <a:pt x="67430" y="23359"/>
                </a:cubicBezTo>
                <a:close/>
                <a:moveTo>
                  <a:pt x="94678" y="25780"/>
                </a:moveTo>
                <a:cubicBezTo>
                  <a:pt x="95083" y="26035"/>
                  <a:pt x="95488" y="26255"/>
                  <a:pt x="95893" y="26475"/>
                </a:cubicBezTo>
                <a:lnTo>
                  <a:pt x="95928" y="26511"/>
                </a:lnTo>
                <a:cubicBezTo>
                  <a:pt x="94757" y="26511"/>
                  <a:pt x="93542" y="26546"/>
                  <a:pt x="92301" y="26625"/>
                </a:cubicBezTo>
                <a:cubicBezTo>
                  <a:pt x="91861" y="26440"/>
                  <a:pt x="91456" y="26220"/>
                  <a:pt x="91086" y="25965"/>
                </a:cubicBezTo>
                <a:cubicBezTo>
                  <a:pt x="92336" y="25850"/>
                  <a:pt x="93542" y="25815"/>
                  <a:pt x="94678" y="25780"/>
                </a:cubicBezTo>
                <a:close/>
                <a:moveTo>
                  <a:pt x="95845" y="25766"/>
                </a:moveTo>
                <a:cubicBezTo>
                  <a:pt x="96757" y="25766"/>
                  <a:pt x="97635" y="25799"/>
                  <a:pt x="98499" y="25850"/>
                </a:cubicBezTo>
                <a:cubicBezTo>
                  <a:pt x="98939" y="26141"/>
                  <a:pt x="99344" y="26405"/>
                  <a:pt x="99784" y="26660"/>
                </a:cubicBezTo>
                <a:cubicBezTo>
                  <a:pt x="98604" y="26546"/>
                  <a:pt x="97398" y="26511"/>
                  <a:pt x="96113" y="26511"/>
                </a:cubicBezTo>
                <a:cubicBezTo>
                  <a:pt x="96042" y="26475"/>
                  <a:pt x="95998" y="26440"/>
                  <a:pt x="95963" y="26405"/>
                </a:cubicBezTo>
                <a:cubicBezTo>
                  <a:pt x="95558" y="26220"/>
                  <a:pt x="95197" y="26000"/>
                  <a:pt x="94827" y="25780"/>
                </a:cubicBezTo>
                <a:cubicBezTo>
                  <a:pt x="95172" y="25770"/>
                  <a:pt x="95511" y="25766"/>
                  <a:pt x="95845" y="25766"/>
                </a:cubicBezTo>
                <a:close/>
                <a:moveTo>
                  <a:pt x="18233" y="25525"/>
                </a:moveTo>
                <a:cubicBezTo>
                  <a:pt x="19263" y="25701"/>
                  <a:pt x="20249" y="26000"/>
                  <a:pt x="21165" y="26361"/>
                </a:cubicBezTo>
                <a:cubicBezTo>
                  <a:pt x="21130" y="26361"/>
                  <a:pt x="21094" y="26405"/>
                  <a:pt x="21059" y="26405"/>
                </a:cubicBezTo>
                <a:cubicBezTo>
                  <a:pt x="20839" y="26511"/>
                  <a:pt x="20584" y="26625"/>
                  <a:pt x="20364" y="26766"/>
                </a:cubicBezTo>
                <a:cubicBezTo>
                  <a:pt x="19448" y="26440"/>
                  <a:pt x="18453" y="26141"/>
                  <a:pt x="17388" y="25965"/>
                </a:cubicBezTo>
                <a:cubicBezTo>
                  <a:pt x="17687" y="25780"/>
                  <a:pt x="17943" y="25630"/>
                  <a:pt x="18233" y="25525"/>
                </a:cubicBezTo>
                <a:close/>
                <a:moveTo>
                  <a:pt x="22749" y="26282"/>
                </a:moveTo>
                <a:lnTo>
                  <a:pt x="22749" y="26282"/>
                </a:lnTo>
                <a:cubicBezTo>
                  <a:pt x="22943" y="26352"/>
                  <a:pt x="23137" y="26449"/>
                  <a:pt x="23331" y="26511"/>
                </a:cubicBezTo>
                <a:cubicBezTo>
                  <a:pt x="23480" y="26625"/>
                  <a:pt x="23586" y="26695"/>
                  <a:pt x="23736" y="26766"/>
                </a:cubicBezTo>
                <a:cubicBezTo>
                  <a:pt x="23376" y="26602"/>
                  <a:pt x="23052" y="26445"/>
                  <a:pt x="22749" y="26282"/>
                </a:cubicBezTo>
                <a:close/>
                <a:moveTo>
                  <a:pt x="85839" y="25560"/>
                </a:moveTo>
                <a:cubicBezTo>
                  <a:pt x="86173" y="25850"/>
                  <a:pt x="86534" y="26106"/>
                  <a:pt x="86939" y="26361"/>
                </a:cubicBezTo>
                <a:cubicBezTo>
                  <a:pt x="86833" y="26361"/>
                  <a:pt x="86754" y="26405"/>
                  <a:pt x="86649" y="26405"/>
                </a:cubicBezTo>
                <a:cubicBezTo>
                  <a:pt x="85698" y="26511"/>
                  <a:pt x="84738" y="26625"/>
                  <a:pt x="83752" y="26766"/>
                </a:cubicBezTo>
                <a:cubicBezTo>
                  <a:pt x="83382" y="26546"/>
                  <a:pt x="83057" y="26290"/>
                  <a:pt x="82757" y="26000"/>
                </a:cubicBezTo>
                <a:cubicBezTo>
                  <a:pt x="83418" y="25885"/>
                  <a:pt x="84043" y="25815"/>
                  <a:pt x="84703" y="25745"/>
                </a:cubicBezTo>
                <a:cubicBezTo>
                  <a:pt x="85073" y="25665"/>
                  <a:pt x="85478" y="25630"/>
                  <a:pt x="85839" y="25560"/>
                </a:cubicBezTo>
                <a:close/>
                <a:moveTo>
                  <a:pt x="23410" y="24380"/>
                </a:moveTo>
                <a:cubicBezTo>
                  <a:pt x="24070" y="24935"/>
                  <a:pt x="24871" y="25410"/>
                  <a:pt x="25752" y="25780"/>
                </a:cubicBezTo>
                <a:cubicBezTo>
                  <a:pt x="25646" y="26141"/>
                  <a:pt x="25532" y="26475"/>
                  <a:pt x="25391" y="26801"/>
                </a:cubicBezTo>
                <a:cubicBezTo>
                  <a:pt x="24545" y="26440"/>
                  <a:pt x="23736" y="26000"/>
                  <a:pt x="23040" y="25445"/>
                </a:cubicBezTo>
                <a:cubicBezTo>
                  <a:pt x="23146" y="25190"/>
                  <a:pt x="23260" y="24864"/>
                  <a:pt x="23410" y="24380"/>
                </a:cubicBezTo>
                <a:close/>
                <a:moveTo>
                  <a:pt x="54074" y="24380"/>
                </a:moveTo>
                <a:lnTo>
                  <a:pt x="54074" y="24380"/>
                </a:lnTo>
                <a:cubicBezTo>
                  <a:pt x="54004" y="24864"/>
                  <a:pt x="53924" y="25304"/>
                  <a:pt x="53854" y="25780"/>
                </a:cubicBezTo>
                <a:cubicBezTo>
                  <a:pt x="52973" y="26220"/>
                  <a:pt x="52128" y="26625"/>
                  <a:pt x="51248" y="26916"/>
                </a:cubicBezTo>
                <a:cubicBezTo>
                  <a:pt x="51362" y="26511"/>
                  <a:pt x="51433" y="26106"/>
                  <a:pt x="51538" y="25701"/>
                </a:cubicBezTo>
                <a:cubicBezTo>
                  <a:pt x="52384" y="25340"/>
                  <a:pt x="53229" y="24899"/>
                  <a:pt x="54074" y="24380"/>
                </a:cubicBezTo>
                <a:close/>
                <a:moveTo>
                  <a:pt x="48941" y="25595"/>
                </a:moveTo>
                <a:lnTo>
                  <a:pt x="48941" y="25595"/>
                </a:lnTo>
                <a:cubicBezTo>
                  <a:pt x="48827" y="25921"/>
                  <a:pt x="48721" y="26290"/>
                  <a:pt x="48607" y="26625"/>
                </a:cubicBezTo>
                <a:cubicBezTo>
                  <a:pt x="48237" y="26695"/>
                  <a:pt x="47876" y="26766"/>
                  <a:pt x="47506" y="26845"/>
                </a:cubicBezTo>
                <a:cubicBezTo>
                  <a:pt x="46916" y="26951"/>
                  <a:pt x="46335" y="26986"/>
                  <a:pt x="45781" y="26986"/>
                </a:cubicBezTo>
                <a:cubicBezTo>
                  <a:pt x="45895" y="26625"/>
                  <a:pt x="46001" y="26290"/>
                  <a:pt x="46150" y="25965"/>
                </a:cubicBezTo>
                <a:cubicBezTo>
                  <a:pt x="46696" y="25965"/>
                  <a:pt x="47286" y="25921"/>
                  <a:pt x="47876" y="25850"/>
                </a:cubicBezTo>
                <a:cubicBezTo>
                  <a:pt x="48237" y="25780"/>
                  <a:pt x="48607" y="25701"/>
                  <a:pt x="48941" y="25595"/>
                </a:cubicBezTo>
                <a:close/>
                <a:moveTo>
                  <a:pt x="90936" y="26000"/>
                </a:moveTo>
                <a:cubicBezTo>
                  <a:pt x="91306" y="26220"/>
                  <a:pt x="91711" y="26440"/>
                  <a:pt x="92116" y="26625"/>
                </a:cubicBezTo>
                <a:cubicBezTo>
                  <a:pt x="91015" y="26695"/>
                  <a:pt x="89880" y="26801"/>
                  <a:pt x="88700" y="26951"/>
                </a:cubicBezTo>
                <a:cubicBezTo>
                  <a:pt x="88594" y="26951"/>
                  <a:pt x="88480" y="26986"/>
                  <a:pt x="88374" y="26986"/>
                </a:cubicBezTo>
                <a:cubicBezTo>
                  <a:pt x="88224" y="26951"/>
                  <a:pt x="88119" y="26880"/>
                  <a:pt x="87969" y="26845"/>
                </a:cubicBezTo>
                <a:cubicBezTo>
                  <a:pt x="87714" y="26695"/>
                  <a:pt x="87415" y="26546"/>
                  <a:pt x="87194" y="26405"/>
                </a:cubicBezTo>
                <a:cubicBezTo>
                  <a:pt x="87529" y="26361"/>
                  <a:pt x="87820" y="26326"/>
                  <a:pt x="88154" y="26290"/>
                </a:cubicBezTo>
                <a:cubicBezTo>
                  <a:pt x="89140" y="26185"/>
                  <a:pt x="90056" y="26070"/>
                  <a:pt x="90936" y="26000"/>
                </a:cubicBezTo>
                <a:close/>
                <a:moveTo>
                  <a:pt x="44468" y="25894"/>
                </a:moveTo>
                <a:cubicBezTo>
                  <a:pt x="44757" y="25894"/>
                  <a:pt x="45050" y="25903"/>
                  <a:pt x="45340" y="25921"/>
                </a:cubicBezTo>
                <a:cubicBezTo>
                  <a:pt x="45561" y="25921"/>
                  <a:pt x="45816" y="25965"/>
                  <a:pt x="46080" y="25965"/>
                </a:cubicBezTo>
                <a:cubicBezTo>
                  <a:pt x="45930" y="26290"/>
                  <a:pt x="45781" y="26625"/>
                  <a:pt x="45675" y="26986"/>
                </a:cubicBezTo>
                <a:cubicBezTo>
                  <a:pt x="45420" y="26951"/>
                  <a:pt x="45200" y="26951"/>
                  <a:pt x="44935" y="26951"/>
                </a:cubicBezTo>
                <a:cubicBezTo>
                  <a:pt x="44390" y="26951"/>
                  <a:pt x="43800" y="26951"/>
                  <a:pt x="43254" y="26986"/>
                </a:cubicBezTo>
                <a:cubicBezTo>
                  <a:pt x="43034" y="26986"/>
                  <a:pt x="42849" y="26986"/>
                  <a:pt x="42664" y="27021"/>
                </a:cubicBezTo>
                <a:cubicBezTo>
                  <a:pt x="42778" y="26695"/>
                  <a:pt x="42919" y="26326"/>
                  <a:pt x="43069" y="25965"/>
                </a:cubicBezTo>
                <a:cubicBezTo>
                  <a:pt x="43219" y="25965"/>
                  <a:pt x="43395" y="25921"/>
                  <a:pt x="43615" y="25921"/>
                </a:cubicBezTo>
                <a:cubicBezTo>
                  <a:pt x="43892" y="25903"/>
                  <a:pt x="44178" y="25894"/>
                  <a:pt x="44468" y="25894"/>
                </a:cubicBezTo>
                <a:close/>
                <a:moveTo>
                  <a:pt x="103042" y="24899"/>
                </a:moveTo>
                <a:cubicBezTo>
                  <a:pt x="104072" y="25260"/>
                  <a:pt x="105102" y="25630"/>
                  <a:pt x="106167" y="26035"/>
                </a:cubicBezTo>
                <a:cubicBezTo>
                  <a:pt x="106563" y="26361"/>
                  <a:pt x="106968" y="26695"/>
                  <a:pt x="107408" y="27065"/>
                </a:cubicBezTo>
                <a:cubicBezTo>
                  <a:pt x="106387" y="26695"/>
                  <a:pt x="105357" y="26326"/>
                  <a:pt x="104362" y="26035"/>
                </a:cubicBezTo>
                <a:cubicBezTo>
                  <a:pt x="103922" y="25701"/>
                  <a:pt x="103482" y="25304"/>
                  <a:pt x="103042" y="24899"/>
                </a:cubicBezTo>
                <a:close/>
                <a:moveTo>
                  <a:pt x="104802" y="24750"/>
                </a:moveTo>
                <a:lnTo>
                  <a:pt x="104802" y="24750"/>
                </a:lnTo>
                <a:cubicBezTo>
                  <a:pt x="105137" y="24899"/>
                  <a:pt x="105463" y="25005"/>
                  <a:pt x="105797" y="25155"/>
                </a:cubicBezTo>
                <a:cubicBezTo>
                  <a:pt x="106088" y="25260"/>
                  <a:pt x="106387" y="25410"/>
                  <a:pt x="106713" y="25525"/>
                </a:cubicBezTo>
                <a:cubicBezTo>
                  <a:pt x="107047" y="25665"/>
                  <a:pt x="107373" y="25780"/>
                  <a:pt x="107743" y="25921"/>
                </a:cubicBezTo>
                <a:cubicBezTo>
                  <a:pt x="108218" y="26290"/>
                  <a:pt x="108694" y="26695"/>
                  <a:pt x="109204" y="27065"/>
                </a:cubicBezTo>
                <a:cubicBezTo>
                  <a:pt x="109028" y="26986"/>
                  <a:pt x="108843" y="26916"/>
                  <a:pt x="108658" y="26880"/>
                </a:cubicBezTo>
                <a:cubicBezTo>
                  <a:pt x="108033" y="26625"/>
                  <a:pt x="107373" y="26405"/>
                  <a:pt x="106748" y="26141"/>
                </a:cubicBezTo>
                <a:cubicBezTo>
                  <a:pt x="106563" y="26070"/>
                  <a:pt x="106387" y="26000"/>
                  <a:pt x="106202" y="25965"/>
                </a:cubicBezTo>
                <a:cubicBezTo>
                  <a:pt x="105727" y="25560"/>
                  <a:pt x="105287" y="25155"/>
                  <a:pt x="104802" y="24750"/>
                </a:cubicBezTo>
                <a:close/>
                <a:moveTo>
                  <a:pt x="69631" y="23905"/>
                </a:moveTo>
                <a:cubicBezTo>
                  <a:pt x="69666" y="24054"/>
                  <a:pt x="69736" y="24204"/>
                  <a:pt x="69771" y="24345"/>
                </a:cubicBezTo>
                <a:cubicBezTo>
                  <a:pt x="69921" y="24820"/>
                  <a:pt x="70071" y="25304"/>
                  <a:pt x="70212" y="25815"/>
                </a:cubicBezTo>
                <a:cubicBezTo>
                  <a:pt x="69701" y="26290"/>
                  <a:pt x="69190" y="26731"/>
                  <a:pt x="68636" y="27136"/>
                </a:cubicBezTo>
                <a:cubicBezTo>
                  <a:pt x="68530" y="26766"/>
                  <a:pt x="68416" y="26440"/>
                  <a:pt x="68310" y="26070"/>
                </a:cubicBezTo>
                <a:cubicBezTo>
                  <a:pt x="68231" y="25815"/>
                  <a:pt x="68160" y="25560"/>
                  <a:pt x="68090" y="25304"/>
                </a:cubicBezTo>
                <a:cubicBezTo>
                  <a:pt x="68636" y="24864"/>
                  <a:pt x="69146" y="24380"/>
                  <a:pt x="69631" y="23905"/>
                </a:cubicBezTo>
                <a:close/>
                <a:moveTo>
                  <a:pt x="100885" y="25225"/>
                </a:moveTo>
                <a:lnTo>
                  <a:pt x="100885" y="25225"/>
                </a:lnTo>
                <a:cubicBezTo>
                  <a:pt x="102056" y="25445"/>
                  <a:pt x="103156" y="25745"/>
                  <a:pt x="104292" y="26106"/>
                </a:cubicBezTo>
                <a:cubicBezTo>
                  <a:pt x="104767" y="26475"/>
                  <a:pt x="105207" y="26845"/>
                  <a:pt x="105612" y="27136"/>
                </a:cubicBezTo>
                <a:cubicBezTo>
                  <a:pt x="104477" y="26801"/>
                  <a:pt x="103341" y="26475"/>
                  <a:pt x="102161" y="26255"/>
                </a:cubicBezTo>
                <a:cubicBezTo>
                  <a:pt x="101721" y="25921"/>
                  <a:pt x="101281" y="25595"/>
                  <a:pt x="100885" y="25225"/>
                </a:cubicBezTo>
                <a:close/>
                <a:moveTo>
                  <a:pt x="23005" y="25560"/>
                </a:moveTo>
                <a:cubicBezTo>
                  <a:pt x="23700" y="26070"/>
                  <a:pt x="24466" y="26511"/>
                  <a:pt x="25347" y="26880"/>
                </a:cubicBezTo>
                <a:cubicBezTo>
                  <a:pt x="25311" y="26986"/>
                  <a:pt x="25276" y="27065"/>
                  <a:pt x="25206" y="27171"/>
                </a:cubicBezTo>
                <a:cubicBezTo>
                  <a:pt x="24686" y="26916"/>
                  <a:pt x="24140" y="26695"/>
                  <a:pt x="23630" y="26475"/>
                </a:cubicBezTo>
                <a:cubicBezTo>
                  <a:pt x="23480" y="26405"/>
                  <a:pt x="23295" y="26326"/>
                  <a:pt x="23146" y="26255"/>
                </a:cubicBezTo>
                <a:cubicBezTo>
                  <a:pt x="23075" y="26220"/>
                  <a:pt x="23005" y="26185"/>
                  <a:pt x="22926" y="26185"/>
                </a:cubicBezTo>
                <a:cubicBezTo>
                  <a:pt x="22820" y="26106"/>
                  <a:pt x="22705" y="26035"/>
                  <a:pt x="22635" y="25965"/>
                </a:cubicBezTo>
                <a:cubicBezTo>
                  <a:pt x="22749" y="25885"/>
                  <a:pt x="22855" y="25745"/>
                  <a:pt x="23005" y="25560"/>
                </a:cubicBezTo>
                <a:close/>
                <a:moveTo>
                  <a:pt x="79456" y="25665"/>
                </a:moveTo>
                <a:cubicBezTo>
                  <a:pt x="79641" y="25921"/>
                  <a:pt x="79861" y="26185"/>
                  <a:pt x="80081" y="26440"/>
                </a:cubicBezTo>
                <a:cubicBezTo>
                  <a:pt x="79350" y="26625"/>
                  <a:pt x="78611" y="26845"/>
                  <a:pt x="77880" y="27136"/>
                </a:cubicBezTo>
                <a:cubicBezTo>
                  <a:pt x="77845" y="27171"/>
                  <a:pt x="77809" y="27171"/>
                  <a:pt x="77809" y="27171"/>
                </a:cubicBezTo>
                <a:cubicBezTo>
                  <a:pt x="77625" y="26916"/>
                  <a:pt x="77440" y="26660"/>
                  <a:pt x="77255" y="26405"/>
                </a:cubicBezTo>
                <a:cubicBezTo>
                  <a:pt x="77404" y="26326"/>
                  <a:pt x="77554" y="26290"/>
                  <a:pt x="77695" y="26220"/>
                </a:cubicBezTo>
                <a:cubicBezTo>
                  <a:pt x="78285" y="26000"/>
                  <a:pt x="78875" y="25815"/>
                  <a:pt x="79456" y="25665"/>
                </a:cubicBezTo>
                <a:close/>
                <a:moveTo>
                  <a:pt x="96078" y="26581"/>
                </a:moveTo>
                <a:cubicBezTo>
                  <a:pt x="96518" y="26801"/>
                  <a:pt x="96923" y="26986"/>
                  <a:pt x="97319" y="27206"/>
                </a:cubicBezTo>
                <a:cubicBezTo>
                  <a:pt x="96734" y="27188"/>
                  <a:pt x="96139" y="27180"/>
                  <a:pt x="95535" y="27180"/>
                </a:cubicBezTo>
                <a:cubicBezTo>
                  <a:pt x="94931" y="27180"/>
                  <a:pt x="94317" y="27188"/>
                  <a:pt x="93692" y="27206"/>
                </a:cubicBezTo>
                <a:cubicBezTo>
                  <a:pt x="93287" y="27065"/>
                  <a:pt x="92882" y="26880"/>
                  <a:pt x="92477" y="26695"/>
                </a:cubicBezTo>
                <a:cubicBezTo>
                  <a:pt x="93727" y="26625"/>
                  <a:pt x="94942" y="26581"/>
                  <a:pt x="96078" y="26581"/>
                </a:cubicBezTo>
                <a:close/>
                <a:moveTo>
                  <a:pt x="98684" y="25850"/>
                </a:moveTo>
                <a:cubicBezTo>
                  <a:pt x="99045" y="25885"/>
                  <a:pt x="99414" y="25921"/>
                  <a:pt x="99784" y="25965"/>
                </a:cubicBezTo>
                <a:cubicBezTo>
                  <a:pt x="100585" y="26070"/>
                  <a:pt x="101395" y="26185"/>
                  <a:pt x="102126" y="26326"/>
                </a:cubicBezTo>
                <a:cubicBezTo>
                  <a:pt x="102566" y="26660"/>
                  <a:pt x="102971" y="26951"/>
                  <a:pt x="103411" y="27206"/>
                </a:cubicBezTo>
                <a:lnTo>
                  <a:pt x="103411" y="27241"/>
                </a:lnTo>
                <a:cubicBezTo>
                  <a:pt x="102936" y="27136"/>
                  <a:pt x="102425" y="27021"/>
                  <a:pt x="101906" y="26951"/>
                </a:cubicBezTo>
                <a:cubicBezTo>
                  <a:pt x="101281" y="26845"/>
                  <a:pt x="100620" y="26766"/>
                  <a:pt x="99960" y="26695"/>
                </a:cubicBezTo>
                <a:cubicBezTo>
                  <a:pt x="99520" y="26440"/>
                  <a:pt x="99080" y="26141"/>
                  <a:pt x="98684" y="25850"/>
                </a:cubicBezTo>
                <a:close/>
                <a:moveTo>
                  <a:pt x="56530" y="24380"/>
                </a:moveTo>
                <a:cubicBezTo>
                  <a:pt x="56530" y="24899"/>
                  <a:pt x="56530" y="25445"/>
                  <a:pt x="56565" y="26000"/>
                </a:cubicBezTo>
                <a:cubicBezTo>
                  <a:pt x="56205" y="26185"/>
                  <a:pt x="55800" y="26361"/>
                  <a:pt x="55430" y="26546"/>
                </a:cubicBezTo>
                <a:cubicBezTo>
                  <a:pt x="54884" y="26801"/>
                  <a:pt x="54329" y="27065"/>
                  <a:pt x="53783" y="27285"/>
                </a:cubicBezTo>
                <a:cubicBezTo>
                  <a:pt x="53819" y="26801"/>
                  <a:pt x="53889" y="26326"/>
                  <a:pt x="53924" y="25850"/>
                </a:cubicBezTo>
                <a:cubicBezTo>
                  <a:pt x="54400" y="25595"/>
                  <a:pt x="54884" y="25340"/>
                  <a:pt x="55359" y="25084"/>
                </a:cubicBezTo>
                <a:cubicBezTo>
                  <a:pt x="55720" y="24820"/>
                  <a:pt x="56125" y="24600"/>
                  <a:pt x="56530" y="24380"/>
                </a:cubicBezTo>
                <a:close/>
                <a:moveTo>
                  <a:pt x="82652" y="26035"/>
                </a:moveTo>
                <a:cubicBezTo>
                  <a:pt x="82942" y="26290"/>
                  <a:pt x="83277" y="26546"/>
                  <a:pt x="83638" y="26801"/>
                </a:cubicBezTo>
                <a:cubicBezTo>
                  <a:pt x="82792" y="26916"/>
                  <a:pt x="81956" y="27065"/>
                  <a:pt x="81146" y="27285"/>
                </a:cubicBezTo>
                <a:cubicBezTo>
                  <a:pt x="80812" y="27021"/>
                  <a:pt x="80521" y="26766"/>
                  <a:pt x="80266" y="26475"/>
                </a:cubicBezTo>
                <a:cubicBezTo>
                  <a:pt x="81032" y="26290"/>
                  <a:pt x="81842" y="26141"/>
                  <a:pt x="82652" y="26035"/>
                </a:cubicBezTo>
                <a:close/>
                <a:moveTo>
                  <a:pt x="59427" y="24600"/>
                </a:moveTo>
                <a:cubicBezTo>
                  <a:pt x="59506" y="25120"/>
                  <a:pt x="59612" y="25595"/>
                  <a:pt x="59682" y="26070"/>
                </a:cubicBezTo>
                <a:cubicBezTo>
                  <a:pt x="58731" y="26546"/>
                  <a:pt x="57745" y="26986"/>
                  <a:pt x="56750" y="27391"/>
                </a:cubicBezTo>
                <a:cubicBezTo>
                  <a:pt x="56715" y="26951"/>
                  <a:pt x="56680" y="26511"/>
                  <a:pt x="56680" y="26035"/>
                </a:cubicBezTo>
                <a:cubicBezTo>
                  <a:pt x="57596" y="25595"/>
                  <a:pt x="58511" y="25120"/>
                  <a:pt x="59427" y="24600"/>
                </a:cubicBezTo>
                <a:close/>
                <a:moveTo>
                  <a:pt x="14606" y="25815"/>
                </a:moveTo>
                <a:cubicBezTo>
                  <a:pt x="14016" y="26290"/>
                  <a:pt x="13426" y="26801"/>
                  <a:pt x="12915" y="27391"/>
                </a:cubicBezTo>
                <a:cubicBezTo>
                  <a:pt x="12701" y="27381"/>
                  <a:pt x="12487" y="27376"/>
                  <a:pt x="12271" y="27376"/>
                </a:cubicBezTo>
                <a:cubicBezTo>
                  <a:pt x="11749" y="27376"/>
                  <a:pt x="11221" y="27401"/>
                  <a:pt x="10679" y="27426"/>
                </a:cubicBezTo>
                <a:cubicBezTo>
                  <a:pt x="11225" y="26880"/>
                  <a:pt x="11815" y="26361"/>
                  <a:pt x="12405" y="25921"/>
                </a:cubicBezTo>
                <a:cubicBezTo>
                  <a:pt x="13136" y="25850"/>
                  <a:pt x="13866" y="25815"/>
                  <a:pt x="14606" y="25815"/>
                </a:cubicBezTo>
                <a:close/>
                <a:moveTo>
                  <a:pt x="40613" y="25525"/>
                </a:moveTo>
                <a:cubicBezTo>
                  <a:pt x="40428" y="25885"/>
                  <a:pt x="40278" y="26255"/>
                  <a:pt x="40137" y="26625"/>
                </a:cubicBezTo>
                <a:cubicBezTo>
                  <a:pt x="40058" y="26625"/>
                  <a:pt x="39988" y="26660"/>
                  <a:pt x="39917" y="26695"/>
                </a:cubicBezTo>
                <a:cubicBezTo>
                  <a:pt x="39768" y="26731"/>
                  <a:pt x="39583" y="26801"/>
                  <a:pt x="39363" y="26880"/>
                </a:cubicBezTo>
                <a:cubicBezTo>
                  <a:pt x="38737" y="27100"/>
                  <a:pt x="38042" y="27285"/>
                  <a:pt x="37311" y="27426"/>
                </a:cubicBezTo>
                <a:cubicBezTo>
                  <a:pt x="37496" y="27100"/>
                  <a:pt x="37637" y="26766"/>
                  <a:pt x="37822" y="26405"/>
                </a:cubicBezTo>
                <a:cubicBezTo>
                  <a:pt x="38517" y="26220"/>
                  <a:pt x="39213" y="26000"/>
                  <a:pt x="39917" y="25780"/>
                </a:cubicBezTo>
                <a:cubicBezTo>
                  <a:pt x="40093" y="25701"/>
                  <a:pt x="40278" y="25630"/>
                  <a:pt x="40463" y="25560"/>
                </a:cubicBezTo>
                <a:cubicBezTo>
                  <a:pt x="40498" y="25560"/>
                  <a:pt x="40533" y="25525"/>
                  <a:pt x="40613" y="25525"/>
                </a:cubicBezTo>
                <a:close/>
                <a:moveTo>
                  <a:pt x="23225" y="26625"/>
                </a:moveTo>
                <a:lnTo>
                  <a:pt x="23225" y="26625"/>
                </a:lnTo>
                <a:cubicBezTo>
                  <a:pt x="23700" y="26845"/>
                  <a:pt x="24211" y="27065"/>
                  <a:pt x="24730" y="27285"/>
                </a:cubicBezTo>
                <a:cubicBezTo>
                  <a:pt x="24801" y="27321"/>
                  <a:pt x="24871" y="27391"/>
                  <a:pt x="24986" y="27426"/>
                </a:cubicBezTo>
                <a:cubicBezTo>
                  <a:pt x="24986" y="27461"/>
                  <a:pt x="24950" y="27461"/>
                  <a:pt x="24950" y="27461"/>
                </a:cubicBezTo>
                <a:cubicBezTo>
                  <a:pt x="24730" y="27356"/>
                  <a:pt x="24510" y="27285"/>
                  <a:pt x="24290" y="27171"/>
                </a:cubicBezTo>
                <a:cubicBezTo>
                  <a:pt x="24070" y="27065"/>
                  <a:pt x="23806" y="26916"/>
                  <a:pt x="23586" y="26801"/>
                </a:cubicBezTo>
                <a:cubicBezTo>
                  <a:pt x="23480" y="26766"/>
                  <a:pt x="23331" y="26695"/>
                  <a:pt x="23225" y="26625"/>
                </a:cubicBezTo>
                <a:close/>
                <a:moveTo>
                  <a:pt x="87054" y="26440"/>
                </a:moveTo>
                <a:cubicBezTo>
                  <a:pt x="87344" y="26581"/>
                  <a:pt x="87635" y="26766"/>
                  <a:pt x="87934" y="26916"/>
                </a:cubicBezTo>
                <a:cubicBezTo>
                  <a:pt x="88004" y="26951"/>
                  <a:pt x="88119" y="26986"/>
                  <a:pt x="88189" y="27021"/>
                </a:cubicBezTo>
                <a:cubicBezTo>
                  <a:pt x="87124" y="27136"/>
                  <a:pt x="86094" y="27285"/>
                  <a:pt x="85073" y="27461"/>
                </a:cubicBezTo>
                <a:lnTo>
                  <a:pt x="85037" y="27461"/>
                </a:lnTo>
                <a:cubicBezTo>
                  <a:pt x="84632" y="27285"/>
                  <a:pt x="84228" y="27065"/>
                  <a:pt x="83858" y="26845"/>
                </a:cubicBezTo>
                <a:cubicBezTo>
                  <a:pt x="84817" y="26695"/>
                  <a:pt x="85733" y="26581"/>
                  <a:pt x="86684" y="26475"/>
                </a:cubicBezTo>
                <a:cubicBezTo>
                  <a:pt x="86798" y="26475"/>
                  <a:pt x="86904" y="26440"/>
                  <a:pt x="87054" y="26440"/>
                </a:cubicBezTo>
                <a:close/>
                <a:moveTo>
                  <a:pt x="76630" y="25481"/>
                </a:moveTo>
                <a:cubicBezTo>
                  <a:pt x="76779" y="25815"/>
                  <a:pt x="76964" y="26106"/>
                  <a:pt x="77149" y="26361"/>
                </a:cubicBezTo>
                <a:cubicBezTo>
                  <a:pt x="76410" y="26695"/>
                  <a:pt x="75749" y="27065"/>
                  <a:pt x="75168" y="27505"/>
                </a:cubicBezTo>
                <a:cubicBezTo>
                  <a:pt x="74983" y="27206"/>
                  <a:pt x="74834" y="26916"/>
                  <a:pt x="74728" y="26625"/>
                </a:cubicBezTo>
                <a:cubicBezTo>
                  <a:pt x="75353" y="26185"/>
                  <a:pt x="75969" y="25815"/>
                  <a:pt x="76630" y="25481"/>
                </a:cubicBezTo>
                <a:close/>
                <a:moveTo>
                  <a:pt x="96298" y="26581"/>
                </a:moveTo>
                <a:cubicBezTo>
                  <a:pt x="97539" y="26581"/>
                  <a:pt x="98789" y="26660"/>
                  <a:pt x="99960" y="26766"/>
                </a:cubicBezTo>
                <a:cubicBezTo>
                  <a:pt x="100004" y="26801"/>
                  <a:pt x="100004" y="26801"/>
                  <a:pt x="100039" y="26845"/>
                </a:cubicBezTo>
                <a:cubicBezTo>
                  <a:pt x="100444" y="27065"/>
                  <a:pt x="100841" y="27285"/>
                  <a:pt x="101246" y="27505"/>
                </a:cubicBezTo>
                <a:cubicBezTo>
                  <a:pt x="100075" y="27356"/>
                  <a:pt x="98824" y="27241"/>
                  <a:pt x="97583" y="27206"/>
                </a:cubicBezTo>
                <a:cubicBezTo>
                  <a:pt x="97143" y="27021"/>
                  <a:pt x="96703" y="26801"/>
                  <a:pt x="96298" y="26581"/>
                </a:cubicBezTo>
                <a:close/>
                <a:moveTo>
                  <a:pt x="62253" y="24864"/>
                </a:moveTo>
                <a:cubicBezTo>
                  <a:pt x="62367" y="25375"/>
                  <a:pt x="62473" y="25885"/>
                  <a:pt x="62623" y="26361"/>
                </a:cubicBezTo>
                <a:cubicBezTo>
                  <a:pt x="61777" y="26801"/>
                  <a:pt x="60932" y="27171"/>
                  <a:pt x="60052" y="27541"/>
                </a:cubicBezTo>
                <a:cubicBezTo>
                  <a:pt x="59981" y="27171"/>
                  <a:pt x="59902" y="26801"/>
                  <a:pt x="59832" y="26440"/>
                </a:cubicBezTo>
                <a:cubicBezTo>
                  <a:pt x="59832" y="26326"/>
                  <a:pt x="59797" y="26220"/>
                  <a:pt x="59797" y="26141"/>
                </a:cubicBezTo>
                <a:cubicBezTo>
                  <a:pt x="60606" y="25745"/>
                  <a:pt x="61443" y="25304"/>
                  <a:pt x="62253" y="24864"/>
                </a:cubicBezTo>
                <a:close/>
                <a:moveTo>
                  <a:pt x="92301" y="26695"/>
                </a:moveTo>
                <a:cubicBezTo>
                  <a:pt x="92301" y="26731"/>
                  <a:pt x="92336" y="26731"/>
                  <a:pt x="92371" y="26731"/>
                </a:cubicBezTo>
                <a:cubicBezTo>
                  <a:pt x="92741" y="26916"/>
                  <a:pt x="93102" y="27065"/>
                  <a:pt x="93507" y="27206"/>
                </a:cubicBezTo>
                <a:cubicBezTo>
                  <a:pt x="92811" y="27241"/>
                  <a:pt x="92081" y="27285"/>
                  <a:pt x="91376" y="27356"/>
                </a:cubicBezTo>
                <a:cubicBezTo>
                  <a:pt x="90795" y="27391"/>
                  <a:pt x="90241" y="27461"/>
                  <a:pt x="89695" y="27541"/>
                </a:cubicBezTo>
                <a:cubicBezTo>
                  <a:pt x="89290" y="27391"/>
                  <a:pt x="88920" y="27241"/>
                  <a:pt x="88515" y="27065"/>
                </a:cubicBezTo>
                <a:cubicBezTo>
                  <a:pt x="88594" y="27065"/>
                  <a:pt x="88629" y="27065"/>
                  <a:pt x="88700" y="27021"/>
                </a:cubicBezTo>
                <a:cubicBezTo>
                  <a:pt x="89950" y="26880"/>
                  <a:pt x="91156" y="26766"/>
                  <a:pt x="92301" y="26695"/>
                </a:cubicBezTo>
                <a:close/>
                <a:moveTo>
                  <a:pt x="12255" y="25921"/>
                </a:moveTo>
                <a:lnTo>
                  <a:pt x="12255" y="25921"/>
                </a:lnTo>
                <a:cubicBezTo>
                  <a:pt x="11665" y="26405"/>
                  <a:pt x="11084" y="26880"/>
                  <a:pt x="10565" y="27426"/>
                </a:cubicBezTo>
                <a:cubicBezTo>
                  <a:pt x="9904" y="27461"/>
                  <a:pt x="9279" y="27505"/>
                  <a:pt x="8663" y="27541"/>
                </a:cubicBezTo>
                <a:cubicBezTo>
                  <a:pt x="8478" y="27541"/>
                  <a:pt x="8293" y="27576"/>
                  <a:pt x="8108" y="27576"/>
                </a:cubicBezTo>
                <a:cubicBezTo>
                  <a:pt x="8698" y="27100"/>
                  <a:pt x="9244" y="26625"/>
                  <a:pt x="9869" y="26141"/>
                </a:cubicBezTo>
                <a:cubicBezTo>
                  <a:pt x="10019" y="26141"/>
                  <a:pt x="10160" y="26141"/>
                  <a:pt x="10309" y="26106"/>
                </a:cubicBezTo>
                <a:cubicBezTo>
                  <a:pt x="10935" y="26035"/>
                  <a:pt x="11595" y="26000"/>
                  <a:pt x="12255" y="25921"/>
                </a:cubicBezTo>
                <a:close/>
                <a:moveTo>
                  <a:pt x="14747" y="25815"/>
                </a:moveTo>
                <a:cubicBezTo>
                  <a:pt x="15557" y="25850"/>
                  <a:pt x="16367" y="25885"/>
                  <a:pt x="17168" y="26035"/>
                </a:cubicBezTo>
                <a:cubicBezTo>
                  <a:pt x="16587" y="26440"/>
                  <a:pt x="16032" y="26986"/>
                  <a:pt x="15557" y="27611"/>
                </a:cubicBezTo>
                <a:cubicBezTo>
                  <a:pt x="15372" y="27576"/>
                  <a:pt x="15222" y="27541"/>
                  <a:pt x="15046" y="27541"/>
                </a:cubicBezTo>
                <a:cubicBezTo>
                  <a:pt x="14386" y="27426"/>
                  <a:pt x="13725" y="27391"/>
                  <a:pt x="13021" y="27391"/>
                </a:cubicBezTo>
                <a:cubicBezTo>
                  <a:pt x="13576" y="26801"/>
                  <a:pt x="14122" y="26255"/>
                  <a:pt x="14747" y="25815"/>
                </a:cubicBezTo>
                <a:close/>
                <a:moveTo>
                  <a:pt x="71788" y="24345"/>
                </a:moveTo>
                <a:cubicBezTo>
                  <a:pt x="72008" y="24970"/>
                  <a:pt x="72192" y="25595"/>
                  <a:pt x="72377" y="26185"/>
                </a:cubicBezTo>
                <a:cubicBezTo>
                  <a:pt x="72052" y="26475"/>
                  <a:pt x="71682" y="26801"/>
                  <a:pt x="71347" y="27136"/>
                </a:cubicBezTo>
                <a:cubicBezTo>
                  <a:pt x="71171" y="27321"/>
                  <a:pt x="71022" y="27461"/>
                  <a:pt x="70837" y="27611"/>
                </a:cubicBezTo>
                <a:cubicBezTo>
                  <a:pt x="70687" y="27021"/>
                  <a:pt x="70511" y="26405"/>
                  <a:pt x="70326" y="25815"/>
                </a:cubicBezTo>
                <a:cubicBezTo>
                  <a:pt x="70546" y="25595"/>
                  <a:pt x="70801" y="25375"/>
                  <a:pt x="71022" y="25120"/>
                </a:cubicBezTo>
                <a:cubicBezTo>
                  <a:pt x="71277" y="24864"/>
                  <a:pt x="71532" y="24565"/>
                  <a:pt x="71788" y="24345"/>
                </a:cubicBezTo>
                <a:close/>
                <a:moveTo>
                  <a:pt x="25831" y="25815"/>
                </a:moveTo>
                <a:cubicBezTo>
                  <a:pt x="26667" y="26185"/>
                  <a:pt x="27627" y="26475"/>
                  <a:pt x="28648" y="26695"/>
                </a:cubicBezTo>
                <a:cubicBezTo>
                  <a:pt x="28542" y="27136"/>
                  <a:pt x="28393" y="27426"/>
                  <a:pt x="28287" y="27646"/>
                </a:cubicBezTo>
                <a:cubicBezTo>
                  <a:pt x="27292" y="27461"/>
                  <a:pt x="26341" y="27206"/>
                  <a:pt x="25461" y="26845"/>
                </a:cubicBezTo>
                <a:cubicBezTo>
                  <a:pt x="25611" y="26511"/>
                  <a:pt x="25752" y="26185"/>
                  <a:pt x="25831" y="25815"/>
                </a:cubicBezTo>
                <a:close/>
                <a:moveTo>
                  <a:pt x="4481" y="26361"/>
                </a:moveTo>
                <a:cubicBezTo>
                  <a:pt x="4921" y="26383"/>
                  <a:pt x="5362" y="26394"/>
                  <a:pt x="5802" y="26394"/>
                </a:cubicBezTo>
                <a:cubicBezTo>
                  <a:pt x="6242" y="26394"/>
                  <a:pt x="6682" y="26383"/>
                  <a:pt x="7122" y="26361"/>
                </a:cubicBezTo>
                <a:lnTo>
                  <a:pt x="7122" y="26361"/>
                </a:lnTo>
                <a:cubicBezTo>
                  <a:pt x="6533" y="26801"/>
                  <a:pt x="5943" y="27241"/>
                  <a:pt x="5397" y="27681"/>
                </a:cubicBezTo>
                <a:cubicBezTo>
                  <a:pt x="4516" y="27681"/>
                  <a:pt x="3601" y="27681"/>
                  <a:pt x="2720" y="27646"/>
                </a:cubicBezTo>
                <a:cubicBezTo>
                  <a:pt x="3302" y="27206"/>
                  <a:pt x="3891" y="26801"/>
                  <a:pt x="4481" y="26361"/>
                </a:cubicBezTo>
                <a:close/>
                <a:moveTo>
                  <a:pt x="9684" y="26185"/>
                </a:moveTo>
                <a:lnTo>
                  <a:pt x="9684" y="26185"/>
                </a:lnTo>
                <a:cubicBezTo>
                  <a:pt x="9103" y="26625"/>
                  <a:pt x="8549" y="27100"/>
                  <a:pt x="8003" y="27576"/>
                </a:cubicBezTo>
                <a:cubicBezTo>
                  <a:pt x="7519" y="27611"/>
                  <a:pt x="7008" y="27646"/>
                  <a:pt x="6533" y="27646"/>
                </a:cubicBezTo>
                <a:cubicBezTo>
                  <a:pt x="6198" y="27681"/>
                  <a:pt x="5872" y="27681"/>
                  <a:pt x="5538" y="27681"/>
                </a:cubicBezTo>
                <a:cubicBezTo>
                  <a:pt x="6092" y="27241"/>
                  <a:pt x="6682" y="26801"/>
                  <a:pt x="7263" y="26361"/>
                </a:cubicBezTo>
                <a:cubicBezTo>
                  <a:pt x="7783" y="26326"/>
                  <a:pt x="8293" y="26290"/>
                  <a:pt x="8804" y="26255"/>
                </a:cubicBezTo>
                <a:cubicBezTo>
                  <a:pt x="9103" y="26220"/>
                  <a:pt x="9394" y="26220"/>
                  <a:pt x="9684" y="26185"/>
                </a:cubicBezTo>
                <a:close/>
                <a:moveTo>
                  <a:pt x="42955" y="26000"/>
                </a:moveTo>
                <a:cubicBezTo>
                  <a:pt x="42814" y="26326"/>
                  <a:pt x="42699" y="26695"/>
                  <a:pt x="42558" y="27021"/>
                </a:cubicBezTo>
                <a:cubicBezTo>
                  <a:pt x="41528" y="27136"/>
                  <a:pt x="40754" y="27356"/>
                  <a:pt x="39697" y="27681"/>
                </a:cubicBezTo>
                <a:cubicBezTo>
                  <a:pt x="39873" y="27356"/>
                  <a:pt x="40023" y="27021"/>
                  <a:pt x="40172" y="26695"/>
                </a:cubicBezTo>
                <a:cubicBezTo>
                  <a:pt x="41194" y="26326"/>
                  <a:pt x="41933" y="26106"/>
                  <a:pt x="42955" y="26000"/>
                </a:cubicBezTo>
                <a:close/>
                <a:moveTo>
                  <a:pt x="22089" y="26255"/>
                </a:moveTo>
                <a:cubicBezTo>
                  <a:pt x="22565" y="26440"/>
                  <a:pt x="23075" y="26660"/>
                  <a:pt x="23551" y="26880"/>
                </a:cubicBezTo>
                <a:cubicBezTo>
                  <a:pt x="23771" y="27021"/>
                  <a:pt x="24026" y="27136"/>
                  <a:pt x="24246" y="27241"/>
                </a:cubicBezTo>
                <a:cubicBezTo>
                  <a:pt x="24431" y="27321"/>
                  <a:pt x="24616" y="27426"/>
                  <a:pt x="24766" y="27505"/>
                </a:cubicBezTo>
                <a:cubicBezTo>
                  <a:pt x="24581" y="27576"/>
                  <a:pt x="24396" y="27646"/>
                  <a:pt x="24211" y="27726"/>
                </a:cubicBezTo>
                <a:cubicBezTo>
                  <a:pt x="23331" y="27241"/>
                  <a:pt x="22380" y="26766"/>
                  <a:pt x="21429" y="26361"/>
                </a:cubicBezTo>
                <a:cubicBezTo>
                  <a:pt x="21649" y="26290"/>
                  <a:pt x="21869" y="26255"/>
                  <a:pt x="22089" y="26255"/>
                </a:cubicBezTo>
                <a:close/>
                <a:moveTo>
                  <a:pt x="25532" y="27461"/>
                </a:moveTo>
                <a:cubicBezTo>
                  <a:pt x="25787" y="27541"/>
                  <a:pt x="26007" y="27646"/>
                  <a:pt x="26271" y="27726"/>
                </a:cubicBezTo>
                <a:cubicBezTo>
                  <a:pt x="26051" y="27681"/>
                  <a:pt x="25866" y="27611"/>
                  <a:pt x="25681" y="27541"/>
                </a:cubicBezTo>
                <a:cubicBezTo>
                  <a:pt x="25646" y="27505"/>
                  <a:pt x="25567" y="27461"/>
                  <a:pt x="25496" y="27461"/>
                </a:cubicBezTo>
                <a:close/>
                <a:moveTo>
                  <a:pt x="51433" y="25745"/>
                </a:moveTo>
                <a:cubicBezTo>
                  <a:pt x="51318" y="26141"/>
                  <a:pt x="51248" y="26546"/>
                  <a:pt x="51177" y="26951"/>
                </a:cubicBezTo>
                <a:cubicBezTo>
                  <a:pt x="50218" y="27321"/>
                  <a:pt x="49267" y="27576"/>
                  <a:pt x="48351" y="27761"/>
                </a:cubicBezTo>
                <a:cubicBezTo>
                  <a:pt x="48457" y="27426"/>
                  <a:pt x="48571" y="27065"/>
                  <a:pt x="48677" y="26695"/>
                </a:cubicBezTo>
                <a:cubicBezTo>
                  <a:pt x="49602" y="26475"/>
                  <a:pt x="50517" y="26141"/>
                  <a:pt x="51433" y="25745"/>
                </a:cubicBezTo>
                <a:close/>
                <a:moveTo>
                  <a:pt x="73988" y="25005"/>
                </a:moveTo>
                <a:cubicBezTo>
                  <a:pt x="74173" y="25525"/>
                  <a:pt x="74358" y="26070"/>
                  <a:pt x="74614" y="26581"/>
                </a:cubicBezTo>
                <a:cubicBezTo>
                  <a:pt x="74068" y="26916"/>
                  <a:pt x="73548" y="27321"/>
                  <a:pt x="73002" y="27761"/>
                </a:cubicBezTo>
                <a:cubicBezTo>
                  <a:pt x="72818" y="27241"/>
                  <a:pt x="72668" y="26731"/>
                  <a:pt x="72492" y="26220"/>
                </a:cubicBezTo>
                <a:cubicBezTo>
                  <a:pt x="73002" y="25780"/>
                  <a:pt x="73478" y="25375"/>
                  <a:pt x="73988" y="25005"/>
                </a:cubicBezTo>
                <a:close/>
                <a:moveTo>
                  <a:pt x="95739" y="27252"/>
                </a:moveTo>
                <a:cubicBezTo>
                  <a:pt x="96348" y="27252"/>
                  <a:pt x="96954" y="27263"/>
                  <a:pt x="97539" y="27285"/>
                </a:cubicBezTo>
                <a:cubicBezTo>
                  <a:pt x="97979" y="27505"/>
                  <a:pt x="98384" y="27681"/>
                  <a:pt x="98789" y="27866"/>
                </a:cubicBezTo>
                <a:cubicBezTo>
                  <a:pt x="97932" y="27815"/>
                  <a:pt x="97051" y="27782"/>
                  <a:pt x="96154" y="27782"/>
                </a:cubicBezTo>
                <a:cubicBezTo>
                  <a:pt x="95825" y="27782"/>
                  <a:pt x="95495" y="27786"/>
                  <a:pt x="95162" y="27796"/>
                </a:cubicBezTo>
                <a:cubicBezTo>
                  <a:pt x="95048" y="27761"/>
                  <a:pt x="94942" y="27726"/>
                  <a:pt x="94827" y="27681"/>
                </a:cubicBezTo>
                <a:cubicBezTo>
                  <a:pt x="94537" y="27541"/>
                  <a:pt x="94202" y="27426"/>
                  <a:pt x="93912" y="27285"/>
                </a:cubicBezTo>
                <a:cubicBezTo>
                  <a:pt x="94515" y="27263"/>
                  <a:pt x="95129" y="27252"/>
                  <a:pt x="95739" y="27252"/>
                </a:cubicBezTo>
                <a:close/>
                <a:moveTo>
                  <a:pt x="37716" y="26405"/>
                </a:moveTo>
                <a:cubicBezTo>
                  <a:pt x="37531" y="26801"/>
                  <a:pt x="37382" y="27136"/>
                  <a:pt x="37197" y="27461"/>
                </a:cubicBezTo>
                <a:cubicBezTo>
                  <a:pt x="36316" y="27646"/>
                  <a:pt x="35366" y="27796"/>
                  <a:pt x="34415" y="27902"/>
                </a:cubicBezTo>
                <a:cubicBezTo>
                  <a:pt x="34450" y="27761"/>
                  <a:pt x="34520" y="27611"/>
                  <a:pt x="34556" y="27461"/>
                </a:cubicBezTo>
                <a:cubicBezTo>
                  <a:pt x="34635" y="27285"/>
                  <a:pt x="34705" y="27100"/>
                  <a:pt x="34811" y="26916"/>
                </a:cubicBezTo>
                <a:cubicBezTo>
                  <a:pt x="35031" y="26880"/>
                  <a:pt x="35251" y="26845"/>
                  <a:pt x="35471" y="26845"/>
                </a:cubicBezTo>
                <a:cubicBezTo>
                  <a:pt x="36211" y="26731"/>
                  <a:pt x="36977" y="26581"/>
                  <a:pt x="37716" y="26405"/>
                </a:cubicBezTo>
                <a:close/>
                <a:moveTo>
                  <a:pt x="25241" y="27461"/>
                </a:moveTo>
                <a:cubicBezTo>
                  <a:pt x="25426" y="27541"/>
                  <a:pt x="25611" y="27611"/>
                  <a:pt x="25787" y="27681"/>
                </a:cubicBezTo>
                <a:cubicBezTo>
                  <a:pt x="25972" y="27796"/>
                  <a:pt x="26157" y="27866"/>
                  <a:pt x="26306" y="27946"/>
                </a:cubicBezTo>
                <a:cubicBezTo>
                  <a:pt x="25901" y="27796"/>
                  <a:pt x="25496" y="27646"/>
                  <a:pt x="25091" y="27505"/>
                </a:cubicBezTo>
                <a:lnTo>
                  <a:pt x="25127" y="27505"/>
                </a:lnTo>
                <a:cubicBezTo>
                  <a:pt x="25171" y="27505"/>
                  <a:pt x="25206" y="27505"/>
                  <a:pt x="25241" y="27461"/>
                </a:cubicBezTo>
                <a:close/>
                <a:moveTo>
                  <a:pt x="28727" y="26695"/>
                </a:moveTo>
                <a:cubicBezTo>
                  <a:pt x="29423" y="26845"/>
                  <a:pt x="30118" y="26916"/>
                  <a:pt x="30814" y="26986"/>
                </a:cubicBezTo>
                <a:cubicBezTo>
                  <a:pt x="31113" y="27021"/>
                  <a:pt x="31404" y="27021"/>
                  <a:pt x="31659" y="27021"/>
                </a:cubicBezTo>
                <a:cubicBezTo>
                  <a:pt x="31509" y="27461"/>
                  <a:pt x="31369" y="27761"/>
                  <a:pt x="31219" y="27981"/>
                </a:cubicBezTo>
                <a:cubicBezTo>
                  <a:pt x="30268" y="27946"/>
                  <a:pt x="29308" y="27831"/>
                  <a:pt x="28358" y="27681"/>
                </a:cubicBezTo>
                <a:cubicBezTo>
                  <a:pt x="28507" y="27461"/>
                  <a:pt x="28613" y="27136"/>
                  <a:pt x="28727" y="26695"/>
                </a:cubicBezTo>
                <a:close/>
                <a:moveTo>
                  <a:pt x="88339" y="27100"/>
                </a:moveTo>
                <a:cubicBezTo>
                  <a:pt x="88735" y="27241"/>
                  <a:pt x="89105" y="27391"/>
                  <a:pt x="89510" y="27541"/>
                </a:cubicBezTo>
                <a:cubicBezTo>
                  <a:pt x="88409" y="27681"/>
                  <a:pt x="87344" y="27796"/>
                  <a:pt x="86314" y="27981"/>
                </a:cubicBezTo>
                <a:cubicBezTo>
                  <a:pt x="85953" y="27831"/>
                  <a:pt x="85583" y="27681"/>
                  <a:pt x="85214" y="27541"/>
                </a:cubicBezTo>
                <a:cubicBezTo>
                  <a:pt x="86244" y="27356"/>
                  <a:pt x="87274" y="27206"/>
                  <a:pt x="88339" y="27100"/>
                </a:cubicBezTo>
                <a:close/>
                <a:moveTo>
                  <a:pt x="34705" y="26916"/>
                </a:moveTo>
                <a:cubicBezTo>
                  <a:pt x="34635" y="27100"/>
                  <a:pt x="34556" y="27285"/>
                  <a:pt x="34485" y="27426"/>
                </a:cubicBezTo>
                <a:cubicBezTo>
                  <a:pt x="34450" y="27611"/>
                  <a:pt x="34371" y="27761"/>
                  <a:pt x="34300" y="27902"/>
                </a:cubicBezTo>
                <a:cubicBezTo>
                  <a:pt x="33574" y="27960"/>
                  <a:pt x="32842" y="27994"/>
                  <a:pt x="32113" y="27994"/>
                </a:cubicBezTo>
                <a:cubicBezTo>
                  <a:pt x="31853" y="27994"/>
                  <a:pt x="31593" y="27990"/>
                  <a:pt x="31333" y="27981"/>
                </a:cubicBezTo>
                <a:cubicBezTo>
                  <a:pt x="31474" y="27761"/>
                  <a:pt x="31589" y="27426"/>
                  <a:pt x="31774" y="27021"/>
                </a:cubicBezTo>
                <a:cubicBezTo>
                  <a:pt x="32021" y="27033"/>
                  <a:pt x="32271" y="27038"/>
                  <a:pt x="32522" y="27038"/>
                </a:cubicBezTo>
                <a:cubicBezTo>
                  <a:pt x="33238" y="27038"/>
                  <a:pt x="33969" y="26994"/>
                  <a:pt x="34705" y="26916"/>
                </a:cubicBezTo>
                <a:close/>
                <a:moveTo>
                  <a:pt x="93692" y="27321"/>
                </a:moveTo>
                <a:cubicBezTo>
                  <a:pt x="94062" y="27461"/>
                  <a:pt x="94422" y="27611"/>
                  <a:pt x="94827" y="27761"/>
                </a:cubicBezTo>
                <a:cubicBezTo>
                  <a:pt x="94863" y="27761"/>
                  <a:pt x="94898" y="27796"/>
                  <a:pt x="94942" y="27796"/>
                </a:cubicBezTo>
                <a:cubicBezTo>
                  <a:pt x="94018" y="27796"/>
                  <a:pt x="93067" y="27831"/>
                  <a:pt x="92116" y="27902"/>
                </a:cubicBezTo>
                <a:cubicBezTo>
                  <a:pt x="91781" y="27946"/>
                  <a:pt x="91420" y="27981"/>
                  <a:pt x="91086" y="28016"/>
                </a:cubicBezTo>
                <a:cubicBezTo>
                  <a:pt x="91051" y="27981"/>
                  <a:pt x="91015" y="27981"/>
                  <a:pt x="90980" y="27981"/>
                </a:cubicBezTo>
                <a:cubicBezTo>
                  <a:pt x="90610" y="27831"/>
                  <a:pt x="90241" y="27726"/>
                  <a:pt x="89880" y="27576"/>
                </a:cubicBezTo>
                <a:cubicBezTo>
                  <a:pt x="90390" y="27541"/>
                  <a:pt x="90866" y="27505"/>
                  <a:pt x="91376" y="27426"/>
                </a:cubicBezTo>
                <a:cubicBezTo>
                  <a:pt x="92151" y="27391"/>
                  <a:pt x="92917" y="27321"/>
                  <a:pt x="93692" y="27321"/>
                </a:cubicBezTo>
                <a:close/>
                <a:moveTo>
                  <a:pt x="25426" y="26916"/>
                </a:moveTo>
                <a:cubicBezTo>
                  <a:pt x="26306" y="27285"/>
                  <a:pt x="27257" y="27541"/>
                  <a:pt x="28252" y="27726"/>
                </a:cubicBezTo>
                <a:cubicBezTo>
                  <a:pt x="28137" y="27866"/>
                  <a:pt x="28067" y="27946"/>
                  <a:pt x="27953" y="27981"/>
                </a:cubicBezTo>
                <a:cubicBezTo>
                  <a:pt x="27908" y="28006"/>
                  <a:pt x="27859" y="28018"/>
                  <a:pt x="27806" y="28018"/>
                </a:cubicBezTo>
                <a:cubicBezTo>
                  <a:pt x="27640" y="28018"/>
                  <a:pt x="27433" y="27909"/>
                  <a:pt x="27187" y="27796"/>
                </a:cubicBezTo>
                <a:cubicBezTo>
                  <a:pt x="26817" y="27611"/>
                  <a:pt x="26341" y="27356"/>
                  <a:pt x="25646" y="27356"/>
                </a:cubicBezTo>
                <a:cubicBezTo>
                  <a:pt x="25567" y="27321"/>
                  <a:pt x="25461" y="27285"/>
                  <a:pt x="25347" y="27206"/>
                </a:cubicBezTo>
                <a:lnTo>
                  <a:pt x="25276" y="27206"/>
                </a:lnTo>
                <a:cubicBezTo>
                  <a:pt x="25347" y="27100"/>
                  <a:pt x="25391" y="27021"/>
                  <a:pt x="25426" y="26916"/>
                </a:cubicBezTo>
                <a:close/>
                <a:moveTo>
                  <a:pt x="80151" y="26511"/>
                </a:moveTo>
                <a:cubicBezTo>
                  <a:pt x="80415" y="26801"/>
                  <a:pt x="80706" y="27065"/>
                  <a:pt x="81032" y="27285"/>
                </a:cubicBezTo>
                <a:cubicBezTo>
                  <a:pt x="80486" y="27426"/>
                  <a:pt x="79896" y="27576"/>
                  <a:pt x="79350" y="27761"/>
                </a:cubicBezTo>
                <a:cubicBezTo>
                  <a:pt x="79095" y="27866"/>
                  <a:pt x="78831" y="27946"/>
                  <a:pt x="78575" y="28051"/>
                </a:cubicBezTo>
                <a:cubicBezTo>
                  <a:pt x="78320" y="27796"/>
                  <a:pt x="78065" y="27541"/>
                  <a:pt x="77845" y="27241"/>
                </a:cubicBezTo>
                <a:cubicBezTo>
                  <a:pt x="77880" y="27241"/>
                  <a:pt x="77880" y="27241"/>
                  <a:pt x="77915" y="27206"/>
                </a:cubicBezTo>
                <a:cubicBezTo>
                  <a:pt x="78655" y="26916"/>
                  <a:pt x="79385" y="26695"/>
                  <a:pt x="80151" y="26511"/>
                </a:cubicBezTo>
                <a:close/>
                <a:moveTo>
                  <a:pt x="83752" y="26880"/>
                </a:moveTo>
                <a:cubicBezTo>
                  <a:pt x="84113" y="27100"/>
                  <a:pt x="84483" y="27321"/>
                  <a:pt x="84923" y="27505"/>
                </a:cubicBezTo>
                <a:cubicBezTo>
                  <a:pt x="84043" y="27646"/>
                  <a:pt x="83197" y="27831"/>
                  <a:pt x="82317" y="28051"/>
                </a:cubicBezTo>
                <a:cubicBezTo>
                  <a:pt x="82132" y="27946"/>
                  <a:pt x="81956" y="27831"/>
                  <a:pt x="81771" y="27726"/>
                </a:cubicBezTo>
                <a:cubicBezTo>
                  <a:pt x="81586" y="27611"/>
                  <a:pt x="81401" y="27461"/>
                  <a:pt x="81217" y="27356"/>
                </a:cubicBezTo>
                <a:cubicBezTo>
                  <a:pt x="82062" y="27136"/>
                  <a:pt x="82907" y="26986"/>
                  <a:pt x="83752" y="26880"/>
                </a:cubicBezTo>
                <a:close/>
                <a:moveTo>
                  <a:pt x="48571" y="26695"/>
                </a:moveTo>
                <a:cubicBezTo>
                  <a:pt x="48457" y="27065"/>
                  <a:pt x="48351" y="27426"/>
                  <a:pt x="48237" y="27796"/>
                </a:cubicBezTo>
                <a:cubicBezTo>
                  <a:pt x="47946" y="27866"/>
                  <a:pt x="47656" y="27902"/>
                  <a:pt x="47321" y="27946"/>
                </a:cubicBezTo>
                <a:cubicBezTo>
                  <a:pt x="46661" y="28051"/>
                  <a:pt x="45966" y="28122"/>
                  <a:pt x="45340" y="28166"/>
                </a:cubicBezTo>
                <a:cubicBezTo>
                  <a:pt x="45340" y="28086"/>
                  <a:pt x="45376" y="28016"/>
                  <a:pt x="45420" y="27946"/>
                </a:cubicBezTo>
                <a:cubicBezTo>
                  <a:pt x="45525" y="27646"/>
                  <a:pt x="45640" y="27356"/>
                  <a:pt x="45745" y="27065"/>
                </a:cubicBezTo>
                <a:cubicBezTo>
                  <a:pt x="46335" y="27065"/>
                  <a:pt x="46916" y="27021"/>
                  <a:pt x="47506" y="26916"/>
                </a:cubicBezTo>
                <a:cubicBezTo>
                  <a:pt x="47876" y="26880"/>
                  <a:pt x="48237" y="26801"/>
                  <a:pt x="48571" y="26695"/>
                </a:cubicBezTo>
                <a:close/>
                <a:moveTo>
                  <a:pt x="65449" y="24864"/>
                </a:moveTo>
                <a:cubicBezTo>
                  <a:pt x="65519" y="25040"/>
                  <a:pt x="65554" y="25225"/>
                  <a:pt x="65625" y="25445"/>
                </a:cubicBezTo>
                <a:cubicBezTo>
                  <a:pt x="65739" y="25850"/>
                  <a:pt x="65889" y="26255"/>
                  <a:pt x="65995" y="26660"/>
                </a:cubicBezTo>
                <a:cubicBezTo>
                  <a:pt x="65079" y="27206"/>
                  <a:pt x="64128" y="27726"/>
                  <a:pt x="63133" y="28166"/>
                </a:cubicBezTo>
                <a:cubicBezTo>
                  <a:pt x="63028" y="27681"/>
                  <a:pt x="62913" y="27206"/>
                  <a:pt x="62763" y="26731"/>
                </a:cubicBezTo>
                <a:cubicBezTo>
                  <a:pt x="62763" y="26625"/>
                  <a:pt x="62728" y="26511"/>
                  <a:pt x="62693" y="26440"/>
                </a:cubicBezTo>
                <a:cubicBezTo>
                  <a:pt x="63644" y="25965"/>
                  <a:pt x="64568" y="25445"/>
                  <a:pt x="65449" y="24864"/>
                </a:cubicBezTo>
                <a:close/>
                <a:moveTo>
                  <a:pt x="100145" y="26801"/>
                </a:moveTo>
                <a:lnTo>
                  <a:pt x="100145" y="26801"/>
                </a:lnTo>
                <a:cubicBezTo>
                  <a:pt x="100735" y="26880"/>
                  <a:pt x="101325" y="26951"/>
                  <a:pt x="101906" y="27021"/>
                </a:cubicBezTo>
                <a:cubicBezTo>
                  <a:pt x="102496" y="27136"/>
                  <a:pt x="103042" y="27241"/>
                  <a:pt x="103631" y="27356"/>
                </a:cubicBezTo>
                <a:cubicBezTo>
                  <a:pt x="104072" y="27646"/>
                  <a:pt x="104477" y="27902"/>
                  <a:pt x="104917" y="28201"/>
                </a:cubicBezTo>
                <a:cubicBezTo>
                  <a:pt x="104221" y="28016"/>
                  <a:pt x="103526" y="27866"/>
                  <a:pt x="102821" y="27761"/>
                </a:cubicBezTo>
                <a:cubicBezTo>
                  <a:pt x="102381" y="27681"/>
                  <a:pt x="101941" y="27611"/>
                  <a:pt x="101501" y="27541"/>
                </a:cubicBezTo>
                <a:cubicBezTo>
                  <a:pt x="101025" y="27285"/>
                  <a:pt x="100585" y="27065"/>
                  <a:pt x="100145" y="26801"/>
                </a:cubicBezTo>
                <a:close/>
                <a:moveTo>
                  <a:pt x="21279" y="26405"/>
                </a:moveTo>
                <a:cubicBezTo>
                  <a:pt x="22265" y="26801"/>
                  <a:pt x="23225" y="27285"/>
                  <a:pt x="24140" y="27761"/>
                </a:cubicBezTo>
                <a:cubicBezTo>
                  <a:pt x="23885" y="27902"/>
                  <a:pt x="23665" y="28051"/>
                  <a:pt x="23445" y="28236"/>
                </a:cubicBezTo>
                <a:cubicBezTo>
                  <a:pt x="22485" y="27681"/>
                  <a:pt x="21499" y="27206"/>
                  <a:pt x="20469" y="26801"/>
                </a:cubicBezTo>
                <a:cubicBezTo>
                  <a:pt x="20689" y="26695"/>
                  <a:pt x="20874" y="26581"/>
                  <a:pt x="21094" y="26475"/>
                </a:cubicBezTo>
                <a:cubicBezTo>
                  <a:pt x="21165" y="26475"/>
                  <a:pt x="21244" y="26440"/>
                  <a:pt x="21279" y="26405"/>
                </a:cubicBezTo>
                <a:close/>
                <a:moveTo>
                  <a:pt x="44095" y="27032"/>
                </a:moveTo>
                <a:cubicBezTo>
                  <a:pt x="44379" y="27032"/>
                  <a:pt x="44663" y="27043"/>
                  <a:pt x="44935" y="27065"/>
                </a:cubicBezTo>
                <a:lnTo>
                  <a:pt x="45640" y="27065"/>
                </a:lnTo>
                <a:cubicBezTo>
                  <a:pt x="45525" y="27356"/>
                  <a:pt x="45420" y="27646"/>
                  <a:pt x="45340" y="27902"/>
                </a:cubicBezTo>
                <a:cubicBezTo>
                  <a:pt x="45305" y="28016"/>
                  <a:pt x="45270" y="28086"/>
                  <a:pt x="45235" y="28166"/>
                </a:cubicBezTo>
                <a:cubicBezTo>
                  <a:pt x="44680" y="28201"/>
                  <a:pt x="44169" y="28201"/>
                  <a:pt x="43659" y="28236"/>
                </a:cubicBezTo>
                <a:cubicBezTo>
                  <a:pt x="43139" y="28236"/>
                  <a:pt x="42664" y="28236"/>
                  <a:pt x="42189" y="28271"/>
                </a:cubicBezTo>
                <a:cubicBezTo>
                  <a:pt x="42338" y="27902"/>
                  <a:pt x="42479" y="27505"/>
                  <a:pt x="42629" y="27100"/>
                </a:cubicBezTo>
                <a:cubicBezTo>
                  <a:pt x="42814" y="27100"/>
                  <a:pt x="43034" y="27065"/>
                  <a:pt x="43254" y="27065"/>
                </a:cubicBezTo>
                <a:cubicBezTo>
                  <a:pt x="43527" y="27043"/>
                  <a:pt x="43811" y="27032"/>
                  <a:pt x="44095" y="27032"/>
                </a:cubicBezTo>
                <a:close/>
                <a:moveTo>
                  <a:pt x="53854" y="25885"/>
                </a:moveTo>
                <a:lnTo>
                  <a:pt x="53854" y="25885"/>
                </a:lnTo>
                <a:cubicBezTo>
                  <a:pt x="53783" y="26361"/>
                  <a:pt x="53739" y="26845"/>
                  <a:pt x="53669" y="27321"/>
                </a:cubicBezTo>
                <a:cubicBezTo>
                  <a:pt x="52789" y="27681"/>
                  <a:pt x="51873" y="28016"/>
                  <a:pt x="50993" y="28271"/>
                </a:cubicBezTo>
                <a:cubicBezTo>
                  <a:pt x="51063" y="27866"/>
                  <a:pt x="51142" y="27461"/>
                  <a:pt x="51248" y="27021"/>
                </a:cubicBezTo>
                <a:cubicBezTo>
                  <a:pt x="52093" y="26731"/>
                  <a:pt x="52973" y="26326"/>
                  <a:pt x="53854" y="25885"/>
                </a:cubicBezTo>
                <a:close/>
                <a:moveTo>
                  <a:pt x="102346" y="26361"/>
                </a:moveTo>
                <a:lnTo>
                  <a:pt x="102346" y="26361"/>
                </a:lnTo>
                <a:cubicBezTo>
                  <a:pt x="103526" y="26625"/>
                  <a:pt x="104697" y="26951"/>
                  <a:pt x="105832" y="27321"/>
                </a:cubicBezTo>
                <a:cubicBezTo>
                  <a:pt x="106308" y="27646"/>
                  <a:pt x="106713" y="27981"/>
                  <a:pt x="107047" y="28201"/>
                </a:cubicBezTo>
                <a:cubicBezTo>
                  <a:pt x="107083" y="28201"/>
                  <a:pt x="107118" y="28236"/>
                  <a:pt x="107153" y="28271"/>
                </a:cubicBezTo>
                <a:cubicBezTo>
                  <a:pt x="106017" y="27902"/>
                  <a:pt x="104846" y="27541"/>
                  <a:pt x="103667" y="27285"/>
                </a:cubicBezTo>
                <a:cubicBezTo>
                  <a:pt x="103596" y="27241"/>
                  <a:pt x="103526" y="27206"/>
                  <a:pt x="103447" y="27136"/>
                </a:cubicBezTo>
                <a:cubicBezTo>
                  <a:pt x="103086" y="26916"/>
                  <a:pt x="102716" y="26660"/>
                  <a:pt x="102346" y="26361"/>
                </a:cubicBezTo>
                <a:close/>
                <a:moveTo>
                  <a:pt x="104547" y="26185"/>
                </a:moveTo>
                <a:cubicBezTo>
                  <a:pt x="105577" y="26511"/>
                  <a:pt x="106563" y="26845"/>
                  <a:pt x="107593" y="27206"/>
                </a:cubicBezTo>
                <a:cubicBezTo>
                  <a:pt x="108069" y="27576"/>
                  <a:pt x="108509" y="27946"/>
                  <a:pt x="108984" y="28271"/>
                </a:cubicBezTo>
                <a:cubicBezTo>
                  <a:pt x="107963" y="27902"/>
                  <a:pt x="106898" y="27541"/>
                  <a:pt x="105868" y="27241"/>
                </a:cubicBezTo>
                <a:cubicBezTo>
                  <a:pt x="105507" y="26951"/>
                  <a:pt x="105022" y="26581"/>
                  <a:pt x="104547" y="26185"/>
                </a:cubicBezTo>
                <a:close/>
                <a:moveTo>
                  <a:pt x="77184" y="26440"/>
                </a:moveTo>
                <a:cubicBezTo>
                  <a:pt x="77334" y="26695"/>
                  <a:pt x="77510" y="26951"/>
                  <a:pt x="77730" y="27206"/>
                </a:cubicBezTo>
                <a:cubicBezTo>
                  <a:pt x="76964" y="27541"/>
                  <a:pt x="76269" y="27902"/>
                  <a:pt x="75608" y="28307"/>
                </a:cubicBezTo>
                <a:cubicBezTo>
                  <a:pt x="75459" y="28051"/>
                  <a:pt x="75309" y="27831"/>
                  <a:pt x="75203" y="27576"/>
                </a:cubicBezTo>
                <a:cubicBezTo>
                  <a:pt x="75793" y="27171"/>
                  <a:pt x="76454" y="26766"/>
                  <a:pt x="77184" y="26440"/>
                </a:cubicBezTo>
                <a:close/>
                <a:moveTo>
                  <a:pt x="97759" y="27321"/>
                </a:moveTo>
                <a:cubicBezTo>
                  <a:pt x="99009" y="27356"/>
                  <a:pt x="100260" y="27461"/>
                  <a:pt x="101466" y="27611"/>
                </a:cubicBezTo>
                <a:cubicBezTo>
                  <a:pt x="101871" y="27866"/>
                  <a:pt x="102311" y="28086"/>
                  <a:pt x="102751" y="28307"/>
                </a:cubicBezTo>
                <a:cubicBezTo>
                  <a:pt x="101545" y="28122"/>
                  <a:pt x="100295" y="27981"/>
                  <a:pt x="99045" y="27902"/>
                </a:cubicBezTo>
                <a:cubicBezTo>
                  <a:pt x="99009" y="27866"/>
                  <a:pt x="98939" y="27831"/>
                  <a:pt x="98904" y="27831"/>
                </a:cubicBezTo>
                <a:cubicBezTo>
                  <a:pt x="98534" y="27646"/>
                  <a:pt x="98129" y="27461"/>
                  <a:pt x="97759" y="27321"/>
                </a:cubicBezTo>
                <a:close/>
                <a:moveTo>
                  <a:pt x="26491" y="27946"/>
                </a:moveTo>
                <a:lnTo>
                  <a:pt x="26491" y="27946"/>
                </a:lnTo>
                <a:cubicBezTo>
                  <a:pt x="26852" y="28051"/>
                  <a:pt x="27222" y="28201"/>
                  <a:pt x="27627" y="28307"/>
                </a:cubicBezTo>
                <a:cubicBezTo>
                  <a:pt x="27662" y="28307"/>
                  <a:pt x="27733" y="28342"/>
                  <a:pt x="27768" y="28386"/>
                </a:cubicBezTo>
                <a:cubicBezTo>
                  <a:pt x="27442" y="28271"/>
                  <a:pt x="27151" y="28201"/>
                  <a:pt x="26817" y="28122"/>
                </a:cubicBezTo>
                <a:lnTo>
                  <a:pt x="26817" y="28086"/>
                </a:lnTo>
                <a:cubicBezTo>
                  <a:pt x="26711" y="28051"/>
                  <a:pt x="26597" y="27981"/>
                  <a:pt x="26491" y="27946"/>
                </a:cubicBezTo>
                <a:close/>
                <a:moveTo>
                  <a:pt x="40058" y="26731"/>
                </a:moveTo>
                <a:cubicBezTo>
                  <a:pt x="39917" y="27065"/>
                  <a:pt x="39768" y="27391"/>
                  <a:pt x="39583" y="27681"/>
                </a:cubicBezTo>
                <a:cubicBezTo>
                  <a:pt x="39547" y="27726"/>
                  <a:pt x="39512" y="27726"/>
                  <a:pt x="39477" y="27726"/>
                </a:cubicBezTo>
                <a:cubicBezTo>
                  <a:pt x="39327" y="27761"/>
                  <a:pt x="39178" y="27831"/>
                  <a:pt x="38993" y="27866"/>
                </a:cubicBezTo>
                <a:cubicBezTo>
                  <a:pt x="38297" y="28086"/>
                  <a:pt x="37567" y="28236"/>
                  <a:pt x="36792" y="28386"/>
                </a:cubicBezTo>
                <a:cubicBezTo>
                  <a:pt x="36941" y="28086"/>
                  <a:pt x="37126" y="27831"/>
                  <a:pt x="37276" y="27541"/>
                </a:cubicBezTo>
                <a:cubicBezTo>
                  <a:pt x="38007" y="27356"/>
                  <a:pt x="38737" y="27171"/>
                  <a:pt x="39398" y="26951"/>
                </a:cubicBezTo>
                <a:cubicBezTo>
                  <a:pt x="39583" y="26880"/>
                  <a:pt x="39768" y="26801"/>
                  <a:pt x="39952" y="26766"/>
                </a:cubicBezTo>
                <a:cubicBezTo>
                  <a:pt x="39988" y="26731"/>
                  <a:pt x="40023" y="26731"/>
                  <a:pt x="40058" y="26731"/>
                </a:cubicBezTo>
                <a:close/>
                <a:moveTo>
                  <a:pt x="17317" y="26035"/>
                </a:moveTo>
                <a:cubicBezTo>
                  <a:pt x="18347" y="26220"/>
                  <a:pt x="19334" y="26475"/>
                  <a:pt x="20284" y="26845"/>
                </a:cubicBezTo>
                <a:cubicBezTo>
                  <a:pt x="19739" y="27241"/>
                  <a:pt x="19228" y="27796"/>
                  <a:pt x="18788" y="28421"/>
                </a:cubicBezTo>
                <a:cubicBezTo>
                  <a:pt x="17793" y="28051"/>
                  <a:pt x="16763" y="27796"/>
                  <a:pt x="15662" y="27611"/>
                </a:cubicBezTo>
                <a:cubicBezTo>
                  <a:pt x="16147" y="26986"/>
                  <a:pt x="16692" y="26440"/>
                  <a:pt x="17317" y="26035"/>
                </a:cubicBezTo>
                <a:close/>
                <a:moveTo>
                  <a:pt x="68011" y="25375"/>
                </a:moveTo>
                <a:cubicBezTo>
                  <a:pt x="68090" y="25595"/>
                  <a:pt x="68160" y="25850"/>
                  <a:pt x="68231" y="26106"/>
                </a:cubicBezTo>
                <a:cubicBezTo>
                  <a:pt x="68345" y="26475"/>
                  <a:pt x="68451" y="26845"/>
                  <a:pt x="68565" y="27171"/>
                </a:cubicBezTo>
                <a:cubicBezTo>
                  <a:pt x="67940" y="27646"/>
                  <a:pt x="67280" y="28086"/>
                  <a:pt x="66620" y="28456"/>
                </a:cubicBezTo>
                <a:cubicBezTo>
                  <a:pt x="66584" y="28342"/>
                  <a:pt x="66549" y="28236"/>
                  <a:pt x="66505" y="28122"/>
                </a:cubicBezTo>
                <a:cubicBezTo>
                  <a:pt x="66399" y="27646"/>
                  <a:pt x="66250" y="27171"/>
                  <a:pt x="66109" y="26695"/>
                </a:cubicBezTo>
                <a:cubicBezTo>
                  <a:pt x="66769" y="26290"/>
                  <a:pt x="67430" y="25850"/>
                  <a:pt x="68011" y="25375"/>
                </a:cubicBezTo>
                <a:close/>
                <a:moveTo>
                  <a:pt x="89695" y="27611"/>
                </a:moveTo>
                <a:cubicBezTo>
                  <a:pt x="90100" y="27761"/>
                  <a:pt x="90461" y="27902"/>
                  <a:pt x="90866" y="28016"/>
                </a:cubicBezTo>
                <a:cubicBezTo>
                  <a:pt x="89730" y="28122"/>
                  <a:pt x="88665" y="28271"/>
                  <a:pt x="87564" y="28456"/>
                </a:cubicBezTo>
                <a:cubicBezTo>
                  <a:pt x="87459" y="28386"/>
                  <a:pt x="87309" y="28342"/>
                  <a:pt x="87159" y="28307"/>
                </a:cubicBezTo>
                <a:cubicBezTo>
                  <a:pt x="86939" y="28201"/>
                  <a:pt x="86719" y="28122"/>
                  <a:pt x="86499" y="28051"/>
                </a:cubicBezTo>
                <a:cubicBezTo>
                  <a:pt x="87529" y="27866"/>
                  <a:pt x="88594" y="27726"/>
                  <a:pt x="89695" y="27611"/>
                </a:cubicBezTo>
                <a:close/>
                <a:moveTo>
                  <a:pt x="25866" y="27461"/>
                </a:moveTo>
                <a:lnTo>
                  <a:pt x="25866" y="27461"/>
                </a:lnTo>
                <a:cubicBezTo>
                  <a:pt x="26412" y="27505"/>
                  <a:pt x="26817" y="27681"/>
                  <a:pt x="27151" y="27866"/>
                </a:cubicBezTo>
                <a:cubicBezTo>
                  <a:pt x="27387" y="28000"/>
                  <a:pt x="27604" y="28097"/>
                  <a:pt x="27790" y="28097"/>
                </a:cubicBezTo>
                <a:cubicBezTo>
                  <a:pt x="27861" y="28097"/>
                  <a:pt x="27927" y="28083"/>
                  <a:pt x="27988" y="28051"/>
                </a:cubicBezTo>
                <a:cubicBezTo>
                  <a:pt x="28102" y="28016"/>
                  <a:pt x="28208" y="27902"/>
                  <a:pt x="28322" y="27761"/>
                </a:cubicBezTo>
                <a:cubicBezTo>
                  <a:pt x="29238" y="27902"/>
                  <a:pt x="30189" y="28016"/>
                  <a:pt x="31184" y="28051"/>
                </a:cubicBezTo>
                <a:cubicBezTo>
                  <a:pt x="30964" y="28386"/>
                  <a:pt x="30743" y="28527"/>
                  <a:pt x="30488" y="28562"/>
                </a:cubicBezTo>
                <a:cubicBezTo>
                  <a:pt x="29388" y="28456"/>
                  <a:pt x="28287" y="28271"/>
                  <a:pt x="27257" y="28016"/>
                </a:cubicBezTo>
                <a:cubicBezTo>
                  <a:pt x="27037" y="27946"/>
                  <a:pt x="26852" y="27866"/>
                  <a:pt x="26632" y="27796"/>
                </a:cubicBezTo>
                <a:cubicBezTo>
                  <a:pt x="26377" y="27681"/>
                  <a:pt x="26121" y="27576"/>
                  <a:pt x="25866" y="27461"/>
                </a:cubicBezTo>
                <a:close/>
                <a:moveTo>
                  <a:pt x="95118" y="27866"/>
                </a:moveTo>
                <a:cubicBezTo>
                  <a:pt x="95602" y="28051"/>
                  <a:pt x="96042" y="28236"/>
                  <a:pt x="96483" y="28421"/>
                </a:cubicBezTo>
                <a:cubicBezTo>
                  <a:pt x="95417" y="28421"/>
                  <a:pt x="94317" y="28456"/>
                  <a:pt x="93216" y="28491"/>
                </a:cubicBezTo>
                <a:cubicBezTo>
                  <a:pt x="93031" y="28527"/>
                  <a:pt x="92811" y="28527"/>
                  <a:pt x="92626" y="28562"/>
                </a:cubicBezTo>
                <a:cubicBezTo>
                  <a:pt x="92186" y="28386"/>
                  <a:pt x="91746" y="28236"/>
                  <a:pt x="91271" y="28086"/>
                </a:cubicBezTo>
                <a:cubicBezTo>
                  <a:pt x="91561" y="28051"/>
                  <a:pt x="91861" y="28016"/>
                  <a:pt x="92151" y="28016"/>
                </a:cubicBezTo>
                <a:cubicBezTo>
                  <a:pt x="93137" y="27946"/>
                  <a:pt x="94167" y="27902"/>
                  <a:pt x="95118" y="27866"/>
                </a:cubicBezTo>
                <a:close/>
                <a:moveTo>
                  <a:pt x="56565" y="26070"/>
                </a:moveTo>
                <a:cubicBezTo>
                  <a:pt x="56601" y="26546"/>
                  <a:pt x="56645" y="26986"/>
                  <a:pt x="56645" y="27426"/>
                </a:cubicBezTo>
                <a:cubicBezTo>
                  <a:pt x="56240" y="27611"/>
                  <a:pt x="55800" y="27796"/>
                  <a:pt x="55359" y="27981"/>
                </a:cubicBezTo>
                <a:cubicBezTo>
                  <a:pt x="54805" y="28201"/>
                  <a:pt x="54224" y="28421"/>
                  <a:pt x="53669" y="28606"/>
                </a:cubicBezTo>
                <a:cubicBezTo>
                  <a:pt x="53704" y="28201"/>
                  <a:pt x="53739" y="27796"/>
                  <a:pt x="53783" y="27391"/>
                </a:cubicBezTo>
                <a:cubicBezTo>
                  <a:pt x="54329" y="27136"/>
                  <a:pt x="54884" y="26880"/>
                  <a:pt x="55465" y="26625"/>
                </a:cubicBezTo>
                <a:cubicBezTo>
                  <a:pt x="55835" y="26440"/>
                  <a:pt x="56205" y="26255"/>
                  <a:pt x="56565" y="26070"/>
                </a:cubicBezTo>
                <a:close/>
                <a:moveTo>
                  <a:pt x="85037" y="27576"/>
                </a:moveTo>
                <a:cubicBezTo>
                  <a:pt x="85434" y="27726"/>
                  <a:pt x="85803" y="27866"/>
                  <a:pt x="86173" y="28016"/>
                </a:cubicBezTo>
                <a:cubicBezTo>
                  <a:pt x="85214" y="28201"/>
                  <a:pt x="84263" y="28386"/>
                  <a:pt x="83347" y="28606"/>
                </a:cubicBezTo>
                <a:cubicBezTo>
                  <a:pt x="83057" y="28421"/>
                  <a:pt x="82757" y="28271"/>
                  <a:pt x="82431" y="28086"/>
                </a:cubicBezTo>
                <a:cubicBezTo>
                  <a:pt x="83312" y="27902"/>
                  <a:pt x="84192" y="27726"/>
                  <a:pt x="85037" y="27576"/>
                </a:cubicBezTo>
                <a:close/>
                <a:moveTo>
                  <a:pt x="27953" y="28271"/>
                </a:moveTo>
                <a:lnTo>
                  <a:pt x="27953" y="28271"/>
                </a:lnTo>
                <a:cubicBezTo>
                  <a:pt x="28578" y="28421"/>
                  <a:pt x="29238" y="28527"/>
                  <a:pt x="29898" y="28606"/>
                </a:cubicBezTo>
                <a:cubicBezTo>
                  <a:pt x="29643" y="28606"/>
                  <a:pt x="29388" y="28606"/>
                  <a:pt x="29088" y="28641"/>
                </a:cubicBezTo>
                <a:cubicBezTo>
                  <a:pt x="28947" y="28606"/>
                  <a:pt x="28798" y="28562"/>
                  <a:pt x="28692" y="28527"/>
                </a:cubicBezTo>
                <a:cubicBezTo>
                  <a:pt x="28428" y="28421"/>
                  <a:pt x="28173" y="28342"/>
                  <a:pt x="27953" y="28271"/>
                </a:cubicBezTo>
                <a:close/>
                <a:moveTo>
                  <a:pt x="37162" y="27541"/>
                </a:moveTo>
                <a:cubicBezTo>
                  <a:pt x="37012" y="27831"/>
                  <a:pt x="36836" y="28122"/>
                  <a:pt x="36686" y="28386"/>
                </a:cubicBezTo>
                <a:cubicBezTo>
                  <a:pt x="35806" y="28527"/>
                  <a:pt x="34925" y="28606"/>
                  <a:pt x="34010" y="28641"/>
                </a:cubicBezTo>
                <a:cubicBezTo>
                  <a:pt x="34151" y="28456"/>
                  <a:pt x="34265" y="28236"/>
                  <a:pt x="34371" y="27981"/>
                </a:cubicBezTo>
                <a:cubicBezTo>
                  <a:pt x="34705" y="27946"/>
                  <a:pt x="35075" y="27902"/>
                  <a:pt x="35401" y="27866"/>
                </a:cubicBezTo>
                <a:cubicBezTo>
                  <a:pt x="35991" y="27796"/>
                  <a:pt x="36572" y="27681"/>
                  <a:pt x="37162" y="27541"/>
                </a:cubicBezTo>
                <a:close/>
                <a:moveTo>
                  <a:pt x="42514" y="27136"/>
                </a:moveTo>
                <a:lnTo>
                  <a:pt x="42514" y="27136"/>
                </a:lnTo>
                <a:cubicBezTo>
                  <a:pt x="42373" y="27505"/>
                  <a:pt x="42224" y="27902"/>
                  <a:pt x="42074" y="28271"/>
                </a:cubicBezTo>
                <a:cubicBezTo>
                  <a:pt x="41123" y="28342"/>
                  <a:pt x="40208" y="28421"/>
                  <a:pt x="39213" y="28641"/>
                </a:cubicBezTo>
                <a:cubicBezTo>
                  <a:pt x="39363" y="28342"/>
                  <a:pt x="39512" y="28051"/>
                  <a:pt x="39653" y="27761"/>
                </a:cubicBezTo>
                <a:cubicBezTo>
                  <a:pt x="40718" y="27461"/>
                  <a:pt x="41493" y="27241"/>
                  <a:pt x="42514" y="27136"/>
                </a:cubicBezTo>
                <a:close/>
                <a:moveTo>
                  <a:pt x="95382" y="27866"/>
                </a:moveTo>
                <a:cubicBezTo>
                  <a:pt x="96623" y="27866"/>
                  <a:pt x="97838" y="27902"/>
                  <a:pt x="99045" y="27981"/>
                </a:cubicBezTo>
                <a:cubicBezTo>
                  <a:pt x="99485" y="28201"/>
                  <a:pt x="99960" y="28421"/>
                  <a:pt x="100400" y="28641"/>
                </a:cubicBezTo>
                <a:cubicBezTo>
                  <a:pt x="99194" y="28491"/>
                  <a:pt x="97979" y="28456"/>
                  <a:pt x="96738" y="28421"/>
                </a:cubicBezTo>
                <a:cubicBezTo>
                  <a:pt x="96263" y="28236"/>
                  <a:pt x="95822" y="28051"/>
                  <a:pt x="95382" y="27866"/>
                </a:cubicBezTo>
                <a:close/>
                <a:moveTo>
                  <a:pt x="34265" y="27981"/>
                </a:moveTo>
                <a:lnTo>
                  <a:pt x="34265" y="27981"/>
                </a:lnTo>
                <a:cubicBezTo>
                  <a:pt x="34151" y="28236"/>
                  <a:pt x="34045" y="28456"/>
                  <a:pt x="33895" y="28676"/>
                </a:cubicBezTo>
                <a:cubicBezTo>
                  <a:pt x="33610" y="28686"/>
                  <a:pt x="33325" y="28690"/>
                  <a:pt x="33041" y="28690"/>
                </a:cubicBezTo>
                <a:cubicBezTo>
                  <a:pt x="32266" y="28690"/>
                  <a:pt x="31498" y="28657"/>
                  <a:pt x="30743" y="28606"/>
                </a:cubicBezTo>
                <a:cubicBezTo>
                  <a:pt x="30928" y="28527"/>
                  <a:pt x="31113" y="28342"/>
                  <a:pt x="31289" y="28086"/>
                </a:cubicBezTo>
                <a:cubicBezTo>
                  <a:pt x="31538" y="28095"/>
                  <a:pt x="31786" y="28100"/>
                  <a:pt x="32034" y="28100"/>
                </a:cubicBezTo>
                <a:cubicBezTo>
                  <a:pt x="32778" y="28100"/>
                  <a:pt x="33519" y="28060"/>
                  <a:pt x="34265" y="27981"/>
                </a:cubicBezTo>
                <a:close/>
                <a:moveTo>
                  <a:pt x="59682" y="26185"/>
                </a:moveTo>
                <a:cubicBezTo>
                  <a:pt x="59726" y="26255"/>
                  <a:pt x="59726" y="26361"/>
                  <a:pt x="59761" y="26475"/>
                </a:cubicBezTo>
                <a:cubicBezTo>
                  <a:pt x="59832" y="26845"/>
                  <a:pt x="59902" y="27206"/>
                  <a:pt x="59946" y="27576"/>
                </a:cubicBezTo>
                <a:cubicBezTo>
                  <a:pt x="58951" y="28016"/>
                  <a:pt x="57886" y="28421"/>
                  <a:pt x="56821" y="28782"/>
                </a:cubicBezTo>
                <a:cubicBezTo>
                  <a:pt x="56821" y="28491"/>
                  <a:pt x="56786" y="28201"/>
                  <a:pt x="56786" y="27946"/>
                </a:cubicBezTo>
                <a:cubicBezTo>
                  <a:pt x="56750" y="27796"/>
                  <a:pt x="56750" y="27646"/>
                  <a:pt x="56750" y="27505"/>
                </a:cubicBezTo>
                <a:cubicBezTo>
                  <a:pt x="57745" y="27065"/>
                  <a:pt x="58731" y="26625"/>
                  <a:pt x="59682" y="26185"/>
                </a:cubicBezTo>
                <a:close/>
                <a:moveTo>
                  <a:pt x="27257" y="28307"/>
                </a:moveTo>
                <a:lnTo>
                  <a:pt x="27257" y="28307"/>
                </a:lnTo>
                <a:cubicBezTo>
                  <a:pt x="27592" y="28421"/>
                  <a:pt x="27917" y="28491"/>
                  <a:pt x="28287" y="28562"/>
                </a:cubicBezTo>
                <a:cubicBezTo>
                  <a:pt x="28393" y="28641"/>
                  <a:pt x="28507" y="28676"/>
                  <a:pt x="28613" y="28712"/>
                </a:cubicBezTo>
                <a:cubicBezTo>
                  <a:pt x="28507" y="28747"/>
                  <a:pt x="28358" y="28782"/>
                  <a:pt x="28252" y="28826"/>
                </a:cubicBezTo>
                <a:cubicBezTo>
                  <a:pt x="27917" y="28641"/>
                  <a:pt x="27592" y="28491"/>
                  <a:pt x="27257" y="28307"/>
                </a:cubicBezTo>
                <a:close/>
                <a:moveTo>
                  <a:pt x="74649" y="26660"/>
                </a:moveTo>
                <a:cubicBezTo>
                  <a:pt x="74763" y="26951"/>
                  <a:pt x="74913" y="27241"/>
                  <a:pt x="75089" y="27541"/>
                </a:cubicBezTo>
                <a:cubicBezTo>
                  <a:pt x="74508" y="27946"/>
                  <a:pt x="73953" y="28386"/>
                  <a:pt x="73407" y="28826"/>
                </a:cubicBezTo>
                <a:cubicBezTo>
                  <a:pt x="73293" y="28491"/>
                  <a:pt x="73152" y="28166"/>
                  <a:pt x="73038" y="27831"/>
                </a:cubicBezTo>
                <a:cubicBezTo>
                  <a:pt x="73592" y="27391"/>
                  <a:pt x="74103" y="27021"/>
                  <a:pt x="74649" y="26660"/>
                </a:cubicBezTo>
                <a:close/>
                <a:moveTo>
                  <a:pt x="81111" y="27356"/>
                </a:moveTo>
                <a:cubicBezTo>
                  <a:pt x="81331" y="27505"/>
                  <a:pt x="81516" y="27646"/>
                  <a:pt x="81736" y="27796"/>
                </a:cubicBezTo>
                <a:cubicBezTo>
                  <a:pt x="81877" y="27866"/>
                  <a:pt x="82062" y="27981"/>
                  <a:pt x="82211" y="28086"/>
                </a:cubicBezTo>
                <a:cubicBezTo>
                  <a:pt x="81331" y="28307"/>
                  <a:pt x="80451" y="28562"/>
                  <a:pt x="79535" y="28861"/>
                </a:cubicBezTo>
                <a:cubicBezTo>
                  <a:pt x="79491" y="28826"/>
                  <a:pt x="79456" y="28782"/>
                  <a:pt x="79421" y="28747"/>
                </a:cubicBezTo>
                <a:cubicBezTo>
                  <a:pt x="79165" y="28562"/>
                  <a:pt x="78910" y="28342"/>
                  <a:pt x="78655" y="28122"/>
                </a:cubicBezTo>
                <a:cubicBezTo>
                  <a:pt x="78910" y="28016"/>
                  <a:pt x="79130" y="27946"/>
                  <a:pt x="79385" y="27866"/>
                </a:cubicBezTo>
                <a:cubicBezTo>
                  <a:pt x="79975" y="27646"/>
                  <a:pt x="80521" y="27505"/>
                  <a:pt x="81111" y="27356"/>
                </a:cubicBezTo>
                <a:close/>
                <a:moveTo>
                  <a:pt x="70247" y="25885"/>
                </a:moveTo>
                <a:cubicBezTo>
                  <a:pt x="70432" y="26475"/>
                  <a:pt x="70617" y="27100"/>
                  <a:pt x="70766" y="27681"/>
                </a:cubicBezTo>
                <a:cubicBezTo>
                  <a:pt x="70247" y="28122"/>
                  <a:pt x="69736" y="28562"/>
                  <a:pt x="69190" y="28932"/>
                </a:cubicBezTo>
                <a:cubicBezTo>
                  <a:pt x="69041" y="28421"/>
                  <a:pt x="68856" y="27902"/>
                  <a:pt x="68706" y="27356"/>
                </a:cubicBezTo>
                <a:cubicBezTo>
                  <a:pt x="68706" y="27321"/>
                  <a:pt x="68671" y="27285"/>
                  <a:pt x="68671" y="27206"/>
                </a:cubicBezTo>
                <a:cubicBezTo>
                  <a:pt x="69226" y="26801"/>
                  <a:pt x="69736" y="26361"/>
                  <a:pt x="70247" y="25885"/>
                </a:cubicBezTo>
                <a:close/>
                <a:moveTo>
                  <a:pt x="91051" y="28086"/>
                </a:moveTo>
                <a:cubicBezTo>
                  <a:pt x="91526" y="28236"/>
                  <a:pt x="91966" y="28421"/>
                  <a:pt x="92406" y="28562"/>
                </a:cubicBezTo>
                <a:cubicBezTo>
                  <a:pt x="91235" y="28641"/>
                  <a:pt x="90100" y="28782"/>
                  <a:pt x="88920" y="28967"/>
                </a:cubicBezTo>
                <a:cubicBezTo>
                  <a:pt x="88515" y="28826"/>
                  <a:pt x="88154" y="28641"/>
                  <a:pt x="87749" y="28491"/>
                </a:cubicBezTo>
                <a:cubicBezTo>
                  <a:pt x="88814" y="28342"/>
                  <a:pt x="89950" y="28201"/>
                  <a:pt x="91051" y="28086"/>
                </a:cubicBezTo>
                <a:close/>
                <a:moveTo>
                  <a:pt x="25241" y="27646"/>
                </a:moveTo>
                <a:lnTo>
                  <a:pt x="25241" y="27646"/>
                </a:lnTo>
                <a:cubicBezTo>
                  <a:pt x="25752" y="27866"/>
                  <a:pt x="26271" y="28016"/>
                  <a:pt x="26782" y="28201"/>
                </a:cubicBezTo>
                <a:cubicBezTo>
                  <a:pt x="27257" y="28421"/>
                  <a:pt x="27697" y="28641"/>
                  <a:pt x="28137" y="28861"/>
                </a:cubicBezTo>
                <a:lnTo>
                  <a:pt x="28102" y="28861"/>
                </a:lnTo>
                <a:cubicBezTo>
                  <a:pt x="27953" y="28896"/>
                  <a:pt x="27847" y="28967"/>
                  <a:pt x="27733" y="29002"/>
                </a:cubicBezTo>
                <a:cubicBezTo>
                  <a:pt x="27592" y="28932"/>
                  <a:pt x="27477" y="28861"/>
                  <a:pt x="27328" y="28826"/>
                </a:cubicBezTo>
                <a:cubicBezTo>
                  <a:pt x="26632" y="28421"/>
                  <a:pt x="25972" y="28016"/>
                  <a:pt x="25241" y="27646"/>
                </a:cubicBezTo>
                <a:close/>
                <a:moveTo>
                  <a:pt x="51142" y="27065"/>
                </a:moveTo>
                <a:lnTo>
                  <a:pt x="51142" y="27065"/>
                </a:lnTo>
                <a:cubicBezTo>
                  <a:pt x="51063" y="27461"/>
                  <a:pt x="50993" y="27902"/>
                  <a:pt x="50922" y="28307"/>
                </a:cubicBezTo>
                <a:cubicBezTo>
                  <a:pt x="49927" y="28606"/>
                  <a:pt x="48976" y="28826"/>
                  <a:pt x="48017" y="29002"/>
                </a:cubicBezTo>
                <a:cubicBezTo>
                  <a:pt x="48017" y="28932"/>
                  <a:pt x="48017" y="28896"/>
                  <a:pt x="48061" y="28861"/>
                </a:cubicBezTo>
                <a:cubicBezTo>
                  <a:pt x="48131" y="28527"/>
                  <a:pt x="48237" y="28201"/>
                  <a:pt x="48316" y="27866"/>
                </a:cubicBezTo>
                <a:cubicBezTo>
                  <a:pt x="49267" y="27681"/>
                  <a:pt x="50183" y="27426"/>
                  <a:pt x="51142" y="27065"/>
                </a:cubicBezTo>
                <a:close/>
                <a:moveTo>
                  <a:pt x="39547" y="27796"/>
                </a:moveTo>
                <a:cubicBezTo>
                  <a:pt x="39398" y="28086"/>
                  <a:pt x="39257" y="28386"/>
                  <a:pt x="39107" y="28641"/>
                </a:cubicBezTo>
                <a:cubicBezTo>
                  <a:pt x="38993" y="28676"/>
                  <a:pt x="38922" y="28676"/>
                  <a:pt x="38852" y="28712"/>
                </a:cubicBezTo>
                <a:cubicBezTo>
                  <a:pt x="38042" y="28896"/>
                  <a:pt x="37162" y="29002"/>
                  <a:pt x="36281" y="29081"/>
                </a:cubicBezTo>
                <a:cubicBezTo>
                  <a:pt x="36431" y="28896"/>
                  <a:pt x="36572" y="28676"/>
                  <a:pt x="36721" y="28456"/>
                </a:cubicBezTo>
                <a:cubicBezTo>
                  <a:pt x="37531" y="28342"/>
                  <a:pt x="38297" y="28166"/>
                  <a:pt x="39037" y="27946"/>
                </a:cubicBezTo>
                <a:cubicBezTo>
                  <a:pt x="39178" y="27902"/>
                  <a:pt x="39363" y="27866"/>
                  <a:pt x="39512" y="27831"/>
                </a:cubicBezTo>
                <a:cubicBezTo>
                  <a:pt x="39512" y="27796"/>
                  <a:pt x="39512" y="27796"/>
                  <a:pt x="39547" y="27796"/>
                </a:cubicBezTo>
                <a:close/>
                <a:moveTo>
                  <a:pt x="86314" y="28086"/>
                </a:moveTo>
                <a:cubicBezTo>
                  <a:pt x="86613" y="28166"/>
                  <a:pt x="86869" y="28271"/>
                  <a:pt x="87124" y="28386"/>
                </a:cubicBezTo>
                <a:cubicBezTo>
                  <a:pt x="87238" y="28421"/>
                  <a:pt x="87309" y="28456"/>
                  <a:pt x="87379" y="28456"/>
                </a:cubicBezTo>
                <a:cubicBezTo>
                  <a:pt x="86358" y="28641"/>
                  <a:pt x="85328" y="28861"/>
                  <a:pt x="84333" y="29081"/>
                </a:cubicBezTo>
                <a:cubicBezTo>
                  <a:pt x="84228" y="29046"/>
                  <a:pt x="84157" y="29002"/>
                  <a:pt x="84078" y="28967"/>
                </a:cubicBezTo>
                <a:cubicBezTo>
                  <a:pt x="83893" y="28861"/>
                  <a:pt x="83673" y="28747"/>
                  <a:pt x="83453" y="28641"/>
                </a:cubicBezTo>
                <a:cubicBezTo>
                  <a:pt x="84412" y="28421"/>
                  <a:pt x="85328" y="28236"/>
                  <a:pt x="86314" y="28086"/>
                </a:cubicBezTo>
                <a:close/>
                <a:moveTo>
                  <a:pt x="101686" y="27646"/>
                </a:moveTo>
                <a:lnTo>
                  <a:pt x="101686" y="27646"/>
                </a:lnTo>
                <a:cubicBezTo>
                  <a:pt x="102056" y="27726"/>
                  <a:pt x="102425" y="27761"/>
                  <a:pt x="102786" y="27831"/>
                </a:cubicBezTo>
                <a:cubicBezTo>
                  <a:pt x="103596" y="27981"/>
                  <a:pt x="104406" y="28122"/>
                  <a:pt x="105172" y="28342"/>
                </a:cubicBezTo>
                <a:cubicBezTo>
                  <a:pt x="105577" y="28606"/>
                  <a:pt x="106017" y="28861"/>
                  <a:pt x="106422" y="29081"/>
                </a:cubicBezTo>
                <a:cubicBezTo>
                  <a:pt x="105947" y="28967"/>
                  <a:pt x="105507" y="28861"/>
                  <a:pt x="105022" y="28747"/>
                </a:cubicBezTo>
                <a:cubicBezTo>
                  <a:pt x="104362" y="28606"/>
                  <a:pt x="103702" y="28456"/>
                  <a:pt x="103006" y="28342"/>
                </a:cubicBezTo>
                <a:cubicBezTo>
                  <a:pt x="102971" y="28342"/>
                  <a:pt x="102901" y="28307"/>
                  <a:pt x="102865" y="28271"/>
                </a:cubicBezTo>
                <a:cubicBezTo>
                  <a:pt x="102460" y="28086"/>
                  <a:pt x="102091" y="27866"/>
                  <a:pt x="101686" y="27646"/>
                </a:cubicBezTo>
                <a:close/>
                <a:moveTo>
                  <a:pt x="30523" y="28676"/>
                </a:moveTo>
                <a:cubicBezTo>
                  <a:pt x="31329" y="28728"/>
                  <a:pt x="32135" y="28761"/>
                  <a:pt x="32940" y="28761"/>
                </a:cubicBezTo>
                <a:cubicBezTo>
                  <a:pt x="33235" y="28761"/>
                  <a:pt x="33530" y="28756"/>
                  <a:pt x="33825" y="28747"/>
                </a:cubicBezTo>
                <a:lnTo>
                  <a:pt x="33825" y="28747"/>
                </a:lnTo>
                <a:cubicBezTo>
                  <a:pt x="33710" y="28896"/>
                  <a:pt x="33570" y="29046"/>
                  <a:pt x="33420" y="29152"/>
                </a:cubicBezTo>
                <a:cubicBezTo>
                  <a:pt x="32170" y="29117"/>
                  <a:pt x="30893" y="29002"/>
                  <a:pt x="29678" y="28782"/>
                </a:cubicBezTo>
                <a:cubicBezTo>
                  <a:pt x="29573" y="28747"/>
                  <a:pt x="29458" y="28712"/>
                  <a:pt x="29308" y="28676"/>
                </a:cubicBezTo>
                <a:close/>
                <a:moveTo>
                  <a:pt x="36616" y="28491"/>
                </a:moveTo>
                <a:cubicBezTo>
                  <a:pt x="36466" y="28676"/>
                  <a:pt x="36316" y="28896"/>
                  <a:pt x="36176" y="29117"/>
                </a:cubicBezTo>
                <a:cubicBezTo>
                  <a:pt x="35578" y="29141"/>
                  <a:pt x="34945" y="29166"/>
                  <a:pt x="34314" y="29166"/>
                </a:cubicBezTo>
                <a:cubicBezTo>
                  <a:pt x="34053" y="29166"/>
                  <a:pt x="33792" y="29162"/>
                  <a:pt x="33534" y="29152"/>
                </a:cubicBezTo>
                <a:cubicBezTo>
                  <a:pt x="33675" y="29046"/>
                  <a:pt x="33825" y="28896"/>
                  <a:pt x="33930" y="28747"/>
                </a:cubicBezTo>
                <a:cubicBezTo>
                  <a:pt x="34705" y="28712"/>
                  <a:pt x="35436" y="28641"/>
                  <a:pt x="36176" y="28527"/>
                </a:cubicBezTo>
                <a:cubicBezTo>
                  <a:pt x="36316" y="28527"/>
                  <a:pt x="36466" y="28491"/>
                  <a:pt x="36616" y="28491"/>
                </a:cubicBezTo>
                <a:close/>
                <a:moveTo>
                  <a:pt x="2606" y="27726"/>
                </a:moveTo>
                <a:cubicBezTo>
                  <a:pt x="3486" y="27761"/>
                  <a:pt x="4402" y="27796"/>
                  <a:pt x="5282" y="27796"/>
                </a:cubicBezTo>
                <a:cubicBezTo>
                  <a:pt x="4701" y="28236"/>
                  <a:pt x="4111" y="28712"/>
                  <a:pt x="3522" y="29187"/>
                </a:cubicBezTo>
                <a:cubicBezTo>
                  <a:pt x="2641" y="29152"/>
                  <a:pt x="1761" y="29046"/>
                  <a:pt x="880" y="28967"/>
                </a:cubicBezTo>
                <a:cubicBezTo>
                  <a:pt x="1435" y="28562"/>
                  <a:pt x="2016" y="28122"/>
                  <a:pt x="2606" y="27726"/>
                </a:cubicBezTo>
                <a:close/>
                <a:moveTo>
                  <a:pt x="77774" y="27285"/>
                </a:moveTo>
                <a:cubicBezTo>
                  <a:pt x="77994" y="27576"/>
                  <a:pt x="78250" y="27831"/>
                  <a:pt x="78505" y="28086"/>
                </a:cubicBezTo>
                <a:cubicBezTo>
                  <a:pt x="77695" y="28421"/>
                  <a:pt x="76964" y="28782"/>
                  <a:pt x="76234" y="29187"/>
                </a:cubicBezTo>
                <a:cubicBezTo>
                  <a:pt x="76049" y="28932"/>
                  <a:pt x="75864" y="28641"/>
                  <a:pt x="75679" y="28386"/>
                </a:cubicBezTo>
                <a:cubicBezTo>
                  <a:pt x="76339" y="27981"/>
                  <a:pt x="76999" y="27611"/>
                  <a:pt x="77774" y="27285"/>
                </a:cubicBezTo>
                <a:close/>
                <a:moveTo>
                  <a:pt x="95795" y="28513"/>
                </a:moveTo>
                <a:cubicBezTo>
                  <a:pt x="96099" y="28513"/>
                  <a:pt x="96402" y="28517"/>
                  <a:pt x="96703" y="28527"/>
                </a:cubicBezTo>
                <a:cubicBezTo>
                  <a:pt x="97178" y="28712"/>
                  <a:pt x="97618" y="28896"/>
                  <a:pt x="98023" y="29117"/>
                </a:cubicBezTo>
                <a:cubicBezTo>
                  <a:pt x="97583" y="29099"/>
                  <a:pt x="97143" y="29090"/>
                  <a:pt x="96703" y="29090"/>
                </a:cubicBezTo>
                <a:cubicBezTo>
                  <a:pt x="96263" y="29090"/>
                  <a:pt x="95822" y="29099"/>
                  <a:pt x="95382" y="29117"/>
                </a:cubicBezTo>
                <a:cubicBezTo>
                  <a:pt x="94942" y="29152"/>
                  <a:pt x="94537" y="29152"/>
                  <a:pt x="94097" y="29187"/>
                </a:cubicBezTo>
                <a:cubicBezTo>
                  <a:pt x="93692" y="28967"/>
                  <a:pt x="93252" y="28782"/>
                  <a:pt x="92811" y="28641"/>
                </a:cubicBezTo>
                <a:cubicBezTo>
                  <a:pt x="92961" y="28606"/>
                  <a:pt x="93102" y="28606"/>
                  <a:pt x="93216" y="28606"/>
                </a:cubicBezTo>
                <a:cubicBezTo>
                  <a:pt x="94079" y="28547"/>
                  <a:pt x="94942" y="28513"/>
                  <a:pt x="95795" y="28513"/>
                </a:cubicBezTo>
                <a:close/>
                <a:moveTo>
                  <a:pt x="99265" y="28016"/>
                </a:moveTo>
                <a:lnTo>
                  <a:pt x="99265" y="28016"/>
                </a:lnTo>
                <a:cubicBezTo>
                  <a:pt x="100550" y="28086"/>
                  <a:pt x="101765" y="28236"/>
                  <a:pt x="102971" y="28456"/>
                </a:cubicBezTo>
                <a:cubicBezTo>
                  <a:pt x="103447" y="28676"/>
                  <a:pt x="103887" y="28932"/>
                  <a:pt x="104362" y="29187"/>
                </a:cubicBezTo>
                <a:cubicBezTo>
                  <a:pt x="103156" y="28967"/>
                  <a:pt x="101906" y="28782"/>
                  <a:pt x="100664" y="28641"/>
                </a:cubicBezTo>
                <a:cubicBezTo>
                  <a:pt x="100224" y="28421"/>
                  <a:pt x="99740" y="28201"/>
                  <a:pt x="99265" y="28016"/>
                </a:cubicBezTo>
                <a:close/>
                <a:moveTo>
                  <a:pt x="7888" y="27681"/>
                </a:moveTo>
                <a:cubicBezTo>
                  <a:pt x="7299" y="28201"/>
                  <a:pt x="6717" y="28712"/>
                  <a:pt x="6163" y="29266"/>
                </a:cubicBezTo>
                <a:lnTo>
                  <a:pt x="5538" y="29266"/>
                </a:lnTo>
                <a:cubicBezTo>
                  <a:pt x="4921" y="29266"/>
                  <a:pt x="4296" y="29266"/>
                  <a:pt x="3636" y="29187"/>
                </a:cubicBezTo>
                <a:cubicBezTo>
                  <a:pt x="4217" y="28712"/>
                  <a:pt x="4807" y="28236"/>
                  <a:pt x="5432" y="27796"/>
                </a:cubicBezTo>
                <a:cubicBezTo>
                  <a:pt x="5802" y="27761"/>
                  <a:pt x="6163" y="27761"/>
                  <a:pt x="6533" y="27761"/>
                </a:cubicBezTo>
                <a:cubicBezTo>
                  <a:pt x="7008" y="27726"/>
                  <a:pt x="7448" y="27681"/>
                  <a:pt x="7888" y="27681"/>
                </a:cubicBezTo>
                <a:close/>
                <a:moveTo>
                  <a:pt x="10459" y="27505"/>
                </a:moveTo>
                <a:cubicBezTo>
                  <a:pt x="9904" y="28086"/>
                  <a:pt x="9394" y="28676"/>
                  <a:pt x="8883" y="29266"/>
                </a:cubicBezTo>
                <a:lnTo>
                  <a:pt x="6277" y="29266"/>
                </a:lnTo>
                <a:cubicBezTo>
                  <a:pt x="6858" y="28712"/>
                  <a:pt x="7413" y="28201"/>
                  <a:pt x="8038" y="27646"/>
                </a:cubicBezTo>
                <a:cubicBezTo>
                  <a:pt x="8223" y="27646"/>
                  <a:pt x="8443" y="27646"/>
                  <a:pt x="8663" y="27611"/>
                </a:cubicBezTo>
                <a:cubicBezTo>
                  <a:pt x="9244" y="27576"/>
                  <a:pt x="9869" y="27541"/>
                  <a:pt x="10459" y="27505"/>
                </a:cubicBezTo>
                <a:close/>
                <a:moveTo>
                  <a:pt x="45200" y="28236"/>
                </a:moveTo>
                <a:cubicBezTo>
                  <a:pt x="45085" y="28562"/>
                  <a:pt x="44979" y="28932"/>
                  <a:pt x="44830" y="29266"/>
                </a:cubicBezTo>
                <a:cubicBezTo>
                  <a:pt x="44134" y="29266"/>
                  <a:pt x="43509" y="29222"/>
                  <a:pt x="42884" y="29187"/>
                </a:cubicBezTo>
                <a:cubicBezTo>
                  <a:pt x="42479" y="29152"/>
                  <a:pt x="42118" y="29152"/>
                  <a:pt x="41819" y="29152"/>
                </a:cubicBezTo>
                <a:cubicBezTo>
                  <a:pt x="41933" y="28896"/>
                  <a:pt x="42039" y="28641"/>
                  <a:pt x="42153" y="28386"/>
                </a:cubicBezTo>
                <a:cubicBezTo>
                  <a:pt x="42629" y="28342"/>
                  <a:pt x="43139" y="28307"/>
                  <a:pt x="43659" y="28307"/>
                </a:cubicBezTo>
                <a:cubicBezTo>
                  <a:pt x="44169" y="28271"/>
                  <a:pt x="44680" y="28271"/>
                  <a:pt x="45200" y="28236"/>
                </a:cubicBezTo>
                <a:close/>
                <a:moveTo>
                  <a:pt x="48237" y="27902"/>
                </a:moveTo>
                <a:lnTo>
                  <a:pt x="48237" y="27902"/>
                </a:lnTo>
                <a:cubicBezTo>
                  <a:pt x="48131" y="28201"/>
                  <a:pt x="48061" y="28527"/>
                  <a:pt x="47946" y="28861"/>
                </a:cubicBezTo>
                <a:cubicBezTo>
                  <a:pt x="47946" y="28896"/>
                  <a:pt x="47946" y="28967"/>
                  <a:pt x="47911" y="29002"/>
                </a:cubicBezTo>
                <a:cubicBezTo>
                  <a:pt x="47691" y="29046"/>
                  <a:pt x="47436" y="29081"/>
                  <a:pt x="47216" y="29117"/>
                </a:cubicBezTo>
                <a:cubicBezTo>
                  <a:pt x="46406" y="29222"/>
                  <a:pt x="45640" y="29266"/>
                  <a:pt x="44935" y="29266"/>
                </a:cubicBezTo>
                <a:cubicBezTo>
                  <a:pt x="45050" y="28932"/>
                  <a:pt x="45156" y="28562"/>
                  <a:pt x="45305" y="28236"/>
                </a:cubicBezTo>
                <a:cubicBezTo>
                  <a:pt x="45966" y="28201"/>
                  <a:pt x="46661" y="28122"/>
                  <a:pt x="47357" y="28051"/>
                </a:cubicBezTo>
                <a:cubicBezTo>
                  <a:pt x="47656" y="28016"/>
                  <a:pt x="47946" y="27946"/>
                  <a:pt x="48237" y="27902"/>
                </a:cubicBezTo>
                <a:close/>
                <a:moveTo>
                  <a:pt x="62623" y="26475"/>
                </a:moveTo>
                <a:cubicBezTo>
                  <a:pt x="62658" y="26546"/>
                  <a:pt x="62693" y="26660"/>
                  <a:pt x="62693" y="26731"/>
                </a:cubicBezTo>
                <a:cubicBezTo>
                  <a:pt x="62807" y="27241"/>
                  <a:pt x="62948" y="27726"/>
                  <a:pt x="63063" y="28201"/>
                </a:cubicBezTo>
                <a:cubicBezTo>
                  <a:pt x="62182" y="28562"/>
                  <a:pt x="61267" y="28932"/>
                  <a:pt x="60307" y="29266"/>
                </a:cubicBezTo>
                <a:cubicBezTo>
                  <a:pt x="60237" y="28712"/>
                  <a:pt x="60122" y="28166"/>
                  <a:pt x="60052" y="27646"/>
                </a:cubicBezTo>
                <a:cubicBezTo>
                  <a:pt x="60932" y="27285"/>
                  <a:pt x="61777" y="26880"/>
                  <a:pt x="62623" y="26475"/>
                </a:cubicBezTo>
                <a:close/>
                <a:moveTo>
                  <a:pt x="72413" y="26255"/>
                </a:moveTo>
                <a:cubicBezTo>
                  <a:pt x="72597" y="26801"/>
                  <a:pt x="72782" y="27321"/>
                  <a:pt x="72932" y="27831"/>
                </a:cubicBezTo>
                <a:cubicBezTo>
                  <a:pt x="72597" y="28086"/>
                  <a:pt x="72272" y="28386"/>
                  <a:pt x="71937" y="28676"/>
                </a:cubicBezTo>
                <a:cubicBezTo>
                  <a:pt x="71717" y="28896"/>
                  <a:pt x="71497" y="29081"/>
                  <a:pt x="71277" y="29266"/>
                </a:cubicBezTo>
                <a:cubicBezTo>
                  <a:pt x="71171" y="28747"/>
                  <a:pt x="71022" y="28236"/>
                  <a:pt x="70872" y="27681"/>
                </a:cubicBezTo>
                <a:cubicBezTo>
                  <a:pt x="71057" y="27541"/>
                  <a:pt x="71242" y="27391"/>
                  <a:pt x="71391" y="27206"/>
                </a:cubicBezTo>
                <a:cubicBezTo>
                  <a:pt x="71752" y="26880"/>
                  <a:pt x="72087" y="26546"/>
                  <a:pt x="72413" y="26255"/>
                </a:cubicBezTo>
                <a:close/>
                <a:moveTo>
                  <a:pt x="103887" y="27426"/>
                </a:moveTo>
                <a:lnTo>
                  <a:pt x="103887" y="27426"/>
                </a:lnTo>
                <a:cubicBezTo>
                  <a:pt x="105066" y="27681"/>
                  <a:pt x="106237" y="28051"/>
                  <a:pt x="107408" y="28421"/>
                </a:cubicBezTo>
                <a:cubicBezTo>
                  <a:pt x="107813" y="28712"/>
                  <a:pt x="108218" y="29002"/>
                  <a:pt x="108658" y="29301"/>
                </a:cubicBezTo>
                <a:cubicBezTo>
                  <a:pt x="107523" y="28932"/>
                  <a:pt x="106387" y="28562"/>
                  <a:pt x="105207" y="28271"/>
                </a:cubicBezTo>
                <a:cubicBezTo>
                  <a:pt x="104767" y="27981"/>
                  <a:pt x="104327" y="27681"/>
                  <a:pt x="103887" y="27426"/>
                </a:cubicBezTo>
                <a:close/>
                <a:moveTo>
                  <a:pt x="12845" y="27461"/>
                </a:moveTo>
                <a:cubicBezTo>
                  <a:pt x="12326" y="28051"/>
                  <a:pt x="11850" y="28676"/>
                  <a:pt x="11375" y="29337"/>
                </a:cubicBezTo>
                <a:cubicBezTo>
                  <a:pt x="10600" y="29301"/>
                  <a:pt x="9799" y="29266"/>
                  <a:pt x="8989" y="29266"/>
                </a:cubicBezTo>
                <a:cubicBezTo>
                  <a:pt x="9500" y="28641"/>
                  <a:pt x="10054" y="28051"/>
                  <a:pt x="10600" y="27505"/>
                </a:cubicBezTo>
                <a:cubicBezTo>
                  <a:pt x="11340" y="27461"/>
                  <a:pt x="12105" y="27461"/>
                  <a:pt x="12845" y="27461"/>
                </a:cubicBezTo>
                <a:close/>
                <a:moveTo>
                  <a:pt x="24871" y="27576"/>
                </a:moveTo>
                <a:cubicBezTo>
                  <a:pt x="25681" y="27981"/>
                  <a:pt x="26491" y="28421"/>
                  <a:pt x="27292" y="28896"/>
                </a:cubicBezTo>
                <a:cubicBezTo>
                  <a:pt x="27407" y="28932"/>
                  <a:pt x="27512" y="29002"/>
                  <a:pt x="27627" y="29081"/>
                </a:cubicBezTo>
                <a:cubicBezTo>
                  <a:pt x="27442" y="29152"/>
                  <a:pt x="27222" y="29266"/>
                  <a:pt x="27037" y="29372"/>
                </a:cubicBezTo>
                <a:cubicBezTo>
                  <a:pt x="26157" y="28826"/>
                  <a:pt x="25241" y="28271"/>
                  <a:pt x="24325" y="27761"/>
                </a:cubicBezTo>
                <a:cubicBezTo>
                  <a:pt x="24510" y="27681"/>
                  <a:pt x="24686" y="27611"/>
                  <a:pt x="24871" y="27576"/>
                </a:cubicBezTo>
                <a:close/>
                <a:moveTo>
                  <a:pt x="53669" y="27426"/>
                </a:moveTo>
                <a:cubicBezTo>
                  <a:pt x="53634" y="27831"/>
                  <a:pt x="53599" y="28236"/>
                  <a:pt x="53563" y="28641"/>
                </a:cubicBezTo>
                <a:cubicBezTo>
                  <a:pt x="52639" y="28932"/>
                  <a:pt x="51723" y="29187"/>
                  <a:pt x="50808" y="29372"/>
                </a:cubicBezTo>
                <a:cubicBezTo>
                  <a:pt x="50808" y="29301"/>
                  <a:pt x="50843" y="29187"/>
                  <a:pt x="50843" y="29081"/>
                </a:cubicBezTo>
                <a:cubicBezTo>
                  <a:pt x="50922" y="28861"/>
                  <a:pt x="50957" y="28606"/>
                  <a:pt x="50993" y="28386"/>
                </a:cubicBezTo>
                <a:cubicBezTo>
                  <a:pt x="51873" y="28122"/>
                  <a:pt x="52753" y="27796"/>
                  <a:pt x="53669" y="27426"/>
                </a:cubicBezTo>
                <a:close/>
                <a:moveTo>
                  <a:pt x="30964" y="29046"/>
                </a:moveTo>
                <a:lnTo>
                  <a:pt x="30964" y="29046"/>
                </a:lnTo>
                <a:cubicBezTo>
                  <a:pt x="31730" y="29152"/>
                  <a:pt x="32504" y="29222"/>
                  <a:pt x="33314" y="29222"/>
                </a:cubicBezTo>
                <a:cubicBezTo>
                  <a:pt x="33270" y="29266"/>
                  <a:pt x="33235" y="29301"/>
                  <a:pt x="33200" y="29301"/>
                </a:cubicBezTo>
                <a:cubicBezTo>
                  <a:pt x="33165" y="29337"/>
                  <a:pt x="33129" y="29372"/>
                  <a:pt x="33094" y="29407"/>
                </a:cubicBezTo>
                <a:cubicBezTo>
                  <a:pt x="32355" y="29301"/>
                  <a:pt x="31659" y="29187"/>
                  <a:pt x="30964" y="29046"/>
                </a:cubicBezTo>
                <a:close/>
                <a:moveTo>
                  <a:pt x="42039" y="28386"/>
                </a:moveTo>
                <a:lnTo>
                  <a:pt x="42039" y="28386"/>
                </a:lnTo>
                <a:cubicBezTo>
                  <a:pt x="41933" y="28641"/>
                  <a:pt x="41854" y="28896"/>
                  <a:pt x="41748" y="29152"/>
                </a:cubicBezTo>
                <a:cubicBezTo>
                  <a:pt x="40833" y="29152"/>
                  <a:pt x="40243" y="29222"/>
                  <a:pt x="39178" y="29372"/>
                </a:cubicBezTo>
                <a:cubicBezTo>
                  <a:pt x="39037" y="29372"/>
                  <a:pt x="38922" y="29407"/>
                  <a:pt x="38773" y="29407"/>
                </a:cubicBezTo>
                <a:cubicBezTo>
                  <a:pt x="38887" y="29187"/>
                  <a:pt x="39037" y="28967"/>
                  <a:pt x="39142" y="28712"/>
                </a:cubicBezTo>
                <a:cubicBezTo>
                  <a:pt x="40137" y="28527"/>
                  <a:pt x="41088" y="28421"/>
                  <a:pt x="42039" y="28386"/>
                </a:cubicBezTo>
                <a:close/>
                <a:moveTo>
                  <a:pt x="82317" y="28122"/>
                </a:moveTo>
                <a:cubicBezTo>
                  <a:pt x="82616" y="28307"/>
                  <a:pt x="82907" y="28456"/>
                  <a:pt x="83233" y="28641"/>
                </a:cubicBezTo>
                <a:cubicBezTo>
                  <a:pt x="82247" y="28861"/>
                  <a:pt x="81296" y="29117"/>
                  <a:pt x="80336" y="29407"/>
                </a:cubicBezTo>
                <a:cubicBezTo>
                  <a:pt x="80116" y="29266"/>
                  <a:pt x="79861" y="29081"/>
                  <a:pt x="79641" y="28896"/>
                </a:cubicBezTo>
                <a:cubicBezTo>
                  <a:pt x="80521" y="28606"/>
                  <a:pt x="81401" y="28342"/>
                  <a:pt x="82317" y="28122"/>
                </a:cubicBezTo>
                <a:close/>
                <a:moveTo>
                  <a:pt x="96923" y="28527"/>
                </a:moveTo>
                <a:cubicBezTo>
                  <a:pt x="98164" y="28527"/>
                  <a:pt x="99414" y="28606"/>
                  <a:pt x="100664" y="28747"/>
                </a:cubicBezTo>
                <a:cubicBezTo>
                  <a:pt x="101105" y="28967"/>
                  <a:pt x="101580" y="29187"/>
                  <a:pt x="102020" y="29407"/>
                </a:cubicBezTo>
                <a:cubicBezTo>
                  <a:pt x="100770" y="29266"/>
                  <a:pt x="99485" y="29152"/>
                  <a:pt x="98243" y="29117"/>
                </a:cubicBezTo>
                <a:cubicBezTo>
                  <a:pt x="97803" y="28896"/>
                  <a:pt x="97363" y="28712"/>
                  <a:pt x="96923" y="28527"/>
                </a:cubicBezTo>
                <a:close/>
                <a:moveTo>
                  <a:pt x="36096" y="29187"/>
                </a:moveTo>
                <a:cubicBezTo>
                  <a:pt x="35991" y="29337"/>
                  <a:pt x="35911" y="29442"/>
                  <a:pt x="35806" y="29592"/>
                </a:cubicBezTo>
                <a:cubicBezTo>
                  <a:pt x="34925" y="29557"/>
                  <a:pt x="34080" y="29522"/>
                  <a:pt x="33200" y="29407"/>
                </a:cubicBezTo>
                <a:cubicBezTo>
                  <a:pt x="33235" y="29407"/>
                  <a:pt x="33235" y="29407"/>
                  <a:pt x="33235" y="29372"/>
                </a:cubicBezTo>
                <a:cubicBezTo>
                  <a:pt x="33314" y="29337"/>
                  <a:pt x="33385" y="29301"/>
                  <a:pt x="33420" y="29266"/>
                </a:cubicBezTo>
                <a:cubicBezTo>
                  <a:pt x="34335" y="29266"/>
                  <a:pt x="35216" y="29266"/>
                  <a:pt x="36096" y="29187"/>
                </a:cubicBezTo>
                <a:close/>
                <a:moveTo>
                  <a:pt x="39037" y="28747"/>
                </a:moveTo>
                <a:cubicBezTo>
                  <a:pt x="38922" y="28967"/>
                  <a:pt x="38773" y="29187"/>
                  <a:pt x="38667" y="29407"/>
                </a:cubicBezTo>
                <a:cubicBezTo>
                  <a:pt x="38632" y="29442"/>
                  <a:pt x="38632" y="29442"/>
                  <a:pt x="38597" y="29442"/>
                </a:cubicBezTo>
                <a:cubicBezTo>
                  <a:pt x="37716" y="29557"/>
                  <a:pt x="36836" y="29592"/>
                  <a:pt x="35911" y="29592"/>
                </a:cubicBezTo>
                <a:cubicBezTo>
                  <a:pt x="36026" y="29442"/>
                  <a:pt x="36131" y="29301"/>
                  <a:pt x="36211" y="29187"/>
                </a:cubicBezTo>
                <a:cubicBezTo>
                  <a:pt x="37126" y="29117"/>
                  <a:pt x="38042" y="28967"/>
                  <a:pt x="38887" y="28782"/>
                </a:cubicBezTo>
                <a:cubicBezTo>
                  <a:pt x="38922" y="28782"/>
                  <a:pt x="38993" y="28747"/>
                  <a:pt x="39037" y="28747"/>
                </a:cubicBezTo>
                <a:close/>
                <a:moveTo>
                  <a:pt x="92591" y="28641"/>
                </a:moveTo>
                <a:cubicBezTo>
                  <a:pt x="93067" y="28826"/>
                  <a:pt x="93507" y="29002"/>
                  <a:pt x="93947" y="29187"/>
                </a:cubicBezTo>
                <a:cubicBezTo>
                  <a:pt x="92662" y="29266"/>
                  <a:pt x="91456" y="29407"/>
                  <a:pt x="90241" y="29592"/>
                </a:cubicBezTo>
                <a:cubicBezTo>
                  <a:pt x="89880" y="29372"/>
                  <a:pt x="89475" y="29187"/>
                  <a:pt x="89070" y="29046"/>
                </a:cubicBezTo>
                <a:cubicBezTo>
                  <a:pt x="90241" y="28861"/>
                  <a:pt x="91420" y="28712"/>
                  <a:pt x="92591" y="28641"/>
                </a:cubicBezTo>
                <a:close/>
                <a:moveTo>
                  <a:pt x="12951" y="27461"/>
                </a:moveTo>
                <a:cubicBezTo>
                  <a:pt x="13646" y="27461"/>
                  <a:pt x="14342" y="27541"/>
                  <a:pt x="15046" y="27611"/>
                </a:cubicBezTo>
                <a:cubicBezTo>
                  <a:pt x="15187" y="27611"/>
                  <a:pt x="15337" y="27646"/>
                  <a:pt x="15486" y="27681"/>
                </a:cubicBezTo>
                <a:cubicBezTo>
                  <a:pt x="15002" y="28271"/>
                  <a:pt x="14562" y="28967"/>
                  <a:pt x="14122" y="29627"/>
                </a:cubicBezTo>
                <a:cubicBezTo>
                  <a:pt x="13241" y="29486"/>
                  <a:pt x="12361" y="29407"/>
                  <a:pt x="11480" y="29337"/>
                </a:cubicBezTo>
                <a:cubicBezTo>
                  <a:pt x="11965" y="28712"/>
                  <a:pt x="12440" y="28051"/>
                  <a:pt x="12951" y="27461"/>
                </a:cubicBezTo>
                <a:close/>
                <a:moveTo>
                  <a:pt x="29969" y="28932"/>
                </a:moveTo>
                <a:cubicBezTo>
                  <a:pt x="30964" y="29152"/>
                  <a:pt x="31950" y="29337"/>
                  <a:pt x="32944" y="29486"/>
                </a:cubicBezTo>
                <a:cubicBezTo>
                  <a:pt x="32874" y="29522"/>
                  <a:pt x="32760" y="29592"/>
                  <a:pt x="32654" y="29627"/>
                </a:cubicBezTo>
                <a:cubicBezTo>
                  <a:pt x="31730" y="29442"/>
                  <a:pt x="30849" y="29187"/>
                  <a:pt x="29969" y="28932"/>
                </a:cubicBezTo>
                <a:close/>
                <a:moveTo>
                  <a:pt x="75133" y="27611"/>
                </a:moveTo>
                <a:cubicBezTo>
                  <a:pt x="75239" y="27866"/>
                  <a:pt x="75388" y="28122"/>
                  <a:pt x="75529" y="28342"/>
                </a:cubicBezTo>
                <a:cubicBezTo>
                  <a:pt x="74913" y="28747"/>
                  <a:pt x="74323" y="29187"/>
                  <a:pt x="73698" y="29627"/>
                </a:cubicBezTo>
                <a:cubicBezTo>
                  <a:pt x="73628" y="29372"/>
                  <a:pt x="73513" y="29152"/>
                  <a:pt x="73443" y="28896"/>
                </a:cubicBezTo>
                <a:cubicBezTo>
                  <a:pt x="73988" y="28456"/>
                  <a:pt x="74543" y="28016"/>
                  <a:pt x="75133" y="27611"/>
                </a:cubicBezTo>
                <a:close/>
                <a:moveTo>
                  <a:pt x="87564" y="28527"/>
                </a:moveTo>
                <a:cubicBezTo>
                  <a:pt x="87969" y="28676"/>
                  <a:pt x="88374" y="28826"/>
                  <a:pt x="88779" y="29002"/>
                </a:cubicBezTo>
                <a:cubicBezTo>
                  <a:pt x="87635" y="29152"/>
                  <a:pt x="86499" y="29372"/>
                  <a:pt x="85398" y="29627"/>
                </a:cubicBezTo>
                <a:cubicBezTo>
                  <a:pt x="85073" y="29486"/>
                  <a:pt x="84773" y="29301"/>
                  <a:pt x="84448" y="29152"/>
                </a:cubicBezTo>
                <a:cubicBezTo>
                  <a:pt x="85478" y="28896"/>
                  <a:pt x="86499" y="28712"/>
                  <a:pt x="87564" y="28527"/>
                </a:cubicBezTo>
                <a:close/>
                <a:moveTo>
                  <a:pt x="20399" y="26880"/>
                </a:moveTo>
                <a:cubicBezTo>
                  <a:pt x="21429" y="27285"/>
                  <a:pt x="22415" y="27761"/>
                  <a:pt x="23366" y="28271"/>
                </a:cubicBezTo>
                <a:cubicBezTo>
                  <a:pt x="22855" y="28676"/>
                  <a:pt x="22380" y="29187"/>
                  <a:pt x="21940" y="29777"/>
                </a:cubicBezTo>
                <a:cubicBezTo>
                  <a:pt x="20945" y="29266"/>
                  <a:pt x="19959" y="28826"/>
                  <a:pt x="18893" y="28456"/>
                </a:cubicBezTo>
                <a:cubicBezTo>
                  <a:pt x="19334" y="27831"/>
                  <a:pt x="19809" y="27285"/>
                  <a:pt x="20399" y="26880"/>
                </a:cubicBezTo>
                <a:close/>
                <a:moveTo>
                  <a:pt x="28947" y="28712"/>
                </a:moveTo>
                <a:cubicBezTo>
                  <a:pt x="29018" y="28747"/>
                  <a:pt x="29088" y="28747"/>
                  <a:pt x="29132" y="28747"/>
                </a:cubicBezTo>
                <a:cubicBezTo>
                  <a:pt x="30233" y="29117"/>
                  <a:pt x="31369" y="29442"/>
                  <a:pt x="32504" y="29706"/>
                </a:cubicBezTo>
                <a:cubicBezTo>
                  <a:pt x="32355" y="29742"/>
                  <a:pt x="32249" y="29812"/>
                  <a:pt x="32099" y="29847"/>
                </a:cubicBezTo>
                <a:cubicBezTo>
                  <a:pt x="32099" y="29847"/>
                  <a:pt x="32064" y="29882"/>
                  <a:pt x="32029" y="29882"/>
                </a:cubicBezTo>
                <a:cubicBezTo>
                  <a:pt x="30999" y="29557"/>
                  <a:pt x="29933" y="29152"/>
                  <a:pt x="28912" y="28747"/>
                </a:cubicBezTo>
                <a:lnTo>
                  <a:pt x="28947" y="28712"/>
                </a:lnTo>
                <a:close/>
                <a:moveTo>
                  <a:pt x="50878" y="28421"/>
                </a:moveTo>
                <a:lnTo>
                  <a:pt x="50878" y="28421"/>
                </a:lnTo>
                <a:cubicBezTo>
                  <a:pt x="50843" y="28641"/>
                  <a:pt x="50808" y="28861"/>
                  <a:pt x="50772" y="29081"/>
                </a:cubicBezTo>
                <a:cubicBezTo>
                  <a:pt x="50772" y="29187"/>
                  <a:pt x="50737" y="29301"/>
                  <a:pt x="50702" y="29407"/>
                </a:cubicBezTo>
                <a:cubicBezTo>
                  <a:pt x="49742" y="29627"/>
                  <a:pt x="48756" y="29777"/>
                  <a:pt x="47762" y="29882"/>
                </a:cubicBezTo>
                <a:cubicBezTo>
                  <a:pt x="47841" y="29627"/>
                  <a:pt x="47911" y="29337"/>
                  <a:pt x="47982" y="29081"/>
                </a:cubicBezTo>
                <a:cubicBezTo>
                  <a:pt x="48941" y="28932"/>
                  <a:pt x="49927" y="28712"/>
                  <a:pt x="50878" y="28421"/>
                </a:cubicBezTo>
                <a:close/>
                <a:moveTo>
                  <a:pt x="56680" y="27541"/>
                </a:moveTo>
                <a:lnTo>
                  <a:pt x="56680" y="27946"/>
                </a:lnTo>
                <a:cubicBezTo>
                  <a:pt x="56715" y="28236"/>
                  <a:pt x="56715" y="28527"/>
                  <a:pt x="56750" y="28826"/>
                </a:cubicBezTo>
                <a:cubicBezTo>
                  <a:pt x="56240" y="29002"/>
                  <a:pt x="55720" y="29187"/>
                  <a:pt x="55210" y="29337"/>
                </a:cubicBezTo>
                <a:cubicBezTo>
                  <a:pt x="54664" y="29557"/>
                  <a:pt x="54109" y="29706"/>
                  <a:pt x="53563" y="29882"/>
                </a:cubicBezTo>
                <a:cubicBezTo>
                  <a:pt x="53563" y="29742"/>
                  <a:pt x="53599" y="29592"/>
                  <a:pt x="53599" y="29442"/>
                </a:cubicBezTo>
                <a:cubicBezTo>
                  <a:pt x="53634" y="29187"/>
                  <a:pt x="53634" y="28967"/>
                  <a:pt x="53669" y="28712"/>
                </a:cubicBezTo>
                <a:cubicBezTo>
                  <a:pt x="54224" y="28527"/>
                  <a:pt x="54805" y="28307"/>
                  <a:pt x="55395" y="28051"/>
                </a:cubicBezTo>
                <a:cubicBezTo>
                  <a:pt x="55835" y="27866"/>
                  <a:pt x="56240" y="27726"/>
                  <a:pt x="56680" y="27541"/>
                </a:cubicBezTo>
                <a:close/>
                <a:moveTo>
                  <a:pt x="78575" y="28166"/>
                </a:moveTo>
                <a:cubicBezTo>
                  <a:pt x="78795" y="28386"/>
                  <a:pt x="79095" y="28606"/>
                  <a:pt x="79385" y="28826"/>
                </a:cubicBezTo>
                <a:cubicBezTo>
                  <a:pt x="79385" y="28861"/>
                  <a:pt x="79421" y="28861"/>
                  <a:pt x="79421" y="28896"/>
                </a:cubicBezTo>
                <a:cubicBezTo>
                  <a:pt x="78575" y="29187"/>
                  <a:pt x="77695" y="29486"/>
                  <a:pt x="76815" y="29882"/>
                </a:cubicBezTo>
                <a:cubicBezTo>
                  <a:pt x="76779" y="29812"/>
                  <a:pt x="76744" y="29777"/>
                  <a:pt x="76674" y="29706"/>
                </a:cubicBezTo>
                <a:cubicBezTo>
                  <a:pt x="76559" y="29557"/>
                  <a:pt x="76410" y="29407"/>
                  <a:pt x="76304" y="29266"/>
                </a:cubicBezTo>
                <a:cubicBezTo>
                  <a:pt x="76999" y="28861"/>
                  <a:pt x="77774" y="28456"/>
                  <a:pt x="78575" y="28166"/>
                </a:cubicBezTo>
                <a:close/>
                <a:moveTo>
                  <a:pt x="66030" y="26766"/>
                </a:moveTo>
                <a:cubicBezTo>
                  <a:pt x="66179" y="27206"/>
                  <a:pt x="66285" y="27681"/>
                  <a:pt x="66435" y="28166"/>
                </a:cubicBezTo>
                <a:cubicBezTo>
                  <a:pt x="66470" y="28271"/>
                  <a:pt x="66505" y="28386"/>
                  <a:pt x="66549" y="28491"/>
                </a:cubicBezTo>
                <a:cubicBezTo>
                  <a:pt x="65554" y="29046"/>
                  <a:pt x="64568" y="29522"/>
                  <a:pt x="63538" y="29926"/>
                </a:cubicBezTo>
                <a:cubicBezTo>
                  <a:pt x="63503" y="29847"/>
                  <a:pt x="63503" y="29777"/>
                  <a:pt x="63468" y="29742"/>
                </a:cubicBezTo>
                <a:cubicBezTo>
                  <a:pt x="63389" y="29222"/>
                  <a:pt x="63283" y="28747"/>
                  <a:pt x="63133" y="28236"/>
                </a:cubicBezTo>
                <a:cubicBezTo>
                  <a:pt x="64163" y="27796"/>
                  <a:pt x="65114" y="27321"/>
                  <a:pt x="66030" y="26766"/>
                </a:cubicBezTo>
                <a:close/>
                <a:moveTo>
                  <a:pt x="24211" y="27831"/>
                </a:moveTo>
                <a:cubicBezTo>
                  <a:pt x="25171" y="28342"/>
                  <a:pt x="26086" y="28896"/>
                  <a:pt x="26967" y="29442"/>
                </a:cubicBezTo>
                <a:cubicBezTo>
                  <a:pt x="26746" y="29592"/>
                  <a:pt x="26526" y="29777"/>
                  <a:pt x="26306" y="29962"/>
                </a:cubicBezTo>
                <a:cubicBezTo>
                  <a:pt x="25391" y="29372"/>
                  <a:pt x="24466" y="28826"/>
                  <a:pt x="23515" y="28271"/>
                </a:cubicBezTo>
                <a:cubicBezTo>
                  <a:pt x="23736" y="28086"/>
                  <a:pt x="23991" y="27946"/>
                  <a:pt x="24211" y="27831"/>
                </a:cubicBezTo>
                <a:close/>
                <a:moveTo>
                  <a:pt x="83347" y="28676"/>
                </a:moveTo>
                <a:cubicBezTo>
                  <a:pt x="83567" y="28826"/>
                  <a:pt x="83823" y="28932"/>
                  <a:pt x="84043" y="29046"/>
                </a:cubicBezTo>
                <a:cubicBezTo>
                  <a:pt x="84078" y="29081"/>
                  <a:pt x="84157" y="29081"/>
                  <a:pt x="84192" y="29117"/>
                </a:cubicBezTo>
                <a:cubicBezTo>
                  <a:pt x="83162" y="29372"/>
                  <a:pt x="82132" y="29627"/>
                  <a:pt x="81146" y="29962"/>
                </a:cubicBezTo>
                <a:cubicBezTo>
                  <a:pt x="81032" y="29882"/>
                  <a:pt x="80926" y="29812"/>
                  <a:pt x="80776" y="29742"/>
                </a:cubicBezTo>
                <a:cubicBezTo>
                  <a:pt x="80671" y="29662"/>
                  <a:pt x="80556" y="29557"/>
                  <a:pt x="80451" y="29486"/>
                </a:cubicBezTo>
                <a:cubicBezTo>
                  <a:pt x="81366" y="29187"/>
                  <a:pt x="82352" y="28932"/>
                  <a:pt x="83347" y="28676"/>
                </a:cubicBezTo>
                <a:close/>
                <a:moveTo>
                  <a:pt x="96804" y="29196"/>
                </a:moveTo>
                <a:cubicBezTo>
                  <a:pt x="97275" y="29196"/>
                  <a:pt x="97742" y="29205"/>
                  <a:pt x="98199" y="29222"/>
                </a:cubicBezTo>
                <a:cubicBezTo>
                  <a:pt x="98684" y="29442"/>
                  <a:pt x="99159" y="29706"/>
                  <a:pt x="99599" y="29997"/>
                </a:cubicBezTo>
                <a:cubicBezTo>
                  <a:pt x="99038" y="29982"/>
                  <a:pt x="98482" y="29974"/>
                  <a:pt x="97930" y="29974"/>
                </a:cubicBezTo>
                <a:cubicBezTo>
                  <a:pt x="97149" y="29974"/>
                  <a:pt x="96376" y="29991"/>
                  <a:pt x="95602" y="30032"/>
                </a:cubicBezTo>
                <a:cubicBezTo>
                  <a:pt x="95162" y="29742"/>
                  <a:pt x="94722" y="29486"/>
                  <a:pt x="94282" y="29266"/>
                </a:cubicBezTo>
                <a:cubicBezTo>
                  <a:pt x="94643" y="29222"/>
                  <a:pt x="95012" y="29222"/>
                  <a:pt x="95382" y="29222"/>
                </a:cubicBezTo>
                <a:cubicBezTo>
                  <a:pt x="95858" y="29205"/>
                  <a:pt x="96333" y="29196"/>
                  <a:pt x="96804" y="29196"/>
                </a:cubicBezTo>
                <a:close/>
                <a:moveTo>
                  <a:pt x="33094" y="29486"/>
                </a:moveTo>
                <a:cubicBezTo>
                  <a:pt x="33975" y="29592"/>
                  <a:pt x="34855" y="29662"/>
                  <a:pt x="35735" y="29662"/>
                </a:cubicBezTo>
                <a:cubicBezTo>
                  <a:pt x="35621" y="29812"/>
                  <a:pt x="35471" y="29962"/>
                  <a:pt x="35366" y="30067"/>
                </a:cubicBezTo>
                <a:cubicBezTo>
                  <a:pt x="34520" y="29997"/>
                  <a:pt x="33640" y="29847"/>
                  <a:pt x="32760" y="29662"/>
                </a:cubicBezTo>
                <a:cubicBezTo>
                  <a:pt x="32874" y="29592"/>
                  <a:pt x="32980" y="29557"/>
                  <a:pt x="33094" y="29486"/>
                </a:cubicBezTo>
                <a:close/>
                <a:moveTo>
                  <a:pt x="47876" y="29081"/>
                </a:moveTo>
                <a:lnTo>
                  <a:pt x="47876" y="29081"/>
                </a:lnTo>
                <a:cubicBezTo>
                  <a:pt x="47797" y="29372"/>
                  <a:pt x="47726" y="29627"/>
                  <a:pt x="47656" y="29882"/>
                </a:cubicBezTo>
                <a:cubicBezTo>
                  <a:pt x="46661" y="29997"/>
                  <a:pt x="45640" y="30067"/>
                  <a:pt x="44610" y="30103"/>
                </a:cubicBezTo>
                <a:cubicBezTo>
                  <a:pt x="44680" y="29847"/>
                  <a:pt x="44795" y="29592"/>
                  <a:pt x="44900" y="29337"/>
                </a:cubicBezTo>
                <a:cubicBezTo>
                  <a:pt x="45640" y="29337"/>
                  <a:pt x="46406" y="29301"/>
                  <a:pt x="47216" y="29187"/>
                </a:cubicBezTo>
                <a:cubicBezTo>
                  <a:pt x="47436" y="29152"/>
                  <a:pt x="47656" y="29117"/>
                  <a:pt x="47876" y="29081"/>
                </a:cubicBezTo>
                <a:close/>
                <a:moveTo>
                  <a:pt x="100920" y="28747"/>
                </a:moveTo>
                <a:lnTo>
                  <a:pt x="100920" y="28747"/>
                </a:lnTo>
                <a:cubicBezTo>
                  <a:pt x="102161" y="28896"/>
                  <a:pt x="103376" y="29081"/>
                  <a:pt x="104626" y="29337"/>
                </a:cubicBezTo>
                <a:cubicBezTo>
                  <a:pt x="105066" y="29592"/>
                  <a:pt x="105542" y="29847"/>
                  <a:pt x="105982" y="30103"/>
                </a:cubicBezTo>
                <a:cubicBezTo>
                  <a:pt x="104767" y="29847"/>
                  <a:pt x="103526" y="29627"/>
                  <a:pt x="102240" y="29442"/>
                </a:cubicBezTo>
                <a:cubicBezTo>
                  <a:pt x="101800" y="29222"/>
                  <a:pt x="101360" y="28967"/>
                  <a:pt x="100920" y="28747"/>
                </a:cubicBezTo>
                <a:close/>
                <a:moveTo>
                  <a:pt x="103226" y="28491"/>
                </a:moveTo>
                <a:lnTo>
                  <a:pt x="103226" y="28491"/>
                </a:lnTo>
                <a:cubicBezTo>
                  <a:pt x="103852" y="28606"/>
                  <a:pt x="104441" y="28712"/>
                  <a:pt x="105022" y="28826"/>
                </a:cubicBezTo>
                <a:cubicBezTo>
                  <a:pt x="105577" y="28967"/>
                  <a:pt x="106123" y="29117"/>
                  <a:pt x="106678" y="29266"/>
                </a:cubicBezTo>
                <a:cubicBezTo>
                  <a:pt x="106748" y="29301"/>
                  <a:pt x="106862" y="29372"/>
                  <a:pt x="106933" y="29407"/>
                </a:cubicBezTo>
                <a:cubicBezTo>
                  <a:pt x="107338" y="29662"/>
                  <a:pt x="107708" y="29882"/>
                  <a:pt x="108069" y="30103"/>
                </a:cubicBezTo>
                <a:cubicBezTo>
                  <a:pt x="107373" y="29882"/>
                  <a:pt x="106678" y="29706"/>
                  <a:pt x="105947" y="29522"/>
                </a:cubicBezTo>
                <a:cubicBezTo>
                  <a:pt x="105507" y="29407"/>
                  <a:pt x="105066" y="29337"/>
                  <a:pt x="104626" y="29222"/>
                </a:cubicBezTo>
                <a:cubicBezTo>
                  <a:pt x="104186" y="28967"/>
                  <a:pt x="103702" y="28747"/>
                  <a:pt x="103226" y="28491"/>
                </a:cubicBezTo>
                <a:close/>
                <a:moveTo>
                  <a:pt x="41713" y="29222"/>
                </a:moveTo>
                <a:cubicBezTo>
                  <a:pt x="41564" y="29557"/>
                  <a:pt x="41414" y="29847"/>
                  <a:pt x="41273" y="30182"/>
                </a:cubicBezTo>
                <a:lnTo>
                  <a:pt x="38297" y="30182"/>
                </a:lnTo>
                <a:cubicBezTo>
                  <a:pt x="38447" y="29962"/>
                  <a:pt x="38597" y="29742"/>
                  <a:pt x="38702" y="29522"/>
                </a:cubicBezTo>
                <a:cubicBezTo>
                  <a:pt x="38887" y="29486"/>
                  <a:pt x="39037" y="29442"/>
                  <a:pt x="39178" y="29442"/>
                </a:cubicBezTo>
                <a:cubicBezTo>
                  <a:pt x="40243" y="29301"/>
                  <a:pt x="40833" y="29222"/>
                  <a:pt x="41713" y="29222"/>
                </a:cubicBezTo>
                <a:close/>
                <a:moveTo>
                  <a:pt x="41784" y="29222"/>
                </a:moveTo>
                <a:cubicBezTo>
                  <a:pt x="42118" y="29222"/>
                  <a:pt x="42444" y="29266"/>
                  <a:pt x="42884" y="29266"/>
                </a:cubicBezTo>
                <a:cubicBezTo>
                  <a:pt x="43474" y="29301"/>
                  <a:pt x="44134" y="29337"/>
                  <a:pt x="44795" y="29337"/>
                </a:cubicBezTo>
                <a:cubicBezTo>
                  <a:pt x="44715" y="29592"/>
                  <a:pt x="44610" y="29847"/>
                  <a:pt x="44495" y="30103"/>
                </a:cubicBezTo>
                <a:cubicBezTo>
                  <a:pt x="43474" y="30147"/>
                  <a:pt x="42409" y="30182"/>
                  <a:pt x="41379" y="30182"/>
                </a:cubicBezTo>
                <a:cubicBezTo>
                  <a:pt x="41528" y="29847"/>
                  <a:pt x="41634" y="29557"/>
                  <a:pt x="41784" y="29222"/>
                </a:cubicBezTo>
                <a:close/>
                <a:moveTo>
                  <a:pt x="28727" y="28782"/>
                </a:moveTo>
                <a:cubicBezTo>
                  <a:pt x="29793" y="29187"/>
                  <a:pt x="30849" y="29592"/>
                  <a:pt x="31914" y="29926"/>
                </a:cubicBezTo>
                <a:cubicBezTo>
                  <a:pt x="31730" y="30032"/>
                  <a:pt x="31509" y="30103"/>
                  <a:pt x="31333" y="30217"/>
                </a:cubicBezTo>
                <a:cubicBezTo>
                  <a:pt x="30338" y="29812"/>
                  <a:pt x="29352" y="29337"/>
                  <a:pt x="28358" y="28861"/>
                </a:cubicBezTo>
                <a:cubicBezTo>
                  <a:pt x="28507" y="28826"/>
                  <a:pt x="28613" y="28782"/>
                  <a:pt x="28727" y="28782"/>
                </a:cubicBezTo>
                <a:close/>
                <a:moveTo>
                  <a:pt x="38597" y="29522"/>
                </a:moveTo>
                <a:lnTo>
                  <a:pt x="38597" y="29522"/>
                </a:lnTo>
                <a:cubicBezTo>
                  <a:pt x="38482" y="29742"/>
                  <a:pt x="38332" y="29962"/>
                  <a:pt x="38192" y="30182"/>
                </a:cubicBezTo>
                <a:cubicBezTo>
                  <a:pt x="38007" y="30182"/>
                  <a:pt x="37787" y="30182"/>
                  <a:pt x="37567" y="30217"/>
                </a:cubicBezTo>
                <a:cubicBezTo>
                  <a:pt x="36871" y="30217"/>
                  <a:pt x="36176" y="30182"/>
                  <a:pt x="35471" y="30103"/>
                </a:cubicBezTo>
                <a:cubicBezTo>
                  <a:pt x="35586" y="29962"/>
                  <a:pt x="35735" y="29812"/>
                  <a:pt x="35841" y="29662"/>
                </a:cubicBezTo>
                <a:cubicBezTo>
                  <a:pt x="36757" y="29662"/>
                  <a:pt x="37716" y="29627"/>
                  <a:pt x="38597" y="29522"/>
                </a:cubicBezTo>
                <a:close/>
                <a:moveTo>
                  <a:pt x="68600" y="27285"/>
                </a:moveTo>
                <a:cubicBezTo>
                  <a:pt x="68600" y="27321"/>
                  <a:pt x="68600" y="27356"/>
                  <a:pt x="68636" y="27391"/>
                </a:cubicBezTo>
                <a:cubicBezTo>
                  <a:pt x="68785" y="27946"/>
                  <a:pt x="68970" y="28456"/>
                  <a:pt x="69111" y="29002"/>
                </a:cubicBezTo>
                <a:cubicBezTo>
                  <a:pt x="68451" y="29442"/>
                  <a:pt x="67791" y="29847"/>
                  <a:pt x="67095" y="30217"/>
                </a:cubicBezTo>
                <a:cubicBezTo>
                  <a:pt x="66945" y="29706"/>
                  <a:pt x="66804" y="29187"/>
                  <a:pt x="66655" y="28676"/>
                </a:cubicBezTo>
                <a:cubicBezTo>
                  <a:pt x="66655" y="28641"/>
                  <a:pt x="66655" y="28606"/>
                  <a:pt x="66620" y="28527"/>
                </a:cubicBezTo>
                <a:cubicBezTo>
                  <a:pt x="67315" y="28166"/>
                  <a:pt x="67975" y="27761"/>
                  <a:pt x="68600" y="27285"/>
                </a:cubicBezTo>
                <a:close/>
                <a:moveTo>
                  <a:pt x="105463" y="28421"/>
                </a:moveTo>
                <a:lnTo>
                  <a:pt x="105463" y="28421"/>
                </a:lnTo>
                <a:cubicBezTo>
                  <a:pt x="106642" y="28712"/>
                  <a:pt x="107778" y="29117"/>
                  <a:pt x="108914" y="29486"/>
                </a:cubicBezTo>
                <a:cubicBezTo>
                  <a:pt x="109284" y="29742"/>
                  <a:pt x="109609" y="29997"/>
                  <a:pt x="109979" y="30252"/>
                </a:cubicBezTo>
                <a:cubicBezTo>
                  <a:pt x="108914" y="29847"/>
                  <a:pt x="107813" y="29486"/>
                  <a:pt x="106713" y="29187"/>
                </a:cubicBezTo>
                <a:cubicBezTo>
                  <a:pt x="106308" y="28932"/>
                  <a:pt x="105868" y="28676"/>
                  <a:pt x="105463" y="28421"/>
                </a:cubicBezTo>
                <a:close/>
                <a:moveTo>
                  <a:pt x="88920" y="29046"/>
                </a:moveTo>
                <a:cubicBezTo>
                  <a:pt x="89325" y="29222"/>
                  <a:pt x="89730" y="29407"/>
                  <a:pt x="90100" y="29627"/>
                </a:cubicBezTo>
                <a:cubicBezTo>
                  <a:pt x="88885" y="29812"/>
                  <a:pt x="87679" y="30032"/>
                  <a:pt x="86499" y="30287"/>
                </a:cubicBezTo>
                <a:cubicBezTo>
                  <a:pt x="86173" y="30103"/>
                  <a:pt x="85839" y="29882"/>
                  <a:pt x="85513" y="29706"/>
                </a:cubicBezTo>
                <a:cubicBezTo>
                  <a:pt x="86649" y="29442"/>
                  <a:pt x="87784" y="29222"/>
                  <a:pt x="88920" y="29046"/>
                </a:cubicBezTo>
                <a:close/>
                <a:moveTo>
                  <a:pt x="59981" y="27681"/>
                </a:moveTo>
                <a:cubicBezTo>
                  <a:pt x="60052" y="28201"/>
                  <a:pt x="60166" y="28747"/>
                  <a:pt x="60237" y="29266"/>
                </a:cubicBezTo>
                <a:cubicBezTo>
                  <a:pt x="59171" y="29627"/>
                  <a:pt x="58036" y="29997"/>
                  <a:pt x="56900" y="30323"/>
                </a:cubicBezTo>
                <a:cubicBezTo>
                  <a:pt x="56900" y="29847"/>
                  <a:pt x="56865" y="29337"/>
                  <a:pt x="56821" y="28861"/>
                </a:cubicBezTo>
                <a:cubicBezTo>
                  <a:pt x="57886" y="28491"/>
                  <a:pt x="58951" y="28086"/>
                  <a:pt x="59981" y="27681"/>
                </a:cubicBezTo>
                <a:close/>
                <a:moveTo>
                  <a:pt x="72967" y="27902"/>
                </a:moveTo>
                <a:cubicBezTo>
                  <a:pt x="73073" y="28236"/>
                  <a:pt x="73223" y="28562"/>
                  <a:pt x="73328" y="28861"/>
                </a:cubicBezTo>
                <a:cubicBezTo>
                  <a:pt x="73187" y="29002"/>
                  <a:pt x="73002" y="29117"/>
                  <a:pt x="72853" y="29266"/>
                </a:cubicBezTo>
                <a:cubicBezTo>
                  <a:pt x="72597" y="29486"/>
                  <a:pt x="72342" y="29706"/>
                  <a:pt x="72052" y="29926"/>
                </a:cubicBezTo>
                <a:cubicBezTo>
                  <a:pt x="71867" y="30067"/>
                  <a:pt x="71717" y="30182"/>
                  <a:pt x="71532" y="30323"/>
                </a:cubicBezTo>
                <a:cubicBezTo>
                  <a:pt x="71462" y="29997"/>
                  <a:pt x="71391" y="29662"/>
                  <a:pt x="71312" y="29337"/>
                </a:cubicBezTo>
                <a:cubicBezTo>
                  <a:pt x="71532" y="29152"/>
                  <a:pt x="71752" y="28967"/>
                  <a:pt x="72008" y="28747"/>
                </a:cubicBezTo>
                <a:cubicBezTo>
                  <a:pt x="72342" y="28456"/>
                  <a:pt x="72633" y="28166"/>
                  <a:pt x="72967" y="27902"/>
                </a:cubicBezTo>
                <a:close/>
                <a:moveTo>
                  <a:pt x="98419" y="29222"/>
                </a:moveTo>
                <a:cubicBezTo>
                  <a:pt x="99670" y="29266"/>
                  <a:pt x="100955" y="29372"/>
                  <a:pt x="102240" y="29557"/>
                </a:cubicBezTo>
                <a:cubicBezTo>
                  <a:pt x="102681" y="29777"/>
                  <a:pt x="103121" y="30067"/>
                  <a:pt x="103561" y="30367"/>
                </a:cubicBezTo>
                <a:cubicBezTo>
                  <a:pt x="102276" y="30182"/>
                  <a:pt x="101025" y="30067"/>
                  <a:pt x="99740" y="29997"/>
                </a:cubicBezTo>
                <a:cubicBezTo>
                  <a:pt x="99300" y="29742"/>
                  <a:pt x="98860" y="29442"/>
                  <a:pt x="98419" y="29222"/>
                </a:cubicBezTo>
                <a:close/>
                <a:moveTo>
                  <a:pt x="94097" y="29266"/>
                </a:moveTo>
                <a:cubicBezTo>
                  <a:pt x="94572" y="29522"/>
                  <a:pt x="95012" y="29777"/>
                  <a:pt x="95453" y="30067"/>
                </a:cubicBezTo>
                <a:cubicBezTo>
                  <a:pt x="94167" y="30147"/>
                  <a:pt x="92847" y="30252"/>
                  <a:pt x="91561" y="30437"/>
                </a:cubicBezTo>
                <a:cubicBezTo>
                  <a:pt x="91200" y="30147"/>
                  <a:pt x="90795" y="29882"/>
                  <a:pt x="90390" y="29662"/>
                </a:cubicBezTo>
                <a:cubicBezTo>
                  <a:pt x="91596" y="29486"/>
                  <a:pt x="92847" y="29337"/>
                  <a:pt x="94097" y="29266"/>
                </a:cubicBezTo>
                <a:close/>
                <a:moveTo>
                  <a:pt x="79535" y="28932"/>
                </a:moveTo>
                <a:cubicBezTo>
                  <a:pt x="79755" y="29117"/>
                  <a:pt x="80010" y="29301"/>
                  <a:pt x="80231" y="29442"/>
                </a:cubicBezTo>
                <a:cubicBezTo>
                  <a:pt x="79271" y="29777"/>
                  <a:pt x="78320" y="30103"/>
                  <a:pt x="77369" y="30472"/>
                </a:cubicBezTo>
                <a:cubicBezTo>
                  <a:pt x="77220" y="30287"/>
                  <a:pt x="77070" y="30147"/>
                  <a:pt x="76894" y="29962"/>
                </a:cubicBezTo>
                <a:cubicBezTo>
                  <a:pt x="77774" y="29557"/>
                  <a:pt x="78655" y="29222"/>
                  <a:pt x="79535" y="28932"/>
                </a:cubicBezTo>
                <a:close/>
                <a:moveTo>
                  <a:pt x="15592" y="27681"/>
                </a:moveTo>
                <a:cubicBezTo>
                  <a:pt x="16692" y="27866"/>
                  <a:pt x="17758" y="28122"/>
                  <a:pt x="18744" y="28491"/>
                </a:cubicBezTo>
                <a:cubicBezTo>
                  <a:pt x="18303" y="29117"/>
                  <a:pt x="17907" y="29812"/>
                  <a:pt x="17538" y="30437"/>
                </a:cubicBezTo>
                <a:cubicBezTo>
                  <a:pt x="17538" y="30437"/>
                  <a:pt x="17502" y="30472"/>
                  <a:pt x="17502" y="30508"/>
                </a:cubicBezTo>
                <a:cubicBezTo>
                  <a:pt x="16437" y="30147"/>
                  <a:pt x="15337" y="29847"/>
                  <a:pt x="14236" y="29662"/>
                </a:cubicBezTo>
                <a:cubicBezTo>
                  <a:pt x="14641" y="28967"/>
                  <a:pt x="15081" y="28307"/>
                  <a:pt x="15592" y="27681"/>
                </a:cubicBezTo>
                <a:close/>
                <a:moveTo>
                  <a:pt x="75608" y="28421"/>
                </a:moveTo>
                <a:cubicBezTo>
                  <a:pt x="75793" y="28712"/>
                  <a:pt x="75969" y="28967"/>
                  <a:pt x="76154" y="29222"/>
                </a:cubicBezTo>
                <a:cubicBezTo>
                  <a:pt x="75459" y="29627"/>
                  <a:pt x="74763" y="30067"/>
                  <a:pt x="74068" y="30508"/>
                </a:cubicBezTo>
                <a:cubicBezTo>
                  <a:pt x="73953" y="30252"/>
                  <a:pt x="73848" y="29997"/>
                  <a:pt x="73733" y="29706"/>
                </a:cubicBezTo>
                <a:cubicBezTo>
                  <a:pt x="74358" y="29266"/>
                  <a:pt x="74948" y="28826"/>
                  <a:pt x="75608" y="28421"/>
                </a:cubicBezTo>
                <a:close/>
                <a:moveTo>
                  <a:pt x="53563" y="28747"/>
                </a:moveTo>
                <a:cubicBezTo>
                  <a:pt x="53563" y="28967"/>
                  <a:pt x="53519" y="29187"/>
                  <a:pt x="53519" y="29442"/>
                </a:cubicBezTo>
                <a:cubicBezTo>
                  <a:pt x="53484" y="29592"/>
                  <a:pt x="53484" y="29742"/>
                  <a:pt x="53484" y="29882"/>
                </a:cubicBezTo>
                <a:cubicBezTo>
                  <a:pt x="52498" y="30182"/>
                  <a:pt x="51538" y="30402"/>
                  <a:pt x="50588" y="30543"/>
                </a:cubicBezTo>
                <a:cubicBezTo>
                  <a:pt x="50658" y="30217"/>
                  <a:pt x="50737" y="29847"/>
                  <a:pt x="50808" y="29486"/>
                </a:cubicBezTo>
                <a:cubicBezTo>
                  <a:pt x="51723" y="29301"/>
                  <a:pt x="52639" y="29046"/>
                  <a:pt x="53563" y="28747"/>
                </a:cubicBezTo>
                <a:close/>
                <a:moveTo>
                  <a:pt x="70801" y="27761"/>
                </a:moveTo>
                <a:cubicBezTo>
                  <a:pt x="70951" y="28271"/>
                  <a:pt x="71092" y="28782"/>
                  <a:pt x="71206" y="29301"/>
                </a:cubicBezTo>
                <a:cubicBezTo>
                  <a:pt x="70652" y="29742"/>
                  <a:pt x="70106" y="30147"/>
                  <a:pt x="69516" y="30543"/>
                </a:cubicBezTo>
                <a:cubicBezTo>
                  <a:pt x="69446" y="30032"/>
                  <a:pt x="69331" y="29522"/>
                  <a:pt x="69190" y="29046"/>
                </a:cubicBezTo>
                <a:cubicBezTo>
                  <a:pt x="69736" y="28641"/>
                  <a:pt x="70291" y="28236"/>
                  <a:pt x="70801" y="27761"/>
                </a:cubicBezTo>
                <a:close/>
                <a:moveTo>
                  <a:pt x="84298" y="29187"/>
                </a:moveTo>
                <a:cubicBezTo>
                  <a:pt x="84632" y="29337"/>
                  <a:pt x="84958" y="29522"/>
                  <a:pt x="85258" y="29662"/>
                </a:cubicBezTo>
                <a:cubicBezTo>
                  <a:pt x="84192" y="29926"/>
                  <a:pt x="83092" y="30217"/>
                  <a:pt x="81991" y="30543"/>
                </a:cubicBezTo>
                <a:cubicBezTo>
                  <a:pt x="81736" y="30367"/>
                  <a:pt x="81472" y="30217"/>
                  <a:pt x="81217" y="30032"/>
                </a:cubicBezTo>
                <a:cubicBezTo>
                  <a:pt x="82247" y="29706"/>
                  <a:pt x="83277" y="29407"/>
                  <a:pt x="84298" y="29187"/>
                </a:cubicBezTo>
                <a:close/>
                <a:moveTo>
                  <a:pt x="28252" y="28896"/>
                </a:moveTo>
                <a:cubicBezTo>
                  <a:pt x="29238" y="29372"/>
                  <a:pt x="30233" y="29847"/>
                  <a:pt x="31219" y="30252"/>
                </a:cubicBezTo>
                <a:cubicBezTo>
                  <a:pt x="31113" y="30323"/>
                  <a:pt x="31034" y="30367"/>
                  <a:pt x="30928" y="30437"/>
                </a:cubicBezTo>
                <a:cubicBezTo>
                  <a:pt x="30849" y="30508"/>
                  <a:pt x="30779" y="30543"/>
                  <a:pt x="30708" y="30622"/>
                </a:cubicBezTo>
                <a:cubicBezTo>
                  <a:pt x="29713" y="30103"/>
                  <a:pt x="28763" y="29592"/>
                  <a:pt x="27812" y="29081"/>
                </a:cubicBezTo>
                <a:cubicBezTo>
                  <a:pt x="27917" y="29002"/>
                  <a:pt x="28032" y="28967"/>
                  <a:pt x="28137" y="28932"/>
                </a:cubicBezTo>
                <a:cubicBezTo>
                  <a:pt x="28173" y="28932"/>
                  <a:pt x="28208" y="28932"/>
                  <a:pt x="28252" y="28896"/>
                </a:cubicBezTo>
                <a:close/>
                <a:moveTo>
                  <a:pt x="32654" y="29706"/>
                </a:moveTo>
                <a:cubicBezTo>
                  <a:pt x="33534" y="29926"/>
                  <a:pt x="34415" y="30067"/>
                  <a:pt x="35295" y="30182"/>
                </a:cubicBezTo>
                <a:cubicBezTo>
                  <a:pt x="35181" y="30287"/>
                  <a:pt x="35031" y="30437"/>
                  <a:pt x="34890" y="30622"/>
                </a:cubicBezTo>
                <a:cubicBezTo>
                  <a:pt x="33975" y="30437"/>
                  <a:pt x="33094" y="30182"/>
                  <a:pt x="32170" y="29926"/>
                </a:cubicBezTo>
                <a:cubicBezTo>
                  <a:pt x="32319" y="29847"/>
                  <a:pt x="32504" y="29777"/>
                  <a:pt x="32654" y="29706"/>
                </a:cubicBezTo>
                <a:close/>
                <a:moveTo>
                  <a:pt x="35401" y="30182"/>
                </a:moveTo>
                <a:cubicBezTo>
                  <a:pt x="36131" y="30252"/>
                  <a:pt x="36871" y="30287"/>
                  <a:pt x="37567" y="30287"/>
                </a:cubicBezTo>
                <a:lnTo>
                  <a:pt x="38156" y="30287"/>
                </a:lnTo>
                <a:cubicBezTo>
                  <a:pt x="38042" y="30508"/>
                  <a:pt x="37892" y="30728"/>
                  <a:pt x="37751" y="30913"/>
                </a:cubicBezTo>
                <a:lnTo>
                  <a:pt x="37232" y="30913"/>
                </a:lnTo>
                <a:cubicBezTo>
                  <a:pt x="36501" y="30842"/>
                  <a:pt x="35735" y="30763"/>
                  <a:pt x="34996" y="30622"/>
                </a:cubicBezTo>
                <a:cubicBezTo>
                  <a:pt x="35145" y="30472"/>
                  <a:pt x="35251" y="30323"/>
                  <a:pt x="35401" y="30182"/>
                </a:cubicBezTo>
                <a:close/>
                <a:moveTo>
                  <a:pt x="63063" y="28271"/>
                </a:moveTo>
                <a:cubicBezTo>
                  <a:pt x="63168" y="28782"/>
                  <a:pt x="63283" y="29266"/>
                  <a:pt x="63389" y="29742"/>
                </a:cubicBezTo>
                <a:cubicBezTo>
                  <a:pt x="63424" y="29812"/>
                  <a:pt x="63424" y="29882"/>
                  <a:pt x="63424" y="29962"/>
                </a:cubicBezTo>
                <a:cubicBezTo>
                  <a:pt x="62473" y="30323"/>
                  <a:pt x="61487" y="30657"/>
                  <a:pt x="60492" y="30948"/>
                </a:cubicBezTo>
                <a:cubicBezTo>
                  <a:pt x="60457" y="30402"/>
                  <a:pt x="60386" y="29882"/>
                  <a:pt x="60307" y="29337"/>
                </a:cubicBezTo>
                <a:cubicBezTo>
                  <a:pt x="61267" y="29002"/>
                  <a:pt x="62182" y="28676"/>
                  <a:pt x="63063" y="28271"/>
                </a:cubicBezTo>
                <a:close/>
                <a:moveTo>
                  <a:pt x="3557" y="29301"/>
                </a:moveTo>
                <a:cubicBezTo>
                  <a:pt x="4217" y="29337"/>
                  <a:pt x="4877" y="29337"/>
                  <a:pt x="5538" y="29337"/>
                </a:cubicBezTo>
                <a:lnTo>
                  <a:pt x="6092" y="29337"/>
                </a:lnTo>
                <a:cubicBezTo>
                  <a:pt x="5503" y="29882"/>
                  <a:pt x="4957" y="30437"/>
                  <a:pt x="4402" y="30983"/>
                </a:cubicBezTo>
                <a:cubicBezTo>
                  <a:pt x="4076" y="30948"/>
                  <a:pt x="3707" y="30948"/>
                  <a:pt x="3381" y="30913"/>
                </a:cubicBezTo>
                <a:cubicBezTo>
                  <a:pt x="2826" y="30877"/>
                  <a:pt x="2280" y="30842"/>
                  <a:pt x="1761" y="30763"/>
                </a:cubicBezTo>
                <a:cubicBezTo>
                  <a:pt x="2351" y="30287"/>
                  <a:pt x="2941" y="29777"/>
                  <a:pt x="3557" y="29301"/>
                </a:cubicBezTo>
                <a:close/>
                <a:moveTo>
                  <a:pt x="50702" y="29486"/>
                </a:moveTo>
                <a:lnTo>
                  <a:pt x="50702" y="29486"/>
                </a:lnTo>
                <a:cubicBezTo>
                  <a:pt x="50623" y="29847"/>
                  <a:pt x="50588" y="30217"/>
                  <a:pt x="50517" y="30587"/>
                </a:cubicBezTo>
                <a:cubicBezTo>
                  <a:pt x="49487" y="30763"/>
                  <a:pt x="48457" y="30877"/>
                  <a:pt x="47436" y="30983"/>
                </a:cubicBezTo>
                <a:cubicBezTo>
                  <a:pt x="47541" y="30657"/>
                  <a:pt x="47656" y="30287"/>
                  <a:pt x="47726" y="29962"/>
                </a:cubicBezTo>
                <a:cubicBezTo>
                  <a:pt x="48721" y="29847"/>
                  <a:pt x="49707" y="29706"/>
                  <a:pt x="50702" y="29486"/>
                </a:cubicBezTo>
                <a:close/>
                <a:moveTo>
                  <a:pt x="83381" y="0"/>
                </a:moveTo>
                <a:cubicBezTo>
                  <a:pt x="83108" y="0"/>
                  <a:pt x="82827" y="9"/>
                  <a:pt x="82537" y="28"/>
                </a:cubicBezTo>
                <a:cubicBezTo>
                  <a:pt x="78831" y="248"/>
                  <a:pt x="75864" y="1754"/>
                  <a:pt x="73478" y="3656"/>
                </a:cubicBezTo>
                <a:lnTo>
                  <a:pt x="73407" y="3620"/>
                </a:lnTo>
                <a:cubicBezTo>
                  <a:pt x="73407" y="3691"/>
                  <a:pt x="73372" y="3735"/>
                  <a:pt x="73372" y="3770"/>
                </a:cubicBezTo>
                <a:cubicBezTo>
                  <a:pt x="72597" y="4395"/>
                  <a:pt x="71937" y="5055"/>
                  <a:pt x="71277" y="5716"/>
                </a:cubicBezTo>
                <a:cubicBezTo>
                  <a:pt x="71277" y="5672"/>
                  <a:pt x="71277" y="5636"/>
                  <a:pt x="71312" y="5636"/>
                </a:cubicBezTo>
                <a:lnTo>
                  <a:pt x="71206" y="5601"/>
                </a:lnTo>
                <a:cubicBezTo>
                  <a:pt x="71206" y="5672"/>
                  <a:pt x="71171" y="5751"/>
                  <a:pt x="71171" y="5857"/>
                </a:cubicBezTo>
                <a:cubicBezTo>
                  <a:pt x="70546" y="6517"/>
                  <a:pt x="69991" y="7177"/>
                  <a:pt x="69446" y="7837"/>
                </a:cubicBezTo>
                <a:lnTo>
                  <a:pt x="69410" y="7837"/>
                </a:lnTo>
                <a:cubicBezTo>
                  <a:pt x="69366" y="7873"/>
                  <a:pt x="69366" y="7917"/>
                  <a:pt x="69366" y="7952"/>
                </a:cubicBezTo>
                <a:cubicBezTo>
                  <a:pt x="68970" y="8498"/>
                  <a:pt x="68565" y="9017"/>
                  <a:pt x="68231" y="9528"/>
                </a:cubicBezTo>
                <a:cubicBezTo>
                  <a:pt x="66435" y="12055"/>
                  <a:pt x="64163" y="14300"/>
                  <a:pt x="61707" y="16421"/>
                </a:cubicBezTo>
                <a:lnTo>
                  <a:pt x="61707" y="16316"/>
                </a:lnTo>
                <a:lnTo>
                  <a:pt x="61628" y="16316"/>
                </a:lnTo>
                <a:cubicBezTo>
                  <a:pt x="61628" y="16386"/>
                  <a:pt x="61593" y="16421"/>
                  <a:pt x="61593" y="16500"/>
                </a:cubicBezTo>
                <a:cubicBezTo>
                  <a:pt x="60862" y="17117"/>
                  <a:pt x="60122" y="17742"/>
                  <a:pt x="59392" y="18332"/>
                </a:cubicBezTo>
                <a:lnTo>
                  <a:pt x="59392" y="18217"/>
                </a:lnTo>
                <a:lnTo>
                  <a:pt x="59321" y="18182"/>
                </a:lnTo>
                <a:cubicBezTo>
                  <a:pt x="59321" y="18261"/>
                  <a:pt x="59286" y="18332"/>
                  <a:pt x="59286" y="18402"/>
                </a:cubicBezTo>
                <a:cubicBezTo>
                  <a:pt x="58546" y="18992"/>
                  <a:pt x="57851" y="19538"/>
                  <a:pt x="57120" y="20093"/>
                </a:cubicBezTo>
                <a:lnTo>
                  <a:pt x="57041" y="20093"/>
                </a:lnTo>
                <a:lnTo>
                  <a:pt x="57041" y="20163"/>
                </a:lnTo>
                <a:cubicBezTo>
                  <a:pt x="56865" y="20313"/>
                  <a:pt x="56680" y="20462"/>
                  <a:pt x="56495" y="20603"/>
                </a:cubicBezTo>
                <a:lnTo>
                  <a:pt x="55940" y="21008"/>
                </a:lnTo>
                <a:cubicBezTo>
                  <a:pt x="53264" y="23103"/>
                  <a:pt x="50772" y="24310"/>
                  <a:pt x="48316" y="24715"/>
                </a:cubicBezTo>
                <a:cubicBezTo>
                  <a:pt x="47963" y="24777"/>
                  <a:pt x="47611" y="24800"/>
                  <a:pt x="47260" y="24800"/>
                </a:cubicBezTo>
                <a:cubicBezTo>
                  <a:pt x="46772" y="24800"/>
                  <a:pt x="46288" y="24756"/>
                  <a:pt x="45816" y="24715"/>
                </a:cubicBezTo>
                <a:cubicBezTo>
                  <a:pt x="45405" y="24690"/>
                  <a:pt x="44990" y="24665"/>
                  <a:pt x="44573" y="24665"/>
                </a:cubicBezTo>
                <a:cubicBezTo>
                  <a:pt x="44401" y="24665"/>
                  <a:pt x="44228" y="24669"/>
                  <a:pt x="44055" y="24679"/>
                </a:cubicBezTo>
                <a:cubicBezTo>
                  <a:pt x="43879" y="24679"/>
                  <a:pt x="43694" y="24679"/>
                  <a:pt x="43509" y="24715"/>
                </a:cubicBezTo>
                <a:cubicBezTo>
                  <a:pt x="43544" y="24679"/>
                  <a:pt x="43544" y="24644"/>
                  <a:pt x="43544" y="24600"/>
                </a:cubicBezTo>
                <a:lnTo>
                  <a:pt x="43474" y="24600"/>
                </a:lnTo>
                <a:cubicBezTo>
                  <a:pt x="43474" y="24644"/>
                  <a:pt x="43439" y="24679"/>
                  <a:pt x="43439" y="24715"/>
                </a:cubicBezTo>
                <a:cubicBezTo>
                  <a:pt x="42373" y="24820"/>
                  <a:pt x="41678" y="25040"/>
                  <a:pt x="40648" y="25410"/>
                </a:cubicBezTo>
                <a:cubicBezTo>
                  <a:pt x="40577" y="25445"/>
                  <a:pt x="40498" y="25445"/>
                  <a:pt x="40428" y="25481"/>
                </a:cubicBezTo>
                <a:cubicBezTo>
                  <a:pt x="40243" y="25560"/>
                  <a:pt x="40058" y="25630"/>
                  <a:pt x="39873" y="25665"/>
                </a:cubicBezTo>
                <a:cubicBezTo>
                  <a:pt x="37577" y="26488"/>
                  <a:pt x="34895" y="26958"/>
                  <a:pt x="32275" y="26958"/>
                </a:cubicBezTo>
                <a:cubicBezTo>
                  <a:pt x="32093" y="26958"/>
                  <a:pt x="31911" y="26955"/>
                  <a:pt x="31730" y="26951"/>
                </a:cubicBezTo>
                <a:lnTo>
                  <a:pt x="31694" y="26916"/>
                </a:lnTo>
                <a:lnTo>
                  <a:pt x="31694" y="26951"/>
                </a:lnTo>
                <a:cubicBezTo>
                  <a:pt x="30673" y="26916"/>
                  <a:pt x="29678" y="26801"/>
                  <a:pt x="28727" y="26581"/>
                </a:cubicBezTo>
                <a:lnTo>
                  <a:pt x="28692" y="26581"/>
                </a:lnTo>
                <a:cubicBezTo>
                  <a:pt x="26412" y="26141"/>
                  <a:pt x="24325" y="25225"/>
                  <a:pt x="22785" y="23764"/>
                </a:cubicBezTo>
                <a:cubicBezTo>
                  <a:pt x="20874" y="21924"/>
                  <a:pt x="20064" y="19432"/>
                  <a:pt x="19298" y="17011"/>
                </a:cubicBezTo>
                <a:cubicBezTo>
                  <a:pt x="18524" y="14625"/>
                  <a:pt x="17722" y="12204"/>
                  <a:pt x="15882" y="10408"/>
                </a:cubicBezTo>
                <a:lnTo>
                  <a:pt x="15847" y="10373"/>
                </a:lnTo>
                <a:cubicBezTo>
                  <a:pt x="15521" y="10074"/>
                  <a:pt x="15152" y="9783"/>
                  <a:pt x="14747" y="9493"/>
                </a:cubicBezTo>
                <a:cubicBezTo>
                  <a:pt x="12798" y="8228"/>
                  <a:pt x="10381" y="7580"/>
                  <a:pt x="7629" y="7580"/>
                </a:cubicBezTo>
                <a:cubicBezTo>
                  <a:pt x="6701" y="7580"/>
                  <a:pt x="5735" y="7653"/>
                  <a:pt x="4737" y="7802"/>
                </a:cubicBezTo>
                <a:cubicBezTo>
                  <a:pt x="3196" y="8022"/>
                  <a:pt x="1576" y="8463"/>
                  <a:pt x="0" y="9017"/>
                </a:cubicBezTo>
                <a:lnTo>
                  <a:pt x="0" y="9123"/>
                </a:lnTo>
                <a:cubicBezTo>
                  <a:pt x="845" y="8832"/>
                  <a:pt x="1726" y="8533"/>
                  <a:pt x="2606" y="8313"/>
                </a:cubicBezTo>
                <a:lnTo>
                  <a:pt x="2606" y="8427"/>
                </a:lnTo>
                <a:cubicBezTo>
                  <a:pt x="2351" y="9123"/>
                  <a:pt x="2095" y="9854"/>
                  <a:pt x="1840" y="10628"/>
                </a:cubicBezTo>
                <a:cubicBezTo>
                  <a:pt x="1215" y="10778"/>
                  <a:pt x="625" y="10954"/>
                  <a:pt x="0" y="11174"/>
                </a:cubicBezTo>
                <a:lnTo>
                  <a:pt x="0" y="11253"/>
                </a:lnTo>
                <a:cubicBezTo>
                  <a:pt x="590" y="11068"/>
                  <a:pt x="1215" y="10884"/>
                  <a:pt x="1796" y="10699"/>
                </a:cubicBezTo>
                <a:lnTo>
                  <a:pt x="1796" y="10699"/>
                </a:lnTo>
                <a:cubicBezTo>
                  <a:pt x="1541" y="11473"/>
                  <a:pt x="1250" y="12204"/>
                  <a:pt x="880" y="12935"/>
                </a:cubicBezTo>
                <a:cubicBezTo>
                  <a:pt x="590" y="13014"/>
                  <a:pt x="299" y="13120"/>
                  <a:pt x="0" y="13199"/>
                </a:cubicBezTo>
                <a:lnTo>
                  <a:pt x="0" y="13305"/>
                </a:lnTo>
                <a:cubicBezTo>
                  <a:pt x="299" y="13199"/>
                  <a:pt x="555" y="13120"/>
                  <a:pt x="845" y="13049"/>
                </a:cubicBezTo>
                <a:lnTo>
                  <a:pt x="845" y="13049"/>
                </a:lnTo>
                <a:cubicBezTo>
                  <a:pt x="590" y="13595"/>
                  <a:pt x="299" y="14115"/>
                  <a:pt x="0" y="14625"/>
                </a:cubicBezTo>
                <a:lnTo>
                  <a:pt x="0" y="14775"/>
                </a:lnTo>
                <a:cubicBezTo>
                  <a:pt x="370" y="14220"/>
                  <a:pt x="660" y="13639"/>
                  <a:pt x="960" y="13014"/>
                </a:cubicBezTo>
                <a:cubicBezTo>
                  <a:pt x="1911" y="12759"/>
                  <a:pt x="2861" y="12539"/>
                  <a:pt x="3821" y="12424"/>
                </a:cubicBezTo>
                <a:lnTo>
                  <a:pt x="3821" y="12424"/>
                </a:lnTo>
                <a:cubicBezTo>
                  <a:pt x="3451" y="13155"/>
                  <a:pt x="3046" y="13895"/>
                  <a:pt x="2606" y="14555"/>
                </a:cubicBezTo>
                <a:cubicBezTo>
                  <a:pt x="2351" y="14625"/>
                  <a:pt x="2131" y="14660"/>
                  <a:pt x="1875" y="14696"/>
                </a:cubicBezTo>
                <a:cubicBezTo>
                  <a:pt x="1250" y="14845"/>
                  <a:pt x="625" y="14995"/>
                  <a:pt x="0" y="15136"/>
                </a:cubicBezTo>
                <a:lnTo>
                  <a:pt x="0" y="15215"/>
                </a:lnTo>
                <a:cubicBezTo>
                  <a:pt x="845" y="14995"/>
                  <a:pt x="1690" y="14810"/>
                  <a:pt x="2571" y="14660"/>
                </a:cubicBezTo>
                <a:lnTo>
                  <a:pt x="2571" y="14660"/>
                </a:lnTo>
                <a:cubicBezTo>
                  <a:pt x="2131" y="15286"/>
                  <a:pt x="1655" y="15911"/>
                  <a:pt x="1101" y="16456"/>
                </a:cubicBezTo>
                <a:cubicBezTo>
                  <a:pt x="740" y="16536"/>
                  <a:pt x="370" y="16606"/>
                  <a:pt x="0" y="16677"/>
                </a:cubicBezTo>
                <a:lnTo>
                  <a:pt x="0" y="16756"/>
                </a:lnTo>
                <a:cubicBezTo>
                  <a:pt x="335" y="16677"/>
                  <a:pt x="660" y="16606"/>
                  <a:pt x="995" y="16571"/>
                </a:cubicBezTo>
                <a:lnTo>
                  <a:pt x="995" y="16571"/>
                </a:lnTo>
                <a:cubicBezTo>
                  <a:pt x="995" y="16606"/>
                  <a:pt x="960" y="16606"/>
                  <a:pt x="916" y="16641"/>
                </a:cubicBezTo>
                <a:cubicBezTo>
                  <a:pt x="625" y="16941"/>
                  <a:pt x="335" y="17231"/>
                  <a:pt x="0" y="17522"/>
                </a:cubicBezTo>
                <a:lnTo>
                  <a:pt x="0" y="17636"/>
                </a:lnTo>
                <a:cubicBezTo>
                  <a:pt x="335" y="17337"/>
                  <a:pt x="660" y="17011"/>
                  <a:pt x="995" y="16721"/>
                </a:cubicBezTo>
                <a:cubicBezTo>
                  <a:pt x="1030" y="16641"/>
                  <a:pt x="1101" y="16606"/>
                  <a:pt x="1136" y="16536"/>
                </a:cubicBezTo>
                <a:cubicBezTo>
                  <a:pt x="2131" y="16386"/>
                  <a:pt x="3117" y="16280"/>
                  <a:pt x="4111" y="16236"/>
                </a:cubicBezTo>
                <a:lnTo>
                  <a:pt x="4111" y="16236"/>
                </a:lnTo>
                <a:cubicBezTo>
                  <a:pt x="4041" y="16351"/>
                  <a:pt x="3927" y="16421"/>
                  <a:pt x="3856" y="16536"/>
                </a:cubicBezTo>
                <a:cubicBezTo>
                  <a:pt x="3337" y="17046"/>
                  <a:pt x="2826" y="17487"/>
                  <a:pt x="2315" y="17962"/>
                </a:cubicBezTo>
                <a:cubicBezTo>
                  <a:pt x="1541" y="17997"/>
                  <a:pt x="775" y="18041"/>
                  <a:pt x="0" y="18147"/>
                </a:cubicBezTo>
                <a:lnTo>
                  <a:pt x="0" y="18217"/>
                </a:lnTo>
                <a:cubicBezTo>
                  <a:pt x="740" y="18147"/>
                  <a:pt x="1470" y="18076"/>
                  <a:pt x="2201" y="18041"/>
                </a:cubicBezTo>
                <a:lnTo>
                  <a:pt x="2201" y="18041"/>
                </a:lnTo>
                <a:cubicBezTo>
                  <a:pt x="1576" y="18622"/>
                  <a:pt x="916" y="19142"/>
                  <a:pt x="255" y="19652"/>
                </a:cubicBezTo>
                <a:lnTo>
                  <a:pt x="0" y="19652"/>
                </a:lnTo>
                <a:lnTo>
                  <a:pt x="0" y="19723"/>
                </a:lnTo>
                <a:lnTo>
                  <a:pt x="150" y="19723"/>
                </a:lnTo>
                <a:cubicBezTo>
                  <a:pt x="114" y="19758"/>
                  <a:pt x="35" y="19802"/>
                  <a:pt x="0" y="19837"/>
                </a:cubicBezTo>
                <a:lnTo>
                  <a:pt x="0" y="19943"/>
                </a:lnTo>
                <a:cubicBezTo>
                  <a:pt x="114" y="19872"/>
                  <a:pt x="185" y="19802"/>
                  <a:pt x="299" y="19723"/>
                </a:cubicBezTo>
                <a:cubicBezTo>
                  <a:pt x="1321" y="19723"/>
                  <a:pt x="2351" y="19758"/>
                  <a:pt x="3337" y="19837"/>
                </a:cubicBezTo>
                <a:cubicBezTo>
                  <a:pt x="2676" y="20348"/>
                  <a:pt x="2016" y="20823"/>
                  <a:pt x="1321" y="21343"/>
                </a:cubicBezTo>
                <a:cubicBezTo>
                  <a:pt x="880" y="21299"/>
                  <a:pt x="440" y="21263"/>
                  <a:pt x="0" y="21263"/>
                </a:cubicBezTo>
                <a:lnTo>
                  <a:pt x="0" y="21343"/>
                </a:lnTo>
                <a:cubicBezTo>
                  <a:pt x="405" y="21343"/>
                  <a:pt x="810" y="21378"/>
                  <a:pt x="1215" y="21413"/>
                </a:cubicBezTo>
                <a:cubicBezTo>
                  <a:pt x="916" y="21633"/>
                  <a:pt x="590" y="21889"/>
                  <a:pt x="255" y="22109"/>
                </a:cubicBezTo>
                <a:cubicBezTo>
                  <a:pt x="185" y="22144"/>
                  <a:pt x="79" y="22223"/>
                  <a:pt x="0" y="22293"/>
                </a:cubicBezTo>
                <a:lnTo>
                  <a:pt x="0" y="22399"/>
                </a:lnTo>
                <a:cubicBezTo>
                  <a:pt x="114" y="22329"/>
                  <a:pt x="220" y="22258"/>
                  <a:pt x="299" y="22179"/>
                </a:cubicBezTo>
                <a:cubicBezTo>
                  <a:pt x="660" y="21924"/>
                  <a:pt x="1030" y="21668"/>
                  <a:pt x="1356" y="21413"/>
                </a:cubicBezTo>
                <a:cubicBezTo>
                  <a:pt x="2386" y="21519"/>
                  <a:pt x="3416" y="21633"/>
                  <a:pt x="4481" y="21818"/>
                </a:cubicBezTo>
                <a:cubicBezTo>
                  <a:pt x="4332" y="21924"/>
                  <a:pt x="4182" y="22038"/>
                  <a:pt x="4076" y="22144"/>
                </a:cubicBezTo>
                <a:cubicBezTo>
                  <a:pt x="3636" y="22443"/>
                  <a:pt x="3196" y="22769"/>
                  <a:pt x="2791" y="23103"/>
                </a:cubicBezTo>
                <a:cubicBezTo>
                  <a:pt x="1840" y="22989"/>
                  <a:pt x="880" y="22883"/>
                  <a:pt x="0" y="22804"/>
                </a:cubicBezTo>
                <a:lnTo>
                  <a:pt x="0" y="22919"/>
                </a:lnTo>
                <a:cubicBezTo>
                  <a:pt x="880" y="22989"/>
                  <a:pt x="1761" y="23059"/>
                  <a:pt x="2676" y="23174"/>
                </a:cubicBezTo>
                <a:cubicBezTo>
                  <a:pt x="2060" y="23614"/>
                  <a:pt x="1435" y="24054"/>
                  <a:pt x="810" y="24494"/>
                </a:cubicBezTo>
                <a:cubicBezTo>
                  <a:pt x="555" y="24459"/>
                  <a:pt x="255" y="24459"/>
                  <a:pt x="0" y="24424"/>
                </a:cubicBezTo>
                <a:lnTo>
                  <a:pt x="0" y="24494"/>
                </a:lnTo>
                <a:cubicBezTo>
                  <a:pt x="220" y="24530"/>
                  <a:pt x="475" y="24530"/>
                  <a:pt x="696" y="24565"/>
                </a:cubicBezTo>
                <a:cubicBezTo>
                  <a:pt x="475" y="24715"/>
                  <a:pt x="220" y="24864"/>
                  <a:pt x="0" y="25040"/>
                </a:cubicBezTo>
                <a:lnTo>
                  <a:pt x="0" y="25155"/>
                </a:lnTo>
                <a:cubicBezTo>
                  <a:pt x="299" y="24935"/>
                  <a:pt x="555" y="24750"/>
                  <a:pt x="845" y="24565"/>
                </a:cubicBezTo>
                <a:cubicBezTo>
                  <a:pt x="1400" y="24600"/>
                  <a:pt x="1946" y="24679"/>
                  <a:pt x="2500" y="24715"/>
                </a:cubicBezTo>
                <a:cubicBezTo>
                  <a:pt x="2861" y="24750"/>
                  <a:pt x="3231" y="24785"/>
                  <a:pt x="3557" y="24820"/>
                </a:cubicBezTo>
                <a:cubicBezTo>
                  <a:pt x="2941" y="25260"/>
                  <a:pt x="2315" y="25701"/>
                  <a:pt x="1655" y="26141"/>
                </a:cubicBezTo>
                <a:cubicBezTo>
                  <a:pt x="1065" y="26106"/>
                  <a:pt x="519" y="26070"/>
                  <a:pt x="0" y="26000"/>
                </a:cubicBezTo>
                <a:lnTo>
                  <a:pt x="0" y="26106"/>
                </a:lnTo>
                <a:cubicBezTo>
                  <a:pt x="475" y="26141"/>
                  <a:pt x="995" y="26185"/>
                  <a:pt x="1541" y="26220"/>
                </a:cubicBezTo>
                <a:cubicBezTo>
                  <a:pt x="1030" y="26581"/>
                  <a:pt x="519" y="26916"/>
                  <a:pt x="0" y="27241"/>
                </a:cubicBezTo>
                <a:lnTo>
                  <a:pt x="0" y="27356"/>
                </a:lnTo>
                <a:cubicBezTo>
                  <a:pt x="555" y="26986"/>
                  <a:pt x="1136" y="26625"/>
                  <a:pt x="1690" y="26220"/>
                </a:cubicBezTo>
                <a:cubicBezTo>
                  <a:pt x="2536" y="26290"/>
                  <a:pt x="3416" y="26326"/>
                  <a:pt x="4332" y="26361"/>
                </a:cubicBezTo>
                <a:cubicBezTo>
                  <a:pt x="3742" y="26801"/>
                  <a:pt x="3161" y="27206"/>
                  <a:pt x="2571" y="27646"/>
                </a:cubicBezTo>
                <a:cubicBezTo>
                  <a:pt x="1726" y="27576"/>
                  <a:pt x="845" y="27541"/>
                  <a:pt x="0" y="27461"/>
                </a:cubicBezTo>
                <a:lnTo>
                  <a:pt x="0" y="27541"/>
                </a:lnTo>
                <a:cubicBezTo>
                  <a:pt x="810" y="27611"/>
                  <a:pt x="1655" y="27681"/>
                  <a:pt x="2456" y="27726"/>
                </a:cubicBezTo>
                <a:cubicBezTo>
                  <a:pt x="1911" y="28122"/>
                  <a:pt x="1321" y="28527"/>
                  <a:pt x="740" y="28967"/>
                </a:cubicBezTo>
                <a:cubicBezTo>
                  <a:pt x="519" y="28932"/>
                  <a:pt x="299" y="28896"/>
                  <a:pt x="35" y="28896"/>
                </a:cubicBezTo>
                <a:lnTo>
                  <a:pt x="0" y="28861"/>
                </a:lnTo>
                <a:lnTo>
                  <a:pt x="0" y="28967"/>
                </a:lnTo>
                <a:lnTo>
                  <a:pt x="35" y="28967"/>
                </a:lnTo>
                <a:cubicBezTo>
                  <a:pt x="220" y="28967"/>
                  <a:pt x="440" y="29002"/>
                  <a:pt x="625" y="29046"/>
                </a:cubicBezTo>
                <a:cubicBezTo>
                  <a:pt x="440" y="29187"/>
                  <a:pt x="220" y="29337"/>
                  <a:pt x="0" y="29486"/>
                </a:cubicBezTo>
                <a:lnTo>
                  <a:pt x="0" y="29592"/>
                </a:lnTo>
                <a:cubicBezTo>
                  <a:pt x="255" y="29407"/>
                  <a:pt x="519" y="29222"/>
                  <a:pt x="775" y="29046"/>
                </a:cubicBezTo>
                <a:cubicBezTo>
                  <a:pt x="1655" y="29152"/>
                  <a:pt x="2536" y="29222"/>
                  <a:pt x="3416" y="29266"/>
                </a:cubicBezTo>
                <a:cubicBezTo>
                  <a:pt x="2826" y="29777"/>
                  <a:pt x="2236" y="30252"/>
                  <a:pt x="1655" y="30763"/>
                </a:cubicBezTo>
                <a:cubicBezTo>
                  <a:pt x="1101" y="30692"/>
                  <a:pt x="555" y="30622"/>
                  <a:pt x="0" y="30543"/>
                </a:cubicBezTo>
                <a:lnTo>
                  <a:pt x="0" y="30657"/>
                </a:lnTo>
                <a:cubicBezTo>
                  <a:pt x="519" y="30728"/>
                  <a:pt x="1030" y="30807"/>
                  <a:pt x="1541" y="30842"/>
                </a:cubicBezTo>
                <a:cubicBezTo>
                  <a:pt x="1470" y="30913"/>
                  <a:pt x="1356" y="30983"/>
                  <a:pt x="1285" y="31062"/>
                </a:cubicBezTo>
                <a:lnTo>
                  <a:pt x="1435" y="31062"/>
                </a:lnTo>
                <a:cubicBezTo>
                  <a:pt x="1506" y="30983"/>
                  <a:pt x="1576" y="30913"/>
                  <a:pt x="1655" y="30842"/>
                </a:cubicBezTo>
                <a:cubicBezTo>
                  <a:pt x="2236" y="30913"/>
                  <a:pt x="2791" y="30983"/>
                  <a:pt x="3381" y="31027"/>
                </a:cubicBezTo>
                <a:cubicBezTo>
                  <a:pt x="3636" y="31027"/>
                  <a:pt x="3927" y="31062"/>
                  <a:pt x="4182" y="31062"/>
                </a:cubicBezTo>
                <a:lnTo>
                  <a:pt x="5538" y="31062"/>
                </a:lnTo>
                <a:cubicBezTo>
                  <a:pt x="5212" y="31027"/>
                  <a:pt x="4877" y="31027"/>
                  <a:pt x="4516" y="30983"/>
                </a:cubicBezTo>
                <a:cubicBezTo>
                  <a:pt x="5098" y="30437"/>
                  <a:pt x="5652" y="29882"/>
                  <a:pt x="6198" y="29337"/>
                </a:cubicBezTo>
                <a:lnTo>
                  <a:pt x="8804" y="29337"/>
                </a:lnTo>
                <a:cubicBezTo>
                  <a:pt x="8443" y="29812"/>
                  <a:pt x="8038" y="30252"/>
                  <a:pt x="7668" y="30728"/>
                </a:cubicBezTo>
                <a:cubicBezTo>
                  <a:pt x="7563" y="30842"/>
                  <a:pt x="7483" y="30948"/>
                  <a:pt x="7413" y="31062"/>
                </a:cubicBezTo>
                <a:lnTo>
                  <a:pt x="7519" y="31062"/>
                </a:lnTo>
                <a:cubicBezTo>
                  <a:pt x="7598" y="30948"/>
                  <a:pt x="7668" y="30877"/>
                  <a:pt x="7739" y="30807"/>
                </a:cubicBezTo>
                <a:cubicBezTo>
                  <a:pt x="8108" y="30287"/>
                  <a:pt x="8513" y="29812"/>
                  <a:pt x="8918" y="29337"/>
                </a:cubicBezTo>
                <a:cubicBezTo>
                  <a:pt x="9720" y="29337"/>
                  <a:pt x="10530" y="29372"/>
                  <a:pt x="11340" y="29407"/>
                </a:cubicBezTo>
                <a:cubicBezTo>
                  <a:pt x="10970" y="29926"/>
                  <a:pt x="10644" y="30437"/>
                  <a:pt x="10309" y="30913"/>
                </a:cubicBezTo>
                <a:cubicBezTo>
                  <a:pt x="10274" y="30948"/>
                  <a:pt x="10239" y="31027"/>
                  <a:pt x="10204" y="31062"/>
                </a:cubicBezTo>
                <a:lnTo>
                  <a:pt x="10309" y="31062"/>
                </a:lnTo>
                <a:cubicBezTo>
                  <a:pt x="10345" y="31027"/>
                  <a:pt x="10345" y="30983"/>
                  <a:pt x="10380" y="30948"/>
                </a:cubicBezTo>
                <a:cubicBezTo>
                  <a:pt x="10714" y="30472"/>
                  <a:pt x="11084" y="29926"/>
                  <a:pt x="11445" y="29407"/>
                </a:cubicBezTo>
                <a:cubicBezTo>
                  <a:pt x="12326" y="29486"/>
                  <a:pt x="13206" y="29592"/>
                  <a:pt x="14086" y="29742"/>
                </a:cubicBezTo>
                <a:cubicBezTo>
                  <a:pt x="13796" y="30182"/>
                  <a:pt x="13541" y="30622"/>
                  <a:pt x="13320" y="31062"/>
                </a:cubicBezTo>
                <a:lnTo>
                  <a:pt x="13391" y="31062"/>
                </a:lnTo>
                <a:cubicBezTo>
                  <a:pt x="13646" y="30622"/>
                  <a:pt x="13901" y="30182"/>
                  <a:pt x="14166" y="29742"/>
                </a:cubicBezTo>
                <a:cubicBezTo>
                  <a:pt x="15301" y="29926"/>
                  <a:pt x="16402" y="30217"/>
                  <a:pt x="17423" y="30587"/>
                </a:cubicBezTo>
                <a:cubicBezTo>
                  <a:pt x="17353" y="30728"/>
                  <a:pt x="17247" y="30913"/>
                  <a:pt x="17168" y="31062"/>
                </a:cubicBezTo>
                <a:lnTo>
                  <a:pt x="17247" y="31062"/>
                </a:lnTo>
                <a:cubicBezTo>
                  <a:pt x="17353" y="30913"/>
                  <a:pt x="17423" y="30763"/>
                  <a:pt x="17538" y="30622"/>
                </a:cubicBezTo>
                <a:cubicBezTo>
                  <a:pt x="17943" y="30728"/>
                  <a:pt x="18347" y="30913"/>
                  <a:pt x="18788" y="31062"/>
                </a:cubicBezTo>
                <a:lnTo>
                  <a:pt x="19008" y="31062"/>
                </a:lnTo>
                <a:cubicBezTo>
                  <a:pt x="18524" y="30877"/>
                  <a:pt x="18048" y="30692"/>
                  <a:pt x="17573" y="30543"/>
                </a:cubicBezTo>
                <a:cubicBezTo>
                  <a:pt x="17573" y="30508"/>
                  <a:pt x="17608" y="30472"/>
                  <a:pt x="17608" y="30472"/>
                </a:cubicBezTo>
                <a:cubicBezTo>
                  <a:pt x="17978" y="29847"/>
                  <a:pt x="18383" y="29152"/>
                  <a:pt x="18823" y="28527"/>
                </a:cubicBezTo>
                <a:cubicBezTo>
                  <a:pt x="19888" y="28896"/>
                  <a:pt x="20909" y="29337"/>
                  <a:pt x="21904" y="29847"/>
                </a:cubicBezTo>
                <a:cubicBezTo>
                  <a:pt x="21605" y="30217"/>
                  <a:pt x="21314" y="30622"/>
                  <a:pt x="21024" y="31062"/>
                </a:cubicBezTo>
                <a:lnTo>
                  <a:pt x="21130" y="31062"/>
                </a:lnTo>
                <a:cubicBezTo>
                  <a:pt x="21385" y="30657"/>
                  <a:pt x="21684" y="30252"/>
                  <a:pt x="21975" y="29882"/>
                </a:cubicBezTo>
                <a:cubicBezTo>
                  <a:pt x="22705" y="30252"/>
                  <a:pt x="23445" y="30657"/>
                  <a:pt x="24176" y="31062"/>
                </a:cubicBezTo>
                <a:lnTo>
                  <a:pt x="24361" y="31062"/>
                </a:lnTo>
                <a:cubicBezTo>
                  <a:pt x="23586" y="30622"/>
                  <a:pt x="22820" y="30217"/>
                  <a:pt x="22010" y="29812"/>
                </a:cubicBezTo>
                <a:cubicBezTo>
                  <a:pt x="22450" y="29222"/>
                  <a:pt x="22926" y="28712"/>
                  <a:pt x="23445" y="28342"/>
                </a:cubicBezTo>
                <a:cubicBezTo>
                  <a:pt x="24396" y="28861"/>
                  <a:pt x="25311" y="29442"/>
                  <a:pt x="26227" y="30032"/>
                </a:cubicBezTo>
                <a:cubicBezTo>
                  <a:pt x="25901" y="30323"/>
                  <a:pt x="25611" y="30692"/>
                  <a:pt x="25311" y="31062"/>
                </a:cubicBezTo>
                <a:lnTo>
                  <a:pt x="25426" y="31062"/>
                </a:lnTo>
                <a:cubicBezTo>
                  <a:pt x="25681" y="30692"/>
                  <a:pt x="26007" y="30367"/>
                  <a:pt x="26306" y="30067"/>
                </a:cubicBezTo>
                <a:cubicBezTo>
                  <a:pt x="26526" y="30217"/>
                  <a:pt x="26711" y="30323"/>
                  <a:pt x="26887" y="30472"/>
                </a:cubicBezTo>
                <a:cubicBezTo>
                  <a:pt x="27222" y="30657"/>
                  <a:pt x="27512" y="30877"/>
                  <a:pt x="27847" y="31062"/>
                </a:cubicBezTo>
                <a:lnTo>
                  <a:pt x="27988" y="31062"/>
                </a:lnTo>
                <a:cubicBezTo>
                  <a:pt x="27627" y="30842"/>
                  <a:pt x="27292" y="30622"/>
                  <a:pt x="26967" y="30402"/>
                </a:cubicBezTo>
                <a:cubicBezTo>
                  <a:pt x="26746" y="30252"/>
                  <a:pt x="26562" y="30147"/>
                  <a:pt x="26377" y="30032"/>
                </a:cubicBezTo>
                <a:cubicBezTo>
                  <a:pt x="26597" y="29812"/>
                  <a:pt x="26817" y="29662"/>
                  <a:pt x="27037" y="29486"/>
                </a:cubicBezTo>
                <a:cubicBezTo>
                  <a:pt x="27107" y="29522"/>
                  <a:pt x="27187" y="29557"/>
                  <a:pt x="27257" y="29592"/>
                </a:cubicBezTo>
                <a:cubicBezTo>
                  <a:pt x="28032" y="30103"/>
                  <a:pt x="28833" y="30587"/>
                  <a:pt x="29678" y="31062"/>
                </a:cubicBezTo>
                <a:lnTo>
                  <a:pt x="29828" y="31062"/>
                </a:lnTo>
                <a:cubicBezTo>
                  <a:pt x="28983" y="30587"/>
                  <a:pt x="28137" y="30032"/>
                  <a:pt x="27292" y="29522"/>
                </a:cubicBezTo>
                <a:cubicBezTo>
                  <a:pt x="27222" y="29522"/>
                  <a:pt x="27187" y="29486"/>
                  <a:pt x="27151" y="29442"/>
                </a:cubicBezTo>
                <a:cubicBezTo>
                  <a:pt x="27328" y="29337"/>
                  <a:pt x="27512" y="29222"/>
                  <a:pt x="27733" y="29117"/>
                </a:cubicBezTo>
                <a:cubicBezTo>
                  <a:pt x="28692" y="29627"/>
                  <a:pt x="29643" y="30182"/>
                  <a:pt x="30629" y="30657"/>
                </a:cubicBezTo>
                <a:cubicBezTo>
                  <a:pt x="30453" y="30807"/>
                  <a:pt x="30303" y="30913"/>
                  <a:pt x="30154" y="31062"/>
                </a:cubicBezTo>
                <a:lnTo>
                  <a:pt x="30303" y="31062"/>
                </a:lnTo>
                <a:cubicBezTo>
                  <a:pt x="30409" y="30948"/>
                  <a:pt x="30559" y="30807"/>
                  <a:pt x="30708" y="30692"/>
                </a:cubicBezTo>
                <a:cubicBezTo>
                  <a:pt x="30964" y="30842"/>
                  <a:pt x="31219" y="30948"/>
                  <a:pt x="31474" y="31062"/>
                </a:cubicBezTo>
                <a:lnTo>
                  <a:pt x="31659" y="31062"/>
                </a:lnTo>
                <a:cubicBezTo>
                  <a:pt x="31369" y="30913"/>
                  <a:pt x="31069" y="30807"/>
                  <a:pt x="30779" y="30657"/>
                </a:cubicBezTo>
                <a:cubicBezTo>
                  <a:pt x="30849" y="30622"/>
                  <a:pt x="30928" y="30543"/>
                  <a:pt x="30964" y="30508"/>
                </a:cubicBezTo>
                <a:cubicBezTo>
                  <a:pt x="31069" y="30437"/>
                  <a:pt x="31219" y="30367"/>
                  <a:pt x="31333" y="30287"/>
                </a:cubicBezTo>
                <a:cubicBezTo>
                  <a:pt x="32029" y="30587"/>
                  <a:pt x="32724" y="30842"/>
                  <a:pt x="33420" y="31062"/>
                </a:cubicBezTo>
                <a:lnTo>
                  <a:pt x="33754" y="31062"/>
                </a:lnTo>
                <a:cubicBezTo>
                  <a:pt x="32944" y="30842"/>
                  <a:pt x="32170" y="30543"/>
                  <a:pt x="31439" y="30252"/>
                </a:cubicBezTo>
                <a:cubicBezTo>
                  <a:pt x="31624" y="30147"/>
                  <a:pt x="31844" y="30067"/>
                  <a:pt x="32064" y="29962"/>
                </a:cubicBezTo>
                <a:cubicBezTo>
                  <a:pt x="32980" y="30252"/>
                  <a:pt x="33895" y="30508"/>
                  <a:pt x="34811" y="30692"/>
                </a:cubicBezTo>
                <a:cubicBezTo>
                  <a:pt x="34705" y="30807"/>
                  <a:pt x="34591" y="30913"/>
                  <a:pt x="34485" y="31062"/>
                </a:cubicBezTo>
                <a:lnTo>
                  <a:pt x="34591" y="31062"/>
                </a:lnTo>
                <a:cubicBezTo>
                  <a:pt x="34705" y="30948"/>
                  <a:pt x="34811" y="30807"/>
                  <a:pt x="34925" y="30692"/>
                </a:cubicBezTo>
                <a:cubicBezTo>
                  <a:pt x="35691" y="30842"/>
                  <a:pt x="36466" y="30948"/>
                  <a:pt x="37232" y="30983"/>
                </a:cubicBezTo>
                <a:cubicBezTo>
                  <a:pt x="37417" y="30983"/>
                  <a:pt x="37567" y="30983"/>
                  <a:pt x="37716" y="31027"/>
                </a:cubicBezTo>
                <a:lnTo>
                  <a:pt x="37672" y="31062"/>
                </a:lnTo>
                <a:lnTo>
                  <a:pt x="37787" y="31062"/>
                </a:lnTo>
                <a:cubicBezTo>
                  <a:pt x="37787" y="31062"/>
                  <a:pt x="37787" y="31027"/>
                  <a:pt x="37822" y="31027"/>
                </a:cubicBezTo>
                <a:cubicBezTo>
                  <a:pt x="38077" y="31027"/>
                  <a:pt x="38332" y="31062"/>
                  <a:pt x="38597" y="31062"/>
                </a:cubicBezTo>
                <a:lnTo>
                  <a:pt x="40463" y="31062"/>
                </a:lnTo>
                <a:cubicBezTo>
                  <a:pt x="39618" y="31027"/>
                  <a:pt x="38737" y="30983"/>
                  <a:pt x="37857" y="30948"/>
                </a:cubicBezTo>
                <a:cubicBezTo>
                  <a:pt x="38007" y="30728"/>
                  <a:pt x="38112" y="30508"/>
                  <a:pt x="38262" y="30287"/>
                </a:cubicBezTo>
                <a:lnTo>
                  <a:pt x="39917" y="30287"/>
                </a:lnTo>
                <a:cubicBezTo>
                  <a:pt x="40357" y="30252"/>
                  <a:pt x="40798" y="30252"/>
                  <a:pt x="41238" y="30252"/>
                </a:cubicBezTo>
                <a:cubicBezTo>
                  <a:pt x="41123" y="30543"/>
                  <a:pt x="41018" y="30807"/>
                  <a:pt x="40868" y="31062"/>
                </a:cubicBezTo>
                <a:lnTo>
                  <a:pt x="40974" y="31062"/>
                </a:lnTo>
                <a:cubicBezTo>
                  <a:pt x="41088" y="30807"/>
                  <a:pt x="41194" y="30543"/>
                  <a:pt x="41343" y="30252"/>
                </a:cubicBezTo>
                <a:cubicBezTo>
                  <a:pt x="42373" y="30252"/>
                  <a:pt x="43439" y="30252"/>
                  <a:pt x="44460" y="30217"/>
                </a:cubicBezTo>
                <a:lnTo>
                  <a:pt x="44460" y="30217"/>
                </a:lnTo>
                <a:cubicBezTo>
                  <a:pt x="44354" y="30472"/>
                  <a:pt x="44240" y="30763"/>
                  <a:pt x="44134" y="31062"/>
                </a:cubicBezTo>
                <a:lnTo>
                  <a:pt x="44205" y="31062"/>
                </a:lnTo>
                <a:cubicBezTo>
                  <a:pt x="44354" y="30763"/>
                  <a:pt x="44460" y="30472"/>
                  <a:pt x="44574" y="30217"/>
                </a:cubicBezTo>
                <a:cubicBezTo>
                  <a:pt x="45596" y="30147"/>
                  <a:pt x="46626" y="30103"/>
                  <a:pt x="47656" y="29997"/>
                </a:cubicBezTo>
                <a:lnTo>
                  <a:pt x="47656" y="29997"/>
                </a:lnTo>
                <a:lnTo>
                  <a:pt x="47321" y="30983"/>
                </a:lnTo>
                <a:cubicBezTo>
                  <a:pt x="46960" y="31027"/>
                  <a:pt x="46555" y="31027"/>
                  <a:pt x="46186" y="31062"/>
                </a:cubicBezTo>
                <a:lnTo>
                  <a:pt x="47471" y="31062"/>
                </a:lnTo>
                <a:cubicBezTo>
                  <a:pt x="48457" y="30983"/>
                  <a:pt x="49487" y="30842"/>
                  <a:pt x="50482" y="30657"/>
                </a:cubicBezTo>
                <a:lnTo>
                  <a:pt x="50482" y="30657"/>
                </a:lnTo>
                <a:cubicBezTo>
                  <a:pt x="50482" y="30807"/>
                  <a:pt x="50438" y="30913"/>
                  <a:pt x="50403" y="31062"/>
                </a:cubicBezTo>
                <a:lnTo>
                  <a:pt x="50482" y="31062"/>
                </a:lnTo>
                <a:cubicBezTo>
                  <a:pt x="50517" y="30913"/>
                  <a:pt x="50552" y="30807"/>
                  <a:pt x="50588" y="30657"/>
                </a:cubicBezTo>
                <a:cubicBezTo>
                  <a:pt x="51538" y="30472"/>
                  <a:pt x="52498" y="30252"/>
                  <a:pt x="53484" y="29997"/>
                </a:cubicBezTo>
                <a:lnTo>
                  <a:pt x="53484" y="29997"/>
                </a:lnTo>
                <a:cubicBezTo>
                  <a:pt x="53449" y="30367"/>
                  <a:pt x="53414" y="30692"/>
                  <a:pt x="53378" y="31062"/>
                </a:cubicBezTo>
                <a:lnTo>
                  <a:pt x="53484" y="31062"/>
                </a:lnTo>
                <a:cubicBezTo>
                  <a:pt x="53484" y="30692"/>
                  <a:pt x="53519" y="30323"/>
                  <a:pt x="53563" y="29962"/>
                </a:cubicBezTo>
                <a:cubicBezTo>
                  <a:pt x="54109" y="29812"/>
                  <a:pt x="54699" y="29627"/>
                  <a:pt x="55245" y="29442"/>
                </a:cubicBezTo>
                <a:cubicBezTo>
                  <a:pt x="55764" y="29266"/>
                  <a:pt x="56275" y="29081"/>
                  <a:pt x="56750" y="28896"/>
                </a:cubicBezTo>
                <a:cubicBezTo>
                  <a:pt x="56786" y="29372"/>
                  <a:pt x="56821" y="29847"/>
                  <a:pt x="56821" y="30323"/>
                </a:cubicBezTo>
                <a:cubicBezTo>
                  <a:pt x="56275" y="30508"/>
                  <a:pt x="55720" y="30657"/>
                  <a:pt x="55174" y="30807"/>
                </a:cubicBezTo>
                <a:cubicBezTo>
                  <a:pt x="54840" y="30913"/>
                  <a:pt x="54514" y="30983"/>
                  <a:pt x="54180" y="31062"/>
                </a:cubicBezTo>
                <a:lnTo>
                  <a:pt x="54549" y="31062"/>
                </a:lnTo>
                <a:cubicBezTo>
                  <a:pt x="54734" y="30983"/>
                  <a:pt x="54954" y="30948"/>
                  <a:pt x="55174" y="30877"/>
                </a:cubicBezTo>
                <a:cubicBezTo>
                  <a:pt x="55720" y="30728"/>
                  <a:pt x="56275" y="30587"/>
                  <a:pt x="56821" y="30437"/>
                </a:cubicBezTo>
                <a:lnTo>
                  <a:pt x="56821" y="31062"/>
                </a:lnTo>
                <a:lnTo>
                  <a:pt x="56935" y="31062"/>
                </a:lnTo>
                <a:cubicBezTo>
                  <a:pt x="56935" y="30842"/>
                  <a:pt x="56935" y="30622"/>
                  <a:pt x="56900" y="30402"/>
                </a:cubicBezTo>
                <a:cubicBezTo>
                  <a:pt x="58071" y="30067"/>
                  <a:pt x="59171" y="29742"/>
                  <a:pt x="60237" y="29372"/>
                </a:cubicBezTo>
                <a:cubicBezTo>
                  <a:pt x="60307" y="29926"/>
                  <a:pt x="60386" y="30437"/>
                  <a:pt x="60422" y="30983"/>
                </a:cubicBezTo>
                <a:cubicBezTo>
                  <a:pt x="60307" y="31027"/>
                  <a:pt x="60201" y="31027"/>
                  <a:pt x="60122" y="31062"/>
                </a:cubicBezTo>
                <a:lnTo>
                  <a:pt x="60492" y="31062"/>
                </a:lnTo>
                <a:cubicBezTo>
                  <a:pt x="61522" y="30728"/>
                  <a:pt x="62508" y="30402"/>
                  <a:pt x="63468" y="30032"/>
                </a:cubicBezTo>
                <a:cubicBezTo>
                  <a:pt x="63538" y="30402"/>
                  <a:pt x="63609" y="30728"/>
                  <a:pt x="63644" y="31062"/>
                </a:cubicBezTo>
                <a:lnTo>
                  <a:pt x="63758" y="31062"/>
                </a:lnTo>
                <a:cubicBezTo>
                  <a:pt x="63688" y="30728"/>
                  <a:pt x="63609" y="30367"/>
                  <a:pt x="63538" y="29997"/>
                </a:cubicBezTo>
                <a:cubicBezTo>
                  <a:pt x="64568" y="29592"/>
                  <a:pt x="65590" y="29117"/>
                  <a:pt x="66549" y="28606"/>
                </a:cubicBezTo>
                <a:cubicBezTo>
                  <a:pt x="66584" y="28641"/>
                  <a:pt x="66584" y="28676"/>
                  <a:pt x="66584" y="28712"/>
                </a:cubicBezTo>
                <a:cubicBezTo>
                  <a:pt x="66725" y="29222"/>
                  <a:pt x="66875" y="29742"/>
                  <a:pt x="66989" y="30252"/>
                </a:cubicBezTo>
                <a:cubicBezTo>
                  <a:pt x="66435" y="30543"/>
                  <a:pt x="65845" y="30807"/>
                  <a:pt x="65264" y="31062"/>
                </a:cubicBezTo>
                <a:lnTo>
                  <a:pt x="65484" y="31062"/>
                </a:lnTo>
                <a:cubicBezTo>
                  <a:pt x="66030" y="30842"/>
                  <a:pt x="66505" y="30622"/>
                  <a:pt x="67025" y="30367"/>
                </a:cubicBezTo>
                <a:cubicBezTo>
                  <a:pt x="67060" y="30587"/>
                  <a:pt x="67130" y="30842"/>
                  <a:pt x="67165" y="31062"/>
                </a:cubicBezTo>
                <a:lnTo>
                  <a:pt x="67245" y="31062"/>
                </a:lnTo>
                <a:cubicBezTo>
                  <a:pt x="67209" y="30807"/>
                  <a:pt x="67165" y="30543"/>
                  <a:pt x="67095" y="30287"/>
                </a:cubicBezTo>
                <a:cubicBezTo>
                  <a:pt x="67791" y="29962"/>
                  <a:pt x="68486" y="29557"/>
                  <a:pt x="69111" y="29081"/>
                </a:cubicBezTo>
                <a:cubicBezTo>
                  <a:pt x="69261" y="29592"/>
                  <a:pt x="69366" y="30067"/>
                  <a:pt x="69446" y="30587"/>
                </a:cubicBezTo>
                <a:cubicBezTo>
                  <a:pt x="69190" y="30728"/>
                  <a:pt x="68926" y="30913"/>
                  <a:pt x="68671" y="31062"/>
                </a:cubicBezTo>
                <a:lnTo>
                  <a:pt x="68821" y="31062"/>
                </a:lnTo>
                <a:cubicBezTo>
                  <a:pt x="69041" y="30948"/>
                  <a:pt x="69261" y="30807"/>
                  <a:pt x="69481" y="30657"/>
                </a:cubicBezTo>
                <a:cubicBezTo>
                  <a:pt x="69481" y="30807"/>
                  <a:pt x="69516" y="30913"/>
                  <a:pt x="69516" y="31062"/>
                </a:cubicBezTo>
                <a:lnTo>
                  <a:pt x="69587" y="31062"/>
                </a:lnTo>
                <a:cubicBezTo>
                  <a:pt x="69587" y="30913"/>
                  <a:pt x="69551" y="30763"/>
                  <a:pt x="69551" y="30622"/>
                </a:cubicBezTo>
                <a:cubicBezTo>
                  <a:pt x="70141" y="30252"/>
                  <a:pt x="70687" y="29847"/>
                  <a:pt x="71242" y="29407"/>
                </a:cubicBezTo>
                <a:cubicBezTo>
                  <a:pt x="71312" y="29742"/>
                  <a:pt x="71391" y="30032"/>
                  <a:pt x="71462" y="30367"/>
                </a:cubicBezTo>
                <a:cubicBezTo>
                  <a:pt x="71127" y="30622"/>
                  <a:pt x="70801" y="30842"/>
                  <a:pt x="70467" y="31062"/>
                </a:cubicBezTo>
                <a:lnTo>
                  <a:pt x="70617" y="31062"/>
                </a:lnTo>
                <a:cubicBezTo>
                  <a:pt x="70907" y="30877"/>
                  <a:pt x="71206" y="30657"/>
                  <a:pt x="71462" y="30472"/>
                </a:cubicBezTo>
                <a:cubicBezTo>
                  <a:pt x="71532" y="30657"/>
                  <a:pt x="71567" y="30877"/>
                  <a:pt x="71611" y="31062"/>
                </a:cubicBezTo>
                <a:lnTo>
                  <a:pt x="71682" y="31062"/>
                </a:lnTo>
                <a:cubicBezTo>
                  <a:pt x="71647" y="30842"/>
                  <a:pt x="71611" y="30622"/>
                  <a:pt x="71567" y="30402"/>
                </a:cubicBezTo>
                <a:cubicBezTo>
                  <a:pt x="71752" y="30252"/>
                  <a:pt x="71902" y="30147"/>
                  <a:pt x="72087" y="29997"/>
                </a:cubicBezTo>
                <a:cubicBezTo>
                  <a:pt x="72377" y="29777"/>
                  <a:pt x="72633" y="29557"/>
                  <a:pt x="72932" y="29337"/>
                </a:cubicBezTo>
                <a:cubicBezTo>
                  <a:pt x="73073" y="29187"/>
                  <a:pt x="73223" y="29081"/>
                  <a:pt x="73372" y="28967"/>
                </a:cubicBezTo>
                <a:cubicBezTo>
                  <a:pt x="73443" y="29187"/>
                  <a:pt x="73548" y="29442"/>
                  <a:pt x="73663" y="29662"/>
                </a:cubicBezTo>
                <a:cubicBezTo>
                  <a:pt x="73443" y="29812"/>
                  <a:pt x="73258" y="29962"/>
                  <a:pt x="73073" y="30103"/>
                </a:cubicBezTo>
                <a:cubicBezTo>
                  <a:pt x="72747" y="30367"/>
                  <a:pt x="72377" y="30622"/>
                  <a:pt x="72008" y="30877"/>
                </a:cubicBezTo>
                <a:cubicBezTo>
                  <a:pt x="71937" y="30948"/>
                  <a:pt x="71867" y="31027"/>
                  <a:pt x="71788" y="31062"/>
                </a:cubicBezTo>
                <a:lnTo>
                  <a:pt x="71937" y="31062"/>
                </a:lnTo>
                <a:cubicBezTo>
                  <a:pt x="71972" y="31027"/>
                  <a:pt x="72008" y="30983"/>
                  <a:pt x="72052" y="30948"/>
                </a:cubicBezTo>
                <a:cubicBezTo>
                  <a:pt x="72413" y="30692"/>
                  <a:pt x="72782" y="30437"/>
                  <a:pt x="73152" y="30182"/>
                </a:cubicBezTo>
                <a:cubicBezTo>
                  <a:pt x="73328" y="30032"/>
                  <a:pt x="73513" y="29882"/>
                  <a:pt x="73663" y="29777"/>
                </a:cubicBezTo>
                <a:cubicBezTo>
                  <a:pt x="73768" y="30032"/>
                  <a:pt x="73883" y="30287"/>
                  <a:pt x="73988" y="30587"/>
                </a:cubicBezTo>
                <a:cubicBezTo>
                  <a:pt x="73768" y="30728"/>
                  <a:pt x="73548" y="30877"/>
                  <a:pt x="73293" y="31027"/>
                </a:cubicBezTo>
                <a:lnTo>
                  <a:pt x="73258" y="31062"/>
                </a:lnTo>
                <a:lnTo>
                  <a:pt x="73407" y="31062"/>
                </a:lnTo>
                <a:cubicBezTo>
                  <a:pt x="73628" y="30913"/>
                  <a:pt x="73848" y="30763"/>
                  <a:pt x="74033" y="30657"/>
                </a:cubicBezTo>
                <a:cubicBezTo>
                  <a:pt x="74068" y="30728"/>
                  <a:pt x="74103" y="30807"/>
                  <a:pt x="74138" y="30913"/>
                </a:cubicBezTo>
                <a:cubicBezTo>
                  <a:pt x="74173" y="30948"/>
                  <a:pt x="74209" y="31027"/>
                  <a:pt x="74209" y="31062"/>
                </a:cubicBezTo>
                <a:lnTo>
                  <a:pt x="74323" y="31062"/>
                </a:lnTo>
                <a:cubicBezTo>
                  <a:pt x="74288" y="30983"/>
                  <a:pt x="74253" y="30913"/>
                  <a:pt x="74209" y="30877"/>
                </a:cubicBezTo>
                <a:cubicBezTo>
                  <a:pt x="74173" y="30763"/>
                  <a:pt x="74138" y="30692"/>
                  <a:pt x="74103" y="30587"/>
                </a:cubicBezTo>
                <a:cubicBezTo>
                  <a:pt x="74798" y="30147"/>
                  <a:pt x="75494" y="29706"/>
                  <a:pt x="76234" y="29301"/>
                </a:cubicBezTo>
                <a:cubicBezTo>
                  <a:pt x="76339" y="29442"/>
                  <a:pt x="76489" y="29592"/>
                  <a:pt x="76594" y="29742"/>
                </a:cubicBezTo>
                <a:cubicBezTo>
                  <a:pt x="76674" y="29812"/>
                  <a:pt x="76709" y="29847"/>
                  <a:pt x="76744" y="29926"/>
                </a:cubicBezTo>
                <a:cubicBezTo>
                  <a:pt x="75969" y="30252"/>
                  <a:pt x="75168" y="30622"/>
                  <a:pt x="74358" y="31062"/>
                </a:cubicBezTo>
                <a:lnTo>
                  <a:pt x="74543" y="31062"/>
                </a:lnTo>
                <a:cubicBezTo>
                  <a:pt x="75309" y="30657"/>
                  <a:pt x="76084" y="30287"/>
                  <a:pt x="76815" y="29997"/>
                </a:cubicBezTo>
                <a:cubicBezTo>
                  <a:pt x="76964" y="30147"/>
                  <a:pt x="77149" y="30323"/>
                  <a:pt x="77290" y="30508"/>
                </a:cubicBezTo>
                <a:cubicBezTo>
                  <a:pt x="76850" y="30692"/>
                  <a:pt x="76454" y="30877"/>
                  <a:pt x="76013" y="31062"/>
                </a:cubicBezTo>
                <a:lnTo>
                  <a:pt x="76234" y="31062"/>
                </a:lnTo>
                <a:cubicBezTo>
                  <a:pt x="76594" y="30913"/>
                  <a:pt x="76964" y="30728"/>
                  <a:pt x="77334" y="30587"/>
                </a:cubicBezTo>
                <a:cubicBezTo>
                  <a:pt x="77475" y="30728"/>
                  <a:pt x="77625" y="30913"/>
                  <a:pt x="77730" y="31062"/>
                </a:cubicBezTo>
                <a:lnTo>
                  <a:pt x="77880" y="31062"/>
                </a:lnTo>
                <a:cubicBezTo>
                  <a:pt x="77730" y="30877"/>
                  <a:pt x="77589" y="30728"/>
                  <a:pt x="77440" y="30543"/>
                </a:cubicBezTo>
                <a:cubicBezTo>
                  <a:pt x="78390" y="30182"/>
                  <a:pt x="79350" y="29812"/>
                  <a:pt x="80336" y="29522"/>
                </a:cubicBezTo>
                <a:cubicBezTo>
                  <a:pt x="80486" y="29592"/>
                  <a:pt x="80591" y="29706"/>
                  <a:pt x="80741" y="29812"/>
                </a:cubicBezTo>
                <a:cubicBezTo>
                  <a:pt x="80856" y="29847"/>
                  <a:pt x="80926" y="29926"/>
                  <a:pt x="81032" y="29997"/>
                </a:cubicBezTo>
                <a:cubicBezTo>
                  <a:pt x="80046" y="30323"/>
                  <a:pt x="79016" y="30657"/>
                  <a:pt x="77994" y="31062"/>
                </a:cubicBezTo>
                <a:lnTo>
                  <a:pt x="78250" y="31062"/>
                </a:lnTo>
                <a:cubicBezTo>
                  <a:pt x="79200" y="30692"/>
                  <a:pt x="80151" y="30367"/>
                  <a:pt x="81111" y="30067"/>
                </a:cubicBezTo>
                <a:cubicBezTo>
                  <a:pt x="81366" y="30252"/>
                  <a:pt x="81622" y="30402"/>
                  <a:pt x="81877" y="30587"/>
                </a:cubicBezTo>
                <a:cubicBezTo>
                  <a:pt x="81401" y="30728"/>
                  <a:pt x="80926" y="30913"/>
                  <a:pt x="80415" y="31062"/>
                </a:cubicBezTo>
                <a:lnTo>
                  <a:pt x="80706" y="31062"/>
                </a:lnTo>
                <a:cubicBezTo>
                  <a:pt x="81111" y="30913"/>
                  <a:pt x="81551" y="30763"/>
                  <a:pt x="81956" y="30657"/>
                </a:cubicBezTo>
                <a:cubicBezTo>
                  <a:pt x="82132" y="30807"/>
                  <a:pt x="82317" y="30913"/>
                  <a:pt x="82502" y="31062"/>
                </a:cubicBezTo>
                <a:lnTo>
                  <a:pt x="82652" y="31062"/>
                </a:lnTo>
                <a:cubicBezTo>
                  <a:pt x="82431" y="30913"/>
                  <a:pt x="82247" y="30763"/>
                  <a:pt x="82062" y="30622"/>
                </a:cubicBezTo>
                <a:cubicBezTo>
                  <a:pt x="83162" y="30287"/>
                  <a:pt x="84263" y="29997"/>
                  <a:pt x="85363" y="29742"/>
                </a:cubicBezTo>
                <a:cubicBezTo>
                  <a:pt x="85733" y="29926"/>
                  <a:pt x="86059" y="30103"/>
                  <a:pt x="86393" y="30323"/>
                </a:cubicBezTo>
                <a:cubicBezTo>
                  <a:pt x="85398" y="30543"/>
                  <a:pt x="84448" y="30807"/>
                  <a:pt x="83497" y="31062"/>
                </a:cubicBezTo>
                <a:lnTo>
                  <a:pt x="83823" y="31062"/>
                </a:lnTo>
                <a:cubicBezTo>
                  <a:pt x="84703" y="30807"/>
                  <a:pt x="85583" y="30587"/>
                  <a:pt x="86464" y="30402"/>
                </a:cubicBezTo>
                <a:cubicBezTo>
                  <a:pt x="86798" y="30587"/>
                  <a:pt x="87124" y="30807"/>
                  <a:pt x="87415" y="31062"/>
                </a:cubicBezTo>
                <a:lnTo>
                  <a:pt x="87529" y="31062"/>
                </a:lnTo>
                <a:cubicBezTo>
                  <a:pt x="87238" y="30807"/>
                  <a:pt x="86904" y="30587"/>
                  <a:pt x="86578" y="30367"/>
                </a:cubicBezTo>
                <a:cubicBezTo>
                  <a:pt x="87784" y="30103"/>
                  <a:pt x="88999" y="29847"/>
                  <a:pt x="90241" y="29662"/>
                </a:cubicBezTo>
                <a:cubicBezTo>
                  <a:pt x="90646" y="29926"/>
                  <a:pt x="91086" y="30182"/>
                  <a:pt x="91456" y="30472"/>
                </a:cubicBezTo>
                <a:cubicBezTo>
                  <a:pt x="90355" y="30622"/>
                  <a:pt x="89255" y="30842"/>
                  <a:pt x="88154" y="31062"/>
                </a:cubicBezTo>
                <a:lnTo>
                  <a:pt x="88594" y="31062"/>
                </a:lnTo>
                <a:cubicBezTo>
                  <a:pt x="89580" y="30877"/>
                  <a:pt x="90575" y="30692"/>
                  <a:pt x="91561" y="30543"/>
                </a:cubicBezTo>
                <a:cubicBezTo>
                  <a:pt x="91676" y="30657"/>
                  <a:pt x="91817" y="30763"/>
                  <a:pt x="91966" y="30877"/>
                </a:cubicBezTo>
                <a:cubicBezTo>
                  <a:pt x="92001" y="30948"/>
                  <a:pt x="92081" y="30983"/>
                  <a:pt x="92151" y="31062"/>
                </a:cubicBezTo>
                <a:lnTo>
                  <a:pt x="92257" y="31062"/>
                </a:lnTo>
                <a:cubicBezTo>
                  <a:pt x="92186" y="30983"/>
                  <a:pt x="92116" y="30877"/>
                  <a:pt x="92001" y="30807"/>
                </a:cubicBezTo>
                <a:cubicBezTo>
                  <a:pt x="91896" y="30728"/>
                  <a:pt x="91781" y="30622"/>
                  <a:pt x="91676" y="30508"/>
                </a:cubicBezTo>
                <a:cubicBezTo>
                  <a:pt x="92961" y="30367"/>
                  <a:pt x="94282" y="30217"/>
                  <a:pt x="95558" y="30147"/>
                </a:cubicBezTo>
                <a:cubicBezTo>
                  <a:pt x="95822" y="30323"/>
                  <a:pt x="96078" y="30508"/>
                  <a:pt x="96298" y="30692"/>
                </a:cubicBezTo>
                <a:cubicBezTo>
                  <a:pt x="96439" y="30807"/>
                  <a:pt x="96553" y="30948"/>
                  <a:pt x="96703" y="31062"/>
                </a:cubicBezTo>
                <a:lnTo>
                  <a:pt x="96808" y="31062"/>
                </a:lnTo>
                <a:cubicBezTo>
                  <a:pt x="96659" y="30913"/>
                  <a:pt x="96518" y="30763"/>
                  <a:pt x="96368" y="30622"/>
                </a:cubicBezTo>
                <a:cubicBezTo>
                  <a:pt x="96148" y="30437"/>
                  <a:pt x="95928" y="30287"/>
                  <a:pt x="95708" y="30147"/>
                </a:cubicBezTo>
                <a:cubicBezTo>
                  <a:pt x="96534" y="30097"/>
                  <a:pt x="97375" y="30065"/>
                  <a:pt x="98211" y="30065"/>
                </a:cubicBezTo>
                <a:cubicBezTo>
                  <a:pt x="98712" y="30065"/>
                  <a:pt x="99211" y="30076"/>
                  <a:pt x="99705" y="30103"/>
                </a:cubicBezTo>
                <a:cubicBezTo>
                  <a:pt x="100075" y="30323"/>
                  <a:pt x="100400" y="30587"/>
                  <a:pt x="100735" y="30877"/>
                </a:cubicBezTo>
                <a:cubicBezTo>
                  <a:pt x="100805" y="30913"/>
                  <a:pt x="100841" y="30983"/>
                  <a:pt x="100920" y="31027"/>
                </a:cubicBezTo>
                <a:cubicBezTo>
                  <a:pt x="100341" y="31008"/>
                  <a:pt x="99760" y="30997"/>
                  <a:pt x="99177" y="30997"/>
                </a:cubicBezTo>
                <a:cubicBezTo>
                  <a:pt x="98394" y="30997"/>
                  <a:pt x="97605" y="31017"/>
                  <a:pt x="96808" y="31062"/>
                </a:cubicBezTo>
                <a:lnTo>
                  <a:pt x="101615" y="31062"/>
                </a:lnTo>
                <a:cubicBezTo>
                  <a:pt x="101430" y="31062"/>
                  <a:pt x="101246" y="31027"/>
                  <a:pt x="101025" y="31027"/>
                </a:cubicBezTo>
                <a:cubicBezTo>
                  <a:pt x="100955" y="30948"/>
                  <a:pt x="100885" y="30877"/>
                  <a:pt x="100805" y="30807"/>
                </a:cubicBezTo>
                <a:cubicBezTo>
                  <a:pt x="100515" y="30543"/>
                  <a:pt x="100180" y="30323"/>
                  <a:pt x="99890" y="30103"/>
                </a:cubicBezTo>
                <a:lnTo>
                  <a:pt x="99890" y="30103"/>
                </a:lnTo>
                <a:cubicBezTo>
                  <a:pt x="101140" y="30147"/>
                  <a:pt x="102425" y="30287"/>
                  <a:pt x="103746" y="30472"/>
                </a:cubicBezTo>
                <a:cubicBezTo>
                  <a:pt x="104001" y="30657"/>
                  <a:pt x="104292" y="30842"/>
                  <a:pt x="104547" y="31062"/>
                </a:cubicBezTo>
                <a:lnTo>
                  <a:pt x="104697" y="31062"/>
                </a:lnTo>
                <a:cubicBezTo>
                  <a:pt x="104441" y="30877"/>
                  <a:pt x="104186" y="30657"/>
                  <a:pt x="103922" y="30472"/>
                </a:cubicBezTo>
                <a:lnTo>
                  <a:pt x="103922" y="30472"/>
                </a:lnTo>
                <a:cubicBezTo>
                  <a:pt x="104952" y="30622"/>
                  <a:pt x="105947" y="30842"/>
                  <a:pt x="107003" y="31062"/>
                </a:cubicBezTo>
                <a:lnTo>
                  <a:pt x="107373" y="31062"/>
                </a:lnTo>
                <a:cubicBezTo>
                  <a:pt x="106167" y="30763"/>
                  <a:pt x="104952" y="30543"/>
                  <a:pt x="103781" y="30367"/>
                </a:cubicBezTo>
                <a:cubicBezTo>
                  <a:pt x="103341" y="30103"/>
                  <a:pt x="102901" y="29812"/>
                  <a:pt x="102460" y="29557"/>
                </a:cubicBezTo>
                <a:lnTo>
                  <a:pt x="102460" y="29557"/>
                </a:lnTo>
                <a:cubicBezTo>
                  <a:pt x="103702" y="29742"/>
                  <a:pt x="104987" y="29962"/>
                  <a:pt x="106237" y="30252"/>
                </a:cubicBezTo>
                <a:cubicBezTo>
                  <a:pt x="106642" y="30508"/>
                  <a:pt x="107083" y="30763"/>
                  <a:pt x="107488" y="31062"/>
                </a:cubicBezTo>
                <a:lnTo>
                  <a:pt x="107628" y="31062"/>
                </a:lnTo>
                <a:cubicBezTo>
                  <a:pt x="107267" y="30807"/>
                  <a:pt x="106898" y="30543"/>
                  <a:pt x="106493" y="30323"/>
                </a:cubicBezTo>
                <a:lnTo>
                  <a:pt x="106493" y="30323"/>
                </a:lnTo>
                <a:cubicBezTo>
                  <a:pt x="107003" y="30437"/>
                  <a:pt x="107523" y="30587"/>
                  <a:pt x="108033" y="30728"/>
                </a:cubicBezTo>
                <a:cubicBezTo>
                  <a:pt x="108403" y="30807"/>
                  <a:pt x="108808" y="30948"/>
                  <a:pt x="109169" y="31062"/>
                </a:cubicBezTo>
                <a:lnTo>
                  <a:pt x="109468" y="31062"/>
                </a:lnTo>
                <a:cubicBezTo>
                  <a:pt x="108984" y="30913"/>
                  <a:pt x="108509" y="30763"/>
                  <a:pt x="108033" y="30622"/>
                </a:cubicBezTo>
                <a:cubicBezTo>
                  <a:pt x="107444" y="30472"/>
                  <a:pt x="106862" y="30323"/>
                  <a:pt x="106273" y="30182"/>
                </a:cubicBezTo>
                <a:cubicBezTo>
                  <a:pt x="105797" y="29926"/>
                  <a:pt x="105357" y="29627"/>
                  <a:pt x="104882" y="29372"/>
                </a:cubicBezTo>
                <a:lnTo>
                  <a:pt x="104882" y="29372"/>
                </a:lnTo>
                <a:cubicBezTo>
                  <a:pt x="105243" y="29442"/>
                  <a:pt x="105577" y="29522"/>
                  <a:pt x="105947" y="29592"/>
                </a:cubicBezTo>
                <a:cubicBezTo>
                  <a:pt x="106748" y="29812"/>
                  <a:pt x="107593" y="30032"/>
                  <a:pt x="108403" y="30287"/>
                </a:cubicBezTo>
                <a:cubicBezTo>
                  <a:pt x="108808" y="30543"/>
                  <a:pt x="109204" y="30807"/>
                  <a:pt x="109609" y="31062"/>
                </a:cubicBezTo>
                <a:lnTo>
                  <a:pt x="109759" y="31062"/>
                </a:lnTo>
                <a:cubicBezTo>
                  <a:pt x="109424" y="30842"/>
                  <a:pt x="109063" y="30622"/>
                  <a:pt x="108729" y="30402"/>
                </a:cubicBezTo>
                <a:lnTo>
                  <a:pt x="108729" y="30402"/>
                </a:lnTo>
                <a:cubicBezTo>
                  <a:pt x="109169" y="30543"/>
                  <a:pt x="109609" y="30692"/>
                  <a:pt x="110050" y="30877"/>
                </a:cubicBezTo>
                <a:lnTo>
                  <a:pt x="110050" y="30763"/>
                </a:lnTo>
                <a:cubicBezTo>
                  <a:pt x="109504" y="30587"/>
                  <a:pt x="108984" y="30402"/>
                  <a:pt x="108438" y="30217"/>
                </a:cubicBezTo>
                <a:cubicBezTo>
                  <a:pt x="107963" y="29926"/>
                  <a:pt x="107444" y="29627"/>
                  <a:pt x="107003" y="29337"/>
                </a:cubicBezTo>
                <a:lnTo>
                  <a:pt x="107003" y="29337"/>
                </a:lnTo>
                <a:cubicBezTo>
                  <a:pt x="108033" y="29662"/>
                  <a:pt x="109063" y="29997"/>
                  <a:pt x="110050" y="30367"/>
                </a:cubicBezTo>
                <a:lnTo>
                  <a:pt x="110050" y="30182"/>
                </a:lnTo>
                <a:cubicBezTo>
                  <a:pt x="109759" y="29997"/>
                  <a:pt x="109504" y="29777"/>
                  <a:pt x="109204" y="29592"/>
                </a:cubicBezTo>
                <a:lnTo>
                  <a:pt x="109204" y="29592"/>
                </a:lnTo>
                <a:cubicBezTo>
                  <a:pt x="109504" y="29706"/>
                  <a:pt x="109759" y="29812"/>
                  <a:pt x="110050" y="29882"/>
                </a:cubicBezTo>
                <a:lnTo>
                  <a:pt x="110050" y="29812"/>
                </a:lnTo>
                <a:cubicBezTo>
                  <a:pt x="109689" y="29662"/>
                  <a:pt x="109319" y="29557"/>
                  <a:pt x="108949" y="29407"/>
                </a:cubicBezTo>
                <a:cubicBezTo>
                  <a:pt x="108509" y="29117"/>
                  <a:pt x="108104" y="28826"/>
                  <a:pt x="107664" y="28527"/>
                </a:cubicBezTo>
                <a:lnTo>
                  <a:pt x="107664" y="28527"/>
                </a:lnTo>
                <a:cubicBezTo>
                  <a:pt x="108438" y="28782"/>
                  <a:pt x="109169" y="29046"/>
                  <a:pt x="109865" y="29301"/>
                </a:cubicBezTo>
                <a:cubicBezTo>
                  <a:pt x="109944" y="29301"/>
                  <a:pt x="109979" y="29337"/>
                  <a:pt x="110050" y="29337"/>
                </a:cubicBezTo>
                <a:lnTo>
                  <a:pt x="110050" y="29266"/>
                </a:lnTo>
                <a:cubicBezTo>
                  <a:pt x="110014" y="29266"/>
                  <a:pt x="109944" y="29222"/>
                  <a:pt x="109909" y="29222"/>
                </a:cubicBezTo>
                <a:cubicBezTo>
                  <a:pt x="109099" y="28932"/>
                  <a:pt x="108253" y="28641"/>
                  <a:pt x="107444" y="28342"/>
                </a:cubicBezTo>
                <a:cubicBezTo>
                  <a:pt x="107338" y="28271"/>
                  <a:pt x="107188" y="28201"/>
                  <a:pt x="107083" y="28122"/>
                </a:cubicBezTo>
                <a:cubicBezTo>
                  <a:pt x="106898" y="27981"/>
                  <a:pt x="106563" y="27726"/>
                  <a:pt x="106088" y="27391"/>
                </a:cubicBezTo>
                <a:lnTo>
                  <a:pt x="106088" y="27391"/>
                </a:lnTo>
                <a:cubicBezTo>
                  <a:pt x="107118" y="27726"/>
                  <a:pt x="108148" y="28086"/>
                  <a:pt x="109204" y="28456"/>
                </a:cubicBezTo>
                <a:cubicBezTo>
                  <a:pt x="109504" y="28641"/>
                  <a:pt x="109759" y="28861"/>
                  <a:pt x="110050" y="29081"/>
                </a:cubicBezTo>
                <a:lnTo>
                  <a:pt x="110050" y="28967"/>
                </a:lnTo>
                <a:cubicBezTo>
                  <a:pt x="109865" y="28826"/>
                  <a:pt x="109689" y="28676"/>
                  <a:pt x="109504" y="28527"/>
                </a:cubicBezTo>
                <a:lnTo>
                  <a:pt x="109504" y="28527"/>
                </a:lnTo>
                <a:cubicBezTo>
                  <a:pt x="109689" y="28606"/>
                  <a:pt x="109865" y="28676"/>
                  <a:pt x="110050" y="28747"/>
                </a:cubicBezTo>
                <a:lnTo>
                  <a:pt x="110050" y="28641"/>
                </a:lnTo>
                <a:cubicBezTo>
                  <a:pt x="109794" y="28562"/>
                  <a:pt x="109574" y="28491"/>
                  <a:pt x="109319" y="28386"/>
                </a:cubicBezTo>
                <a:lnTo>
                  <a:pt x="109248" y="28386"/>
                </a:lnTo>
                <a:cubicBezTo>
                  <a:pt x="108808" y="28016"/>
                  <a:pt x="108324" y="27646"/>
                  <a:pt x="107849" y="27285"/>
                </a:cubicBezTo>
                <a:lnTo>
                  <a:pt x="107849" y="27285"/>
                </a:lnTo>
                <a:cubicBezTo>
                  <a:pt x="107928" y="27321"/>
                  <a:pt x="107963" y="27321"/>
                  <a:pt x="107998" y="27356"/>
                </a:cubicBezTo>
                <a:cubicBezTo>
                  <a:pt x="108623" y="27576"/>
                  <a:pt x="109284" y="27796"/>
                  <a:pt x="109909" y="28016"/>
                </a:cubicBezTo>
                <a:cubicBezTo>
                  <a:pt x="109944" y="28016"/>
                  <a:pt x="110014" y="28051"/>
                  <a:pt x="110050" y="28051"/>
                </a:cubicBezTo>
                <a:lnTo>
                  <a:pt x="110050" y="27981"/>
                </a:lnTo>
                <a:cubicBezTo>
                  <a:pt x="110014" y="27946"/>
                  <a:pt x="109979" y="27946"/>
                  <a:pt x="109944" y="27946"/>
                </a:cubicBezTo>
                <a:cubicBezTo>
                  <a:pt x="109284" y="27726"/>
                  <a:pt x="108658" y="27505"/>
                  <a:pt x="108033" y="27285"/>
                </a:cubicBezTo>
                <a:cubicBezTo>
                  <a:pt x="107928" y="27206"/>
                  <a:pt x="107778" y="27171"/>
                  <a:pt x="107664" y="27136"/>
                </a:cubicBezTo>
                <a:cubicBezTo>
                  <a:pt x="107223" y="26801"/>
                  <a:pt x="106827" y="26475"/>
                  <a:pt x="106387" y="26106"/>
                </a:cubicBezTo>
                <a:lnTo>
                  <a:pt x="106387" y="26106"/>
                </a:lnTo>
                <a:cubicBezTo>
                  <a:pt x="106493" y="26141"/>
                  <a:pt x="106607" y="26185"/>
                  <a:pt x="106713" y="26220"/>
                </a:cubicBezTo>
                <a:cubicBezTo>
                  <a:pt x="107338" y="26475"/>
                  <a:pt x="107998" y="26731"/>
                  <a:pt x="108623" y="26951"/>
                </a:cubicBezTo>
                <a:cubicBezTo>
                  <a:pt x="108879" y="27065"/>
                  <a:pt x="109134" y="27136"/>
                  <a:pt x="109424" y="27206"/>
                </a:cubicBezTo>
                <a:cubicBezTo>
                  <a:pt x="109609" y="27391"/>
                  <a:pt x="109829" y="27541"/>
                  <a:pt x="110050" y="27681"/>
                </a:cubicBezTo>
                <a:lnTo>
                  <a:pt x="110050" y="27576"/>
                </a:lnTo>
                <a:cubicBezTo>
                  <a:pt x="109909" y="27505"/>
                  <a:pt x="109794" y="27391"/>
                  <a:pt x="109645" y="27321"/>
                </a:cubicBezTo>
                <a:lnTo>
                  <a:pt x="109645" y="27321"/>
                </a:lnTo>
                <a:cubicBezTo>
                  <a:pt x="109794" y="27356"/>
                  <a:pt x="109909" y="27391"/>
                  <a:pt x="110050" y="27426"/>
                </a:cubicBezTo>
                <a:lnTo>
                  <a:pt x="110050" y="27321"/>
                </a:lnTo>
                <a:cubicBezTo>
                  <a:pt x="109865" y="27285"/>
                  <a:pt x="109645" y="27206"/>
                  <a:pt x="109468" y="27136"/>
                </a:cubicBezTo>
                <a:cubicBezTo>
                  <a:pt x="108949" y="26766"/>
                  <a:pt x="108474" y="26405"/>
                  <a:pt x="107998" y="26000"/>
                </a:cubicBezTo>
                <a:lnTo>
                  <a:pt x="107998" y="26000"/>
                </a:lnTo>
                <a:cubicBezTo>
                  <a:pt x="108658" y="26255"/>
                  <a:pt x="109354" y="26440"/>
                  <a:pt x="110050" y="26660"/>
                </a:cubicBezTo>
                <a:lnTo>
                  <a:pt x="110050" y="26546"/>
                </a:lnTo>
                <a:cubicBezTo>
                  <a:pt x="109284" y="26326"/>
                  <a:pt x="108509" y="26106"/>
                  <a:pt x="107778" y="25850"/>
                </a:cubicBezTo>
                <a:cubicBezTo>
                  <a:pt x="107267" y="25410"/>
                  <a:pt x="106748" y="25005"/>
                  <a:pt x="106202" y="24565"/>
                </a:cubicBezTo>
                <a:lnTo>
                  <a:pt x="106202" y="24565"/>
                </a:lnTo>
                <a:cubicBezTo>
                  <a:pt x="107223" y="24935"/>
                  <a:pt x="108253" y="25225"/>
                  <a:pt x="109319" y="25525"/>
                </a:cubicBezTo>
                <a:cubicBezTo>
                  <a:pt x="109574" y="25701"/>
                  <a:pt x="109794" y="25885"/>
                  <a:pt x="110050" y="26106"/>
                </a:cubicBezTo>
                <a:lnTo>
                  <a:pt x="110050" y="26000"/>
                </a:lnTo>
                <a:cubicBezTo>
                  <a:pt x="109865" y="25850"/>
                  <a:pt x="109724" y="25701"/>
                  <a:pt x="109539" y="25595"/>
                </a:cubicBezTo>
                <a:lnTo>
                  <a:pt x="109539" y="25595"/>
                </a:lnTo>
                <a:cubicBezTo>
                  <a:pt x="109724" y="25630"/>
                  <a:pt x="109865" y="25665"/>
                  <a:pt x="110050" y="25701"/>
                </a:cubicBezTo>
                <a:lnTo>
                  <a:pt x="110050" y="25630"/>
                </a:lnTo>
                <a:cubicBezTo>
                  <a:pt x="109829" y="25560"/>
                  <a:pt x="109574" y="25525"/>
                  <a:pt x="109354" y="25445"/>
                </a:cubicBezTo>
                <a:cubicBezTo>
                  <a:pt x="108843" y="25040"/>
                  <a:pt x="108324" y="24679"/>
                  <a:pt x="107849" y="24274"/>
                </a:cubicBezTo>
                <a:lnTo>
                  <a:pt x="107849" y="24274"/>
                </a:lnTo>
                <a:cubicBezTo>
                  <a:pt x="108544" y="24459"/>
                  <a:pt x="109284" y="24600"/>
                  <a:pt x="110050" y="24750"/>
                </a:cubicBezTo>
                <a:lnTo>
                  <a:pt x="110050" y="24679"/>
                </a:lnTo>
                <a:cubicBezTo>
                  <a:pt x="109248" y="24530"/>
                  <a:pt x="108438" y="24345"/>
                  <a:pt x="107708" y="24125"/>
                </a:cubicBezTo>
                <a:cubicBezTo>
                  <a:pt x="107338" y="23869"/>
                  <a:pt x="107003" y="23579"/>
                  <a:pt x="106642" y="23280"/>
                </a:cubicBezTo>
                <a:cubicBezTo>
                  <a:pt x="106493" y="23139"/>
                  <a:pt x="106343" y="23024"/>
                  <a:pt x="106202" y="22883"/>
                </a:cubicBezTo>
                <a:lnTo>
                  <a:pt x="106202" y="22883"/>
                </a:lnTo>
                <a:cubicBezTo>
                  <a:pt x="107118" y="23139"/>
                  <a:pt x="108104" y="23359"/>
                  <a:pt x="109134" y="23544"/>
                </a:cubicBezTo>
                <a:cubicBezTo>
                  <a:pt x="109424" y="23764"/>
                  <a:pt x="109724" y="24019"/>
                  <a:pt x="110050" y="24274"/>
                </a:cubicBezTo>
                <a:lnTo>
                  <a:pt x="110050" y="24160"/>
                </a:lnTo>
                <a:cubicBezTo>
                  <a:pt x="109794" y="23940"/>
                  <a:pt x="109539" y="23764"/>
                  <a:pt x="109319" y="23579"/>
                </a:cubicBezTo>
                <a:lnTo>
                  <a:pt x="109319" y="23579"/>
                </a:lnTo>
                <a:cubicBezTo>
                  <a:pt x="109539" y="23614"/>
                  <a:pt x="109794" y="23649"/>
                  <a:pt x="110050" y="23685"/>
                </a:cubicBezTo>
                <a:lnTo>
                  <a:pt x="110050" y="23579"/>
                </a:lnTo>
                <a:cubicBezTo>
                  <a:pt x="109759" y="23544"/>
                  <a:pt x="109468" y="23500"/>
                  <a:pt x="109169" y="23429"/>
                </a:cubicBezTo>
                <a:cubicBezTo>
                  <a:pt x="108623" y="22989"/>
                  <a:pt x="108104" y="22549"/>
                  <a:pt x="107628" y="22144"/>
                </a:cubicBezTo>
                <a:lnTo>
                  <a:pt x="107628" y="22144"/>
                </a:lnTo>
                <a:cubicBezTo>
                  <a:pt x="108403" y="22258"/>
                  <a:pt x="109204" y="22364"/>
                  <a:pt x="110050" y="22478"/>
                </a:cubicBezTo>
                <a:lnTo>
                  <a:pt x="110050" y="22399"/>
                </a:lnTo>
                <a:cubicBezTo>
                  <a:pt x="109169" y="22293"/>
                  <a:pt x="108289" y="22179"/>
                  <a:pt x="107488" y="22038"/>
                </a:cubicBezTo>
                <a:cubicBezTo>
                  <a:pt x="107003" y="21563"/>
                  <a:pt x="106528" y="21123"/>
                  <a:pt x="106123" y="20718"/>
                </a:cubicBezTo>
                <a:lnTo>
                  <a:pt x="106123" y="20718"/>
                </a:lnTo>
                <a:cubicBezTo>
                  <a:pt x="107003" y="20858"/>
                  <a:pt x="107998" y="20973"/>
                  <a:pt x="109028" y="21079"/>
                </a:cubicBezTo>
                <a:cubicBezTo>
                  <a:pt x="109354" y="21413"/>
                  <a:pt x="109689" y="21739"/>
                  <a:pt x="110050" y="22073"/>
                </a:cubicBezTo>
                <a:lnTo>
                  <a:pt x="110050" y="21924"/>
                </a:lnTo>
                <a:cubicBezTo>
                  <a:pt x="109724" y="21668"/>
                  <a:pt x="109424" y="21378"/>
                  <a:pt x="109169" y="21079"/>
                </a:cubicBezTo>
                <a:lnTo>
                  <a:pt x="109169" y="21079"/>
                </a:lnTo>
                <a:cubicBezTo>
                  <a:pt x="109248" y="21123"/>
                  <a:pt x="109354" y="21123"/>
                  <a:pt x="109468" y="21123"/>
                </a:cubicBezTo>
                <a:cubicBezTo>
                  <a:pt x="109645" y="21158"/>
                  <a:pt x="109865" y="21158"/>
                  <a:pt x="110050" y="21158"/>
                </a:cubicBezTo>
                <a:lnTo>
                  <a:pt x="110050" y="21079"/>
                </a:lnTo>
                <a:cubicBezTo>
                  <a:pt x="109865" y="21079"/>
                  <a:pt x="109645" y="21043"/>
                  <a:pt x="109468" y="21043"/>
                </a:cubicBezTo>
                <a:cubicBezTo>
                  <a:pt x="109319" y="21043"/>
                  <a:pt x="109204" y="21008"/>
                  <a:pt x="109063" y="21008"/>
                </a:cubicBezTo>
                <a:cubicBezTo>
                  <a:pt x="108588" y="20533"/>
                  <a:pt x="108148" y="20057"/>
                  <a:pt x="107778" y="19617"/>
                </a:cubicBezTo>
                <a:lnTo>
                  <a:pt x="107778" y="19617"/>
                </a:lnTo>
                <a:cubicBezTo>
                  <a:pt x="108148" y="19652"/>
                  <a:pt x="108544" y="19688"/>
                  <a:pt x="108949" y="19723"/>
                </a:cubicBezTo>
                <a:lnTo>
                  <a:pt x="110050" y="19723"/>
                </a:lnTo>
                <a:lnTo>
                  <a:pt x="110050" y="19652"/>
                </a:lnTo>
                <a:cubicBezTo>
                  <a:pt x="109689" y="19652"/>
                  <a:pt x="109319" y="19652"/>
                  <a:pt x="108949" y="19617"/>
                </a:cubicBezTo>
                <a:cubicBezTo>
                  <a:pt x="108509" y="19582"/>
                  <a:pt x="108104" y="19582"/>
                  <a:pt x="107708" y="19503"/>
                </a:cubicBezTo>
                <a:cubicBezTo>
                  <a:pt x="107267" y="18992"/>
                  <a:pt x="106862" y="18481"/>
                  <a:pt x="106563" y="17997"/>
                </a:cubicBezTo>
                <a:lnTo>
                  <a:pt x="106563" y="17997"/>
                </a:lnTo>
                <a:cubicBezTo>
                  <a:pt x="106933" y="18041"/>
                  <a:pt x="107338" y="18076"/>
                  <a:pt x="107708" y="18112"/>
                </a:cubicBezTo>
                <a:cubicBezTo>
                  <a:pt x="107998" y="18129"/>
                  <a:pt x="108291" y="18138"/>
                  <a:pt x="108589" y="18138"/>
                </a:cubicBezTo>
                <a:cubicBezTo>
                  <a:pt x="108887" y="18138"/>
                  <a:pt x="109191" y="18129"/>
                  <a:pt x="109504" y="18112"/>
                </a:cubicBezTo>
                <a:cubicBezTo>
                  <a:pt x="109689" y="18367"/>
                  <a:pt x="109865" y="18657"/>
                  <a:pt x="110050" y="18922"/>
                </a:cubicBezTo>
                <a:lnTo>
                  <a:pt x="110050" y="18772"/>
                </a:lnTo>
                <a:cubicBezTo>
                  <a:pt x="109909" y="18552"/>
                  <a:pt x="109759" y="18332"/>
                  <a:pt x="109609" y="18112"/>
                </a:cubicBezTo>
                <a:lnTo>
                  <a:pt x="110050" y="18112"/>
                </a:lnTo>
                <a:lnTo>
                  <a:pt x="110050" y="17997"/>
                </a:lnTo>
                <a:cubicBezTo>
                  <a:pt x="109909" y="17997"/>
                  <a:pt x="109724" y="18041"/>
                  <a:pt x="109574" y="18041"/>
                </a:cubicBezTo>
                <a:cubicBezTo>
                  <a:pt x="109248" y="17487"/>
                  <a:pt x="108949" y="16976"/>
                  <a:pt x="108764" y="16421"/>
                </a:cubicBezTo>
                <a:cubicBezTo>
                  <a:pt x="109169" y="16386"/>
                  <a:pt x="109609" y="16386"/>
                  <a:pt x="110050" y="16386"/>
                </a:cubicBezTo>
                <a:lnTo>
                  <a:pt x="110050" y="16280"/>
                </a:lnTo>
                <a:cubicBezTo>
                  <a:pt x="109609" y="16316"/>
                  <a:pt x="109169" y="16316"/>
                  <a:pt x="108729" y="16316"/>
                </a:cubicBezTo>
                <a:cubicBezTo>
                  <a:pt x="108544" y="15796"/>
                  <a:pt x="108438" y="15286"/>
                  <a:pt x="108368" y="14740"/>
                </a:cubicBezTo>
                <a:cubicBezTo>
                  <a:pt x="108879" y="14740"/>
                  <a:pt x="109389" y="14740"/>
                  <a:pt x="109909" y="14696"/>
                </a:cubicBezTo>
                <a:lnTo>
                  <a:pt x="110050" y="14696"/>
                </a:lnTo>
                <a:lnTo>
                  <a:pt x="110050" y="14625"/>
                </a:lnTo>
                <a:lnTo>
                  <a:pt x="109909" y="14625"/>
                </a:lnTo>
                <a:cubicBezTo>
                  <a:pt x="109389" y="14625"/>
                  <a:pt x="108879" y="14660"/>
                  <a:pt x="108368" y="14660"/>
                </a:cubicBezTo>
                <a:cubicBezTo>
                  <a:pt x="108324" y="14185"/>
                  <a:pt x="108368" y="13710"/>
                  <a:pt x="108438" y="13234"/>
                </a:cubicBezTo>
                <a:lnTo>
                  <a:pt x="108368" y="13234"/>
                </a:lnTo>
                <a:cubicBezTo>
                  <a:pt x="108253" y="13710"/>
                  <a:pt x="108253" y="14185"/>
                  <a:pt x="108289" y="14660"/>
                </a:cubicBezTo>
                <a:cubicBezTo>
                  <a:pt x="107558" y="14660"/>
                  <a:pt x="106862" y="14660"/>
                  <a:pt x="106237" y="14590"/>
                </a:cubicBezTo>
                <a:cubicBezTo>
                  <a:pt x="105947" y="14590"/>
                  <a:pt x="105612" y="14555"/>
                  <a:pt x="105322" y="14520"/>
                </a:cubicBezTo>
                <a:cubicBezTo>
                  <a:pt x="105287" y="14000"/>
                  <a:pt x="105357" y="13525"/>
                  <a:pt x="105507" y="13049"/>
                </a:cubicBezTo>
                <a:cubicBezTo>
                  <a:pt x="105762" y="13085"/>
                  <a:pt x="106017" y="13120"/>
                  <a:pt x="106308" y="13120"/>
                </a:cubicBezTo>
                <a:cubicBezTo>
                  <a:pt x="106600" y="13150"/>
                  <a:pt x="106944" y="13162"/>
                  <a:pt x="107326" y="13162"/>
                </a:cubicBezTo>
                <a:cubicBezTo>
                  <a:pt x="107956" y="13162"/>
                  <a:pt x="108690" y="13128"/>
                  <a:pt x="109468" y="13085"/>
                </a:cubicBezTo>
                <a:cubicBezTo>
                  <a:pt x="109645" y="13085"/>
                  <a:pt x="109865" y="13049"/>
                  <a:pt x="110050" y="13049"/>
                </a:cubicBezTo>
                <a:lnTo>
                  <a:pt x="110050" y="12979"/>
                </a:lnTo>
                <a:cubicBezTo>
                  <a:pt x="109865" y="12979"/>
                  <a:pt x="109645" y="12979"/>
                  <a:pt x="109468" y="13014"/>
                </a:cubicBezTo>
                <a:cubicBezTo>
                  <a:pt x="108606" y="13038"/>
                  <a:pt x="107798" y="13079"/>
                  <a:pt x="107125" y="13079"/>
                </a:cubicBezTo>
                <a:cubicBezTo>
                  <a:pt x="106823" y="13079"/>
                  <a:pt x="106548" y="13071"/>
                  <a:pt x="106308" y="13049"/>
                </a:cubicBezTo>
                <a:cubicBezTo>
                  <a:pt x="102496" y="12680"/>
                  <a:pt x="99414" y="11694"/>
                  <a:pt x="97143" y="10153"/>
                </a:cubicBezTo>
                <a:cubicBezTo>
                  <a:pt x="95778" y="9193"/>
                  <a:pt x="94678" y="8022"/>
                  <a:pt x="93657" y="6772"/>
                </a:cubicBezTo>
                <a:cubicBezTo>
                  <a:pt x="93657" y="6702"/>
                  <a:pt x="93692" y="6667"/>
                  <a:pt x="93692" y="6596"/>
                </a:cubicBezTo>
                <a:lnTo>
                  <a:pt x="93621" y="6552"/>
                </a:lnTo>
                <a:cubicBezTo>
                  <a:pt x="93577" y="6596"/>
                  <a:pt x="93577" y="6667"/>
                  <a:pt x="93577" y="6702"/>
                </a:cubicBezTo>
                <a:cubicBezTo>
                  <a:pt x="93322" y="6376"/>
                  <a:pt x="93067" y="6041"/>
                  <a:pt x="92811" y="5751"/>
                </a:cubicBezTo>
                <a:cubicBezTo>
                  <a:pt x="92521" y="5381"/>
                  <a:pt x="92221" y="5011"/>
                  <a:pt x="91931" y="4686"/>
                </a:cubicBezTo>
                <a:cubicBezTo>
                  <a:pt x="91966" y="4571"/>
                  <a:pt x="92001" y="4466"/>
                  <a:pt x="92037" y="4351"/>
                </a:cubicBezTo>
                <a:lnTo>
                  <a:pt x="91966" y="4316"/>
                </a:lnTo>
                <a:cubicBezTo>
                  <a:pt x="91931" y="4430"/>
                  <a:pt x="91896" y="4501"/>
                  <a:pt x="91861" y="4615"/>
                </a:cubicBezTo>
                <a:cubicBezTo>
                  <a:pt x="91271" y="3876"/>
                  <a:pt x="90646" y="3180"/>
                  <a:pt x="89950" y="2555"/>
                </a:cubicBezTo>
                <a:cubicBezTo>
                  <a:pt x="89985" y="2485"/>
                  <a:pt x="89985" y="2449"/>
                  <a:pt x="90021" y="2370"/>
                </a:cubicBezTo>
                <a:lnTo>
                  <a:pt x="89915" y="2370"/>
                </a:lnTo>
                <a:cubicBezTo>
                  <a:pt x="89915" y="2414"/>
                  <a:pt x="89915" y="2449"/>
                  <a:pt x="89880" y="2485"/>
                </a:cubicBezTo>
                <a:cubicBezTo>
                  <a:pt x="88270" y="1044"/>
                  <a:pt x="86292" y="0"/>
                  <a:pt x="83381" y="0"/>
                </a:cubicBezTo>
                <a:close/>
              </a:path>
            </a:pathLst>
          </a:custGeom>
          <a:gradFill>
            <a:gsLst>
              <a:gs pos="0">
                <a:srgbClr val="9C1B40"/>
              </a:gs>
              <a:gs pos="77000">
                <a:srgbClr val="242637"/>
              </a:gs>
              <a:gs pos="100000">
                <a:srgbClr val="24263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flipH="1">
            <a:off x="1279448" y="9121"/>
            <a:ext cx="6625835" cy="1870226"/>
          </a:xfrm>
          <a:custGeom>
            <a:avLst/>
            <a:gdLst/>
            <a:ahLst/>
            <a:cxnLst/>
            <a:rect l="l" t="t" r="r" b="b"/>
            <a:pathLst>
              <a:path w="110050" h="31063" extrusionOk="0">
                <a:moveTo>
                  <a:pt x="83462" y="76"/>
                </a:moveTo>
                <a:cubicBezTo>
                  <a:pt x="83882" y="76"/>
                  <a:pt x="84281" y="93"/>
                  <a:pt x="84668" y="134"/>
                </a:cubicBezTo>
                <a:cubicBezTo>
                  <a:pt x="84483" y="724"/>
                  <a:pt x="84333" y="1349"/>
                  <a:pt x="84192" y="1974"/>
                </a:cubicBezTo>
                <a:cubicBezTo>
                  <a:pt x="83768" y="1900"/>
                  <a:pt x="83310" y="1874"/>
                  <a:pt x="82824" y="1874"/>
                </a:cubicBezTo>
                <a:cubicBezTo>
                  <a:pt x="82555" y="1874"/>
                  <a:pt x="82277" y="1882"/>
                  <a:pt x="81991" y="1895"/>
                </a:cubicBezTo>
                <a:cubicBezTo>
                  <a:pt x="81736" y="1895"/>
                  <a:pt x="81472" y="1930"/>
                  <a:pt x="81252" y="1930"/>
                </a:cubicBezTo>
                <a:cubicBezTo>
                  <a:pt x="81366" y="1349"/>
                  <a:pt x="81516" y="759"/>
                  <a:pt x="81692" y="169"/>
                </a:cubicBezTo>
                <a:cubicBezTo>
                  <a:pt x="81991" y="134"/>
                  <a:pt x="82247" y="99"/>
                  <a:pt x="82537" y="99"/>
                </a:cubicBezTo>
                <a:cubicBezTo>
                  <a:pt x="82858" y="84"/>
                  <a:pt x="83165" y="76"/>
                  <a:pt x="83462" y="76"/>
                </a:cubicBezTo>
                <a:close/>
                <a:moveTo>
                  <a:pt x="81586" y="169"/>
                </a:moveTo>
                <a:lnTo>
                  <a:pt x="81586" y="169"/>
                </a:lnTo>
                <a:cubicBezTo>
                  <a:pt x="81401" y="759"/>
                  <a:pt x="81296" y="1349"/>
                  <a:pt x="81146" y="1930"/>
                </a:cubicBezTo>
                <a:cubicBezTo>
                  <a:pt x="80195" y="2044"/>
                  <a:pt x="79236" y="2229"/>
                  <a:pt x="78320" y="2520"/>
                </a:cubicBezTo>
                <a:cubicBezTo>
                  <a:pt x="78434" y="1974"/>
                  <a:pt x="78575" y="1384"/>
                  <a:pt x="78725" y="830"/>
                </a:cubicBezTo>
                <a:cubicBezTo>
                  <a:pt x="79605" y="539"/>
                  <a:pt x="80591" y="319"/>
                  <a:pt x="81586" y="169"/>
                </a:cubicBezTo>
                <a:close/>
                <a:moveTo>
                  <a:pt x="84773" y="169"/>
                </a:moveTo>
                <a:cubicBezTo>
                  <a:pt x="85768" y="284"/>
                  <a:pt x="86684" y="574"/>
                  <a:pt x="87494" y="944"/>
                </a:cubicBezTo>
                <a:cubicBezTo>
                  <a:pt x="87274" y="1534"/>
                  <a:pt x="87089" y="2150"/>
                  <a:pt x="86974" y="2775"/>
                </a:cubicBezTo>
                <a:cubicBezTo>
                  <a:pt x="86173" y="2370"/>
                  <a:pt x="85293" y="2115"/>
                  <a:pt x="84263" y="1974"/>
                </a:cubicBezTo>
                <a:cubicBezTo>
                  <a:pt x="84412" y="1349"/>
                  <a:pt x="84553" y="759"/>
                  <a:pt x="84773" y="169"/>
                </a:cubicBezTo>
                <a:close/>
                <a:moveTo>
                  <a:pt x="78655" y="874"/>
                </a:moveTo>
                <a:cubicBezTo>
                  <a:pt x="78470" y="1419"/>
                  <a:pt x="78355" y="1974"/>
                  <a:pt x="78250" y="2555"/>
                </a:cubicBezTo>
                <a:cubicBezTo>
                  <a:pt x="77334" y="2810"/>
                  <a:pt x="76489" y="3180"/>
                  <a:pt x="75644" y="3656"/>
                </a:cubicBezTo>
                <a:cubicBezTo>
                  <a:pt x="75714" y="3110"/>
                  <a:pt x="75829" y="2590"/>
                  <a:pt x="75969" y="2080"/>
                </a:cubicBezTo>
                <a:cubicBezTo>
                  <a:pt x="76815" y="1604"/>
                  <a:pt x="77695" y="1199"/>
                  <a:pt x="78655" y="874"/>
                </a:cubicBezTo>
                <a:close/>
                <a:moveTo>
                  <a:pt x="82621" y="1956"/>
                </a:moveTo>
                <a:cubicBezTo>
                  <a:pt x="83163" y="1956"/>
                  <a:pt x="83689" y="1994"/>
                  <a:pt x="84192" y="2044"/>
                </a:cubicBezTo>
                <a:cubicBezTo>
                  <a:pt x="84043" y="2775"/>
                  <a:pt x="83937" y="3550"/>
                  <a:pt x="83858" y="4281"/>
                </a:cubicBezTo>
                <a:cubicBezTo>
                  <a:pt x="83450" y="4239"/>
                  <a:pt x="83055" y="4222"/>
                  <a:pt x="82658" y="4222"/>
                </a:cubicBezTo>
                <a:cubicBezTo>
                  <a:pt x="82377" y="4222"/>
                  <a:pt x="82095" y="4231"/>
                  <a:pt x="81806" y="4245"/>
                </a:cubicBezTo>
                <a:cubicBezTo>
                  <a:pt x="81516" y="4245"/>
                  <a:pt x="81181" y="4281"/>
                  <a:pt x="80891" y="4316"/>
                </a:cubicBezTo>
                <a:cubicBezTo>
                  <a:pt x="80961" y="3550"/>
                  <a:pt x="81076" y="2775"/>
                  <a:pt x="81217" y="2044"/>
                </a:cubicBezTo>
                <a:cubicBezTo>
                  <a:pt x="81472" y="2009"/>
                  <a:pt x="81736" y="1974"/>
                  <a:pt x="81991" y="1974"/>
                </a:cubicBezTo>
                <a:cubicBezTo>
                  <a:pt x="82203" y="1962"/>
                  <a:pt x="82413" y="1956"/>
                  <a:pt x="82621" y="1956"/>
                </a:cubicBezTo>
                <a:close/>
                <a:moveTo>
                  <a:pt x="87564" y="979"/>
                </a:moveTo>
                <a:cubicBezTo>
                  <a:pt x="88409" y="1419"/>
                  <a:pt x="89175" y="1974"/>
                  <a:pt x="89836" y="2590"/>
                </a:cubicBezTo>
                <a:cubicBezTo>
                  <a:pt x="89660" y="3145"/>
                  <a:pt x="89510" y="3770"/>
                  <a:pt x="89395" y="4351"/>
                </a:cubicBezTo>
                <a:cubicBezTo>
                  <a:pt x="88700" y="3770"/>
                  <a:pt x="87934" y="3215"/>
                  <a:pt x="87054" y="2810"/>
                </a:cubicBezTo>
                <a:cubicBezTo>
                  <a:pt x="87194" y="2194"/>
                  <a:pt x="87344" y="1569"/>
                  <a:pt x="87564" y="979"/>
                </a:cubicBezTo>
                <a:close/>
                <a:moveTo>
                  <a:pt x="81146" y="2044"/>
                </a:moveTo>
                <a:lnTo>
                  <a:pt x="81146" y="2044"/>
                </a:lnTo>
                <a:cubicBezTo>
                  <a:pt x="80996" y="2775"/>
                  <a:pt x="80891" y="3550"/>
                  <a:pt x="80812" y="4316"/>
                </a:cubicBezTo>
                <a:cubicBezTo>
                  <a:pt x="79790" y="4430"/>
                  <a:pt x="78875" y="4615"/>
                  <a:pt x="77994" y="4906"/>
                </a:cubicBezTo>
                <a:cubicBezTo>
                  <a:pt x="78065" y="4131"/>
                  <a:pt x="78170" y="3365"/>
                  <a:pt x="78320" y="2634"/>
                </a:cubicBezTo>
                <a:cubicBezTo>
                  <a:pt x="79200" y="2335"/>
                  <a:pt x="80151" y="2150"/>
                  <a:pt x="81146" y="2044"/>
                </a:cubicBezTo>
                <a:close/>
                <a:moveTo>
                  <a:pt x="84263" y="2044"/>
                </a:moveTo>
                <a:cubicBezTo>
                  <a:pt x="85293" y="2194"/>
                  <a:pt x="86173" y="2485"/>
                  <a:pt x="86974" y="2854"/>
                </a:cubicBezTo>
                <a:cubicBezTo>
                  <a:pt x="86833" y="3550"/>
                  <a:pt x="86719" y="4245"/>
                  <a:pt x="86684" y="4941"/>
                </a:cubicBezTo>
                <a:cubicBezTo>
                  <a:pt x="85803" y="4615"/>
                  <a:pt x="84888" y="4430"/>
                  <a:pt x="83937" y="4316"/>
                </a:cubicBezTo>
                <a:cubicBezTo>
                  <a:pt x="84007" y="3550"/>
                  <a:pt x="84113" y="2775"/>
                  <a:pt x="84263" y="2044"/>
                </a:cubicBezTo>
                <a:close/>
                <a:moveTo>
                  <a:pt x="75864" y="2115"/>
                </a:moveTo>
                <a:lnTo>
                  <a:pt x="75864" y="2115"/>
                </a:lnTo>
                <a:cubicBezTo>
                  <a:pt x="75749" y="2634"/>
                  <a:pt x="75644" y="3180"/>
                  <a:pt x="75529" y="3691"/>
                </a:cubicBezTo>
                <a:cubicBezTo>
                  <a:pt x="74913" y="4061"/>
                  <a:pt x="74323" y="4430"/>
                  <a:pt x="73733" y="4871"/>
                </a:cubicBezTo>
                <a:cubicBezTo>
                  <a:pt x="73548" y="4976"/>
                  <a:pt x="73372" y="5126"/>
                  <a:pt x="73187" y="5275"/>
                </a:cubicBezTo>
                <a:cubicBezTo>
                  <a:pt x="73258" y="4756"/>
                  <a:pt x="73328" y="4281"/>
                  <a:pt x="73443" y="3805"/>
                </a:cubicBezTo>
                <a:cubicBezTo>
                  <a:pt x="74209" y="3180"/>
                  <a:pt x="74983" y="2634"/>
                  <a:pt x="75864" y="2115"/>
                </a:cubicBezTo>
                <a:close/>
                <a:moveTo>
                  <a:pt x="78214" y="2634"/>
                </a:moveTo>
                <a:lnTo>
                  <a:pt x="78214" y="2634"/>
                </a:lnTo>
                <a:cubicBezTo>
                  <a:pt x="78065" y="3400"/>
                  <a:pt x="77950" y="4175"/>
                  <a:pt x="77880" y="4941"/>
                </a:cubicBezTo>
                <a:cubicBezTo>
                  <a:pt x="76999" y="5196"/>
                  <a:pt x="76154" y="5566"/>
                  <a:pt x="75388" y="6006"/>
                </a:cubicBezTo>
                <a:lnTo>
                  <a:pt x="75388" y="6006"/>
                </a:lnTo>
                <a:cubicBezTo>
                  <a:pt x="75424" y="5196"/>
                  <a:pt x="75494" y="4466"/>
                  <a:pt x="75608" y="3770"/>
                </a:cubicBezTo>
                <a:cubicBezTo>
                  <a:pt x="76410" y="3330"/>
                  <a:pt x="77290" y="2925"/>
                  <a:pt x="78214" y="2634"/>
                </a:cubicBezTo>
                <a:close/>
                <a:moveTo>
                  <a:pt x="87054" y="2890"/>
                </a:moveTo>
                <a:cubicBezTo>
                  <a:pt x="87899" y="3330"/>
                  <a:pt x="88665" y="3840"/>
                  <a:pt x="89395" y="4466"/>
                </a:cubicBezTo>
                <a:cubicBezTo>
                  <a:pt x="89290" y="5011"/>
                  <a:pt x="89255" y="5566"/>
                  <a:pt x="89219" y="6156"/>
                </a:cubicBezTo>
                <a:cubicBezTo>
                  <a:pt x="88445" y="5672"/>
                  <a:pt x="87599" y="5275"/>
                  <a:pt x="86754" y="4976"/>
                </a:cubicBezTo>
                <a:cubicBezTo>
                  <a:pt x="86833" y="4281"/>
                  <a:pt x="86904" y="3585"/>
                  <a:pt x="87054" y="2890"/>
                </a:cubicBezTo>
                <a:close/>
                <a:moveTo>
                  <a:pt x="89915" y="2634"/>
                </a:moveTo>
                <a:cubicBezTo>
                  <a:pt x="90610" y="3251"/>
                  <a:pt x="91235" y="3955"/>
                  <a:pt x="91817" y="4686"/>
                </a:cubicBezTo>
                <a:cubicBezTo>
                  <a:pt x="91640" y="5275"/>
                  <a:pt x="91526" y="5857"/>
                  <a:pt x="91491" y="6482"/>
                </a:cubicBezTo>
                <a:cubicBezTo>
                  <a:pt x="90830" y="5751"/>
                  <a:pt x="90205" y="5055"/>
                  <a:pt x="89475" y="4430"/>
                </a:cubicBezTo>
                <a:cubicBezTo>
                  <a:pt x="89580" y="3805"/>
                  <a:pt x="89730" y="3215"/>
                  <a:pt x="89915" y="2634"/>
                </a:cubicBezTo>
                <a:close/>
                <a:moveTo>
                  <a:pt x="82349" y="4302"/>
                </a:moveTo>
                <a:cubicBezTo>
                  <a:pt x="82852" y="4302"/>
                  <a:pt x="83345" y="4337"/>
                  <a:pt x="83858" y="4395"/>
                </a:cubicBezTo>
                <a:cubicBezTo>
                  <a:pt x="83787" y="5231"/>
                  <a:pt x="83752" y="6077"/>
                  <a:pt x="83752" y="6922"/>
                </a:cubicBezTo>
                <a:cubicBezTo>
                  <a:pt x="83277" y="6887"/>
                  <a:pt x="82757" y="6887"/>
                  <a:pt x="82282" y="6887"/>
                </a:cubicBezTo>
                <a:cubicBezTo>
                  <a:pt x="81771" y="6922"/>
                  <a:pt x="81252" y="6957"/>
                  <a:pt x="80741" y="7036"/>
                </a:cubicBezTo>
                <a:cubicBezTo>
                  <a:pt x="80741" y="6156"/>
                  <a:pt x="80812" y="5275"/>
                  <a:pt x="80891" y="4395"/>
                </a:cubicBezTo>
                <a:cubicBezTo>
                  <a:pt x="81181" y="4351"/>
                  <a:pt x="81516" y="4316"/>
                  <a:pt x="81806" y="4316"/>
                </a:cubicBezTo>
                <a:cubicBezTo>
                  <a:pt x="81989" y="4307"/>
                  <a:pt x="82170" y="4302"/>
                  <a:pt x="82349" y="4302"/>
                </a:cubicBezTo>
                <a:close/>
                <a:moveTo>
                  <a:pt x="73328" y="3911"/>
                </a:moveTo>
                <a:lnTo>
                  <a:pt x="73328" y="3911"/>
                </a:lnTo>
                <a:cubicBezTo>
                  <a:pt x="73223" y="4351"/>
                  <a:pt x="73152" y="4871"/>
                  <a:pt x="73073" y="5346"/>
                </a:cubicBezTo>
                <a:cubicBezTo>
                  <a:pt x="72377" y="5892"/>
                  <a:pt x="71717" y="6517"/>
                  <a:pt x="71022" y="7212"/>
                </a:cubicBezTo>
                <a:cubicBezTo>
                  <a:pt x="71092" y="6737"/>
                  <a:pt x="71171" y="6332"/>
                  <a:pt x="71242" y="5892"/>
                </a:cubicBezTo>
                <a:cubicBezTo>
                  <a:pt x="71902" y="5196"/>
                  <a:pt x="72597" y="4536"/>
                  <a:pt x="73328" y="3911"/>
                </a:cubicBezTo>
                <a:close/>
                <a:moveTo>
                  <a:pt x="83937" y="4395"/>
                </a:moveTo>
                <a:cubicBezTo>
                  <a:pt x="84853" y="4501"/>
                  <a:pt x="85803" y="4721"/>
                  <a:pt x="86684" y="5011"/>
                </a:cubicBezTo>
                <a:cubicBezTo>
                  <a:pt x="86613" y="5821"/>
                  <a:pt x="86613" y="6631"/>
                  <a:pt x="86649" y="7397"/>
                </a:cubicBezTo>
                <a:cubicBezTo>
                  <a:pt x="85733" y="7142"/>
                  <a:pt x="84817" y="6992"/>
                  <a:pt x="83858" y="6922"/>
                </a:cubicBezTo>
                <a:cubicBezTo>
                  <a:pt x="83823" y="6077"/>
                  <a:pt x="83858" y="5231"/>
                  <a:pt x="83937" y="4395"/>
                </a:cubicBezTo>
                <a:close/>
                <a:moveTo>
                  <a:pt x="75529" y="3805"/>
                </a:moveTo>
                <a:lnTo>
                  <a:pt x="75529" y="3805"/>
                </a:lnTo>
                <a:cubicBezTo>
                  <a:pt x="75424" y="4501"/>
                  <a:pt x="75353" y="5275"/>
                  <a:pt x="75274" y="6041"/>
                </a:cubicBezTo>
                <a:cubicBezTo>
                  <a:pt x="74473" y="6482"/>
                  <a:pt x="73698" y="6992"/>
                  <a:pt x="73002" y="7547"/>
                </a:cubicBezTo>
                <a:cubicBezTo>
                  <a:pt x="73002" y="6772"/>
                  <a:pt x="73073" y="6077"/>
                  <a:pt x="73152" y="5381"/>
                </a:cubicBezTo>
                <a:cubicBezTo>
                  <a:pt x="73883" y="4791"/>
                  <a:pt x="74693" y="4281"/>
                  <a:pt x="75529" y="3805"/>
                </a:cubicBezTo>
                <a:close/>
                <a:moveTo>
                  <a:pt x="80776" y="4395"/>
                </a:moveTo>
                <a:lnTo>
                  <a:pt x="80776" y="4395"/>
                </a:lnTo>
                <a:cubicBezTo>
                  <a:pt x="80706" y="5275"/>
                  <a:pt x="80671" y="6156"/>
                  <a:pt x="80671" y="7036"/>
                </a:cubicBezTo>
                <a:cubicBezTo>
                  <a:pt x="79676" y="7142"/>
                  <a:pt x="78760" y="7362"/>
                  <a:pt x="77845" y="7653"/>
                </a:cubicBezTo>
                <a:cubicBezTo>
                  <a:pt x="77845" y="6737"/>
                  <a:pt x="77880" y="5857"/>
                  <a:pt x="77994" y="4976"/>
                </a:cubicBezTo>
                <a:cubicBezTo>
                  <a:pt x="78875" y="4721"/>
                  <a:pt x="79790" y="4501"/>
                  <a:pt x="80776" y="4395"/>
                </a:cubicBezTo>
                <a:close/>
                <a:moveTo>
                  <a:pt x="89475" y="4536"/>
                </a:moveTo>
                <a:cubicBezTo>
                  <a:pt x="90170" y="5161"/>
                  <a:pt x="90830" y="5857"/>
                  <a:pt x="91456" y="6596"/>
                </a:cubicBezTo>
                <a:cubicBezTo>
                  <a:pt x="91420" y="6992"/>
                  <a:pt x="91420" y="7432"/>
                  <a:pt x="91420" y="7837"/>
                </a:cubicBezTo>
                <a:cubicBezTo>
                  <a:pt x="91086" y="7547"/>
                  <a:pt x="90760" y="7256"/>
                  <a:pt x="90425" y="6957"/>
                </a:cubicBezTo>
                <a:cubicBezTo>
                  <a:pt x="90056" y="6702"/>
                  <a:pt x="89695" y="6446"/>
                  <a:pt x="89325" y="6191"/>
                </a:cubicBezTo>
                <a:cubicBezTo>
                  <a:pt x="89325" y="5636"/>
                  <a:pt x="89395" y="5091"/>
                  <a:pt x="89475" y="4536"/>
                </a:cubicBezTo>
                <a:close/>
                <a:moveTo>
                  <a:pt x="86754" y="5055"/>
                </a:moveTo>
                <a:cubicBezTo>
                  <a:pt x="87599" y="5346"/>
                  <a:pt x="88445" y="5751"/>
                  <a:pt x="89219" y="6262"/>
                </a:cubicBezTo>
                <a:cubicBezTo>
                  <a:pt x="89219" y="6957"/>
                  <a:pt x="89219" y="7697"/>
                  <a:pt x="89290" y="8427"/>
                </a:cubicBezTo>
                <a:cubicBezTo>
                  <a:pt x="88480" y="8022"/>
                  <a:pt x="87635" y="7697"/>
                  <a:pt x="86719" y="7432"/>
                </a:cubicBezTo>
                <a:cubicBezTo>
                  <a:pt x="86684" y="6631"/>
                  <a:pt x="86719" y="5857"/>
                  <a:pt x="86754" y="5055"/>
                </a:cubicBezTo>
                <a:close/>
                <a:moveTo>
                  <a:pt x="91896" y="4756"/>
                </a:moveTo>
                <a:cubicBezTo>
                  <a:pt x="92186" y="5126"/>
                  <a:pt x="92442" y="5452"/>
                  <a:pt x="92741" y="5786"/>
                </a:cubicBezTo>
                <a:cubicBezTo>
                  <a:pt x="92996" y="6112"/>
                  <a:pt x="93252" y="6446"/>
                  <a:pt x="93542" y="6772"/>
                </a:cubicBezTo>
                <a:cubicBezTo>
                  <a:pt x="93357" y="7327"/>
                  <a:pt x="93252" y="7917"/>
                  <a:pt x="93216" y="8463"/>
                </a:cubicBezTo>
                <a:cubicBezTo>
                  <a:pt x="92882" y="8137"/>
                  <a:pt x="92591" y="7802"/>
                  <a:pt x="92301" y="7432"/>
                </a:cubicBezTo>
                <a:cubicBezTo>
                  <a:pt x="92081" y="7142"/>
                  <a:pt x="91817" y="6851"/>
                  <a:pt x="91561" y="6552"/>
                </a:cubicBezTo>
                <a:cubicBezTo>
                  <a:pt x="91596" y="5971"/>
                  <a:pt x="91711" y="5346"/>
                  <a:pt x="91896" y="4756"/>
                </a:cubicBezTo>
                <a:close/>
                <a:moveTo>
                  <a:pt x="77880" y="5011"/>
                </a:moveTo>
                <a:cubicBezTo>
                  <a:pt x="77809" y="5892"/>
                  <a:pt x="77774" y="6772"/>
                  <a:pt x="77774" y="7653"/>
                </a:cubicBezTo>
                <a:cubicBezTo>
                  <a:pt x="76929" y="7952"/>
                  <a:pt x="76119" y="8278"/>
                  <a:pt x="75353" y="8683"/>
                </a:cubicBezTo>
                <a:cubicBezTo>
                  <a:pt x="75309" y="7767"/>
                  <a:pt x="75309" y="6922"/>
                  <a:pt x="75388" y="6077"/>
                </a:cubicBezTo>
                <a:cubicBezTo>
                  <a:pt x="76154" y="5672"/>
                  <a:pt x="76999" y="5311"/>
                  <a:pt x="77880" y="5011"/>
                </a:cubicBezTo>
                <a:close/>
                <a:moveTo>
                  <a:pt x="71127" y="6006"/>
                </a:moveTo>
                <a:cubicBezTo>
                  <a:pt x="71057" y="6446"/>
                  <a:pt x="70986" y="6851"/>
                  <a:pt x="70951" y="7292"/>
                </a:cubicBezTo>
                <a:cubicBezTo>
                  <a:pt x="70396" y="7873"/>
                  <a:pt x="69851" y="8498"/>
                  <a:pt x="69261" y="9158"/>
                </a:cubicBezTo>
                <a:cubicBezTo>
                  <a:pt x="69331" y="8753"/>
                  <a:pt x="69366" y="8392"/>
                  <a:pt x="69446" y="7987"/>
                </a:cubicBezTo>
                <a:cubicBezTo>
                  <a:pt x="69956" y="7327"/>
                  <a:pt x="70511" y="6667"/>
                  <a:pt x="71127" y="6006"/>
                </a:cubicBezTo>
                <a:close/>
                <a:moveTo>
                  <a:pt x="73073" y="5452"/>
                </a:moveTo>
                <a:cubicBezTo>
                  <a:pt x="72967" y="6156"/>
                  <a:pt x="72932" y="6851"/>
                  <a:pt x="72888" y="7617"/>
                </a:cubicBezTo>
                <a:cubicBezTo>
                  <a:pt x="72192" y="8172"/>
                  <a:pt x="71532" y="8753"/>
                  <a:pt x="70907" y="9378"/>
                </a:cubicBezTo>
                <a:cubicBezTo>
                  <a:pt x="70907" y="8683"/>
                  <a:pt x="70951" y="7987"/>
                  <a:pt x="71022" y="7327"/>
                </a:cubicBezTo>
                <a:cubicBezTo>
                  <a:pt x="71647" y="6667"/>
                  <a:pt x="72342" y="6041"/>
                  <a:pt x="73073" y="5452"/>
                </a:cubicBezTo>
                <a:close/>
                <a:moveTo>
                  <a:pt x="83017" y="6966"/>
                </a:moveTo>
                <a:cubicBezTo>
                  <a:pt x="83266" y="6966"/>
                  <a:pt x="83514" y="6975"/>
                  <a:pt x="83752" y="6992"/>
                </a:cubicBezTo>
                <a:cubicBezTo>
                  <a:pt x="83787" y="7802"/>
                  <a:pt x="83823" y="8612"/>
                  <a:pt x="83893" y="9413"/>
                </a:cubicBezTo>
                <a:cubicBezTo>
                  <a:pt x="83717" y="9403"/>
                  <a:pt x="83537" y="9399"/>
                  <a:pt x="83356" y="9399"/>
                </a:cubicBezTo>
                <a:cubicBezTo>
                  <a:pt x="82902" y="9399"/>
                  <a:pt x="82438" y="9426"/>
                  <a:pt x="81991" y="9457"/>
                </a:cubicBezTo>
                <a:cubicBezTo>
                  <a:pt x="81586" y="9493"/>
                  <a:pt x="81181" y="9528"/>
                  <a:pt x="80812" y="9563"/>
                </a:cubicBezTo>
                <a:cubicBezTo>
                  <a:pt x="80776" y="8753"/>
                  <a:pt x="80741" y="7917"/>
                  <a:pt x="80741" y="7107"/>
                </a:cubicBezTo>
                <a:cubicBezTo>
                  <a:pt x="81252" y="7036"/>
                  <a:pt x="81771" y="6992"/>
                  <a:pt x="82282" y="6992"/>
                </a:cubicBezTo>
                <a:cubicBezTo>
                  <a:pt x="82520" y="6975"/>
                  <a:pt x="82768" y="6966"/>
                  <a:pt x="83017" y="6966"/>
                </a:cubicBezTo>
                <a:close/>
                <a:moveTo>
                  <a:pt x="91526" y="6667"/>
                </a:moveTo>
                <a:cubicBezTo>
                  <a:pt x="91781" y="6957"/>
                  <a:pt x="92001" y="7212"/>
                  <a:pt x="92257" y="7512"/>
                </a:cubicBezTo>
                <a:cubicBezTo>
                  <a:pt x="92556" y="7873"/>
                  <a:pt x="92882" y="8242"/>
                  <a:pt x="93181" y="8612"/>
                </a:cubicBezTo>
                <a:cubicBezTo>
                  <a:pt x="93137" y="8973"/>
                  <a:pt x="93137" y="9343"/>
                  <a:pt x="93181" y="9748"/>
                </a:cubicBezTo>
                <a:cubicBezTo>
                  <a:pt x="92626" y="9123"/>
                  <a:pt x="92116" y="8498"/>
                  <a:pt x="91491" y="7952"/>
                </a:cubicBezTo>
                <a:cubicBezTo>
                  <a:pt x="91491" y="7512"/>
                  <a:pt x="91491" y="7107"/>
                  <a:pt x="91526" y="6667"/>
                </a:cubicBezTo>
                <a:close/>
                <a:moveTo>
                  <a:pt x="83858" y="6992"/>
                </a:moveTo>
                <a:cubicBezTo>
                  <a:pt x="84817" y="7071"/>
                  <a:pt x="85733" y="7256"/>
                  <a:pt x="86649" y="7512"/>
                </a:cubicBezTo>
                <a:cubicBezTo>
                  <a:pt x="86684" y="8278"/>
                  <a:pt x="86754" y="9017"/>
                  <a:pt x="86869" y="9783"/>
                </a:cubicBezTo>
                <a:cubicBezTo>
                  <a:pt x="85918" y="9563"/>
                  <a:pt x="84958" y="9457"/>
                  <a:pt x="83972" y="9413"/>
                </a:cubicBezTo>
                <a:cubicBezTo>
                  <a:pt x="83893" y="8612"/>
                  <a:pt x="83858" y="7802"/>
                  <a:pt x="83858" y="6992"/>
                </a:cubicBezTo>
                <a:close/>
                <a:moveTo>
                  <a:pt x="89325" y="6297"/>
                </a:moveTo>
                <a:lnTo>
                  <a:pt x="89325" y="6297"/>
                </a:lnTo>
                <a:cubicBezTo>
                  <a:pt x="89695" y="6517"/>
                  <a:pt x="90021" y="6772"/>
                  <a:pt x="90355" y="7036"/>
                </a:cubicBezTo>
                <a:cubicBezTo>
                  <a:pt x="90760" y="7327"/>
                  <a:pt x="91086" y="7653"/>
                  <a:pt x="91420" y="7987"/>
                </a:cubicBezTo>
                <a:cubicBezTo>
                  <a:pt x="91456" y="8612"/>
                  <a:pt x="91526" y="9272"/>
                  <a:pt x="91640" y="9898"/>
                </a:cubicBezTo>
                <a:cubicBezTo>
                  <a:pt x="91420" y="9748"/>
                  <a:pt x="91200" y="9563"/>
                  <a:pt x="90980" y="9413"/>
                </a:cubicBezTo>
                <a:cubicBezTo>
                  <a:pt x="90461" y="9052"/>
                  <a:pt x="89950" y="8753"/>
                  <a:pt x="89395" y="8498"/>
                </a:cubicBezTo>
                <a:cubicBezTo>
                  <a:pt x="89325" y="7767"/>
                  <a:pt x="89290" y="7036"/>
                  <a:pt x="89325" y="6297"/>
                </a:cubicBezTo>
                <a:close/>
                <a:moveTo>
                  <a:pt x="7669" y="7679"/>
                </a:moveTo>
                <a:cubicBezTo>
                  <a:pt x="8850" y="7679"/>
                  <a:pt x="10008" y="7802"/>
                  <a:pt x="11119" y="8058"/>
                </a:cubicBezTo>
                <a:cubicBezTo>
                  <a:pt x="10899" y="8753"/>
                  <a:pt x="10679" y="9457"/>
                  <a:pt x="10424" y="10153"/>
                </a:cubicBezTo>
                <a:cubicBezTo>
                  <a:pt x="9579" y="9968"/>
                  <a:pt x="8698" y="9898"/>
                  <a:pt x="7783" y="9854"/>
                </a:cubicBezTo>
                <a:cubicBezTo>
                  <a:pt x="8038" y="9123"/>
                  <a:pt x="8258" y="8392"/>
                  <a:pt x="8478" y="7732"/>
                </a:cubicBezTo>
                <a:lnTo>
                  <a:pt x="8399" y="7697"/>
                </a:lnTo>
                <a:cubicBezTo>
                  <a:pt x="8179" y="8392"/>
                  <a:pt x="7959" y="9123"/>
                  <a:pt x="7668" y="9854"/>
                </a:cubicBezTo>
                <a:cubicBezTo>
                  <a:pt x="7524" y="9848"/>
                  <a:pt x="7377" y="9845"/>
                  <a:pt x="7229" y="9845"/>
                </a:cubicBezTo>
                <a:cubicBezTo>
                  <a:pt x="6475" y="9845"/>
                  <a:pt x="5679" y="9915"/>
                  <a:pt x="4877" y="10003"/>
                </a:cubicBezTo>
                <a:cubicBezTo>
                  <a:pt x="5142" y="9272"/>
                  <a:pt x="5397" y="8533"/>
                  <a:pt x="5617" y="7802"/>
                </a:cubicBezTo>
                <a:lnTo>
                  <a:pt x="5582" y="7802"/>
                </a:lnTo>
                <a:cubicBezTo>
                  <a:pt x="6283" y="7721"/>
                  <a:pt x="6980" y="7679"/>
                  <a:pt x="7669" y="7679"/>
                </a:cubicBezTo>
                <a:close/>
                <a:moveTo>
                  <a:pt x="75274" y="6156"/>
                </a:moveTo>
                <a:cubicBezTo>
                  <a:pt x="75239" y="6957"/>
                  <a:pt x="75203" y="7837"/>
                  <a:pt x="75239" y="8718"/>
                </a:cubicBezTo>
                <a:cubicBezTo>
                  <a:pt x="74473" y="9123"/>
                  <a:pt x="73733" y="9598"/>
                  <a:pt x="73038" y="10153"/>
                </a:cubicBezTo>
                <a:cubicBezTo>
                  <a:pt x="72967" y="9272"/>
                  <a:pt x="72967" y="8427"/>
                  <a:pt x="72967" y="7653"/>
                </a:cubicBezTo>
                <a:cubicBezTo>
                  <a:pt x="73698" y="7107"/>
                  <a:pt x="74473" y="6596"/>
                  <a:pt x="75274" y="6156"/>
                </a:cubicBezTo>
                <a:close/>
                <a:moveTo>
                  <a:pt x="80671" y="7107"/>
                </a:moveTo>
                <a:cubicBezTo>
                  <a:pt x="80671" y="7952"/>
                  <a:pt x="80706" y="8753"/>
                  <a:pt x="80741" y="9563"/>
                </a:cubicBezTo>
                <a:cubicBezTo>
                  <a:pt x="79711" y="9713"/>
                  <a:pt x="78795" y="9898"/>
                  <a:pt x="77915" y="10188"/>
                </a:cubicBezTo>
                <a:cubicBezTo>
                  <a:pt x="77880" y="9378"/>
                  <a:pt x="77845" y="8577"/>
                  <a:pt x="77845" y="7732"/>
                </a:cubicBezTo>
                <a:cubicBezTo>
                  <a:pt x="78760" y="7432"/>
                  <a:pt x="79676" y="7256"/>
                  <a:pt x="80671" y="7107"/>
                </a:cubicBezTo>
                <a:close/>
                <a:moveTo>
                  <a:pt x="93621" y="6887"/>
                </a:moveTo>
                <a:cubicBezTo>
                  <a:pt x="94167" y="7547"/>
                  <a:pt x="94722" y="8172"/>
                  <a:pt x="95338" y="8797"/>
                </a:cubicBezTo>
                <a:cubicBezTo>
                  <a:pt x="95083" y="9237"/>
                  <a:pt x="94942" y="9713"/>
                  <a:pt x="94863" y="10223"/>
                </a:cubicBezTo>
                <a:cubicBezTo>
                  <a:pt x="94317" y="9677"/>
                  <a:pt x="93762" y="9123"/>
                  <a:pt x="93287" y="8577"/>
                </a:cubicBezTo>
                <a:cubicBezTo>
                  <a:pt x="93322" y="7987"/>
                  <a:pt x="93436" y="7432"/>
                  <a:pt x="93621" y="6887"/>
                </a:cubicBezTo>
                <a:close/>
                <a:moveTo>
                  <a:pt x="5538" y="7802"/>
                </a:moveTo>
                <a:lnTo>
                  <a:pt x="5538" y="7802"/>
                </a:lnTo>
                <a:cubicBezTo>
                  <a:pt x="5282" y="8533"/>
                  <a:pt x="5062" y="9272"/>
                  <a:pt x="4772" y="10038"/>
                </a:cubicBezTo>
                <a:cubicBezTo>
                  <a:pt x="4516" y="10074"/>
                  <a:pt x="4217" y="10118"/>
                  <a:pt x="3962" y="10153"/>
                </a:cubicBezTo>
                <a:cubicBezTo>
                  <a:pt x="3302" y="10259"/>
                  <a:pt x="2606" y="10408"/>
                  <a:pt x="1946" y="10593"/>
                </a:cubicBezTo>
                <a:cubicBezTo>
                  <a:pt x="2201" y="9854"/>
                  <a:pt x="2421" y="9123"/>
                  <a:pt x="2676" y="8427"/>
                </a:cubicBezTo>
                <a:lnTo>
                  <a:pt x="2720" y="8313"/>
                </a:lnTo>
                <a:cubicBezTo>
                  <a:pt x="3671" y="8058"/>
                  <a:pt x="4587" y="7917"/>
                  <a:pt x="5538" y="7802"/>
                </a:cubicBezTo>
                <a:close/>
                <a:moveTo>
                  <a:pt x="86719" y="7512"/>
                </a:moveTo>
                <a:lnTo>
                  <a:pt x="86719" y="7512"/>
                </a:lnTo>
                <a:cubicBezTo>
                  <a:pt x="87635" y="7767"/>
                  <a:pt x="88480" y="8093"/>
                  <a:pt x="89325" y="8533"/>
                </a:cubicBezTo>
                <a:cubicBezTo>
                  <a:pt x="89395" y="9237"/>
                  <a:pt x="89510" y="9933"/>
                  <a:pt x="89616" y="10628"/>
                </a:cubicBezTo>
                <a:cubicBezTo>
                  <a:pt x="88779" y="10259"/>
                  <a:pt x="87855" y="10003"/>
                  <a:pt x="86939" y="9783"/>
                </a:cubicBezTo>
                <a:cubicBezTo>
                  <a:pt x="86833" y="9052"/>
                  <a:pt x="86754" y="8278"/>
                  <a:pt x="86719" y="7512"/>
                </a:cubicBezTo>
                <a:close/>
                <a:moveTo>
                  <a:pt x="11190" y="8058"/>
                </a:moveTo>
                <a:cubicBezTo>
                  <a:pt x="12000" y="8278"/>
                  <a:pt x="12801" y="8533"/>
                  <a:pt x="13541" y="8903"/>
                </a:cubicBezTo>
                <a:cubicBezTo>
                  <a:pt x="13356" y="9598"/>
                  <a:pt x="13136" y="10294"/>
                  <a:pt x="12915" y="10954"/>
                </a:cubicBezTo>
                <a:cubicBezTo>
                  <a:pt x="12185" y="10628"/>
                  <a:pt x="11375" y="10373"/>
                  <a:pt x="10530" y="10188"/>
                </a:cubicBezTo>
                <a:cubicBezTo>
                  <a:pt x="10750" y="9493"/>
                  <a:pt x="10970" y="8797"/>
                  <a:pt x="11190" y="8058"/>
                </a:cubicBezTo>
                <a:close/>
                <a:moveTo>
                  <a:pt x="77774" y="7767"/>
                </a:moveTo>
                <a:cubicBezTo>
                  <a:pt x="77774" y="8577"/>
                  <a:pt x="77774" y="9413"/>
                  <a:pt x="77845" y="10223"/>
                </a:cubicBezTo>
                <a:cubicBezTo>
                  <a:pt x="76999" y="10479"/>
                  <a:pt x="76234" y="10813"/>
                  <a:pt x="75494" y="11174"/>
                </a:cubicBezTo>
                <a:cubicBezTo>
                  <a:pt x="75424" y="10373"/>
                  <a:pt x="75353" y="9563"/>
                  <a:pt x="75353" y="8797"/>
                </a:cubicBezTo>
                <a:cubicBezTo>
                  <a:pt x="76119" y="8357"/>
                  <a:pt x="76929" y="8022"/>
                  <a:pt x="77774" y="7767"/>
                </a:cubicBezTo>
                <a:close/>
                <a:moveTo>
                  <a:pt x="69331" y="8137"/>
                </a:moveTo>
                <a:cubicBezTo>
                  <a:pt x="69261" y="8533"/>
                  <a:pt x="69226" y="8903"/>
                  <a:pt x="69190" y="9308"/>
                </a:cubicBezTo>
                <a:cubicBezTo>
                  <a:pt x="68750" y="9818"/>
                  <a:pt x="68310" y="10408"/>
                  <a:pt x="67870" y="10998"/>
                </a:cubicBezTo>
                <a:cubicBezTo>
                  <a:pt x="67826" y="11068"/>
                  <a:pt x="67755" y="11174"/>
                  <a:pt x="67685" y="11253"/>
                </a:cubicBezTo>
                <a:cubicBezTo>
                  <a:pt x="67720" y="10884"/>
                  <a:pt x="67791" y="10558"/>
                  <a:pt x="67870" y="10188"/>
                </a:cubicBezTo>
                <a:lnTo>
                  <a:pt x="67826" y="10188"/>
                </a:lnTo>
                <a:cubicBezTo>
                  <a:pt x="67975" y="9968"/>
                  <a:pt x="68160" y="9783"/>
                  <a:pt x="68310" y="9563"/>
                </a:cubicBezTo>
                <a:cubicBezTo>
                  <a:pt x="68636" y="9088"/>
                  <a:pt x="68970" y="8612"/>
                  <a:pt x="69331" y="8137"/>
                </a:cubicBezTo>
                <a:close/>
                <a:moveTo>
                  <a:pt x="70907" y="7432"/>
                </a:moveTo>
                <a:lnTo>
                  <a:pt x="70907" y="7432"/>
                </a:lnTo>
                <a:cubicBezTo>
                  <a:pt x="70837" y="8093"/>
                  <a:pt x="70837" y="8753"/>
                  <a:pt x="70837" y="9457"/>
                </a:cubicBezTo>
                <a:cubicBezTo>
                  <a:pt x="70247" y="10038"/>
                  <a:pt x="69701" y="10663"/>
                  <a:pt x="69190" y="11253"/>
                </a:cubicBezTo>
                <a:cubicBezTo>
                  <a:pt x="69190" y="10593"/>
                  <a:pt x="69190" y="9968"/>
                  <a:pt x="69261" y="9308"/>
                </a:cubicBezTo>
                <a:cubicBezTo>
                  <a:pt x="69771" y="8683"/>
                  <a:pt x="70326" y="8058"/>
                  <a:pt x="70907" y="7432"/>
                </a:cubicBezTo>
                <a:close/>
                <a:moveTo>
                  <a:pt x="91491" y="8058"/>
                </a:moveTo>
                <a:lnTo>
                  <a:pt x="91491" y="8058"/>
                </a:lnTo>
                <a:cubicBezTo>
                  <a:pt x="92116" y="8647"/>
                  <a:pt x="92626" y="9272"/>
                  <a:pt x="93181" y="9898"/>
                </a:cubicBezTo>
                <a:cubicBezTo>
                  <a:pt x="93216" y="10408"/>
                  <a:pt x="93252" y="10954"/>
                  <a:pt x="93401" y="11509"/>
                </a:cubicBezTo>
                <a:cubicBezTo>
                  <a:pt x="92847" y="10954"/>
                  <a:pt x="92301" y="10443"/>
                  <a:pt x="91711" y="9968"/>
                </a:cubicBezTo>
                <a:cubicBezTo>
                  <a:pt x="91596" y="9343"/>
                  <a:pt x="91526" y="8683"/>
                  <a:pt x="91491" y="8058"/>
                </a:cubicBezTo>
                <a:close/>
                <a:moveTo>
                  <a:pt x="93252" y="8683"/>
                </a:moveTo>
                <a:cubicBezTo>
                  <a:pt x="93762" y="9237"/>
                  <a:pt x="94282" y="9783"/>
                  <a:pt x="94827" y="10338"/>
                </a:cubicBezTo>
                <a:cubicBezTo>
                  <a:pt x="94792" y="10778"/>
                  <a:pt x="94792" y="11218"/>
                  <a:pt x="94863" y="11694"/>
                </a:cubicBezTo>
                <a:cubicBezTo>
                  <a:pt x="94352" y="11139"/>
                  <a:pt x="93841" y="10558"/>
                  <a:pt x="93357" y="10003"/>
                </a:cubicBezTo>
                <a:cubicBezTo>
                  <a:pt x="93322" y="9968"/>
                  <a:pt x="93287" y="9898"/>
                  <a:pt x="93252" y="9854"/>
                </a:cubicBezTo>
                <a:cubicBezTo>
                  <a:pt x="93216" y="9457"/>
                  <a:pt x="93252" y="9088"/>
                  <a:pt x="93252" y="8683"/>
                </a:cubicBezTo>
                <a:close/>
                <a:moveTo>
                  <a:pt x="72888" y="7732"/>
                </a:moveTo>
                <a:lnTo>
                  <a:pt x="72888" y="7732"/>
                </a:lnTo>
                <a:cubicBezTo>
                  <a:pt x="72853" y="8498"/>
                  <a:pt x="72888" y="9343"/>
                  <a:pt x="72932" y="10188"/>
                </a:cubicBezTo>
                <a:cubicBezTo>
                  <a:pt x="72307" y="10699"/>
                  <a:pt x="71647" y="11253"/>
                  <a:pt x="71022" y="11834"/>
                </a:cubicBezTo>
                <a:cubicBezTo>
                  <a:pt x="70951" y="11033"/>
                  <a:pt x="70907" y="10259"/>
                  <a:pt x="70907" y="9493"/>
                </a:cubicBezTo>
                <a:cubicBezTo>
                  <a:pt x="71532" y="8867"/>
                  <a:pt x="72192" y="8278"/>
                  <a:pt x="72888" y="7732"/>
                </a:cubicBezTo>
                <a:close/>
                <a:moveTo>
                  <a:pt x="83893" y="9493"/>
                </a:moveTo>
                <a:cubicBezTo>
                  <a:pt x="83972" y="10259"/>
                  <a:pt x="84078" y="10998"/>
                  <a:pt x="84192" y="11729"/>
                </a:cubicBezTo>
                <a:cubicBezTo>
                  <a:pt x="84037" y="11722"/>
                  <a:pt x="83883" y="11719"/>
                  <a:pt x="83730" y="11719"/>
                </a:cubicBezTo>
                <a:cubicBezTo>
                  <a:pt x="83049" y="11719"/>
                  <a:pt x="82382" y="11777"/>
                  <a:pt x="81692" y="11834"/>
                </a:cubicBezTo>
                <a:cubicBezTo>
                  <a:pt x="81472" y="11878"/>
                  <a:pt x="81252" y="11878"/>
                  <a:pt x="81032" y="11914"/>
                </a:cubicBezTo>
                <a:cubicBezTo>
                  <a:pt x="80961" y="11174"/>
                  <a:pt x="80891" y="10408"/>
                  <a:pt x="80812" y="9633"/>
                </a:cubicBezTo>
                <a:cubicBezTo>
                  <a:pt x="81217" y="9598"/>
                  <a:pt x="81586" y="9563"/>
                  <a:pt x="81991" y="9528"/>
                </a:cubicBezTo>
                <a:cubicBezTo>
                  <a:pt x="82652" y="9493"/>
                  <a:pt x="83277" y="9493"/>
                  <a:pt x="83893" y="9493"/>
                </a:cubicBezTo>
                <a:close/>
                <a:moveTo>
                  <a:pt x="84007" y="9493"/>
                </a:moveTo>
                <a:cubicBezTo>
                  <a:pt x="84958" y="9528"/>
                  <a:pt x="85953" y="9677"/>
                  <a:pt x="86869" y="9854"/>
                </a:cubicBezTo>
                <a:cubicBezTo>
                  <a:pt x="86939" y="10593"/>
                  <a:pt x="87089" y="11289"/>
                  <a:pt x="87194" y="11949"/>
                </a:cubicBezTo>
                <a:cubicBezTo>
                  <a:pt x="86244" y="11799"/>
                  <a:pt x="85258" y="11729"/>
                  <a:pt x="84263" y="11729"/>
                </a:cubicBezTo>
                <a:cubicBezTo>
                  <a:pt x="84157" y="10998"/>
                  <a:pt x="84043" y="10259"/>
                  <a:pt x="84007" y="9493"/>
                </a:cubicBezTo>
                <a:close/>
                <a:moveTo>
                  <a:pt x="89439" y="8577"/>
                </a:moveTo>
                <a:cubicBezTo>
                  <a:pt x="89950" y="8867"/>
                  <a:pt x="90425" y="9158"/>
                  <a:pt x="90901" y="9493"/>
                </a:cubicBezTo>
                <a:cubicBezTo>
                  <a:pt x="91156" y="9633"/>
                  <a:pt x="91420" y="9818"/>
                  <a:pt x="91640" y="10038"/>
                </a:cubicBezTo>
                <a:cubicBezTo>
                  <a:pt x="91746" y="10663"/>
                  <a:pt x="91931" y="11324"/>
                  <a:pt x="92116" y="11949"/>
                </a:cubicBezTo>
                <a:cubicBezTo>
                  <a:pt x="91746" y="11694"/>
                  <a:pt x="91376" y="11473"/>
                  <a:pt x="90980" y="11253"/>
                </a:cubicBezTo>
                <a:cubicBezTo>
                  <a:pt x="90575" y="11068"/>
                  <a:pt x="90170" y="10848"/>
                  <a:pt x="89765" y="10663"/>
                </a:cubicBezTo>
                <a:cubicBezTo>
                  <a:pt x="89616" y="10003"/>
                  <a:pt x="89510" y="9308"/>
                  <a:pt x="89439" y="8577"/>
                </a:cubicBezTo>
                <a:close/>
                <a:moveTo>
                  <a:pt x="95417" y="8832"/>
                </a:moveTo>
                <a:cubicBezTo>
                  <a:pt x="95928" y="9343"/>
                  <a:pt x="96483" y="9818"/>
                  <a:pt x="97099" y="10223"/>
                </a:cubicBezTo>
                <a:cubicBezTo>
                  <a:pt x="97249" y="10338"/>
                  <a:pt x="97398" y="10408"/>
                  <a:pt x="97539" y="10514"/>
                </a:cubicBezTo>
                <a:cubicBezTo>
                  <a:pt x="97284" y="10954"/>
                  <a:pt x="97143" y="11438"/>
                  <a:pt x="97064" y="11949"/>
                </a:cubicBezTo>
                <a:cubicBezTo>
                  <a:pt x="96958" y="11878"/>
                  <a:pt x="96844" y="11799"/>
                  <a:pt x="96703" y="11729"/>
                </a:cubicBezTo>
                <a:cubicBezTo>
                  <a:pt x="96078" y="11289"/>
                  <a:pt x="95488" y="10813"/>
                  <a:pt x="94942" y="10294"/>
                </a:cubicBezTo>
                <a:cubicBezTo>
                  <a:pt x="95012" y="9783"/>
                  <a:pt x="95162" y="9308"/>
                  <a:pt x="95417" y="8832"/>
                </a:cubicBezTo>
                <a:close/>
                <a:moveTo>
                  <a:pt x="7668" y="9933"/>
                </a:moveTo>
                <a:cubicBezTo>
                  <a:pt x="7413" y="10663"/>
                  <a:pt x="7122" y="11359"/>
                  <a:pt x="6788" y="12099"/>
                </a:cubicBezTo>
                <a:cubicBezTo>
                  <a:pt x="5872" y="12099"/>
                  <a:pt x="4921" y="12169"/>
                  <a:pt x="3962" y="12319"/>
                </a:cubicBezTo>
                <a:cubicBezTo>
                  <a:pt x="4296" y="11579"/>
                  <a:pt x="4587" y="10848"/>
                  <a:pt x="4842" y="10118"/>
                </a:cubicBezTo>
                <a:cubicBezTo>
                  <a:pt x="5802" y="9968"/>
                  <a:pt x="6753" y="9933"/>
                  <a:pt x="7668" y="9933"/>
                </a:cubicBezTo>
                <a:close/>
                <a:moveTo>
                  <a:pt x="7739" y="9933"/>
                </a:moveTo>
                <a:cubicBezTo>
                  <a:pt x="8663" y="9968"/>
                  <a:pt x="9579" y="10074"/>
                  <a:pt x="10380" y="10223"/>
                </a:cubicBezTo>
                <a:cubicBezTo>
                  <a:pt x="10160" y="10954"/>
                  <a:pt x="9869" y="11658"/>
                  <a:pt x="9579" y="12354"/>
                </a:cubicBezTo>
                <a:cubicBezTo>
                  <a:pt x="8734" y="12169"/>
                  <a:pt x="7818" y="12099"/>
                  <a:pt x="6858" y="12099"/>
                </a:cubicBezTo>
                <a:cubicBezTo>
                  <a:pt x="7193" y="11359"/>
                  <a:pt x="7483" y="10663"/>
                  <a:pt x="7739" y="9933"/>
                </a:cubicBezTo>
                <a:close/>
                <a:moveTo>
                  <a:pt x="13611" y="8938"/>
                </a:moveTo>
                <a:cubicBezTo>
                  <a:pt x="13981" y="9123"/>
                  <a:pt x="14342" y="9343"/>
                  <a:pt x="14711" y="9563"/>
                </a:cubicBezTo>
                <a:cubicBezTo>
                  <a:pt x="15116" y="9854"/>
                  <a:pt x="15442" y="10118"/>
                  <a:pt x="15777" y="10443"/>
                </a:cubicBezTo>
                <a:lnTo>
                  <a:pt x="15706" y="10699"/>
                </a:lnTo>
                <a:cubicBezTo>
                  <a:pt x="15557" y="11253"/>
                  <a:pt x="15372" y="11834"/>
                  <a:pt x="15187" y="12424"/>
                </a:cubicBezTo>
                <a:cubicBezTo>
                  <a:pt x="14861" y="12134"/>
                  <a:pt x="14491" y="11834"/>
                  <a:pt x="14122" y="11614"/>
                </a:cubicBezTo>
                <a:cubicBezTo>
                  <a:pt x="13761" y="11394"/>
                  <a:pt x="13391" y="11174"/>
                  <a:pt x="12986" y="10998"/>
                </a:cubicBezTo>
                <a:cubicBezTo>
                  <a:pt x="13206" y="10338"/>
                  <a:pt x="13426" y="9633"/>
                  <a:pt x="13611" y="8938"/>
                </a:cubicBezTo>
                <a:close/>
                <a:moveTo>
                  <a:pt x="80741" y="9677"/>
                </a:moveTo>
                <a:cubicBezTo>
                  <a:pt x="80776" y="10408"/>
                  <a:pt x="80856" y="11174"/>
                  <a:pt x="80961" y="11914"/>
                </a:cubicBezTo>
                <a:cubicBezTo>
                  <a:pt x="79931" y="12055"/>
                  <a:pt x="78980" y="12275"/>
                  <a:pt x="78135" y="12539"/>
                </a:cubicBezTo>
                <a:cubicBezTo>
                  <a:pt x="78030" y="11799"/>
                  <a:pt x="77950" y="11033"/>
                  <a:pt x="77915" y="10259"/>
                </a:cubicBezTo>
                <a:cubicBezTo>
                  <a:pt x="78795" y="10003"/>
                  <a:pt x="79755" y="9783"/>
                  <a:pt x="80741" y="9677"/>
                </a:cubicBezTo>
                <a:close/>
                <a:moveTo>
                  <a:pt x="75239" y="8832"/>
                </a:moveTo>
                <a:cubicBezTo>
                  <a:pt x="75274" y="9598"/>
                  <a:pt x="75353" y="10408"/>
                  <a:pt x="75424" y="11253"/>
                </a:cubicBezTo>
                <a:cubicBezTo>
                  <a:pt x="74649" y="11658"/>
                  <a:pt x="73953" y="12099"/>
                  <a:pt x="73258" y="12609"/>
                </a:cubicBezTo>
                <a:cubicBezTo>
                  <a:pt x="73152" y="11799"/>
                  <a:pt x="73073" y="10998"/>
                  <a:pt x="73038" y="10223"/>
                </a:cubicBezTo>
                <a:cubicBezTo>
                  <a:pt x="73733" y="9713"/>
                  <a:pt x="74508" y="9237"/>
                  <a:pt x="75239" y="8832"/>
                </a:cubicBezTo>
                <a:close/>
                <a:moveTo>
                  <a:pt x="86939" y="9898"/>
                </a:moveTo>
                <a:lnTo>
                  <a:pt x="86939" y="9898"/>
                </a:lnTo>
                <a:cubicBezTo>
                  <a:pt x="87899" y="10074"/>
                  <a:pt x="88779" y="10373"/>
                  <a:pt x="89660" y="10734"/>
                </a:cubicBezTo>
                <a:cubicBezTo>
                  <a:pt x="89765" y="11394"/>
                  <a:pt x="89950" y="12019"/>
                  <a:pt x="90135" y="12644"/>
                </a:cubicBezTo>
                <a:cubicBezTo>
                  <a:pt x="89219" y="12354"/>
                  <a:pt x="88260" y="12134"/>
                  <a:pt x="87309" y="11984"/>
                </a:cubicBezTo>
                <a:cubicBezTo>
                  <a:pt x="87159" y="11289"/>
                  <a:pt x="87054" y="10593"/>
                  <a:pt x="86939" y="9898"/>
                </a:cubicBezTo>
                <a:close/>
                <a:moveTo>
                  <a:pt x="4737" y="10118"/>
                </a:moveTo>
                <a:lnTo>
                  <a:pt x="4737" y="10118"/>
                </a:lnTo>
                <a:cubicBezTo>
                  <a:pt x="4481" y="10848"/>
                  <a:pt x="4182" y="11579"/>
                  <a:pt x="3856" y="12319"/>
                </a:cubicBezTo>
                <a:cubicBezTo>
                  <a:pt x="3557" y="12354"/>
                  <a:pt x="3302" y="12389"/>
                  <a:pt x="3011" y="12459"/>
                </a:cubicBezTo>
                <a:cubicBezTo>
                  <a:pt x="2351" y="12574"/>
                  <a:pt x="1655" y="12715"/>
                  <a:pt x="995" y="12900"/>
                </a:cubicBezTo>
                <a:cubicBezTo>
                  <a:pt x="1321" y="12169"/>
                  <a:pt x="1620" y="11438"/>
                  <a:pt x="1911" y="10699"/>
                </a:cubicBezTo>
                <a:cubicBezTo>
                  <a:pt x="2606" y="10514"/>
                  <a:pt x="3302" y="10373"/>
                  <a:pt x="3962" y="10223"/>
                </a:cubicBezTo>
                <a:cubicBezTo>
                  <a:pt x="4217" y="10188"/>
                  <a:pt x="4481" y="10153"/>
                  <a:pt x="4737" y="10118"/>
                </a:cubicBezTo>
                <a:close/>
                <a:moveTo>
                  <a:pt x="10494" y="10259"/>
                </a:moveTo>
                <a:cubicBezTo>
                  <a:pt x="11340" y="10443"/>
                  <a:pt x="12141" y="10699"/>
                  <a:pt x="12880" y="11033"/>
                </a:cubicBezTo>
                <a:cubicBezTo>
                  <a:pt x="12660" y="11729"/>
                  <a:pt x="12405" y="12424"/>
                  <a:pt x="12141" y="13085"/>
                </a:cubicBezTo>
                <a:cubicBezTo>
                  <a:pt x="11375" y="12759"/>
                  <a:pt x="10530" y="12539"/>
                  <a:pt x="9649" y="12354"/>
                </a:cubicBezTo>
                <a:cubicBezTo>
                  <a:pt x="9984" y="11694"/>
                  <a:pt x="10239" y="10954"/>
                  <a:pt x="10494" y="10259"/>
                </a:cubicBezTo>
                <a:close/>
                <a:moveTo>
                  <a:pt x="97618" y="10558"/>
                </a:moveTo>
                <a:cubicBezTo>
                  <a:pt x="98314" y="10998"/>
                  <a:pt x="99080" y="11394"/>
                  <a:pt x="99960" y="11729"/>
                </a:cubicBezTo>
                <a:cubicBezTo>
                  <a:pt x="99740" y="12169"/>
                  <a:pt x="99599" y="12644"/>
                  <a:pt x="99599" y="13155"/>
                </a:cubicBezTo>
                <a:cubicBezTo>
                  <a:pt x="98684" y="12829"/>
                  <a:pt x="97874" y="12424"/>
                  <a:pt x="97143" y="11984"/>
                </a:cubicBezTo>
                <a:cubicBezTo>
                  <a:pt x="97213" y="11509"/>
                  <a:pt x="97363" y="10998"/>
                  <a:pt x="97618" y="10558"/>
                </a:cubicBezTo>
                <a:close/>
                <a:moveTo>
                  <a:pt x="69146" y="9457"/>
                </a:moveTo>
                <a:cubicBezTo>
                  <a:pt x="69111" y="10074"/>
                  <a:pt x="69076" y="10699"/>
                  <a:pt x="69111" y="11359"/>
                </a:cubicBezTo>
                <a:cubicBezTo>
                  <a:pt x="68671" y="11878"/>
                  <a:pt x="68310" y="12354"/>
                  <a:pt x="67940" y="12829"/>
                </a:cubicBezTo>
                <a:cubicBezTo>
                  <a:pt x="67791" y="13014"/>
                  <a:pt x="67685" y="13155"/>
                  <a:pt x="67570" y="13305"/>
                </a:cubicBezTo>
                <a:cubicBezTo>
                  <a:pt x="67535" y="12680"/>
                  <a:pt x="67570" y="12055"/>
                  <a:pt x="67650" y="11438"/>
                </a:cubicBezTo>
                <a:cubicBezTo>
                  <a:pt x="67755" y="11289"/>
                  <a:pt x="67870" y="11174"/>
                  <a:pt x="67940" y="11068"/>
                </a:cubicBezTo>
                <a:cubicBezTo>
                  <a:pt x="68345" y="10514"/>
                  <a:pt x="68750" y="9968"/>
                  <a:pt x="69146" y="9457"/>
                </a:cubicBezTo>
                <a:close/>
                <a:moveTo>
                  <a:pt x="91746" y="10118"/>
                </a:moveTo>
                <a:lnTo>
                  <a:pt x="91746" y="10118"/>
                </a:lnTo>
                <a:cubicBezTo>
                  <a:pt x="92336" y="10593"/>
                  <a:pt x="92882" y="11139"/>
                  <a:pt x="93436" y="11658"/>
                </a:cubicBezTo>
                <a:cubicBezTo>
                  <a:pt x="93542" y="12204"/>
                  <a:pt x="93692" y="12759"/>
                  <a:pt x="93912" y="13340"/>
                </a:cubicBezTo>
                <a:cubicBezTo>
                  <a:pt x="93357" y="12864"/>
                  <a:pt x="92811" y="12424"/>
                  <a:pt x="92221" y="12019"/>
                </a:cubicBezTo>
                <a:cubicBezTo>
                  <a:pt x="92037" y="11394"/>
                  <a:pt x="91861" y="10734"/>
                  <a:pt x="91746" y="10118"/>
                </a:cubicBezTo>
                <a:close/>
                <a:moveTo>
                  <a:pt x="77845" y="10294"/>
                </a:moveTo>
                <a:cubicBezTo>
                  <a:pt x="77880" y="11068"/>
                  <a:pt x="77950" y="11799"/>
                  <a:pt x="78030" y="12539"/>
                </a:cubicBezTo>
                <a:cubicBezTo>
                  <a:pt x="77220" y="12794"/>
                  <a:pt x="76489" y="13085"/>
                  <a:pt x="75793" y="13454"/>
                </a:cubicBezTo>
                <a:cubicBezTo>
                  <a:pt x="75679" y="12715"/>
                  <a:pt x="75573" y="11984"/>
                  <a:pt x="75494" y="11289"/>
                </a:cubicBezTo>
                <a:cubicBezTo>
                  <a:pt x="76234" y="10884"/>
                  <a:pt x="76999" y="10558"/>
                  <a:pt x="77845" y="10294"/>
                </a:cubicBezTo>
                <a:close/>
                <a:moveTo>
                  <a:pt x="93252" y="10003"/>
                </a:moveTo>
                <a:cubicBezTo>
                  <a:pt x="93287" y="10003"/>
                  <a:pt x="93287" y="10038"/>
                  <a:pt x="93287" y="10038"/>
                </a:cubicBezTo>
                <a:cubicBezTo>
                  <a:pt x="93797" y="10663"/>
                  <a:pt x="94317" y="11253"/>
                  <a:pt x="94898" y="11834"/>
                </a:cubicBezTo>
                <a:cubicBezTo>
                  <a:pt x="94977" y="12389"/>
                  <a:pt x="95162" y="12935"/>
                  <a:pt x="95382" y="13490"/>
                </a:cubicBezTo>
                <a:cubicBezTo>
                  <a:pt x="94942" y="13085"/>
                  <a:pt x="94537" y="12680"/>
                  <a:pt x="94132" y="12239"/>
                </a:cubicBezTo>
                <a:cubicBezTo>
                  <a:pt x="93912" y="12019"/>
                  <a:pt x="93692" y="11799"/>
                  <a:pt x="93472" y="11614"/>
                </a:cubicBezTo>
                <a:cubicBezTo>
                  <a:pt x="93357" y="11068"/>
                  <a:pt x="93287" y="10514"/>
                  <a:pt x="93252" y="10003"/>
                </a:cubicBezTo>
                <a:close/>
                <a:moveTo>
                  <a:pt x="94898" y="10408"/>
                </a:moveTo>
                <a:lnTo>
                  <a:pt x="94898" y="10408"/>
                </a:lnTo>
                <a:cubicBezTo>
                  <a:pt x="95453" y="10884"/>
                  <a:pt x="96042" y="11359"/>
                  <a:pt x="96659" y="11799"/>
                </a:cubicBezTo>
                <a:cubicBezTo>
                  <a:pt x="96808" y="11878"/>
                  <a:pt x="96923" y="11949"/>
                  <a:pt x="97064" y="12055"/>
                </a:cubicBezTo>
                <a:cubicBezTo>
                  <a:pt x="97028" y="12539"/>
                  <a:pt x="97064" y="13085"/>
                  <a:pt x="97178" y="13595"/>
                </a:cubicBezTo>
                <a:cubicBezTo>
                  <a:pt x="97143" y="13595"/>
                  <a:pt x="97099" y="13560"/>
                  <a:pt x="97064" y="13560"/>
                </a:cubicBezTo>
                <a:cubicBezTo>
                  <a:pt x="96298" y="13049"/>
                  <a:pt x="95602" y="12424"/>
                  <a:pt x="94977" y="11799"/>
                </a:cubicBezTo>
                <a:cubicBezTo>
                  <a:pt x="94898" y="11324"/>
                  <a:pt x="94863" y="10848"/>
                  <a:pt x="94898" y="10408"/>
                </a:cubicBezTo>
                <a:close/>
                <a:moveTo>
                  <a:pt x="70837" y="9563"/>
                </a:moveTo>
                <a:cubicBezTo>
                  <a:pt x="70837" y="10338"/>
                  <a:pt x="70872" y="11139"/>
                  <a:pt x="70951" y="11914"/>
                </a:cubicBezTo>
                <a:cubicBezTo>
                  <a:pt x="70396" y="12459"/>
                  <a:pt x="69886" y="13014"/>
                  <a:pt x="69331" y="13639"/>
                </a:cubicBezTo>
                <a:cubicBezTo>
                  <a:pt x="69261" y="12864"/>
                  <a:pt x="69190" y="12134"/>
                  <a:pt x="69190" y="11394"/>
                </a:cubicBezTo>
                <a:cubicBezTo>
                  <a:pt x="69701" y="10778"/>
                  <a:pt x="70247" y="10153"/>
                  <a:pt x="70837" y="9563"/>
                </a:cubicBezTo>
                <a:close/>
                <a:moveTo>
                  <a:pt x="89765" y="10778"/>
                </a:moveTo>
                <a:cubicBezTo>
                  <a:pt x="90170" y="10954"/>
                  <a:pt x="90575" y="11139"/>
                  <a:pt x="90936" y="11359"/>
                </a:cubicBezTo>
                <a:cubicBezTo>
                  <a:pt x="91341" y="11579"/>
                  <a:pt x="91746" y="11799"/>
                  <a:pt x="92151" y="12055"/>
                </a:cubicBezTo>
                <a:cubicBezTo>
                  <a:pt x="92336" y="12680"/>
                  <a:pt x="92521" y="13269"/>
                  <a:pt x="92741" y="13815"/>
                </a:cubicBezTo>
                <a:cubicBezTo>
                  <a:pt x="92186" y="13525"/>
                  <a:pt x="91640" y="13234"/>
                  <a:pt x="91015" y="12979"/>
                </a:cubicBezTo>
                <a:cubicBezTo>
                  <a:pt x="90760" y="12864"/>
                  <a:pt x="90496" y="12794"/>
                  <a:pt x="90241" y="12680"/>
                </a:cubicBezTo>
                <a:cubicBezTo>
                  <a:pt x="90056" y="12055"/>
                  <a:pt x="89915" y="11438"/>
                  <a:pt x="89765" y="10778"/>
                </a:cubicBezTo>
                <a:close/>
                <a:moveTo>
                  <a:pt x="100039" y="11764"/>
                </a:moveTo>
                <a:cubicBezTo>
                  <a:pt x="100805" y="12055"/>
                  <a:pt x="101686" y="12319"/>
                  <a:pt x="102601" y="12539"/>
                </a:cubicBezTo>
                <a:cubicBezTo>
                  <a:pt x="102425" y="13014"/>
                  <a:pt x="102311" y="13490"/>
                  <a:pt x="102311" y="14000"/>
                </a:cubicBezTo>
                <a:cubicBezTo>
                  <a:pt x="101360" y="13780"/>
                  <a:pt x="100480" y="13525"/>
                  <a:pt x="99670" y="13199"/>
                </a:cubicBezTo>
                <a:cubicBezTo>
                  <a:pt x="99705" y="12680"/>
                  <a:pt x="99819" y="12204"/>
                  <a:pt x="100039" y="11764"/>
                </a:cubicBezTo>
                <a:close/>
                <a:moveTo>
                  <a:pt x="84263" y="11799"/>
                </a:moveTo>
                <a:cubicBezTo>
                  <a:pt x="85293" y="11799"/>
                  <a:pt x="86279" y="11878"/>
                  <a:pt x="87238" y="12055"/>
                </a:cubicBezTo>
                <a:cubicBezTo>
                  <a:pt x="87379" y="12794"/>
                  <a:pt x="87564" y="13525"/>
                  <a:pt x="87749" y="14220"/>
                </a:cubicBezTo>
                <a:cubicBezTo>
                  <a:pt x="87021" y="14169"/>
                  <a:pt x="86278" y="14136"/>
                  <a:pt x="85529" y="14136"/>
                </a:cubicBezTo>
                <a:cubicBezTo>
                  <a:pt x="85254" y="14136"/>
                  <a:pt x="84979" y="14140"/>
                  <a:pt x="84703" y="14150"/>
                </a:cubicBezTo>
                <a:cubicBezTo>
                  <a:pt x="84518" y="13375"/>
                  <a:pt x="84412" y="12609"/>
                  <a:pt x="84263" y="11799"/>
                </a:cubicBezTo>
                <a:close/>
                <a:moveTo>
                  <a:pt x="72967" y="10294"/>
                </a:moveTo>
                <a:cubicBezTo>
                  <a:pt x="73002" y="11068"/>
                  <a:pt x="73073" y="11834"/>
                  <a:pt x="73187" y="12680"/>
                </a:cubicBezTo>
                <a:cubicBezTo>
                  <a:pt x="72562" y="13155"/>
                  <a:pt x="71937" y="13710"/>
                  <a:pt x="71347" y="14300"/>
                </a:cubicBezTo>
                <a:cubicBezTo>
                  <a:pt x="71206" y="13490"/>
                  <a:pt x="71092" y="12715"/>
                  <a:pt x="71022" y="11949"/>
                </a:cubicBezTo>
                <a:cubicBezTo>
                  <a:pt x="71647" y="11324"/>
                  <a:pt x="72307" y="10778"/>
                  <a:pt x="72967" y="10294"/>
                </a:cubicBezTo>
                <a:close/>
                <a:moveTo>
                  <a:pt x="15847" y="10514"/>
                </a:moveTo>
                <a:cubicBezTo>
                  <a:pt x="16472" y="11104"/>
                  <a:pt x="16983" y="11764"/>
                  <a:pt x="17388" y="12495"/>
                </a:cubicBezTo>
                <a:lnTo>
                  <a:pt x="17353" y="12609"/>
                </a:lnTo>
                <a:cubicBezTo>
                  <a:pt x="17168" y="13199"/>
                  <a:pt x="16983" y="13745"/>
                  <a:pt x="16807" y="14335"/>
                </a:cubicBezTo>
                <a:cubicBezTo>
                  <a:pt x="16367" y="13674"/>
                  <a:pt x="15847" y="13014"/>
                  <a:pt x="15266" y="12459"/>
                </a:cubicBezTo>
                <a:cubicBezTo>
                  <a:pt x="15442" y="11878"/>
                  <a:pt x="15627" y="11289"/>
                  <a:pt x="15812" y="10699"/>
                </a:cubicBezTo>
                <a:lnTo>
                  <a:pt x="15847" y="10514"/>
                </a:lnTo>
                <a:close/>
                <a:moveTo>
                  <a:pt x="6823" y="12204"/>
                </a:moveTo>
                <a:cubicBezTo>
                  <a:pt x="7783" y="12204"/>
                  <a:pt x="8663" y="12275"/>
                  <a:pt x="9544" y="12424"/>
                </a:cubicBezTo>
                <a:cubicBezTo>
                  <a:pt x="9244" y="13120"/>
                  <a:pt x="8883" y="13780"/>
                  <a:pt x="8513" y="14440"/>
                </a:cubicBezTo>
                <a:cubicBezTo>
                  <a:pt x="7598" y="14300"/>
                  <a:pt x="6682" y="14255"/>
                  <a:pt x="5723" y="14255"/>
                </a:cubicBezTo>
                <a:cubicBezTo>
                  <a:pt x="6128" y="13595"/>
                  <a:pt x="6497" y="12900"/>
                  <a:pt x="6823" y="12204"/>
                </a:cubicBezTo>
                <a:close/>
                <a:moveTo>
                  <a:pt x="12986" y="11068"/>
                </a:moveTo>
                <a:cubicBezTo>
                  <a:pt x="13356" y="11253"/>
                  <a:pt x="13725" y="11473"/>
                  <a:pt x="14086" y="11694"/>
                </a:cubicBezTo>
                <a:cubicBezTo>
                  <a:pt x="14456" y="11949"/>
                  <a:pt x="14826" y="12204"/>
                  <a:pt x="15152" y="12495"/>
                </a:cubicBezTo>
                <a:cubicBezTo>
                  <a:pt x="14932" y="13155"/>
                  <a:pt x="14711" y="13815"/>
                  <a:pt x="14421" y="14440"/>
                </a:cubicBezTo>
                <a:cubicBezTo>
                  <a:pt x="14086" y="14150"/>
                  <a:pt x="13725" y="13895"/>
                  <a:pt x="13320" y="13674"/>
                </a:cubicBezTo>
                <a:cubicBezTo>
                  <a:pt x="12986" y="13454"/>
                  <a:pt x="12581" y="13269"/>
                  <a:pt x="12220" y="13120"/>
                </a:cubicBezTo>
                <a:cubicBezTo>
                  <a:pt x="12510" y="12459"/>
                  <a:pt x="12731" y="11764"/>
                  <a:pt x="12986" y="11068"/>
                </a:cubicBezTo>
                <a:close/>
                <a:moveTo>
                  <a:pt x="84192" y="11799"/>
                </a:moveTo>
                <a:cubicBezTo>
                  <a:pt x="84298" y="12609"/>
                  <a:pt x="84448" y="13375"/>
                  <a:pt x="84597" y="14150"/>
                </a:cubicBezTo>
                <a:cubicBezTo>
                  <a:pt x="84007" y="14150"/>
                  <a:pt x="83382" y="14185"/>
                  <a:pt x="82792" y="14255"/>
                </a:cubicBezTo>
                <a:cubicBezTo>
                  <a:pt x="82317" y="14300"/>
                  <a:pt x="81842" y="14370"/>
                  <a:pt x="81401" y="14440"/>
                </a:cubicBezTo>
                <a:cubicBezTo>
                  <a:pt x="81252" y="13639"/>
                  <a:pt x="81146" y="12829"/>
                  <a:pt x="81032" y="11984"/>
                </a:cubicBezTo>
                <a:cubicBezTo>
                  <a:pt x="81252" y="11984"/>
                  <a:pt x="81472" y="11949"/>
                  <a:pt x="81692" y="11914"/>
                </a:cubicBezTo>
                <a:cubicBezTo>
                  <a:pt x="82537" y="11834"/>
                  <a:pt x="83382" y="11799"/>
                  <a:pt x="84192" y="11799"/>
                </a:cubicBezTo>
                <a:close/>
                <a:moveTo>
                  <a:pt x="102681" y="12574"/>
                </a:moveTo>
                <a:cubicBezTo>
                  <a:pt x="103526" y="12759"/>
                  <a:pt x="104441" y="12900"/>
                  <a:pt x="105427" y="13049"/>
                </a:cubicBezTo>
                <a:cubicBezTo>
                  <a:pt x="105287" y="13490"/>
                  <a:pt x="105207" y="14000"/>
                  <a:pt x="105243" y="14476"/>
                </a:cubicBezTo>
                <a:cubicBezTo>
                  <a:pt x="104257" y="14370"/>
                  <a:pt x="103306" y="14220"/>
                  <a:pt x="102425" y="14000"/>
                </a:cubicBezTo>
                <a:cubicBezTo>
                  <a:pt x="102425" y="13490"/>
                  <a:pt x="102496" y="13014"/>
                  <a:pt x="102681" y="12574"/>
                </a:cubicBezTo>
                <a:close/>
                <a:moveTo>
                  <a:pt x="6753" y="12204"/>
                </a:moveTo>
                <a:cubicBezTo>
                  <a:pt x="6418" y="12900"/>
                  <a:pt x="6057" y="13595"/>
                  <a:pt x="5617" y="14300"/>
                </a:cubicBezTo>
                <a:cubicBezTo>
                  <a:pt x="4657" y="14300"/>
                  <a:pt x="3707" y="14405"/>
                  <a:pt x="2720" y="14555"/>
                </a:cubicBezTo>
                <a:cubicBezTo>
                  <a:pt x="3161" y="13859"/>
                  <a:pt x="3557" y="13120"/>
                  <a:pt x="3891" y="12389"/>
                </a:cubicBezTo>
                <a:cubicBezTo>
                  <a:pt x="4842" y="12275"/>
                  <a:pt x="5802" y="12204"/>
                  <a:pt x="6753" y="12204"/>
                </a:cubicBezTo>
                <a:close/>
                <a:moveTo>
                  <a:pt x="75424" y="11324"/>
                </a:moveTo>
                <a:cubicBezTo>
                  <a:pt x="75494" y="12019"/>
                  <a:pt x="75573" y="12759"/>
                  <a:pt x="75679" y="13490"/>
                </a:cubicBezTo>
                <a:cubicBezTo>
                  <a:pt x="74948" y="13859"/>
                  <a:pt x="74253" y="14255"/>
                  <a:pt x="73592" y="14740"/>
                </a:cubicBezTo>
                <a:cubicBezTo>
                  <a:pt x="73478" y="14035"/>
                  <a:pt x="73372" y="13375"/>
                  <a:pt x="73293" y="12715"/>
                </a:cubicBezTo>
                <a:cubicBezTo>
                  <a:pt x="73953" y="12204"/>
                  <a:pt x="74649" y="11729"/>
                  <a:pt x="75424" y="11324"/>
                </a:cubicBezTo>
                <a:close/>
                <a:moveTo>
                  <a:pt x="87309" y="12055"/>
                </a:moveTo>
                <a:lnTo>
                  <a:pt x="87309" y="12055"/>
                </a:lnTo>
                <a:cubicBezTo>
                  <a:pt x="88295" y="12204"/>
                  <a:pt x="89255" y="12459"/>
                  <a:pt x="90135" y="12759"/>
                </a:cubicBezTo>
                <a:cubicBezTo>
                  <a:pt x="90355" y="13454"/>
                  <a:pt x="90575" y="14115"/>
                  <a:pt x="90795" y="14740"/>
                </a:cubicBezTo>
                <a:cubicBezTo>
                  <a:pt x="89836" y="14520"/>
                  <a:pt x="88850" y="14335"/>
                  <a:pt x="87820" y="14220"/>
                </a:cubicBezTo>
                <a:cubicBezTo>
                  <a:pt x="87635" y="13560"/>
                  <a:pt x="87459" y="12829"/>
                  <a:pt x="87309" y="12055"/>
                </a:cubicBezTo>
                <a:close/>
                <a:moveTo>
                  <a:pt x="97143" y="12099"/>
                </a:moveTo>
                <a:lnTo>
                  <a:pt x="97143" y="12099"/>
                </a:lnTo>
                <a:cubicBezTo>
                  <a:pt x="97874" y="12539"/>
                  <a:pt x="98684" y="12935"/>
                  <a:pt x="99599" y="13269"/>
                </a:cubicBezTo>
                <a:cubicBezTo>
                  <a:pt x="99564" y="13780"/>
                  <a:pt x="99634" y="14335"/>
                  <a:pt x="99819" y="14881"/>
                </a:cubicBezTo>
                <a:cubicBezTo>
                  <a:pt x="98860" y="14555"/>
                  <a:pt x="98023" y="14150"/>
                  <a:pt x="97284" y="13674"/>
                </a:cubicBezTo>
                <a:cubicBezTo>
                  <a:pt x="97143" y="13120"/>
                  <a:pt x="97099" y="12609"/>
                  <a:pt x="97143" y="12099"/>
                </a:cubicBezTo>
                <a:close/>
                <a:moveTo>
                  <a:pt x="9614" y="12459"/>
                </a:moveTo>
                <a:cubicBezTo>
                  <a:pt x="10494" y="12609"/>
                  <a:pt x="11340" y="12829"/>
                  <a:pt x="12105" y="13155"/>
                </a:cubicBezTo>
                <a:cubicBezTo>
                  <a:pt x="11815" y="13815"/>
                  <a:pt x="11524" y="14476"/>
                  <a:pt x="11155" y="15065"/>
                </a:cubicBezTo>
                <a:cubicBezTo>
                  <a:pt x="10345" y="14810"/>
                  <a:pt x="9500" y="14590"/>
                  <a:pt x="8584" y="14440"/>
                </a:cubicBezTo>
                <a:cubicBezTo>
                  <a:pt x="8989" y="13815"/>
                  <a:pt x="9323" y="13120"/>
                  <a:pt x="9614" y="12459"/>
                </a:cubicBezTo>
                <a:close/>
                <a:moveTo>
                  <a:pt x="80961" y="12019"/>
                </a:moveTo>
                <a:cubicBezTo>
                  <a:pt x="81076" y="12829"/>
                  <a:pt x="81181" y="13674"/>
                  <a:pt x="81296" y="14440"/>
                </a:cubicBezTo>
                <a:cubicBezTo>
                  <a:pt x="80301" y="14590"/>
                  <a:pt x="79350" y="14810"/>
                  <a:pt x="78470" y="15065"/>
                </a:cubicBezTo>
                <a:cubicBezTo>
                  <a:pt x="78355" y="14255"/>
                  <a:pt x="78214" y="13454"/>
                  <a:pt x="78135" y="12609"/>
                </a:cubicBezTo>
                <a:cubicBezTo>
                  <a:pt x="79016" y="12354"/>
                  <a:pt x="79931" y="12169"/>
                  <a:pt x="80961" y="12019"/>
                </a:cubicBezTo>
                <a:close/>
                <a:moveTo>
                  <a:pt x="92257" y="12134"/>
                </a:moveTo>
                <a:lnTo>
                  <a:pt x="92257" y="12134"/>
                </a:lnTo>
                <a:cubicBezTo>
                  <a:pt x="92847" y="12574"/>
                  <a:pt x="93436" y="13014"/>
                  <a:pt x="93982" y="13490"/>
                </a:cubicBezTo>
                <a:cubicBezTo>
                  <a:pt x="94167" y="14000"/>
                  <a:pt x="94422" y="14555"/>
                  <a:pt x="94678" y="15101"/>
                </a:cubicBezTo>
                <a:cubicBezTo>
                  <a:pt x="94097" y="14660"/>
                  <a:pt x="93507" y="14255"/>
                  <a:pt x="92847" y="13895"/>
                </a:cubicBezTo>
                <a:cubicBezTo>
                  <a:pt x="92626" y="13340"/>
                  <a:pt x="92442" y="12759"/>
                  <a:pt x="92257" y="12134"/>
                </a:cubicBezTo>
                <a:close/>
                <a:moveTo>
                  <a:pt x="67570" y="11544"/>
                </a:moveTo>
                <a:lnTo>
                  <a:pt x="67570" y="11544"/>
                </a:lnTo>
                <a:cubicBezTo>
                  <a:pt x="67500" y="12169"/>
                  <a:pt x="67465" y="12794"/>
                  <a:pt x="67465" y="13419"/>
                </a:cubicBezTo>
                <a:cubicBezTo>
                  <a:pt x="66989" y="14035"/>
                  <a:pt x="66470" y="14625"/>
                  <a:pt x="65924" y="15215"/>
                </a:cubicBezTo>
                <a:cubicBezTo>
                  <a:pt x="65924" y="14590"/>
                  <a:pt x="65924" y="14000"/>
                  <a:pt x="65995" y="13454"/>
                </a:cubicBezTo>
                <a:cubicBezTo>
                  <a:pt x="66549" y="12829"/>
                  <a:pt x="67060" y="12204"/>
                  <a:pt x="67570" y="11544"/>
                </a:cubicBezTo>
                <a:close/>
                <a:moveTo>
                  <a:pt x="93507" y="11764"/>
                </a:moveTo>
                <a:cubicBezTo>
                  <a:pt x="93692" y="11949"/>
                  <a:pt x="93877" y="12134"/>
                  <a:pt x="94062" y="12319"/>
                </a:cubicBezTo>
                <a:cubicBezTo>
                  <a:pt x="94502" y="12794"/>
                  <a:pt x="94977" y="13234"/>
                  <a:pt x="95453" y="13710"/>
                </a:cubicBezTo>
                <a:cubicBezTo>
                  <a:pt x="95673" y="14255"/>
                  <a:pt x="95963" y="14810"/>
                  <a:pt x="96298" y="15356"/>
                </a:cubicBezTo>
                <a:cubicBezTo>
                  <a:pt x="95822" y="14995"/>
                  <a:pt x="95382" y="14590"/>
                  <a:pt x="94977" y="14220"/>
                </a:cubicBezTo>
                <a:cubicBezTo>
                  <a:pt x="94643" y="13965"/>
                  <a:pt x="94352" y="13710"/>
                  <a:pt x="94018" y="13419"/>
                </a:cubicBezTo>
                <a:cubicBezTo>
                  <a:pt x="93841" y="12864"/>
                  <a:pt x="93657" y="12319"/>
                  <a:pt x="93507" y="11764"/>
                </a:cubicBezTo>
                <a:close/>
                <a:moveTo>
                  <a:pt x="95012" y="11949"/>
                </a:moveTo>
                <a:lnTo>
                  <a:pt x="95012" y="11949"/>
                </a:lnTo>
                <a:cubicBezTo>
                  <a:pt x="95602" y="12574"/>
                  <a:pt x="96263" y="13120"/>
                  <a:pt x="97028" y="13639"/>
                </a:cubicBezTo>
                <a:cubicBezTo>
                  <a:pt x="97099" y="13674"/>
                  <a:pt x="97143" y="13710"/>
                  <a:pt x="97213" y="13745"/>
                </a:cubicBezTo>
                <a:cubicBezTo>
                  <a:pt x="97363" y="14300"/>
                  <a:pt x="97583" y="14881"/>
                  <a:pt x="97874" y="15470"/>
                </a:cubicBezTo>
                <a:cubicBezTo>
                  <a:pt x="96993" y="14960"/>
                  <a:pt x="96218" y="14300"/>
                  <a:pt x="95523" y="13639"/>
                </a:cubicBezTo>
                <a:cubicBezTo>
                  <a:pt x="95268" y="13085"/>
                  <a:pt x="95118" y="12495"/>
                  <a:pt x="95012" y="11949"/>
                </a:cubicBezTo>
                <a:close/>
                <a:moveTo>
                  <a:pt x="69111" y="11509"/>
                </a:moveTo>
                <a:cubicBezTo>
                  <a:pt x="69111" y="12239"/>
                  <a:pt x="69190" y="12979"/>
                  <a:pt x="69261" y="13745"/>
                </a:cubicBezTo>
                <a:cubicBezTo>
                  <a:pt x="69041" y="14000"/>
                  <a:pt x="68785" y="14300"/>
                  <a:pt x="68565" y="14590"/>
                </a:cubicBezTo>
                <a:cubicBezTo>
                  <a:pt x="68266" y="14960"/>
                  <a:pt x="67975" y="15286"/>
                  <a:pt x="67685" y="15620"/>
                </a:cubicBezTo>
                <a:cubicBezTo>
                  <a:pt x="67606" y="14916"/>
                  <a:pt x="67570" y="14185"/>
                  <a:pt x="67570" y="13454"/>
                </a:cubicBezTo>
                <a:cubicBezTo>
                  <a:pt x="67720" y="13269"/>
                  <a:pt x="67870" y="13085"/>
                  <a:pt x="68011" y="12900"/>
                </a:cubicBezTo>
                <a:cubicBezTo>
                  <a:pt x="68345" y="12424"/>
                  <a:pt x="68706" y="11949"/>
                  <a:pt x="69111" y="11509"/>
                </a:cubicBezTo>
                <a:close/>
                <a:moveTo>
                  <a:pt x="90276" y="12794"/>
                </a:moveTo>
                <a:cubicBezTo>
                  <a:pt x="90496" y="12864"/>
                  <a:pt x="90760" y="12979"/>
                  <a:pt x="90980" y="13049"/>
                </a:cubicBezTo>
                <a:cubicBezTo>
                  <a:pt x="91640" y="13305"/>
                  <a:pt x="92221" y="13639"/>
                  <a:pt x="92811" y="13965"/>
                </a:cubicBezTo>
                <a:cubicBezTo>
                  <a:pt x="93031" y="14555"/>
                  <a:pt x="93287" y="15136"/>
                  <a:pt x="93542" y="15691"/>
                </a:cubicBezTo>
                <a:cubicBezTo>
                  <a:pt x="93102" y="15506"/>
                  <a:pt x="92662" y="15321"/>
                  <a:pt x="92186" y="15136"/>
                </a:cubicBezTo>
                <a:cubicBezTo>
                  <a:pt x="91781" y="15030"/>
                  <a:pt x="91341" y="14881"/>
                  <a:pt x="90901" y="14775"/>
                </a:cubicBezTo>
                <a:cubicBezTo>
                  <a:pt x="90681" y="14150"/>
                  <a:pt x="90461" y="13490"/>
                  <a:pt x="90276" y="12794"/>
                </a:cubicBezTo>
                <a:close/>
                <a:moveTo>
                  <a:pt x="99670" y="13305"/>
                </a:moveTo>
                <a:lnTo>
                  <a:pt x="99670" y="13305"/>
                </a:lnTo>
                <a:cubicBezTo>
                  <a:pt x="100480" y="13595"/>
                  <a:pt x="101360" y="13859"/>
                  <a:pt x="102311" y="14079"/>
                </a:cubicBezTo>
                <a:cubicBezTo>
                  <a:pt x="102311" y="14590"/>
                  <a:pt x="102425" y="15136"/>
                  <a:pt x="102601" y="15691"/>
                </a:cubicBezTo>
                <a:cubicBezTo>
                  <a:pt x="101615" y="15470"/>
                  <a:pt x="100735" y="15215"/>
                  <a:pt x="99890" y="14916"/>
                </a:cubicBezTo>
                <a:cubicBezTo>
                  <a:pt x="99740" y="14335"/>
                  <a:pt x="99670" y="13815"/>
                  <a:pt x="99670" y="13305"/>
                </a:cubicBezTo>
                <a:close/>
                <a:moveTo>
                  <a:pt x="78065" y="12644"/>
                </a:moveTo>
                <a:cubicBezTo>
                  <a:pt x="78135" y="13490"/>
                  <a:pt x="78250" y="14300"/>
                  <a:pt x="78390" y="15065"/>
                </a:cubicBezTo>
                <a:cubicBezTo>
                  <a:pt x="77625" y="15286"/>
                  <a:pt x="76894" y="15576"/>
                  <a:pt x="76189" y="15875"/>
                </a:cubicBezTo>
                <a:cubicBezTo>
                  <a:pt x="76049" y="15065"/>
                  <a:pt x="75899" y="14300"/>
                  <a:pt x="75793" y="13525"/>
                </a:cubicBezTo>
                <a:cubicBezTo>
                  <a:pt x="76489" y="13199"/>
                  <a:pt x="77255" y="12900"/>
                  <a:pt x="78065" y="12644"/>
                </a:cubicBezTo>
                <a:close/>
                <a:moveTo>
                  <a:pt x="70951" y="12019"/>
                </a:moveTo>
                <a:cubicBezTo>
                  <a:pt x="71022" y="12794"/>
                  <a:pt x="71127" y="13560"/>
                  <a:pt x="71277" y="14370"/>
                </a:cubicBezTo>
                <a:cubicBezTo>
                  <a:pt x="70731" y="14881"/>
                  <a:pt x="70212" y="15435"/>
                  <a:pt x="69701" y="16016"/>
                </a:cubicBezTo>
                <a:cubicBezTo>
                  <a:pt x="69551" y="15286"/>
                  <a:pt x="69446" y="14520"/>
                  <a:pt x="69366" y="13745"/>
                </a:cubicBezTo>
                <a:cubicBezTo>
                  <a:pt x="69886" y="13120"/>
                  <a:pt x="70396" y="12574"/>
                  <a:pt x="70951" y="12019"/>
                </a:cubicBezTo>
                <a:close/>
                <a:moveTo>
                  <a:pt x="15222" y="12574"/>
                </a:moveTo>
                <a:cubicBezTo>
                  <a:pt x="15812" y="13120"/>
                  <a:pt x="16323" y="13745"/>
                  <a:pt x="16763" y="14440"/>
                </a:cubicBezTo>
                <a:cubicBezTo>
                  <a:pt x="16543" y="15030"/>
                  <a:pt x="16323" y="15576"/>
                  <a:pt x="16067" y="16131"/>
                </a:cubicBezTo>
                <a:cubicBezTo>
                  <a:pt x="15627" y="15541"/>
                  <a:pt x="15116" y="14995"/>
                  <a:pt x="14491" y="14476"/>
                </a:cubicBezTo>
                <a:cubicBezTo>
                  <a:pt x="14782" y="13859"/>
                  <a:pt x="15002" y="13234"/>
                  <a:pt x="15222" y="12574"/>
                </a:cubicBezTo>
                <a:close/>
                <a:moveTo>
                  <a:pt x="102425" y="14079"/>
                </a:moveTo>
                <a:lnTo>
                  <a:pt x="102425" y="14079"/>
                </a:lnTo>
                <a:cubicBezTo>
                  <a:pt x="103306" y="14300"/>
                  <a:pt x="104257" y="14440"/>
                  <a:pt x="105243" y="14590"/>
                </a:cubicBezTo>
                <a:cubicBezTo>
                  <a:pt x="105287" y="15101"/>
                  <a:pt x="105392" y="15620"/>
                  <a:pt x="105577" y="16166"/>
                </a:cubicBezTo>
                <a:cubicBezTo>
                  <a:pt x="104547" y="16060"/>
                  <a:pt x="103596" y="15875"/>
                  <a:pt x="102681" y="15691"/>
                </a:cubicBezTo>
                <a:cubicBezTo>
                  <a:pt x="102496" y="15136"/>
                  <a:pt x="102425" y="14625"/>
                  <a:pt x="102425" y="14079"/>
                </a:cubicBezTo>
                <a:close/>
                <a:moveTo>
                  <a:pt x="12185" y="13199"/>
                </a:moveTo>
                <a:cubicBezTo>
                  <a:pt x="12546" y="13340"/>
                  <a:pt x="12915" y="13525"/>
                  <a:pt x="13285" y="13745"/>
                </a:cubicBezTo>
                <a:cubicBezTo>
                  <a:pt x="13681" y="13965"/>
                  <a:pt x="14051" y="14220"/>
                  <a:pt x="14386" y="14520"/>
                </a:cubicBezTo>
                <a:cubicBezTo>
                  <a:pt x="14122" y="15101"/>
                  <a:pt x="13831" y="15691"/>
                  <a:pt x="13505" y="16236"/>
                </a:cubicBezTo>
                <a:cubicBezTo>
                  <a:pt x="13136" y="15981"/>
                  <a:pt x="12731" y="15761"/>
                  <a:pt x="12290" y="15541"/>
                </a:cubicBezTo>
                <a:cubicBezTo>
                  <a:pt x="11965" y="15400"/>
                  <a:pt x="11595" y="15250"/>
                  <a:pt x="11225" y="15101"/>
                </a:cubicBezTo>
                <a:cubicBezTo>
                  <a:pt x="11595" y="14476"/>
                  <a:pt x="11921" y="13859"/>
                  <a:pt x="12185" y="13199"/>
                </a:cubicBezTo>
                <a:close/>
                <a:moveTo>
                  <a:pt x="5687" y="14335"/>
                </a:moveTo>
                <a:cubicBezTo>
                  <a:pt x="6603" y="14335"/>
                  <a:pt x="7563" y="14370"/>
                  <a:pt x="8443" y="14520"/>
                </a:cubicBezTo>
                <a:cubicBezTo>
                  <a:pt x="8073" y="15136"/>
                  <a:pt x="7668" y="15726"/>
                  <a:pt x="7158" y="16280"/>
                </a:cubicBezTo>
                <a:cubicBezTo>
                  <a:pt x="6467" y="16194"/>
                  <a:pt x="5752" y="16153"/>
                  <a:pt x="5035" y="16153"/>
                </a:cubicBezTo>
                <a:cubicBezTo>
                  <a:pt x="4800" y="16153"/>
                  <a:pt x="4566" y="16157"/>
                  <a:pt x="4332" y="16166"/>
                </a:cubicBezTo>
                <a:cubicBezTo>
                  <a:pt x="4807" y="15576"/>
                  <a:pt x="5282" y="14995"/>
                  <a:pt x="5687" y="14335"/>
                </a:cubicBezTo>
                <a:close/>
                <a:moveTo>
                  <a:pt x="73187" y="12794"/>
                </a:moveTo>
                <a:cubicBezTo>
                  <a:pt x="73293" y="13419"/>
                  <a:pt x="73407" y="14115"/>
                  <a:pt x="73513" y="14775"/>
                </a:cubicBezTo>
                <a:cubicBezTo>
                  <a:pt x="72888" y="15250"/>
                  <a:pt x="72307" y="15726"/>
                  <a:pt x="71717" y="16280"/>
                </a:cubicBezTo>
                <a:cubicBezTo>
                  <a:pt x="71611" y="15655"/>
                  <a:pt x="71462" y="15030"/>
                  <a:pt x="71347" y="14370"/>
                </a:cubicBezTo>
                <a:cubicBezTo>
                  <a:pt x="71937" y="13815"/>
                  <a:pt x="72562" y="13269"/>
                  <a:pt x="73187" y="12794"/>
                </a:cubicBezTo>
                <a:close/>
                <a:moveTo>
                  <a:pt x="105322" y="14590"/>
                </a:moveTo>
                <a:lnTo>
                  <a:pt x="105322" y="14590"/>
                </a:lnTo>
                <a:cubicBezTo>
                  <a:pt x="105612" y="14625"/>
                  <a:pt x="105903" y="14660"/>
                  <a:pt x="106237" y="14696"/>
                </a:cubicBezTo>
                <a:cubicBezTo>
                  <a:pt x="106684" y="14727"/>
                  <a:pt x="107166" y="14754"/>
                  <a:pt x="107672" y="14754"/>
                </a:cubicBezTo>
                <a:cubicBezTo>
                  <a:pt x="107874" y="14754"/>
                  <a:pt x="108080" y="14750"/>
                  <a:pt x="108289" y="14740"/>
                </a:cubicBezTo>
                <a:cubicBezTo>
                  <a:pt x="108324" y="15286"/>
                  <a:pt x="108474" y="15796"/>
                  <a:pt x="108658" y="16316"/>
                </a:cubicBezTo>
                <a:cubicBezTo>
                  <a:pt x="108370" y="16330"/>
                  <a:pt x="108094" y="16339"/>
                  <a:pt x="107828" y="16339"/>
                </a:cubicBezTo>
                <a:cubicBezTo>
                  <a:pt x="107451" y="16339"/>
                  <a:pt x="107094" y="16322"/>
                  <a:pt x="106748" y="16280"/>
                </a:cubicBezTo>
                <a:cubicBezTo>
                  <a:pt x="106387" y="16236"/>
                  <a:pt x="106017" y="16201"/>
                  <a:pt x="105648" y="16166"/>
                </a:cubicBezTo>
                <a:cubicBezTo>
                  <a:pt x="105463" y="15620"/>
                  <a:pt x="105357" y="15101"/>
                  <a:pt x="105322" y="14590"/>
                </a:cubicBezTo>
                <a:close/>
                <a:moveTo>
                  <a:pt x="5582" y="14335"/>
                </a:moveTo>
                <a:lnTo>
                  <a:pt x="5582" y="14335"/>
                </a:lnTo>
                <a:cubicBezTo>
                  <a:pt x="5177" y="14995"/>
                  <a:pt x="4701" y="15576"/>
                  <a:pt x="4182" y="16166"/>
                </a:cubicBezTo>
                <a:cubicBezTo>
                  <a:pt x="3231" y="16201"/>
                  <a:pt x="2236" y="16280"/>
                  <a:pt x="1250" y="16421"/>
                </a:cubicBezTo>
                <a:cubicBezTo>
                  <a:pt x="1796" y="15875"/>
                  <a:pt x="2236" y="15250"/>
                  <a:pt x="2676" y="14625"/>
                </a:cubicBezTo>
                <a:cubicBezTo>
                  <a:pt x="3636" y="14476"/>
                  <a:pt x="4622" y="14370"/>
                  <a:pt x="5582" y="14335"/>
                </a:cubicBezTo>
                <a:close/>
                <a:moveTo>
                  <a:pt x="85462" y="14207"/>
                </a:moveTo>
                <a:cubicBezTo>
                  <a:pt x="86234" y="14207"/>
                  <a:pt x="86999" y="14248"/>
                  <a:pt x="87749" y="14335"/>
                </a:cubicBezTo>
                <a:cubicBezTo>
                  <a:pt x="87969" y="15101"/>
                  <a:pt x="88189" y="15840"/>
                  <a:pt x="88374" y="16500"/>
                </a:cubicBezTo>
                <a:cubicBezTo>
                  <a:pt x="87949" y="16482"/>
                  <a:pt x="87520" y="16471"/>
                  <a:pt x="87081" y="16471"/>
                </a:cubicBezTo>
                <a:cubicBezTo>
                  <a:pt x="86493" y="16471"/>
                  <a:pt x="85888" y="16490"/>
                  <a:pt x="85258" y="16536"/>
                </a:cubicBezTo>
                <a:cubicBezTo>
                  <a:pt x="85073" y="15840"/>
                  <a:pt x="84888" y="15065"/>
                  <a:pt x="84703" y="14220"/>
                </a:cubicBezTo>
                <a:cubicBezTo>
                  <a:pt x="84957" y="14212"/>
                  <a:pt x="85210" y="14207"/>
                  <a:pt x="85462" y="14207"/>
                </a:cubicBezTo>
                <a:close/>
                <a:moveTo>
                  <a:pt x="97319" y="13780"/>
                </a:moveTo>
                <a:cubicBezTo>
                  <a:pt x="98059" y="14255"/>
                  <a:pt x="98904" y="14660"/>
                  <a:pt x="99855" y="14995"/>
                </a:cubicBezTo>
                <a:cubicBezTo>
                  <a:pt x="100004" y="15541"/>
                  <a:pt x="100260" y="16096"/>
                  <a:pt x="100585" y="16721"/>
                </a:cubicBezTo>
                <a:cubicBezTo>
                  <a:pt x="99634" y="16386"/>
                  <a:pt x="98789" y="15981"/>
                  <a:pt x="98023" y="15541"/>
                </a:cubicBezTo>
                <a:cubicBezTo>
                  <a:pt x="97689" y="14960"/>
                  <a:pt x="97469" y="14370"/>
                  <a:pt x="97319" y="13780"/>
                </a:cubicBezTo>
                <a:close/>
                <a:moveTo>
                  <a:pt x="87855" y="14335"/>
                </a:moveTo>
                <a:lnTo>
                  <a:pt x="87855" y="14335"/>
                </a:lnTo>
                <a:cubicBezTo>
                  <a:pt x="88885" y="14440"/>
                  <a:pt x="89880" y="14590"/>
                  <a:pt x="90830" y="14845"/>
                </a:cubicBezTo>
                <a:cubicBezTo>
                  <a:pt x="91086" y="15541"/>
                  <a:pt x="91341" y="16201"/>
                  <a:pt x="91596" y="16826"/>
                </a:cubicBezTo>
                <a:cubicBezTo>
                  <a:pt x="90610" y="16641"/>
                  <a:pt x="89545" y="16536"/>
                  <a:pt x="88480" y="16500"/>
                </a:cubicBezTo>
                <a:cubicBezTo>
                  <a:pt x="88260" y="15840"/>
                  <a:pt x="88040" y="15101"/>
                  <a:pt x="87855" y="14335"/>
                </a:cubicBezTo>
                <a:close/>
                <a:moveTo>
                  <a:pt x="92917" y="14000"/>
                </a:moveTo>
                <a:lnTo>
                  <a:pt x="92917" y="14000"/>
                </a:lnTo>
                <a:cubicBezTo>
                  <a:pt x="93577" y="14405"/>
                  <a:pt x="94167" y="14810"/>
                  <a:pt x="94792" y="15250"/>
                </a:cubicBezTo>
                <a:cubicBezTo>
                  <a:pt x="95048" y="15761"/>
                  <a:pt x="95338" y="16316"/>
                  <a:pt x="95673" y="16826"/>
                </a:cubicBezTo>
                <a:cubicBezTo>
                  <a:pt x="95048" y="16456"/>
                  <a:pt x="94387" y="16096"/>
                  <a:pt x="93692" y="15761"/>
                </a:cubicBezTo>
                <a:cubicBezTo>
                  <a:pt x="93436" y="15215"/>
                  <a:pt x="93137" y="14625"/>
                  <a:pt x="92917" y="14000"/>
                </a:cubicBezTo>
                <a:close/>
                <a:moveTo>
                  <a:pt x="8549" y="14520"/>
                </a:moveTo>
                <a:cubicBezTo>
                  <a:pt x="9429" y="14660"/>
                  <a:pt x="10274" y="14845"/>
                  <a:pt x="11119" y="15136"/>
                </a:cubicBezTo>
                <a:cubicBezTo>
                  <a:pt x="10750" y="15761"/>
                  <a:pt x="10380" y="16316"/>
                  <a:pt x="9940" y="16861"/>
                </a:cubicBezTo>
                <a:cubicBezTo>
                  <a:pt x="9059" y="16606"/>
                  <a:pt x="8179" y="16421"/>
                  <a:pt x="7263" y="16316"/>
                </a:cubicBezTo>
                <a:cubicBezTo>
                  <a:pt x="7739" y="15726"/>
                  <a:pt x="8179" y="15136"/>
                  <a:pt x="8549" y="14520"/>
                </a:cubicBezTo>
                <a:close/>
                <a:moveTo>
                  <a:pt x="84632" y="14220"/>
                </a:moveTo>
                <a:cubicBezTo>
                  <a:pt x="84773" y="15065"/>
                  <a:pt x="84993" y="15840"/>
                  <a:pt x="85143" y="16571"/>
                </a:cubicBezTo>
                <a:cubicBezTo>
                  <a:pt x="84263" y="16606"/>
                  <a:pt x="83347" y="16721"/>
                  <a:pt x="82396" y="16861"/>
                </a:cubicBezTo>
                <a:cubicBezTo>
                  <a:pt x="82211" y="16897"/>
                  <a:pt x="82062" y="16897"/>
                  <a:pt x="81877" y="16941"/>
                </a:cubicBezTo>
                <a:cubicBezTo>
                  <a:pt x="81692" y="16166"/>
                  <a:pt x="81551" y="15356"/>
                  <a:pt x="81401" y="14520"/>
                </a:cubicBezTo>
                <a:cubicBezTo>
                  <a:pt x="81842" y="14440"/>
                  <a:pt x="82317" y="14405"/>
                  <a:pt x="82792" y="14335"/>
                </a:cubicBezTo>
                <a:cubicBezTo>
                  <a:pt x="83418" y="14300"/>
                  <a:pt x="84007" y="14255"/>
                  <a:pt x="84632" y="14220"/>
                </a:cubicBezTo>
                <a:close/>
                <a:moveTo>
                  <a:pt x="75714" y="13560"/>
                </a:moveTo>
                <a:cubicBezTo>
                  <a:pt x="75829" y="14335"/>
                  <a:pt x="75969" y="15101"/>
                  <a:pt x="76119" y="15911"/>
                </a:cubicBezTo>
                <a:cubicBezTo>
                  <a:pt x="75424" y="16236"/>
                  <a:pt x="74728" y="16606"/>
                  <a:pt x="74068" y="17046"/>
                </a:cubicBezTo>
                <a:cubicBezTo>
                  <a:pt x="73883" y="16280"/>
                  <a:pt x="73733" y="15541"/>
                  <a:pt x="73628" y="14810"/>
                </a:cubicBezTo>
                <a:cubicBezTo>
                  <a:pt x="74288" y="14370"/>
                  <a:pt x="74948" y="13930"/>
                  <a:pt x="75714" y="13560"/>
                </a:cubicBezTo>
                <a:close/>
                <a:moveTo>
                  <a:pt x="94097" y="13595"/>
                </a:moveTo>
                <a:cubicBezTo>
                  <a:pt x="94387" y="13815"/>
                  <a:pt x="94643" y="14079"/>
                  <a:pt x="94898" y="14300"/>
                </a:cubicBezTo>
                <a:cubicBezTo>
                  <a:pt x="95382" y="14740"/>
                  <a:pt x="95893" y="15136"/>
                  <a:pt x="96403" y="15576"/>
                </a:cubicBezTo>
                <a:cubicBezTo>
                  <a:pt x="96738" y="16096"/>
                  <a:pt x="97064" y="16606"/>
                  <a:pt x="97398" y="17082"/>
                </a:cubicBezTo>
                <a:cubicBezTo>
                  <a:pt x="96923" y="16756"/>
                  <a:pt x="96483" y="16386"/>
                  <a:pt x="95998" y="16060"/>
                </a:cubicBezTo>
                <a:cubicBezTo>
                  <a:pt x="95602" y="15761"/>
                  <a:pt x="95232" y="15470"/>
                  <a:pt x="94827" y="15180"/>
                </a:cubicBezTo>
                <a:cubicBezTo>
                  <a:pt x="94537" y="14660"/>
                  <a:pt x="94317" y="14115"/>
                  <a:pt x="94097" y="13595"/>
                </a:cubicBezTo>
                <a:close/>
                <a:moveTo>
                  <a:pt x="95602" y="13815"/>
                </a:moveTo>
                <a:cubicBezTo>
                  <a:pt x="96298" y="14476"/>
                  <a:pt x="97064" y="15101"/>
                  <a:pt x="97944" y="15620"/>
                </a:cubicBezTo>
                <a:cubicBezTo>
                  <a:pt x="98199" y="16131"/>
                  <a:pt x="98534" y="16641"/>
                  <a:pt x="98860" y="17161"/>
                </a:cubicBezTo>
                <a:cubicBezTo>
                  <a:pt x="98719" y="17082"/>
                  <a:pt x="98569" y="16976"/>
                  <a:pt x="98419" y="16897"/>
                </a:cubicBezTo>
                <a:cubicBezTo>
                  <a:pt x="97724" y="16500"/>
                  <a:pt x="97099" y="16016"/>
                  <a:pt x="96483" y="15506"/>
                </a:cubicBezTo>
                <a:cubicBezTo>
                  <a:pt x="96148" y="14960"/>
                  <a:pt x="95858" y="14405"/>
                  <a:pt x="95602" y="13815"/>
                </a:cubicBezTo>
                <a:close/>
                <a:moveTo>
                  <a:pt x="65889" y="13525"/>
                </a:moveTo>
                <a:lnTo>
                  <a:pt x="65889" y="13525"/>
                </a:lnTo>
                <a:cubicBezTo>
                  <a:pt x="65845" y="14115"/>
                  <a:pt x="65810" y="14696"/>
                  <a:pt x="65845" y="15286"/>
                </a:cubicBezTo>
                <a:cubicBezTo>
                  <a:pt x="65229" y="15946"/>
                  <a:pt x="64568" y="16571"/>
                  <a:pt x="63908" y="17196"/>
                </a:cubicBezTo>
                <a:cubicBezTo>
                  <a:pt x="63864" y="16641"/>
                  <a:pt x="63864" y="16096"/>
                  <a:pt x="63943" y="15541"/>
                </a:cubicBezTo>
                <a:cubicBezTo>
                  <a:pt x="64603" y="14881"/>
                  <a:pt x="65264" y="14220"/>
                  <a:pt x="65889" y="13525"/>
                </a:cubicBezTo>
                <a:close/>
                <a:moveTo>
                  <a:pt x="67465" y="13560"/>
                </a:moveTo>
                <a:cubicBezTo>
                  <a:pt x="67500" y="14300"/>
                  <a:pt x="67535" y="14995"/>
                  <a:pt x="67606" y="15726"/>
                </a:cubicBezTo>
                <a:cubicBezTo>
                  <a:pt x="67130" y="16280"/>
                  <a:pt x="66620" y="16791"/>
                  <a:pt x="66109" y="17302"/>
                </a:cubicBezTo>
                <a:cubicBezTo>
                  <a:pt x="65995" y="16641"/>
                  <a:pt x="65959" y="15981"/>
                  <a:pt x="65924" y="15321"/>
                </a:cubicBezTo>
                <a:cubicBezTo>
                  <a:pt x="66470" y="14775"/>
                  <a:pt x="66989" y="14185"/>
                  <a:pt x="67465" y="13560"/>
                </a:cubicBezTo>
                <a:close/>
                <a:moveTo>
                  <a:pt x="99925" y="15030"/>
                </a:moveTo>
                <a:lnTo>
                  <a:pt x="99925" y="15030"/>
                </a:lnTo>
                <a:cubicBezTo>
                  <a:pt x="100770" y="15321"/>
                  <a:pt x="101651" y="15576"/>
                  <a:pt x="102645" y="15761"/>
                </a:cubicBezTo>
                <a:cubicBezTo>
                  <a:pt x="102821" y="16316"/>
                  <a:pt x="103086" y="16861"/>
                  <a:pt x="103411" y="17451"/>
                </a:cubicBezTo>
                <a:cubicBezTo>
                  <a:pt x="102460" y="17266"/>
                  <a:pt x="101545" y="17011"/>
                  <a:pt x="100700" y="16756"/>
                </a:cubicBezTo>
                <a:cubicBezTo>
                  <a:pt x="100365" y="16131"/>
                  <a:pt x="100110" y="15576"/>
                  <a:pt x="99925" y="15030"/>
                </a:cubicBezTo>
                <a:close/>
                <a:moveTo>
                  <a:pt x="67755" y="10294"/>
                </a:moveTo>
                <a:lnTo>
                  <a:pt x="67755" y="10294"/>
                </a:lnTo>
                <a:cubicBezTo>
                  <a:pt x="67685" y="10663"/>
                  <a:pt x="67606" y="11033"/>
                  <a:pt x="67570" y="11394"/>
                </a:cubicBezTo>
                <a:cubicBezTo>
                  <a:pt x="67095" y="12019"/>
                  <a:pt x="66584" y="12680"/>
                  <a:pt x="66030" y="13269"/>
                </a:cubicBezTo>
                <a:cubicBezTo>
                  <a:pt x="66065" y="13014"/>
                  <a:pt x="66109" y="12759"/>
                  <a:pt x="66144" y="12459"/>
                </a:cubicBezTo>
                <a:lnTo>
                  <a:pt x="66065" y="12459"/>
                </a:lnTo>
                <a:cubicBezTo>
                  <a:pt x="65995" y="12759"/>
                  <a:pt x="65959" y="13085"/>
                  <a:pt x="65924" y="13419"/>
                </a:cubicBezTo>
                <a:cubicBezTo>
                  <a:pt x="65299" y="14079"/>
                  <a:pt x="64639" y="14775"/>
                  <a:pt x="63943" y="15400"/>
                </a:cubicBezTo>
                <a:cubicBezTo>
                  <a:pt x="63978" y="15101"/>
                  <a:pt x="64014" y="14810"/>
                  <a:pt x="64084" y="14520"/>
                </a:cubicBezTo>
                <a:lnTo>
                  <a:pt x="63978" y="14520"/>
                </a:lnTo>
                <a:cubicBezTo>
                  <a:pt x="63943" y="14845"/>
                  <a:pt x="63864" y="15180"/>
                  <a:pt x="63829" y="15506"/>
                </a:cubicBezTo>
                <a:cubicBezTo>
                  <a:pt x="63098" y="16201"/>
                  <a:pt x="62323" y="16897"/>
                  <a:pt x="61522" y="17557"/>
                </a:cubicBezTo>
                <a:cubicBezTo>
                  <a:pt x="61557" y="17231"/>
                  <a:pt x="61628" y="16861"/>
                  <a:pt x="61663" y="16536"/>
                </a:cubicBezTo>
                <a:cubicBezTo>
                  <a:pt x="63908" y="14625"/>
                  <a:pt x="66030" y="12609"/>
                  <a:pt x="67755" y="10294"/>
                </a:cubicBezTo>
                <a:close/>
                <a:moveTo>
                  <a:pt x="81331" y="14520"/>
                </a:moveTo>
                <a:cubicBezTo>
                  <a:pt x="81472" y="15400"/>
                  <a:pt x="81622" y="16201"/>
                  <a:pt x="81771" y="16976"/>
                </a:cubicBezTo>
                <a:cubicBezTo>
                  <a:pt x="80741" y="17117"/>
                  <a:pt x="79826" y="17337"/>
                  <a:pt x="78945" y="17557"/>
                </a:cubicBezTo>
                <a:cubicBezTo>
                  <a:pt x="78795" y="16791"/>
                  <a:pt x="78611" y="15981"/>
                  <a:pt x="78505" y="15136"/>
                </a:cubicBezTo>
                <a:cubicBezTo>
                  <a:pt x="79385" y="14881"/>
                  <a:pt x="80301" y="14696"/>
                  <a:pt x="81331" y="14520"/>
                </a:cubicBezTo>
                <a:close/>
                <a:moveTo>
                  <a:pt x="90936" y="14881"/>
                </a:moveTo>
                <a:lnTo>
                  <a:pt x="90936" y="14881"/>
                </a:lnTo>
                <a:cubicBezTo>
                  <a:pt x="91341" y="14995"/>
                  <a:pt x="91746" y="15101"/>
                  <a:pt x="92151" y="15250"/>
                </a:cubicBezTo>
                <a:cubicBezTo>
                  <a:pt x="92662" y="15400"/>
                  <a:pt x="93137" y="15620"/>
                  <a:pt x="93621" y="15840"/>
                </a:cubicBezTo>
                <a:cubicBezTo>
                  <a:pt x="93912" y="16456"/>
                  <a:pt x="94238" y="17046"/>
                  <a:pt x="94537" y="17557"/>
                </a:cubicBezTo>
                <a:cubicBezTo>
                  <a:pt x="93982" y="17381"/>
                  <a:pt x="93401" y="17196"/>
                  <a:pt x="92811" y="17046"/>
                </a:cubicBezTo>
                <a:cubicBezTo>
                  <a:pt x="92442" y="16976"/>
                  <a:pt x="92081" y="16897"/>
                  <a:pt x="91676" y="16826"/>
                </a:cubicBezTo>
                <a:cubicBezTo>
                  <a:pt x="91456" y="16236"/>
                  <a:pt x="91200" y="15576"/>
                  <a:pt x="90936" y="14881"/>
                </a:cubicBezTo>
                <a:close/>
                <a:moveTo>
                  <a:pt x="14456" y="14555"/>
                </a:moveTo>
                <a:cubicBezTo>
                  <a:pt x="15081" y="15065"/>
                  <a:pt x="15557" y="15620"/>
                  <a:pt x="16032" y="16236"/>
                </a:cubicBezTo>
                <a:cubicBezTo>
                  <a:pt x="15777" y="16756"/>
                  <a:pt x="15521" y="17231"/>
                  <a:pt x="15222" y="17707"/>
                </a:cubicBezTo>
                <a:cubicBezTo>
                  <a:pt x="14711" y="17196"/>
                  <a:pt x="14166" y="16721"/>
                  <a:pt x="13576" y="16280"/>
                </a:cubicBezTo>
                <a:cubicBezTo>
                  <a:pt x="13901" y="15726"/>
                  <a:pt x="14201" y="15136"/>
                  <a:pt x="14456" y="14555"/>
                </a:cubicBezTo>
                <a:close/>
                <a:moveTo>
                  <a:pt x="11190" y="15180"/>
                </a:moveTo>
                <a:cubicBezTo>
                  <a:pt x="11560" y="15321"/>
                  <a:pt x="11921" y="15470"/>
                  <a:pt x="12255" y="15620"/>
                </a:cubicBezTo>
                <a:cubicBezTo>
                  <a:pt x="12695" y="15840"/>
                  <a:pt x="13100" y="16060"/>
                  <a:pt x="13461" y="16316"/>
                </a:cubicBezTo>
                <a:cubicBezTo>
                  <a:pt x="13171" y="16791"/>
                  <a:pt x="12801" y="17266"/>
                  <a:pt x="12405" y="17707"/>
                </a:cubicBezTo>
                <a:cubicBezTo>
                  <a:pt x="12361" y="17777"/>
                  <a:pt x="12326" y="17821"/>
                  <a:pt x="12290" y="17856"/>
                </a:cubicBezTo>
                <a:cubicBezTo>
                  <a:pt x="12035" y="17707"/>
                  <a:pt x="11780" y="17601"/>
                  <a:pt x="11524" y="17487"/>
                </a:cubicBezTo>
                <a:cubicBezTo>
                  <a:pt x="11040" y="17231"/>
                  <a:pt x="10530" y="17046"/>
                  <a:pt x="10019" y="16897"/>
                </a:cubicBezTo>
                <a:cubicBezTo>
                  <a:pt x="10459" y="16351"/>
                  <a:pt x="10864" y="15761"/>
                  <a:pt x="11190" y="15180"/>
                </a:cubicBezTo>
                <a:close/>
                <a:moveTo>
                  <a:pt x="102716" y="15796"/>
                </a:moveTo>
                <a:lnTo>
                  <a:pt x="102716" y="15796"/>
                </a:lnTo>
                <a:cubicBezTo>
                  <a:pt x="103631" y="15981"/>
                  <a:pt x="104582" y="16131"/>
                  <a:pt x="105612" y="16236"/>
                </a:cubicBezTo>
                <a:cubicBezTo>
                  <a:pt x="105797" y="16791"/>
                  <a:pt x="106053" y="17337"/>
                  <a:pt x="106422" y="17892"/>
                </a:cubicBezTo>
                <a:cubicBezTo>
                  <a:pt x="105392" y="17777"/>
                  <a:pt x="104441" y="17636"/>
                  <a:pt x="103526" y="17487"/>
                </a:cubicBezTo>
                <a:cubicBezTo>
                  <a:pt x="103191" y="16897"/>
                  <a:pt x="102901" y="16351"/>
                  <a:pt x="102716" y="15796"/>
                </a:cubicBezTo>
                <a:close/>
                <a:moveTo>
                  <a:pt x="69261" y="13859"/>
                </a:moveTo>
                <a:cubicBezTo>
                  <a:pt x="69366" y="14590"/>
                  <a:pt x="69481" y="15356"/>
                  <a:pt x="69631" y="16131"/>
                </a:cubicBezTo>
                <a:cubicBezTo>
                  <a:pt x="69296" y="16536"/>
                  <a:pt x="68926" y="16941"/>
                  <a:pt x="68600" y="17381"/>
                </a:cubicBezTo>
                <a:cubicBezTo>
                  <a:pt x="68416" y="17601"/>
                  <a:pt x="68266" y="17777"/>
                  <a:pt x="68090" y="17962"/>
                </a:cubicBezTo>
                <a:cubicBezTo>
                  <a:pt x="67940" y="17231"/>
                  <a:pt x="67791" y="16500"/>
                  <a:pt x="67720" y="15726"/>
                </a:cubicBezTo>
                <a:cubicBezTo>
                  <a:pt x="68011" y="15400"/>
                  <a:pt x="68345" y="15030"/>
                  <a:pt x="68636" y="14625"/>
                </a:cubicBezTo>
                <a:cubicBezTo>
                  <a:pt x="68856" y="14370"/>
                  <a:pt x="69076" y="14115"/>
                  <a:pt x="69261" y="13859"/>
                </a:cubicBezTo>
                <a:close/>
                <a:moveTo>
                  <a:pt x="71277" y="14440"/>
                </a:moveTo>
                <a:cubicBezTo>
                  <a:pt x="71391" y="15101"/>
                  <a:pt x="71532" y="15726"/>
                  <a:pt x="71647" y="16351"/>
                </a:cubicBezTo>
                <a:cubicBezTo>
                  <a:pt x="71127" y="16861"/>
                  <a:pt x="70617" y="17416"/>
                  <a:pt x="70106" y="17962"/>
                </a:cubicBezTo>
                <a:cubicBezTo>
                  <a:pt x="69991" y="17381"/>
                  <a:pt x="69851" y="16756"/>
                  <a:pt x="69736" y="16131"/>
                </a:cubicBezTo>
                <a:cubicBezTo>
                  <a:pt x="70247" y="15541"/>
                  <a:pt x="70766" y="14995"/>
                  <a:pt x="71277" y="14440"/>
                </a:cubicBezTo>
                <a:close/>
                <a:moveTo>
                  <a:pt x="105683" y="16280"/>
                </a:moveTo>
                <a:lnTo>
                  <a:pt x="105683" y="16280"/>
                </a:lnTo>
                <a:cubicBezTo>
                  <a:pt x="106017" y="16316"/>
                  <a:pt x="106387" y="16351"/>
                  <a:pt x="106748" y="16386"/>
                </a:cubicBezTo>
                <a:cubicBezTo>
                  <a:pt x="107338" y="16421"/>
                  <a:pt x="107998" y="16421"/>
                  <a:pt x="108694" y="16421"/>
                </a:cubicBezTo>
                <a:cubicBezTo>
                  <a:pt x="108879" y="16976"/>
                  <a:pt x="109134" y="17487"/>
                  <a:pt x="109468" y="18041"/>
                </a:cubicBezTo>
                <a:cubicBezTo>
                  <a:pt x="108843" y="18041"/>
                  <a:pt x="108253" y="18041"/>
                  <a:pt x="107708" y="17997"/>
                </a:cubicBezTo>
                <a:cubicBezTo>
                  <a:pt x="107303" y="17962"/>
                  <a:pt x="106898" y="17927"/>
                  <a:pt x="106493" y="17892"/>
                </a:cubicBezTo>
                <a:cubicBezTo>
                  <a:pt x="106167" y="17337"/>
                  <a:pt x="105868" y="16791"/>
                  <a:pt x="105683" y="16280"/>
                </a:cubicBezTo>
                <a:close/>
                <a:moveTo>
                  <a:pt x="4945" y="16223"/>
                </a:moveTo>
                <a:cubicBezTo>
                  <a:pt x="5681" y="16223"/>
                  <a:pt x="6399" y="16265"/>
                  <a:pt x="7122" y="16351"/>
                </a:cubicBezTo>
                <a:cubicBezTo>
                  <a:pt x="6568" y="16976"/>
                  <a:pt x="6022" y="17522"/>
                  <a:pt x="5432" y="18076"/>
                </a:cubicBezTo>
                <a:cubicBezTo>
                  <a:pt x="4715" y="17990"/>
                  <a:pt x="3954" y="17949"/>
                  <a:pt x="3196" y="17949"/>
                </a:cubicBezTo>
                <a:cubicBezTo>
                  <a:pt x="2948" y="17949"/>
                  <a:pt x="2701" y="17953"/>
                  <a:pt x="2456" y="17962"/>
                </a:cubicBezTo>
                <a:cubicBezTo>
                  <a:pt x="2941" y="17522"/>
                  <a:pt x="3416" y="17082"/>
                  <a:pt x="3891" y="16606"/>
                </a:cubicBezTo>
                <a:cubicBezTo>
                  <a:pt x="3997" y="16500"/>
                  <a:pt x="4111" y="16351"/>
                  <a:pt x="4217" y="16236"/>
                </a:cubicBezTo>
                <a:cubicBezTo>
                  <a:pt x="4462" y="16228"/>
                  <a:pt x="4704" y="16223"/>
                  <a:pt x="4945" y="16223"/>
                </a:cubicBezTo>
                <a:close/>
                <a:moveTo>
                  <a:pt x="16807" y="14520"/>
                </a:moveTo>
                <a:cubicBezTo>
                  <a:pt x="17203" y="15180"/>
                  <a:pt x="17573" y="15875"/>
                  <a:pt x="17863" y="16571"/>
                </a:cubicBezTo>
                <a:cubicBezTo>
                  <a:pt x="17687" y="17082"/>
                  <a:pt x="17502" y="17557"/>
                  <a:pt x="17282" y="18076"/>
                </a:cubicBezTo>
                <a:cubicBezTo>
                  <a:pt x="16948" y="17416"/>
                  <a:pt x="16543" y="16826"/>
                  <a:pt x="16147" y="16236"/>
                </a:cubicBezTo>
                <a:cubicBezTo>
                  <a:pt x="16402" y="15655"/>
                  <a:pt x="16622" y="15101"/>
                  <a:pt x="16807" y="14520"/>
                </a:cubicBezTo>
                <a:close/>
                <a:moveTo>
                  <a:pt x="78390" y="15180"/>
                </a:moveTo>
                <a:cubicBezTo>
                  <a:pt x="78540" y="16016"/>
                  <a:pt x="78690" y="16826"/>
                  <a:pt x="78875" y="17601"/>
                </a:cubicBezTo>
                <a:cubicBezTo>
                  <a:pt x="78100" y="17821"/>
                  <a:pt x="77404" y="18041"/>
                  <a:pt x="76744" y="18332"/>
                </a:cubicBezTo>
                <a:cubicBezTo>
                  <a:pt x="76559" y="17522"/>
                  <a:pt x="76374" y="16756"/>
                  <a:pt x="76234" y="15981"/>
                </a:cubicBezTo>
                <a:cubicBezTo>
                  <a:pt x="76929" y="15655"/>
                  <a:pt x="77625" y="15400"/>
                  <a:pt x="78390" y="15180"/>
                </a:cubicBezTo>
                <a:close/>
                <a:moveTo>
                  <a:pt x="98094" y="15691"/>
                </a:moveTo>
                <a:cubicBezTo>
                  <a:pt x="98860" y="16131"/>
                  <a:pt x="99705" y="16500"/>
                  <a:pt x="100664" y="16826"/>
                </a:cubicBezTo>
                <a:cubicBezTo>
                  <a:pt x="100955" y="17302"/>
                  <a:pt x="101281" y="17821"/>
                  <a:pt x="101686" y="18367"/>
                </a:cubicBezTo>
                <a:cubicBezTo>
                  <a:pt x="100735" y="18041"/>
                  <a:pt x="99855" y="17671"/>
                  <a:pt x="99045" y="17231"/>
                </a:cubicBezTo>
                <a:cubicBezTo>
                  <a:pt x="98684" y="16721"/>
                  <a:pt x="98349" y="16201"/>
                  <a:pt x="98094" y="15691"/>
                </a:cubicBezTo>
                <a:close/>
                <a:moveTo>
                  <a:pt x="73548" y="14881"/>
                </a:moveTo>
                <a:cubicBezTo>
                  <a:pt x="73663" y="15620"/>
                  <a:pt x="73812" y="16351"/>
                  <a:pt x="73988" y="17117"/>
                </a:cubicBezTo>
                <a:cubicBezTo>
                  <a:pt x="73407" y="17487"/>
                  <a:pt x="72818" y="17962"/>
                  <a:pt x="72228" y="18437"/>
                </a:cubicBezTo>
                <a:cubicBezTo>
                  <a:pt x="72052" y="17742"/>
                  <a:pt x="71902" y="17082"/>
                  <a:pt x="71752" y="16386"/>
                </a:cubicBezTo>
                <a:cubicBezTo>
                  <a:pt x="72307" y="15840"/>
                  <a:pt x="72888" y="15321"/>
                  <a:pt x="73548" y="14881"/>
                </a:cubicBezTo>
                <a:close/>
                <a:moveTo>
                  <a:pt x="7193" y="16386"/>
                </a:moveTo>
                <a:cubicBezTo>
                  <a:pt x="8108" y="16500"/>
                  <a:pt x="9024" y="16677"/>
                  <a:pt x="9869" y="16941"/>
                </a:cubicBezTo>
                <a:cubicBezTo>
                  <a:pt x="9799" y="17011"/>
                  <a:pt x="9720" y="17082"/>
                  <a:pt x="9684" y="17161"/>
                </a:cubicBezTo>
                <a:cubicBezTo>
                  <a:pt x="9244" y="17671"/>
                  <a:pt x="8804" y="18112"/>
                  <a:pt x="8293" y="18587"/>
                </a:cubicBezTo>
                <a:cubicBezTo>
                  <a:pt x="7413" y="18367"/>
                  <a:pt x="6497" y="18182"/>
                  <a:pt x="5538" y="18076"/>
                </a:cubicBezTo>
                <a:cubicBezTo>
                  <a:pt x="6128" y="17522"/>
                  <a:pt x="6682" y="16976"/>
                  <a:pt x="7193" y="16386"/>
                </a:cubicBezTo>
                <a:close/>
                <a:moveTo>
                  <a:pt x="93727" y="15875"/>
                </a:moveTo>
                <a:lnTo>
                  <a:pt x="93727" y="15875"/>
                </a:lnTo>
                <a:cubicBezTo>
                  <a:pt x="94458" y="16236"/>
                  <a:pt x="95118" y="16606"/>
                  <a:pt x="95778" y="17011"/>
                </a:cubicBezTo>
                <a:cubicBezTo>
                  <a:pt x="96113" y="17522"/>
                  <a:pt x="96518" y="18076"/>
                  <a:pt x="96879" y="18587"/>
                </a:cubicBezTo>
                <a:cubicBezTo>
                  <a:pt x="96183" y="18217"/>
                  <a:pt x="95417" y="17892"/>
                  <a:pt x="94643" y="17636"/>
                </a:cubicBezTo>
                <a:cubicBezTo>
                  <a:pt x="94352" y="17082"/>
                  <a:pt x="94062" y="16500"/>
                  <a:pt x="93727" y="15875"/>
                </a:cubicBezTo>
                <a:close/>
                <a:moveTo>
                  <a:pt x="94898" y="15356"/>
                </a:moveTo>
                <a:lnTo>
                  <a:pt x="94898" y="15356"/>
                </a:lnTo>
                <a:cubicBezTo>
                  <a:pt x="95268" y="15620"/>
                  <a:pt x="95602" y="15875"/>
                  <a:pt x="95963" y="16131"/>
                </a:cubicBezTo>
                <a:cubicBezTo>
                  <a:pt x="96483" y="16536"/>
                  <a:pt x="97028" y="16941"/>
                  <a:pt x="97583" y="17302"/>
                </a:cubicBezTo>
                <a:cubicBezTo>
                  <a:pt x="97909" y="17777"/>
                  <a:pt x="98279" y="18261"/>
                  <a:pt x="98640" y="18701"/>
                </a:cubicBezTo>
                <a:cubicBezTo>
                  <a:pt x="98279" y="18437"/>
                  <a:pt x="97874" y="18217"/>
                  <a:pt x="97504" y="17962"/>
                </a:cubicBezTo>
                <a:cubicBezTo>
                  <a:pt x="96958" y="17636"/>
                  <a:pt x="96403" y="17266"/>
                  <a:pt x="95822" y="16941"/>
                </a:cubicBezTo>
                <a:cubicBezTo>
                  <a:pt x="95488" y="16421"/>
                  <a:pt x="95197" y="15875"/>
                  <a:pt x="94898" y="15356"/>
                </a:cubicBezTo>
                <a:close/>
                <a:moveTo>
                  <a:pt x="96588" y="15726"/>
                </a:moveTo>
                <a:lnTo>
                  <a:pt x="96588" y="15726"/>
                </a:lnTo>
                <a:cubicBezTo>
                  <a:pt x="97178" y="16166"/>
                  <a:pt x="97759" y="16606"/>
                  <a:pt x="98384" y="16976"/>
                </a:cubicBezTo>
                <a:cubicBezTo>
                  <a:pt x="98569" y="17082"/>
                  <a:pt x="98789" y="17196"/>
                  <a:pt x="98974" y="17302"/>
                </a:cubicBezTo>
                <a:cubicBezTo>
                  <a:pt x="99300" y="17777"/>
                  <a:pt x="99670" y="18261"/>
                  <a:pt x="100075" y="18737"/>
                </a:cubicBezTo>
                <a:cubicBezTo>
                  <a:pt x="99890" y="18657"/>
                  <a:pt x="99740" y="18552"/>
                  <a:pt x="99599" y="18481"/>
                </a:cubicBezTo>
                <a:cubicBezTo>
                  <a:pt x="98904" y="18112"/>
                  <a:pt x="98243" y="17707"/>
                  <a:pt x="97618" y="17231"/>
                </a:cubicBezTo>
                <a:cubicBezTo>
                  <a:pt x="97249" y="16756"/>
                  <a:pt x="96923" y="16236"/>
                  <a:pt x="96588" y="15726"/>
                </a:cubicBezTo>
                <a:close/>
                <a:moveTo>
                  <a:pt x="88515" y="16571"/>
                </a:moveTo>
                <a:lnTo>
                  <a:pt x="88515" y="16571"/>
                </a:lnTo>
                <a:cubicBezTo>
                  <a:pt x="89580" y="16606"/>
                  <a:pt x="90610" y="16721"/>
                  <a:pt x="91640" y="16897"/>
                </a:cubicBezTo>
                <a:cubicBezTo>
                  <a:pt x="91817" y="17337"/>
                  <a:pt x="91966" y="17707"/>
                  <a:pt x="92151" y="18076"/>
                </a:cubicBezTo>
                <a:cubicBezTo>
                  <a:pt x="92257" y="18296"/>
                  <a:pt x="92371" y="18552"/>
                  <a:pt x="92477" y="18772"/>
                </a:cubicBezTo>
                <a:cubicBezTo>
                  <a:pt x="91635" y="18678"/>
                  <a:pt x="90739" y="18613"/>
                  <a:pt x="89834" y="18613"/>
                </a:cubicBezTo>
                <a:cubicBezTo>
                  <a:pt x="89641" y="18613"/>
                  <a:pt x="89448" y="18616"/>
                  <a:pt x="89255" y="18622"/>
                </a:cubicBezTo>
                <a:cubicBezTo>
                  <a:pt x="89175" y="18437"/>
                  <a:pt x="89105" y="18261"/>
                  <a:pt x="89034" y="18076"/>
                </a:cubicBezTo>
                <a:cubicBezTo>
                  <a:pt x="88885" y="17636"/>
                  <a:pt x="88700" y="17161"/>
                  <a:pt x="88515" y="16571"/>
                </a:cubicBezTo>
                <a:close/>
                <a:moveTo>
                  <a:pt x="87597" y="16557"/>
                </a:moveTo>
                <a:cubicBezTo>
                  <a:pt x="87872" y="16557"/>
                  <a:pt x="88143" y="16561"/>
                  <a:pt x="88409" y="16571"/>
                </a:cubicBezTo>
                <a:cubicBezTo>
                  <a:pt x="88594" y="17161"/>
                  <a:pt x="88779" y="17671"/>
                  <a:pt x="88955" y="18112"/>
                </a:cubicBezTo>
                <a:cubicBezTo>
                  <a:pt x="88999" y="18261"/>
                  <a:pt x="89070" y="18437"/>
                  <a:pt x="89140" y="18622"/>
                </a:cubicBezTo>
                <a:cubicBezTo>
                  <a:pt x="88119" y="18622"/>
                  <a:pt x="87018" y="18701"/>
                  <a:pt x="85918" y="18842"/>
                </a:cubicBezTo>
                <a:cubicBezTo>
                  <a:pt x="85768" y="18402"/>
                  <a:pt x="85619" y="17962"/>
                  <a:pt x="85513" y="17522"/>
                </a:cubicBezTo>
                <a:cubicBezTo>
                  <a:pt x="85434" y="17231"/>
                  <a:pt x="85363" y="16941"/>
                  <a:pt x="85258" y="16641"/>
                </a:cubicBezTo>
                <a:cubicBezTo>
                  <a:pt x="86063" y="16590"/>
                  <a:pt x="86845" y="16557"/>
                  <a:pt x="87597" y="16557"/>
                </a:cubicBezTo>
                <a:close/>
                <a:moveTo>
                  <a:pt x="13541" y="16351"/>
                </a:moveTo>
                <a:cubicBezTo>
                  <a:pt x="14122" y="16756"/>
                  <a:pt x="14676" y="17266"/>
                  <a:pt x="15152" y="17777"/>
                </a:cubicBezTo>
                <a:cubicBezTo>
                  <a:pt x="14861" y="18217"/>
                  <a:pt x="14527" y="18657"/>
                  <a:pt x="14122" y="19098"/>
                </a:cubicBezTo>
                <a:cubicBezTo>
                  <a:pt x="13576" y="18657"/>
                  <a:pt x="12986" y="18261"/>
                  <a:pt x="12361" y="17892"/>
                </a:cubicBezTo>
                <a:cubicBezTo>
                  <a:pt x="12405" y="17856"/>
                  <a:pt x="12440" y="17821"/>
                  <a:pt x="12475" y="17777"/>
                </a:cubicBezTo>
                <a:cubicBezTo>
                  <a:pt x="12880" y="17337"/>
                  <a:pt x="13206" y="16861"/>
                  <a:pt x="13541" y="16351"/>
                </a:cubicBezTo>
                <a:close/>
                <a:moveTo>
                  <a:pt x="100770" y="16861"/>
                </a:moveTo>
                <a:lnTo>
                  <a:pt x="100770" y="16861"/>
                </a:lnTo>
                <a:cubicBezTo>
                  <a:pt x="101615" y="17117"/>
                  <a:pt x="102496" y="17381"/>
                  <a:pt x="103482" y="17557"/>
                </a:cubicBezTo>
                <a:cubicBezTo>
                  <a:pt x="103781" y="18041"/>
                  <a:pt x="104142" y="18552"/>
                  <a:pt x="104547" y="19098"/>
                </a:cubicBezTo>
                <a:cubicBezTo>
                  <a:pt x="103596" y="18922"/>
                  <a:pt x="102681" y="18657"/>
                  <a:pt x="101835" y="18402"/>
                </a:cubicBezTo>
                <a:cubicBezTo>
                  <a:pt x="101430" y="17856"/>
                  <a:pt x="101061" y="17337"/>
                  <a:pt x="100770" y="16861"/>
                </a:cubicBezTo>
                <a:close/>
                <a:moveTo>
                  <a:pt x="65845" y="15400"/>
                </a:moveTo>
                <a:cubicBezTo>
                  <a:pt x="65889" y="16060"/>
                  <a:pt x="65924" y="16721"/>
                  <a:pt x="66030" y="17381"/>
                </a:cubicBezTo>
                <a:cubicBezTo>
                  <a:pt x="65405" y="17997"/>
                  <a:pt x="64744" y="18587"/>
                  <a:pt x="64084" y="19142"/>
                </a:cubicBezTo>
                <a:cubicBezTo>
                  <a:pt x="63978" y="18517"/>
                  <a:pt x="63908" y="17892"/>
                  <a:pt x="63908" y="17302"/>
                </a:cubicBezTo>
                <a:cubicBezTo>
                  <a:pt x="64568" y="16677"/>
                  <a:pt x="65229" y="16060"/>
                  <a:pt x="65845" y="15400"/>
                </a:cubicBezTo>
                <a:close/>
                <a:moveTo>
                  <a:pt x="63829" y="15620"/>
                </a:moveTo>
                <a:lnTo>
                  <a:pt x="63829" y="15620"/>
                </a:lnTo>
                <a:cubicBezTo>
                  <a:pt x="63794" y="16166"/>
                  <a:pt x="63794" y="16721"/>
                  <a:pt x="63794" y="17266"/>
                </a:cubicBezTo>
                <a:cubicBezTo>
                  <a:pt x="63063" y="17927"/>
                  <a:pt x="62288" y="18552"/>
                  <a:pt x="61487" y="19177"/>
                </a:cubicBezTo>
                <a:cubicBezTo>
                  <a:pt x="61487" y="18657"/>
                  <a:pt x="61487" y="18182"/>
                  <a:pt x="61522" y="17671"/>
                </a:cubicBezTo>
                <a:cubicBezTo>
                  <a:pt x="62323" y="17011"/>
                  <a:pt x="63098" y="16351"/>
                  <a:pt x="63829" y="15620"/>
                </a:cubicBezTo>
                <a:close/>
                <a:moveTo>
                  <a:pt x="85178" y="16641"/>
                </a:moveTo>
                <a:cubicBezTo>
                  <a:pt x="85258" y="16976"/>
                  <a:pt x="85363" y="17266"/>
                  <a:pt x="85434" y="17557"/>
                </a:cubicBezTo>
                <a:cubicBezTo>
                  <a:pt x="85548" y="17962"/>
                  <a:pt x="85654" y="18402"/>
                  <a:pt x="85803" y="18842"/>
                </a:cubicBezTo>
                <a:cubicBezTo>
                  <a:pt x="85178" y="18922"/>
                  <a:pt x="84518" y="18992"/>
                  <a:pt x="83823" y="19098"/>
                </a:cubicBezTo>
                <a:cubicBezTo>
                  <a:pt x="83347" y="19177"/>
                  <a:pt x="82872" y="19247"/>
                  <a:pt x="82431" y="19318"/>
                </a:cubicBezTo>
                <a:cubicBezTo>
                  <a:pt x="82247" y="18701"/>
                  <a:pt x="82132" y="18112"/>
                  <a:pt x="81991" y="17487"/>
                </a:cubicBezTo>
                <a:cubicBezTo>
                  <a:pt x="81956" y="17337"/>
                  <a:pt x="81912" y="17196"/>
                  <a:pt x="81877" y="17046"/>
                </a:cubicBezTo>
                <a:cubicBezTo>
                  <a:pt x="82062" y="17011"/>
                  <a:pt x="82247" y="16976"/>
                  <a:pt x="82431" y="16941"/>
                </a:cubicBezTo>
                <a:cubicBezTo>
                  <a:pt x="83382" y="16791"/>
                  <a:pt x="84298" y="16721"/>
                  <a:pt x="85178" y="16641"/>
                </a:cubicBezTo>
                <a:close/>
                <a:moveTo>
                  <a:pt x="91746" y="16941"/>
                </a:moveTo>
                <a:lnTo>
                  <a:pt x="91746" y="16941"/>
                </a:lnTo>
                <a:cubicBezTo>
                  <a:pt x="92081" y="16976"/>
                  <a:pt x="92442" y="17046"/>
                  <a:pt x="92776" y="17161"/>
                </a:cubicBezTo>
                <a:cubicBezTo>
                  <a:pt x="93401" y="17302"/>
                  <a:pt x="94018" y="17487"/>
                  <a:pt x="94572" y="17671"/>
                </a:cubicBezTo>
                <a:cubicBezTo>
                  <a:pt x="94757" y="17997"/>
                  <a:pt x="94898" y="18261"/>
                  <a:pt x="95083" y="18517"/>
                </a:cubicBezTo>
                <a:cubicBezTo>
                  <a:pt x="95232" y="18807"/>
                  <a:pt x="95417" y="19062"/>
                  <a:pt x="95558" y="19318"/>
                </a:cubicBezTo>
                <a:cubicBezTo>
                  <a:pt x="94942" y="19142"/>
                  <a:pt x="94238" y="18992"/>
                  <a:pt x="93542" y="18878"/>
                </a:cubicBezTo>
                <a:cubicBezTo>
                  <a:pt x="93252" y="18842"/>
                  <a:pt x="92917" y="18807"/>
                  <a:pt x="92591" y="18772"/>
                </a:cubicBezTo>
                <a:cubicBezTo>
                  <a:pt x="92442" y="18517"/>
                  <a:pt x="92336" y="18296"/>
                  <a:pt x="92221" y="18041"/>
                </a:cubicBezTo>
                <a:cubicBezTo>
                  <a:pt x="92081" y="17707"/>
                  <a:pt x="91896" y="17337"/>
                  <a:pt x="91746" y="16941"/>
                </a:cubicBezTo>
                <a:close/>
                <a:moveTo>
                  <a:pt x="16067" y="16316"/>
                </a:moveTo>
                <a:cubicBezTo>
                  <a:pt x="16507" y="16897"/>
                  <a:pt x="16912" y="17522"/>
                  <a:pt x="17247" y="18182"/>
                </a:cubicBezTo>
                <a:cubicBezTo>
                  <a:pt x="17062" y="18587"/>
                  <a:pt x="16842" y="18957"/>
                  <a:pt x="16622" y="19362"/>
                </a:cubicBezTo>
                <a:cubicBezTo>
                  <a:pt x="16182" y="18807"/>
                  <a:pt x="15742" y="18261"/>
                  <a:pt x="15266" y="17742"/>
                </a:cubicBezTo>
                <a:cubicBezTo>
                  <a:pt x="15592" y="17302"/>
                  <a:pt x="15847" y="16826"/>
                  <a:pt x="16067" y="16316"/>
                </a:cubicBezTo>
                <a:close/>
                <a:moveTo>
                  <a:pt x="9940" y="16976"/>
                </a:moveTo>
                <a:cubicBezTo>
                  <a:pt x="10494" y="17117"/>
                  <a:pt x="11005" y="17302"/>
                  <a:pt x="11480" y="17557"/>
                </a:cubicBezTo>
                <a:cubicBezTo>
                  <a:pt x="11745" y="17671"/>
                  <a:pt x="12000" y="17777"/>
                  <a:pt x="12220" y="17927"/>
                </a:cubicBezTo>
                <a:cubicBezTo>
                  <a:pt x="11745" y="18437"/>
                  <a:pt x="11260" y="18922"/>
                  <a:pt x="10714" y="19397"/>
                </a:cubicBezTo>
                <a:cubicBezTo>
                  <a:pt x="10424" y="19247"/>
                  <a:pt x="10125" y="19142"/>
                  <a:pt x="9799" y="19027"/>
                </a:cubicBezTo>
                <a:cubicBezTo>
                  <a:pt x="9359" y="18878"/>
                  <a:pt x="8883" y="18737"/>
                  <a:pt x="8399" y="18622"/>
                </a:cubicBezTo>
                <a:cubicBezTo>
                  <a:pt x="8883" y="18147"/>
                  <a:pt x="9323" y="17707"/>
                  <a:pt x="9720" y="17231"/>
                </a:cubicBezTo>
                <a:cubicBezTo>
                  <a:pt x="9799" y="17161"/>
                  <a:pt x="9869" y="17046"/>
                  <a:pt x="9940" y="16976"/>
                </a:cubicBezTo>
                <a:close/>
                <a:moveTo>
                  <a:pt x="76154" y="16016"/>
                </a:moveTo>
                <a:cubicBezTo>
                  <a:pt x="76304" y="16791"/>
                  <a:pt x="76489" y="17557"/>
                  <a:pt x="76674" y="18367"/>
                </a:cubicBezTo>
                <a:cubicBezTo>
                  <a:pt x="75969" y="18657"/>
                  <a:pt x="75309" y="19027"/>
                  <a:pt x="74649" y="19397"/>
                </a:cubicBezTo>
                <a:cubicBezTo>
                  <a:pt x="74429" y="18622"/>
                  <a:pt x="74253" y="17892"/>
                  <a:pt x="74103" y="17161"/>
                </a:cubicBezTo>
                <a:cubicBezTo>
                  <a:pt x="74763" y="16721"/>
                  <a:pt x="75424" y="16316"/>
                  <a:pt x="76154" y="16016"/>
                </a:cubicBezTo>
                <a:close/>
                <a:moveTo>
                  <a:pt x="61557" y="16641"/>
                </a:moveTo>
                <a:lnTo>
                  <a:pt x="61557" y="16641"/>
                </a:lnTo>
                <a:cubicBezTo>
                  <a:pt x="61522" y="16976"/>
                  <a:pt x="61487" y="17302"/>
                  <a:pt x="61443" y="17636"/>
                </a:cubicBezTo>
                <a:cubicBezTo>
                  <a:pt x="60712" y="18261"/>
                  <a:pt x="59946" y="18842"/>
                  <a:pt x="59207" y="19432"/>
                </a:cubicBezTo>
                <a:cubicBezTo>
                  <a:pt x="59242" y="19098"/>
                  <a:pt x="59286" y="18772"/>
                  <a:pt x="59356" y="18437"/>
                </a:cubicBezTo>
                <a:cubicBezTo>
                  <a:pt x="60087" y="17856"/>
                  <a:pt x="60862" y="17266"/>
                  <a:pt x="61557" y="16641"/>
                </a:cubicBezTo>
                <a:close/>
                <a:moveTo>
                  <a:pt x="103596" y="17557"/>
                </a:moveTo>
                <a:lnTo>
                  <a:pt x="103596" y="17557"/>
                </a:lnTo>
                <a:cubicBezTo>
                  <a:pt x="104477" y="17742"/>
                  <a:pt x="105427" y="17892"/>
                  <a:pt x="106457" y="17997"/>
                </a:cubicBezTo>
                <a:cubicBezTo>
                  <a:pt x="106783" y="18481"/>
                  <a:pt x="107153" y="18992"/>
                  <a:pt x="107558" y="19503"/>
                </a:cubicBezTo>
                <a:cubicBezTo>
                  <a:pt x="106563" y="19432"/>
                  <a:pt x="105577" y="19283"/>
                  <a:pt x="104697" y="19098"/>
                </a:cubicBezTo>
                <a:cubicBezTo>
                  <a:pt x="104257" y="18587"/>
                  <a:pt x="103887" y="18076"/>
                  <a:pt x="103596" y="17557"/>
                </a:cubicBezTo>
                <a:close/>
                <a:moveTo>
                  <a:pt x="67650" y="15840"/>
                </a:moveTo>
                <a:cubicBezTo>
                  <a:pt x="67720" y="16571"/>
                  <a:pt x="67870" y="17302"/>
                  <a:pt x="68011" y="18076"/>
                </a:cubicBezTo>
                <a:cubicBezTo>
                  <a:pt x="67535" y="18622"/>
                  <a:pt x="67060" y="19142"/>
                  <a:pt x="66549" y="19617"/>
                </a:cubicBezTo>
                <a:cubicBezTo>
                  <a:pt x="66364" y="18878"/>
                  <a:pt x="66215" y="18147"/>
                  <a:pt x="66109" y="17416"/>
                </a:cubicBezTo>
                <a:cubicBezTo>
                  <a:pt x="66655" y="16897"/>
                  <a:pt x="67130" y="16386"/>
                  <a:pt x="67650" y="15840"/>
                </a:cubicBezTo>
                <a:close/>
                <a:moveTo>
                  <a:pt x="2351" y="18041"/>
                </a:moveTo>
                <a:cubicBezTo>
                  <a:pt x="3381" y="18041"/>
                  <a:pt x="4367" y="18041"/>
                  <a:pt x="5362" y="18147"/>
                </a:cubicBezTo>
                <a:cubicBezTo>
                  <a:pt x="4737" y="18701"/>
                  <a:pt x="4111" y="19247"/>
                  <a:pt x="3451" y="19758"/>
                </a:cubicBezTo>
                <a:cubicBezTo>
                  <a:pt x="2679" y="19679"/>
                  <a:pt x="1931" y="19639"/>
                  <a:pt x="1171" y="19639"/>
                </a:cubicBezTo>
                <a:cubicBezTo>
                  <a:pt x="917" y="19639"/>
                  <a:pt x="663" y="19643"/>
                  <a:pt x="405" y="19652"/>
                </a:cubicBezTo>
                <a:cubicBezTo>
                  <a:pt x="1065" y="19142"/>
                  <a:pt x="1726" y="18622"/>
                  <a:pt x="2351" y="18041"/>
                </a:cubicBezTo>
                <a:close/>
                <a:moveTo>
                  <a:pt x="69666" y="16236"/>
                </a:moveTo>
                <a:cubicBezTo>
                  <a:pt x="69771" y="16826"/>
                  <a:pt x="69921" y="17451"/>
                  <a:pt x="70071" y="18041"/>
                </a:cubicBezTo>
                <a:cubicBezTo>
                  <a:pt x="69771" y="18367"/>
                  <a:pt x="69516" y="18701"/>
                  <a:pt x="69226" y="19027"/>
                </a:cubicBezTo>
                <a:cubicBezTo>
                  <a:pt x="69005" y="19318"/>
                  <a:pt x="68785" y="19617"/>
                  <a:pt x="68530" y="19872"/>
                </a:cubicBezTo>
                <a:cubicBezTo>
                  <a:pt x="68380" y="19283"/>
                  <a:pt x="68231" y="18701"/>
                  <a:pt x="68125" y="18076"/>
                </a:cubicBezTo>
                <a:cubicBezTo>
                  <a:pt x="68310" y="17892"/>
                  <a:pt x="68486" y="17671"/>
                  <a:pt x="68636" y="17451"/>
                </a:cubicBezTo>
                <a:cubicBezTo>
                  <a:pt x="68970" y="17011"/>
                  <a:pt x="69331" y="16606"/>
                  <a:pt x="69666" y="16236"/>
                </a:cubicBezTo>
                <a:close/>
                <a:moveTo>
                  <a:pt x="99159" y="17381"/>
                </a:moveTo>
                <a:cubicBezTo>
                  <a:pt x="99960" y="17821"/>
                  <a:pt x="100805" y="18182"/>
                  <a:pt x="101765" y="18481"/>
                </a:cubicBezTo>
                <a:cubicBezTo>
                  <a:pt x="102126" y="18922"/>
                  <a:pt x="102496" y="19397"/>
                  <a:pt x="102936" y="19872"/>
                </a:cubicBezTo>
                <a:cubicBezTo>
                  <a:pt x="101985" y="19582"/>
                  <a:pt x="101061" y="19212"/>
                  <a:pt x="100260" y="18807"/>
                </a:cubicBezTo>
                <a:cubicBezTo>
                  <a:pt x="99855" y="18367"/>
                  <a:pt x="99485" y="17892"/>
                  <a:pt x="99159" y="17381"/>
                </a:cubicBezTo>
                <a:close/>
                <a:moveTo>
                  <a:pt x="81806" y="17046"/>
                </a:moveTo>
                <a:cubicBezTo>
                  <a:pt x="81842" y="17196"/>
                  <a:pt x="81877" y="17381"/>
                  <a:pt x="81912" y="17522"/>
                </a:cubicBezTo>
                <a:cubicBezTo>
                  <a:pt x="82027" y="18112"/>
                  <a:pt x="82176" y="18737"/>
                  <a:pt x="82352" y="19318"/>
                </a:cubicBezTo>
                <a:cubicBezTo>
                  <a:pt x="81331" y="19503"/>
                  <a:pt x="80371" y="19723"/>
                  <a:pt x="79491" y="19943"/>
                </a:cubicBezTo>
                <a:cubicBezTo>
                  <a:pt x="79385" y="19467"/>
                  <a:pt x="79236" y="18992"/>
                  <a:pt x="79165" y="18552"/>
                </a:cubicBezTo>
                <a:cubicBezTo>
                  <a:pt x="79095" y="18261"/>
                  <a:pt x="79016" y="17962"/>
                  <a:pt x="78945" y="17671"/>
                </a:cubicBezTo>
                <a:cubicBezTo>
                  <a:pt x="79826" y="17416"/>
                  <a:pt x="80776" y="17231"/>
                  <a:pt x="81806" y="17046"/>
                </a:cubicBezTo>
                <a:close/>
                <a:moveTo>
                  <a:pt x="71682" y="16456"/>
                </a:moveTo>
                <a:cubicBezTo>
                  <a:pt x="71832" y="17117"/>
                  <a:pt x="71972" y="17821"/>
                  <a:pt x="72157" y="18517"/>
                </a:cubicBezTo>
                <a:cubicBezTo>
                  <a:pt x="71647" y="18957"/>
                  <a:pt x="71127" y="19432"/>
                  <a:pt x="70617" y="19978"/>
                </a:cubicBezTo>
                <a:cubicBezTo>
                  <a:pt x="70467" y="19362"/>
                  <a:pt x="70291" y="18737"/>
                  <a:pt x="70141" y="18076"/>
                </a:cubicBezTo>
                <a:cubicBezTo>
                  <a:pt x="70652" y="17487"/>
                  <a:pt x="71171" y="16976"/>
                  <a:pt x="71682" y="16456"/>
                </a:cubicBezTo>
                <a:close/>
                <a:moveTo>
                  <a:pt x="17907" y="16677"/>
                </a:moveTo>
                <a:cubicBezTo>
                  <a:pt x="18198" y="17337"/>
                  <a:pt x="18453" y="18041"/>
                  <a:pt x="18708" y="18701"/>
                </a:cubicBezTo>
                <a:cubicBezTo>
                  <a:pt x="18744" y="18772"/>
                  <a:pt x="18788" y="18842"/>
                  <a:pt x="18823" y="18922"/>
                </a:cubicBezTo>
                <a:cubicBezTo>
                  <a:pt x="18673" y="19318"/>
                  <a:pt x="18524" y="19723"/>
                  <a:pt x="18383" y="20128"/>
                </a:cubicBezTo>
                <a:cubicBezTo>
                  <a:pt x="18347" y="20093"/>
                  <a:pt x="18347" y="20057"/>
                  <a:pt x="18303" y="19978"/>
                </a:cubicBezTo>
                <a:cubicBezTo>
                  <a:pt x="18013" y="19397"/>
                  <a:pt x="17687" y="18772"/>
                  <a:pt x="17353" y="18147"/>
                </a:cubicBezTo>
                <a:cubicBezTo>
                  <a:pt x="17573" y="17671"/>
                  <a:pt x="17758" y="17196"/>
                  <a:pt x="17907" y="16677"/>
                </a:cubicBezTo>
                <a:close/>
                <a:moveTo>
                  <a:pt x="5467" y="18182"/>
                </a:moveTo>
                <a:cubicBezTo>
                  <a:pt x="6418" y="18261"/>
                  <a:pt x="7343" y="18437"/>
                  <a:pt x="8223" y="18657"/>
                </a:cubicBezTo>
                <a:cubicBezTo>
                  <a:pt x="7704" y="19177"/>
                  <a:pt x="7122" y="19688"/>
                  <a:pt x="6497" y="20198"/>
                </a:cubicBezTo>
                <a:cubicBezTo>
                  <a:pt x="5538" y="20022"/>
                  <a:pt x="4552" y="19872"/>
                  <a:pt x="3557" y="19758"/>
                </a:cubicBezTo>
                <a:cubicBezTo>
                  <a:pt x="4217" y="19247"/>
                  <a:pt x="4842" y="18737"/>
                  <a:pt x="5467" y="18182"/>
                </a:cubicBezTo>
                <a:close/>
                <a:moveTo>
                  <a:pt x="97803" y="17451"/>
                </a:moveTo>
                <a:lnTo>
                  <a:pt x="97803" y="17451"/>
                </a:lnTo>
                <a:cubicBezTo>
                  <a:pt x="98349" y="17856"/>
                  <a:pt x="98939" y="18217"/>
                  <a:pt x="99564" y="18552"/>
                </a:cubicBezTo>
                <a:cubicBezTo>
                  <a:pt x="99784" y="18657"/>
                  <a:pt x="99960" y="18772"/>
                  <a:pt x="100180" y="18878"/>
                </a:cubicBezTo>
                <a:cubicBezTo>
                  <a:pt x="100585" y="19318"/>
                  <a:pt x="100955" y="19802"/>
                  <a:pt x="101360" y="20198"/>
                </a:cubicBezTo>
                <a:cubicBezTo>
                  <a:pt x="101025" y="20057"/>
                  <a:pt x="100735" y="19908"/>
                  <a:pt x="100400" y="19723"/>
                </a:cubicBezTo>
                <a:cubicBezTo>
                  <a:pt x="99890" y="19467"/>
                  <a:pt x="99379" y="19142"/>
                  <a:pt x="98860" y="18842"/>
                </a:cubicBezTo>
                <a:cubicBezTo>
                  <a:pt x="98499" y="18402"/>
                  <a:pt x="98129" y="17962"/>
                  <a:pt x="97803" y="17451"/>
                </a:cubicBezTo>
                <a:close/>
                <a:moveTo>
                  <a:pt x="94722" y="17742"/>
                </a:moveTo>
                <a:lnTo>
                  <a:pt x="94722" y="17742"/>
                </a:lnTo>
                <a:cubicBezTo>
                  <a:pt x="95523" y="18041"/>
                  <a:pt x="96263" y="18367"/>
                  <a:pt x="97028" y="18737"/>
                </a:cubicBezTo>
                <a:cubicBezTo>
                  <a:pt x="97398" y="19247"/>
                  <a:pt x="97803" y="19758"/>
                  <a:pt x="98199" y="20242"/>
                </a:cubicBezTo>
                <a:cubicBezTo>
                  <a:pt x="97398" y="19908"/>
                  <a:pt x="96553" y="19617"/>
                  <a:pt x="95708" y="19362"/>
                </a:cubicBezTo>
                <a:cubicBezTo>
                  <a:pt x="95523" y="19062"/>
                  <a:pt x="95338" y="18772"/>
                  <a:pt x="95162" y="18481"/>
                </a:cubicBezTo>
                <a:cubicBezTo>
                  <a:pt x="95012" y="18261"/>
                  <a:pt x="94863" y="17997"/>
                  <a:pt x="94722" y="17742"/>
                </a:cubicBezTo>
                <a:close/>
                <a:moveTo>
                  <a:pt x="95928" y="17082"/>
                </a:moveTo>
                <a:cubicBezTo>
                  <a:pt x="96439" y="17416"/>
                  <a:pt x="96958" y="17707"/>
                  <a:pt x="97433" y="18041"/>
                </a:cubicBezTo>
                <a:cubicBezTo>
                  <a:pt x="97909" y="18332"/>
                  <a:pt x="98349" y="18622"/>
                  <a:pt x="98824" y="18922"/>
                </a:cubicBezTo>
                <a:cubicBezTo>
                  <a:pt x="99229" y="19397"/>
                  <a:pt x="99634" y="19837"/>
                  <a:pt x="100004" y="20242"/>
                </a:cubicBezTo>
                <a:cubicBezTo>
                  <a:pt x="99740" y="20093"/>
                  <a:pt x="99485" y="19978"/>
                  <a:pt x="99229" y="19837"/>
                </a:cubicBezTo>
                <a:cubicBezTo>
                  <a:pt x="98534" y="19432"/>
                  <a:pt x="97803" y="19027"/>
                  <a:pt x="97064" y="18657"/>
                </a:cubicBezTo>
                <a:cubicBezTo>
                  <a:pt x="96659" y="18147"/>
                  <a:pt x="96298" y="17636"/>
                  <a:pt x="95928" y="17082"/>
                </a:cubicBezTo>
                <a:close/>
                <a:moveTo>
                  <a:pt x="12290" y="17962"/>
                </a:moveTo>
                <a:cubicBezTo>
                  <a:pt x="12915" y="18296"/>
                  <a:pt x="13505" y="18701"/>
                  <a:pt x="14051" y="19177"/>
                </a:cubicBezTo>
                <a:cubicBezTo>
                  <a:pt x="14016" y="19212"/>
                  <a:pt x="13946" y="19283"/>
                  <a:pt x="13901" y="19318"/>
                </a:cubicBezTo>
                <a:cubicBezTo>
                  <a:pt x="13541" y="19688"/>
                  <a:pt x="13136" y="20057"/>
                  <a:pt x="12695" y="20383"/>
                </a:cubicBezTo>
                <a:cubicBezTo>
                  <a:pt x="12105" y="20022"/>
                  <a:pt x="11445" y="19723"/>
                  <a:pt x="10820" y="19432"/>
                </a:cubicBezTo>
                <a:cubicBezTo>
                  <a:pt x="11340" y="18957"/>
                  <a:pt x="11815" y="18481"/>
                  <a:pt x="12290" y="17962"/>
                </a:cubicBezTo>
                <a:close/>
                <a:moveTo>
                  <a:pt x="15222" y="17856"/>
                </a:moveTo>
                <a:cubicBezTo>
                  <a:pt x="15706" y="18332"/>
                  <a:pt x="16147" y="18878"/>
                  <a:pt x="16543" y="19432"/>
                </a:cubicBezTo>
                <a:cubicBezTo>
                  <a:pt x="16287" y="19802"/>
                  <a:pt x="15997" y="20128"/>
                  <a:pt x="15662" y="20462"/>
                </a:cubicBezTo>
                <a:cubicBezTo>
                  <a:pt x="15187" y="20022"/>
                  <a:pt x="14711" y="19582"/>
                  <a:pt x="14201" y="19142"/>
                </a:cubicBezTo>
                <a:cubicBezTo>
                  <a:pt x="14562" y="18737"/>
                  <a:pt x="14932" y="18296"/>
                  <a:pt x="15222" y="17856"/>
                </a:cubicBezTo>
                <a:close/>
                <a:moveTo>
                  <a:pt x="101906" y="18517"/>
                </a:moveTo>
                <a:lnTo>
                  <a:pt x="101906" y="18517"/>
                </a:lnTo>
                <a:cubicBezTo>
                  <a:pt x="102751" y="18772"/>
                  <a:pt x="103667" y="18992"/>
                  <a:pt x="104661" y="19177"/>
                </a:cubicBezTo>
                <a:cubicBezTo>
                  <a:pt x="104987" y="19652"/>
                  <a:pt x="105427" y="20093"/>
                  <a:pt x="105868" y="20568"/>
                </a:cubicBezTo>
                <a:cubicBezTo>
                  <a:pt x="104882" y="20383"/>
                  <a:pt x="103966" y="20163"/>
                  <a:pt x="103086" y="19908"/>
                </a:cubicBezTo>
                <a:cubicBezTo>
                  <a:pt x="102681" y="19432"/>
                  <a:pt x="102276" y="18957"/>
                  <a:pt x="101906" y="18517"/>
                </a:cubicBezTo>
                <a:close/>
                <a:moveTo>
                  <a:pt x="78875" y="17671"/>
                </a:moveTo>
                <a:cubicBezTo>
                  <a:pt x="78945" y="17962"/>
                  <a:pt x="79016" y="18261"/>
                  <a:pt x="79051" y="18552"/>
                </a:cubicBezTo>
                <a:cubicBezTo>
                  <a:pt x="79165" y="19027"/>
                  <a:pt x="79271" y="19503"/>
                  <a:pt x="79421" y="19978"/>
                </a:cubicBezTo>
                <a:cubicBezTo>
                  <a:pt x="78690" y="20163"/>
                  <a:pt x="77994" y="20383"/>
                  <a:pt x="77334" y="20603"/>
                </a:cubicBezTo>
                <a:cubicBezTo>
                  <a:pt x="77255" y="20313"/>
                  <a:pt x="77184" y="20022"/>
                  <a:pt x="77114" y="19688"/>
                </a:cubicBezTo>
                <a:cubicBezTo>
                  <a:pt x="76964" y="19247"/>
                  <a:pt x="76894" y="18842"/>
                  <a:pt x="76779" y="18402"/>
                </a:cubicBezTo>
                <a:cubicBezTo>
                  <a:pt x="77440" y="18147"/>
                  <a:pt x="78135" y="17892"/>
                  <a:pt x="78875" y="17671"/>
                </a:cubicBezTo>
                <a:close/>
                <a:moveTo>
                  <a:pt x="89255" y="18701"/>
                </a:moveTo>
                <a:cubicBezTo>
                  <a:pt x="90390" y="18701"/>
                  <a:pt x="91491" y="18737"/>
                  <a:pt x="92521" y="18842"/>
                </a:cubicBezTo>
                <a:cubicBezTo>
                  <a:pt x="92847" y="19467"/>
                  <a:pt x="93181" y="20057"/>
                  <a:pt x="93507" y="20603"/>
                </a:cubicBezTo>
                <a:cubicBezTo>
                  <a:pt x="92957" y="20568"/>
                  <a:pt x="92398" y="20550"/>
                  <a:pt x="91839" y="20550"/>
                </a:cubicBezTo>
                <a:cubicBezTo>
                  <a:pt x="91279" y="20550"/>
                  <a:pt x="90720" y="20568"/>
                  <a:pt x="90170" y="20603"/>
                </a:cubicBezTo>
                <a:cubicBezTo>
                  <a:pt x="89836" y="20022"/>
                  <a:pt x="89545" y="19397"/>
                  <a:pt x="89255" y="18701"/>
                </a:cubicBezTo>
                <a:close/>
                <a:moveTo>
                  <a:pt x="74033" y="17196"/>
                </a:moveTo>
                <a:cubicBezTo>
                  <a:pt x="74173" y="17927"/>
                  <a:pt x="74358" y="18701"/>
                  <a:pt x="74578" y="19467"/>
                </a:cubicBezTo>
                <a:cubicBezTo>
                  <a:pt x="73988" y="19837"/>
                  <a:pt x="73407" y="20242"/>
                  <a:pt x="72818" y="20718"/>
                </a:cubicBezTo>
                <a:cubicBezTo>
                  <a:pt x="72633" y="19978"/>
                  <a:pt x="72448" y="19283"/>
                  <a:pt x="72272" y="18552"/>
                </a:cubicBezTo>
                <a:cubicBezTo>
                  <a:pt x="72818" y="18041"/>
                  <a:pt x="73407" y="17601"/>
                  <a:pt x="74033" y="17196"/>
                </a:cubicBezTo>
                <a:close/>
                <a:moveTo>
                  <a:pt x="8329" y="18701"/>
                </a:moveTo>
                <a:cubicBezTo>
                  <a:pt x="8839" y="18807"/>
                  <a:pt x="9323" y="18957"/>
                  <a:pt x="9799" y="19098"/>
                </a:cubicBezTo>
                <a:cubicBezTo>
                  <a:pt x="10089" y="19212"/>
                  <a:pt x="10345" y="19318"/>
                  <a:pt x="10644" y="19467"/>
                </a:cubicBezTo>
                <a:cubicBezTo>
                  <a:pt x="10125" y="19908"/>
                  <a:pt x="9614" y="20348"/>
                  <a:pt x="9024" y="20788"/>
                </a:cubicBezTo>
                <a:lnTo>
                  <a:pt x="7704" y="20462"/>
                </a:lnTo>
                <a:cubicBezTo>
                  <a:pt x="7343" y="20348"/>
                  <a:pt x="6973" y="20277"/>
                  <a:pt x="6603" y="20198"/>
                </a:cubicBezTo>
                <a:cubicBezTo>
                  <a:pt x="7228" y="19688"/>
                  <a:pt x="7783" y="19212"/>
                  <a:pt x="8329" y="18701"/>
                </a:cubicBezTo>
                <a:close/>
                <a:moveTo>
                  <a:pt x="61443" y="17742"/>
                </a:moveTo>
                <a:lnTo>
                  <a:pt x="61443" y="17742"/>
                </a:lnTo>
                <a:cubicBezTo>
                  <a:pt x="61408" y="18261"/>
                  <a:pt x="61372" y="18737"/>
                  <a:pt x="61408" y="19247"/>
                </a:cubicBezTo>
                <a:cubicBezTo>
                  <a:pt x="60677" y="19802"/>
                  <a:pt x="59902" y="20383"/>
                  <a:pt x="59136" y="20902"/>
                </a:cubicBezTo>
                <a:cubicBezTo>
                  <a:pt x="59136" y="20462"/>
                  <a:pt x="59171" y="19978"/>
                  <a:pt x="59207" y="19538"/>
                </a:cubicBezTo>
                <a:cubicBezTo>
                  <a:pt x="59946" y="18957"/>
                  <a:pt x="60712" y="18367"/>
                  <a:pt x="61443" y="17742"/>
                </a:cubicBezTo>
                <a:close/>
                <a:moveTo>
                  <a:pt x="89175" y="18701"/>
                </a:moveTo>
                <a:cubicBezTo>
                  <a:pt x="89439" y="19397"/>
                  <a:pt x="89730" y="20022"/>
                  <a:pt x="90056" y="20603"/>
                </a:cubicBezTo>
                <a:cubicBezTo>
                  <a:pt x="88920" y="20682"/>
                  <a:pt x="87820" y="20788"/>
                  <a:pt x="86719" y="20938"/>
                </a:cubicBezTo>
                <a:cubicBezTo>
                  <a:pt x="86428" y="20277"/>
                  <a:pt x="86173" y="19617"/>
                  <a:pt x="85918" y="18922"/>
                </a:cubicBezTo>
                <a:cubicBezTo>
                  <a:pt x="87054" y="18807"/>
                  <a:pt x="88154" y="18737"/>
                  <a:pt x="89175" y="18701"/>
                </a:cubicBezTo>
                <a:close/>
                <a:moveTo>
                  <a:pt x="92626" y="18842"/>
                </a:moveTo>
                <a:lnTo>
                  <a:pt x="92626" y="18842"/>
                </a:lnTo>
                <a:cubicBezTo>
                  <a:pt x="92917" y="18878"/>
                  <a:pt x="93252" y="18922"/>
                  <a:pt x="93542" y="18992"/>
                </a:cubicBezTo>
                <a:cubicBezTo>
                  <a:pt x="94282" y="19098"/>
                  <a:pt x="94977" y="19247"/>
                  <a:pt x="95637" y="19432"/>
                </a:cubicBezTo>
                <a:cubicBezTo>
                  <a:pt x="95998" y="19943"/>
                  <a:pt x="96368" y="20497"/>
                  <a:pt x="96738" y="20973"/>
                </a:cubicBezTo>
                <a:cubicBezTo>
                  <a:pt x="96218" y="20902"/>
                  <a:pt x="95743" y="20788"/>
                  <a:pt x="95232" y="20753"/>
                </a:cubicBezTo>
                <a:cubicBezTo>
                  <a:pt x="94678" y="20682"/>
                  <a:pt x="94167" y="20638"/>
                  <a:pt x="93621" y="20603"/>
                </a:cubicBezTo>
                <a:cubicBezTo>
                  <a:pt x="93252" y="20057"/>
                  <a:pt x="92917" y="19467"/>
                  <a:pt x="92626" y="18842"/>
                </a:cubicBezTo>
                <a:close/>
                <a:moveTo>
                  <a:pt x="104767" y="19212"/>
                </a:moveTo>
                <a:lnTo>
                  <a:pt x="104767" y="19212"/>
                </a:lnTo>
                <a:cubicBezTo>
                  <a:pt x="105683" y="19397"/>
                  <a:pt x="106642" y="19503"/>
                  <a:pt x="107628" y="19617"/>
                </a:cubicBezTo>
                <a:cubicBezTo>
                  <a:pt x="108033" y="20093"/>
                  <a:pt x="108474" y="20533"/>
                  <a:pt x="108914" y="20973"/>
                </a:cubicBezTo>
                <a:cubicBezTo>
                  <a:pt x="107884" y="20902"/>
                  <a:pt x="106933" y="20753"/>
                  <a:pt x="106017" y="20603"/>
                </a:cubicBezTo>
                <a:cubicBezTo>
                  <a:pt x="105542" y="20128"/>
                  <a:pt x="105137" y="19652"/>
                  <a:pt x="104767" y="19212"/>
                </a:cubicBezTo>
                <a:close/>
                <a:moveTo>
                  <a:pt x="63794" y="17381"/>
                </a:moveTo>
                <a:cubicBezTo>
                  <a:pt x="63829" y="17962"/>
                  <a:pt x="63908" y="18587"/>
                  <a:pt x="64014" y="19212"/>
                </a:cubicBezTo>
                <a:cubicBezTo>
                  <a:pt x="63248" y="19837"/>
                  <a:pt x="62438" y="20418"/>
                  <a:pt x="61628" y="21008"/>
                </a:cubicBezTo>
                <a:cubicBezTo>
                  <a:pt x="61557" y="20418"/>
                  <a:pt x="61522" y="19872"/>
                  <a:pt x="61487" y="19283"/>
                </a:cubicBezTo>
                <a:cubicBezTo>
                  <a:pt x="62288" y="18657"/>
                  <a:pt x="63063" y="18041"/>
                  <a:pt x="63794" y="17381"/>
                </a:cubicBezTo>
                <a:close/>
                <a:moveTo>
                  <a:pt x="17317" y="18261"/>
                </a:moveTo>
                <a:cubicBezTo>
                  <a:pt x="17608" y="18842"/>
                  <a:pt x="17943" y="19432"/>
                  <a:pt x="18233" y="20022"/>
                </a:cubicBezTo>
                <a:cubicBezTo>
                  <a:pt x="18268" y="20093"/>
                  <a:pt x="18303" y="20163"/>
                  <a:pt x="18303" y="20242"/>
                </a:cubicBezTo>
                <a:cubicBezTo>
                  <a:pt x="18198" y="20533"/>
                  <a:pt x="18013" y="20788"/>
                  <a:pt x="17828" y="21079"/>
                </a:cubicBezTo>
                <a:cubicBezTo>
                  <a:pt x="17467" y="20533"/>
                  <a:pt x="17062" y="19943"/>
                  <a:pt x="16657" y="19432"/>
                </a:cubicBezTo>
                <a:cubicBezTo>
                  <a:pt x="16912" y="19062"/>
                  <a:pt x="17133" y="18657"/>
                  <a:pt x="17317" y="18261"/>
                </a:cubicBezTo>
                <a:close/>
                <a:moveTo>
                  <a:pt x="59242" y="18552"/>
                </a:moveTo>
                <a:cubicBezTo>
                  <a:pt x="59207" y="18842"/>
                  <a:pt x="59136" y="19177"/>
                  <a:pt x="59101" y="19503"/>
                </a:cubicBezTo>
                <a:cubicBezTo>
                  <a:pt x="58361" y="20057"/>
                  <a:pt x="57631" y="20638"/>
                  <a:pt x="56900" y="21158"/>
                </a:cubicBezTo>
                <a:cubicBezTo>
                  <a:pt x="56970" y="20858"/>
                  <a:pt x="57041" y="20533"/>
                  <a:pt x="57120" y="20242"/>
                </a:cubicBezTo>
                <a:cubicBezTo>
                  <a:pt x="57816" y="19652"/>
                  <a:pt x="58546" y="19098"/>
                  <a:pt x="59242" y="18552"/>
                </a:cubicBezTo>
                <a:close/>
                <a:moveTo>
                  <a:pt x="17467" y="12609"/>
                </a:moveTo>
                <a:cubicBezTo>
                  <a:pt x="18198" y="13965"/>
                  <a:pt x="18708" y="15470"/>
                  <a:pt x="19184" y="17011"/>
                </a:cubicBezTo>
                <a:cubicBezTo>
                  <a:pt x="19529" y="18023"/>
                  <a:pt x="19864" y="19059"/>
                  <a:pt x="20280" y="20056"/>
                </a:cubicBezTo>
                <a:lnTo>
                  <a:pt x="20280" y="20056"/>
                </a:lnTo>
                <a:lnTo>
                  <a:pt x="20179" y="20022"/>
                </a:lnTo>
                <a:cubicBezTo>
                  <a:pt x="20108" y="20277"/>
                  <a:pt x="20064" y="20497"/>
                  <a:pt x="19994" y="20718"/>
                </a:cubicBezTo>
                <a:cubicBezTo>
                  <a:pt x="19959" y="20902"/>
                  <a:pt x="19923" y="21079"/>
                  <a:pt x="19888" y="21263"/>
                </a:cubicBezTo>
                <a:cubicBezTo>
                  <a:pt x="19518" y="20497"/>
                  <a:pt x="19184" y="19688"/>
                  <a:pt x="18893" y="18922"/>
                </a:cubicBezTo>
                <a:cubicBezTo>
                  <a:pt x="18964" y="18701"/>
                  <a:pt x="19043" y="18481"/>
                  <a:pt x="19078" y="18261"/>
                </a:cubicBezTo>
                <a:cubicBezTo>
                  <a:pt x="19149" y="18041"/>
                  <a:pt x="19228" y="17821"/>
                  <a:pt x="19263" y="17601"/>
                </a:cubicBezTo>
                <a:lnTo>
                  <a:pt x="19184" y="17557"/>
                </a:lnTo>
                <a:cubicBezTo>
                  <a:pt x="19113" y="17777"/>
                  <a:pt x="19078" y="17997"/>
                  <a:pt x="19008" y="18261"/>
                </a:cubicBezTo>
                <a:cubicBezTo>
                  <a:pt x="18964" y="18402"/>
                  <a:pt x="18893" y="18587"/>
                  <a:pt x="18858" y="18772"/>
                </a:cubicBezTo>
                <a:cubicBezTo>
                  <a:pt x="18823" y="18737"/>
                  <a:pt x="18823" y="18701"/>
                  <a:pt x="18823" y="18657"/>
                </a:cubicBezTo>
                <a:cubicBezTo>
                  <a:pt x="18524" y="17962"/>
                  <a:pt x="18268" y="17231"/>
                  <a:pt x="17978" y="16571"/>
                </a:cubicBezTo>
                <a:cubicBezTo>
                  <a:pt x="18048" y="16236"/>
                  <a:pt x="18163" y="15875"/>
                  <a:pt x="18268" y="15541"/>
                </a:cubicBezTo>
                <a:cubicBezTo>
                  <a:pt x="18303" y="15400"/>
                  <a:pt x="18383" y="15215"/>
                  <a:pt x="18418" y="15030"/>
                </a:cubicBezTo>
                <a:lnTo>
                  <a:pt x="18347" y="15030"/>
                </a:lnTo>
                <a:cubicBezTo>
                  <a:pt x="18303" y="15180"/>
                  <a:pt x="18233" y="15356"/>
                  <a:pt x="18198" y="15541"/>
                </a:cubicBezTo>
                <a:cubicBezTo>
                  <a:pt x="18083" y="15840"/>
                  <a:pt x="18013" y="16131"/>
                  <a:pt x="17907" y="16421"/>
                </a:cubicBezTo>
                <a:cubicBezTo>
                  <a:pt x="17608" y="15726"/>
                  <a:pt x="17247" y="15065"/>
                  <a:pt x="16842" y="14405"/>
                </a:cubicBezTo>
                <a:cubicBezTo>
                  <a:pt x="17062" y="13815"/>
                  <a:pt x="17247" y="13234"/>
                  <a:pt x="17423" y="12644"/>
                </a:cubicBezTo>
                <a:lnTo>
                  <a:pt x="17467" y="12609"/>
                </a:lnTo>
                <a:close/>
                <a:moveTo>
                  <a:pt x="66030" y="17487"/>
                </a:moveTo>
                <a:cubicBezTo>
                  <a:pt x="66144" y="18217"/>
                  <a:pt x="66285" y="18957"/>
                  <a:pt x="66470" y="19688"/>
                </a:cubicBezTo>
                <a:cubicBezTo>
                  <a:pt x="65845" y="20242"/>
                  <a:pt x="65185" y="20788"/>
                  <a:pt x="64524" y="21299"/>
                </a:cubicBezTo>
                <a:cubicBezTo>
                  <a:pt x="64348" y="20603"/>
                  <a:pt x="64198" y="19908"/>
                  <a:pt x="64084" y="19247"/>
                </a:cubicBezTo>
                <a:cubicBezTo>
                  <a:pt x="64744" y="18701"/>
                  <a:pt x="65405" y="18112"/>
                  <a:pt x="66030" y="17487"/>
                </a:cubicBezTo>
                <a:close/>
                <a:moveTo>
                  <a:pt x="100365" y="18957"/>
                </a:moveTo>
                <a:lnTo>
                  <a:pt x="100365" y="18957"/>
                </a:lnTo>
                <a:cubicBezTo>
                  <a:pt x="101210" y="19362"/>
                  <a:pt x="102091" y="19688"/>
                  <a:pt x="103042" y="19978"/>
                </a:cubicBezTo>
                <a:cubicBezTo>
                  <a:pt x="103447" y="20418"/>
                  <a:pt x="103852" y="20858"/>
                  <a:pt x="104327" y="21299"/>
                </a:cubicBezTo>
                <a:cubicBezTo>
                  <a:pt x="103341" y="21008"/>
                  <a:pt x="102425" y="20682"/>
                  <a:pt x="101580" y="20313"/>
                </a:cubicBezTo>
                <a:cubicBezTo>
                  <a:pt x="101175" y="19872"/>
                  <a:pt x="100770" y="19432"/>
                  <a:pt x="100365" y="18957"/>
                </a:cubicBezTo>
                <a:close/>
                <a:moveTo>
                  <a:pt x="68046" y="18182"/>
                </a:moveTo>
                <a:cubicBezTo>
                  <a:pt x="68160" y="18772"/>
                  <a:pt x="68310" y="19362"/>
                  <a:pt x="68451" y="19943"/>
                </a:cubicBezTo>
                <a:cubicBezTo>
                  <a:pt x="67975" y="20462"/>
                  <a:pt x="67500" y="20973"/>
                  <a:pt x="66989" y="21413"/>
                </a:cubicBezTo>
                <a:cubicBezTo>
                  <a:pt x="66840" y="20858"/>
                  <a:pt x="66690" y="20277"/>
                  <a:pt x="66549" y="19723"/>
                </a:cubicBezTo>
                <a:cubicBezTo>
                  <a:pt x="67060" y="19212"/>
                  <a:pt x="67570" y="18701"/>
                  <a:pt x="68046" y="18182"/>
                </a:cubicBezTo>
                <a:close/>
                <a:moveTo>
                  <a:pt x="14122" y="19212"/>
                </a:moveTo>
                <a:cubicBezTo>
                  <a:pt x="14641" y="19617"/>
                  <a:pt x="15116" y="20057"/>
                  <a:pt x="15592" y="20533"/>
                </a:cubicBezTo>
                <a:lnTo>
                  <a:pt x="15557" y="20568"/>
                </a:lnTo>
                <a:cubicBezTo>
                  <a:pt x="15222" y="20858"/>
                  <a:pt x="14861" y="21158"/>
                  <a:pt x="14456" y="21448"/>
                </a:cubicBezTo>
                <a:cubicBezTo>
                  <a:pt x="13901" y="21079"/>
                  <a:pt x="13356" y="20753"/>
                  <a:pt x="12801" y="20418"/>
                </a:cubicBezTo>
                <a:cubicBezTo>
                  <a:pt x="13206" y="20093"/>
                  <a:pt x="13576" y="19758"/>
                  <a:pt x="13946" y="19397"/>
                </a:cubicBezTo>
                <a:cubicBezTo>
                  <a:pt x="14016" y="19318"/>
                  <a:pt x="14051" y="19283"/>
                  <a:pt x="14122" y="19212"/>
                </a:cubicBezTo>
                <a:close/>
                <a:moveTo>
                  <a:pt x="85839" y="18922"/>
                </a:moveTo>
                <a:cubicBezTo>
                  <a:pt x="86059" y="19617"/>
                  <a:pt x="86314" y="20277"/>
                  <a:pt x="86649" y="20938"/>
                </a:cubicBezTo>
                <a:cubicBezTo>
                  <a:pt x="85654" y="21079"/>
                  <a:pt x="84703" y="21228"/>
                  <a:pt x="83752" y="21378"/>
                </a:cubicBezTo>
                <a:cubicBezTo>
                  <a:pt x="83532" y="21413"/>
                  <a:pt x="83347" y="21448"/>
                  <a:pt x="83162" y="21484"/>
                </a:cubicBezTo>
                <a:cubicBezTo>
                  <a:pt x="82872" y="20823"/>
                  <a:pt x="82652" y="20093"/>
                  <a:pt x="82467" y="19397"/>
                </a:cubicBezTo>
                <a:cubicBezTo>
                  <a:pt x="82907" y="19318"/>
                  <a:pt x="83347" y="19247"/>
                  <a:pt x="83823" y="19177"/>
                </a:cubicBezTo>
                <a:cubicBezTo>
                  <a:pt x="84518" y="19062"/>
                  <a:pt x="85178" y="18992"/>
                  <a:pt x="85839" y="18922"/>
                </a:cubicBezTo>
                <a:close/>
                <a:moveTo>
                  <a:pt x="10750" y="19503"/>
                </a:moveTo>
                <a:cubicBezTo>
                  <a:pt x="11375" y="19758"/>
                  <a:pt x="12035" y="20093"/>
                  <a:pt x="12625" y="20418"/>
                </a:cubicBezTo>
                <a:cubicBezTo>
                  <a:pt x="12185" y="20823"/>
                  <a:pt x="11701" y="21158"/>
                  <a:pt x="11225" y="21519"/>
                </a:cubicBezTo>
                <a:cubicBezTo>
                  <a:pt x="10530" y="21263"/>
                  <a:pt x="9834" y="21043"/>
                  <a:pt x="9139" y="20823"/>
                </a:cubicBezTo>
                <a:cubicBezTo>
                  <a:pt x="9684" y="20383"/>
                  <a:pt x="10239" y="19943"/>
                  <a:pt x="10750" y="19503"/>
                </a:cubicBezTo>
                <a:close/>
                <a:moveTo>
                  <a:pt x="76709" y="18437"/>
                </a:moveTo>
                <a:cubicBezTo>
                  <a:pt x="76779" y="18878"/>
                  <a:pt x="76894" y="19283"/>
                  <a:pt x="76999" y="19723"/>
                </a:cubicBezTo>
                <a:cubicBezTo>
                  <a:pt x="77114" y="20022"/>
                  <a:pt x="77184" y="20348"/>
                  <a:pt x="77255" y="20638"/>
                </a:cubicBezTo>
                <a:cubicBezTo>
                  <a:pt x="76559" y="20938"/>
                  <a:pt x="75899" y="21228"/>
                  <a:pt x="75274" y="21598"/>
                </a:cubicBezTo>
                <a:cubicBezTo>
                  <a:pt x="75239" y="21448"/>
                  <a:pt x="75203" y="21343"/>
                  <a:pt x="75168" y="21193"/>
                </a:cubicBezTo>
                <a:cubicBezTo>
                  <a:pt x="74983" y="20603"/>
                  <a:pt x="74834" y="20057"/>
                  <a:pt x="74693" y="19503"/>
                </a:cubicBezTo>
                <a:cubicBezTo>
                  <a:pt x="75309" y="19098"/>
                  <a:pt x="75969" y="18737"/>
                  <a:pt x="76709" y="18437"/>
                </a:cubicBezTo>
                <a:close/>
                <a:moveTo>
                  <a:pt x="99045" y="19062"/>
                </a:moveTo>
                <a:lnTo>
                  <a:pt x="99045" y="19062"/>
                </a:lnTo>
                <a:cubicBezTo>
                  <a:pt x="99485" y="19318"/>
                  <a:pt x="99925" y="19582"/>
                  <a:pt x="100365" y="19802"/>
                </a:cubicBezTo>
                <a:cubicBezTo>
                  <a:pt x="100735" y="20022"/>
                  <a:pt x="101140" y="20198"/>
                  <a:pt x="101545" y="20383"/>
                </a:cubicBezTo>
                <a:cubicBezTo>
                  <a:pt x="101941" y="20823"/>
                  <a:pt x="102381" y="21228"/>
                  <a:pt x="102786" y="21633"/>
                </a:cubicBezTo>
                <a:cubicBezTo>
                  <a:pt x="102566" y="21519"/>
                  <a:pt x="102346" y="21448"/>
                  <a:pt x="102161" y="21343"/>
                </a:cubicBezTo>
                <a:cubicBezTo>
                  <a:pt x="101501" y="21043"/>
                  <a:pt x="100841" y="20718"/>
                  <a:pt x="100224" y="20383"/>
                </a:cubicBezTo>
                <a:cubicBezTo>
                  <a:pt x="99855" y="19978"/>
                  <a:pt x="99450" y="19538"/>
                  <a:pt x="99045" y="19062"/>
                </a:cubicBezTo>
                <a:close/>
                <a:moveTo>
                  <a:pt x="70071" y="18147"/>
                </a:moveTo>
                <a:cubicBezTo>
                  <a:pt x="70212" y="18807"/>
                  <a:pt x="70396" y="19432"/>
                  <a:pt x="70546" y="20057"/>
                </a:cubicBezTo>
                <a:cubicBezTo>
                  <a:pt x="70176" y="20418"/>
                  <a:pt x="69807" y="20823"/>
                  <a:pt x="69446" y="21263"/>
                </a:cubicBezTo>
                <a:cubicBezTo>
                  <a:pt x="69296" y="21413"/>
                  <a:pt x="69190" y="21563"/>
                  <a:pt x="69041" y="21704"/>
                </a:cubicBezTo>
                <a:cubicBezTo>
                  <a:pt x="68891" y="21123"/>
                  <a:pt x="68706" y="20533"/>
                  <a:pt x="68565" y="19978"/>
                </a:cubicBezTo>
                <a:cubicBezTo>
                  <a:pt x="68821" y="19688"/>
                  <a:pt x="69076" y="19397"/>
                  <a:pt x="69296" y="19098"/>
                </a:cubicBezTo>
                <a:cubicBezTo>
                  <a:pt x="69551" y="18772"/>
                  <a:pt x="69807" y="18481"/>
                  <a:pt x="70071" y="18147"/>
                </a:cubicBezTo>
                <a:close/>
                <a:moveTo>
                  <a:pt x="97178" y="18842"/>
                </a:moveTo>
                <a:cubicBezTo>
                  <a:pt x="97838" y="19177"/>
                  <a:pt x="98499" y="19538"/>
                  <a:pt x="99194" y="19908"/>
                </a:cubicBezTo>
                <a:cubicBezTo>
                  <a:pt x="99520" y="20093"/>
                  <a:pt x="99855" y="20277"/>
                  <a:pt x="100180" y="20418"/>
                </a:cubicBezTo>
                <a:cubicBezTo>
                  <a:pt x="100480" y="20788"/>
                  <a:pt x="100770" y="21079"/>
                  <a:pt x="101025" y="21343"/>
                </a:cubicBezTo>
                <a:cubicBezTo>
                  <a:pt x="101175" y="21448"/>
                  <a:pt x="101281" y="21598"/>
                  <a:pt x="101430" y="21704"/>
                </a:cubicBezTo>
                <a:cubicBezTo>
                  <a:pt x="101360" y="21668"/>
                  <a:pt x="101281" y="21633"/>
                  <a:pt x="101210" y="21598"/>
                </a:cubicBezTo>
                <a:cubicBezTo>
                  <a:pt x="100260" y="21158"/>
                  <a:pt x="99344" y="20718"/>
                  <a:pt x="98384" y="20313"/>
                </a:cubicBezTo>
                <a:cubicBezTo>
                  <a:pt x="97979" y="19837"/>
                  <a:pt x="97583" y="19362"/>
                  <a:pt x="97178" y="18842"/>
                </a:cubicBezTo>
                <a:close/>
                <a:moveTo>
                  <a:pt x="3451" y="19837"/>
                </a:moveTo>
                <a:cubicBezTo>
                  <a:pt x="4481" y="19943"/>
                  <a:pt x="5467" y="20093"/>
                  <a:pt x="6418" y="20277"/>
                </a:cubicBezTo>
                <a:cubicBezTo>
                  <a:pt x="5837" y="20753"/>
                  <a:pt x="5212" y="21228"/>
                  <a:pt x="4552" y="21739"/>
                </a:cubicBezTo>
                <a:cubicBezTo>
                  <a:pt x="3522" y="21563"/>
                  <a:pt x="2500" y="21448"/>
                  <a:pt x="1470" y="21343"/>
                </a:cubicBezTo>
                <a:cubicBezTo>
                  <a:pt x="2166" y="20858"/>
                  <a:pt x="2826" y="20348"/>
                  <a:pt x="3451" y="19837"/>
                </a:cubicBezTo>
                <a:close/>
                <a:moveTo>
                  <a:pt x="95778" y="19467"/>
                </a:moveTo>
                <a:lnTo>
                  <a:pt x="95778" y="19467"/>
                </a:lnTo>
                <a:cubicBezTo>
                  <a:pt x="96659" y="19723"/>
                  <a:pt x="97504" y="20057"/>
                  <a:pt x="98349" y="20383"/>
                </a:cubicBezTo>
                <a:cubicBezTo>
                  <a:pt x="98754" y="20858"/>
                  <a:pt x="99159" y="21343"/>
                  <a:pt x="99599" y="21783"/>
                </a:cubicBezTo>
                <a:cubicBezTo>
                  <a:pt x="98719" y="21484"/>
                  <a:pt x="97803" y="21193"/>
                  <a:pt x="96844" y="21008"/>
                </a:cubicBezTo>
                <a:cubicBezTo>
                  <a:pt x="96483" y="20497"/>
                  <a:pt x="96113" y="19978"/>
                  <a:pt x="95778" y="19467"/>
                </a:cubicBezTo>
                <a:close/>
                <a:moveTo>
                  <a:pt x="16622" y="19503"/>
                </a:moveTo>
                <a:cubicBezTo>
                  <a:pt x="17027" y="20022"/>
                  <a:pt x="17388" y="20603"/>
                  <a:pt x="17793" y="21158"/>
                </a:cubicBezTo>
                <a:cubicBezTo>
                  <a:pt x="17573" y="21378"/>
                  <a:pt x="17353" y="21633"/>
                  <a:pt x="17097" y="21853"/>
                </a:cubicBezTo>
                <a:lnTo>
                  <a:pt x="17062" y="21889"/>
                </a:lnTo>
                <a:cubicBezTo>
                  <a:pt x="17027" y="21853"/>
                  <a:pt x="16983" y="21818"/>
                  <a:pt x="16948" y="21783"/>
                </a:cubicBezTo>
                <a:cubicBezTo>
                  <a:pt x="16543" y="21343"/>
                  <a:pt x="16147" y="20938"/>
                  <a:pt x="15706" y="20533"/>
                </a:cubicBezTo>
                <a:cubicBezTo>
                  <a:pt x="16067" y="20198"/>
                  <a:pt x="16367" y="19872"/>
                  <a:pt x="16622" y="19503"/>
                </a:cubicBezTo>
                <a:close/>
                <a:moveTo>
                  <a:pt x="103191" y="20022"/>
                </a:moveTo>
                <a:lnTo>
                  <a:pt x="103191" y="20022"/>
                </a:lnTo>
                <a:cubicBezTo>
                  <a:pt x="104072" y="20277"/>
                  <a:pt x="104987" y="20497"/>
                  <a:pt x="105982" y="20682"/>
                </a:cubicBezTo>
                <a:cubicBezTo>
                  <a:pt x="106387" y="21123"/>
                  <a:pt x="106862" y="21563"/>
                  <a:pt x="107338" y="22003"/>
                </a:cubicBezTo>
                <a:cubicBezTo>
                  <a:pt x="106343" y="21818"/>
                  <a:pt x="105392" y="21598"/>
                  <a:pt x="104512" y="21343"/>
                </a:cubicBezTo>
                <a:cubicBezTo>
                  <a:pt x="104036" y="20902"/>
                  <a:pt x="103596" y="20462"/>
                  <a:pt x="103191" y="20022"/>
                </a:cubicBezTo>
                <a:close/>
                <a:moveTo>
                  <a:pt x="72192" y="18622"/>
                </a:moveTo>
                <a:cubicBezTo>
                  <a:pt x="72377" y="19318"/>
                  <a:pt x="72562" y="20057"/>
                  <a:pt x="72747" y="20788"/>
                </a:cubicBezTo>
                <a:cubicBezTo>
                  <a:pt x="72228" y="21193"/>
                  <a:pt x="71752" y="21633"/>
                  <a:pt x="71242" y="22109"/>
                </a:cubicBezTo>
                <a:cubicBezTo>
                  <a:pt x="71022" y="21448"/>
                  <a:pt x="70837" y="20753"/>
                  <a:pt x="70652" y="20057"/>
                </a:cubicBezTo>
                <a:cubicBezTo>
                  <a:pt x="71171" y="19538"/>
                  <a:pt x="71682" y="19062"/>
                  <a:pt x="72192" y="18622"/>
                </a:cubicBezTo>
                <a:close/>
                <a:moveTo>
                  <a:pt x="82352" y="19432"/>
                </a:moveTo>
                <a:cubicBezTo>
                  <a:pt x="82572" y="20128"/>
                  <a:pt x="82792" y="20823"/>
                  <a:pt x="83057" y="21519"/>
                </a:cubicBezTo>
                <a:cubicBezTo>
                  <a:pt x="82027" y="21704"/>
                  <a:pt x="81076" y="21889"/>
                  <a:pt x="80195" y="22109"/>
                </a:cubicBezTo>
                <a:cubicBezTo>
                  <a:pt x="79931" y="21413"/>
                  <a:pt x="79711" y="20718"/>
                  <a:pt x="79535" y="20022"/>
                </a:cubicBezTo>
                <a:cubicBezTo>
                  <a:pt x="80415" y="19802"/>
                  <a:pt x="81331" y="19617"/>
                  <a:pt x="82352" y="19432"/>
                </a:cubicBezTo>
                <a:close/>
                <a:moveTo>
                  <a:pt x="6533" y="20277"/>
                </a:moveTo>
                <a:cubicBezTo>
                  <a:pt x="6938" y="20348"/>
                  <a:pt x="7299" y="20462"/>
                  <a:pt x="7704" y="20533"/>
                </a:cubicBezTo>
                <a:cubicBezTo>
                  <a:pt x="8108" y="20638"/>
                  <a:pt x="8549" y="20753"/>
                  <a:pt x="8954" y="20858"/>
                </a:cubicBezTo>
                <a:cubicBezTo>
                  <a:pt x="8399" y="21343"/>
                  <a:pt x="7783" y="21783"/>
                  <a:pt x="7158" y="22223"/>
                </a:cubicBezTo>
                <a:cubicBezTo>
                  <a:pt x="6603" y="22109"/>
                  <a:pt x="6022" y="22003"/>
                  <a:pt x="5467" y="21889"/>
                </a:cubicBezTo>
                <a:cubicBezTo>
                  <a:pt x="5212" y="21853"/>
                  <a:pt x="4957" y="21818"/>
                  <a:pt x="4701" y="21783"/>
                </a:cubicBezTo>
                <a:cubicBezTo>
                  <a:pt x="5318" y="21263"/>
                  <a:pt x="5943" y="20753"/>
                  <a:pt x="6533" y="20277"/>
                </a:cubicBezTo>
                <a:close/>
                <a:moveTo>
                  <a:pt x="18858" y="19027"/>
                </a:moveTo>
                <a:cubicBezTo>
                  <a:pt x="19149" y="19837"/>
                  <a:pt x="19483" y="20603"/>
                  <a:pt x="19844" y="21378"/>
                </a:cubicBezTo>
                <a:cubicBezTo>
                  <a:pt x="19739" y="21668"/>
                  <a:pt x="19624" y="21959"/>
                  <a:pt x="19483" y="22258"/>
                </a:cubicBezTo>
                <a:cubicBezTo>
                  <a:pt x="19113" y="21598"/>
                  <a:pt x="18744" y="20902"/>
                  <a:pt x="18418" y="20242"/>
                </a:cubicBezTo>
                <a:cubicBezTo>
                  <a:pt x="18603" y="19837"/>
                  <a:pt x="18744" y="19432"/>
                  <a:pt x="18858" y="19027"/>
                </a:cubicBezTo>
                <a:close/>
                <a:moveTo>
                  <a:pt x="12731" y="20497"/>
                </a:moveTo>
                <a:cubicBezTo>
                  <a:pt x="13285" y="20788"/>
                  <a:pt x="13831" y="21158"/>
                  <a:pt x="14386" y="21484"/>
                </a:cubicBezTo>
                <a:cubicBezTo>
                  <a:pt x="14016" y="21783"/>
                  <a:pt x="13611" y="22038"/>
                  <a:pt x="13206" y="22293"/>
                </a:cubicBezTo>
                <a:cubicBezTo>
                  <a:pt x="12581" y="22038"/>
                  <a:pt x="11965" y="21783"/>
                  <a:pt x="11304" y="21563"/>
                </a:cubicBezTo>
                <a:cubicBezTo>
                  <a:pt x="11780" y="21228"/>
                  <a:pt x="12255" y="20858"/>
                  <a:pt x="12731" y="20497"/>
                </a:cubicBezTo>
                <a:close/>
                <a:moveTo>
                  <a:pt x="91878" y="20649"/>
                </a:moveTo>
                <a:cubicBezTo>
                  <a:pt x="92442" y="20649"/>
                  <a:pt x="93009" y="20660"/>
                  <a:pt x="93577" y="20682"/>
                </a:cubicBezTo>
                <a:cubicBezTo>
                  <a:pt x="93912" y="21228"/>
                  <a:pt x="94317" y="21783"/>
                  <a:pt x="94722" y="22293"/>
                </a:cubicBezTo>
                <a:cubicBezTo>
                  <a:pt x="94505" y="22287"/>
                  <a:pt x="94290" y="22284"/>
                  <a:pt x="94077" y="22284"/>
                </a:cubicBezTo>
                <a:cubicBezTo>
                  <a:pt x="93125" y="22284"/>
                  <a:pt x="92198" y="22342"/>
                  <a:pt x="91271" y="22399"/>
                </a:cubicBezTo>
                <a:cubicBezTo>
                  <a:pt x="90866" y="21889"/>
                  <a:pt x="90540" y="21299"/>
                  <a:pt x="90205" y="20682"/>
                </a:cubicBezTo>
                <a:cubicBezTo>
                  <a:pt x="90756" y="20660"/>
                  <a:pt x="91315" y="20649"/>
                  <a:pt x="91878" y="20649"/>
                </a:cubicBezTo>
                <a:close/>
                <a:moveTo>
                  <a:pt x="15662" y="20603"/>
                </a:moveTo>
                <a:cubicBezTo>
                  <a:pt x="16067" y="21008"/>
                  <a:pt x="16472" y="21413"/>
                  <a:pt x="16912" y="21818"/>
                </a:cubicBezTo>
                <a:cubicBezTo>
                  <a:pt x="16912" y="21853"/>
                  <a:pt x="16948" y="21889"/>
                  <a:pt x="16983" y="21924"/>
                </a:cubicBezTo>
                <a:cubicBezTo>
                  <a:pt x="16728" y="22144"/>
                  <a:pt x="16402" y="22329"/>
                  <a:pt x="16067" y="22514"/>
                </a:cubicBezTo>
                <a:cubicBezTo>
                  <a:pt x="16032" y="22478"/>
                  <a:pt x="15997" y="22478"/>
                  <a:pt x="15962" y="22443"/>
                </a:cubicBezTo>
                <a:cubicBezTo>
                  <a:pt x="15486" y="22109"/>
                  <a:pt x="15002" y="21818"/>
                  <a:pt x="14527" y="21484"/>
                </a:cubicBezTo>
                <a:cubicBezTo>
                  <a:pt x="14932" y="21228"/>
                  <a:pt x="15266" y="20938"/>
                  <a:pt x="15592" y="20638"/>
                </a:cubicBezTo>
                <a:cubicBezTo>
                  <a:pt x="15627" y="20603"/>
                  <a:pt x="15627" y="20603"/>
                  <a:pt x="15662" y="20603"/>
                </a:cubicBezTo>
                <a:close/>
                <a:moveTo>
                  <a:pt x="93692" y="20682"/>
                </a:moveTo>
                <a:lnTo>
                  <a:pt x="93692" y="20682"/>
                </a:lnTo>
                <a:cubicBezTo>
                  <a:pt x="94202" y="20718"/>
                  <a:pt x="94722" y="20753"/>
                  <a:pt x="95232" y="20823"/>
                </a:cubicBezTo>
                <a:cubicBezTo>
                  <a:pt x="95743" y="20902"/>
                  <a:pt x="96298" y="20973"/>
                  <a:pt x="96808" y="21079"/>
                </a:cubicBezTo>
                <a:cubicBezTo>
                  <a:pt x="97213" y="21598"/>
                  <a:pt x="97618" y="22073"/>
                  <a:pt x="98023" y="22549"/>
                </a:cubicBezTo>
                <a:cubicBezTo>
                  <a:pt x="97284" y="22443"/>
                  <a:pt x="96518" y="22364"/>
                  <a:pt x="95708" y="22293"/>
                </a:cubicBezTo>
                <a:lnTo>
                  <a:pt x="94827" y="22293"/>
                </a:lnTo>
                <a:cubicBezTo>
                  <a:pt x="94422" y="21783"/>
                  <a:pt x="94018" y="21263"/>
                  <a:pt x="93692" y="20682"/>
                </a:cubicBezTo>
                <a:close/>
                <a:moveTo>
                  <a:pt x="59101" y="19617"/>
                </a:moveTo>
                <a:lnTo>
                  <a:pt x="59101" y="19617"/>
                </a:lnTo>
                <a:cubicBezTo>
                  <a:pt x="59066" y="20057"/>
                  <a:pt x="59066" y="20533"/>
                  <a:pt x="59066" y="20973"/>
                </a:cubicBezTo>
                <a:cubicBezTo>
                  <a:pt x="58291" y="21519"/>
                  <a:pt x="57481" y="22073"/>
                  <a:pt x="56680" y="22619"/>
                </a:cubicBezTo>
                <a:cubicBezTo>
                  <a:pt x="56750" y="22179"/>
                  <a:pt x="56786" y="21739"/>
                  <a:pt x="56865" y="21299"/>
                </a:cubicBezTo>
                <a:cubicBezTo>
                  <a:pt x="57596" y="20753"/>
                  <a:pt x="58361" y="20198"/>
                  <a:pt x="59101" y="19617"/>
                </a:cubicBezTo>
                <a:close/>
                <a:moveTo>
                  <a:pt x="61408" y="19362"/>
                </a:moveTo>
                <a:cubicBezTo>
                  <a:pt x="61408" y="19908"/>
                  <a:pt x="61487" y="20497"/>
                  <a:pt x="61557" y="21079"/>
                </a:cubicBezTo>
                <a:cubicBezTo>
                  <a:pt x="60783" y="21598"/>
                  <a:pt x="60017" y="22109"/>
                  <a:pt x="59242" y="22619"/>
                </a:cubicBezTo>
                <a:cubicBezTo>
                  <a:pt x="59207" y="22073"/>
                  <a:pt x="59171" y="21563"/>
                  <a:pt x="59136" y="21008"/>
                </a:cubicBezTo>
                <a:cubicBezTo>
                  <a:pt x="59902" y="20462"/>
                  <a:pt x="60677" y="19908"/>
                  <a:pt x="61408" y="19362"/>
                </a:cubicBezTo>
                <a:close/>
                <a:moveTo>
                  <a:pt x="9059" y="20902"/>
                </a:moveTo>
                <a:cubicBezTo>
                  <a:pt x="9764" y="21123"/>
                  <a:pt x="10459" y="21343"/>
                  <a:pt x="11119" y="21598"/>
                </a:cubicBezTo>
                <a:cubicBezTo>
                  <a:pt x="10600" y="21959"/>
                  <a:pt x="10054" y="22329"/>
                  <a:pt x="9544" y="22698"/>
                </a:cubicBezTo>
                <a:cubicBezTo>
                  <a:pt x="8769" y="22549"/>
                  <a:pt x="8003" y="22399"/>
                  <a:pt x="7299" y="22258"/>
                </a:cubicBezTo>
                <a:cubicBezTo>
                  <a:pt x="7888" y="21818"/>
                  <a:pt x="8478" y="21343"/>
                  <a:pt x="9059" y="20902"/>
                </a:cubicBezTo>
                <a:close/>
                <a:moveTo>
                  <a:pt x="101721" y="20462"/>
                </a:moveTo>
                <a:lnTo>
                  <a:pt x="101721" y="20462"/>
                </a:lnTo>
                <a:cubicBezTo>
                  <a:pt x="102566" y="20823"/>
                  <a:pt x="103482" y="21158"/>
                  <a:pt x="104441" y="21413"/>
                </a:cubicBezTo>
                <a:cubicBezTo>
                  <a:pt x="104882" y="21853"/>
                  <a:pt x="105357" y="22258"/>
                  <a:pt x="105832" y="22698"/>
                </a:cubicBezTo>
                <a:cubicBezTo>
                  <a:pt x="104846" y="22399"/>
                  <a:pt x="103887" y="22073"/>
                  <a:pt x="103006" y="21704"/>
                </a:cubicBezTo>
                <a:cubicBezTo>
                  <a:pt x="102601" y="21343"/>
                  <a:pt x="102161" y="20902"/>
                  <a:pt x="101721" y="20462"/>
                </a:cubicBezTo>
                <a:close/>
                <a:moveTo>
                  <a:pt x="79421" y="20057"/>
                </a:moveTo>
                <a:cubicBezTo>
                  <a:pt x="79605" y="20753"/>
                  <a:pt x="79826" y="21448"/>
                  <a:pt x="80116" y="22144"/>
                </a:cubicBezTo>
                <a:cubicBezTo>
                  <a:pt x="79385" y="22329"/>
                  <a:pt x="78690" y="22514"/>
                  <a:pt x="78030" y="22769"/>
                </a:cubicBezTo>
                <a:cubicBezTo>
                  <a:pt x="77774" y="22109"/>
                  <a:pt x="77589" y="21413"/>
                  <a:pt x="77369" y="20718"/>
                </a:cubicBezTo>
                <a:cubicBezTo>
                  <a:pt x="78030" y="20462"/>
                  <a:pt x="78725" y="20242"/>
                  <a:pt x="79421" y="20057"/>
                </a:cubicBezTo>
                <a:close/>
                <a:moveTo>
                  <a:pt x="18383" y="20313"/>
                </a:moveTo>
                <a:cubicBezTo>
                  <a:pt x="18708" y="21008"/>
                  <a:pt x="19043" y="21668"/>
                  <a:pt x="19448" y="22329"/>
                </a:cubicBezTo>
                <a:cubicBezTo>
                  <a:pt x="19334" y="22514"/>
                  <a:pt x="19228" y="22663"/>
                  <a:pt x="19078" y="22804"/>
                </a:cubicBezTo>
                <a:cubicBezTo>
                  <a:pt x="18673" y="22258"/>
                  <a:pt x="18268" y="21704"/>
                  <a:pt x="17863" y="21158"/>
                </a:cubicBezTo>
                <a:cubicBezTo>
                  <a:pt x="18083" y="20858"/>
                  <a:pt x="18233" y="20603"/>
                  <a:pt x="18383" y="20313"/>
                </a:cubicBezTo>
                <a:close/>
                <a:moveTo>
                  <a:pt x="90100" y="20718"/>
                </a:moveTo>
                <a:cubicBezTo>
                  <a:pt x="90425" y="21299"/>
                  <a:pt x="90795" y="21889"/>
                  <a:pt x="91156" y="22399"/>
                </a:cubicBezTo>
                <a:cubicBezTo>
                  <a:pt x="90021" y="22514"/>
                  <a:pt x="88885" y="22619"/>
                  <a:pt x="87749" y="22804"/>
                </a:cubicBezTo>
                <a:cubicBezTo>
                  <a:pt x="87379" y="22223"/>
                  <a:pt x="87054" y="21633"/>
                  <a:pt x="86754" y="21008"/>
                </a:cubicBezTo>
                <a:cubicBezTo>
                  <a:pt x="87855" y="20858"/>
                  <a:pt x="88955" y="20753"/>
                  <a:pt x="90100" y="20718"/>
                </a:cubicBezTo>
                <a:close/>
                <a:moveTo>
                  <a:pt x="74614" y="19538"/>
                </a:moveTo>
                <a:cubicBezTo>
                  <a:pt x="74763" y="20093"/>
                  <a:pt x="74913" y="20638"/>
                  <a:pt x="75054" y="21228"/>
                </a:cubicBezTo>
                <a:cubicBezTo>
                  <a:pt x="75089" y="21378"/>
                  <a:pt x="75133" y="21484"/>
                  <a:pt x="75203" y="21633"/>
                </a:cubicBezTo>
                <a:cubicBezTo>
                  <a:pt x="74578" y="22003"/>
                  <a:pt x="73988" y="22364"/>
                  <a:pt x="73407" y="22839"/>
                </a:cubicBezTo>
                <a:cubicBezTo>
                  <a:pt x="73258" y="22399"/>
                  <a:pt x="73152" y="22003"/>
                  <a:pt x="73038" y="21598"/>
                </a:cubicBezTo>
                <a:lnTo>
                  <a:pt x="72967" y="21193"/>
                </a:lnTo>
                <a:cubicBezTo>
                  <a:pt x="72932" y="21079"/>
                  <a:pt x="72888" y="20938"/>
                  <a:pt x="72853" y="20788"/>
                </a:cubicBezTo>
                <a:cubicBezTo>
                  <a:pt x="73407" y="20348"/>
                  <a:pt x="73988" y="19908"/>
                  <a:pt x="74614" y="19538"/>
                </a:cubicBezTo>
                <a:close/>
                <a:moveTo>
                  <a:pt x="57006" y="20313"/>
                </a:moveTo>
                <a:cubicBezTo>
                  <a:pt x="56935" y="20603"/>
                  <a:pt x="56865" y="20938"/>
                  <a:pt x="56786" y="21228"/>
                </a:cubicBezTo>
                <a:cubicBezTo>
                  <a:pt x="56345" y="21563"/>
                  <a:pt x="55905" y="21889"/>
                  <a:pt x="55500" y="22179"/>
                </a:cubicBezTo>
                <a:cubicBezTo>
                  <a:pt x="55174" y="22443"/>
                  <a:pt x="54840" y="22663"/>
                  <a:pt x="54549" y="22883"/>
                </a:cubicBezTo>
                <a:cubicBezTo>
                  <a:pt x="54620" y="22549"/>
                  <a:pt x="54734" y="22258"/>
                  <a:pt x="54805" y="21959"/>
                </a:cubicBezTo>
                <a:cubicBezTo>
                  <a:pt x="55210" y="21668"/>
                  <a:pt x="55615" y="21413"/>
                  <a:pt x="56020" y="21079"/>
                </a:cubicBezTo>
                <a:lnTo>
                  <a:pt x="56530" y="20682"/>
                </a:lnTo>
                <a:cubicBezTo>
                  <a:pt x="56715" y="20533"/>
                  <a:pt x="56865" y="20418"/>
                  <a:pt x="57006" y="20313"/>
                </a:cubicBezTo>
                <a:close/>
                <a:moveTo>
                  <a:pt x="100400" y="20568"/>
                </a:moveTo>
                <a:cubicBezTo>
                  <a:pt x="100955" y="20858"/>
                  <a:pt x="101545" y="21158"/>
                  <a:pt x="102126" y="21413"/>
                </a:cubicBezTo>
                <a:cubicBezTo>
                  <a:pt x="102381" y="21563"/>
                  <a:pt x="102681" y="21668"/>
                  <a:pt x="102971" y="21783"/>
                </a:cubicBezTo>
                <a:cubicBezTo>
                  <a:pt x="103262" y="22073"/>
                  <a:pt x="103526" y="22329"/>
                  <a:pt x="103816" y="22584"/>
                </a:cubicBezTo>
                <a:cubicBezTo>
                  <a:pt x="103966" y="22734"/>
                  <a:pt x="104142" y="22839"/>
                  <a:pt x="104292" y="22989"/>
                </a:cubicBezTo>
                <a:cubicBezTo>
                  <a:pt x="104221" y="22954"/>
                  <a:pt x="104107" y="22954"/>
                  <a:pt x="104036" y="22919"/>
                </a:cubicBezTo>
                <a:cubicBezTo>
                  <a:pt x="103226" y="22549"/>
                  <a:pt x="102425" y="22179"/>
                  <a:pt x="101651" y="21818"/>
                </a:cubicBezTo>
                <a:cubicBezTo>
                  <a:pt x="101466" y="21633"/>
                  <a:pt x="101281" y="21448"/>
                  <a:pt x="101105" y="21263"/>
                </a:cubicBezTo>
                <a:cubicBezTo>
                  <a:pt x="100885" y="21079"/>
                  <a:pt x="100664" y="20823"/>
                  <a:pt x="100400" y="20568"/>
                </a:cubicBezTo>
                <a:close/>
                <a:moveTo>
                  <a:pt x="14456" y="21563"/>
                </a:moveTo>
                <a:cubicBezTo>
                  <a:pt x="14967" y="21853"/>
                  <a:pt x="15442" y="22179"/>
                  <a:pt x="15926" y="22514"/>
                </a:cubicBezTo>
                <a:cubicBezTo>
                  <a:pt x="15926" y="22514"/>
                  <a:pt x="15962" y="22549"/>
                  <a:pt x="15997" y="22549"/>
                </a:cubicBezTo>
                <a:cubicBezTo>
                  <a:pt x="15662" y="22734"/>
                  <a:pt x="15337" y="22883"/>
                  <a:pt x="15002" y="23024"/>
                </a:cubicBezTo>
                <a:cubicBezTo>
                  <a:pt x="14421" y="22804"/>
                  <a:pt x="13866" y="22549"/>
                  <a:pt x="13320" y="22329"/>
                </a:cubicBezTo>
                <a:cubicBezTo>
                  <a:pt x="13681" y="22073"/>
                  <a:pt x="14086" y="21818"/>
                  <a:pt x="14456" y="21563"/>
                </a:cubicBezTo>
                <a:close/>
                <a:moveTo>
                  <a:pt x="66470" y="19758"/>
                </a:moveTo>
                <a:cubicBezTo>
                  <a:pt x="66620" y="20348"/>
                  <a:pt x="66769" y="20938"/>
                  <a:pt x="66910" y="21484"/>
                </a:cubicBezTo>
                <a:cubicBezTo>
                  <a:pt x="66285" y="22038"/>
                  <a:pt x="65669" y="22549"/>
                  <a:pt x="64964" y="23024"/>
                </a:cubicBezTo>
                <a:cubicBezTo>
                  <a:pt x="64824" y="22478"/>
                  <a:pt x="64674" y="21924"/>
                  <a:pt x="64524" y="21378"/>
                </a:cubicBezTo>
                <a:cubicBezTo>
                  <a:pt x="65229" y="20902"/>
                  <a:pt x="65845" y="20348"/>
                  <a:pt x="66470" y="19758"/>
                </a:cubicBezTo>
                <a:close/>
                <a:moveTo>
                  <a:pt x="98534" y="20462"/>
                </a:moveTo>
                <a:lnTo>
                  <a:pt x="98534" y="20462"/>
                </a:lnTo>
                <a:cubicBezTo>
                  <a:pt x="99414" y="20858"/>
                  <a:pt x="100295" y="21263"/>
                  <a:pt x="101175" y="21668"/>
                </a:cubicBezTo>
                <a:cubicBezTo>
                  <a:pt x="101325" y="21739"/>
                  <a:pt x="101466" y="21818"/>
                  <a:pt x="101615" y="21889"/>
                </a:cubicBezTo>
                <a:cubicBezTo>
                  <a:pt x="102020" y="22293"/>
                  <a:pt x="102381" y="22663"/>
                  <a:pt x="102786" y="23024"/>
                </a:cubicBezTo>
                <a:cubicBezTo>
                  <a:pt x="101800" y="22619"/>
                  <a:pt x="100805" y="22223"/>
                  <a:pt x="99784" y="21853"/>
                </a:cubicBezTo>
                <a:cubicBezTo>
                  <a:pt x="99379" y="21413"/>
                  <a:pt x="98939" y="20938"/>
                  <a:pt x="98534" y="20462"/>
                </a:cubicBezTo>
                <a:close/>
                <a:moveTo>
                  <a:pt x="64014" y="19283"/>
                </a:moveTo>
                <a:cubicBezTo>
                  <a:pt x="64128" y="19978"/>
                  <a:pt x="64269" y="20682"/>
                  <a:pt x="64454" y="21378"/>
                </a:cubicBezTo>
                <a:cubicBezTo>
                  <a:pt x="63644" y="21959"/>
                  <a:pt x="62807" y="22549"/>
                  <a:pt x="61962" y="23059"/>
                </a:cubicBezTo>
                <a:cubicBezTo>
                  <a:pt x="61813" y="22399"/>
                  <a:pt x="61707" y="21783"/>
                  <a:pt x="61628" y="21123"/>
                </a:cubicBezTo>
                <a:cubicBezTo>
                  <a:pt x="62438" y="20533"/>
                  <a:pt x="63248" y="19943"/>
                  <a:pt x="64014" y="19283"/>
                </a:cubicBezTo>
                <a:close/>
                <a:moveTo>
                  <a:pt x="11225" y="21633"/>
                </a:moveTo>
                <a:cubicBezTo>
                  <a:pt x="11850" y="21853"/>
                  <a:pt x="12475" y="22109"/>
                  <a:pt x="13100" y="22364"/>
                </a:cubicBezTo>
                <a:cubicBezTo>
                  <a:pt x="12766" y="22549"/>
                  <a:pt x="12440" y="22769"/>
                  <a:pt x="12105" y="22989"/>
                </a:cubicBezTo>
                <a:cubicBezTo>
                  <a:pt x="12000" y="23024"/>
                  <a:pt x="11885" y="23103"/>
                  <a:pt x="11780" y="23174"/>
                </a:cubicBezTo>
                <a:cubicBezTo>
                  <a:pt x="11040" y="23024"/>
                  <a:pt x="10345" y="22883"/>
                  <a:pt x="9649" y="22734"/>
                </a:cubicBezTo>
                <a:cubicBezTo>
                  <a:pt x="10160" y="22364"/>
                  <a:pt x="10714" y="22003"/>
                  <a:pt x="11225" y="21633"/>
                </a:cubicBezTo>
                <a:close/>
                <a:moveTo>
                  <a:pt x="68486" y="20057"/>
                </a:moveTo>
                <a:cubicBezTo>
                  <a:pt x="68636" y="20638"/>
                  <a:pt x="68821" y="21193"/>
                  <a:pt x="68970" y="21783"/>
                </a:cubicBezTo>
                <a:cubicBezTo>
                  <a:pt x="68530" y="22293"/>
                  <a:pt x="68011" y="22769"/>
                  <a:pt x="67500" y="23209"/>
                </a:cubicBezTo>
                <a:cubicBezTo>
                  <a:pt x="67315" y="22663"/>
                  <a:pt x="67165" y="22073"/>
                  <a:pt x="67025" y="21519"/>
                </a:cubicBezTo>
                <a:cubicBezTo>
                  <a:pt x="67535" y="21043"/>
                  <a:pt x="68011" y="20568"/>
                  <a:pt x="68486" y="20057"/>
                </a:cubicBezTo>
                <a:close/>
                <a:moveTo>
                  <a:pt x="17828" y="21228"/>
                </a:moveTo>
                <a:cubicBezTo>
                  <a:pt x="18198" y="21783"/>
                  <a:pt x="18603" y="22329"/>
                  <a:pt x="19008" y="22883"/>
                </a:cubicBezTo>
                <a:cubicBezTo>
                  <a:pt x="18858" y="22989"/>
                  <a:pt x="18673" y="23139"/>
                  <a:pt x="18453" y="23244"/>
                </a:cubicBezTo>
                <a:cubicBezTo>
                  <a:pt x="17978" y="22804"/>
                  <a:pt x="17573" y="22364"/>
                  <a:pt x="17133" y="21924"/>
                </a:cubicBezTo>
                <a:cubicBezTo>
                  <a:pt x="17423" y="21704"/>
                  <a:pt x="17643" y="21448"/>
                  <a:pt x="17828" y="21228"/>
                </a:cubicBezTo>
                <a:close/>
                <a:moveTo>
                  <a:pt x="96958" y="21123"/>
                </a:moveTo>
                <a:lnTo>
                  <a:pt x="96958" y="21123"/>
                </a:lnTo>
                <a:cubicBezTo>
                  <a:pt x="97909" y="21299"/>
                  <a:pt x="98824" y="21598"/>
                  <a:pt x="99705" y="21924"/>
                </a:cubicBezTo>
                <a:cubicBezTo>
                  <a:pt x="100180" y="22399"/>
                  <a:pt x="100664" y="22883"/>
                  <a:pt x="101140" y="23324"/>
                </a:cubicBezTo>
                <a:cubicBezTo>
                  <a:pt x="100145" y="23024"/>
                  <a:pt x="99194" y="22769"/>
                  <a:pt x="98164" y="22584"/>
                </a:cubicBezTo>
                <a:cubicBezTo>
                  <a:pt x="97724" y="22109"/>
                  <a:pt x="97319" y="21633"/>
                  <a:pt x="96958" y="21123"/>
                </a:cubicBezTo>
                <a:close/>
                <a:moveTo>
                  <a:pt x="86684" y="21043"/>
                </a:moveTo>
                <a:cubicBezTo>
                  <a:pt x="86974" y="21633"/>
                  <a:pt x="87309" y="22223"/>
                  <a:pt x="87679" y="22804"/>
                </a:cubicBezTo>
                <a:cubicBezTo>
                  <a:pt x="86534" y="22954"/>
                  <a:pt x="85398" y="23139"/>
                  <a:pt x="84263" y="23324"/>
                </a:cubicBezTo>
                <a:lnTo>
                  <a:pt x="84228" y="23324"/>
                </a:lnTo>
                <a:cubicBezTo>
                  <a:pt x="84192" y="23324"/>
                  <a:pt x="84157" y="23359"/>
                  <a:pt x="84078" y="23359"/>
                </a:cubicBezTo>
                <a:cubicBezTo>
                  <a:pt x="83752" y="22769"/>
                  <a:pt x="83453" y="22179"/>
                  <a:pt x="83197" y="21563"/>
                </a:cubicBezTo>
                <a:cubicBezTo>
                  <a:pt x="83382" y="21519"/>
                  <a:pt x="83567" y="21519"/>
                  <a:pt x="83752" y="21484"/>
                </a:cubicBezTo>
                <a:cubicBezTo>
                  <a:pt x="84703" y="21299"/>
                  <a:pt x="85698" y="21158"/>
                  <a:pt x="86684" y="21043"/>
                </a:cubicBezTo>
                <a:close/>
                <a:moveTo>
                  <a:pt x="104626" y="21484"/>
                </a:moveTo>
                <a:lnTo>
                  <a:pt x="104626" y="21484"/>
                </a:lnTo>
                <a:cubicBezTo>
                  <a:pt x="105507" y="21704"/>
                  <a:pt x="106457" y="21924"/>
                  <a:pt x="107444" y="22109"/>
                </a:cubicBezTo>
                <a:cubicBezTo>
                  <a:pt x="107928" y="22549"/>
                  <a:pt x="108438" y="22954"/>
                  <a:pt x="108984" y="23429"/>
                </a:cubicBezTo>
                <a:cubicBezTo>
                  <a:pt x="107963" y="23244"/>
                  <a:pt x="106968" y="23024"/>
                  <a:pt x="106053" y="22769"/>
                </a:cubicBezTo>
                <a:cubicBezTo>
                  <a:pt x="105542" y="22329"/>
                  <a:pt x="105066" y="21889"/>
                  <a:pt x="104626" y="21484"/>
                </a:cubicBezTo>
                <a:close/>
                <a:moveTo>
                  <a:pt x="4587" y="21818"/>
                </a:moveTo>
                <a:cubicBezTo>
                  <a:pt x="4877" y="21889"/>
                  <a:pt x="5177" y="21924"/>
                  <a:pt x="5467" y="22003"/>
                </a:cubicBezTo>
                <a:cubicBezTo>
                  <a:pt x="5978" y="22109"/>
                  <a:pt x="6533" y="22179"/>
                  <a:pt x="7078" y="22293"/>
                </a:cubicBezTo>
                <a:cubicBezTo>
                  <a:pt x="6823" y="22478"/>
                  <a:pt x="6568" y="22663"/>
                  <a:pt x="6312" y="22883"/>
                </a:cubicBezTo>
                <a:cubicBezTo>
                  <a:pt x="6057" y="23059"/>
                  <a:pt x="5758" y="23280"/>
                  <a:pt x="5503" y="23464"/>
                </a:cubicBezTo>
                <a:cubicBezTo>
                  <a:pt x="5027" y="23394"/>
                  <a:pt x="4516" y="23324"/>
                  <a:pt x="4041" y="23244"/>
                </a:cubicBezTo>
                <a:cubicBezTo>
                  <a:pt x="3671" y="23174"/>
                  <a:pt x="3266" y="23139"/>
                  <a:pt x="2897" y="23103"/>
                </a:cubicBezTo>
                <a:cubicBezTo>
                  <a:pt x="3302" y="22804"/>
                  <a:pt x="3707" y="22514"/>
                  <a:pt x="4111" y="22179"/>
                </a:cubicBezTo>
                <a:cubicBezTo>
                  <a:pt x="4261" y="22073"/>
                  <a:pt x="4437" y="21959"/>
                  <a:pt x="4587" y="21818"/>
                </a:cubicBezTo>
                <a:close/>
                <a:moveTo>
                  <a:pt x="20283" y="20062"/>
                </a:moveTo>
                <a:cubicBezTo>
                  <a:pt x="20619" y="20867"/>
                  <a:pt x="21008" y="21645"/>
                  <a:pt x="21499" y="22364"/>
                </a:cubicBezTo>
                <a:cubicBezTo>
                  <a:pt x="21350" y="22804"/>
                  <a:pt x="21244" y="23174"/>
                  <a:pt x="21130" y="23464"/>
                </a:cubicBezTo>
                <a:cubicBezTo>
                  <a:pt x="20654" y="22804"/>
                  <a:pt x="20284" y="22109"/>
                  <a:pt x="19923" y="21378"/>
                </a:cubicBezTo>
                <a:cubicBezTo>
                  <a:pt x="19994" y="21158"/>
                  <a:pt x="20029" y="20973"/>
                  <a:pt x="20108" y="20753"/>
                </a:cubicBezTo>
                <a:cubicBezTo>
                  <a:pt x="20143" y="20534"/>
                  <a:pt x="20213" y="20281"/>
                  <a:pt x="20283" y="20062"/>
                </a:cubicBezTo>
                <a:close/>
                <a:moveTo>
                  <a:pt x="17062" y="22003"/>
                </a:moveTo>
                <a:cubicBezTo>
                  <a:pt x="17502" y="22443"/>
                  <a:pt x="17907" y="22883"/>
                  <a:pt x="18383" y="23280"/>
                </a:cubicBezTo>
                <a:cubicBezTo>
                  <a:pt x="18347" y="23280"/>
                  <a:pt x="18347" y="23324"/>
                  <a:pt x="18347" y="23324"/>
                </a:cubicBezTo>
                <a:cubicBezTo>
                  <a:pt x="18127" y="23394"/>
                  <a:pt x="17907" y="23500"/>
                  <a:pt x="17687" y="23579"/>
                </a:cubicBezTo>
                <a:cubicBezTo>
                  <a:pt x="17168" y="23244"/>
                  <a:pt x="16657" y="22919"/>
                  <a:pt x="16147" y="22549"/>
                </a:cubicBezTo>
                <a:cubicBezTo>
                  <a:pt x="16472" y="22399"/>
                  <a:pt x="16807" y="22223"/>
                  <a:pt x="17062" y="22003"/>
                </a:cubicBezTo>
                <a:close/>
                <a:moveTo>
                  <a:pt x="13206" y="22399"/>
                </a:moveTo>
                <a:cubicBezTo>
                  <a:pt x="13761" y="22619"/>
                  <a:pt x="14342" y="22839"/>
                  <a:pt x="14896" y="23059"/>
                </a:cubicBezTo>
                <a:cubicBezTo>
                  <a:pt x="14782" y="23139"/>
                  <a:pt x="14711" y="23174"/>
                  <a:pt x="14606" y="23209"/>
                </a:cubicBezTo>
                <a:cubicBezTo>
                  <a:pt x="14306" y="23359"/>
                  <a:pt x="14016" y="23464"/>
                  <a:pt x="13725" y="23614"/>
                </a:cubicBezTo>
                <a:cubicBezTo>
                  <a:pt x="13100" y="23464"/>
                  <a:pt x="12510" y="23324"/>
                  <a:pt x="11885" y="23209"/>
                </a:cubicBezTo>
                <a:cubicBezTo>
                  <a:pt x="11965" y="23139"/>
                  <a:pt x="12070" y="23103"/>
                  <a:pt x="12141" y="23059"/>
                </a:cubicBezTo>
                <a:cubicBezTo>
                  <a:pt x="12510" y="22839"/>
                  <a:pt x="12845" y="22619"/>
                  <a:pt x="13206" y="22399"/>
                </a:cubicBezTo>
                <a:close/>
                <a:moveTo>
                  <a:pt x="77290" y="20753"/>
                </a:moveTo>
                <a:cubicBezTo>
                  <a:pt x="77475" y="21448"/>
                  <a:pt x="77695" y="22144"/>
                  <a:pt x="77950" y="22804"/>
                </a:cubicBezTo>
                <a:cubicBezTo>
                  <a:pt x="77255" y="23059"/>
                  <a:pt x="76594" y="23359"/>
                  <a:pt x="75934" y="23685"/>
                </a:cubicBezTo>
                <a:cubicBezTo>
                  <a:pt x="75714" y="23024"/>
                  <a:pt x="75494" y="22364"/>
                  <a:pt x="75274" y="21668"/>
                </a:cubicBezTo>
                <a:cubicBezTo>
                  <a:pt x="75934" y="21299"/>
                  <a:pt x="76594" y="21008"/>
                  <a:pt x="77290" y="20753"/>
                </a:cubicBezTo>
                <a:close/>
                <a:moveTo>
                  <a:pt x="94792" y="22364"/>
                </a:moveTo>
                <a:cubicBezTo>
                  <a:pt x="95118" y="22804"/>
                  <a:pt x="95488" y="23209"/>
                  <a:pt x="95858" y="23614"/>
                </a:cubicBezTo>
                <a:cubicBezTo>
                  <a:pt x="95541" y="23605"/>
                  <a:pt x="95226" y="23600"/>
                  <a:pt x="94911" y="23600"/>
                </a:cubicBezTo>
                <a:cubicBezTo>
                  <a:pt x="94050" y="23600"/>
                  <a:pt x="93193" y="23633"/>
                  <a:pt x="92336" y="23685"/>
                </a:cubicBezTo>
                <a:cubicBezTo>
                  <a:pt x="91966" y="23324"/>
                  <a:pt x="91640" y="22919"/>
                  <a:pt x="91306" y="22478"/>
                </a:cubicBezTo>
                <a:cubicBezTo>
                  <a:pt x="92477" y="22399"/>
                  <a:pt x="93621" y="22364"/>
                  <a:pt x="94792" y="22364"/>
                </a:cubicBezTo>
                <a:close/>
                <a:moveTo>
                  <a:pt x="70581" y="20128"/>
                </a:moveTo>
                <a:cubicBezTo>
                  <a:pt x="70766" y="20823"/>
                  <a:pt x="70986" y="21519"/>
                  <a:pt x="71171" y="22179"/>
                </a:cubicBezTo>
                <a:cubicBezTo>
                  <a:pt x="70731" y="22619"/>
                  <a:pt x="70247" y="23103"/>
                  <a:pt x="69807" y="23579"/>
                </a:cubicBezTo>
                <a:cubicBezTo>
                  <a:pt x="69771" y="23649"/>
                  <a:pt x="69701" y="23685"/>
                  <a:pt x="69666" y="23720"/>
                </a:cubicBezTo>
                <a:cubicBezTo>
                  <a:pt x="69481" y="23103"/>
                  <a:pt x="69261" y="22443"/>
                  <a:pt x="69076" y="21818"/>
                </a:cubicBezTo>
                <a:cubicBezTo>
                  <a:pt x="69226" y="21668"/>
                  <a:pt x="69366" y="21484"/>
                  <a:pt x="69516" y="21343"/>
                </a:cubicBezTo>
                <a:cubicBezTo>
                  <a:pt x="69886" y="20902"/>
                  <a:pt x="70212" y="20533"/>
                  <a:pt x="70581" y="20128"/>
                </a:cubicBezTo>
                <a:close/>
                <a:moveTo>
                  <a:pt x="16067" y="22619"/>
                </a:moveTo>
                <a:cubicBezTo>
                  <a:pt x="16587" y="22954"/>
                  <a:pt x="17062" y="23280"/>
                  <a:pt x="17573" y="23614"/>
                </a:cubicBezTo>
                <a:cubicBezTo>
                  <a:pt x="17317" y="23685"/>
                  <a:pt x="17062" y="23720"/>
                  <a:pt x="16807" y="23799"/>
                </a:cubicBezTo>
                <a:cubicBezTo>
                  <a:pt x="16367" y="23614"/>
                  <a:pt x="15882" y="23394"/>
                  <a:pt x="15442" y="23209"/>
                </a:cubicBezTo>
                <a:cubicBezTo>
                  <a:pt x="15337" y="23174"/>
                  <a:pt x="15222" y="23139"/>
                  <a:pt x="15116" y="23059"/>
                </a:cubicBezTo>
                <a:cubicBezTo>
                  <a:pt x="15442" y="22919"/>
                  <a:pt x="15777" y="22769"/>
                  <a:pt x="16067" y="22619"/>
                </a:cubicBezTo>
                <a:close/>
                <a:moveTo>
                  <a:pt x="7193" y="22329"/>
                </a:moveTo>
                <a:cubicBezTo>
                  <a:pt x="7924" y="22478"/>
                  <a:pt x="8663" y="22619"/>
                  <a:pt x="9429" y="22769"/>
                </a:cubicBezTo>
                <a:cubicBezTo>
                  <a:pt x="9103" y="22989"/>
                  <a:pt x="8804" y="23209"/>
                  <a:pt x="8513" y="23429"/>
                </a:cubicBezTo>
                <a:cubicBezTo>
                  <a:pt x="8293" y="23579"/>
                  <a:pt x="8073" y="23720"/>
                  <a:pt x="7853" y="23869"/>
                </a:cubicBezTo>
                <a:cubicBezTo>
                  <a:pt x="7519" y="23834"/>
                  <a:pt x="7228" y="23764"/>
                  <a:pt x="6938" y="23720"/>
                </a:cubicBezTo>
                <a:cubicBezTo>
                  <a:pt x="6497" y="23649"/>
                  <a:pt x="6057" y="23579"/>
                  <a:pt x="5617" y="23500"/>
                </a:cubicBezTo>
                <a:cubicBezTo>
                  <a:pt x="5872" y="23324"/>
                  <a:pt x="6128" y="23139"/>
                  <a:pt x="6383" y="22954"/>
                </a:cubicBezTo>
                <a:cubicBezTo>
                  <a:pt x="6638" y="22734"/>
                  <a:pt x="6938" y="22514"/>
                  <a:pt x="7193" y="22329"/>
                </a:cubicBezTo>
                <a:close/>
                <a:moveTo>
                  <a:pt x="83092" y="21598"/>
                </a:moveTo>
                <a:cubicBezTo>
                  <a:pt x="83347" y="22223"/>
                  <a:pt x="83638" y="22804"/>
                  <a:pt x="84007" y="23359"/>
                </a:cubicBezTo>
                <a:cubicBezTo>
                  <a:pt x="82942" y="23544"/>
                  <a:pt x="81956" y="23720"/>
                  <a:pt x="81076" y="23905"/>
                </a:cubicBezTo>
                <a:cubicBezTo>
                  <a:pt x="80741" y="23359"/>
                  <a:pt x="80451" y="22769"/>
                  <a:pt x="80231" y="22179"/>
                </a:cubicBezTo>
                <a:cubicBezTo>
                  <a:pt x="81111" y="21959"/>
                  <a:pt x="82062" y="21783"/>
                  <a:pt x="83092" y="21598"/>
                </a:cubicBezTo>
                <a:close/>
                <a:moveTo>
                  <a:pt x="94898" y="22364"/>
                </a:moveTo>
                <a:cubicBezTo>
                  <a:pt x="95162" y="22364"/>
                  <a:pt x="95417" y="22364"/>
                  <a:pt x="95708" y="22399"/>
                </a:cubicBezTo>
                <a:cubicBezTo>
                  <a:pt x="96553" y="22443"/>
                  <a:pt x="97363" y="22549"/>
                  <a:pt x="98129" y="22663"/>
                </a:cubicBezTo>
                <a:cubicBezTo>
                  <a:pt x="98499" y="23103"/>
                  <a:pt x="98904" y="23500"/>
                  <a:pt x="99265" y="23905"/>
                </a:cubicBezTo>
                <a:cubicBezTo>
                  <a:pt x="98719" y="23799"/>
                  <a:pt x="98129" y="23720"/>
                  <a:pt x="97504" y="23685"/>
                </a:cubicBezTo>
                <a:cubicBezTo>
                  <a:pt x="96993" y="23649"/>
                  <a:pt x="96483" y="23614"/>
                  <a:pt x="95998" y="23614"/>
                </a:cubicBezTo>
                <a:cubicBezTo>
                  <a:pt x="95602" y="23209"/>
                  <a:pt x="95232" y="22804"/>
                  <a:pt x="94898" y="22364"/>
                </a:cubicBezTo>
                <a:close/>
                <a:moveTo>
                  <a:pt x="15002" y="23139"/>
                </a:moveTo>
                <a:cubicBezTo>
                  <a:pt x="15152" y="23174"/>
                  <a:pt x="15266" y="23244"/>
                  <a:pt x="15407" y="23280"/>
                </a:cubicBezTo>
                <a:cubicBezTo>
                  <a:pt x="15812" y="23464"/>
                  <a:pt x="16252" y="23649"/>
                  <a:pt x="16692" y="23834"/>
                </a:cubicBezTo>
                <a:lnTo>
                  <a:pt x="16587" y="23834"/>
                </a:lnTo>
                <a:cubicBezTo>
                  <a:pt x="16287" y="23905"/>
                  <a:pt x="15997" y="23984"/>
                  <a:pt x="15706" y="24054"/>
                </a:cubicBezTo>
                <a:cubicBezTo>
                  <a:pt x="15081" y="23905"/>
                  <a:pt x="14456" y="23764"/>
                  <a:pt x="13866" y="23649"/>
                </a:cubicBezTo>
                <a:cubicBezTo>
                  <a:pt x="14122" y="23500"/>
                  <a:pt x="14386" y="23394"/>
                  <a:pt x="14641" y="23280"/>
                </a:cubicBezTo>
                <a:cubicBezTo>
                  <a:pt x="14747" y="23244"/>
                  <a:pt x="14896" y="23174"/>
                  <a:pt x="15002" y="23139"/>
                </a:cubicBezTo>
                <a:close/>
                <a:moveTo>
                  <a:pt x="91235" y="22478"/>
                </a:moveTo>
                <a:cubicBezTo>
                  <a:pt x="91526" y="22919"/>
                  <a:pt x="91861" y="23324"/>
                  <a:pt x="92221" y="23720"/>
                </a:cubicBezTo>
                <a:cubicBezTo>
                  <a:pt x="91051" y="23799"/>
                  <a:pt x="89915" y="23905"/>
                  <a:pt x="88735" y="24054"/>
                </a:cubicBezTo>
                <a:cubicBezTo>
                  <a:pt x="88409" y="23685"/>
                  <a:pt x="88075" y="23280"/>
                  <a:pt x="87820" y="22883"/>
                </a:cubicBezTo>
                <a:cubicBezTo>
                  <a:pt x="88920" y="22734"/>
                  <a:pt x="90100" y="22584"/>
                  <a:pt x="91235" y="22478"/>
                </a:cubicBezTo>
                <a:close/>
                <a:moveTo>
                  <a:pt x="103191" y="21889"/>
                </a:moveTo>
                <a:lnTo>
                  <a:pt x="103191" y="21889"/>
                </a:lnTo>
                <a:cubicBezTo>
                  <a:pt x="104072" y="22258"/>
                  <a:pt x="104987" y="22549"/>
                  <a:pt x="106017" y="22839"/>
                </a:cubicBezTo>
                <a:cubicBezTo>
                  <a:pt x="106202" y="22989"/>
                  <a:pt x="106387" y="23174"/>
                  <a:pt x="106607" y="23359"/>
                </a:cubicBezTo>
                <a:cubicBezTo>
                  <a:pt x="106898" y="23579"/>
                  <a:pt x="107188" y="23834"/>
                  <a:pt x="107488" y="24089"/>
                </a:cubicBezTo>
                <a:cubicBezTo>
                  <a:pt x="106422" y="23799"/>
                  <a:pt x="105463" y="23464"/>
                  <a:pt x="104512" y="23103"/>
                </a:cubicBezTo>
                <a:cubicBezTo>
                  <a:pt x="104292" y="22919"/>
                  <a:pt x="104072" y="22698"/>
                  <a:pt x="103852" y="22514"/>
                </a:cubicBezTo>
                <a:cubicBezTo>
                  <a:pt x="103631" y="22329"/>
                  <a:pt x="103411" y="22109"/>
                  <a:pt x="103191" y="21889"/>
                </a:cubicBezTo>
                <a:close/>
                <a:moveTo>
                  <a:pt x="19888" y="21484"/>
                </a:moveTo>
                <a:cubicBezTo>
                  <a:pt x="20214" y="22223"/>
                  <a:pt x="20619" y="22919"/>
                  <a:pt x="21059" y="23544"/>
                </a:cubicBezTo>
                <a:cubicBezTo>
                  <a:pt x="20945" y="23799"/>
                  <a:pt x="20839" y="23984"/>
                  <a:pt x="20725" y="24125"/>
                </a:cubicBezTo>
                <a:cubicBezTo>
                  <a:pt x="20284" y="23544"/>
                  <a:pt x="19888" y="22954"/>
                  <a:pt x="19554" y="22329"/>
                </a:cubicBezTo>
                <a:cubicBezTo>
                  <a:pt x="19703" y="22073"/>
                  <a:pt x="19809" y="21783"/>
                  <a:pt x="19888" y="21484"/>
                </a:cubicBezTo>
                <a:close/>
                <a:moveTo>
                  <a:pt x="72782" y="20858"/>
                </a:moveTo>
                <a:cubicBezTo>
                  <a:pt x="72818" y="20973"/>
                  <a:pt x="72818" y="21123"/>
                  <a:pt x="72853" y="21228"/>
                </a:cubicBezTo>
                <a:lnTo>
                  <a:pt x="72967" y="21598"/>
                </a:lnTo>
                <a:cubicBezTo>
                  <a:pt x="73073" y="22038"/>
                  <a:pt x="73187" y="22443"/>
                  <a:pt x="73328" y="22883"/>
                </a:cubicBezTo>
                <a:cubicBezTo>
                  <a:pt x="72818" y="23280"/>
                  <a:pt x="72342" y="23685"/>
                  <a:pt x="71832" y="24160"/>
                </a:cubicBezTo>
                <a:cubicBezTo>
                  <a:pt x="71788" y="23984"/>
                  <a:pt x="71717" y="23799"/>
                  <a:pt x="71682" y="23614"/>
                </a:cubicBezTo>
                <a:lnTo>
                  <a:pt x="71647" y="23544"/>
                </a:lnTo>
                <a:cubicBezTo>
                  <a:pt x="71532" y="23103"/>
                  <a:pt x="71391" y="22663"/>
                  <a:pt x="71277" y="22223"/>
                </a:cubicBezTo>
                <a:cubicBezTo>
                  <a:pt x="71752" y="21704"/>
                  <a:pt x="72272" y="21263"/>
                  <a:pt x="72782" y="20858"/>
                </a:cubicBezTo>
                <a:close/>
                <a:moveTo>
                  <a:pt x="9544" y="22804"/>
                </a:moveTo>
                <a:cubicBezTo>
                  <a:pt x="10239" y="22954"/>
                  <a:pt x="10935" y="23103"/>
                  <a:pt x="11665" y="23244"/>
                </a:cubicBezTo>
                <a:cubicBezTo>
                  <a:pt x="11304" y="23464"/>
                  <a:pt x="10970" y="23685"/>
                  <a:pt x="10644" y="23905"/>
                </a:cubicBezTo>
                <a:cubicBezTo>
                  <a:pt x="10459" y="24019"/>
                  <a:pt x="10309" y="24125"/>
                  <a:pt x="10125" y="24239"/>
                </a:cubicBezTo>
                <a:cubicBezTo>
                  <a:pt x="9394" y="24125"/>
                  <a:pt x="8698" y="24019"/>
                  <a:pt x="7959" y="23905"/>
                </a:cubicBezTo>
                <a:cubicBezTo>
                  <a:pt x="8179" y="23764"/>
                  <a:pt x="8364" y="23614"/>
                  <a:pt x="8549" y="23464"/>
                </a:cubicBezTo>
                <a:cubicBezTo>
                  <a:pt x="8883" y="23244"/>
                  <a:pt x="9209" y="23024"/>
                  <a:pt x="9544" y="22804"/>
                </a:cubicBezTo>
                <a:close/>
                <a:moveTo>
                  <a:pt x="56786" y="21378"/>
                </a:moveTo>
                <a:cubicBezTo>
                  <a:pt x="56680" y="21818"/>
                  <a:pt x="56645" y="22223"/>
                  <a:pt x="56601" y="22663"/>
                </a:cubicBezTo>
                <a:cubicBezTo>
                  <a:pt x="56160" y="22954"/>
                  <a:pt x="55720" y="23244"/>
                  <a:pt x="55324" y="23544"/>
                </a:cubicBezTo>
                <a:cubicBezTo>
                  <a:pt x="54954" y="23799"/>
                  <a:pt x="54585" y="24019"/>
                  <a:pt x="54224" y="24239"/>
                </a:cubicBezTo>
                <a:cubicBezTo>
                  <a:pt x="54294" y="23834"/>
                  <a:pt x="54400" y="23394"/>
                  <a:pt x="54514" y="22989"/>
                </a:cubicBezTo>
                <a:cubicBezTo>
                  <a:pt x="54840" y="22769"/>
                  <a:pt x="55210" y="22514"/>
                  <a:pt x="55544" y="22258"/>
                </a:cubicBezTo>
                <a:cubicBezTo>
                  <a:pt x="55940" y="21959"/>
                  <a:pt x="56345" y="21668"/>
                  <a:pt x="56786" y="21378"/>
                </a:cubicBezTo>
                <a:close/>
                <a:moveTo>
                  <a:pt x="59066" y="21079"/>
                </a:moveTo>
                <a:cubicBezTo>
                  <a:pt x="59066" y="21598"/>
                  <a:pt x="59101" y="22144"/>
                  <a:pt x="59171" y="22663"/>
                </a:cubicBezTo>
                <a:cubicBezTo>
                  <a:pt x="58326" y="23209"/>
                  <a:pt x="57481" y="23720"/>
                  <a:pt x="56601" y="24239"/>
                </a:cubicBezTo>
                <a:cubicBezTo>
                  <a:pt x="56645" y="23720"/>
                  <a:pt x="56645" y="23209"/>
                  <a:pt x="56680" y="22734"/>
                </a:cubicBezTo>
                <a:cubicBezTo>
                  <a:pt x="57481" y="22179"/>
                  <a:pt x="58291" y="21633"/>
                  <a:pt x="59066" y="21079"/>
                </a:cubicBezTo>
                <a:close/>
                <a:moveTo>
                  <a:pt x="101835" y="22003"/>
                </a:moveTo>
                <a:cubicBezTo>
                  <a:pt x="102531" y="22329"/>
                  <a:pt x="103262" y="22663"/>
                  <a:pt x="104001" y="22989"/>
                </a:cubicBezTo>
                <a:cubicBezTo>
                  <a:pt x="104186" y="23059"/>
                  <a:pt x="104327" y="23103"/>
                  <a:pt x="104477" y="23174"/>
                </a:cubicBezTo>
                <a:cubicBezTo>
                  <a:pt x="104917" y="23544"/>
                  <a:pt x="105357" y="23940"/>
                  <a:pt x="105797" y="24310"/>
                </a:cubicBezTo>
                <a:cubicBezTo>
                  <a:pt x="105357" y="24125"/>
                  <a:pt x="104917" y="23940"/>
                  <a:pt x="104477" y="23764"/>
                </a:cubicBezTo>
                <a:cubicBezTo>
                  <a:pt x="104257" y="23685"/>
                  <a:pt x="104072" y="23579"/>
                  <a:pt x="103852" y="23500"/>
                </a:cubicBezTo>
                <a:cubicBezTo>
                  <a:pt x="103561" y="23394"/>
                  <a:pt x="103306" y="23244"/>
                  <a:pt x="103042" y="23139"/>
                </a:cubicBezTo>
                <a:cubicBezTo>
                  <a:pt x="102645" y="22769"/>
                  <a:pt x="102240" y="22399"/>
                  <a:pt x="101835" y="22003"/>
                </a:cubicBezTo>
                <a:close/>
                <a:moveTo>
                  <a:pt x="19483" y="22399"/>
                </a:moveTo>
                <a:cubicBezTo>
                  <a:pt x="19844" y="23024"/>
                  <a:pt x="20249" y="23614"/>
                  <a:pt x="20654" y="24160"/>
                </a:cubicBezTo>
                <a:cubicBezTo>
                  <a:pt x="20584" y="24274"/>
                  <a:pt x="20469" y="24345"/>
                  <a:pt x="20364" y="24380"/>
                </a:cubicBezTo>
                <a:cubicBezTo>
                  <a:pt x="19923" y="23905"/>
                  <a:pt x="19518" y="23394"/>
                  <a:pt x="19113" y="22883"/>
                </a:cubicBezTo>
                <a:cubicBezTo>
                  <a:pt x="19263" y="22734"/>
                  <a:pt x="19369" y="22584"/>
                  <a:pt x="19483" y="22399"/>
                </a:cubicBezTo>
                <a:close/>
                <a:moveTo>
                  <a:pt x="54699" y="22038"/>
                </a:moveTo>
                <a:lnTo>
                  <a:pt x="54699" y="22038"/>
                </a:lnTo>
                <a:cubicBezTo>
                  <a:pt x="54585" y="22329"/>
                  <a:pt x="54514" y="22619"/>
                  <a:pt x="54444" y="22954"/>
                </a:cubicBezTo>
                <a:cubicBezTo>
                  <a:pt x="53563" y="23500"/>
                  <a:pt x="52753" y="23984"/>
                  <a:pt x="51908" y="24380"/>
                </a:cubicBezTo>
                <a:cubicBezTo>
                  <a:pt x="52023" y="24089"/>
                  <a:pt x="52128" y="23799"/>
                  <a:pt x="52243" y="23500"/>
                </a:cubicBezTo>
                <a:cubicBezTo>
                  <a:pt x="53044" y="23103"/>
                  <a:pt x="53854" y="22619"/>
                  <a:pt x="54699" y="22038"/>
                </a:cubicBezTo>
                <a:close/>
                <a:moveTo>
                  <a:pt x="11780" y="23280"/>
                </a:moveTo>
                <a:cubicBezTo>
                  <a:pt x="12361" y="23394"/>
                  <a:pt x="12986" y="23544"/>
                  <a:pt x="13611" y="23649"/>
                </a:cubicBezTo>
                <a:cubicBezTo>
                  <a:pt x="13426" y="23720"/>
                  <a:pt x="13285" y="23799"/>
                  <a:pt x="13171" y="23905"/>
                </a:cubicBezTo>
                <a:cubicBezTo>
                  <a:pt x="12845" y="24054"/>
                  <a:pt x="12546" y="24239"/>
                  <a:pt x="12255" y="24424"/>
                </a:cubicBezTo>
                <a:cubicBezTo>
                  <a:pt x="12035" y="24380"/>
                  <a:pt x="11815" y="24380"/>
                  <a:pt x="11595" y="24380"/>
                </a:cubicBezTo>
                <a:cubicBezTo>
                  <a:pt x="11155" y="24345"/>
                  <a:pt x="10714" y="24310"/>
                  <a:pt x="10274" y="24239"/>
                </a:cubicBezTo>
                <a:cubicBezTo>
                  <a:pt x="10380" y="24160"/>
                  <a:pt x="10530" y="24054"/>
                  <a:pt x="10679" y="23940"/>
                </a:cubicBezTo>
                <a:cubicBezTo>
                  <a:pt x="11040" y="23720"/>
                  <a:pt x="11410" y="23500"/>
                  <a:pt x="11780" y="23280"/>
                </a:cubicBezTo>
                <a:close/>
                <a:moveTo>
                  <a:pt x="17687" y="23649"/>
                </a:moveTo>
                <a:cubicBezTo>
                  <a:pt x="18083" y="23905"/>
                  <a:pt x="18488" y="24204"/>
                  <a:pt x="18929" y="24424"/>
                </a:cubicBezTo>
                <a:cubicBezTo>
                  <a:pt x="18788" y="24424"/>
                  <a:pt x="18603" y="24424"/>
                  <a:pt x="18418" y="24459"/>
                </a:cubicBezTo>
                <a:cubicBezTo>
                  <a:pt x="17943" y="24239"/>
                  <a:pt x="17423" y="24054"/>
                  <a:pt x="16948" y="23834"/>
                </a:cubicBezTo>
                <a:cubicBezTo>
                  <a:pt x="17203" y="23799"/>
                  <a:pt x="17423" y="23720"/>
                  <a:pt x="17687" y="23649"/>
                </a:cubicBezTo>
                <a:close/>
                <a:moveTo>
                  <a:pt x="18418" y="23359"/>
                </a:moveTo>
                <a:cubicBezTo>
                  <a:pt x="18823" y="23720"/>
                  <a:pt x="19228" y="24089"/>
                  <a:pt x="19668" y="24459"/>
                </a:cubicBezTo>
                <a:lnTo>
                  <a:pt x="19448" y="24459"/>
                </a:lnTo>
                <a:cubicBezTo>
                  <a:pt x="19334" y="24424"/>
                  <a:pt x="19228" y="24424"/>
                  <a:pt x="19113" y="24424"/>
                </a:cubicBezTo>
                <a:cubicBezTo>
                  <a:pt x="18673" y="24160"/>
                  <a:pt x="18198" y="23905"/>
                  <a:pt x="17758" y="23614"/>
                </a:cubicBezTo>
                <a:cubicBezTo>
                  <a:pt x="17978" y="23544"/>
                  <a:pt x="18198" y="23464"/>
                  <a:pt x="18383" y="23394"/>
                </a:cubicBezTo>
                <a:cubicBezTo>
                  <a:pt x="18418" y="23394"/>
                  <a:pt x="18418" y="23359"/>
                  <a:pt x="18418" y="23359"/>
                </a:cubicBezTo>
                <a:close/>
                <a:moveTo>
                  <a:pt x="19078" y="22919"/>
                </a:moveTo>
                <a:cubicBezTo>
                  <a:pt x="19448" y="23429"/>
                  <a:pt x="19844" y="23940"/>
                  <a:pt x="20284" y="24424"/>
                </a:cubicBezTo>
                <a:cubicBezTo>
                  <a:pt x="20143" y="24459"/>
                  <a:pt x="19994" y="24459"/>
                  <a:pt x="19809" y="24459"/>
                </a:cubicBezTo>
                <a:cubicBezTo>
                  <a:pt x="19369" y="24089"/>
                  <a:pt x="18929" y="23720"/>
                  <a:pt x="18524" y="23324"/>
                </a:cubicBezTo>
                <a:cubicBezTo>
                  <a:pt x="18708" y="23209"/>
                  <a:pt x="18893" y="23059"/>
                  <a:pt x="19078" y="22919"/>
                </a:cubicBezTo>
                <a:close/>
                <a:moveTo>
                  <a:pt x="61557" y="21158"/>
                </a:moveTo>
                <a:cubicBezTo>
                  <a:pt x="61628" y="21818"/>
                  <a:pt x="61742" y="22478"/>
                  <a:pt x="61883" y="23103"/>
                </a:cubicBezTo>
                <a:cubicBezTo>
                  <a:pt x="61082" y="23614"/>
                  <a:pt x="60307" y="24054"/>
                  <a:pt x="59506" y="24494"/>
                </a:cubicBezTo>
                <a:cubicBezTo>
                  <a:pt x="59392" y="23905"/>
                  <a:pt x="59321" y="23280"/>
                  <a:pt x="59242" y="22698"/>
                </a:cubicBezTo>
                <a:cubicBezTo>
                  <a:pt x="60017" y="22223"/>
                  <a:pt x="60783" y="21704"/>
                  <a:pt x="61557" y="21158"/>
                </a:cubicBezTo>
                <a:close/>
                <a:moveTo>
                  <a:pt x="99925" y="22003"/>
                </a:moveTo>
                <a:lnTo>
                  <a:pt x="99925" y="22003"/>
                </a:lnTo>
                <a:cubicBezTo>
                  <a:pt x="100955" y="22364"/>
                  <a:pt x="101985" y="22769"/>
                  <a:pt x="102971" y="23209"/>
                </a:cubicBezTo>
                <a:cubicBezTo>
                  <a:pt x="103447" y="23649"/>
                  <a:pt x="103922" y="24089"/>
                  <a:pt x="104362" y="24494"/>
                </a:cubicBezTo>
                <a:cubicBezTo>
                  <a:pt x="103376" y="24089"/>
                  <a:pt x="102381" y="23720"/>
                  <a:pt x="101360" y="23394"/>
                </a:cubicBezTo>
                <a:cubicBezTo>
                  <a:pt x="100885" y="22954"/>
                  <a:pt x="100400" y="22478"/>
                  <a:pt x="99925" y="22003"/>
                </a:cubicBezTo>
                <a:close/>
                <a:moveTo>
                  <a:pt x="16807" y="23869"/>
                </a:moveTo>
                <a:cubicBezTo>
                  <a:pt x="17282" y="24089"/>
                  <a:pt x="17758" y="24274"/>
                  <a:pt x="18233" y="24459"/>
                </a:cubicBezTo>
                <a:cubicBezTo>
                  <a:pt x="18048" y="24459"/>
                  <a:pt x="17828" y="24494"/>
                  <a:pt x="17608" y="24530"/>
                </a:cubicBezTo>
                <a:cubicBezTo>
                  <a:pt x="17062" y="24380"/>
                  <a:pt x="16472" y="24239"/>
                  <a:pt x="15882" y="24125"/>
                </a:cubicBezTo>
                <a:cubicBezTo>
                  <a:pt x="16147" y="24054"/>
                  <a:pt x="16367" y="23984"/>
                  <a:pt x="16622" y="23940"/>
                </a:cubicBezTo>
                <a:cubicBezTo>
                  <a:pt x="16692" y="23905"/>
                  <a:pt x="16728" y="23905"/>
                  <a:pt x="16807" y="23869"/>
                </a:cubicBezTo>
                <a:close/>
                <a:moveTo>
                  <a:pt x="80116" y="22223"/>
                </a:moveTo>
                <a:cubicBezTo>
                  <a:pt x="80371" y="22804"/>
                  <a:pt x="80635" y="23394"/>
                  <a:pt x="80961" y="23940"/>
                </a:cubicBezTo>
                <a:cubicBezTo>
                  <a:pt x="80231" y="24125"/>
                  <a:pt x="79491" y="24310"/>
                  <a:pt x="78831" y="24530"/>
                </a:cubicBezTo>
                <a:cubicBezTo>
                  <a:pt x="78540" y="23984"/>
                  <a:pt x="78285" y="23429"/>
                  <a:pt x="78065" y="22839"/>
                </a:cubicBezTo>
                <a:cubicBezTo>
                  <a:pt x="78725" y="22619"/>
                  <a:pt x="79421" y="22399"/>
                  <a:pt x="80116" y="22223"/>
                </a:cubicBezTo>
                <a:close/>
                <a:moveTo>
                  <a:pt x="13725" y="23685"/>
                </a:moveTo>
                <a:cubicBezTo>
                  <a:pt x="14342" y="23834"/>
                  <a:pt x="14932" y="23984"/>
                  <a:pt x="15557" y="24125"/>
                </a:cubicBezTo>
                <a:cubicBezTo>
                  <a:pt x="15301" y="24204"/>
                  <a:pt x="15116" y="24274"/>
                  <a:pt x="14896" y="24345"/>
                </a:cubicBezTo>
                <a:cubicBezTo>
                  <a:pt x="14747" y="24424"/>
                  <a:pt x="14606" y="24494"/>
                  <a:pt x="14456" y="24565"/>
                </a:cubicBezTo>
                <a:cubicBezTo>
                  <a:pt x="13981" y="24530"/>
                  <a:pt x="13541" y="24494"/>
                  <a:pt x="13021" y="24459"/>
                </a:cubicBezTo>
                <a:cubicBezTo>
                  <a:pt x="12845" y="24459"/>
                  <a:pt x="12625" y="24424"/>
                  <a:pt x="12405" y="24424"/>
                </a:cubicBezTo>
                <a:cubicBezTo>
                  <a:pt x="12660" y="24274"/>
                  <a:pt x="12915" y="24125"/>
                  <a:pt x="13206" y="23984"/>
                </a:cubicBezTo>
                <a:cubicBezTo>
                  <a:pt x="13356" y="23869"/>
                  <a:pt x="13541" y="23799"/>
                  <a:pt x="13725" y="23685"/>
                </a:cubicBezTo>
                <a:close/>
                <a:moveTo>
                  <a:pt x="87714" y="22883"/>
                </a:moveTo>
                <a:cubicBezTo>
                  <a:pt x="88004" y="23280"/>
                  <a:pt x="88339" y="23685"/>
                  <a:pt x="88665" y="24089"/>
                </a:cubicBezTo>
                <a:cubicBezTo>
                  <a:pt x="87749" y="24204"/>
                  <a:pt x="86869" y="24345"/>
                  <a:pt x="85988" y="24459"/>
                </a:cubicBezTo>
                <a:cubicBezTo>
                  <a:pt x="85654" y="24530"/>
                  <a:pt x="85328" y="24565"/>
                  <a:pt x="84993" y="24600"/>
                </a:cubicBezTo>
                <a:cubicBezTo>
                  <a:pt x="84668" y="24239"/>
                  <a:pt x="84412" y="23834"/>
                  <a:pt x="84113" y="23429"/>
                </a:cubicBezTo>
                <a:cubicBezTo>
                  <a:pt x="84192" y="23429"/>
                  <a:pt x="84228" y="23429"/>
                  <a:pt x="84263" y="23394"/>
                </a:cubicBezTo>
                <a:cubicBezTo>
                  <a:pt x="85398" y="23244"/>
                  <a:pt x="86578" y="23059"/>
                  <a:pt x="87714" y="22883"/>
                </a:cubicBezTo>
                <a:close/>
                <a:moveTo>
                  <a:pt x="98243" y="22698"/>
                </a:moveTo>
                <a:cubicBezTo>
                  <a:pt x="99300" y="22883"/>
                  <a:pt x="100295" y="23139"/>
                  <a:pt x="101246" y="23464"/>
                </a:cubicBezTo>
                <a:cubicBezTo>
                  <a:pt x="101721" y="23905"/>
                  <a:pt x="102161" y="24310"/>
                  <a:pt x="102601" y="24679"/>
                </a:cubicBezTo>
                <a:cubicBezTo>
                  <a:pt x="101580" y="24380"/>
                  <a:pt x="100515" y="24089"/>
                  <a:pt x="99450" y="23905"/>
                </a:cubicBezTo>
                <a:cubicBezTo>
                  <a:pt x="99045" y="23500"/>
                  <a:pt x="98640" y="23103"/>
                  <a:pt x="98243" y="22698"/>
                </a:cubicBezTo>
                <a:close/>
                <a:moveTo>
                  <a:pt x="64454" y="21448"/>
                </a:moveTo>
                <a:cubicBezTo>
                  <a:pt x="64603" y="22003"/>
                  <a:pt x="64744" y="22549"/>
                  <a:pt x="64894" y="23059"/>
                </a:cubicBezTo>
                <a:cubicBezTo>
                  <a:pt x="64084" y="23685"/>
                  <a:pt x="63204" y="24204"/>
                  <a:pt x="62288" y="24715"/>
                </a:cubicBezTo>
                <a:cubicBezTo>
                  <a:pt x="62182" y="24204"/>
                  <a:pt x="62068" y="23685"/>
                  <a:pt x="61962" y="23174"/>
                </a:cubicBezTo>
                <a:cubicBezTo>
                  <a:pt x="62843" y="22619"/>
                  <a:pt x="63644" y="22073"/>
                  <a:pt x="64454" y="21448"/>
                </a:cubicBezTo>
                <a:close/>
                <a:moveTo>
                  <a:pt x="66945" y="21598"/>
                </a:moveTo>
                <a:cubicBezTo>
                  <a:pt x="67095" y="22144"/>
                  <a:pt x="67245" y="22734"/>
                  <a:pt x="67430" y="23280"/>
                </a:cubicBezTo>
                <a:cubicBezTo>
                  <a:pt x="66804" y="23799"/>
                  <a:pt x="66144" y="24274"/>
                  <a:pt x="65484" y="24715"/>
                </a:cubicBezTo>
                <a:cubicBezTo>
                  <a:pt x="65334" y="24204"/>
                  <a:pt x="65149" y="23649"/>
                  <a:pt x="65008" y="23103"/>
                </a:cubicBezTo>
                <a:cubicBezTo>
                  <a:pt x="65669" y="22619"/>
                  <a:pt x="66329" y="22109"/>
                  <a:pt x="66945" y="21598"/>
                </a:cubicBezTo>
                <a:close/>
                <a:moveTo>
                  <a:pt x="95062" y="23671"/>
                </a:moveTo>
                <a:cubicBezTo>
                  <a:pt x="95351" y="23671"/>
                  <a:pt x="95640" y="23676"/>
                  <a:pt x="95928" y="23685"/>
                </a:cubicBezTo>
                <a:cubicBezTo>
                  <a:pt x="96298" y="24019"/>
                  <a:pt x="96623" y="24380"/>
                  <a:pt x="96993" y="24679"/>
                </a:cubicBezTo>
                <a:cubicBezTo>
                  <a:pt x="96508" y="24665"/>
                  <a:pt x="96016" y="24656"/>
                  <a:pt x="95519" y="24656"/>
                </a:cubicBezTo>
                <a:cubicBezTo>
                  <a:pt x="94817" y="24656"/>
                  <a:pt x="94108" y="24673"/>
                  <a:pt x="93401" y="24715"/>
                </a:cubicBezTo>
                <a:cubicBezTo>
                  <a:pt x="93067" y="24424"/>
                  <a:pt x="92741" y="24089"/>
                  <a:pt x="92406" y="23799"/>
                </a:cubicBezTo>
                <a:cubicBezTo>
                  <a:pt x="93289" y="23713"/>
                  <a:pt x="94177" y="23671"/>
                  <a:pt x="95062" y="23671"/>
                </a:cubicBezTo>
                <a:close/>
                <a:moveTo>
                  <a:pt x="2791" y="23174"/>
                </a:moveTo>
                <a:cubicBezTo>
                  <a:pt x="3196" y="23209"/>
                  <a:pt x="3601" y="23280"/>
                  <a:pt x="4041" y="23324"/>
                </a:cubicBezTo>
                <a:cubicBezTo>
                  <a:pt x="4481" y="23394"/>
                  <a:pt x="4957" y="23464"/>
                  <a:pt x="5397" y="23544"/>
                </a:cubicBezTo>
                <a:cubicBezTo>
                  <a:pt x="4842" y="23940"/>
                  <a:pt x="4261" y="24345"/>
                  <a:pt x="3671" y="24750"/>
                </a:cubicBezTo>
                <a:cubicBezTo>
                  <a:pt x="3302" y="24715"/>
                  <a:pt x="2897" y="24679"/>
                  <a:pt x="2500" y="24644"/>
                </a:cubicBezTo>
                <a:cubicBezTo>
                  <a:pt x="1981" y="24565"/>
                  <a:pt x="1470" y="24530"/>
                  <a:pt x="960" y="24494"/>
                </a:cubicBezTo>
                <a:cubicBezTo>
                  <a:pt x="1576" y="24054"/>
                  <a:pt x="2201" y="23614"/>
                  <a:pt x="2791" y="23174"/>
                </a:cubicBezTo>
                <a:close/>
                <a:moveTo>
                  <a:pt x="15706" y="24160"/>
                </a:moveTo>
                <a:cubicBezTo>
                  <a:pt x="16287" y="24274"/>
                  <a:pt x="16842" y="24424"/>
                  <a:pt x="17423" y="24565"/>
                </a:cubicBezTo>
                <a:lnTo>
                  <a:pt x="17353" y="24565"/>
                </a:lnTo>
                <a:cubicBezTo>
                  <a:pt x="17133" y="24644"/>
                  <a:pt x="16877" y="24679"/>
                  <a:pt x="16657" y="24750"/>
                </a:cubicBezTo>
                <a:cubicBezTo>
                  <a:pt x="15997" y="24679"/>
                  <a:pt x="15301" y="24600"/>
                  <a:pt x="14641" y="24565"/>
                </a:cubicBezTo>
                <a:cubicBezTo>
                  <a:pt x="14747" y="24530"/>
                  <a:pt x="14826" y="24459"/>
                  <a:pt x="14932" y="24424"/>
                </a:cubicBezTo>
                <a:cubicBezTo>
                  <a:pt x="15187" y="24310"/>
                  <a:pt x="15442" y="24239"/>
                  <a:pt x="15706" y="24160"/>
                </a:cubicBezTo>
                <a:close/>
                <a:moveTo>
                  <a:pt x="75203" y="21704"/>
                </a:moveTo>
                <a:cubicBezTo>
                  <a:pt x="75424" y="22399"/>
                  <a:pt x="75644" y="23059"/>
                  <a:pt x="75864" y="23720"/>
                </a:cubicBezTo>
                <a:cubicBezTo>
                  <a:pt x="75239" y="24054"/>
                  <a:pt x="74649" y="24424"/>
                  <a:pt x="74033" y="24864"/>
                </a:cubicBezTo>
                <a:cubicBezTo>
                  <a:pt x="73812" y="24204"/>
                  <a:pt x="73592" y="23579"/>
                  <a:pt x="73407" y="22919"/>
                </a:cubicBezTo>
                <a:cubicBezTo>
                  <a:pt x="73988" y="22478"/>
                  <a:pt x="74614" y="22073"/>
                  <a:pt x="75203" y="21704"/>
                </a:cubicBezTo>
                <a:close/>
                <a:moveTo>
                  <a:pt x="19078" y="24530"/>
                </a:moveTo>
                <a:cubicBezTo>
                  <a:pt x="19350" y="24684"/>
                  <a:pt x="19653" y="24838"/>
                  <a:pt x="19940" y="24993"/>
                </a:cubicBezTo>
                <a:lnTo>
                  <a:pt x="19940" y="24993"/>
                </a:lnTo>
                <a:cubicBezTo>
                  <a:pt x="19485" y="24859"/>
                  <a:pt x="19062" y="24694"/>
                  <a:pt x="18638" y="24530"/>
                </a:cubicBezTo>
                <a:close/>
                <a:moveTo>
                  <a:pt x="92301" y="23799"/>
                </a:moveTo>
                <a:cubicBezTo>
                  <a:pt x="92591" y="24125"/>
                  <a:pt x="92917" y="24424"/>
                  <a:pt x="93252" y="24715"/>
                </a:cubicBezTo>
                <a:cubicBezTo>
                  <a:pt x="92081" y="24750"/>
                  <a:pt x="90901" y="24864"/>
                  <a:pt x="89730" y="25005"/>
                </a:cubicBezTo>
                <a:cubicBezTo>
                  <a:pt x="89395" y="24715"/>
                  <a:pt x="89105" y="24459"/>
                  <a:pt x="88814" y="24125"/>
                </a:cubicBezTo>
                <a:cubicBezTo>
                  <a:pt x="89985" y="23984"/>
                  <a:pt x="91121" y="23869"/>
                  <a:pt x="92301" y="23799"/>
                </a:cubicBezTo>
                <a:close/>
                <a:moveTo>
                  <a:pt x="5503" y="23544"/>
                </a:moveTo>
                <a:cubicBezTo>
                  <a:pt x="5978" y="23649"/>
                  <a:pt x="6462" y="23720"/>
                  <a:pt x="6902" y="23799"/>
                </a:cubicBezTo>
                <a:cubicBezTo>
                  <a:pt x="7193" y="23834"/>
                  <a:pt x="7448" y="23905"/>
                  <a:pt x="7739" y="23940"/>
                </a:cubicBezTo>
                <a:cubicBezTo>
                  <a:pt x="7228" y="24310"/>
                  <a:pt x="6717" y="24679"/>
                  <a:pt x="6198" y="25040"/>
                </a:cubicBezTo>
                <a:cubicBezTo>
                  <a:pt x="5687" y="24970"/>
                  <a:pt x="5177" y="24899"/>
                  <a:pt x="4657" y="24864"/>
                </a:cubicBezTo>
                <a:cubicBezTo>
                  <a:pt x="4367" y="24820"/>
                  <a:pt x="4076" y="24785"/>
                  <a:pt x="3821" y="24750"/>
                </a:cubicBezTo>
                <a:cubicBezTo>
                  <a:pt x="4367" y="24345"/>
                  <a:pt x="4957" y="23984"/>
                  <a:pt x="5503" y="23544"/>
                </a:cubicBezTo>
                <a:close/>
                <a:moveTo>
                  <a:pt x="84043" y="23429"/>
                </a:moveTo>
                <a:cubicBezTo>
                  <a:pt x="84298" y="23869"/>
                  <a:pt x="84597" y="24239"/>
                  <a:pt x="84888" y="24644"/>
                </a:cubicBezTo>
                <a:cubicBezTo>
                  <a:pt x="84632" y="24679"/>
                  <a:pt x="84333" y="24715"/>
                  <a:pt x="84078" y="24750"/>
                </a:cubicBezTo>
                <a:cubicBezTo>
                  <a:pt x="83347" y="24820"/>
                  <a:pt x="82616" y="24935"/>
                  <a:pt x="81842" y="25084"/>
                </a:cubicBezTo>
                <a:cubicBezTo>
                  <a:pt x="81586" y="24715"/>
                  <a:pt x="81331" y="24380"/>
                  <a:pt x="81111" y="23984"/>
                </a:cubicBezTo>
                <a:cubicBezTo>
                  <a:pt x="82027" y="23799"/>
                  <a:pt x="82977" y="23614"/>
                  <a:pt x="84043" y="23429"/>
                </a:cubicBezTo>
                <a:close/>
                <a:moveTo>
                  <a:pt x="96078" y="23685"/>
                </a:moveTo>
                <a:cubicBezTo>
                  <a:pt x="96553" y="23685"/>
                  <a:pt x="97028" y="23720"/>
                  <a:pt x="97504" y="23764"/>
                </a:cubicBezTo>
                <a:cubicBezTo>
                  <a:pt x="98164" y="23799"/>
                  <a:pt x="98789" y="23905"/>
                  <a:pt x="99379" y="23984"/>
                </a:cubicBezTo>
                <a:cubicBezTo>
                  <a:pt x="99784" y="24380"/>
                  <a:pt x="100180" y="24715"/>
                  <a:pt x="100585" y="25084"/>
                </a:cubicBezTo>
                <a:cubicBezTo>
                  <a:pt x="99670" y="24899"/>
                  <a:pt x="98719" y="24785"/>
                  <a:pt x="97724" y="24715"/>
                </a:cubicBezTo>
                <a:cubicBezTo>
                  <a:pt x="97539" y="24715"/>
                  <a:pt x="97363" y="24715"/>
                  <a:pt x="97143" y="24679"/>
                </a:cubicBezTo>
                <a:cubicBezTo>
                  <a:pt x="96773" y="24380"/>
                  <a:pt x="96403" y="24054"/>
                  <a:pt x="96078" y="23685"/>
                </a:cubicBezTo>
                <a:close/>
                <a:moveTo>
                  <a:pt x="14491" y="24644"/>
                </a:moveTo>
                <a:cubicBezTo>
                  <a:pt x="15152" y="24679"/>
                  <a:pt x="15812" y="24750"/>
                  <a:pt x="16472" y="24820"/>
                </a:cubicBezTo>
                <a:cubicBezTo>
                  <a:pt x="16217" y="24899"/>
                  <a:pt x="15962" y="25005"/>
                  <a:pt x="15742" y="25155"/>
                </a:cubicBezTo>
                <a:cubicBezTo>
                  <a:pt x="15002" y="25120"/>
                  <a:pt x="14306" y="25120"/>
                  <a:pt x="13611" y="25120"/>
                </a:cubicBezTo>
                <a:cubicBezTo>
                  <a:pt x="13901" y="24935"/>
                  <a:pt x="14166" y="24785"/>
                  <a:pt x="14491" y="24644"/>
                </a:cubicBezTo>
                <a:close/>
                <a:moveTo>
                  <a:pt x="18418" y="24530"/>
                </a:moveTo>
                <a:cubicBezTo>
                  <a:pt x="18964" y="24750"/>
                  <a:pt x="19518" y="24935"/>
                  <a:pt x="20064" y="25155"/>
                </a:cubicBezTo>
                <a:cubicBezTo>
                  <a:pt x="19994" y="25155"/>
                  <a:pt x="19923" y="25120"/>
                  <a:pt x="19844" y="25120"/>
                </a:cubicBezTo>
                <a:cubicBezTo>
                  <a:pt x="19703" y="25084"/>
                  <a:pt x="19554" y="25040"/>
                  <a:pt x="19404" y="25005"/>
                </a:cubicBezTo>
                <a:cubicBezTo>
                  <a:pt x="18893" y="24864"/>
                  <a:pt x="18347" y="24715"/>
                  <a:pt x="17828" y="24600"/>
                </a:cubicBezTo>
                <a:cubicBezTo>
                  <a:pt x="18048" y="24565"/>
                  <a:pt x="18233" y="24530"/>
                  <a:pt x="18418" y="24530"/>
                </a:cubicBezTo>
                <a:close/>
                <a:moveTo>
                  <a:pt x="7853" y="23984"/>
                </a:moveTo>
                <a:cubicBezTo>
                  <a:pt x="8584" y="24089"/>
                  <a:pt x="9279" y="24204"/>
                  <a:pt x="10019" y="24310"/>
                </a:cubicBezTo>
                <a:cubicBezTo>
                  <a:pt x="9579" y="24600"/>
                  <a:pt x="9139" y="24899"/>
                  <a:pt x="8698" y="25190"/>
                </a:cubicBezTo>
                <a:cubicBezTo>
                  <a:pt x="7924" y="25190"/>
                  <a:pt x="7122" y="25120"/>
                  <a:pt x="6348" y="25040"/>
                </a:cubicBezTo>
                <a:cubicBezTo>
                  <a:pt x="6858" y="24679"/>
                  <a:pt x="7378" y="24310"/>
                  <a:pt x="7853" y="23984"/>
                </a:cubicBezTo>
                <a:close/>
                <a:moveTo>
                  <a:pt x="12290" y="24494"/>
                </a:moveTo>
                <a:cubicBezTo>
                  <a:pt x="12546" y="24530"/>
                  <a:pt x="12766" y="24530"/>
                  <a:pt x="13021" y="24565"/>
                </a:cubicBezTo>
                <a:cubicBezTo>
                  <a:pt x="13461" y="24565"/>
                  <a:pt x="13866" y="24600"/>
                  <a:pt x="14306" y="24644"/>
                </a:cubicBezTo>
                <a:cubicBezTo>
                  <a:pt x="14016" y="24785"/>
                  <a:pt x="13725" y="24935"/>
                  <a:pt x="13426" y="25120"/>
                </a:cubicBezTo>
                <a:cubicBezTo>
                  <a:pt x="12915" y="25120"/>
                  <a:pt x="12361" y="25155"/>
                  <a:pt x="11815" y="25155"/>
                </a:cubicBezTo>
                <a:cubicBezTo>
                  <a:pt x="11630" y="25190"/>
                  <a:pt x="11410" y="25190"/>
                  <a:pt x="11190" y="25190"/>
                </a:cubicBezTo>
                <a:cubicBezTo>
                  <a:pt x="11560" y="24935"/>
                  <a:pt x="11921" y="24715"/>
                  <a:pt x="12290" y="24494"/>
                </a:cubicBezTo>
                <a:close/>
                <a:moveTo>
                  <a:pt x="17608" y="24600"/>
                </a:moveTo>
                <a:cubicBezTo>
                  <a:pt x="18198" y="24785"/>
                  <a:pt x="18788" y="24935"/>
                  <a:pt x="19369" y="25084"/>
                </a:cubicBezTo>
                <a:cubicBezTo>
                  <a:pt x="19448" y="25084"/>
                  <a:pt x="19483" y="25120"/>
                  <a:pt x="19554" y="25120"/>
                </a:cubicBezTo>
                <a:cubicBezTo>
                  <a:pt x="19483" y="25120"/>
                  <a:pt x="19404" y="25155"/>
                  <a:pt x="19334" y="25155"/>
                </a:cubicBezTo>
                <a:lnTo>
                  <a:pt x="19263" y="25155"/>
                </a:lnTo>
                <a:cubicBezTo>
                  <a:pt x="19184" y="25155"/>
                  <a:pt x="19149" y="25155"/>
                  <a:pt x="19078" y="25190"/>
                </a:cubicBezTo>
                <a:cubicBezTo>
                  <a:pt x="18964" y="25155"/>
                  <a:pt x="18823" y="25120"/>
                  <a:pt x="18708" y="25084"/>
                </a:cubicBezTo>
                <a:cubicBezTo>
                  <a:pt x="18083" y="24970"/>
                  <a:pt x="17502" y="24864"/>
                  <a:pt x="16877" y="24785"/>
                </a:cubicBezTo>
                <a:cubicBezTo>
                  <a:pt x="17027" y="24750"/>
                  <a:pt x="17203" y="24715"/>
                  <a:pt x="17353" y="24679"/>
                </a:cubicBezTo>
                <a:cubicBezTo>
                  <a:pt x="17467" y="24644"/>
                  <a:pt x="17538" y="24644"/>
                  <a:pt x="17608" y="24600"/>
                </a:cubicBezTo>
                <a:close/>
                <a:moveTo>
                  <a:pt x="69005" y="21889"/>
                </a:moveTo>
                <a:cubicBezTo>
                  <a:pt x="69190" y="22514"/>
                  <a:pt x="69410" y="23174"/>
                  <a:pt x="69587" y="23799"/>
                </a:cubicBezTo>
                <a:cubicBezTo>
                  <a:pt x="69111" y="24310"/>
                  <a:pt x="68600" y="24785"/>
                  <a:pt x="68090" y="25190"/>
                </a:cubicBezTo>
                <a:cubicBezTo>
                  <a:pt x="67975" y="24864"/>
                  <a:pt x="67870" y="24530"/>
                  <a:pt x="67755" y="24160"/>
                </a:cubicBezTo>
                <a:cubicBezTo>
                  <a:pt x="67685" y="23905"/>
                  <a:pt x="67606" y="23614"/>
                  <a:pt x="67500" y="23324"/>
                </a:cubicBezTo>
                <a:cubicBezTo>
                  <a:pt x="68046" y="22883"/>
                  <a:pt x="68530" y="22399"/>
                  <a:pt x="69005" y="21889"/>
                </a:cubicBezTo>
                <a:close/>
                <a:moveTo>
                  <a:pt x="10160" y="24310"/>
                </a:moveTo>
                <a:cubicBezTo>
                  <a:pt x="10644" y="24380"/>
                  <a:pt x="11084" y="24424"/>
                  <a:pt x="11560" y="24459"/>
                </a:cubicBezTo>
                <a:cubicBezTo>
                  <a:pt x="11745" y="24459"/>
                  <a:pt x="11921" y="24494"/>
                  <a:pt x="12141" y="24494"/>
                </a:cubicBezTo>
                <a:cubicBezTo>
                  <a:pt x="11745" y="24715"/>
                  <a:pt x="11410" y="24935"/>
                  <a:pt x="11040" y="25190"/>
                </a:cubicBezTo>
                <a:cubicBezTo>
                  <a:pt x="10600" y="25190"/>
                  <a:pt x="10204" y="25225"/>
                  <a:pt x="9764" y="25225"/>
                </a:cubicBezTo>
                <a:lnTo>
                  <a:pt x="8839" y="25225"/>
                </a:lnTo>
                <a:cubicBezTo>
                  <a:pt x="9279" y="24899"/>
                  <a:pt x="9720" y="24600"/>
                  <a:pt x="10160" y="24310"/>
                </a:cubicBezTo>
                <a:close/>
                <a:moveTo>
                  <a:pt x="19774" y="24530"/>
                </a:moveTo>
                <a:cubicBezTo>
                  <a:pt x="20108" y="24820"/>
                  <a:pt x="20469" y="25084"/>
                  <a:pt x="20839" y="25340"/>
                </a:cubicBezTo>
                <a:cubicBezTo>
                  <a:pt x="20284" y="25084"/>
                  <a:pt x="19774" y="24820"/>
                  <a:pt x="19263" y="24530"/>
                </a:cubicBezTo>
                <a:close/>
                <a:moveTo>
                  <a:pt x="77994" y="22883"/>
                </a:moveTo>
                <a:cubicBezTo>
                  <a:pt x="78214" y="23464"/>
                  <a:pt x="78470" y="24019"/>
                  <a:pt x="78760" y="24565"/>
                </a:cubicBezTo>
                <a:cubicBezTo>
                  <a:pt x="78030" y="24785"/>
                  <a:pt x="77334" y="25084"/>
                  <a:pt x="76674" y="25375"/>
                </a:cubicBezTo>
                <a:cubicBezTo>
                  <a:pt x="76410" y="24864"/>
                  <a:pt x="76189" y="24310"/>
                  <a:pt x="75969" y="23764"/>
                </a:cubicBezTo>
                <a:cubicBezTo>
                  <a:pt x="76630" y="23429"/>
                  <a:pt x="77290" y="23139"/>
                  <a:pt x="77994" y="22883"/>
                </a:cubicBezTo>
                <a:close/>
                <a:moveTo>
                  <a:pt x="21570" y="22443"/>
                </a:moveTo>
                <a:cubicBezTo>
                  <a:pt x="21904" y="22919"/>
                  <a:pt x="22309" y="23394"/>
                  <a:pt x="22749" y="23834"/>
                </a:cubicBezTo>
                <a:cubicBezTo>
                  <a:pt x="22926" y="23984"/>
                  <a:pt x="23110" y="24160"/>
                  <a:pt x="23331" y="24310"/>
                </a:cubicBezTo>
                <a:cubicBezTo>
                  <a:pt x="23190" y="24785"/>
                  <a:pt x="23075" y="25155"/>
                  <a:pt x="22970" y="25410"/>
                </a:cubicBezTo>
                <a:cubicBezTo>
                  <a:pt x="22785" y="25260"/>
                  <a:pt x="22600" y="25120"/>
                  <a:pt x="22415" y="24935"/>
                </a:cubicBezTo>
                <a:cubicBezTo>
                  <a:pt x="21940" y="24530"/>
                  <a:pt x="21535" y="24054"/>
                  <a:pt x="21165" y="23544"/>
                </a:cubicBezTo>
                <a:cubicBezTo>
                  <a:pt x="21314" y="23244"/>
                  <a:pt x="21429" y="22883"/>
                  <a:pt x="21570" y="22443"/>
                </a:cubicBezTo>
                <a:close/>
                <a:moveTo>
                  <a:pt x="104697" y="23244"/>
                </a:moveTo>
                <a:lnTo>
                  <a:pt x="104697" y="23244"/>
                </a:lnTo>
                <a:cubicBezTo>
                  <a:pt x="105648" y="23614"/>
                  <a:pt x="106607" y="23940"/>
                  <a:pt x="107628" y="24204"/>
                </a:cubicBezTo>
                <a:cubicBezTo>
                  <a:pt x="108148" y="24600"/>
                  <a:pt x="108623" y="25005"/>
                  <a:pt x="109134" y="25410"/>
                </a:cubicBezTo>
                <a:cubicBezTo>
                  <a:pt x="108069" y="25120"/>
                  <a:pt x="107003" y="24750"/>
                  <a:pt x="106017" y="24380"/>
                </a:cubicBezTo>
                <a:cubicBezTo>
                  <a:pt x="105577" y="24019"/>
                  <a:pt x="105137" y="23649"/>
                  <a:pt x="104697" y="23244"/>
                </a:cubicBezTo>
                <a:close/>
                <a:moveTo>
                  <a:pt x="16657" y="24864"/>
                </a:moveTo>
                <a:cubicBezTo>
                  <a:pt x="17353" y="24935"/>
                  <a:pt x="18013" y="25040"/>
                  <a:pt x="18673" y="25190"/>
                </a:cubicBezTo>
                <a:cubicBezTo>
                  <a:pt x="18744" y="25190"/>
                  <a:pt x="18823" y="25190"/>
                  <a:pt x="18893" y="25225"/>
                </a:cubicBezTo>
                <a:cubicBezTo>
                  <a:pt x="18673" y="25260"/>
                  <a:pt x="18453" y="25340"/>
                  <a:pt x="18233" y="25445"/>
                </a:cubicBezTo>
                <a:cubicBezTo>
                  <a:pt x="18127" y="25410"/>
                  <a:pt x="18013" y="25375"/>
                  <a:pt x="17907" y="25375"/>
                </a:cubicBezTo>
                <a:cubicBezTo>
                  <a:pt x="17247" y="25260"/>
                  <a:pt x="16587" y="25190"/>
                  <a:pt x="15882" y="25155"/>
                </a:cubicBezTo>
                <a:cubicBezTo>
                  <a:pt x="16147" y="25040"/>
                  <a:pt x="16402" y="24935"/>
                  <a:pt x="16657" y="24864"/>
                </a:cubicBezTo>
                <a:close/>
                <a:moveTo>
                  <a:pt x="20434" y="25304"/>
                </a:moveTo>
                <a:lnTo>
                  <a:pt x="20434" y="25304"/>
                </a:lnTo>
                <a:cubicBezTo>
                  <a:pt x="20619" y="25340"/>
                  <a:pt x="20839" y="25410"/>
                  <a:pt x="20989" y="25481"/>
                </a:cubicBezTo>
                <a:cubicBezTo>
                  <a:pt x="20804" y="25445"/>
                  <a:pt x="20619" y="25375"/>
                  <a:pt x="20434" y="25304"/>
                </a:cubicBezTo>
                <a:close/>
                <a:moveTo>
                  <a:pt x="52128" y="23579"/>
                </a:moveTo>
                <a:cubicBezTo>
                  <a:pt x="52023" y="23869"/>
                  <a:pt x="51908" y="24160"/>
                  <a:pt x="51803" y="24459"/>
                </a:cubicBezTo>
                <a:cubicBezTo>
                  <a:pt x="50878" y="24899"/>
                  <a:pt x="49998" y="25225"/>
                  <a:pt x="49082" y="25481"/>
                </a:cubicBezTo>
                <a:cubicBezTo>
                  <a:pt x="49197" y="25155"/>
                  <a:pt x="49302" y="24864"/>
                  <a:pt x="49452" y="24565"/>
                </a:cubicBezTo>
                <a:cubicBezTo>
                  <a:pt x="50332" y="24345"/>
                  <a:pt x="51213" y="24019"/>
                  <a:pt x="52128" y="23579"/>
                </a:cubicBezTo>
                <a:close/>
                <a:moveTo>
                  <a:pt x="88735" y="24160"/>
                </a:moveTo>
                <a:cubicBezTo>
                  <a:pt x="88999" y="24459"/>
                  <a:pt x="89290" y="24750"/>
                  <a:pt x="89616" y="25005"/>
                </a:cubicBezTo>
                <a:cubicBezTo>
                  <a:pt x="88409" y="25155"/>
                  <a:pt x="87194" y="25304"/>
                  <a:pt x="86024" y="25445"/>
                </a:cubicBezTo>
                <a:cubicBezTo>
                  <a:pt x="85988" y="25481"/>
                  <a:pt x="85918" y="25481"/>
                  <a:pt x="85874" y="25481"/>
                </a:cubicBezTo>
                <a:cubicBezTo>
                  <a:pt x="85583" y="25225"/>
                  <a:pt x="85328" y="24970"/>
                  <a:pt x="85073" y="24679"/>
                </a:cubicBezTo>
                <a:cubicBezTo>
                  <a:pt x="85398" y="24644"/>
                  <a:pt x="85698" y="24600"/>
                  <a:pt x="85988" y="24565"/>
                </a:cubicBezTo>
                <a:cubicBezTo>
                  <a:pt x="86904" y="24424"/>
                  <a:pt x="87820" y="24274"/>
                  <a:pt x="88735" y="24160"/>
                </a:cubicBezTo>
                <a:close/>
                <a:moveTo>
                  <a:pt x="81032" y="24019"/>
                </a:moveTo>
                <a:cubicBezTo>
                  <a:pt x="81252" y="24380"/>
                  <a:pt x="81472" y="24750"/>
                  <a:pt x="81771" y="25084"/>
                </a:cubicBezTo>
                <a:cubicBezTo>
                  <a:pt x="80996" y="25225"/>
                  <a:pt x="80231" y="25375"/>
                  <a:pt x="79491" y="25560"/>
                </a:cubicBezTo>
                <a:cubicBezTo>
                  <a:pt x="79271" y="25260"/>
                  <a:pt x="79051" y="24935"/>
                  <a:pt x="78875" y="24600"/>
                </a:cubicBezTo>
                <a:cubicBezTo>
                  <a:pt x="79570" y="24380"/>
                  <a:pt x="80266" y="24204"/>
                  <a:pt x="81032" y="24019"/>
                </a:cubicBezTo>
                <a:close/>
                <a:moveTo>
                  <a:pt x="20364" y="24459"/>
                </a:moveTo>
                <a:cubicBezTo>
                  <a:pt x="20725" y="24864"/>
                  <a:pt x="21130" y="25260"/>
                  <a:pt x="21570" y="25595"/>
                </a:cubicBezTo>
                <a:cubicBezTo>
                  <a:pt x="21464" y="25560"/>
                  <a:pt x="21350" y="25525"/>
                  <a:pt x="21279" y="25481"/>
                </a:cubicBezTo>
                <a:cubicBezTo>
                  <a:pt x="20804" y="25190"/>
                  <a:pt x="20328" y="24899"/>
                  <a:pt x="19923" y="24530"/>
                </a:cubicBezTo>
                <a:cubicBezTo>
                  <a:pt x="20064" y="24530"/>
                  <a:pt x="20214" y="24530"/>
                  <a:pt x="20364" y="24459"/>
                </a:cubicBezTo>
                <a:close/>
                <a:moveTo>
                  <a:pt x="54400" y="23059"/>
                </a:moveTo>
                <a:cubicBezTo>
                  <a:pt x="54294" y="23464"/>
                  <a:pt x="54180" y="23869"/>
                  <a:pt x="54109" y="24274"/>
                </a:cubicBezTo>
                <a:cubicBezTo>
                  <a:pt x="53264" y="24785"/>
                  <a:pt x="52384" y="25225"/>
                  <a:pt x="51582" y="25595"/>
                </a:cubicBezTo>
                <a:cubicBezTo>
                  <a:pt x="51653" y="25225"/>
                  <a:pt x="51759" y="24864"/>
                  <a:pt x="51873" y="24494"/>
                </a:cubicBezTo>
                <a:cubicBezTo>
                  <a:pt x="52718" y="24125"/>
                  <a:pt x="53563" y="23614"/>
                  <a:pt x="54400" y="23059"/>
                </a:cubicBezTo>
                <a:close/>
                <a:moveTo>
                  <a:pt x="56601" y="22769"/>
                </a:moveTo>
                <a:lnTo>
                  <a:pt x="56601" y="22769"/>
                </a:lnTo>
                <a:cubicBezTo>
                  <a:pt x="56565" y="23280"/>
                  <a:pt x="56530" y="23764"/>
                  <a:pt x="56530" y="24274"/>
                </a:cubicBezTo>
                <a:cubicBezTo>
                  <a:pt x="56125" y="24530"/>
                  <a:pt x="55720" y="24750"/>
                  <a:pt x="55280" y="25005"/>
                </a:cubicBezTo>
                <a:cubicBezTo>
                  <a:pt x="54840" y="25260"/>
                  <a:pt x="54400" y="25481"/>
                  <a:pt x="53959" y="25745"/>
                </a:cubicBezTo>
                <a:cubicBezTo>
                  <a:pt x="54039" y="25260"/>
                  <a:pt x="54109" y="24785"/>
                  <a:pt x="54180" y="24345"/>
                </a:cubicBezTo>
                <a:cubicBezTo>
                  <a:pt x="54585" y="24125"/>
                  <a:pt x="54954" y="23869"/>
                  <a:pt x="55359" y="23614"/>
                </a:cubicBezTo>
                <a:cubicBezTo>
                  <a:pt x="55764" y="23324"/>
                  <a:pt x="56160" y="23059"/>
                  <a:pt x="56601" y="22769"/>
                </a:cubicBezTo>
                <a:close/>
                <a:moveTo>
                  <a:pt x="71206" y="22293"/>
                </a:moveTo>
                <a:cubicBezTo>
                  <a:pt x="71312" y="22698"/>
                  <a:pt x="71427" y="23139"/>
                  <a:pt x="71567" y="23544"/>
                </a:cubicBezTo>
                <a:lnTo>
                  <a:pt x="71611" y="23649"/>
                </a:lnTo>
                <a:cubicBezTo>
                  <a:pt x="71647" y="23834"/>
                  <a:pt x="71717" y="24054"/>
                  <a:pt x="71752" y="24239"/>
                </a:cubicBezTo>
                <a:cubicBezTo>
                  <a:pt x="71497" y="24494"/>
                  <a:pt x="71242" y="24785"/>
                  <a:pt x="70951" y="25084"/>
                </a:cubicBezTo>
                <a:lnTo>
                  <a:pt x="70291" y="25745"/>
                </a:lnTo>
                <a:cubicBezTo>
                  <a:pt x="70141" y="25260"/>
                  <a:pt x="69991" y="24785"/>
                  <a:pt x="69851" y="24310"/>
                </a:cubicBezTo>
                <a:cubicBezTo>
                  <a:pt x="69807" y="24160"/>
                  <a:pt x="69736" y="23984"/>
                  <a:pt x="69701" y="23834"/>
                </a:cubicBezTo>
                <a:cubicBezTo>
                  <a:pt x="69736" y="23764"/>
                  <a:pt x="69807" y="23720"/>
                  <a:pt x="69851" y="23649"/>
                </a:cubicBezTo>
                <a:cubicBezTo>
                  <a:pt x="70326" y="23174"/>
                  <a:pt x="70766" y="22698"/>
                  <a:pt x="71206" y="22293"/>
                </a:cubicBezTo>
                <a:close/>
                <a:moveTo>
                  <a:pt x="103226" y="23324"/>
                </a:moveTo>
                <a:lnTo>
                  <a:pt x="103226" y="23324"/>
                </a:lnTo>
                <a:cubicBezTo>
                  <a:pt x="103411" y="23394"/>
                  <a:pt x="103631" y="23500"/>
                  <a:pt x="103816" y="23579"/>
                </a:cubicBezTo>
                <a:cubicBezTo>
                  <a:pt x="104036" y="23649"/>
                  <a:pt x="104221" y="23764"/>
                  <a:pt x="104441" y="23834"/>
                </a:cubicBezTo>
                <a:cubicBezTo>
                  <a:pt x="104952" y="24054"/>
                  <a:pt x="105463" y="24274"/>
                  <a:pt x="105982" y="24459"/>
                </a:cubicBezTo>
                <a:cubicBezTo>
                  <a:pt x="106493" y="24899"/>
                  <a:pt x="107003" y="25340"/>
                  <a:pt x="107558" y="25745"/>
                </a:cubicBezTo>
                <a:cubicBezTo>
                  <a:pt x="107267" y="25665"/>
                  <a:pt x="107003" y="25560"/>
                  <a:pt x="106748" y="25445"/>
                </a:cubicBezTo>
                <a:cubicBezTo>
                  <a:pt x="106422" y="25340"/>
                  <a:pt x="106123" y="25190"/>
                  <a:pt x="105797" y="25084"/>
                </a:cubicBezTo>
                <a:cubicBezTo>
                  <a:pt x="105392" y="24899"/>
                  <a:pt x="105022" y="24750"/>
                  <a:pt x="104626" y="24600"/>
                </a:cubicBezTo>
                <a:cubicBezTo>
                  <a:pt x="104142" y="24160"/>
                  <a:pt x="103667" y="23764"/>
                  <a:pt x="103226" y="23324"/>
                </a:cubicBezTo>
                <a:close/>
                <a:moveTo>
                  <a:pt x="95569" y="24744"/>
                </a:moveTo>
                <a:cubicBezTo>
                  <a:pt x="96078" y="24744"/>
                  <a:pt x="96589" y="24755"/>
                  <a:pt x="97099" y="24785"/>
                </a:cubicBezTo>
                <a:cubicBezTo>
                  <a:pt x="97504" y="25120"/>
                  <a:pt x="97944" y="25445"/>
                  <a:pt x="98384" y="25780"/>
                </a:cubicBezTo>
                <a:cubicBezTo>
                  <a:pt x="97213" y="25665"/>
                  <a:pt x="95998" y="25665"/>
                  <a:pt x="94722" y="25665"/>
                </a:cubicBezTo>
                <a:cubicBezTo>
                  <a:pt x="94282" y="25410"/>
                  <a:pt x="93877" y="25120"/>
                  <a:pt x="93507" y="24785"/>
                </a:cubicBezTo>
                <a:cubicBezTo>
                  <a:pt x="94183" y="24765"/>
                  <a:pt x="94874" y="24744"/>
                  <a:pt x="95569" y="24744"/>
                </a:cubicBezTo>
                <a:close/>
                <a:moveTo>
                  <a:pt x="13461" y="25190"/>
                </a:moveTo>
                <a:cubicBezTo>
                  <a:pt x="14166" y="25190"/>
                  <a:pt x="14861" y="25190"/>
                  <a:pt x="15592" y="25225"/>
                </a:cubicBezTo>
                <a:cubicBezTo>
                  <a:pt x="15301" y="25375"/>
                  <a:pt x="15002" y="25560"/>
                  <a:pt x="14711" y="25745"/>
                </a:cubicBezTo>
                <a:cubicBezTo>
                  <a:pt x="13981" y="25745"/>
                  <a:pt x="13285" y="25780"/>
                  <a:pt x="12546" y="25815"/>
                </a:cubicBezTo>
                <a:cubicBezTo>
                  <a:pt x="12845" y="25595"/>
                  <a:pt x="13136" y="25410"/>
                  <a:pt x="13461" y="25190"/>
                </a:cubicBezTo>
                <a:close/>
                <a:moveTo>
                  <a:pt x="101501" y="23544"/>
                </a:moveTo>
                <a:lnTo>
                  <a:pt x="101501" y="23544"/>
                </a:lnTo>
                <a:cubicBezTo>
                  <a:pt x="102531" y="23869"/>
                  <a:pt x="103561" y="24239"/>
                  <a:pt x="104547" y="24679"/>
                </a:cubicBezTo>
                <a:cubicBezTo>
                  <a:pt x="105022" y="25084"/>
                  <a:pt x="105507" y="25445"/>
                  <a:pt x="105947" y="25850"/>
                </a:cubicBezTo>
                <a:cubicBezTo>
                  <a:pt x="104917" y="25445"/>
                  <a:pt x="103887" y="25084"/>
                  <a:pt x="102865" y="24750"/>
                </a:cubicBezTo>
                <a:cubicBezTo>
                  <a:pt x="102425" y="24380"/>
                  <a:pt x="101985" y="23984"/>
                  <a:pt x="101501" y="23544"/>
                </a:cubicBezTo>
                <a:close/>
                <a:moveTo>
                  <a:pt x="21130" y="23614"/>
                </a:moveTo>
                <a:cubicBezTo>
                  <a:pt x="21499" y="24125"/>
                  <a:pt x="21904" y="24600"/>
                  <a:pt x="22344" y="25005"/>
                </a:cubicBezTo>
                <a:cubicBezTo>
                  <a:pt x="22529" y="25190"/>
                  <a:pt x="22705" y="25340"/>
                  <a:pt x="22926" y="25481"/>
                </a:cubicBezTo>
                <a:cubicBezTo>
                  <a:pt x="22820" y="25701"/>
                  <a:pt x="22670" y="25850"/>
                  <a:pt x="22565" y="25885"/>
                </a:cubicBezTo>
                <a:lnTo>
                  <a:pt x="22529" y="25885"/>
                </a:lnTo>
                <a:cubicBezTo>
                  <a:pt x="22415" y="25815"/>
                  <a:pt x="22265" y="25701"/>
                  <a:pt x="22160" y="25595"/>
                </a:cubicBezTo>
                <a:cubicBezTo>
                  <a:pt x="21649" y="25155"/>
                  <a:pt x="21209" y="24679"/>
                  <a:pt x="20804" y="24160"/>
                </a:cubicBezTo>
                <a:cubicBezTo>
                  <a:pt x="20909" y="24054"/>
                  <a:pt x="21024" y="23869"/>
                  <a:pt x="21130" y="23614"/>
                </a:cubicBezTo>
                <a:close/>
                <a:moveTo>
                  <a:pt x="49337" y="24600"/>
                </a:moveTo>
                <a:lnTo>
                  <a:pt x="49337" y="24600"/>
                </a:lnTo>
                <a:cubicBezTo>
                  <a:pt x="49232" y="24899"/>
                  <a:pt x="49082" y="25190"/>
                  <a:pt x="48976" y="25481"/>
                </a:cubicBezTo>
                <a:cubicBezTo>
                  <a:pt x="48607" y="25595"/>
                  <a:pt x="48237" y="25665"/>
                  <a:pt x="47841" y="25745"/>
                </a:cubicBezTo>
                <a:cubicBezTo>
                  <a:pt x="47425" y="25824"/>
                  <a:pt x="47014" y="25863"/>
                  <a:pt x="46600" y="25863"/>
                </a:cubicBezTo>
                <a:cubicBezTo>
                  <a:pt x="46462" y="25863"/>
                  <a:pt x="46324" y="25859"/>
                  <a:pt x="46186" y="25850"/>
                </a:cubicBezTo>
                <a:cubicBezTo>
                  <a:pt x="46300" y="25560"/>
                  <a:pt x="46441" y="25260"/>
                  <a:pt x="46555" y="24935"/>
                </a:cubicBezTo>
                <a:lnTo>
                  <a:pt x="46476" y="24899"/>
                </a:lnTo>
                <a:cubicBezTo>
                  <a:pt x="46335" y="25225"/>
                  <a:pt x="46221" y="25560"/>
                  <a:pt x="46080" y="25850"/>
                </a:cubicBezTo>
                <a:lnTo>
                  <a:pt x="45340" y="25850"/>
                </a:lnTo>
                <a:cubicBezTo>
                  <a:pt x="45050" y="25833"/>
                  <a:pt x="44757" y="25824"/>
                  <a:pt x="44463" y="25824"/>
                </a:cubicBezTo>
                <a:cubicBezTo>
                  <a:pt x="44169" y="25824"/>
                  <a:pt x="43875" y="25833"/>
                  <a:pt x="43580" y="25850"/>
                </a:cubicBezTo>
                <a:cubicBezTo>
                  <a:pt x="43439" y="25850"/>
                  <a:pt x="43254" y="25850"/>
                  <a:pt x="43104" y="25885"/>
                </a:cubicBezTo>
                <a:cubicBezTo>
                  <a:pt x="43139" y="25780"/>
                  <a:pt x="43175" y="25630"/>
                  <a:pt x="43219" y="25525"/>
                </a:cubicBezTo>
                <a:cubicBezTo>
                  <a:pt x="43324" y="25304"/>
                  <a:pt x="43395" y="25040"/>
                  <a:pt x="43509" y="24785"/>
                </a:cubicBezTo>
                <a:cubicBezTo>
                  <a:pt x="43659" y="24785"/>
                  <a:pt x="43879" y="24750"/>
                  <a:pt x="44055" y="24750"/>
                </a:cubicBezTo>
                <a:cubicBezTo>
                  <a:pt x="44168" y="24743"/>
                  <a:pt x="44280" y="24740"/>
                  <a:pt x="44393" y="24740"/>
                </a:cubicBezTo>
                <a:cubicBezTo>
                  <a:pt x="44870" y="24740"/>
                  <a:pt x="45346" y="24792"/>
                  <a:pt x="45816" y="24820"/>
                </a:cubicBezTo>
                <a:cubicBezTo>
                  <a:pt x="46256" y="24844"/>
                  <a:pt x="46706" y="24876"/>
                  <a:pt x="47167" y="24876"/>
                </a:cubicBezTo>
                <a:cubicBezTo>
                  <a:pt x="47554" y="24876"/>
                  <a:pt x="47949" y="24853"/>
                  <a:pt x="48351" y="24785"/>
                </a:cubicBezTo>
                <a:cubicBezTo>
                  <a:pt x="48677" y="24750"/>
                  <a:pt x="49012" y="24679"/>
                  <a:pt x="49337" y="24600"/>
                </a:cubicBezTo>
                <a:close/>
                <a:moveTo>
                  <a:pt x="93357" y="24785"/>
                </a:moveTo>
                <a:cubicBezTo>
                  <a:pt x="93727" y="25120"/>
                  <a:pt x="94132" y="25410"/>
                  <a:pt x="94572" y="25701"/>
                </a:cubicBezTo>
                <a:cubicBezTo>
                  <a:pt x="93436" y="25701"/>
                  <a:pt x="92221" y="25780"/>
                  <a:pt x="90980" y="25885"/>
                </a:cubicBezTo>
                <a:cubicBezTo>
                  <a:pt x="90540" y="25630"/>
                  <a:pt x="90170" y="25375"/>
                  <a:pt x="89800" y="25084"/>
                </a:cubicBezTo>
                <a:cubicBezTo>
                  <a:pt x="90980" y="24935"/>
                  <a:pt x="92151" y="24864"/>
                  <a:pt x="93357" y="24785"/>
                </a:cubicBezTo>
                <a:close/>
                <a:moveTo>
                  <a:pt x="20725" y="24239"/>
                </a:moveTo>
                <a:cubicBezTo>
                  <a:pt x="21130" y="24750"/>
                  <a:pt x="21570" y="25225"/>
                  <a:pt x="22089" y="25665"/>
                </a:cubicBezTo>
                <a:cubicBezTo>
                  <a:pt x="22195" y="25745"/>
                  <a:pt x="22309" y="25850"/>
                  <a:pt x="22450" y="25921"/>
                </a:cubicBezTo>
                <a:lnTo>
                  <a:pt x="22380" y="25921"/>
                </a:lnTo>
                <a:cubicBezTo>
                  <a:pt x="22195" y="25850"/>
                  <a:pt x="22010" y="25780"/>
                  <a:pt x="21825" y="25701"/>
                </a:cubicBezTo>
                <a:cubicBezTo>
                  <a:pt x="21314" y="25340"/>
                  <a:pt x="20874" y="24899"/>
                  <a:pt x="20434" y="24459"/>
                </a:cubicBezTo>
                <a:cubicBezTo>
                  <a:pt x="20548" y="24380"/>
                  <a:pt x="20619" y="24345"/>
                  <a:pt x="20725" y="24239"/>
                </a:cubicBezTo>
                <a:close/>
                <a:moveTo>
                  <a:pt x="84958" y="24715"/>
                </a:moveTo>
                <a:cubicBezTo>
                  <a:pt x="85214" y="24970"/>
                  <a:pt x="85478" y="25260"/>
                  <a:pt x="85768" y="25481"/>
                </a:cubicBezTo>
                <a:cubicBezTo>
                  <a:pt x="85398" y="25560"/>
                  <a:pt x="85037" y="25595"/>
                  <a:pt x="84703" y="25630"/>
                </a:cubicBezTo>
                <a:cubicBezTo>
                  <a:pt x="84043" y="25745"/>
                  <a:pt x="83347" y="25815"/>
                  <a:pt x="82687" y="25921"/>
                </a:cubicBezTo>
                <a:cubicBezTo>
                  <a:pt x="82396" y="25665"/>
                  <a:pt x="82176" y="25410"/>
                  <a:pt x="81912" y="25155"/>
                </a:cubicBezTo>
                <a:cubicBezTo>
                  <a:pt x="82652" y="25005"/>
                  <a:pt x="83382" y="24935"/>
                  <a:pt x="84078" y="24820"/>
                </a:cubicBezTo>
                <a:cubicBezTo>
                  <a:pt x="84377" y="24785"/>
                  <a:pt x="84668" y="24750"/>
                  <a:pt x="84958" y="24715"/>
                </a:cubicBezTo>
                <a:close/>
                <a:moveTo>
                  <a:pt x="15742" y="25225"/>
                </a:moveTo>
                <a:cubicBezTo>
                  <a:pt x="16472" y="25260"/>
                  <a:pt x="17168" y="25340"/>
                  <a:pt x="17863" y="25445"/>
                </a:cubicBezTo>
                <a:cubicBezTo>
                  <a:pt x="17943" y="25445"/>
                  <a:pt x="18013" y="25481"/>
                  <a:pt x="18083" y="25481"/>
                </a:cubicBezTo>
                <a:cubicBezTo>
                  <a:pt x="17828" y="25630"/>
                  <a:pt x="17538" y="25780"/>
                  <a:pt x="17282" y="25965"/>
                </a:cubicBezTo>
                <a:cubicBezTo>
                  <a:pt x="16472" y="25815"/>
                  <a:pt x="15662" y="25745"/>
                  <a:pt x="14861" y="25745"/>
                </a:cubicBezTo>
                <a:cubicBezTo>
                  <a:pt x="15152" y="25560"/>
                  <a:pt x="15442" y="25375"/>
                  <a:pt x="15742" y="25225"/>
                </a:cubicBezTo>
                <a:close/>
                <a:moveTo>
                  <a:pt x="59171" y="22769"/>
                </a:moveTo>
                <a:cubicBezTo>
                  <a:pt x="59242" y="23359"/>
                  <a:pt x="59321" y="23940"/>
                  <a:pt x="59427" y="24530"/>
                </a:cubicBezTo>
                <a:cubicBezTo>
                  <a:pt x="58511" y="25005"/>
                  <a:pt x="57596" y="25481"/>
                  <a:pt x="56645" y="25965"/>
                </a:cubicBezTo>
                <a:cubicBezTo>
                  <a:pt x="56645" y="25410"/>
                  <a:pt x="56601" y="24864"/>
                  <a:pt x="56601" y="24310"/>
                </a:cubicBezTo>
                <a:cubicBezTo>
                  <a:pt x="57481" y="23834"/>
                  <a:pt x="58326" y="23280"/>
                  <a:pt x="59171" y="22769"/>
                </a:cubicBezTo>
                <a:close/>
                <a:moveTo>
                  <a:pt x="99564" y="24019"/>
                </a:moveTo>
                <a:lnTo>
                  <a:pt x="99564" y="24019"/>
                </a:lnTo>
                <a:cubicBezTo>
                  <a:pt x="100664" y="24239"/>
                  <a:pt x="101721" y="24494"/>
                  <a:pt x="102786" y="24820"/>
                </a:cubicBezTo>
                <a:cubicBezTo>
                  <a:pt x="103226" y="25225"/>
                  <a:pt x="103667" y="25595"/>
                  <a:pt x="104107" y="25965"/>
                </a:cubicBezTo>
                <a:cubicBezTo>
                  <a:pt x="103006" y="25630"/>
                  <a:pt x="101906" y="25340"/>
                  <a:pt x="100735" y="25120"/>
                </a:cubicBezTo>
                <a:cubicBezTo>
                  <a:pt x="100330" y="24750"/>
                  <a:pt x="99925" y="24380"/>
                  <a:pt x="99564" y="24019"/>
                </a:cubicBezTo>
                <a:close/>
                <a:moveTo>
                  <a:pt x="61883" y="23209"/>
                </a:moveTo>
                <a:cubicBezTo>
                  <a:pt x="61998" y="23720"/>
                  <a:pt x="62103" y="24239"/>
                  <a:pt x="62218" y="24750"/>
                </a:cubicBezTo>
                <a:cubicBezTo>
                  <a:pt x="61408" y="25225"/>
                  <a:pt x="60606" y="25630"/>
                  <a:pt x="59761" y="26035"/>
                </a:cubicBezTo>
                <a:cubicBezTo>
                  <a:pt x="59682" y="25560"/>
                  <a:pt x="59576" y="25084"/>
                  <a:pt x="59506" y="24565"/>
                </a:cubicBezTo>
                <a:cubicBezTo>
                  <a:pt x="60307" y="24125"/>
                  <a:pt x="61117" y="23685"/>
                  <a:pt x="61883" y="23209"/>
                </a:cubicBezTo>
                <a:close/>
                <a:moveTo>
                  <a:pt x="13285" y="25190"/>
                </a:moveTo>
                <a:lnTo>
                  <a:pt x="13285" y="25190"/>
                </a:lnTo>
                <a:cubicBezTo>
                  <a:pt x="12986" y="25410"/>
                  <a:pt x="12695" y="25630"/>
                  <a:pt x="12361" y="25850"/>
                </a:cubicBezTo>
                <a:cubicBezTo>
                  <a:pt x="11665" y="25885"/>
                  <a:pt x="10970" y="25965"/>
                  <a:pt x="10309" y="26035"/>
                </a:cubicBezTo>
                <a:cubicBezTo>
                  <a:pt x="10204" y="26035"/>
                  <a:pt x="10089" y="26035"/>
                  <a:pt x="9984" y="26070"/>
                </a:cubicBezTo>
                <a:cubicBezTo>
                  <a:pt x="10345" y="25780"/>
                  <a:pt x="10714" y="25525"/>
                  <a:pt x="11084" y="25260"/>
                </a:cubicBezTo>
                <a:lnTo>
                  <a:pt x="11815" y="25260"/>
                </a:lnTo>
                <a:cubicBezTo>
                  <a:pt x="12326" y="25225"/>
                  <a:pt x="12801" y="25225"/>
                  <a:pt x="13285" y="25190"/>
                </a:cubicBezTo>
                <a:close/>
                <a:moveTo>
                  <a:pt x="73328" y="22989"/>
                </a:moveTo>
                <a:cubicBezTo>
                  <a:pt x="73513" y="23614"/>
                  <a:pt x="73733" y="24274"/>
                  <a:pt x="73953" y="24935"/>
                </a:cubicBezTo>
                <a:cubicBezTo>
                  <a:pt x="73443" y="25260"/>
                  <a:pt x="72967" y="25665"/>
                  <a:pt x="72448" y="26106"/>
                </a:cubicBezTo>
                <a:cubicBezTo>
                  <a:pt x="72272" y="25525"/>
                  <a:pt x="72052" y="24899"/>
                  <a:pt x="71867" y="24274"/>
                </a:cubicBezTo>
                <a:cubicBezTo>
                  <a:pt x="72377" y="23799"/>
                  <a:pt x="72853" y="23359"/>
                  <a:pt x="73328" y="22989"/>
                </a:cubicBezTo>
                <a:close/>
                <a:moveTo>
                  <a:pt x="19605" y="25199"/>
                </a:moveTo>
                <a:cubicBezTo>
                  <a:pt x="19692" y="25199"/>
                  <a:pt x="19774" y="25208"/>
                  <a:pt x="19844" y="25225"/>
                </a:cubicBezTo>
                <a:cubicBezTo>
                  <a:pt x="20469" y="25410"/>
                  <a:pt x="21094" y="25595"/>
                  <a:pt x="21684" y="25850"/>
                </a:cubicBezTo>
                <a:cubicBezTo>
                  <a:pt x="21684" y="25850"/>
                  <a:pt x="21719" y="25850"/>
                  <a:pt x="21719" y="25885"/>
                </a:cubicBezTo>
                <a:cubicBezTo>
                  <a:pt x="21904" y="25965"/>
                  <a:pt x="22045" y="26035"/>
                  <a:pt x="22230" y="26141"/>
                </a:cubicBezTo>
                <a:lnTo>
                  <a:pt x="22089" y="26141"/>
                </a:lnTo>
                <a:cubicBezTo>
                  <a:pt x="21209" y="25780"/>
                  <a:pt x="20284" y="25481"/>
                  <a:pt x="19298" y="25225"/>
                </a:cubicBezTo>
                <a:lnTo>
                  <a:pt x="19334" y="25225"/>
                </a:lnTo>
                <a:cubicBezTo>
                  <a:pt x="19426" y="25208"/>
                  <a:pt x="19518" y="25199"/>
                  <a:pt x="19605" y="25199"/>
                </a:cubicBezTo>
                <a:close/>
                <a:moveTo>
                  <a:pt x="97249" y="24785"/>
                </a:moveTo>
                <a:cubicBezTo>
                  <a:pt x="97433" y="24785"/>
                  <a:pt x="97583" y="24785"/>
                  <a:pt x="97724" y="24820"/>
                </a:cubicBezTo>
                <a:cubicBezTo>
                  <a:pt x="98754" y="24864"/>
                  <a:pt x="99740" y="25005"/>
                  <a:pt x="100700" y="25190"/>
                </a:cubicBezTo>
                <a:cubicBezTo>
                  <a:pt x="101140" y="25560"/>
                  <a:pt x="101545" y="25885"/>
                  <a:pt x="101985" y="26220"/>
                </a:cubicBezTo>
                <a:cubicBezTo>
                  <a:pt x="101281" y="26070"/>
                  <a:pt x="100550" y="25965"/>
                  <a:pt x="99819" y="25885"/>
                </a:cubicBezTo>
                <a:cubicBezTo>
                  <a:pt x="99379" y="25850"/>
                  <a:pt x="98974" y="25815"/>
                  <a:pt x="98534" y="25780"/>
                </a:cubicBezTo>
                <a:cubicBezTo>
                  <a:pt x="98094" y="25445"/>
                  <a:pt x="97689" y="25120"/>
                  <a:pt x="97249" y="24785"/>
                </a:cubicBezTo>
                <a:close/>
                <a:moveTo>
                  <a:pt x="10899" y="25260"/>
                </a:moveTo>
                <a:lnTo>
                  <a:pt x="10899" y="25260"/>
                </a:lnTo>
                <a:cubicBezTo>
                  <a:pt x="10530" y="25560"/>
                  <a:pt x="10160" y="25815"/>
                  <a:pt x="9834" y="26070"/>
                </a:cubicBezTo>
                <a:cubicBezTo>
                  <a:pt x="9464" y="26106"/>
                  <a:pt x="9139" y="26141"/>
                  <a:pt x="8804" y="26185"/>
                </a:cubicBezTo>
                <a:cubicBezTo>
                  <a:pt x="8329" y="26220"/>
                  <a:pt x="7853" y="26255"/>
                  <a:pt x="7413" y="26255"/>
                </a:cubicBezTo>
                <a:cubicBezTo>
                  <a:pt x="7818" y="25921"/>
                  <a:pt x="8293" y="25595"/>
                  <a:pt x="8734" y="25304"/>
                </a:cubicBezTo>
                <a:lnTo>
                  <a:pt x="9764" y="25304"/>
                </a:lnTo>
                <a:cubicBezTo>
                  <a:pt x="10160" y="25304"/>
                  <a:pt x="10530" y="25304"/>
                  <a:pt x="10899" y="25260"/>
                </a:cubicBezTo>
                <a:close/>
                <a:moveTo>
                  <a:pt x="3707" y="24820"/>
                </a:moveTo>
                <a:cubicBezTo>
                  <a:pt x="3997" y="24864"/>
                  <a:pt x="4332" y="24899"/>
                  <a:pt x="4622" y="24935"/>
                </a:cubicBezTo>
                <a:cubicBezTo>
                  <a:pt x="5142" y="25005"/>
                  <a:pt x="5617" y="25040"/>
                  <a:pt x="6128" y="25120"/>
                </a:cubicBezTo>
                <a:cubicBezTo>
                  <a:pt x="5538" y="25481"/>
                  <a:pt x="4992" y="25885"/>
                  <a:pt x="4437" y="26290"/>
                </a:cubicBezTo>
                <a:cubicBezTo>
                  <a:pt x="3522" y="26255"/>
                  <a:pt x="2641" y="26220"/>
                  <a:pt x="1796" y="26141"/>
                </a:cubicBezTo>
                <a:cubicBezTo>
                  <a:pt x="2421" y="25701"/>
                  <a:pt x="3081" y="25260"/>
                  <a:pt x="3707" y="24820"/>
                </a:cubicBezTo>
                <a:close/>
                <a:moveTo>
                  <a:pt x="6242" y="25120"/>
                </a:moveTo>
                <a:cubicBezTo>
                  <a:pt x="7008" y="25190"/>
                  <a:pt x="7783" y="25260"/>
                  <a:pt x="8584" y="25304"/>
                </a:cubicBezTo>
                <a:cubicBezTo>
                  <a:pt x="8144" y="25595"/>
                  <a:pt x="7668" y="25921"/>
                  <a:pt x="7228" y="26255"/>
                </a:cubicBezTo>
                <a:cubicBezTo>
                  <a:pt x="6348" y="26290"/>
                  <a:pt x="5467" y="26290"/>
                  <a:pt x="4587" y="26290"/>
                </a:cubicBezTo>
                <a:cubicBezTo>
                  <a:pt x="5142" y="25885"/>
                  <a:pt x="5687" y="25525"/>
                  <a:pt x="6242" y="25120"/>
                </a:cubicBezTo>
                <a:close/>
                <a:moveTo>
                  <a:pt x="19078" y="25260"/>
                </a:moveTo>
                <a:cubicBezTo>
                  <a:pt x="20064" y="25481"/>
                  <a:pt x="20989" y="25815"/>
                  <a:pt x="21904" y="26185"/>
                </a:cubicBezTo>
                <a:cubicBezTo>
                  <a:pt x="21719" y="26220"/>
                  <a:pt x="21499" y="26255"/>
                  <a:pt x="21279" y="26326"/>
                </a:cubicBezTo>
                <a:cubicBezTo>
                  <a:pt x="20364" y="25965"/>
                  <a:pt x="19404" y="25665"/>
                  <a:pt x="18383" y="25445"/>
                </a:cubicBezTo>
                <a:cubicBezTo>
                  <a:pt x="18603" y="25375"/>
                  <a:pt x="18858" y="25304"/>
                  <a:pt x="19078" y="25260"/>
                </a:cubicBezTo>
                <a:close/>
                <a:moveTo>
                  <a:pt x="64929" y="23174"/>
                </a:moveTo>
                <a:cubicBezTo>
                  <a:pt x="65079" y="23685"/>
                  <a:pt x="65264" y="24239"/>
                  <a:pt x="65405" y="24785"/>
                </a:cubicBezTo>
                <a:cubicBezTo>
                  <a:pt x="64568" y="25340"/>
                  <a:pt x="63644" y="25850"/>
                  <a:pt x="62693" y="26326"/>
                </a:cubicBezTo>
                <a:cubicBezTo>
                  <a:pt x="62543" y="25850"/>
                  <a:pt x="62438" y="25340"/>
                  <a:pt x="62323" y="24820"/>
                </a:cubicBezTo>
                <a:cubicBezTo>
                  <a:pt x="63204" y="24310"/>
                  <a:pt x="64084" y="23764"/>
                  <a:pt x="64929" y="23174"/>
                </a:cubicBezTo>
                <a:close/>
                <a:moveTo>
                  <a:pt x="78795" y="24644"/>
                </a:moveTo>
                <a:cubicBezTo>
                  <a:pt x="78980" y="24970"/>
                  <a:pt x="79165" y="25260"/>
                  <a:pt x="79385" y="25595"/>
                </a:cubicBezTo>
                <a:cubicBezTo>
                  <a:pt x="78795" y="25745"/>
                  <a:pt x="78250" y="25921"/>
                  <a:pt x="77660" y="26141"/>
                </a:cubicBezTo>
                <a:cubicBezTo>
                  <a:pt x="77510" y="26220"/>
                  <a:pt x="77369" y="26255"/>
                  <a:pt x="77220" y="26326"/>
                </a:cubicBezTo>
                <a:cubicBezTo>
                  <a:pt x="77035" y="26070"/>
                  <a:pt x="76850" y="25780"/>
                  <a:pt x="76709" y="25445"/>
                </a:cubicBezTo>
                <a:cubicBezTo>
                  <a:pt x="77404" y="25155"/>
                  <a:pt x="78065" y="24864"/>
                  <a:pt x="78795" y="24644"/>
                </a:cubicBezTo>
                <a:close/>
                <a:moveTo>
                  <a:pt x="89695" y="25084"/>
                </a:moveTo>
                <a:cubicBezTo>
                  <a:pt x="90056" y="25375"/>
                  <a:pt x="90425" y="25665"/>
                  <a:pt x="90830" y="25921"/>
                </a:cubicBezTo>
                <a:cubicBezTo>
                  <a:pt x="89950" y="26000"/>
                  <a:pt x="89070" y="26106"/>
                  <a:pt x="88154" y="26220"/>
                </a:cubicBezTo>
                <a:cubicBezTo>
                  <a:pt x="87784" y="26255"/>
                  <a:pt x="87415" y="26290"/>
                  <a:pt x="87054" y="26326"/>
                </a:cubicBezTo>
                <a:cubicBezTo>
                  <a:pt x="86684" y="26106"/>
                  <a:pt x="86314" y="25850"/>
                  <a:pt x="85953" y="25560"/>
                </a:cubicBezTo>
                <a:lnTo>
                  <a:pt x="86059" y="25560"/>
                </a:lnTo>
                <a:cubicBezTo>
                  <a:pt x="87238" y="25375"/>
                  <a:pt x="88445" y="25225"/>
                  <a:pt x="89695" y="25084"/>
                </a:cubicBezTo>
                <a:close/>
                <a:moveTo>
                  <a:pt x="22380" y="26220"/>
                </a:moveTo>
                <a:cubicBezTo>
                  <a:pt x="22485" y="26290"/>
                  <a:pt x="22565" y="26326"/>
                  <a:pt x="22670" y="26405"/>
                </a:cubicBezTo>
                <a:cubicBezTo>
                  <a:pt x="22529" y="26326"/>
                  <a:pt x="22415" y="26290"/>
                  <a:pt x="22265" y="26220"/>
                </a:cubicBezTo>
                <a:close/>
                <a:moveTo>
                  <a:pt x="81842" y="25155"/>
                </a:moveTo>
                <a:cubicBezTo>
                  <a:pt x="82062" y="25445"/>
                  <a:pt x="82282" y="25701"/>
                  <a:pt x="82572" y="25965"/>
                </a:cubicBezTo>
                <a:cubicBezTo>
                  <a:pt x="81771" y="26070"/>
                  <a:pt x="80961" y="26220"/>
                  <a:pt x="80195" y="26405"/>
                </a:cubicBezTo>
                <a:cubicBezTo>
                  <a:pt x="79975" y="26185"/>
                  <a:pt x="79755" y="25885"/>
                  <a:pt x="79535" y="25630"/>
                </a:cubicBezTo>
                <a:cubicBezTo>
                  <a:pt x="80301" y="25445"/>
                  <a:pt x="81076" y="25304"/>
                  <a:pt x="81842" y="25155"/>
                </a:cubicBezTo>
                <a:close/>
                <a:moveTo>
                  <a:pt x="75899" y="23799"/>
                </a:moveTo>
                <a:cubicBezTo>
                  <a:pt x="76119" y="24345"/>
                  <a:pt x="76339" y="24899"/>
                  <a:pt x="76594" y="25410"/>
                </a:cubicBezTo>
                <a:cubicBezTo>
                  <a:pt x="75934" y="25745"/>
                  <a:pt x="75309" y="26106"/>
                  <a:pt x="74693" y="26546"/>
                </a:cubicBezTo>
                <a:cubicBezTo>
                  <a:pt x="74429" y="26000"/>
                  <a:pt x="74253" y="25481"/>
                  <a:pt x="74068" y="24970"/>
                </a:cubicBezTo>
                <a:cubicBezTo>
                  <a:pt x="74649" y="24530"/>
                  <a:pt x="75274" y="24125"/>
                  <a:pt x="75899" y="23799"/>
                </a:cubicBezTo>
                <a:close/>
                <a:moveTo>
                  <a:pt x="43395" y="24785"/>
                </a:moveTo>
                <a:lnTo>
                  <a:pt x="43395" y="24785"/>
                </a:lnTo>
                <a:cubicBezTo>
                  <a:pt x="43324" y="25040"/>
                  <a:pt x="43219" y="25260"/>
                  <a:pt x="43139" y="25481"/>
                </a:cubicBezTo>
                <a:cubicBezTo>
                  <a:pt x="43104" y="25630"/>
                  <a:pt x="43034" y="25780"/>
                  <a:pt x="42999" y="25885"/>
                </a:cubicBezTo>
                <a:cubicBezTo>
                  <a:pt x="41933" y="26000"/>
                  <a:pt x="41238" y="26255"/>
                  <a:pt x="40243" y="26581"/>
                </a:cubicBezTo>
                <a:cubicBezTo>
                  <a:pt x="40393" y="26220"/>
                  <a:pt x="40533" y="25850"/>
                  <a:pt x="40718" y="25481"/>
                </a:cubicBezTo>
                <a:cubicBezTo>
                  <a:pt x="41713" y="25120"/>
                  <a:pt x="42373" y="24899"/>
                  <a:pt x="43395" y="24785"/>
                </a:cubicBezTo>
                <a:close/>
                <a:moveTo>
                  <a:pt x="51759" y="24565"/>
                </a:moveTo>
                <a:lnTo>
                  <a:pt x="51759" y="24565"/>
                </a:lnTo>
                <a:cubicBezTo>
                  <a:pt x="51653" y="24935"/>
                  <a:pt x="51538" y="25304"/>
                  <a:pt x="51468" y="25630"/>
                </a:cubicBezTo>
                <a:cubicBezTo>
                  <a:pt x="50552" y="26035"/>
                  <a:pt x="49637" y="26361"/>
                  <a:pt x="48721" y="26581"/>
                </a:cubicBezTo>
                <a:cubicBezTo>
                  <a:pt x="48827" y="26255"/>
                  <a:pt x="48941" y="25921"/>
                  <a:pt x="49047" y="25560"/>
                </a:cubicBezTo>
                <a:cubicBezTo>
                  <a:pt x="49962" y="25340"/>
                  <a:pt x="50843" y="25005"/>
                  <a:pt x="51759" y="24565"/>
                </a:cubicBezTo>
                <a:close/>
                <a:moveTo>
                  <a:pt x="67430" y="23359"/>
                </a:moveTo>
                <a:cubicBezTo>
                  <a:pt x="67535" y="23649"/>
                  <a:pt x="67606" y="23940"/>
                  <a:pt x="67685" y="24204"/>
                </a:cubicBezTo>
                <a:cubicBezTo>
                  <a:pt x="67791" y="24565"/>
                  <a:pt x="67905" y="24935"/>
                  <a:pt x="68011" y="25260"/>
                </a:cubicBezTo>
                <a:cubicBezTo>
                  <a:pt x="67386" y="25745"/>
                  <a:pt x="66769" y="26220"/>
                  <a:pt x="66065" y="26625"/>
                </a:cubicBezTo>
                <a:cubicBezTo>
                  <a:pt x="65959" y="26220"/>
                  <a:pt x="65845" y="25815"/>
                  <a:pt x="65704" y="25410"/>
                </a:cubicBezTo>
                <a:cubicBezTo>
                  <a:pt x="65625" y="25225"/>
                  <a:pt x="65590" y="25005"/>
                  <a:pt x="65519" y="24820"/>
                </a:cubicBezTo>
                <a:cubicBezTo>
                  <a:pt x="66179" y="24345"/>
                  <a:pt x="66840" y="23869"/>
                  <a:pt x="67430" y="23359"/>
                </a:cubicBezTo>
                <a:close/>
                <a:moveTo>
                  <a:pt x="94678" y="25780"/>
                </a:moveTo>
                <a:cubicBezTo>
                  <a:pt x="95083" y="26035"/>
                  <a:pt x="95488" y="26255"/>
                  <a:pt x="95893" y="26475"/>
                </a:cubicBezTo>
                <a:lnTo>
                  <a:pt x="95928" y="26511"/>
                </a:lnTo>
                <a:cubicBezTo>
                  <a:pt x="94757" y="26511"/>
                  <a:pt x="93542" y="26546"/>
                  <a:pt x="92301" y="26625"/>
                </a:cubicBezTo>
                <a:cubicBezTo>
                  <a:pt x="91861" y="26440"/>
                  <a:pt x="91456" y="26220"/>
                  <a:pt x="91086" y="25965"/>
                </a:cubicBezTo>
                <a:cubicBezTo>
                  <a:pt x="92336" y="25850"/>
                  <a:pt x="93542" y="25815"/>
                  <a:pt x="94678" y="25780"/>
                </a:cubicBezTo>
                <a:close/>
                <a:moveTo>
                  <a:pt x="95845" y="25766"/>
                </a:moveTo>
                <a:cubicBezTo>
                  <a:pt x="96757" y="25766"/>
                  <a:pt x="97635" y="25799"/>
                  <a:pt x="98499" y="25850"/>
                </a:cubicBezTo>
                <a:cubicBezTo>
                  <a:pt x="98939" y="26141"/>
                  <a:pt x="99344" y="26405"/>
                  <a:pt x="99784" y="26660"/>
                </a:cubicBezTo>
                <a:cubicBezTo>
                  <a:pt x="98604" y="26546"/>
                  <a:pt x="97398" y="26511"/>
                  <a:pt x="96113" y="26511"/>
                </a:cubicBezTo>
                <a:cubicBezTo>
                  <a:pt x="96042" y="26475"/>
                  <a:pt x="95998" y="26440"/>
                  <a:pt x="95963" y="26405"/>
                </a:cubicBezTo>
                <a:cubicBezTo>
                  <a:pt x="95558" y="26220"/>
                  <a:pt x="95197" y="26000"/>
                  <a:pt x="94827" y="25780"/>
                </a:cubicBezTo>
                <a:cubicBezTo>
                  <a:pt x="95172" y="25770"/>
                  <a:pt x="95511" y="25766"/>
                  <a:pt x="95845" y="25766"/>
                </a:cubicBezTo>
                <a:close/>
                <a:moveTo>
                  <a:pt x="18233" y="25525"/>
                </a:moveTo>
                <a:cubicBezTo>
                  <a:pt x="19263" y="25701"/>
                  <a:pt x="20249" y="26000"/>
                  <a:pt x="21165" y="26361"/>
                </a:cubicBezTo>
                <a:cubicBezTo>
                  <a:pt x="21130" y="26361"/>
                  <a:pt x="21094" y="26405"/>
                  <a:pt x="21059" y="26405"/>
                </a:cubicBezTo>
                <a:cubicBezTo>
                  <a:pt x="20839" y="26511"/>
                  <a:pt x="20584" y="26625"/>
                  <a:pt x="20364" y="26766"/>
                </a:cubicBezTo>
                <a:cubicBezTo>
                  <a:pt x="19448" y="26440"/>
                  <a:pt x="18453" y="26141"/>
                  <a:pt x="17388" y="25965"/>
                </a:cubicBezTo>
                <a:cubicBezTo>
                  <a:pt x="17687" y="25780"/>
                  <a:pt x="17943" y="25630"/>
                  <a:pt x="18233" y="25525"/>
                </a:cubicBezTo>
                <a:close/>
                <a:moveTo>
                  <a:pt x="22749" y="26282"/>
                </a:moveTo>
                <a:lnTo>
                  <a:pt x="22749" y="26282"/>
                </a:lnTo>
                <a:cubicBezTo>
                  <a:pt x="22943" y="26352"/>
                  <a:pt x="23137" y="26449"/>
                  <a:pt x="23331" y="26511"/>
                </a:cubicBezTo>
                <a:cubicBezTo>
                  <a:pt x="23480" y="26625"/>
                  <a:pt x="23586" y="26695"/>
                  <a:pt x="23736" y="26766"/>
                </a:cubicBezTo>
                <a:cubicBezTo>
                  <a:pt x="23376" y="26602"/>
                  <a:pt x="23052" y="26445"/>
                  <a:pt x="22749" y="26282"/>
                </a:cubicBezTo>
                <a:close/>
                <a:moveTo>
                  <a:pt x="85839" y="25560"/>
                </a:moveTo>
                <a:cubicBezTo>
                  <a:pt x="86173" y="25850"/>
                  <a:pt x="86534" y="26106"/>
                  <a:pt x="86939" y="26361"/>
                </a:cubicBezTo>
                <a:cubicBezTo>
                  <a:pt x="86833" y="26361"/>
                  <a:pt x="86754" y="26405"/>
                  <a:pt x="86649" y="26405"/>
                </a:cubicBezTo>
                <a:cubicBezTo>
                  <a:pt x="85698" y="26511"/>
                  <a:pt x="84738" y="26625"/>
                  <a:pt x="83752" y="26766"/>
                </a:cubicBezTo>
                <a:cubicBezTo>
                  <a:pt x="83382" y="26546"/>
                  <a:pt x="83057" y="26290"/>
                  <a:pt x="82757" y="26000"/>
                </a:cubicBezTo>
                <a:cubicBezTo>
                  <a:pt x="83418" y="25885"/>
                  <a:pt x="84043" y="25815"/>
                  <a:pt x="84703" y="25745"/>
                </a:cubicBezTo>
                <a:cubicBezTo>
                  <a:pt x="85073" y="25665"/>
                  <a:pt x="85478" y="25630"/>
                  <a:pt x="85839" y="25560"/>
                </a:cubicBezTo>
                <a:close/>
                <a:moveTo>
                  <a:pt x="23410" y="24380"/>
                </a:moveTo>
                <a:cubicBezTo>
                  <a:pt x="24070" y="24935"/>
                  <a:pt x="24871" y="25410"/>
                  <a:pt x="25752" y="25780"/>
                </a:cubicBezTo>
                <a:cubicBezTo>
                  <a:pt x="25646" y="26141"/>
                  <a:pt x="25532" y="26475"/>
                  <a:pt x="25391" y="26801"/>
                </a:cubicBezTo>
                <a:cubicBezTo>
                  <a:pt x="24545" y="26440"/>
                  <a:pt x="23736" y="26000"/>
                  <a:pt x="23040" y="25445"/>
                </a:cubicBezTo>
                <a:cubicBezTo>
                  <a:pt x="23146" y="25190"/>
                  <a:pt x="23260" y="24864"/>
                  <a:pt x="23410" y="24380"/>
                </a:cubicBezTo>
                <a:close/>
                <a:moveTo>
                  <a:pt x="54074" y="24380"/>
                </a:moveTo>
                <a:lnTo>
                  <a:pt x="54074" y="24380"/>
                </a:lnTo>
                <a:cubicBezTo>
                  <a:pt x="54004" y="24864"/>
                  <a:pt x="53924" y="25304"/>
                  <a:pt x="53854" y="25780"/>
                </a:cubicBezTo>
                <a:cubicBezTo>
                  <a:pt x="52973" y="26220"/>
                  <a:pt x="52128" y="26625"/>
                  <a:pt x="51248" y="26916"/>
                </a:cubicBezTo>
                <a:cubicBezTo>
                  <a:pt x="51362" y="26511"/>
                  <a:pt x="51433" y="26106"/>
                  <a:pt x="51538" y="25701"/>
                </a:cubicBezTo>
                <a:cubicBezTo>
                  <a:pt x="52384" y="25340"/>
                  <a:pt x="53229" y="24899"/>
                  <a:pt x="54074" y="24380"/>
                </a:cubicBezTo>
                <a:close/>
                <a:moveTo>
                  <a:pt x="48941" y="25595"/>
                </a:moveTo>
                <a:lnTo>
                  <a:pt x="48941" y="25595"/>
                </a:lnTo>
                <a:cubicBezTo>
                  <a:pt x="48827" y="25921"/>
                  <a:pt x="48721" y="26290"/>
                  <a:pt x="48607" y="26625"/>
                </a:cubicBezTo>
                <a:cubicBezTo>
                  <a:pt x="48237" y="26695"/>
                  <a:pt x="47876" y="26766"/>
                  <a:pt x="47506" y="26845"/>
                </a:cubicBezTo>
                <a:cubicBezTo>
                  <a:pt x="46916" y="26951"/>
                  <a:pt x="46335" y="26986"/>
                  <a:pt x="45781" y="26986"/>
                </a:cubicBezTo>
                <a:cubicBezTo>
                  <a:pt x="45895" y="26625"/>
                  <a:pt x="46001" y="26290"/>
                  <a:pt x="46150" y="25965"/>
                </a:cubicBezTo>
                <a:cubicBezTo>
                  <a:pt x="46696" y="25965"/>
                  <a:pt x="47286" y="25921"/>
                  <a:pt x="47876" y="25850"/>
                </a:cubicBezTo>
                <a:cubicBezTo>
                  <a:pt x="48237" y="25780"/>
                  <a:pt x="48607" y="25701"/>
                  <a:pt x="48941" y="25595"/>
                </a:cubicBezTo>
                <a:close/>
                <a:moveTo>
                  <a:pt x="90936" y="26000"/>
                </a:moveTo>
                <a:cubicBezTo>
                  <a:pt x="91306" y="26220"/>
                  <a:pt x="91711" y="26440"/>
                  <a:pt x="92116" y="26625"/>
                </a:cubicBezTo>
                <a:cubicBezTo>
                  <a:pt x="91015" y="26695"/>
                  <a:pt x="89880" y="26801"/>
                  <a:pt x="88700" y="26951"/>
                </a:cubicBezTo>
                <a:cubicBezTo>
                  <a:pt x="88594" y="26951"/>
                  <a:pt x="88480" y="26986"/>
                  <a:pt x="88374" y="26986"/>
                </a:cubicBezTo>
                <a:cubicBezTo>
                  <a:pt x="88224" y="26951"/>
                  <a:pt x="88119" y="26880"/>
                  <a:pt x="87969" y="26845"/>
                </a:cubicBezTo>
                <a:cubicBezTo>
                  <a:pt x="87714" y="26695"/>
                  <a:pt x="87415" y="26546"/>
                  <a:pt x="87194" y="26405"/>
                </a:cubicBezTo>
                <a:cubicBezTo>
                  <a:pt x="87529" y="26361"/>
                  <a:pt x="87820" y="26326"/>
                  <a:pt x="88154" y="26290"/>
                </a:cubicBezTo>
                <a:cubicBezTo>
                  <a:pt x="89140" y="26185"/>
                  <a:pt x="90056" y="26070"/>
                  <a:pt x="90936" y="26000"/>
                </a:cubicBezTo>
                <a:close/>
                <a:moveTo>
                  <a:pt x="44468" y="25894"/>
                </a:moveTo>
                <a:cubicBezTo>
                  <a:pt x="44757" y="25894"/>
                  <a:pt x="45050" y="25903"/>
                  <a:pt x="45340" y="25921"/>
                </a:cubicBezTo>
                <a:cubicBezTo>
                  <a:pt x="45561" y="25921"/>
                  <a:pt x="45816" y="25965"/>
                  <a:pt x="46080" y="25965"/>
                </a:cubicBezTo>
                <a:cubicBezTo>
                  <a:pt x="45930" y="26290"/>
                  <a:pt x="45781" y="26625"/>
                  <a:pt x="45675" y="26986"/>
                </a:cubicBezTo>
                <a:cubicBezTo>
                  <a:pt x="45420" y="26951"/>
                  <a:pt x="45200" y="26951"/>
                  <a:pt x="44935" y="26951"/>
                </a:cubicBezTo>
                <a:cubicBezTo>
                  <a:pt x="44390" y="26951"/>
                  <a:pt x="43800" y="26951"/>
                  <a:pt x="43254" y="26986"/>
                </a:cubicBezTo>
                <a:cubicBezTo>
                  <a:pt x="43034" y="26986"/>
                  <a:pt x="42849" y="26986"/>
                  <a:pt x="42664" y="27021"/>
                </a:cubicBezTo>
                <a:cubicBezTo>
                  <a:pt x="42778" y="26695"/>
                  <a:pt x="42919" y="26326"/>
                  <a:pt x="43069" y="25965"/>
                </a:cubicBezTo>
                <a:cubicBezTo>
                  <a:pt x="43219" y="25965"/>
                  <a:pt x="43395" y="25921"/>
                  <a:pt x="43615" y="25921"/>
                </a:cubicBezTo>
                <a:cubicBezTo>
                  <a:pt x="43892" y="25903"/>
                  <a:pt x="44178" y="25894"/>
                  <a:pt x="44468" y="25894"/>
                </a:cubicBezTo>
                <a:close/>
                <a:moveTo>
                  <a:pt x="103042" y="24899"/>
                </a:moveTo>
                <a:cubicBezTo>
                  <a:pt x="104072" y="25260"/>
                  <a:pt x="105102" y="25630"/>
                  <a:pt x="106167" y="26035"/>
                </a:cubicBezTo>
                <a:cubicBezTo>
                  <a:pt x="106563" y="26361"/>
                  <a:pt x="106968" y="26695"/>
                  <a:pt x="107408" y="27065"/>
                </a:cubicBezTo>
                <a:cubicBezTo>
                  <a:pt x="106387" y="26695"/>
                  <a:pt x="105357" y="26326"/>
                  <a:pt x="104362" y="26035"/>
                </a:cubicBezTo>
                <a:cubicBezTo>
                  <a:pt x="103922" y="25701"/>
                  <a:pt x="103482" y="25304"/>
                  <a:pt x="103042" y="24899"/>
                </a:cubicBezTo>
                <a:close/>
                <a:moveTo>
                  <a:pt x="104802" y="24750"/>
                </a:moveTo>
                <a:lnTo>
                  <a:pt x="104802" y="24750"/>
                </a:lnTo>
                <a:cubicBezTo>
                  <a:pt x="105137" y="24899"/>
                  <a:pt x="105463" y="25005"/>
                  <a:pt x="105797" y="25155"/>
                </a:cubicBezTo>
                <a:cubicBezTo>
                  <a:pt x="106088" y="25260"/>
                  <a:pt x="106387" y="25410"/>
                  <a:pt x="106713" y="25525"/>
                </a:cubicBezTo>
                <a:cubicBezTo>
                  <a:pt x="107047" y="25665"/>
                  <a:pt x="107373" y="25780"/>
                  <a:pt x="107743" y="25921"/>
                </a:cubicBezTo>
                <a:cubicBezTo>
                  <a:pt x="108218" y="26290"/>
                  <a:pt x="108694" y="26695"/>
                  <a:pt x="109204" y="27065"/>
                </a:cubicBezTo>
                <a:cubicBezTo>
                  <a:pt x="109028" y="26986"/>
                  <a:pt x="108843" y="26916"/>
                  <a:pt x="108658" y="26880"/>
                </a:cubicBezTo>
                <a:cubicBezTo>
                  <a:pt x="108033" y="26625"/>
                  <a:pt x="107373" y="26405"/>
                  <a:pt x="106748" y="26141"/>
                </a:cubicBezTo>
                <a:cubicBezTo>
                  <a:pt x="106563" y="26070"/>
                  <a:pt x="106387" y="26000"/>
                  <a:pt x="106202" y="25965"/>
                </a:cubicBezTo>
                <a:cubicBezTo>
                  <a:pt x="105727" y="25560"/>
                  <a:pt x="105287" y="25155"/>
                  <a:pt x="104802" y="24750"/>
                </a:cubicBezTo>
                <a:close/>
                <a:moveTo>
                  <a:pt x="69631" y="23905"/>
                </a:moveTo>
                <a:cubicBezTo>
                  <a:pt x="69666" y="24054"/>
                  <a:pt x="69736" y="24204"/>
                  <a:pt x="69771" y="24345"/>
                </a:cubicBezTo>
                <a:cubicBezTo>
                  <a:pt x="69921" y="24820"/>
                  <a:pt x="70071" y="25304"/>
                  <a:pt x="70212" y="25815"/>
                </a:cubicBezTo>
                <a:cubicBezTo>
                  <a:pt x="69701" y="26290"/>
                  <a:pt x="69190" y="26731"/>
                  <a:pt x="68636" y="27136"/>
                </a:cubicBezTo>
                <a:cubicBezTo>
                  <a:pt x="68530" y="26766"/>
                  <a:pt x="68416" y="26440"/>
                  <a:pt x="68310" y="26070"/>
                </a:cubicBezTo>
                <a:cubicBezTo>
                  <a:pt x="68231" y="25815"/>
                  <a:pt x="68160" y="25560"/>
                  <a:pt x="68090" y="25304"/>
                </a:cubicBezTo>
                <a:cubicBezTo>
                  <a:pt x="68636" y="24864"/>
                  <a:pt x="69146" y="24380"/>
                  <a:pt x="69631" y="23905"/>
                </a:cubicBezTo>
                <a:close/>
                <a:moveTo>
                  <a:pt x="100885" y="25225"/>
                </a:moveTo>
                <a:lnTo>
                  <a:pt x="100885" y="25225"/>
                </a:lnTo>
                <a:cubicBezTo>
                  <a:pt x="102056" y="25445"/>
                  <a:pt x="103156" y="25745"/>
                  <a:pt x="104292" y="26106"/>
                </a:cubicBezTo>
                <a:cubicBezTo>
                  <a:pt x="104767" y="26475"/>
                  <a:pt x="105207" y="26845"/>
                  <a:pt x="105612" y="27136"/>
                </a:cubicBezTo>
                <a:cubicBezTo>
                  <a:pt x="104477" y="26801"/>
                  <a:pt x="103341" y="26475"/>
                  <a:pt x="102161" y="26255"/>
                </a:cubicBezTo>
                <a:cubicBezTo>
                  <a:pt x="101721" y="25921"/>
                  <a:pt x="101281" y="25595"/>
                  <a:pt x="100885" y="25225"/>
                </a:cubicBezTo>
                <a:close/>
                <a:moveTo>
                  <a:pt x="23005" y="25560"/>
                </a:moveTo>
                <a:cubicBezTo>
                  <a:pt x="23700" y="26070"/>
                  <a:pt x="24466" y="26511"/>
                  <a:pt x="25347" y="26880"/>
                </a:cubicBezTo>
                <a:cubicBezTo>
                  <a:pt x="25311" y="26986"/>
                  <a:pt x="25276" y="27065"/>
                  <a:pt x="25206" y="27171"/>
                </a:cubicBezTo>
                <a:cubicBezTo>
                  <a:pt x="24686" y="26916"/>
                  <a:pt x="24140" y="26695"/>
                  <a:pt x="23630" y="26475"/>
                </a:cubicBezTo>
                <a:cubicBezTo>
                  <a:pt x="23480" y="26405"/>
                  <a:pt x="23295" y="26326"/>
                  <a:pt x="23146" y="26255"/>
                </a:cubicBezTo>
                <a:cubicBezTo>
                  <a:pt x="23075" y="26220"/>
                  <a:pt x="23005" y="26185"/>
                  <a:pt x="22926" y="26185"/>
                </a:cubicBezTo>
                <a:cubicBezTo>
                  <a:pt x="22820" y="26106"/>
                  <a:pt x="22705" y="26035"/>
                  <a:pt x="22635" y="25965"/>
                </a:cubicBezTo>
                <a:cubicBezTo>
                  <a:pt x="22749" y="25885"/>
                  <a:pt x="22855" y="25745"/>
                  <a:pt x="23005" y="25560"/>
                </a:cubicBezTo>
                <a:close/>
                <a:moveTo>
                  <a:pt x="79456" y="25665"/>
                </a:moveTo>
                <a:cubicBezTo>
                  <a:pt x="79641" y="25921"/>
                  <a:pt x="79861" y="26185"/>
                  <a:pt x="80081" y="26440"/>
                </a:cubicBezTo>
                <a:cubicBezTo>
                  <a:pt x="79350" y="26625"/>
                  <a:pt x="78611" y="26845"/>
                  <a:pt x="77880" y="27136"/>
                </a:cubicBezTo>
                <a:cubicBezTo>
                  <a:pt x="77845" y="27171"/>
                  <a:pt x="77809" y="27171"/>
                  <a:pt x="77809" y="27171"/>
                </a:cubicBezTo>
                <a:cubicBezTo>
                  <a:pt x="77625" y="26916"/>
                  <a:pt x="77440" y="26660"/>
                  <a:pt x="77255" y="26405"/>
                </a:cubicBezTo>
                <a:cubicBezTo>
                  <a:pt x="77404" y="26326"/>
                  <a:pt x="77554" y="26290"/>
                  <a:pt x="77695" y="26220"/>
                </a:cubicBezTo>
                <a:cubicBezTo>
                  <a:pt x="78285" y="26000"/>
                  <a:pt x="78875" y="25815"/>
                  <a:pt x="79456" y="25665"/>
                </a:cubicBezTo>
                <a:close/>
                <a:moveTo>
                  <a:pt x="96078" y="26581"/>
                </a:moveTo>
                <a:cubicBezTo>
                  <a:pt x="96518" y="26801"/>
                  <a:pt x="96923" y="26986"/>
                  <a:pt x="97319" y="27206"/>
                </a:cubicBezTo>
                <a:cubicBezTo>
                  <a:pt x="96734" y="27188"/>
                  <a:pt x="96139" y="27180"/>
                  <a:pt x="95535" y="27180"/>
                </a:cubicBezTo>
                <a:cubicBezTo>
                  <a:pt x="94931" y="27180"/>
                  <a:pt x="94317" y="27188"/>
                  <a:pt x="93692" y="27206"/>
                </a:cubicBezTo>
                <a:cubicBezTo>
                  <a:pt x="93287" y="27065"/>
                  <a:pt x="92882" y="26880"/>
                  <a:pt x="92477" y="26695"/>
                </a:cubicBezTo>
                <a:cubicBezTo>
                  <a:pt x="93727" y="26625"/>
                  <a:pt x="94942" y="26581"/>
                  <a:pt x="96078" y="26581"/>
                </a:cubicBezTo>
                <a:close/>
                <a:moveTo>
                  <a:pt x="98684" y="25850"/>
                </a:moveTo>
                <a:cubicBezTo>
                  <a:pt x="99045" y="25885"/>
                  <a:pt x="99414" y="25921"/>
                  <a:pt x="99784" y="25965"/>
                </a:cubicBezTo>
                <a:cubicBezTo>
                  <a:pt x="100585" y="26070"/>
                  <a:pt x="101395" y="26185"/>
                  <a:pt x="102126" y="26326"/>
                </a:cubicBezTo>
                <a:cubicBezTo>
                  <a:pt x="102566" y="26660"/>
                  <a:pt x="102971" y="26951"/>
                  <a:pt x="103411" y="27206"/>
                </a:cubicBezTo>
                <a:lnTo>
                  <a:pt x="103411" y="27241"/>
                </a:lnTo>
                <a:cubicBezTo>
                  <a:pt x="102936" y="27136"/>
                  <a:pt x="102425" y="27021"/>
                  <a:pt x="101906" y="26951"/>
                </a:cubicBezTo>
                <a:cubicBezTo>
                  <a:pt x="101281" y="26845"/>
                  <a:pt x="100620" y="26766"/>
                  <a:pt x="99960" y="26695"/>
                </a:cubicBezTo>
                <a:cubicBezTo>
                  <a:pt x="99520" y="26440"/>
                  <a:pt x="99080" y="26141"/>
                  <a:pt x="98684" y="25850"/>
                </a:cubicBezTo>
                <a:close/>
                <a:moveTo>
                  <a:pt x="56530" y="24380"/>
                </a:moveTo>
                <a:cubicBezTo>
                  <a:pt x="56530" y="24899"/>
                  <a:pt x="56530" y="25445"/>
                  <a:pt x="56565" y="26000"/>
                </a:cubicBezTo>
                <a:cubicBezTo>
                  <a:pt x="56205" y="26185"/>
                  <a:pt x="55800" y="26361"/>
                  <a:pt x="55430" y="26546"/>
                </a:cubicBezTo>
                <a:cubicBezTo>
                  <a:pt x="54884" y="26801"/>
                  <a:pt x="54329" y="27065"/>
                  <a:pt x="53783" y="27285"/>
                </a:cubicBezTo>
                <a:cubicBezTo>
                  <a:pt x="53819" y="26801"/>
                  <a:pt x="53889" y="26326"/>
                  <a:pt x="53924" y="25850"/>
                </a:cubicBezTo>
                <a:cubicBezTo>
                  <a:pt x="54400" y="25595"/>
                  <a:pt x="54884" y="25340"/>
                  <a:pt x="55359" y="25084"/>
                </a:cubicBezTo>
                <a:cubicBezTo>
                  <a:pt x="55720" y="24820"/>
                  <a:pt x="56125" y="24600"/>
                  <a:pt x="56530" y="24380"/>
                </a:cubicBezTo>
                <a:close/>
                <a:moveTo>
                  <a:pt x="82652" y="26035"/>
                </a:moveTo>
                <a:cubicBezTo>
                  <a:pt x="82942" y="26290"/>
                  <a:pt x="83277" y="26546"/>
                  <a:pt x="83638" y="26801"/>
                </a:cubicBezTo>
                <a:cubicBezTo>
                  <a:pt x="82792" y="26916"/>
                  <a:pt x="81956" y="27065"/>
                  <a:pt x="81146" y="27285"/>
                </a:cubicBezTo>
                <a:cubicBezTo>
                  <a:pt x="80812" y="27021"/>
                  <a:pt x="80521" y="26766"/>
                  <a:pt x="80266" y="26475"/>
                </a:cubicBezTo>
                <a:cubicBezTo>
                  <a:pt x="81032" y="26290"/>
                  <a:pt x="81842" y="26141"/>
                  <a:pt x="82652" y="26035"/>
                </a:cubicBezTo>
                <a:close/>
                <a:moveTo>
                  <a:pt x="59427" y="24600"/>
                </a:moveTo>
                <a:cubicBezTo>
                  <a:pt x="59506" y="25120"/>
                  <a:pt x="59612" y="25595"/>
                  <a:pt x="59682" y="26070"/>
                </a:cubicBezTo>
                <a:cubicBezTo>
                  <a:pt x="58731" y="26546"/>
                  <a:pt x="57745" y="26986"/>
                  <a:pt x="56750" y="27391"/>
                </a:cubicBezTo>
                <a:cubicBezTo>
                  <a:pt x="56715" y="26951"/>
                  <a:pt x="56680" y="26511"/>
                  <a:pt x="56680" y="26035"/>
                </a:cubicBezTo>
                <a:cubicBezTo>
                  <a:pt x="57596" y="25595"/>
                  <a:pt x="58511" y="25120"/>
                  <a:pt x="59427" y="24600"/>
                </a:cubicBezTo>
                <a:close/>
                <a:moveTo>
                  <a:pt x="14606" y="25815"/>
                </a:moveTo>
                <a:cubicBezTo>
                  <a:pt x="14016" y="26290"/>
                  <a:pt x="13426" y="26801"/>
                  <a:pt x="12915" y="27391"/>
                </a:cubicBezTo>
                <a:cubicBezTo>
                  <a:pt x="12701" y="27381"/>
                  <a:pt x="12487" y="27376"/>
                  <a:pt x="12271" y="27376"/>
                </a:cubicBezTo>
                <a:cubicBezTo>
                  <a:pt x="11749" y="27376"/>
                  <a:pt x="11221" y="27401"/>
                  <a:pt x="10679" y="27426"/>
                </a:cubicBezTo>
                <a:cubicBezTo>
                  <a:pt x="11225" y="26880"/>
                  <a:pt x="11815" y="26361"/>
                  <a:pt x="12405" y="25921"/>
                </a:cubicBezTo>
                <a:cubicBezTo>
                  <a:pt x="13136" y="25850"/>
                  <a:pt x="13866" y="25815"/>
                  <a:pt x="14606" y="25815"/>
                </a:cubicBezTo>
                <a:close/>
                <a:moveTo>
                  <a:pt x="40613" y="25525"/>
                </a:moveTo>
                <a:cubicBezTo>
                  <a:pt x="40428" y="25885"/>
                  <a:pt x="40278" y="26255"/>
                  <a:pt x="40137" y="26625"/>
                </a:cubicBezTo>
                <a:cubicBezTo>
                  <a:pt x="40058" y="26625"/>
                  <a:pt x="39988" y="26660"/>
                  <a:pt x="39917" y="26695"/>
                </a:cubicBezTo>
                <a:cubicBezTo>
                  <a:pt x="39768" y="26731"/>
                  <a:pt x="39583" y="26801"/>
                  <a:pt x="39363" y="26880"/>
                </a:cubicBezTo>
                <a:cubicBezTo>
                  <a:pt x="38737" y="27100"/>
                  <a:pt x="38042" y="27285"/>
                  <a:pt x="37311" y="27426"/>
                </a:cubicBezTo>
                <a:cubicBezTo>
                  <a:pt x="37496" y="27100"/>
                  <a:pt x="37637" y="26766"/>
                  <a:pt x="37822" y="26405"/>
                </a:cubicBezTo>
                <a:cubicBezTo>
                  <a:pt x="38517" y="26220"/>
                  <a:pt x="39213" y="26000"/>
                  <a:pt x="39917" y="25780"/>
                </a:cubicBezTo>
                <a:cubicBezTo>
                  <a:pt x="40093" y="25701"/>
                  <a:pt x="40278" y="25630"/>
                  <a:pt x="40463" y="25560"/>
                </a:cubicBezTo>
                <a:cubicBezTo>
                  <a:pt x="40498" y="25560"/>
                  <a:pt x="40533" y="25525"/>
                  <a:pt x="40613" y="25525"/>
                </a:cubicBezTo>
                <a:close/>
                <a:moveTo>
                  <a:pt x="23225" y="26625"/>
                </a:moveTo>
                <a:lnTo>
                  <a:pt x="23225" y="26625"/>
                </a:lnTo>
                <a:cubicBezTo>
                  <a:pt x="23700" y="26845"/>
                  <a:pt x="24211" y="27065"/>
                  <a:pt x="24730" y="27285"/>
                </a:cubicBezTo>
                <a:cubicBezTo>
                  <a:pt x="24801" y="27321"/>
                  <a:pt x="24871" y="27391"/>
                  <a:pt x="24986" y="27426"/>
                </a:cubicBezTo>
                <a:cubicBezTo>
                  <a:pt x="24986" y="27461"/>
                  <a:pt x="24950" y="27461"/>
                  <a:pt x="24950" y="27461"/>
                </a:cubicBezTo>
                <a:cubicBezTo>
                  <a:pt x="24730" y="27356"/>
                  <a:pt x="24510" y="27285"/>
                  <a:pt x="24290" y="27171"/>
                </a:cubicBezTo>
                <a:cubicBezTo>
                  <a:pt x="24070" y="27065"/>
                  <a:pt x="23806" y="26916"/>
                  <a:pt x="23586" y="26801"/>
                </a:cubicBezTo>
                <a:cubicBezTo>
                  <a:pt x="23480" y="26766"/>
                  <a:pt x="23331" y="26695"/>
                  <a:pt x="23225" y="26625"/>
                </a:cubicBezTo>
                <a:close/>
                <a:moveTo>
                  <a:pt x="87054" y="26440"/>
                </a:moveTo>
                <a:cubicBezTo>
                  <a:pt x="87344" y="26581"/>
                  <a:pt x="87635" y="26766"/>
                  <a:pt x="87934" y="26916"/>
                </a:cubicBezTo>
                <a:cubicBezTo>
                  <a:pt x="88004" y="26951"/>
                  <a:pt x="88119" y="26986"/>
                  <a:pt x="88189" y="27021"/>
                </a:cubicBezTo>
                <a:cubicBezTo>
                  <a:pt x="87124" y="27136"/>
                  <a:pt x="86094" y="27285"/>
                  <a:pt x="85073" y="27461"/>
                </a:cubicBezTo>
                <a:lnTo>
                  <a:pt x="85037" y="27461"/>
                </a:lnTo>
                <a:cubicBezTo>
                  <a:pt x="84632" y="27285"/>
                  <a:pt x="84228" y="27065"/>
                  <a:pt x="83858" y="26845"/>
                </a:cubicBezTo>
                <a:cubicBezTo>
                  <a:pt x="84817" y="26695"/>
                  <a:pt x="85733" y="26581"/>
                  <a:pt x="86684" y="26475"/>
                </a:cubicBezTo>
                <a:cubicBezTo>
                  <a:pt x="86798" y="26475"/>
                  <a:pt x="86904" y="26440"/>
                  <a:pt x="87054" y="26440"/>
                </a:cubicBezTo>
                <a:close/>
                <a:moveTo>
                  <a:pt x="76630" y="25481"/>
                </a:moveTo>
                <a:cubicBezTo>
                  <a:pt x="76779" y="25815"/>
                  <a:pt x="76964" y="26106"/>
                  <a:pt x="77149" y="26361"/>
                </a:cubicBezTo>
                <a:cubicBezTo>
                  <a:pt x="76410" y="26695"/>
                  <a:pt x="75749" y="27065"/>
                  <a:pt x="75168" y="27505"/>
                </a:cubicBezTo>
                <a:cubicBezTo>
                  <a:pt x="74983" y="27206"/>
                  <a:pt x="74834" y="26916"/>
                  <a:pt x="74728" y="26625"/>
                </a:cubicBezTo>
                <a:cubicBezTo>
                  <a:pt x="75353" y="26185"/>
                  <a:pt x="75969" y="25815"/>
                  <a:pt x="76630" y="25481"/>
                </a:cubicBezTo>
                <a:close/>
                <a:moveTo>
                  <a:pt x="96298" y="26581"/>
                </a:moveTo>
                <a:cubicBezTo>
                  <a:pt x="97539" y="26581"/>
                  <a:pt x="98789" y="26660"/>
                  <a:pt x="99960" y="26766"/>
                </a:cubicBezTo>
                <a:cubicBezTo>
                  <a:pt x="100004" y="26801"/>
                  <a:pt x="100004" y="26801"/>
                  <a:pt x="100039" y="26845"/>
                </a:cubicBezTo>
                <a:cubicBezTo>
                  <a:pt x="100444" y="27065"/>
                  <a:pt x="100841" y="27285"/>
                  <a:pt x="101246" y="27505"/>
                </a:cubicBezTo>
                <a:cubicBezTo>
                  <a:pt x="100075" y="27356"/>
                  <a:pt x="98824" y="27241"/>
                  <a:pt x="97583" y="27206"/>
                </a:cubicBezTo>
                <a:cubicBezTo>
                  <a:pt x="97143" y="27021"/>
                  <a:pt x="96703" y="26801"/>
                  <a:pt x="96298" y="26581"/>
                </a:cubicBezTo>
                <a:close/>
                <a:moveTo>
                  <a:pt x="62253" y="24864"/>
                </a:moveTo>
                <a:cubicBezTo>
                  <a:pt x="62367" y="25375"/>
                  <a:pt x="62473" y="25885"/>
                  <a:pt x="62623" y="26361"/>
                </a:cubicBezTo>
                <a:cubicBezTo>
                  <a:pt x="61777" y="26801"/>
                  <a:pt x="60932" y="27171"/>
                  <a:pt x="60052" y="27541"/>
                </a:cubicBezTo>
                <a:cubicBezTo>
                  <a:pt x="59981" y="27171"/>
                  <a:pt x="59902" y="26801"/>
                  <a:pt x="59832" y="26440"/>
                </a:cubicBezTo>
                <a:cubicBezTo>
                  <a:pt x="59832" y="26326"/>
                  <a:pt x="59797" y="26220"/>
                  <a:pt x="59797" y="26141"/>
                </a:cubicBezTo>
                <a:cubicBezTo>
                  <a:pt x="60606" y="25745"/>
                  <a:pt x="61443" y="25304"/>
                  <a:pt x="62253" y="24864"/>
                </a:cubicBezTo>
                <a:close/>
                <a:moveTo>
                  <a:pt x="92301" y="26695"/>
                </a:moveTo>
                <a:cubicBezTo>
                  <a:pt x="92301" y="26731"/>
                  <a:pt x="92336" y="26731"/>
                  <a:pt x="92371" y="26731"/>
                </a:cubicBezTo>
                <a:cubicBezTo>
                  <a:pt x="92741" y="26916"/>
                  <a:pt x="93102" y="27065"/>
                  <a:pt x="93507" y="27206"/>
                </a:cubicBezTo>
                <a:cubicBezTo>
                  <a:pt x="92811" y="27241"/>
                  <a:pt x="92081" y="27285"/>
                  <a:pt x="91376" y="27356"/>
                </a:cubicBezTo>
                <a:cubicBezTo>
                  <a:pt x="90795" y="27391"/>
                  <a:pt x="90241" y="27461"/>
                  <a:pt x="89695" y="27541"/>
                </a:cubicBezTo>
                <a:cubicBezTo>
                  <a:pt x="89290" y="27391"/>
                  <a:pt x="88920" y="27241"/>
                  <a:pt x="88515" y="27065"/>
                </a:cubicBezTo>
                <a:cubicBezTo>
                  <a:pt x="88594" y="27065"/>
                  <a:pt x="88629" y="27065"/>
                  <a:pt x="88700" y="27021"/>
                </a:cubicBezTo>
                <a:cubicBezTo>
                  <a:pt x="89950" y="26880"/>
                  <a:pt x="91156" y="26766"/>
                  <a:pt x="92301" y="26695"/>
                </a:cubicBezTo>
                <a:close/>
                <a:moveTo>
                  <a:pt x="12255" y="25921"/>
                </a:moveTo>
                <a:lnTo>
                  <a:pt x="12255" y="25921"/>
                </a:lnTo>
                <a:cubicBezTo>
                  <a:pt x="11665" y="26405"/>
                  <a:pt x="11084" y="26880"/>
                  <a:pt x="10565" y="27426"/>
                </a:cubicBezTo>
                <a:cubicBezTo>
                  <a:pt x="9904" y="27461"/>
                  <a:pt x="9279" y="27505"/>
                  <a:pt x="8663" y="27541"/>
                </a:cubicBezTo>
                <a:cubicBezTo>
                  <a:pt x="8478" y="27541"/>
                  <a:pt x="8293" y="27576"/>
                  <a:pt x="8108" y="27576"/>
                </a:cubicBezTo>
                <a:cubicBezTo>
                  <a:pt x="8698" y="27100"/>
                  <a:pt x="9244" y="26625"/>
                  <a:pt x="9869" y="26141"/>
                </a:cubicBezTo>
                <a:cubicBezTo>
                  <a:pt x="10019" y="26141"/>
                  <a:pt x="10160" y="26141"/>
                  <a:pt x="10309" y="26106"/>
                </a:cubicBezTo>
                <a:cubicBezTo>
                  <a:pt x="10935" y="26035"/>
                  <a:pt x="11595" y="26000"/>
                  <a:pt x="12255" y="25921"/>
                </a:cubicBezTo>
                <a:close/>
                <a:moveTo>
                  <a:pt x="14747" y="25815"/>
                </a:moveTo>
                <a:cubicBezTo>
                  <a:pt x="15557" y="25850"/>
                  <a:pt x="16367" y="25885"/>
                  <a:pt x="17168" y="26035"/>
                </a:cubicBezTo>
                <a:cubicBezTo>
                  <a:pt x="16587" y="26440"/>
                  <a:pt x="16032" y="26986"/>
                  <a:pt x="15557" y="27611"/>
                </a:cubicBezTo>
                <a:cubicBezTo>
                  <a:pt x="15372" y="27576"/>
                  <a:pt x="15222" y="27541"/>
                  <a:pt x="15046" y="27541"/>
                </a:cubicBezTo>
                <a:cubicBezTo>
                  <a:pt x="14386" y="27426"/>
                  <a:pt x="13725" y="27391"/>
                  <a:pt x="13021" y="27391"/>
                </a:cubicBezTo>
                <a:cubicBezTo>
                  <a:pt x="13576" y="26801"/>
                  <a:pt x="14122" y="26255"/>
                  <a:pt x="14747" y="25815"/>
                </a:cubicBezTo>
                <a:close/>
                <a:moveTo>
                  <a:pt x="71788" y="24345"/>
                </a:moveTo>
                <a:cubicBezTo>
                  <a:pt x="72008" y="24970"/>
                  <a:pt x="72192" y="25595"/>
                  <a:pt x="72377" y="26185"/>
                </a:cubicBezTo>
                <a:cubicBezTo>
                  <a:pt x="72052" y="26475"/>
                  <a:pt x="71682" y="26801"/>
                  <a:pt x="71347" y="27136"/>
                </a:cubicBezTo>
                <a:cubicBezTo>
                  <a:pt x="71171" y="27321"/>
                  <a:pt x="71022" y="27461"/>
                  <a:pt x="70837" y="27611"/>
                </a:cubicBezTo>
                <a:cubicBezTo>
                  <a:pt x="70687" y="27021"/>
                  <a:pt x="70511" y="26405"/>
                  <a:pt x="70326" y="25815"/>
                </a:cubicBezTo>
                <a:cubicBezTo>
                  <a:pt x="70546" y="25595"/>
                  <a:pt x="70801" y="25375"/>
                  <a:pt x="71022" y="25120"/>
                </a:cubicBezTo>
                <a:cubicBezTo>
                  <a:pt x="71277" y="24864"/>
                  <a:pt x="71532" y="24565"/>
                  <a:pt x="71788" y="24345"/>
                </a:cubicBezTo>
                <a:close/>
                <a:moveTo>
                  <a:pt x="25831" y="25815"/>
                </a:moveTo>
                <a:cubicBezTo>
                  <a:pt x="26667" y="26185"/>
                  <a:pt x="27627" y="26475"/>
                  <a:pt x="28648" y="26695"/>
                </a:cubicBezTo>
                <a:cubicBezTo>
                  <a:pt x="28542" y="27136"/>
                  <a:pt x="28393" y="27426"/>
                  <a:pt x="28287" y="27646"/>
                </a:cubicBezTo>
                <a:cubicBezTo>
                  <a:pt x="27292" y="27461"/>
                  <a:pt x="26341" y="27206"/>
                  <a:pt x="25461" y="26845"/>
                </a:cubicBezTo>
                <a:cubicBezTo>
                  <a:pt x="25611" y="26511"/>
                  <a:pt x="25752" y="26185"/>
                  <a:pt x="25831" y="25815"/>
                </a:cubicBezTo>
                <a:close/>
                <a:moveTo>
                  <a:pt x="4481" y="26361"/>
                </a:moveTo>
                <a:cubicBezTo>
                  <a:pt x="4921" y="26383"/>
                  <a:pt x="5362" y="26394"/>
                  <a:pt x="5802" y="26394"/>
                </a:cubicBezTo>
                <a:cubicBezTo>
                  <a:pt x="6242" y="26394"/>
                  <a:pt x="6682" y="26383"/>
                  <a:pt x="7122" y="26361"/>
                </a:cubicBezTo>
                <a:lnTo>
                  <a:pt x="7122" y="26361"/>
                </a:lnTo>
                <a:cubicBezTo>
                  <a:pt x="6533" y="26801"/>
                  <a:pt x="5943" y="27241"/>
                  <a:pt x="5397" y="27681"/>
                </a:cubicBezTo>
                <a:cubicBezTo>
                  <a:pt x="4516" y="27681"/>
                  <a:pt x="3601" y="27681"/>
                  <a:pt x="2720" y="27646"/>
                </a:cubicBezTo>
                <a:cubicBezTo>
                  <a:pt x="3302" y="27206"/>
                  <a:pt x="3891" y="26801"/>
                  <a:pt x="4481" y="26361"/>
                </a:cubicBezTo>
                <a:close/>
                <a:moveTo>
                  <a:pt x="9684" y="26185"/>
                </a:moveTo>
                <a:lnTo>
                  <a:pt x="9684" y="26185"/>
                </a:lnTo>
                <a:cubicBezTo>
                  <a:pt x="9103" y="26625"/>
                  <a:pt x="8549" y="27100"/>
                  <a:pt x="8003" y="27576"/>
                </a:cubicBezTo>
                <a:cubicBezTo>
                  <a:pt x="7519" y="27611"/>
                  <a:pt x="7008" y="27646"/>
                  <a:pt x="6533" y="27646"/>
                </a:cubicBezTo>
                <a:cubicBezTo>
                  <a:pt x="6198" y="27681"/>
                  <a:pt x="5872" y="27681"/>
                  <a:pt x="5538" y="27681"/>
                </a:cubicBezTo>
                <a:cubicBezTo>
                  <a:pt x="6092" y="27241"/>
                  <a:pt x="6682" y="26801"/>
                  <a:pt x="7263" y="26361"/>
                </a:cubicBezTo>
                <a:cubicBezTo>
                  <a:pt x="7783" y="26326"/>
                  <a:pt x="8293" y="26290"/>
                  <a:pt x="8804" y="26255"/>
                </a:cubicBezTo>
                <a:cubicBezTo>
                  <a:pt x="9103" y="26220"/>
                  <a:pt x="9394" y="26220"/>
                  <a:pt x="9684" y="26185"/>
                </a:cubicBezTo>
                <a:close/>
                <a:moveTo>
                  <a:pt x="42955" y="26000"/>
                </a:moveTo>
                <a:cubicBezTo>
                  <a:pt x="42814" y="26326"/>
                  <a:pt x="42699" y="26695"/>
                  <a:pt x="42558" y="27021"/>
                </a:cubicBezTo>
                <a:cubicBezTo>
                  <a:pt x="41528" y="27136"/>
                  <a:pt x="40754" y="27356"/>
                  <a:pt x="39697" y="27681"/>
                </a:cubicBezTo>
                <a:cubicBezTo>
                  <a:pt x="39873" y="27356"/>
                  <a:pt x="40023" y="27021"/>
                  <a:pt x="40172" y="26695"/>
                </a:cubicBezTo>
                <a:cubicBezTo>
                  <a:pt x="41194" y="26326"/>
                  <a:pt x="41933" y="26106"/>
                  <a:pt x="42955" y="26000"/>
                </a:cubicBezTo>
                <a:close/>
                <a:moveTo>
                  <a:pt x="22089" y="26255"/>
                </a:moveTo>
                <a:cubicBezTo>
                  <a:pt x="22565" y="26440"/>
                  <a:pt x="23075" y="26660"/>
                  <a:pt x="23551" y="26880"/>
                </a:cubicBezTo>
                <a:cubicBezTo>
                  <a:pt x="23771" y="27021"/>
                  <a:pt x="24026" y="27136"/>
                  <a:pt x="24246" y="27241"/>
                </a:cubicBezTo>
                <a:cubicBezTo>
                  <a:pt x="24431" y="27321"/>
                  <a:pt x="24616" y="27426"/>
                  <a:pt x="24766" y="27505"/>
                </a:cubicBezTo>
                <a:cubicBezTo>
                  <a:pt x="24581" y="27576"/>
                  <a:pt x="24396" y="27646"/>
                  <a:pt x="24211" y="27726"/>
                </a:cubicBezTo>
                <a:cubicBezTo>
                  <a:pt x="23331" y="27241"/>
                  <a:pt x="22380" y="26766"/>
                  <a:pt x="21429" y="26361"/>
                </a:cubicBezTo>
                <a:cubicBezTo>
                  <a:pt x="21649" y="26290"/>
                  <a:pt x="21869" y="26255"/>
                  <a:pt x="22089" y="26255"/>
                </a:cubicBezTo>
                <a:close/>
                <a:moveTo>
                  <a:pt x="25532" y="27461"/>
                </a:moveTo>
                <a:cubicBezTo>
                  <a:pt x="25787" y="27541"/>
                  <a:pt x="26007" y="27646"/>
                  <a:pt x="26271" y="27726"/>
                </a:cubicBezTo>
                <a:cubicBezTo>
                  <a:pt x="26051" y="27681"/>
                  <a:pt x="25866" y="27611"/>
                  <a:pt x="25681" y="27541"/>
                </a:cubicBezTo>
                <a:cubicBezTo>
                  <a:pt x="25646" y="27505"/>
                  <a:pt x="25567" y="27461"/>
                  <a:pt x="25496" y="27461"/>
                </a:cubicBezTo>
                <a:close/>
                <a:moveTo>
                  <a:pt x="51433" y="25745"/>
                </a:moveTo>
                <a:cubicBezTo>
                  <a:pt x="51318" y="26141"/>
                  <a:pt x="51248" y="26546"/>
                  <a:pt x="51177" y="26951"/>
                </a:cubicBezTo>
                <a:cubicBezTo>
                  <a:pt x="50218" y="27321"/>
                  <a:pt x="49267" y="27576"/>
                  <a:pt x="48351" y="27761"/>
                </a:cubicBezTo>
                <a:cubicBezTo>
                  <a:pt x="48457" y="27426"/>
                  <a:pt x="48571" y="27065"/>
                  <a:pt x="48677" y="26695"/>
                </a:cubicBezTo>
                <a:cubicBezTo>
                  <a:pt x="49602" y="26475"/>
                  <a:pt x="50517" y="26141"/>
                  <a:pt x="51433" y="25745"/>
                </a:cubicBezTo>
                <a:close/>
                <a:moveTo>
                  <a:pt x="73988" y="25005"/>
                </a:moveTo>
                <a:cubicBezTo>
                  <a:pt x="74173" y="25525"/>
                  <a:pt x="74358" y="26070"/>
                  <a:pt x="74614" y="26581"/>
                </a:cubicBezTo>
                <a:cubicBezTo>
                  <a:pt x="74068" y="26916"/>
                  <a:pt x="73548" y="27321"/>
                  <a:pt x="73002" y="27761"/>
                </a:cubicBezTo>
                <a:cubicBezTo>
                  <a:pt x="72818" y="27241"/>
                  <a:pt x="72668" y="26731"/>
                  <a:pt x="72492" y="26220"/>
                </a:cubicBezTo>
                <a:cubicBezTo>
                  <a:pt x="73002" y="25780"/>
                  <a:pt x="73478" y="25375"/>
                  <a:pt x="73988" y="25005"/>
                </a:cubicBezTo>
                <a:close/>
                <a:moveTo>
                  <a:pt x="95739" y="27252"/>
                </a:moveTo>
                <a:cubicBezTo>
                  <a:pt x="96348" y="27252"/>
                  <a:pt x="96954" y="27263"/>
                  <a:pt x="97539" y="27285"/>
                </a:cubicBezTo>
                <a:cubicBezTo>
                  <a:pt x="97979" y="27505"/>
                  <a:pt x="98384" y="27681"/>
                  <a:pt x="98789" y="27866"/>
                </a:cubicBezTo>
                <a:cubicBezTo>
                  <a:pt x="97932" y="27815"/>
                  <a:pt x="97051" y="27782"/>
                  <a:pt x="96154" y="27782"/>
                </a:cubicBezTo>
                <a:cubicBezTo>
                  <a:pt x="95825" y="27782"/>
                  <a:pt x="95495" y="27786"/>
                  <a:pt x="95162" y="27796"/>
                </a:cubicBezTo>
                <a:cubicBezTo>
                  <a:pt x="95048" y="27761"/>
                  <a:pt x="94942" y="27726"/>
                  <a:pt x="94827" y="27681"/>
                </a:cubicBezTo>
                <a:cubicBezTo>
                  <a:pt x="94537" y="27541"/>
                  <a:pt x="94202" y="27426"/>
                  <a:pt x="93912" y="27285"/>
                </a:cubicBezTo>
                <a:cubicBezTo>
                  <a:pt x="94515" y="27263"/>
                  <a:pt x="95129" y="27252"/>
                  <a:pt x="95739" y="27252"/>
                </a:cubicBezTo>
                <a:close/>
                <a:moveTo>
                  <a:pt x="37716" y="26405"/>
                </a:moveTo>
                <a:cubicBezTo>
                  <a:pt x="37531" y="26801"/>
                  <a:pt x="37382" y="27136"/>
                  <a:pt x="37197" y="27461"/>
                </a:cubicBezTo>
                <a:cubicBezTo>
                  <a:pt x="36316" y="27646"/>
                  <a:pt x="35366" y="27796"/>
                  <a:pt x="34415" y="27902"/>
                </a:cubicBezTo>
                <a:cubicBezTo>
                  <a:pt x="34450" y="27761"/>
                  <a:pt x="34520" y="27611"/>
                  <a:pt x="34556" y="27461"/>
                </a:cubicBezTo>
                <a:cubicBezTo>
                  <a:pt x="34635" y="27285"/>
                  <a:pt x="34705" y="27100"/>
                  <a:pt x="34811" y="26916"/>
                </a:cubicBezTo>
                <a:cubicBezTo>
                  <a:pt x="35031" y="26880"/>
                  <a:pt x="35251" y="26845"/>
                  <a:pt x="35471" y="26845"/>
                </a:cubicBezTo>
                <a:cubicBezTo>
                  <a:pt x="36211" y="26731"/>
                  <a:pt x="36977" y="26581"/>
                  <a:pt x="37716" y="26405"/>
                </a:cubicBezTo>
                <a:close/>
                <a:moveTo>
                  <a:pt x="25241" y="27461"/>
                </a:moveTo>
                <a:cubicBezTo>
                  <a:pt x="25426" y="27541"/>
                  <a:pt x="25611" y="27611"/>
                  <a:pt x="25787" y="27681"/>
                </a:cubicBezTo>
                <a:cubicBezTo>
                  <a:pt x="25972" y="27796"/>
                  <a:pt x="26157" y="27866"/>
                  <a:pt x="26306" y="27946"/>
                </a:cubicBezTo>
                <a:cubicBezTo>
                  <a:pt x="25901" y="27796"/>
                  <a:pt x="25496" y="27646"/>
                  <a:pt x="25091" y="27505"/>
                </a:cubicBezTo>
                <a:lnTo>
                  <a:pt x="25127" y="27505"/>
                </a:lnTo>
                <a:cubicBezTo>
                  <a:pt x="25171" y="27505"/>
                  <a:pt x="25206" y="27505"/>
                  <a:pt x="25241" y="27461"/>
                </a:cubicBezTo>
                <a:close/>
                <a:moveTo>
                  <a:pt x="28727" y="26695"/>
                </a:moveTo>
                <a:cubicBezTo>
                  <a:pt x="29423" y="26845"/>
                  <a:pt x="30118" y="26916"/>
                  <a:pt x="30814" y="26986"/>
                </a:cubicBezTo>
                <a:cubicBezTo>
                  <a:pt x="31113" y="27021"/>
                  <a:pt x="31404" y="27021"/>
                  <a:pt x="31659" y="27021"/>
                </a:cubicBezTo>
                <a:cubicBezTo>
                  <a:pt x="31509" y="27461"/>
                  <a:pt x="31369" y="27761"/>
                  <a:pt x="31219" y="27981"/>
                </a:cubicBezTo>
                <a:cubicBezTo>
                  <a:pt x="30268" y="27946"/>
                  <a:pt x="29308" y="27831"/>
                  <a:pt x="28358" y="27681"/>
                </a:cubicBezTo>
                <a:cubicBezTo>
                  <a:pt x="28507" y="27461"/>
                  <a:pt x="28613" y="27136"/>
                  <a:pt x="28727" y="26695"/>
                </a:cubicBezTo>
                <a:close/>
                <a:moveTo>
                  <a:pt x="88339" y="27100"/>
                </a:moveTo>
                <a:cubicBezTo>
                  <a:pt x="88735" y="27241"/>
                  <a:pt x="89105" y="27391"/>
                  <a:pt x="89510" y="27541"/>
                </a:cubicBezTo>
                <a:cubicBezTo>
                  <a:pt x="88409" y="27681"/>
                  <a:pt x="87344" y="27796"/>
                  <a:pt x="86314" y="27981"/>
                </a:cubicBezTo>
                <a:cubicBezTo>
                  <a:pt x="85953" y="27831"/>
                  <a:pt x="85583" y="27681"/>
                  <a:pt x="85214" y="27541"/>
                </a:cubicBezTo>
                <a:cubicBezTo>
                  <a:pt x="86244" y="27356"/>
                  <a:pt x="87274" y="27206"/>
                  <a:pt x="88339" y="27100"/>
                </a:cubicBezTo>
                <a:close/>
                <a:moveTo>
                  <a:pt x="34705" y="26916"/>
                </a:moveTo>
                <a:cubicBezTo>
                  <a:pt x="34635" y="27100"/>
                  <a:pt x="34556" y="27285"/>
                  <a:pt x="34485" y="27426"/>
                </a:cubicBezTo>
                <a:cubicBezTo>
                  <a:pt x="34450" y="27611"/>
                  <a:pt x="34371" y="27761"/>
                  <a:pt x="34300" y="27902"/>
                </a:cubicBezTo>
                <a:cubicBezTo>
                  <a:pt x="33574" y="27960"/>
                  <a:pt x="32842" y="27994"/>
                  <a:pt x="32113" y="27994"/>
                </a:cubicBezTo>
                <a:cubicBezTo>
                  <a:pt x="31853" y="27994"/>
                  <a:pt x="31593" y="27990"/>
                  <a:pt x="31333" y="27981"/>
                </a:cubicBezTo>
                <a:cubicBezTo>
                  <a:pt x="31474" y="27761"/>
                  <a:pt x="31589" y="27426"/>
                  <a:pt x="31774" y="27021"/>
                </a:cubicBezTo>
                <a:cubicBezTo>
                  <a:pt x="32021" y="27033"/>
                  <a:pt x="32271" y="27038"/>
                  <a:pt x="32522" y="27038"/>
                </a:cubicBezTo>
                <a:cubicBezTo>
                  <a:pt x="33238" y="27038"/>
                  <a:pt x="33969" y="26994"/>
                  <a:pt x="34705" y="26916"/>
                </a:cubicBezTo>
                <a:close/>
                <a:moveTo>
                  <a:pt x="93692" y="27321"/>
                </a:moveTo>
                <a:cubicBezTo>
                  <a:pt x="94062" y="27461"/>
                  <a:pt x="94422" y="27611"/>
                  <a:pt x="94827" y="27761"/>
                </a:cubicBezTo>
                <a:cubicBezTo>
                  <a:pt x="94863" y="27761"/>
                  <a:pt x="94898" y="27796"/>
                  <a:pt x="94942" y="27796"/>
                </a:cubicBezTo>
                <a:cubicBezTo>
                  <a:pt x="94018" y="27796"/>
                  <a:pt x="93067" y="27831"/>
                  <a:pt x="92116" y="27902"/>
                </a:cubicBezTo>
                <a:cubicBezTo>
                  <a:pt x="91781" y="27946"/>
                  <a:pt x="91420" y="27981"/>
                  <a:pt x="91086" y="28016"/>
                </a:cubicBezTo>
                <a:cubicBezTo>
                  <a:pt x="91051" y="27981"/>
                  <a:pt x="91015" y="27981"/>
                  <a:pt x="90980" y="27981"/>
                </a:cubicBezTo>
                <a:cubicBezTo>
                  <a:pt x="90610" y="27831"/>
                  <a:pt x="90241" y="27726"/>
                  <a:pt x="89880" y="27576"/>
                </a:cubicBezTo>
                <a:cubicBezTo>
                  <a:pt x="90390" y="27541"/>
                  <a:pt x="90866" y="27505"/>
                  <a:pt x="91376" y="27426"/>
                </a:cubicBezTo>
                <a:cubicBezTo>
                  <a:pt x="92151" y="27391"/>
                  <a:pt x="92917" y="27321"/>
                  <a:pt x="93692" y="27321"/>
                </a:cubicBezTo>
                <a:close/>
                <a:moveTo>
                  <a:pt x="25426" y="26916"/>
                </a:moveTo>
                <a:cubicBezTo>
                  <a:pt x="26306" y="27285"/>
                  <a:pt x="27257" y="27541"/>
                  <a:pt x="28252" y="27726"/>
                </a:cubicBezTo>
                <a:cubicBezTo>
                  <a:pt x="28137" y="27866"/>
                  <a:pt x="28067" y="27946"/>
                  <a:pt x="27953" y="27981"/>
                </a:cubicBezTo>
                <a:cubicBezTo>
                  <a:pt x="27908" y="28006"/>
                  <a:pt x="27859" y="28018"/>
                  <a:pt x="27806" y="28018"/>
                </a:cubicBezTo>
                <a:cubicBezTo>
                  <a:pt x="27640" y="28018"/>
                  <a:pt x="27433" y="27909"/>
                  <a:pt x="27187" y="27796"/>
                </a:cubicBezTo>
                <a:cubicBezTo>
                  <a:pt x="26817" y="27611"/>
                  <a:pt x="26341" y="27356"/>
                  <a:pt x="25646" y="27356"/>
                </a:cubicBezTo>
                <a:cubicBezTo>
                  <a:pt x="25567" y="27321"/>
                  <a:pt x="25461" y="27285"/>
                  <a:pt x="25347" y="27206"/>
                </a:cubicBezTo>
                <a:lnTo>
                  <a:pt x="25276" y="27206"/>
                </a:lnTo>
                <a:cubicBezTo>
                  <a:pt x="25347" y="27100"/>
                  <a:pt x="25391" y="27021"/>
                  <a:pt x="25426" y="26916"/>
                </a:cubicBezTo>
                <a:close/>
                <a:moveTo>
                  <a:pt x="80151" y="26511"/>
                </a:moveTo>
                <a:cubicBezTo>
                  <a:pt x="80415" y="26801"/>
                  <a:pt x="80706" y="27065"/>
                  <a:pt x="81032" y="27285"/>
                </a:cubicBezTo>
                <a:cubicBezTo>
                  <a:pt x="80486" y="27426"/>
                  <a:pt x="79896" y="27576"/>
                  <a:pt x="79350" y="27761"/>
                </a:cubicBezTo>
                <a:cubicBezTo>
                  <a:pt x="79095" y="27866"/>
                  <a:pt x="78831" y="27946"/>
                  <a:pt x="78575" y="28051"/>
                </a:cubicBezTo>
                <a:cubicBezTo>
                  <a:pt x="78320" y="27796"/>
                  <a:pt x="78065" y="27541"/>
                  <a:pt x="77845" y="27241"/>
                </a:cubicBezTo>
                <a:cubicBezTo>
                  <a:pt x="77880" y="27241"/>
                  <a:pt x="77880" y="27241"/>
                  <a:pt x="77915" y="27206"/>
                </a:cubicBezTo>
                <a:cubicBezTo>
                  <a:pt x="78655" y="26916"/>
                  <a:pt x="79385" y="26695"/>
                  <a:pt x="80151" y="26511"/>
                </a:cubicBezTo>
                <a:close/>
                <a:moveTo>
                  <a:pt x="83752" y="26880"/>
                </a:moveTo>
                <a:cubicBezTo>
                  <a:pt x="84113" y="27100"/>
                  <a:pt x="84483" y="27321"/>
                  <a:pt x="84923" y="27505"/>
                </a:cubicBezTo>
                <a:cubicBezTo>
                  <a:pt x="84043" y="27646"/>
                  <a:pt x="83197" y="27831"/>
                  <a:pt x="82317" y="28051"/>
                </a:cubicBezTo>
                <a:cubicBezTo>
                  <a:pt x="82132" y="27946"/>
                  <a:pt x="81956" y="27831"/>
                  <a:pt x="81771" y="27726"/>
                </a:cubicBezTo>
                <a:cubicBezTo>
                  <a:pt x="81586" y="27611"/>
                  <a:pt x="81401" y="27461"/>
                  <a:pt x="81217" y="27356"/>
                </a:cubicBezTo>
                <a:cubicBezTo>
                  <a:pt x="82062" y="27136"/>
                  <a:pt x="82907" y="26986"/>
                  <a:pt x="83752" y="26880"/>
                </a:cubicBezTo>
                <a:close/>
                <a:moveTo>
                  <a:pt x="48571" y="26695"/>
                </a:moveTo>
                <a:cubicBezTo>
                  <a:pt x="48457" y="27065"/>
                  <a:pt x="48351" y="27426"/>
                  <a:pt x="48237" y="27796"/>
                </a:cubicBezTo>
                <a:cubicBezTo>
                  <a:pt x="47946" y="27866"/>
                  <a:pt x="47656" y="27902"/>
                  <a:pt x="47321" y="27946"/>
                </a:cubicBezTo>
                <a:cubicBezTo>
                  <a:pt x="46661" y="28051"/>
                  <a:pt x="45966" y="28122"/>
                  <a:pt x="45340" y="28166"/>
                </a:cubicBezTo>
                <a:cubicBezTo>
                  <a:pt x="45340" y="28086"/>
                  <a:pt x="45376" y="28016"/>
                  <a:pt x="45420" y="27946"/>
                </a:cubicBezTo>
                <a:cubicBezTo>
                  <a:pt x="45525" y="27646"/>
                  <a:pt x="45640" y="27356"/>
                  <a:pt x="45745" y="27065"/>
                </a:cubicBezTo>
                <a:cubicBezTo>
                  <a:pt x="46335" y="27065"/>
                  <a:pt x="46916" y="27021"/>
                  <a:pt x="47506" y="26916"/>
                </a:cubicBezTo>
                <a:cubicBezTo>
                  <a:pt x="47876" y="26880"/>
                  <a:pt x="48237" y="26801"/>
                  <a:pt x="48571" y="26695"/>
                </a:cubicBezTo>
                <a:close/>
                <a:moveTo>
                  <a:pt x="65449" y="24864"/>
                </a:moveTo>
                <a:cubicBezTo>
                  <a:pt x="65519" y="25040"/>
                  <a:pt x="65554" y="25225"/>
                  <a:pt x="65625" y="25445"/>
                </a:cubicBezTo>
                <a:cubicBezTo>
                  <a:pt x="65739" y="25850"/>
                  <a:pt x="65889" y="26255"/>
                  <a:pt x="65995" y="26660"/>
                </a:cubicBezTo>
                <a:cubicBezTo>
                  <a:pt x="65079" y="27206"/>
                  <a:pt x="64128" y="27726"/>
                  <a:pt x="63133" y="28166"/>
                </a:cubicBezTo>
                <a:cubicBezTo>
                  <a:pt x="63028" y="27681"/>
                  <a:pt x="62913" y="27206"/>
                  <a:pt x="62763" y="26731"/>
                </a:cubicBezTo>
                <a:cubicBezTo>
                  <a:pt x="62763" y="26625"/>
                  <a:pt x="62728" y="26511"/>
                  <a:pt x="62693" y="26440"/>
                </a:cubicBezTo>
                <a:cubicBezTo>
                  <a:pt x="63644" y="25965"/>
                  <a:pt x="64568" y="25445"/>
                  <a:pt x="65449" y="24864"/>
                </a:cubicBezTo>
                <a:close/>
                <a:moveTo>
                  <a:pt x="100145" y="26801"/>
                </a:moveTo>
                <a:lnTo>
                  <a:pt x="100145" y="26801"/>
                </a:lnTo>
                <a:cubicBezTo>
                  <a:pt x="100735" y="26880"/>
                  <a:pt x="101325" y="26951"/>
                  <a:pt x="101906" y="27021"/>
                </a:cubicBezTo>
                <a:cubicBezTo>
                  <a:pt x="102496" y="27136"/>
                  <a:pt x="103042" y="27241"/>
                  <a:pt x="103631" y="27356"/>
                </a:cubicBezTo>
                <a:cubicBezTo>
                  <a:pt x="104072" y="27646"/>
                  <a:pt x="104477" y="27902"/>
                  <a:pt x="104917" y="28201"/>
                </a:cubicBezTo>
                <a:cubicBezTo>
                  <a:pt x="104221" y="28016"/>
                  <a:pt x="103526" y="27866"/>
                  <a:pt x="102821" y="27761"/>
                </a:cubicBezTo>
                <a:cubicBezTo>
                  <a:pt x="102381" y="27681"/>
                  <a:pt x="101941" y="27611"/>
                  <a:pt x="101501" y="27541"/>
                </a:cubicBezTo>
                <a:cubicBezTo>
                  <a:pt x="101025" y="27285"/>
                  <a:pt x="100585" y="27065"/>
                  <a:pt x="100145" y="26801"/>
                </a:cubicBezTo>
                <a:close/>
                <a:moveTo>
                  <a:pt x="21279" y="26405"/>
                </a:moveTo>
                <a:cubicBezTo>
                  <a:pt x="22265" y="26801"/>
                  <a:pt x="23225" y="27285"/>
                  <a:pt x="24140" y="27761"/>
                </a:cubicBezTo>
                <a:cubicBezTo>
                  <a:pt x="23885" y="27902"/>
                  <a:pt x="23665" y="28051"/>
                  <a:pt x="23445" y="28236"/>
                </a:cubicBezTo>
                <a:cubicBezTo>
                  <a:pt x="22485" y="27681"/>
                  <a:pt x="21499" y="27206"/>
                  <a:pt x="20469" y="26801"/>
                </a:cubicBezTo>
                <a:cubicBezTo>
                  <a:pt x="20689" y="26695"/>
                  <a:pt x="20874" y="26581"/>
                  <a:pt x="21094" y="26475"/>
                </a:cubicBezTo>
                <a:cubicBezTo>
                  <a:pt x="21165" y="26475"/>
                  <a:pt x="21244" y="26440"/>
                  <a:pt x="21279" y="26405"/>
                </a:cubicBezTo>
                <a:close/>
                <a:moveTo>
                  <a:pt x="44095" y="27032"/>
                </a:moveTo>
                <a:cubicBezTo>
                  <a:pt x="44379" y="27032"/>
                  <a:pt x="44663" y="27043"/>
                  <a:pt x="44935" y="27065"/>
                </a:cubicBezTo>
                <a:lnTo>
                  <a:pt x="45640" y="27065"/>
                </a:lnTo>
                <a:cubicBezTo>
                  <a:pt x="45525" y="27356"/>
                  <a:pt x="45420" y="27646"/>
                  <a:pt x="45340" y="27902"/>
                </a:cubicBezTo>
                <a:cubicBezTo>
                  <a:pt x="45305" y="28016"/>
                  <a:pt x="45270" y="28086"/>
                  <a:pt x="45235" y="28166"/>
                </a:cubicBezTo>
                <a:cubicBezTo>
                  <a:pt x="44680" y="28201"/>
                  <a:pt x="44169" y="28201"/>
                  <a:pt x="43659" y="28236"/>
                </a:cubicBezTo>
                <a:cubicBezTo>
                  <a:pt x="43139" y="28236"/>
                  <a:pt x="42664" y="28236"/>
                  <a:pt x="42189" y="28271"/>
                </a:cubicBezTo>
                <a:cubicBezTo>
                  <a:pt x="42338" y="27902"/>
                  <a:pt x="42479" y="27505"/>
                  <a:pt x="42629" y="27100"/>
                </a:cubicBezTo>
                <a:cubicBezTo>
                  <a:pt x="42814" y="27100"/>
                  <a:pt x="43034" y="27065"/>
                  <a:pt x="43254" y="27065"/>
                </a:cubicBezTo>
                <a:cubicBezTo>
                  <a:pt x="43527" y="27043"/>
                  <a:pt x="43811" y="27032"/>
                  <a:pt x="44095" y="27032"/>
                </a:cubicBezTo>
                <a:close/>
                <a:moveTo>
                  <a:pt x="53854" y="25885"/>
                </a:moveTo>
                <a:lnTo>
                  <a:pt x="53854" y="25885"/>
                </a:lnTo>
                <a:cubicBezTo>
                  <a:pt x="53783" y="26361"/>
                  <a:pt x="53739" y="26845"/>
                  <a:pt x="53669" y="27321"/>
                </a:cubicBezTo>
                <a:cubicBezTo>
                  <a:pt x="52789" y="27681"/>
                  <a:pt x="51873" y="28016"/>
                  <a:pt x="50993" y="28271"/>
                </a:cubicBezTo>
                <a:cubicBezTo>
                  <a:pt x="51063" y="27866"/>
                  <a:pt x="51142" y="27461"/>
                  <a:pt x="51248" y="27021"/>
                </a:cubicBezTo>
                <a:cubicBezTo>
                  <a:pt x="52093" y="26731"/>
                  <a:pt x="52973" y="26326"/>
                  <a:pt x="53854" y="25885"/>
                </a:cubicBezTo>
                <a:close/>
                <a:moveTo>
                  <a:pt x="102346" y="26361"/>
                </a:moveTo>
                <a:lnTo>
                  <a:pt x="102346" y="26361"/>
                </a:lnTo>
                <a:cubicBezTo>
                  <a:pt x="103526" y="26625"/>
                  <a:pt x="104697" y="26951"/>
                  <a:pt x="105832" y="27321"/>
                </a:cubicBezTo>
                <a:cubicBezTo>
                  <a:pt x="106308" y="27646"/>
                  <a:pt x="106713" y="27981"/>
                  <a:pt x="107047" y="28201"/>
                </a:cubicBezTo>
                <a:cubicBezTo>
                  <a:pt x="107083" y="28201"/>
                  <a:pt x="107118" y="28236"/>
                  <a:pt x="107153" y="28271"/>
                </a:cubicBezTo>
                <a:cubicBezTo>
                  <a:pt x="106017" y="27902"/>
                  <a:pt x="104846" y="27541"/>
                  <a:pt x="103667" y="27285"/>
                </a:cubicBezTo>
                <a:cubicBezTo>
                  <a:pt x="103596" y="27241"/>
                  <a:pt x="103526" y="27206"/>
                  <a:pt x="103447" y="27136"/>
                </a:cubicBezTo>
                <a:cubicBezTo>
                  <a:pt x="103086" y="26916"/>
                  <a:pt x="102716" y="26660"/>
                  <a:pt x="102346" y="26361"/>
                </a:cubicBezTo>
                <a:close/>
                <a:moveTo>
                  <a:pt x="104547" y="26185"/>
                </a:moveTo>
                <a:cubicBezTo>
                  <a:pt x="105577" y="26511"/>
                  <a:pt x="106563" y="26845"/>
                  <a:pt x="107593" y="27206"/>
                </a:cubicBezTo>
                <a:cubicBezTo>
                  <a:pt x="108069" y="27576"/>
                  <a:pt x="108509" y="27946"/>
                  <a:pt x="108984" y="28271"/>
                </a:cubicBezTo>
                <a:cubicBezTo>
                  <a:pt x="107963" y="27902"/>
                  <a:pt x="106898" y="27541"/>
                  <a:pt x="105868" y="27241"/>
                </a:cubicBezTo>
                <a:cubicBezTo>
                  <a:pt x="105507" y="26951"/>
                  <a:pt x="105022" y="26581"/>
                  <a:pt x="104547" y="26185"/>
                </a:cubicBezTo>
                <a:close/>
                <a:moveTo>
                  <a:pt x="77184" y="26440"/>
                </a:moveTo>
                <a:cubicBezTo>
                  <a:pt x="77334" y="26695"/>
                  <a:pt x="77510" y="26951"/>
                  <a:pt x="77730" y="27206"/>
                </a:cubicBezTo>
                <a:cubicBezTo>
                  <a:pt x="76964" y="27541"/>
                  <a:pt x="76269" y="27902"/>
                  <a:pt x="75608" y="28307"/>
                </a:cubicBezTo>
                <a:cubicBezTo>
                  <a:pt x="75459" y="28051"/>
                  <a:pt x="75309" y="27831"/>
                  <a:pt x="75203" y="27576"/>
                </a:cubicBezTo>
                <a:cubicBezTo>
                  <a:pt x="75793" y="27171"/>
                  <a:pt x="76454" y="26766"/>
                  <a:pt x="77184" y="26440"/>
                </a:cubicBezTo>
                <a:close/>
                <a:moveTo>
                  <a:pt x="97759" y="27321"/>
                </a:moveTo>
                <a:cubicBezTo>
                  <a:pt x="99009" y="27356"/>
                  <a:pt x="100260" y="27461"/>
                  <a:pt x="101466" y="27611"/>
                </a:cubicBezTo>
                <a:cubicBezTo>
                  <a:pt x="101871" y="27866"/>
                  <a:pt x="102311" y="28086"/>
                  <a:pt x="102751" y="28307"/>
                </a:cubicBezTo>
                <a:cubicBezTo>
                  <a:pt x="101545" y="28122"/>
                  <a:pt x="100295" y="27981"/>
                  <a:pt x="99045" y="27902"/>
                </a:cubicBezTo>
                <a:cubicBezTo>
                  <a:pt x="99009" y="27866"/>
                  <a:pt x="98939" y="27831"/>
                  <a:pt x="98904" y="27831"/>
                </a:cubicBezTo>
                <a:cubicBezTo>
                  <a:pt x="98534" y="27646"/>
                  <a:pt x="98129" y="27461"/>
                  <a:pt x="97759" y="27321"/>
                </a:cubicBezTo>
                <a:close/>
                <a:moveTo>
                  <a:pt x="26491" y="27946"/>
                </a:moveTo>
                <a:lnTo>
                  <a:pt x="26491" y="27946"/>
                </a:lnTo>
                <a:cubicBezTo>
                  <a:pt x="26852" y="28051"/>
                  <a:pt x="27222" y="28201"/>
                  <a:pt x="27627" y="28307"/>
                </a:cubicBezTo>
                <a:cubicBezTo>
                  <a:pt x="27662" y="28307"/>
                  <a:pt x="27733" y="28342"/>
                  <a:pt x="27768" y="28386"/>
                </a:cubicBezTo>
                <a:cubicBezTo>
                  <a:pt x="27442" y="28271"/>
                  <a:pt x="27151" y="28201"/>
                  <a:pt x="26817" y="28122"/>
                </a:cubicBezTo>
                <a:lnTo>
                  <a:pt x="26817" y="28086"/>
                </a:lnTo>
                <a:cubicBezTo>
                  <a:pt x="26711" y="28051"/>
                  <a:pt x="26597" y="27981"/>
                  <a:pt x="26491" y="27946"/>
                </a:cubicBezTo>
                <a:close/>
                <a:moveTo>
                  <a:pt x="40058" y="26731"/>
                </a:moveTo>
                <a:cubicBezTo>
                  <a:pt x="39917" y="27065"/>
                  <a:pt x="39768" y="27391"/>
                  <a:pt x="39583" y="27681"/>
                </a:cubicBezTo>
                <a:cubicBezTo>
                  <a:pt x="39547" y="27726"/>
                  <a:pt x="39512" y="27726"/>
                  <a:pt x="39477" y="27726"/>
                </a:cubicBezTo>
                <a:cubicBezTo>
                  <a:pt x="39327" y="27761"/>
                  <a:pt x="39178" y="27831"/>
                  <a:pt x="38993" y="27866"/>
                </a:cubicBezTo>
                <a:cubicBezTo>
                  <a:pt x="38297" y="28086"/>
                  <a:pt x="37567" y="28236"/>
                  <a:pt x="36792" y="28386"/>
                </a:cubicBezTo>
                <a:cubicBezTo>
                  <a:pt x="36941" y="28086"/>
                  <a:pt x="37126" y="27831"/>
                  <a:pt x="37276" y="27541"/>
                </a:cubicBezTo>
                <a:cubicBezTo>
                  <a:pt x="38007" y="27356"/>
                  <a:pt x="38737" y="27171"/>
                  <a:pt x="39398" y="26951"/>
                </a:cubicBezTo>
                <a:cubicBezTo>
                  <a:pt x="39583" y="26880"/>
                  <a:pt x="39768" y="26801"/>
                  <a:pt x="39952" y="26766"/>
                </a:cubicBezTo>
                <a:cubicBezTo>
                  <a:pt x="39988" y="26731"/>
                  <a:pt x="40023" y="26731"/>
                  <a:pt x="40058" y="26731"/>
                </a:cubicBezTo>
                <a:close/>
                <a:moveTo>
                  <a:pt x="17317" y="26035"/>
                </a:moveTo>
                <a:cubicBezTo>
                  <a:pt x="18347" y="26220"/>
                  <a:pt x="19334" y="26475"/>
                  <a:pt x="20284" y="26845"/>
                </a:cubicBezTo>
                <a:cubicBezTo>
                  <a:pt x="19739" y="27241"/>
                  <a:pt x="19228" y="27796"/>
                  <a:pt x="18788" y="28421"/>
                </a:cubicBezTo>
                <a:cubicBezTo>
                  <a:pt x="17793" y="28051"/>
                  <a:pt x="16763" y="27796"/>
                  <a:pt x="15662" y="27611"/>
                </a:cubicBezTo>
                <a:cubicBezTo>
                  <a:pt x="16147" y="26986"/>
                  <a:pt x="16692" y="26440"/>
                  <a:pt x="17317" y="26035"/>
                </a:cubicBezTo>
                <a:close/>
                <a:moveTo>
                  <a:pt x="68011" y="25375"/>
                </a:moveTo>
                <a:cubicBezTo>
                  <a:pt x="68090" y="25595"/>
                  <a:pt x="68160" y="25850"/>
                  <a:pt x="68231" y="26106"/>
                </a:cubicBezTo>
                <a:cubicBezTo>
                  <a:pt x="68345" y="26475"/>
                  <a:pt x="68451" y="26845"/>
                  <a:pt x="68565" y="27171"/>
                </a:cubicBezTo>
                <a:cubicBezTo>
                  <a:pt x="67940" y="27646"/>
                  <a:pt x="67280" y="28086"/>
                  <a:pt x="66620" y="28456"/>
                </a:cubicBezTo>
                <a:cubicBezTo>
                  <a:pt x="66584" y="28342"/>
                  <a:pt x="66549" y="28236"/>
                  <a:pt x="66505" y="28122"/>
                </a:cubicBezTo>
                <a:cubicBezTo>
                  <a:pt x="66399" y="27646"/>
                  <a:pt x="66250" y="27171"/>
                  <a:pt x="66109" y="26695"/>
                </a:cubicBezTo>
                <a:cubicBezTo>
                  <a:pt x="66769" y="26290"/>
                  <a:pt x="67430" y="25850"/>
                  <a:pt x="68011" y="25375"/>
                </a:cubicBezTo>
                <a:close/>
                <a:moveTo>
                  <a:pt x="89695" y="27611"/>
                </a:moveTo>
                <a:cubicBezTo>
                  <a:pt x="90100" y="27761"/>
                  <a:pt x="90461" y="27902"/>
                  <a:pt x="90866" y="28016"/>
                </a:cubicBezTo>
                <a:cubicBezTo>
                  <a:pt x="89730" y="28122"/>
                  <a:pt x="88665" y="28271"/>
                  <a:pt x="87564" y="28456"/>
                </a:cubicBezTo>
                <a:cubicBezTo>
                  <a:pt x="87459" y="28386"/>
                  <a:pt x="87309" y="28342"/>
                  <a:pt x="87159" y="28307"/>
                </a:cubicBezTo>
                <a:cubicBezTo>
                  <a:pt x="86939" y="28201"/>
                  <a:pt x="86719" y="28122"/>
                  <a:pt x="86499" y="28051"/>
                </a:cubicBezTo>
                <a:cubicBezTo>
                  <a:pt x="87529" y="27866"/>
                  <a:pt x="88594" y="27726"/>
                  <a:pt x="89695" y="27611"/>
                </a:cubicBezTo>
                <a:close/>
                <a:moveTo>
                  <a:pt x="25866" y="27461"/>
                </a:moveTo>
                <a:lnTo>
                  <a:pt x="25866" y="27461"/>
                </a:lnTo>
                <a:cubicBezTo>
                  <a:pt x="26412" y="27505"/>
                  <a:pt x="26817" y="27681"/>
                  <a:pt x="27151" y="27866"/>
                </a:cubicBezTo>
                <a:cubicBezTo>
                  <a:pt x="27387" y="28000"/>
                  <a:pt x="27604" y="28097"/>
                  <a:pt x="27790" y="28097"/>
                </a:cubicBezTo>
                <a:cubicBezTo>
                  <a:pt x="27861" y="28097"/>
                  <a:pt x="27927" y="28083"/>
                  <a:pt x="27988" y="28051"/>
                </a:cubicBezTo>
                <a:cubicBezTo>
                  <a:pt x="28102" y="28016"/>
                  <a:pt x="28208" y="27902"/>
                  <a:pt x="28322" y="27761"/>
                </a:cubicBezTo>
                <a:cubicBezTo>
                  <a:pt x="29238" y="27902"/>
                  <a:pt x="30189" y="28016"/>
                  <a:pt x="31184" y="28051"/>
                </a:cubicBezTo>
                <a:cubicBezTo>
                  <a:pt x="30964" y="28386"/>
                  <a:pt x="30743" y="28527"/>
                  <a:pt x="30488" y="28562"/>
                </a:cubicBezTo>
                <a:cubicBezTo>
                  <a:pt x="29388" y="28456"/>
                  <a:pt x="28287" y="28271"/>
                  <a:pt x="27257" y="28016"/>
                </a:cubicBezTo>
                <a:cubicBezTo>
                  <a:pt x="27037" y="27946"/>
                  <a:pt x="26852" y="27866"/>
                  <a:pt x="26632" y="27796"/>
                </a:cubicBezTo>
                <a:cubicBezTo>
                  <a:pt x="26377" y="27681"/>
                  <a:pt x="26121" y="27576"/>
                  <a:pt x="25866" y="27461"/>
                </a:cubicBezTo>
                <a:close/>
                <a:moveTo>
                  <a:pt x="95118" y="27866"/>
                </a:moveTo>
                <a:cubicBezTo>
                  <a:pt x="95602" y="28051"/>
                  <a:pt x="96042" y="28236"/>
                  <a:pt x="96483" y="28421"/>
                </a:cubicBezTo>
                <a:cubicBezTo>
                  <a:pt x="95417" y="28421"/>
                  <a:pt x="94317" y="28456"/>
                  <a:pt x="93216" y="28491"/>
                </a:cubicBezTo>
                <a:cubicBezTo>
                  <a:pt x="93031" y="28527"/>
                  <a:pt x="92811" y="28527"/>
                  <a:pt x="92626" y="28562"/>
                </a:cubicBezTo>
                <a:cubicBezTo>
                  <a:pt x="92186" y="28386"/>
                  <a:pt x="91746" y="28236"/>
                  <a:pt x="91271" y="28086"/>
                </a:cubicBezTo>
                <a:cubicBezTo>
                  <a:pt x="91561" y="28051"/>
                  <a:pt x="91861" y="28016"/>
                  <a:pt x="92151" y="28016"/>
                </a:cubicBezTo>
                <a:cubicBezTo>
                  <a:pt x="93137" y="27946"/>
                  <a:pt x="94167" y="27902"/>
                  <a:pt x="95118" y="27866"/>
                </a:cubicBezTo>
                <a:close/>
                <a:moveTo>
                  <a:pt x="56565" y="26070"/>
                </a:moveTo>
                <a:cubicBezTo>
                  <a:pt x="56601" y="26546"/>
                  <a:pt x="56645" y="26986"/>
                  <a:pt x="56645" y="27426"/>
                </a:cubicBezTo>
                <a:cubicBezTo>
                  <a:pt x="56240" y="27611"/>
                  <a:pt x="55800" y="27796"/>
                  <a:pt x="55359" y="27981"/>
                </a:cubicBezTo>
                <a:cubicBezTo>
                  <a:pt x="54805" y="28201"/>
                  <a:pt x="54224" y="28421"/>
                  <a:pt x="53669" y="28606"/>
                </a:cubicBezTo>
                <a:cubicBezTo>
                  <a:pt x="53704" y="28201"/>
                  <a:pt x="53739" y="27796"/>
                  <a:pt x="53783" y="27391"/>
                </a:cubicBezTo>
                <a:cubicBezTo>
                  <a:pt x="54329" y="27136"/>
                  <a:pt x="54884" y="26880"/>
                  <a:pt x="55465" y="26625"/>
                </a:cubicBezTo>
                <a:cubicBezTo>
                  <a:pt x="55835" y="26440"/>
                  <a:pt x="56205" y="26255"/>
                  <a:pt x="56565" y="26070"/>
                </a:cubicBezTo>
                <a:close/>
                <a:moveTo>
                  <a:pt x="85037" y="27576"/>
                </a:moveTo>
                <a:cubicBezTo>
                  <a:pt x="85434" y="27726"/>
                  <a:pt x="85803" y="27866"/>
                  <a:pt x="86173" y="28016"/>
                </a:cubicBezTo>
                <a:cubicBezTo>
                  <a:pt x="85214" y="28201"/>
                  <a:pt x="84263" y="28386"/>
                  <a:pt x="83347" y="28606"/>
                </a:cubicBezTo>
                <a:cubicBezTo>
                  <a:pt x="83057" y="28421"/>
                  <a:pt x="82757" y="28271"/>
                  <a:pt x="82431" y="28086"/>
                </a:cubicBezTo>
                <a:cubicBezTo>
                  <a:pt x="83312" y="27902"/>
                  <a:pt x="84192" y="27726"/>
                  <a:pt x="85037" y="27576"/>
                </a:cubicBezTo>
                <a:close/>
                <a:moveTo>
                  <a:pt x="27953" y="28271"/>
                </a:moveTo>
                <a:lnTo>
                  <a:pt x="27953" y="28271"/>
                </a:lnTo>
                <a:cubicBezTo>
                  <a:pt x="28578" y="28421"/>
                  <a:pt x="29238" y="28527"/>
                  <a:pt x="29898" y="28606"/>
                </a:cubicBezTo>
                <a:cubicBezTo>
                  <a:pt x="29643" y="28606"/>
                  <a:pt x="29388" y="28606"/>
                  <a:pt x="29088" y="28641"/>
                </a:cubicBezTo>
                <a:cubicBezTo>
                  <a:pt x="28947" y="28606"/>
                  <a:pt x="28798" y="28562"/>
                  <a:pt x="28692" y="28527"/>
                </a:cubicBezTo>
                <a:cubicBezTo>
                  <a:pt x="28428" y="28421"/>
                  <a:pt x="28173" y="28342"/>
                  <a:pt x="27953" y="28271"/>
                </a:cubicBezTo>
                <a:close/>
                <a:moveTo>
                  <a:pt x="37162" y="27541"/>
                </a:moveTo>
                <a:cubicBezTo>
                  <a:pt x="37012" y="27831"/>
                  <a:pt x="36836" y="28122"/>
                  <a:pt x="36686" y="28386"/>
                </a:cubicBezTo>
                <a:cubicBezTo>
                  <a:pt x="35806" y="28527"/>
                  <a:pt x="34925" y="28606"/>
                  <a:pt x="34010" y="28641"/>
                </a:cubicBezTo>
                <a:cubicBezTo>
                  <a:pt x="34151" y="28456"/>
                  <a:pt x="34265" y="28236"/>
                  <a:pt x="34371" y="27981"/>
                </a:cubicBezTo>
                <a:cubicBezTo>
                  <a:pt x="34705" y="27946"/>
                  <a:pt x="35075" y="27902"/>
                  <a:pt x="35401" y="27866"/>
                </a:cubicBezTo>
                <a:cubicBezTo>
                  <a:pt x="35991" y="27796"/>
                  <a:pt x="36572" y="27681"/>
                  <a:pt x="37162" y="27541"/>
                </a:cubicBezTo>
                <a:close/>
                <a:moveTo>
                  <a:pt x="42514" y="27136"/>
                </a:moveTo>
                <a:lnTo>
                  <a:pt x="42514" y="27136"/>
                </a:lnTo>
                <a:cubicBezTo>
                  <a:pt x="42373" y="27505"/>
                  <a:pt x="42224" y="27902"/>
                  <a:pt x="42074" y="28271"/>
                </a:cubicBezTo>
                <a:cubicBezTo>
                  <a:pt x="41123" y="28342"/>
                  <a:pt x="40208" y="28421"/>
                  <a:pt x="39213" y="28641"/>
                </a:cubicBezTo>
                <a:cubicBezTo>
                  <a:pt x="39363" y="28342"/>
                  <a:pt x="39512" y="28051"/>
                  <a:pt x="39653" y="27761"/>
                </a:cubicBezTo>
                <a:cubicBezTo>
                  <a:pt x="40718" y="27461"/>
                  <a:pt x="41493" y="27241"/>
                  <a:pt x="42514" y="27136"/>
                </a:cubicBezTo>
                <a:close/>
                <a:moveTo>
                  <a:pt x="95382" y="27866"/>
                </a:moveTo>
                <a:cubicBezTo>
                  <a:pt x="96623" y="27866"/>
                  <a:pt x="97838" y="27902"/>
                  <a:pt x="99045" y="27981"/>
                </a:cubicBezTo>
                <a:cubicBezTo>
                  <a:pt x="99485" y="28201"/>
                  <a:pt x="99960" y="28421"/>
                  <a:pt x="100400" y="28641"/>
                </a:cubicBezTo>
                <a:cubicBezTo>
                  <a:pt x="99194" y="28491"/>
                  <a:pt x="97979" y="28456"/>
                  <a:pt x="96738" y="28421"/>
                </a:cubicBezTo>
                <a:cubicBezTo>
                  <a:pt x="96263" y="28236"/>
                  <a:pt x="95822" y="28051"/>
                  <a:pt x="95382" y="27866"/>
                </a:cubicBezTo>
                <a:close/>
                <a:moveTo>
                  <a:pt x="34265" y="27981"/>
                </a:moveTo>
                <a:lnTo>
                  <a:pt x="34265" y="27981"/>
                </a:lnTo>
                <a:cubicBezTo>
                  <a:pt x="34151" y="28236"/>
                  <a:pt x="34045" y="28456"/>
                  <a:pt x="33895" y="28676"/>
                </a:cubicBezTo>
                <a:cubicBezTo>
                  <a:pt x="33610" y="28686"/>
                  <a:pt x="33325" y="28690"/>
                  <a:pt x="33041" y="28690"/>
                </a:cubicBezTo>
                <a:cubicBezTo>
                  <a:pt x="32266" y="28690"/>
                  <a:pt x="31498" y="28657"/>
                  <a:pt x="30743" y="28606"/>
                </a:cubicBezTo>
                <a:cubicBezTo>
                  <a:pt x="30928" y="28527"/>
                  <a:pt x="31113" y="28342"/>
                  <a:pt x="31289" y="28086"/>
                </a:cubicBezTo>
                <a:cubicBezTo>
                  <a:pt x="31538" y="28095"/>
                  <a:pt x="31786" y="28100"/>
                  <a:pt x="32034" y="28100"/>
                </a:cubicBezTo>
                <a:cubicBezTo>
                  <a:pt x="32778" y="28100"/>
                  <a:pt x="33519" y="28060"/>
                  <a:pt x="34265" y="27981"/>
                </a:cubicBezTo>
                <a:close/>
                <a:moveTo>
                  <a:pt x="59682" y="26185"/>
                </a:moveTo>
                <a:cubicBezTo>
                  <a:pt x="59726" y="26255"/>
                  <a:pt x="59726" y="26361"/>
                  <a:pt x="59761" y="26475"/>
                </a:cubicBezTo>
                <a:cubicBezTo>
                  <a:pt x="59832" y="26845"/>
                  <a:pt x="59902" y="27206"/>
                  <a:pt x="59946" y="27576"/>
                </a:cubicBezTo>
                <a:cubicBezTo>
                  <a:pt x="58951" y="28016"/>
                  <a:pt x="57886" y="28421"/>
                  <a:pt x="56821" y="28782"/>
                </a:cubicBezTo>
                <a:cubicBezTo>
                  <a:pt x="56821" y="28491"/>
                  <a:pt x="56786" y="28201"/>
                  <a:pt x="56786" y="27946"/>
                </a:cubicBezTo>
                <a:cubicBezTo>
                  <a:pt x="56750" y="27796"/>
                  <a:pt x="56750" y="27646"/>
                  <a:pt x="56750" y="27505"/>
                </a:cubicBezTo>
                <a:cubicBezTo>
                  <a:pt x="57745" y="27065"/>
                  <a:pt x="58731" y="26625"/>
                  <a:pt x="59682" y="26185"/>
                </a:cubicBezTo>
                <a:close/>
                <a:moveTo>
                  <a:pt x="27257" y="28307"/>
                </a:moveTo>
                <a:lnTo>
                  <a:pt x="27257" y="28307"/>
                </a:lnTo>
                <a:cubicBezTo>
                  <a:pt x="27592" y="28421"/>
                  <a:pt x="27917" y="28491"/>
                  <a:pt x="28287" y="28562"/>
                </a:cubicBezTo>
                <a:cubicBezTo>
                  <a:pt x="28393" y="28641"/>
                  <a:pt x="28507" y="28676"/>
                  <a:pt x="28613" y="28712"/>
                </a:cubicBezTo>
                <a:cubicBezTo>
                  <a:pt x="28507" y="28747"/>
                  <a:pt x="28358" y="28782"/>
                  <a:pt x="28252" y="28826"/>
                </a:cubicBezTo>
                <a:cubicBezTo>
                  <a:pt x="27917" y="28641"/>
                  <a:pt x="27592" y="28491"/>
                  <a:pt x="27257" y="28307"/>
                </a:cubicBezTo>
                <a:close/>
                <a:moveTo>
                  <a:pt x="74649" y="26660"/>
                </a:moveTo>
                <a:cubicBezTo>
                  <a:pt x="74763" y="26951"/>
                  <a:pt x="74913" y="27241"/>
                  <a:pt x="75089" y="27541"/>
                </a:cubicBezTo>
                <a:cubicBezTo>
                  <a:pt x="74508" y="27946"/>
                  <a:pt x="73953" y="28386"/>
                  <a:pt x="73407" y="28826"/>
                </a:cubicBezTo>
                <a:cubicBezTo>
                  <a:pt x="73293" y="28491"/>
                  <a:pt x="73152" y="28166"/>
                  <a:pt x="73038" y="27831"/>
                </a:cubicBezTo>
                <a:cubicBezTo>
                  <a:pt x="73592" y="27391"/>
                  <a:pt x="74103" y="27021"/>
                  <a:pt x="74649" y="26660"/>
                </a:cubicBezTo>
                <a:close/>
                <a:moveTo>
                  <a:pt x="81111" y="27356"/>
                </a:moveTo>
                <a:cubicBezTo>
                  <a:pt x="81331" y="27505"/>
                  <a:pt x="81516" y="27646"/>
                  <a:pt x="81736" y="27796"/>
                </a:cubicBezTo>
                <a:cubicBezTo>
                  <a:pt x="81877" y="27866"/>
                  <a:pt x="82062" y="27981"/>
                  <a:pt x="82211" y="28086"/>
                </a:cubicBezTo>
                <a:cubicBezTo>
                  <a:pt x="81331" y="28307"/>
                  <a:pt x="80451" y="28562"/>
                  <a:pt x="79535" y="28861"/>
                </a:cubicBezTo>
                <a:cubicBezTo>
                  <a:pt x="79491" y="28826"/>
                  <a:pt x="79456" y="28782"/>
                  <a:pt x="79421" y="28747"/>
                </a:cubicBezTo>
                <a:cubicBezTo>
                  <a:pt x="79165" y="28562"/>
                  <a:pt x="78910" y="28342"/>
                  <a:pt x="78655" y="28122"/>
                </a:cubicBezTo>
                <a:cubicBezTo>
                  <a:pt x="78910" y="28016"/>
                  <a:pt x="79130" y="27946"/>
                  <a:pt x="79385" y="27866"/>
                </a:cubicBezTo>
                <a:cubicBezTo>
                  <a:pt x="79975" y="27646"/>
                  <a:pt x="80521" y="27505"/>
                  <a:pt x="81111" y="27356"/>
                </a:cubicBezTo>
                <a:close/>
                <a:moveTo>
                  <a:pt x="70247" y="25885"/>
                </a:moveTo>
                <a:cubicBezTo>
                  <a:pt x="70432" y="26475"/>
                  <a:pt x="70617" y="27100"/>
                  <a:pt x="70766" y="27681"/>
                </a:cubicBezTo>
                <a:cubicBezTo>
                  <a:pt x="70247" y="28122"/>
                  <a:pt x="69736" y="28562"/>
                  <a:pt x="69190" y="28932"/>
                </a:cubicBezTo>
                <a:cubicBezTo>
                  <a:pt x="69041" y="28421"/>
                  <a:pt x="68856" y="27902"/>
                  <a:pt x="68706" y="27356"/>
                </a:cubicBezTo>
                <a:cubicBezTo>
                  <a:pt x="68706" y="27321"/>
                  <a:pt x="68671" y="27285"/>
                  <a:pt x="68671" y="27206"/>
                </a:cubicBezTo>
                <a:cubicBezTo>
                  <a:pt x="69226" y="26801"/>
                  <a:pt x="69736" y="26361"/>
                  <a:pt x="70247" y="25885"/>
                </a:cubicBezTo>
                <a:close/>
                <a:moveTo>
                  <a:pt x="91051" y="28086"/>
                </a:moveTo>
                <a:cubicBezTo>
                  <a:pt x="91526" y="28236"/>
                  <a:pt x="91966" y="28421"/>
                  <a:pt x="92406" y="28562"/>
                </a:cubicBezTo>
                <a:cubicBezTo>
                  <a:pt x="91235" y="28641"/>
                  <a:pt x="90100" y="28782"/>
                  <a:pt x="88920" y="28967"/>
                </a:cubicBezTo>
                <a:cubicBezTo>
                  <a:pt x="88515" y="28826"/>
                  <a:pt x="88154" y="28641"/>
                  <a:pt x="87749" y="28491"/>
                </a:cubicBezTo>
                <a:cubicBezTo>
                  <a:pt x="88814" y="28342"/>
                  <a:pt x="89950" y="28201"/>
                  <a:pt x="91051" y="28086"/>
                </a:cubicBezTo>
                <a:close/>
                <a:moveTo>
                  <a:pt x="25241" y="27646"/>
                </a:moveTo>
                <a:lnTo>
                  <a:pt x="25241" y="27646"/>
                </a:lnTo>
                <a:cubicBezTo>
                  <a:pt x="25752" y="27866"/>
                  <a:pt x="26271" y="28016"/>
                  <a:pt x="26782" y="28201"/>
                </a:cubicBezTo>
                <a:cubicBezTo>
                  <a:pt x="27257" y="28421"/>
                  <a:pt x="27697" y="28641"/>
                  <a:pt x="28137" y="28861"/>
                </a:cubicBezTo>
                <a:lnTo>
                  <a:pt x="28102" y="28861"/>
                </a:lnTo>
                <a:cubicBezTo>
                  <a:pt x="27953" y="28896"/>
                  <a:pt x="27847" y="28967"/>
                  <a:pt x="27733" y="29002"/>
                </a:cubicBezTo>
                <a:cubicBezTo>
                  <a:pt x="27592" y="28932"/>
                  <a:pt x="27477" y="28861"/>
                  <a:pt x="27328" y="28826"/>
                </a:cubicBezTo>
                <a:cubicBezTo>
                  <a:pt x="26632" y="28421"/>
                  <a:pt x="25972" y="28016"/>
                  <a:pt x="25241" y="27646"/>
                </a:cubicBezTo>
                <a:close/>
                <a:moveTo>
                  <a:pt x="51142" y="27065"/>
                </a:moveTo>
                <a:lnTo>
                  <a:pt x="51142" y="27065"/>
                </a:lnTo>
                <a:cubicBezTo>
                  <a:pt x="51063" y="27461"/>
                  <a:pt x="50993" y="27902"/>
                  <a:pt x="50922" y="28307"/>
                </a:cubicBezTo>
                <a:cubicBezTo>
                  <a:pt x="49927" y="28606"/>
                  <a:pt x="48976" y="28826"/>
                  <a:pt x="48017" y="29002"/>
                </a:cubicBezTo>
                <a:cubicBezTo>
                  <a:pt x="48017" y="28932"/>
                  <a:pt x="48017" y="28896"/>
                  <a:pt x="48061" y="28861"/>
                </a:cubicBezTo>
                <a:cubicBezTo>
                  <a:pt x="48131" y="28527"/>
                  <a:pt x="48237" y="28201"/>
                  <a:pt x="48316" y="27866"/>
                </a:cubicBezTo>
                <a:cubicBezTo>
                  <a:pt x="49267" y="27681"/>
                  <a:pt x="50183" y="27426"/>
                  <a:pt x="51142" y="27065"/>
                </a:cubicBezTo>
                <a:close/>
                <a:moveTo>
                  <a:pt x="39547" y="27796"/>
                </a:moveTo>
                <a:cubicBezTo>
                  <a:pt x="39398" y="28086"/>
                  <a:pt x="39257" y="28386"/>
                  <a:pt x="39107" y="28641"/>
                </a:cubicBezTo>
                <a:cubicBezTo>
                  <a:pt x="38993" y="28676"/>
                  <a:pt x="38922" y="28676"/>
                  <a:pt x="38852" y="28712"/>
                </a:cubicBezTo>
                <a:cubicBezTo>
                  <a:pt x="38042" y="28896"/>
                  <a:pt x="37162" y="29002"/>
                  <a:pt x="36281" y="29081"/>
                </a:cubicBezTo>
                <a:cubicBezTo>
                  <a:pt x="36431" y="28896"/>
                  <a:pt x="36572" y="28676"/>
                  <a:pt x="36721" y="28456"/>
                </a:cubicBezTo>
                <a:cubicBezTo>
                  <a:pt x="37531" y="28342"/>
                  <a:pt x="38297" y="28166"/>
                  <a:pt x="39037" y="27946"/>
                </a:cubicBezTo>
                <a:cubicBezTo>
                  <a:pt x="39178" y="27902"/>
                  <a:pt x="39363" y="27866"/>
                  <a:pt x="39512" y="27831"/>
                </a:cubicBezTo>
                <a:cubicBezTo>
                  <a:pt x="39512" y="27796"/>
                  <a:pt x="39512" y="27796"/>
                  <a:pt x="39547" y="27796"/>
                </a:cubicBezTo>
                <a:close/>
                <a:moveTo>
                  <a:pt x="86314" y="28086"/>
                </a:moveTo>
                <a:cubicBezTo>
                  <a:pt x="86613" y="28166"/>
                  <a:pt x="86869" y="28271"/>
                  <a:pt x="87124" y="28386"/>
                </a:cubicBezTo>
                <a:cubicBezTo>
                  <a:pt x="87238" y="28421"/>
                  <a:pt x="87309" y="28456"/>
                  <a:pt x="87379" y="28456"/>
                </a:cubicBezTo>
                <a:cubicBezTo>
                  <a:pt x="86358" y="28641"/>
                  <a:pt x="85328" y="28861"/>
                  <a:pt x="84333" y="29081"/>
                </a:cubicBezTo>
                <a:cubicBezTo>
                  <a:pt x="84228" y="29046"/>
                  <a:pt x="84157" y="29002"/>
                  <a:pt x="84078" y="28967"/>
                </a:cubicBezTo>
                <a:cubicBezTo>
                  <a:pt x="83893" y="28861"/>
                  <a:pt x="83673" y="28747"/>
                  <a:pt x="83453" y="28641"/>
                </a:cubicBezTo>
                <a:cubicBezTo>
                  <a:pt x="84412" y="28421"/>
                  <a:pt x="85328" y="28236"/>
                  <a:pt x="86314" y="28086"/>
                </a:cubicBezTo>
                <a:close/>
                <a:moveTo>
                  <a:pt x="101686" y="27646"/>
                </a:moveTo>
                <a:lnTo>
                  <a:pt x="101686" y="27646"/>
                </a:lnTo>
                <a:cubicBezTo>
                  <a:pt x="102056" y="27726"/>
                  <a:pt x="102425" y="27761"/>
                  <a:pt x="102786" y="27831"/>
                </a:cubicBezTo>
                <a:cubicBezTo>
                  <a:pt x="103596" y="27981"/>
                  <a:pt x="104406" y="28122"/>
                  <a:pt x="105172" y="28342"/>
                </a:cubicBezTo>
                <a:cubicBezTo>
                  <a:pt x="105577" y="28606"/>
                  <a:pt x="106017" y="28861"/>
                  <a:pt x="106422" y="29081"/>
                </a:cubicBezTo>
                <a:cubicBezTo>
                  <a:pt x="105947" y="28967"/>
                  <a:pt x="105507" y="28861"/>
                  <a:pt x="105022" y="28747"/>
                </a:cubicBezTo>
                <a:cubicBezTo>
                  <a:pt x="104362" y="28606"/>
                  <a:pt x="103702" y="28456"/>
                  <a:pt x="103006" y="28342"/>
                </a:cubicBezTo>
                <a:cubicBezTo>
                  <a:pt x="102971" y="28342"/>
                  <a:pt x="102901" y="28307"/>
                  <a:pt x="102865" y="28271"/>
                </a:cubicBezTo>
                <a:cubicBezTo>
                  <a:pt x="102460" y="28086"/>
                  <a:pt x="102091" y="27866"/>
                  <a:pt x="101686" y="27646"/>
                </a:cubicBezTo>
                <a:close/>
                <a:moveTo>
                  <a:pt x="30523" y="28676"/>
                </a:moveTo>
                <a:cubicBezTo>
                  <a:pt x="31329" y="28728"/>
                  <a:pt x="32135" y="28761"/>
                  <a:pt x="32940" y="28761"/>
                </a:cubicBezTo>
                <a:cubicBezTo>
                  <a:pt x="33235" y="28761"/>
                  <a:pt x="33530" y="28756"/>
                  <a:pt x="33825" y="28747"/>
                </a:cubicBezTo>
                <a:lnTo>
                  <a:pt x="33825" y="28747"/>
                </a:lnTo>
                <a:cubicBezTo>
                  <a:pt x="33710" y="28896"/>
                  <a:pt x="33570" y="29046"/>
                  <a:pt x="33420" y="29152"/>
                </a:cubicBezTo>
                <a:cubicBezTo>
                  <a:pt x="32170" y="29117"/>
                  <a:pt x="30893" y="29002"/>
                  <a:pt x="29678" y="28782"/>
                </a:cubicBezTo>
                <a:cubicBezTo>
                  <a:pt x="29573" y="28747"/>
                  <a:pt x="29458" y="28712"/>
                  <a:pt x="29308" y="28676"/>
                </a:cubicBezTo>
                <a:close/>
                <a:moveTo>
                  <a:pt x="36616" y="28491"/>
                </a:moveTo>
                <a:cubicBezTo>
                  <a:pt x="36466" y="28676"/>
                  <a:pt x="36316" y="28896"/>
                  <a:pt x="36176" y="29117"/>
                </a:cubicBezTo>
                <a:cubicBezTo>
                  <a:pt x="35578" y="29141"/>
                  <a:pt x="34945" y="29166"/>
                  <a:pt x="34314" y="29166"/>
                </a:cubicBezTo>
                <a:cubicBezTo>
                  <a:pt x="34053" y="29166"/>
                  <a:pt x="33792" y="29162"/>
                  <a:pt x="33534" y="29152"/>
                </a:cubicBezTo>
                <a:cubicBezTo>
                  <a:pt x="33675" y="29046"/>
                  <a:pt x="33825" y="28896"/>
                  <a:pt x="33930" y="28747"/>
                </a:cubicBezTo>
                <a:cubicBezTo>
                  <a:pt x="34705" y="28712"/>
                  <a:pt x="35436" y="28641"/>
                  <a:pt x="36176" y="28527"/>
                </a:cubicBezTo>
                <a:cubicBezTo>
                  <a:pt x="36316" y="28527"/>
                  <a:pt x="36466" y="28491"/>
                  <a:pt x="36616" y="28491"/>
                </a:cubicBezTo>
                <a:close/>
                <a:moveTo>
                  <a:pt x="2606" y="27726"/>
                </a:moveTo>
                <a:cubicBezTo>
                  <a:pt x="3486" y="27761"/>
                  <a:pt x="4402" y="27796"/>
                  <a:pt x="5282" y="27796"/>
                </a:cubicBezTo>
                <a:cubicBezTo>
                  <a:pt x="4701" y="28236"/>
                  <a:pt x="4111" y="28712"/>
                  <a:pt x="3522" y="29187"/>
                </a:cubicBezTo>
                <a:cubicBezTo>
                  <a:pt x="2641" y="29152"/>
                  <a:pt x="1761" y="29046"/>
                  <a:pt x="880" y="28967"/>
                </a:cubicBezTo>
                <a:cubicBezTo>
                  <a:pt x="1435" y="28562"/>
                  <a:pt x="2016" y="28122"/>
                  <a:pt x="2606" y="27726"/>
                </a:cubicBezTo>
                <a:close/>
                <a:moveTo>
                  <a:pt x="77774" y="27285"/>
                </a:moveTo>
                <a:cubicBezTo>
                  <a:pt x="77994" y="27576"/>
                  <a:pt x="78250" y="27831"/>
                  <a:pt x="78505" y="28086"/>
                </a:cubicBezTo>
                <a:cubicBezTo>
                  <a:pt x="77695" y="28421"/>
                  <a:pt x="76964" y="28782"/>
                  <a:pt x="76234" y="29187"/>
                </a:cubicBezTo>
                <a:cubicBezTo>
                  <a:pt x="76049" y="28932"/>
                  <a:pt x="75864" y="28641"/>
                  <a:pt x="75679" y="28386"/>
                </a:cubicBezTo>
                <a:cubicBezTo>
                  <a:pt x="76339" y="27981"/>
                  <a:pt x="76999" y="27611"/>
                  <a:pt x="77774" y="27285"/>
                </a:cubicBezTo>
                <a:close/>
                <a:moveTo>
                  <a:pt x="95795" y="28513"/>
                </a:moveTo>
                <a:cubicBezTo>
                  <a:pt x="96099" y="28513"/>
                  <a:pt x="96402" y="28517"/>
                  <a:pt x="96703" y="28527"/>
                </a:cubicBezTo>
                <a:cubicBezTo>
                  <a:pt x="97178" y="28712"/>
                  <a:pt x="97618" y="28896"/>
                  <a:pt x="98023" y="29117"/>
                </a:cubicBezTo>
                <a:cubicBezTo>
                  <a:pt x="97583" y="29099"/>
                  <a:pt x="97143" y="29090"/>
                  <a:pt x="96703" y="29090"/>
                </a:cubicBezTo>
                <a:cubicBezTo>
                  <a:pt x="96263" y="29090"/>
                  <a:pt x="95822" y="29099"/>
                  <a:pt x="95382" y="29117"/>
                </a:cubicBezTo>
                <a:cubicBezTo>
                  <a:pt x="94942" y="29152"/>
                  <a:pt x="94537" y="29152"/>
                  <a:pt x="94097" y="29187"/>
                </a:cubicBezTo>
                <a:cubicBezTo>
                  <a:pt x="93692" y="28967"/>
                  <a:pt x="93252" y="28782"/>
                  <a:pt x="92811" y="28641"/>
                </a:cubicBezTo>
                <a:cubicBezTo>
                  <a:pt x="92961" y="28606"/>
                  <a:pt x="93102" y="28606"/>
                  <a:pt x="93216" y="28606"/>
                </a:cubicBezTo>
                <a:cubicBezTo>
                  <a:pt x="94079" y="28547"/>
                  <a:pt x="94942" y="28513"/>
                  <a:pt x="95795" y="28513"/>
                </a:cubicBezTo>
                <a:close/>
                <a:moveTo>
                  <a:pt x="99265" y="28016"/>
                </a:moveTo>
                <a:lnTo>
                  <a:pt x="99265" y="28016"/>
                </a:lnTo>
                <a:cubicBezTo>
                  <a:pt x="100550" y="28086"/>
                  <a:pt x="101765" y="28236"/>
                  <a:pt x="102971" y="28456"/>
                </a:cubicBezTo>
                <a:cubicBezTo>
                  <a:pt x="103447" y="28676"/>
                  <a:pt x="103887" y="28932"/>
                  <a:pt x="104362" y="29187"/>
                </a:cubicBezTo>
                <a:cubicBezTo>
                  <a:pt x="103156" y="28967"/>
                  <a:pt x="101906" y="28782"/>
                  <a:pt x="100664" y="28641"/>
                </a:cubicBezTo>
                <a:cubicBezTo>
                  <a:pt x="100224" y="28421"/>
                  <a:pt x="99740" y="28201"/>
                  <a:pt x="99265" y="28016"/>
                </a:cubicBezTo>
                <a:close/>
                <a:moveTo>
                  <a:pt x="7888" y="27681"/>
                </a:moveTo>
                <a:cubicBezTo>
                  <a:pt x="7299" y="28201"/>
                  <a:pt x="6717" y="28712"/>
                  <a:pt x="6163" y="29266"/>
                </a:cubicBezTo>
                <a:lnTo>
                  <a:pt x="5538" y="29266"/>
                </a:lnTo>
                <a:cubicBezTo>
                  <a:pt x="4921" y="29266"/>
                  <a:pt x="4296" y="29266"/>
                  <a:pt x="3636" y="29187"/>
                </a:cubicBezTo>
                <a:cubicBezTo>
                  <a:pt x="4217" y="28712"/>
                  <a:pt x="4807" y="28236"/>
                  <a:pt x="5432" y="27796"/>
                </a:cubicBezTo>
                <a:cubicBezTo>
                  <a:pt x="5802" y="27761"/>
                  <a:pt x="6163" y="27761"/>
                  <a:pt x="6533" y="27761"/>
                </a:cubicBezTo>
                <a:cubicBezTo>
                  <a:pt x="7008" y="27726"/>
                  <a:pt x="7448" y="27681"/>
                  <a:pt x="7888" y="27681"/>
                </a:cubicBezTo>
                <a:close/>
                <a:moveTo>
                  <a:pt x="10459" y="27505"/>
                </a:moveTo>
                <a:cubicBezTo>
                  <a:pt x="9904" y="28086"/>
                  <a:pt x="9394" y="28676"/>
                  <a:pt x="8883" y="29266"/>
                </a:cubicBezTo>
                <a:lnTo>
                  <a:pt x="6277" y="29266"/>
                </a:lnTo>
                <a:cubicBezTo>
                  <a:pt x="6858" y="28712"/>
                  <a:pt x="7413" y="28201"/>
                  <a:pt x="8038" y="27646"/>
                </a:cubicBezTo>
                <a:cubicBezTo>
                  <a:pt x="8223" y="27646"/>
                  <a:pt x="8443" y="27646"/>
                  <a:pt x="8663" y="27611"/>
                </a:cubicBezTo>
                <a:cubicBezTo>
                  <a:pt x="9244" y="27576"/>
                  <a:pt x="9869" y="27541"/>
                  <a:pt x="10459" y="27505"/>
                </a:cubicBezTo>
                <a:close/>
                <a:moveTo>
                  <a:pt x="45200" y="28236"/>
                </a:moveTo>
                <a:cubicBezTo>
                  <a:pt x="45085" y="28562"/>
                  <a:pt x="44979" y="28932"/>
                  <a:pt x="44830" y="29266"/>
                </a:cubicBezTo>
                <a:cubicBezTo>
                  <a:pt x="44134" y="29266"/>
                  <a:pt x="43509" y="29222"/>
                  <a:pt x="42884" y="29187"/>
                </a:cubicBezTo>
                <a:cubicBezTo>
                  <a:pt x="42479" y="29152"/>
                  <a:pt x="42118" y="29152"/>
                  <a:pt x="41819" y="29152"/>
                </a:cubicBezTo>
                <a:cubicBezTo>
                  <a:pt x="41933" y="28896"/>
                  <a:pt x="42039" y="28641"/>
                  <a:pt x="42153" y="28386"/>
                </a:cubicBezTo>
                <a:cubicBezTo>
                  <a:pt x="42629" y="28342"/>
                  <a:pt x="43139" y="28307"/>
                  <a:pt x="43659" y="28307"/>
                </a:cubicBezTo>
                <a:cubicBezTo>
                  <a:pt x="44169" y="28271"/>
                  <a:pt x="44680" y="28271"/>
                  <a:pt x="45200" y="28236"/>
                </a:cubicBezTo>
                <a:close/>
                <a:moveTo>
                  <a:pt x="48237" y="27902"/>
                </a:moveTo>
                <a:lnTo>
                  <a:pt x="48237" y="27902"/>
                </a:lnTo>
                <a:cubicBezTo>
                  <a:pt x="48131" y="28201"/>
                  <a:pt x="48061" y="28527"/>
                  <a:pt x="47946" y="28861"/>
                </a:cubicBezTo>
                <a:cubicBezTo>
                  <a:pt x="47946" y="28896"/>
                  <a:pt x="47946" y="28967"/>
                  <a:pt x="47911" y="29002"/>
                </a:cubicBezTo>
                <a:cubicBezTo>
                  <a:pt x="47691" y="29046"/>
                  <a:pt x="47436" y="29081"/>
                  <a:pt x="47216" y="29117"/>
                </a:cubicBezTo>
                <a:cubicBezTo>
                  <a:pt x="46406" y="29222"/>
                  <a:pt x="45640" y="29266"/>
                  <a:pt x="44935" y="29266"/>
                </a:cubicBezTo>
                <a:cubicBezTo>
                  <a:pt x="45050" y="28932"/>
                  <a:pt x="45156" y="28562"/>
                  <a:pt x="45305" y="28236"/>
                </a:cubicBezTo>
                <a:cubicBezTo>
                  <a:pt x="45966" y="28201"/>
                  <a:pt x="46661" y="28122"/>
                  <a:pt x="47357" y="28051"/>
                </a:cubicBezTo>
                <a:cubicBezTo>
                  <a:pt x="47656" y="28016"/>
                  <a:pt x="47946" y="27946"/>
                  <a:pt x="48237" y="27902"/>
                </a:cubicBezTo>
                <a:close/>
                <a:moveTo>
                  <a:pt x="62623" y="26475"/>
                </a:moveTo>
                <a:cubicBezTo>
                  <a:pt x="62658" y="26546"/>
                  <a:pt x="62693" y="26660"/>
                  <a:pt x="62693" y="26731"/>
                </a:cubicBezTo>
                <a:cubicBezTo>
                  <a:pt x="62807" y="27241"/>
                  <a:pt x="62948" y="27726"/>
                  <a:pt x="63063" y="28201"/>
                </a:cubicBezTo>
                <a:cubicBezTo>
                  <a:pt x="62182" y="28562"/>
                  <a:pt x="61267" y="28932"/>
                  <a:pt x="60307" y="29266"/>
                </a:cubicBezTo>
                <a:cubicBezTo>
                  <a:pt x="60237" y="28712"/>
                  <a:pt x="60122" y="28166"/>
                  <a:pt x="60052" y="27646"/>
                </a:cubicBezTo>
                <a:cubicBezTo>
                  <a:pt x="60932" y="27285"/>
                  <a:pt x="61777" y="26880"/>
                  <a:pt x="62623" y="26475"/>
                </a:cubicBezTo>
                <a:close/>
                <a:moveTo>
                  <a:pt x="72413" y="26255"/>
                </a:moveTo>
                <a:cubicBezTo>
                  <a:pt x="72597" y="26801"/>
                  <a:pt x="72782" y="27321"/>
                  <a:pt x="72932" y="27831"/>
                </a:cubicBezTo>
                <a:cubicBezTo>
                  <a:pt x="72597" y="28086"/>
                  <a:pt x="72272" y="28386"/>
                  <a:pt x="71937" y="28676"/>
                </a:cubicBezTo>
                <a:cubicBezTo>
                  <a:pt x="71717" y="28896"/>
                  <a:pt x="71497" y="29081"/>
                  <a:pt x="71277" y="29266"/>
                </a:cubicBezTo>
                <a:cubicBezTo>
                  <a:pt x="71171" y="28747"/>
                  <a:pt x="71022" y="28236"/>
                  <a:pt x="70872" y="27681"/>
                </a:cubicBezTo>
                <a:cubicBezTo>
                  <a:pt x="71057" y="27541"/>
                  <a:pt x="71242" y="27391"/>
                  <a:pt x="71391" y="27206"/>
                </a:cubicBezTo>
                <a:cubicBezTo>
                  <a:pt x="71752" y="26880"/>
                  <a:pt x="72087" y="26546"/>
                  <a:pt x="72413" y="26255"/>
                </a:cubicBezTo>
                <a:close/>
                <a:moveTo>
                  <a:pt x="103887" y="27426"/>
                </a:moveTo>
                <a:lnTo>
                  <a:pt x="103887" y="27426"/>
                </a:lnTo>
                <a:cubicBezTo>
                  <a:pt x="105066" y="27681"/>
                  <a:pt x="106237" y="28051"/>
                  <a:pt x="107408" y="28421"/>
                </a:cubicBezTo>
                <a:cubicBezTo>
                  <a:pt x="107813" y="28712"/>
                  <a:pt x="108218" y="29002"/>
                  <a:pt x="108658" y="29301"/>
                </a:cubicBezTo>
                <a:cubicBezTo>
                  <a:pt x="107523" y="28932"/>
                  <a:pt x="106387" y="28562"/>
                  <a:pt x="105207" y="28271"/>
                </a:cubicBezTo>
                <a:cubicBezTo>
                  <a:pt x="104767" y="27981"/>
                  <a:pt x="104327" y="27681"/>
                  <a:pt x="103887" y="27426"/>
                </a:cubicBezTo>
                <a:close/>
                <a:moveTo>
                  <a:pt x="12845" y="27461"/>
                </a:moveTo>
                <a:cubicBezTo>
                  <a:pt x="12326" y="28051"/>
                  <a:pt x="11850" y="28676"/>
                  <a:pt x="11375" y="29337"/>
                </a:cubicBezTo>
                <a:cubicBezTo>
                  <a:pt x="10600" y="29301"/>
                  <a:pt x="9799" y="29266"/>
                  <a:pt x="8989" y="29266"/>
                </a:cubicBezTo>
                <a:cubicBezTo>
                  <a:pt x="9500" y="28641"/>
                  <a:pt x="10054" y="28051"/>
                  <a:pt x="10600" y="27505"/>
                </a:cubicBezTo>
                <a:cubicBezTo>
                  <a:pt x="11340" y="27461"/>
                  <a:pt x="12105" y="27461"/>
                  <a:pt x="12845" y="27461"/>
                </a:cubicBezTo>
                <a:close/>
                <a:moveTo>
                  <a:pt x="24871" y="27576"/>
                </a:moveTo>
                <a:cubicBezTo>
                  <a:pt x="25681" y="27981"/>
                  <a:pt x="26491" y="28421"/>
                  <a:pt x="27292" y="28896"/>
                </a:cubicBezTo>
                <a:cubicBezTo>
                  <a:pt x="27407" y="28932"/>
                  <a:pt x="27512" y="29002"/>
                  <a:pt x="27627" y="29081"/>
                </a:cubicBezTo>
                <a:cubicBezTo>
                  <a:pt x="27442" y="29152"/>
                  <a:pt x="27222" y="29266"/>
                  <a:pt x="27037" y="29372"/>
                </a:cubicBezTo>
                <a:cubicBezTo>
                  <a:pt x="26157" y="28826"/>
                  <a:pt x="25241" y="28271"/>
                  <a:pt x="24325" y="27761"/>
                </a:cubicBezTo>
                <a:cubicBezTo>
                  <a:pt x="24510" y="27681"/>
                  <a:pt x="24686" y="27611"/>
                  <a:pt x="24871" y="27576"/>
                </a:cubicBezTo>
                <a:close/>
                <a:moveTo>
                  <a:pt x="53669" y="27426"/>
                </a:moveTo>
                <a:cubicBezTo>
                  <a:pt x="53634" y="27831"/>
                  <a:pt x="53599" y="28236"/>
                  <a:pt x="53563" y="28641"/>
                </a:cubicBezTo>
                <a:cubicBezTo>
                  <a:pt x="52639" y="28932"/>
                  <a:pt x="51723" y="29187"/>
                  <a:pt x="50808" y="29372"/>
                </a:cubicBezTo>
                <a:cubicBezTo>
                  <a:pt x="50808" y="29301"/>
                  <a:pt x="50843" y="29187"/>
                  <a:pt x="50843" y="29081"/>
                </a:cubicBezTo>
                <a:cubicBezTo>
                  <a:pt x="50922" y="28861"/>
                  <a:pt x="50957" y="28606"/>
                  <a:pt x="50993" y="28386"/>
                </a:cubicBezTo>
                <a:cubicBezTo>
                  <a:pt x="51873" y="28122"/>
                  <a:pt x="52753" y="27796"/>
                  <a:pt x="53669" y="27426"/>
                </a:cubicBezTo>
                <a:close/>
                <a:moveTo>
                  <a:pt x="30964" y="29046"/>
                </a:moveTo>
                <a:lnTo>
                  <a:pt x="30964" y="29046"/>
                </a:lnTo>
                <a:cubicBezTo>
                  <a:pt x="31730" y="29152"/>
                  <a:pt x="32504" y="29222"/>
                  <a:pt x="33314" y="29222"/>
                </a:cubicBezTo>
                <a:cubicBezTo>
                  <a:pt x="33270" y="29266"/>
                  <a:pt x="33235" y="29301"/>
                  <a:pt x="33200" y="29301"/>
                </a:cubicBezTo>
                <a:cubicBezTo>
                  <a:pt x="33165" y="29337"/>
                  <a:pt x="33129" y="29372"/>
                  <a:pt x="33094" y="29407"/>
                </a:cubicBezTo>
                <a:cubicBezTo>
                  <a:pt x="32355" y="29301"/>
                  <a:pt x="31659" y="29187"/>
                  <a:pt x="30964" y="29046"/>
                </a:cubicBezTo>
                <a:close/>
                <a:moveTo>
                  <a:pt x="42039" y="28386"/>
                </a:moveTo>
                <a:lnTo>
                  <a:pt x="42039" y="28386"/>
                </a:lnTo>
                <a:cubicBezTo>
                  <a:pt x="41933" y="28641"/>
                  <a:pt x="41854" y="28896"/>
                  <a:pt x="41748" y="29152"/>
                </a:cubicBezTo>
                <a:cubicBezTo>
                  <a:pt x="40833" y="29152"/>
                  <a:pt x="40243" y="29222"/>
                  <a:pt x="39178" y="29372"/>
                </a:cubicBezTo>
                <a:cubicBezTo>
                  <a:pt x="39037" y="29372"/>
                  <a:pt x="38922" y="29407"/>
                  <a:pt x="38773" y="29407"/>
                </a:cubicBezTo>
                <a:cubicBezTo>
                  <a:pt x="38887" y="29187"/>
                  <a:pt x="39037" y="28967"/>
                  <a:pt x="39142" y="28712"/>
                </a:cubicBezTo>
                <a:cubicBezTo>
                  <a:pt x="40137" y="28527"/>
                  <a:pt x="41088" y="28421"/>
                  <a:pt x="42039" y="28386"/>
                </a:cubicBezTo>
                <a:close/>
                <a:moveTo>
                  <a:pt x="82317" y="28122"/>
                </a:moveTo>
                <a:cubicBezTo>
                  <a:pt x="82616" y="28307"/>
                  <a:pt x="82907" y="28456"/>
                  <a:pt x="83233" y="28641"/>
                </a:cubicBezTo>
                <a:cubicBezTo>
                  <a:pt x="82247" y="28861"/>
                  <a:pt x="81296" y="29117"/>
                  <a:pt x="80336" y="29407"/>
                </a:cubicBezTo>
                <a:cubicBezTo>
                  <a:pt x="80116" y="29266"/>
                  <a:pt x="79861" y="29081"/>
                  <a:pt x="79641" y="28896"/>
                </a:cubicBezTo>
                <a:cubicBezTo>
                  <a:pt x="80521" y="28606"/>
                  <a:pt x="81401" y="28342"/>
                  <a:pt x="82317" y="28122"/>
                </a:cubicBezTo>
                <a:close/>
                <a:moveTo>
                  <a:pt x="96923" y="28527"/>
                </a:moveTo>
                <a:cubicBezTo>
                  <a:pt x="98164" y="28527"/>
                  <a:pt x="99414" y="28606"/>
                  <a:pt x="100664" y="28747"/>
                </a:cubicBezTo>
                <a:cubicBezTo>
                  <a:pt x="101105" y="28967"/>
                  <a:pt x="101580" y="29187"/>
                  <a:pt x="102020" y="29407"/>
                </a:cubicBezTo>
                <a:cubicBezTo>
                  <a:pt x="100770" y="29266"/>
                  <a:pt x="99485" y="29152"/>
                  <a:pt x="98243" y="29117"/>
                </a:cubicBezTo>
                <a:cubicBezTo>
                  <a:pt x="97803" y="28896"/>
                  <a:pt x="97363" y="28712"/>
                  <a:pt x="96923" y="28527"/>
                </a:cubicBezTo>
                <a:close/>
                <a:moveTo>
                  <a:pt x="36096" y="29187"/>
                </a:moveTo>
                <a:cubicBezTo>
                  <a:pt x="35991" y="29337"/>
                  <a:pt x="35911" y="29442"/>
                  <a:pt x="35806" y="29592"/>
                </a:cubicBezTo>
                <a:cubicBezTo>
                  <a:pt x="34925" y="29557"/>
                  <a:pt x="34080" y="29522"/>
                  <a:pt x="33200" y="29407"/>
                </a:cubicBezTo>
                <a:cubicBezTo>
                  <a:pt x="33235" y="29407"/>
                  <a:pt x="33235" y="29407"/>
                  <a:pt x="33235" y="29372"/>
                </a:cubicBezTo>
                <a:cubicBezTo>
                  <a:pt x="33314" y="29337"/>
                  <a:pt x="33385" y="29301"/>
                  <a:pt x="33420" y="29266"/>
                </a:cubicBezTo>
                <a:cubicBezTo>
                  <a:pt x="34335" y="29266"/>
                  <a:pt x="35216" y="29266"/>
                  <a:pt x="36096" y="29187"/>
                </a:cubicBezTo>
                <a:close/>
                <a:moveTo>
                  <a:pt x="39037" y="28747"/>
                </a:moveTo>
                <a:cubicBezTo>
                  <a:pt x="38922" y="28967"/>
                  <a:pt x="38773" y="29187"/>
                  <a:pt x="38667" y="29407"/>
                </a:cubicBezTo>
                <a:cubicBezTo>
                  <a:pt x="38632" y="29442"/>
                  <a:pt x="38632" y="29442"/>
                  <a:pt x="38597" y="29442"/>
                </a:cubicBezTo>
                <a:cubicBezTo>
                  <a:pt x="37716" y="29557"/>
                  <a:pt x="36836" y="29592"/>
                  <a:pt x="35911" y="29592"/>
                </a:cubicBezTo>
                <a:cubicBezTo>
                  <a:pt x="36026" y="29442"/>
                  <a:pt x="36131" y="29301"/>
                  <a:pt x="36211" y="29187"/>
                </a:cubicBezTo>
                <a:cubicBezTo>
                  <a:pt x="37126" y="29117"/>
                  <a:pt x="38042" y="28967"/>
                  <a:pt x="38887" y="28782"/>
                </a:cubicBezTo>
                <a:cubicBezTo>
                  <a:pt x="38922" y="28782"/>
                  <a:pt x="38993" y="28747"/>
                  <a:pt x="39037" y="28747"/>
                </a:cubicBezTo>
                <a:close/>
                <a:moveTo>
                  <a:pt x="92591" y="28641"/>
                </a:moveTo>
                <a:cubicBezTo>
                  <a:pt x="93067" y="28826"/>
                  <a:pt x="93507" y="29002"/>
                  <a:pt x="93947" y="29187"/>
                </a:cubicBezTo>
                <a:cubicBezTo>
                  <a:pt x="92662" y="29266"/>
                  <a:pt x="91456" y="29407"/>
                  <a:pt x="90241" y="29592"/>
                </a:cubicBezTo>
                <a:cubicBezTo>
                  <a:pt x="89880" y="29372"/>
                  <a:pt x="89475" y="29187"/>
                  <a:pt x="89070" y="29046"/>
                </a:cubicBezTo>
                <a:cubicBezTo>
                  <a:pt x="90241" y="28861"/>
                  <a:pt x="91420" y="28712"/>
                  <a:pt x="92591" y="28641"/>
                </a:cubicBezTo>
                <a:close/>
                <a:moveTo>
                  <a:pt x="12951" y="27461"/>
                </a:moveTo>
                <a:cubicBezTo>
                  <a:pt x="13646" y="27461"/>
                  <a:pt x="14342" y="27541"/>
                  <a:pt x="15046" y="27611"/>
                </a:cubicBezTo>
                <a:cubicBezTo>
                  <a:pt x="15187" y="27611"/>
                  <a:pt x="15337" y="27646"/>
                  <a:pt x="15486" y="27681"/>
                </a:cubicBezTo>
                <a:cubicBezTo>
                  <a:pt x="15002" y="28271"/>
                  <a:pt x="14562" y="28967"/>
                  <a:pt x="14122" y="29627"/>
                </a:cubicBezTo>
                <a:cubicBezTo>
                  <a:pt x="13241" y="29486"/>
                  <a:pt x="12361" y="29407"/>
                  <a:pt x="11480" y="29337"/>
                </a:cubicBezTo>
                <a:cubicBezTo>
                  <a:pt x="11965" y="28712"/>
                  <a:pt x="12440" y="28051"/>
                  <a:pt x="12951" y="27461"/>
                </a:cubicBezTo>
                <a:close/>
                <a:moveTo>
                  <a:pt x="29969" y="28932"/>
                </a:moveTo>
                <a:cubicBezTo>
                  <a:pt x="30964" y="29152"/>
                  <a:pt x="31950" y="29337"/>
                  <a:pt x="32944" y="29486"/>
                </a:cubicBezTo>
                <a:cubicBezTo>
                  <a:pt x="32874" y="29522"/>
                  <a:pt x="32760" y="29592"/>
                  <a:pt x="32654" y="29627"/>
                </a:cubicBezTo>
                <a:cubicBezTo>
                  <a:pt x="31730" y="29442"/>
                  <a:pt x="30849" y="29187"/>
                  <a:pt x="29969" y="28932"/>
                </a:cubicBezTo>
                <a:close/>
                <a:moveTo>
                  <a:pt x="75133" y="27611"/>
                </a:moveTo>
                <a:cubicBezTo>
                  <a:pt x="75239" y="27866"/>
                  <a:pt x="75388" y="28122"/>
                  <a:pt x="75529" y="28342"/>
                </a:cubicBezTo>
                <a:cubicBezTo>
                  <a:pt x="74913" y="28747"/>
                  <a:pt x="74323" y="29187"/>
                  <a:pt x="73698" y="29627"/>
                </a:cubicBezTo>
                <a:cubicBezTo>
                  <a:pt x="73628" y="29372"/>
                  <a:pt x="73513" y="29152"/>
                  <a:pt x="73443" y="28896"/>
                </a:cubicBezTo>
                <a:cubicBezTo>
                  <a:pt x="73988" y="28456"/>
                  <a:pt x="74543" y="28016"/>
                  <a:pt x="75133" y="27611"/>
                </a:cubicBezTo>
                <a:close/>
                <a:moveTo>
                  <a:pt x="87564" y="28527"/>
                </a:moveTo>
                <a:cubicBezTo>
                  <a:pt x="87969" y="28676"/>
                  <a:pt x="88374" y="28826"/>
                  <a:pt x="88779" y="29002"/>
                </a:cubicBezTo>
                <a:cubicBezTo>
                  <a:pt x="87635" y="29152"/>
                  <a:pt x="86499" y="29372"/>
                  <a:pt x="85398" y="29627"/>
                </a:cubicBezTo>
                <a:cubicBezTo>
                  <a:pt x="85073" y="29486"/>
                  <a:pt x="84773" y="29301"/>
                  <a:pt x="84448" y="29152"/>
                </a:cubicBezTo>
                <a:cubicBezTo>
                  <a:pt x="85478" y="28896"/>
                  <a:pt x="86499" y="28712"/>
                  <a:pt x="87564" y="28527"/>
                </a:cubicBezTo>
                <a:close/>
                <a:moveTo>
                  <a:pt x="20399" y="26880"/>
                </a:moveTo>
                <a:cubicBezTo>
                  <a:pt x="21429" y="27285"/>
                  <a:pt x="22415" y="27761"/>
                  <a:pt x="23366" y="28271"/>
                </a:cubicBezTo>
                <a:cubicBezTo>
                  <a:pt x="22855" y="28676"/>
                  <a:pt x="22380" y="29187"/>
                  <a:pt x="21940" y="29777"/>
                </a:cubicBezTo>
                <a:cubicBezTo>
                  <a:pt x="20945" y="29266"/>
                  <a:pt x="19959" y="28826"/>
                  <a:pt x="18893" y="28456"/>
                </a:cubicBezTo>
                <a:cubicBezTo>
                  <a:pt x="19334" y="27831"/>
                  <a:pt x="19809" y="27285"/>
                  <a:pt x="20399" y="26880"/>
                </a:cubicBezTo>
                <a:close/>
                <a:moveTo>
                  <a:pt x="28947" y="28712"/>
                </a:moveTo>
                <a:cubicBezTo>
                  <a:pt x="29018" y="28747"/>
                  <a:pt x="29088" y="28747"/>
                  <a:pt x="29132" y="28747"/>
                </a:cubicBezTo>
                <a:cubicBezTo>
                  <a:pt x="30233" y="29117"/>
                  <a:pt x="31369" y="29442"/>
                  <a:pt x="32504" y="29706"/>
                </a:cubicBezTo>
                <a:cubicBezTo>
                  <a:pt x="32355" y="29742"/>
                  <a:pt x="32249" y="29812"/>
                  <a:pt x="32099" y="29847"/>
                </a:cubicBezTo>
                <a:cubicBezTo>
                  <a:pt x="32099" y="29847"/>
                  <a:pt x="32064" y="29882"/>
                  <a:pt x="32029" y="29882"/>
                </a:cubicBezTo>
                <a:cubicBezTo>
                  <a:pt x="30999" y="29557"/>
                  <a:pt x="29933" y="29152"/>
                  <a:pt x="28912" y="28747"/>
                </a:cubicBezTo>
                <a:lnTo>
                  <a:pt x="28947" y="28712"/>
                </a:lnTo>
                <a:close/>
                <a:moveTo>
                  <a:pt x="50878" y="28421"/>
                </a:moveTo>
                <a:lnTo>
                  <a:pt x="50878" y="28421"/>
                </a:lnTo>
                <a:cubicBezTo>
                  <a:pt x="50843" y="28641"/>
                  <a:pt x="50808" y="28861"/>
                  <a:pt x="50772" y="29081"/>
                </a:cubicBezTo>
                <a:cubicBezTo>
                  <a:pt x="50772" y="29187"/>
                  <a:pt x="50737" y="29301"/>
                  <a:pt x="50702" y="29407"/>
                </a:cubicBezTo>
                <a:cubicBezTo>
                  <a:pt x="49742" y="29627"/>
                  <a:pt x="48756" y="29777"/>
                  <a:pt x="47762" y="29882"/>
                </a:cubicBezTo>
                <a:cubicBezTo>
                  <a:pt x="47841" y="29627"/>
                  <a:pt x="47911" y="29337"/>
                  <a:pt x="47982" y="29081"/>
                </a:cubicBezTo>
                <a:cubicBezTo>
                  <a:pt x="48941" y="28932"/>
                  <a:pt x="49927" y="28712"/>
                  <a:pt x="50878" y="28421"/>
                </a:cubicBezTo>
                <a:close/>
                <a:moveTo>
                  <a:pt x="56680" y="27541"/>
                </a:moveTo>
                <a:lnTo>
                  <a:pt x="56680" y="27946"/>
                </a:lnTo>
                <a:cubicBezTo>
                  <a:pt x="56715" y="28236"/>
                  <a:pt x="56715" y="28527"/>
                  <a:pt x="56750" y="28826"/>
                </a:cubicBezTo>
                <a:cubicBezTo>
                  <a:pt x="56240" y="29002"/>
                  <a:pt x="55720" y="29187"/>
                  <a:pt x="55210" y="29337"/>
                </a:cubicBezTo>
                <a:cubicBezTo>
                  <a:pt x="54664" y="29557"/>
                  <a:pt x="54109" y="29706"/>
                  <a:pt x="53563" y="29882"/>
                </a:cubicBezTo>
                <a:cubicBezTo>
                  <a:pt x="53563" y="29742"/>
                  <a:pt x="53599" y="29592"/>
                  <a:pt x="53599" y="29442"/>
                </a:cubicBezTo>
                <a:cubicBezTo>
                  <a:pt x="53634" y="29187"/>
                  <a:pt x="53634" y="28967"/>
                  <a:pt x="53669" y="28712"/>
                </a:cubicBezTo>
                <a:cubicBezTo>
                  <a:pt x="54224" y="28527"/>
                  <a:pt x="54805" y="28307"/>
                  <a:pt x="55395" y="28051"/>
                </a:cubicBezTo>
                <a:cubicBezTo>
                  <a:pt x="55835" y="27866"/>
                  <a:pt x="56240" y="27726"/>
                  <a:pt x="56680" y="27541"/>
                </a:cubicBezTo>
                <a:close/>
                <a:moveTo>
                  <a:pt x="78575" y="28166"/>
                </a:moveTo>
                <a:cubicBezTo>
                  <a:pt x="78795" y="28386"/>
                  <a:pt x="79095" y="28606"/>
                  <a:pt x="79385" y="28826"/>
                </a:cubicBezTo>
                <a:cubicBezTo>
                  <a:pt x="79385" y="28861"/>
                  <a:pt x="79421" y="28861"/>
                  <a:pt x="79421" y="28896"/>
                </a:cubicBezTo>
                <a:cubicBezTo>
                  <a:pt x="78575" y="29187"/>
                  <a:pt x="77695" y="29486"/>
                  <a:pt x="76815" y="29882"/>
                </a:cubicBezTo>
                <a:cubicBezTo>
                  <a:pt x="76779" y="29812"/>
                  <a:pt x="76744" y="29777"/>
                  <a:pt x="76674" y="29706"/>
                </a:cubicBezTo>
                <a:cubicBezTo>
                  <a:pt x="76559" y="29557"/>
                  <a:pt x="76410" y="29407"/>
                  <a:pt x="76304" y="29266"/>
                </a:cubicBezTo>
                <a:cubicBezTo>
                  <a:pt x="76999" y="28861"/>
                  <a:pt x="77774" y="28456"/>
                  <a:pt x="78575" y="28166"/>
                </a:cubicBezTo>
                <a:close/>
                <a:moveTo>
                  <a:pt x="66030" y="26766"/>
                </a:moveTo>
                <a:cubicBezTo>
                  <a:pt x="66179" y="27206"/>
                  <a:pt x="66285" y="27681"/>
                  <a:pt x="66435" y="28166"/>
                </a:cubicBezTo>
                <a:cubicBezTo>
                  <a:pt x="66470" y="28271"/>
                  <a:pt x="66505" y="28386"/>
                  <a:pt x="66549" y="28491"/>
                </a:cubicBezTo>
                <a:cubicBezTo>
                  <a:pt x="65554" y="29046"/>
                  <a:pt x="64568" y="29522"/>
                  <a:pt x="63538" y="29926"/>
                </a:cubicBezTo>
                <a:cubicBezTo>
                  <a:pt x="63503" y="29847"/>
                  <a:pt x="63503" y="29777"/>
                  <a:pt x="63468" y="29742"/>
                </a:cubicBezTo>
                <a:cubicBezTo>
                  <a:pt x="63389" y="29222"/>
                  <a:pt x="63283" y="28747"/>
                  <a:pt x="63133" y="28236"/>
                </a:cubicBezTo>
                <a:cubicBezTo>
                  <a:pt x="64163" y="27796"/>
                  <a:pt x="65114" y="27321"/>
                  <a:pt x="66030" y="26766"/>
                </a:cubicBezTo>
                <a:close/>
                <a:moveTo>
                  <a:pt x="24211" y="27831"/>
                </a:moveTo>
                <a:cubicBezTo>
                  <a:pt x="25171" y="28342"/>
                  <a:pt x="26086" y="28896"/>
                  <a:pt x="26967" y="29442"/>
                </a:cubicBezTo>
                <a:cubicBezTo>
                  <a:pt x="26746" y="29592"/>
                  <a:pt x="26526" y="29777"/>
                  <a:pt x="26306" y="29962"/>
                </a:cubicBezTo>
                <a:cubicBezTo>
                  <a:pt x="25391" y="29372"/>
                  <a:pt x="24466" y="28826"/>
                  <a:pt x="23515" y="28271"/>
                </a:cubicBezTo>
                <a:cubicBezTo>
                  <a:pt x="23736" y="28086"/>
                  <a:pt x="23991" y="27946"/>
                  <a:pt x="24211" y="27831"/>
                </a:cubicBezTo>
                <a:close/>
                <a:moveTo>
                  <a:pt x="83347" y="28676"/>
                </a:moveTo>
                <a:cubicBezTo>
                  <a:pt x="83567" y="28826"/>
                  <a:pt x="83823" y="28932"/>
                  <a:pt x="84043" y="29046"/>
                </a:cubicBezTo>
                <a:cubicBezTo>
                  <a:pt x="84078" y="29081"/>
                  <a:pt x="84157" y="29081"/>
                  <a:pt x="84192" y="29117"/>
                </a:cubicBezTo>
                <a:cubicBezTo>
                  <a:pt x="83162" y="29372"/>
                  <a:pt x="82132" y="29627"/>
                  <a:pt x="81146" y="29962"/>
                </a:cubicBezTo>
                <a:cubicBezTo>
                  <a:pt x="81032" y="29882"/>
                  <a:pt x="80926" y="29812"/>
                  <a:pt x="80776" y="29742"/>
                </a:cubicBezTo>
                <a:cubicBezTo>
                  <a:pt x="80671" y="29662"/>
                  <a:pt x="80556" y="29557"/>
                  <a:pt x="80451" y="29486"/>
                </a:cubicBezTo>
                <a:cubicBezTo>
                  <a:pt x="81366" y="29187"/>
                  <a:pt x="82352" y="28932"/>
                  <a:pt x="83347" y="28676"/>
                </a:cubicBezTo>
                <a:close/>
                <a:moveTo>
                  <a:pt x="96804" y="29196"/>
                </a:moveTo>
                <a:cubicBezTo>
                  <a:pt x="97275" y="29196"/>
                  <a:pt x="97742" y="29205"/>
                  <a:pt x="98199" y="29222"/>
                </a:cubicBezTo>
                <a:cubicBezTo>
                  <a:pt x="98684" y="29442"/>
                  <a:pt x="99159" y="29706"/>
                  <a:pt x="99599" y="29997"/>
                </a:cubicBezTo>
                <a:cubicBezTo>
                  <a:pt x="99038" y="29982"/>
                  <a:pt x="98482" y="29974"/>
                  <a:pt x="97930" y="29974"/>
                </a:cubicBezTo>
                <a:cubicBezTo>
                  <a:pt x="97149" y="29974"/>
                  <a:pt x="96376" y="29991"/>
                  <a:pt x="95602" y="30032"/>
                </a:cubicBezTo>
                <a:cubicBezTo>
                  <a:pt x="95162" y="29742"/>
                  <a:pt x="94722" y="29486"/>
                  <a:pt x="94282" y="29266"/>
                </a:cubicBezTo>
                <a:cubicBezTo>
                  <a:pt x="94643" y="29222"/>
                  <a:pt x="95012" y="29222"/>
                  <a:pt x="95382" y="29222"/>
                </a:cubicBezTo>
                <a:cubicBezTo>
                  <a:pt x="95858" y="29205"/>
                  <a:pt x="96333" y="29196"/>
                  <a:pt x="96804" y="29196"/>
                </a:cubicBezTo>
                <a:close/>
                <a:moveTo>
                  <a:pt x="33094" y="29486"/>
                </a:moveTo>
                <a:cubicBezTo>
                  <a:pt x="33975" y="29592"/>
                  <a:pt x="34855" y="29662"/>
                  <a:pt x="35735" y="29662"/>
                </a:cubicBezTo>
                <a:cubicBezTo>
                  <a:pt x="35621" y="29812"/>
                  <a:pt x="35471" y="29962"/>
                  <a:pt x="35366" y="30067"/>
                </a:cubicBezTo>
                <a:cubicBezTo>
                  <a:pt x="34520" y="29997"/>
                  <a:pt x="33640" y="29847"/>
                  <a:pt x="32760" y="29662"/>
                </a:cubicBezTo>
                <a:cubicBezTo>
                  <a:pt x="32874" y="29592"/>
                  <a:pt x="32980" y="29557"/>
                  <a:pt x="33094" y="29486"/>
                </a:cubicBezTo>
                <a:close/>
                <a:moveTo>
                  <a:pt x="47876" y="29081"/>
                </a:moveTo>
                <a:lnTo>
                  <a:pt x="47876" y="29081"/>
                </a:lnTo>
                <a:cubicBezTo>
                  <a:pt x="47797" y="29372"/>
                  <a:pt x="47726" y="29627"/>
                  <a:pt x="47656" y="29882"/>
                </a:cubicBezTo>
                <a:cubicBezTo>
                  <a:pt x="46661" y="29997"/>
                  <a:pt x="45640" y="30067"/>
                  <a:pt x="44610" y="30103"/>
                </a:cubicBezTo>
                <a:cubicBezTo>
                  <a:pt x="44680" y="29847"/>
                  <a:pt x="44795" y="29592"/>
                  <a:pt x="44900" y="29337"/>
                </a:cubicBezTo>
                <a:cubicBezTo>
                  <a:pt x="45640" y="29337"/>
                  <a:pt x="46406" y="29301"/>
                  <a:pt x="47216" y="29187"/>
                </a:cubicBezTo>
                <a:cubicBezTo>
                  <a:pt x="47436" y="29152"/>
                  <a:pt x="47656" y="29117"/>
                  <a:pt x="47876" y="29081"/>
                </a:cubicBezTo>
                <a:close/>
                <a:moveTo>
                  <a:pt x="100920" y="28747"/>
                </a:moveTo>
                <a:lnTo>
                  <a:pt x="100920" y="28747"/>
                </a:lnTo>
                <a:cubicBezTo>
                  <a:pt x="102161" y="28896"/>
                  <a:pt x="103376" y="29081"/>
                  <a:pt x="104626" y="29337"/>
                </a:cubicBezTo>
                <a:cubicBezTo>
                  <a:pt x="105066" y="29592"/>
                  <a:pt x="105542" y="29847"/>
                  <a:pt x="105982" y="30103"/>
                </a:cubicBezTo>
                <a:cubicBezTo>
                  <a:pt x="104767" y="29847"/>
                  <a:pt x="103526" y="29627"/>
                  <a:pt x="102240" y="29442"/>
                </a:cubicBezTo>
                <a:cubicBezTo>
                  <a:pt x="101800" y="29222"/>
                  <a:pt x="101360" y="28967"/>
                  <a:pt x="100920" y="28747"/>
                </a:cubicBezTo>
                <a:close/>
                <a:moveTo>
                  <a:pt x="103226" y="28491"/>
                </a:moveTo>
                <a:lnTo>
                  <a:pt x="103226" y="28491"/>
                </a:lnTo>
                <a:cubicBezTo>
                  <a:pt x="103852" y="28606"/>
                  <a:pt x="104441" y="28712"/>
                  <a:pt x="105022" y="28826"/>
                </a:cubicBezTo>
                <a:cubicBezTo>
                  <a:pt x="105577" y="28967"/>
                  <a:pt x="106123" y="29117"/>
                  <a:pt x="106678" y="29266"/>
                </a:cubicBezTo>
                <a:cubicBezTo>
                  <a:pt x="106748" y="29301"/>
                  <a:pt x="106862" y="29372"/>
                  <a:pt x="106933" y="29407"/>
                </a:cubicBezTo>
                <a:cubicBezTo>
                  <a:pt x="107338" y="29662"/>
                  <a:pt x="107708" y="29882"/>
                  <a:pt x="108069" y="30103"/>
                </a:cubicBezTo>
                <a:cubicBezTo>
                  <a:pt x="107373" y="29882"/>
                  <a:pt x="106678" y="29706"/>
                  <a:pt x="105947" y="29522"/>
                </a:cubicBezTo>
                <a:cubicBezTo>
                  <a:pt x="105507" y="29407"/>
                  <a:pt x="105066" y="29337"/>
                  <a:pt x="104626" y="29222"/>
                </a:cubicBezTo>
                <a:cubicBezTo>
                  <a:pt x="104186" y="28967"/>
                  <a:pt x="103702" y="28747"/>
                  <a:pt x="103226" y="28491"/>
                </a:cubicBezTo>
                <a:close/>
                <a:moveTo>
                  <a:pt x="41713" y="29222"/>
                </a:moveTo>
                <a:cubicBezTo>
                  <a:pt x="41564" y="29557"/>
                  <a:pt x="41414" y="29847"/>
                  <a:pt x="41273" y="30182"/>
                </a:cubicBezTo>
                <a:lnTo>
                  <a:pt x="38297" y="30182"/>
                </a:lnTo>
                <a:cubicBezTo>
                  <a:pt x="38447" y="29962"/>
                  <a:pt x="38597" y="29742"/>
                  <a:pt x="38702" y="29522"/>
                </a:cubicBezTo>
                <a:cubicBezTo>
                  <a:pt x="38887" y="29486"/>
                  <a:pt x="39037" y="29442"/>
                  <a:pt x="39178" y="29442"/>
                </a:cubicBezTo>
                <a:cubicBezTo>
                  <a:pt x="40243" y="29301"/>
                  <a:pt x="40833" y="29222"/>
                  <a:pt x="41713" y="29222"/>
                </a:cubicBezTo>
                <a:close/>
                <a:moveTo>
                  <a:pt x="41784" y="29222"/>
                </a:moveTo>
                <a:cubicBezTo>
                  <a:pt x="42118" y="29222"/>
                  <a:pt x="42444" y="29266"/>
                  <a:pt x="42884" y="29266"/>
                </a:cubicBezTo>
                <a:cubicBezTo>
                  <a:pt x="43474" y="29301"/>
                  <a:pt x="44134" y="29337"/>
                  <a:pt x="44795" y="29337"/>
                </a:cubicBezTo>
                <a:cubicBezTo>
                  <a:pt x="44715" y="29592"/>
                  <a:pt x="44610" y="29847"/>
                  <a:pt x="44495" y="30103"/>
                </a:cubicBezTo>
                <a:cubicBezTo>
                  <a:pt x="43474" y="30147"/>
                  <a:pt x="42409" y="30182"/>
                  <a:pt x="41379" y="30182"/>
                </a:cubicBezTo>
                <a:cubicBezTo>
                  <a:pt x="41528" y="29847"/>
                  <a:pt x="41634" y="29557"/>
                  <a:pt x="41784" y="29222"/>
                </a:cubicBezTo>
                <a:close/>
                <a:moveTo>
                  <a:pt x="28727" y="28782"/>
                </a:moveTo>
                <a:cubicBezTo>
                  <a:pt x="29793" y="29187"/>
                  <a:pt x="30849" y="29592"/>
                  <a:pt x="31914" y="29926"/>
                </a:cubicBezTo>
                <a:cubicBezTo>
                  <a:pt x="31730" y="30032"/>
                  <a:pt x="31509" y="30103"/>
                  <a:pt x="31333" y="30217"/>
                </a:cubicBezTo>
                <a:cubicBezTo>
                  <a:pt x="30338" y="29812"/>
                  <a:pt x="29352" y="29337"/>
                  <a:pt x="28358" y="28861"/>
                </a:cubicBezTo>
                <a:cubicBezTo>
                  <a:pt x="28507" y="28826"/>
                  <a:pt x="28613" y="28782"/>
                  <a:pt x="28727" y="28782"/>
                </a:cubicBezTo>
                <a:close/>
                <a:moveTo>
                  <a:pt x="38597" y="29522"/>
                </a:moveTo>
                <a:lnTo>
                  <a:pt x="38597" y="29522"/>
                </a:lnTo>
                <a:cubicBezTo>
                  <a:pt x="38482" y="29742"/>
                  <a:pt x="38332" y="29962"/>
                  <a:pt x="38192" y="30182"/>
                </a:cubicBezTo>
                <a:cubicBezTo>
                  <a:pt x="38007" y="30182"/>
                  <a:pt x="37787" y="30182"/>
                  <a:pt x="37567" y="30217"/>
                </a:cubicBezTo>
                <a:cubicBezTo>
                  <a:pt x="36871" y="30217"/>
                  <a:pt x="36176" y="30182"/>
                  <a:pt x="35471" y="30103"/>
                </a:cubicBezTo>
                <a:cubicBezTo>
                  <a:pt x="35586" y="29962"/>
                  <a:pt x="35735" y="29812"/>
                  <a:pt x="35841" y="29662"/>
                </a:cubicBezTo>
                <a:cubicBezTo>
                  <a:pt x="36757" y="29662"/>
                  <a:pt x="37716" y="29627"/>
                  <a:pt x="38597" y="29522"/>
                </a:cubicBezTo>
                <a:close/>
                <a:moveTo>
                  <a:pt x="68600" y="27285"/>
                </a:moveTo>
                <a:cubicBezTo>
                  <a:pt x="68600" y="27321"/>
                  <a:pt x="68600" y="27356"/>
                  <a:pt x="68636" y="27391"/>
                </a:cubicBezTo>
                <a:cubicBezTo>
                  <a:pt x="68785" y="27946"/>
                  <a:pt x="68970" y="28456"/>
                  <a:pt x="69111" y="29002"/>
                </a:cubicBezTo>
                <a:cubicBezTo>
                  <a:pt x="68451" y="29442"/>
                  <a:pt x="67791" y="29847"/>
                  <a:pt x="67095" y="30217"/>
                </a:cubicBezTo>
                <a:cubicBezTo>
                  <a:pt x="66945" y="29706"/>
                  <a:pt x="66804" y="29187"/>
                  <a:pt x="66655" y="28676"/>
                </a:cubicBezTo>
                <a:cubicBezTo>
                  <a:pt x="66655" y="28641"/>
                  <a:pt x="66655" y="28606"/>
                  <a:pt x="66620" y="28527"/>
                </a:cubicBezTo>
                <a:cubicBezTo>
                  <a:pt x="67315" y="28166"/>
                  <a:pt x="67975" y="27761"/>
                  <a:pt x="68600" y="27285"/>
                </a:cubicBezTo>
                <a:close/>
                <a:moveTo>
                  <a:pt x="105463" y="28421"/>
                </a:moveTo>
                <a:lnTo>
                  <a:pt x="105463" y="28421"/>
                </a:lnTo>
                <a:cubicBezTo>
                  <a:pt x="106642" y="28712"/>
                  <a:pt x="107778" y="29117"/>
                  <a:pt x="108914" y="29486"/>
                </a:cubicBezTo>
                <a:cubicBezTo>
                  <a:pt x="109284" y="29742"/>
                  <a:pt x="109609" y="29997"/>
                  <a:pt x="109979" y="30252"/>
                </a:cubicBezTo>
                <a:cubicBezTo>
                  <a:pt x="108914" y="29847"/>
                  <a:pt x="107813" y="29486"/>
                  <a:pt x="106713" y="29187"/>
                </a:cubicBezTo>
                <a:cubicBezTo>
                  <a:pt x="106308" y="28932"/>
                  <a:pt x="105868" y="28676"/>
                  <a:pt x="105463" y="28421"/>
                </a:cubicBezTo>
                <a:close/>
                <a:moveTo>
                  <a:pt x="88920" y="29046"/>
                </a:moveTo>
                <a:cubicBezTo>
                  <a:pt x="89325" y="29222"/>
                  <a:pt x="89730" y="29407"/>
                  <a:pt x="90100" y="29627"/>
                </a:cubicBezTo>
                <a:cubicBezTo>
                  <a:pt x="88885" y="29812"/>
                  <a:pt x="87679" y="30032"/>
                  <a:pt x="86499" y="30287"/>
                </a:cubicBezTo>
                <a:cubicBezTo>
                  <a:pt x="86173" y="30103"/>
                  <a:pt x="85839" y="29882"/>
                  <a:pt x="85513" y="29706"/>
                </a:cubicBezTo>
                <a:cubicBezTo>
                  <a:pt x="86649" y="29442"/>
                  <a:pt x="87784" y="29222"/>
                  <a:pt x="88920" y="29046"/>
                </a:cubicBezTo>
                <a:close/>
                <a:moveTo>
                  <a:pt x="59981" y="27681"/>
                </a:moveTo>
                <a:cubicBezTo>
                  <a:pt x="60052" y="28201"/>
                  <a:pt x="60166" y="28747"/>
                  <a:pt x="60237" y="29266"/>
                </a:cubicBezTo>
                <a:cubicBezTo>
                  <a:pt x="59171" y="29627"/>
                  <a:pt x="58036" y="29997"/>
                  <a:pt x="56900" y="30323"/>
                </a:cubicBezTo>
                <a:cubicBezTo>
                  <a:pt x="56900" y="29847"/>
                  <a:pt x="56865" y="29337"/>
                  <a:pt x="56821" y="28861"/>
                </a:cubicBezTo>
                <a:cubicBezTo>
                  <a:pt x="57886" y="28491"/>
                  <a:pt x="58951" y="28086"/>
                  <a:pt x="59981" y="27681"/>
                </a:cubicBezTo>
                <a:close/>
                <a:moveTo>
                  <a:pt x="72967" y="27902"/>
                </a:moveTo>
                <a:cubicBezTo>
                  <a:pt x="73073" y="28236"/>
                  <a:pt x="73223" y="28562"/>
                  <a:pt x="73328" y="28861"/>
                </a:cubicBezTo>
                <a:cubicBezTo>
                  <a:pt x="73187" y="29002"/>
                  <a:pt x="73002" y="29117"/>
                  <a:pt x="72853" y="29266"/>
                </a:cubicBezTo>
                <a:cubicBezTo>
                  <a:pt x="72597" y="29486"/>
                  <a:pt x="72342" y="29706"/>
                  <a:pt x="72052" y="29926"/>
                </a:cubicBezTo>
                <a:cubicBezTo>
                  <a:pt x="71867" y="30067"/>
                  <a:pt x="71717" y="30182"/>
                  <a:pt x="71532" y="30323"/>
                </a:cubicBezTo>
                <a:cubicBezTo>
                  <a:pt x="71462" y="29997"/>
                  <a:pt x="71391" y="29662"/>
                  <a:pt x="71312" y="29337"/>
                </a:cubicBezTo>
                <a:cubicBezTo>
                  <a:pt x="71532" y="29152"/>
                  <a:pt x="71752" y="28967"/>
                  <a:pt x="72008" y="28747"/>
                </a:cubicBezTo>
                <a:cubicBezTo>
                  <a:pt x="72342" y="28456"/>
                  <a:pt x="72633" y="28166"/>
                  <a:pt x="72967" y="27902"/>
                </a:cubicBezTo>
                <a:close/>
                <a:moveTo>
                  <a:pt x="98419" y="29222"/>
                </a:moveTo>
                <a:cubicBezTo>
                  <a:pt x="99670" y="29266"/>
                  <a:pt x="100955" y="29372"/>
                  <a:pt x="102240" y="29557"/>
                </a:cubicBezTo>
                <a:cubicBezTo>
                  <a:pt x="102681" y="29777"/>
                  <a:pt x="103121" y="30067"/>
                  <a:pt x="103561" y="30367"/>
                </a:cubicBezTo>
                <a:cubicBezTo>
                  <a:pt x="102276" y="30182"/>
                  <a:pt x="101025" y="30067"/>
                  <a:pt x="99740" y="29997"/>
                </a:cubicBezTo>
                <a:cubicBezTo>
                  <a:pt x="99300" y="29742"/>
                  <a:pt x="98860" y="29442"/>
                  <a:pt x="98419" y="29222"/>
                </a:cubicBezTo>
                <a:close/>
                <a:moveTo>
                  <a:pt x="94097" y="29266"/>
                </a:moveTo>
                <a:cubicBezTo>
                  <a:pt x="94572" y="29522"/>
                  <a:pt x="95012" y="29777"/>
                  <a:pt x="95453" y="30067"/>
                </a:cubicBezTo>
                <a:cubicBezTo>
                  <a:pt x="94167" y="30147"/>
                  <a:pt x="92847" y="30252"/>
                  <a:pt x="91561" y="30437"/>
                </a:cubicBezTo>
                <a:cubicBezTo>
                  <a:pt x="91200" y="30147"/>
                  <a:pt x="90795" y="29882"/>
                  <a:pt x="90390" y="29662"/>
                </a:cubicBezTo>
                <a:cubicBezTo>
                  <a:pt x="91596" y="29486"/>
                  <a:pt x="92847" y="29337"/>
                  <a:pt x="94097" y="29266"/>
                </a:cubicBezTo>
                <a:close/>
                <a:moveTo>
                  <a:pt x="79535" y="28932"/>
                </a:moveTo>
                <a:cubicBezTo>
                  <a:pt x="79755" y="29117"/>
                  <a:pt x="80010" y="29301"/>
                  <a:pt x="80231" y="29442"/>
                </a:cubicBezTo>
                <a:cubicBezTo>
                  <a:pt x="79271" y="29777"/>
                  <a:pt x="78320" y="30103"/>
                  <a:pt x="77369" y="30472"/>
                </a:cubicBezTo>
                <a:cubicBezTo>
                  <a:pt x="77220" y="30287"/>
                  <a:pt x="77070" y="30147"/>
                  <a:pt x="76894" y="29962"/>
                </a:cubicBezTo>
                <a:cubicBezTo>
                  <a:pt x="77774" y="29557"/>
                  <a:pt x="78655" y="29222"/>
                  <a:pt x="79535" y="28932"/>
                </a:cubicBezTo>
                <a:close/>
                <a:moveTo>
                  <a:pt x="15592" y="27681"/>
                </a:moveTo>
                <a:cubicBezTo>
                  <a:pt x="16692" y="27866"/>
                  <a:pt x="17758" y="28122"/>
                  <a:pt x="18744" y="28491"/>
                </a:cubicBezTo>
                <a:cubicBezTo>
                  <a:pt x="18303" y="29117"/>
                  <a:pt x="17907" y="29812"/>
                  <a:pt x="17538" y="30437"/>
                </a:cubicBezTo>
                <a:cubicBezTo>
                  <a:pt x="17538" y="30437"/>
                  <a:pt x="17502" y="30472"/>
                  <a:pt x="17502" y="30508"/>
                </a:cubicBezTo>
                <a:cubicBezTo>
                  <a:pt x="16437" y="30147"/>
                  <a:pt x="15337" y="29847"/>
                  <a:pt x="14236" y="29662"/>
                </a:cubicBezTo>
                <a:cubicBezTo>
                  <a:pt x="14641" y="28967"/>
                  <a:pt x="15081" y="28307"/>
                  <a:pt x="15592" y="27681"/>
                </a:cubicBezTo>
                <a:close/>
                <a:moveTo>
                  <a:pt x="75608" y="28421"/>
                </a:moveTo>
                <a:cubicBezTo>
                  <a:pt x="75793" y="28712"/>
                  <a:pt x="75969" y="28967"/>
                  <a:pt x="76154" y="29222"/>
                </a:cubicBezTo>
                <a:cubicBezTo>
                  <a:pt x="75459" y="29627"/>
                  <a:pt x="74763" y="30067"/>
                  <a:pt x="74068" y="30508"/>
                </a:cubicBezTo>
                <a:cubicBezTo>
                  <a:pt x="73953" y="30252"/>
                  <a:pt x="73848" y="29997"/>
                  <a:pt x="73733" y="29706"/>
                </a:cubicBezTo>
                <a:cubicBezTo>
                  <a:pt x="74358" y="29266"/>
                  <a:pt x="74948" y="28826"/>
                  <a:pt x="75608" y="28421"/>
                </a:cubicBezTo>
                <a:close/>
                <a:moveTo>
                  <a:pt x="53563" y="28747"/>
                </a:moveTo>
                <a:cubicBezTo>
                  <a:pt x="53563" y="28967"/>
                  <a:pt x="53519" y="29187"/>
                  <a:pt x="53519" y="29442"/>
                </a:cubicBezTo>
                <a:cubicBezTo>
                  <a:pt x="53484" y="29592"/>
                  <a:pt x="53484" y="29742"/>
                  <a:pt x="53484" y="29882"/>
                </a:cubicBezTo>
                <a:cubicBezTo>
                  <a:pt x="52498" y="30182"/>
                  <a:pt x="51538" y="30402"/>
                  <a:pt x="50588" y="30543"/>
                </a:cubicBezTo>
                <a:cubicBezTo>
                  <a:pt x="50658" y="30217"/>
                  <a:pt x="50737" y="29847"/>
                  <a:pt x="50808" y="29486"/>
                </a:cubicBezTo>
                <a:cubicBezTo>
                  <a:pt x="51723" y="29301"/>
                  <a:pt x="52639" y="29046"/>
                  <a:pt x="53563" y="28747"/>
                </a:cubicBezTo>
                <a:close/>
                <a:moveTo>
                  <a:pt x="70801" y="27761"/>
                </a:moveTo>
                <a:cubicBezTo>
                  <a:pt x="70951" y="28271"/>
                  <a:pt x="71092" y="28782"/>
                  <a:pt x="71206" y="29301"/>
                </a:cubicBezTo>
                <a:cubicBezTo>
                  <a:pt x="70652" y="29742"/>
                  <a:pt x="70106" y="30147"/>
                  <a:pt x="69516" y="30543"/>
                </a:cubicBezTo>
                <a:cubicBezTo>
                  <a:pt x="69446" y="30032"/>
                  <a:pt x="69331" y="29522"/>
                  <a:pt x="69190" y="29046"/>
                </a:cubicBezTo>
                <a:cubicBezTo>
                  <a:pt x="69736" y="28641"/>
                  <a:pt x="70291" y="28236"/>
                  <a:pt x="70801" y="27761"/>
                </a:cubicBezTo>
                <a:close/>
                <a:moveTo>
                  <a:pt x="84298" y="29187"/>
                </a:moveTo>
                <a:cubicBezTo>
                  <a:pt x="84632" y="29337"/>
                  <a:pt x="84958" y="29522"/>
                  <a:pt x="85258" y="29662"/>
                </a:cubicBezTo>
                <a:cubicBezTo>
                  <a:pt x="84192" y="29926"/>
                  <a:pt x="83092" y="30217"/>
                  <a:pt x="81991" y="30543"/>
                </a:cubicBezTo>
                <a:cubicBezTo>
                  <a:pt x="81736" y="30367"/>
                  <a:pt x="81472" y="30217"/>
                  <a:pt x="81217" y="30032"/>
                </a:cubicBezTo>
                <a:cubicBezTo>
                  <a:pt x="82247" y="29706"/>
                  <a:pt x="83277" y="29407"/>
                  <a:pt x="84298" y="29187"/>
                </a:cubicBezTo>
                <a:close/>
                <a:moveTo>
                  <a:pt x="28252" y="28896"/>
                </a:moveTo>
                <a:cubicBezTo>
                  <a:pt x="29238" y="29372"/>
                  <a:pt x="30233" y="29847"/>
                  <a:pt x="31219" y="30252"/>
                </a:cubicBezTo>
                <a:cubicBezTo>
                  <a:pt x="31113" y="30323"/>
                  <a:pt x="31034" y="30367"/>
                  <a:pt x="30928" y="30437"/>
                </a:cubicBezTo>
                <a:cubicBezTo>
                  <a:pt x="30849" y="30508"/>
                  <a:pt x="30779" y="30543"/>
                  <a:pt x="30708" y="30622"/>
                </a:cubicBezTo>
                <a:cubicBezTo>
                  <a:pt x="29713" y="30103"/>
                  <a:pt x="28763" y="29592"/>
                  <a:pt x="27812" y="29081"/>
                </a:cubicBezTo>
                <a:cubicBezTo>
                  <a:pt x="27917" y="29002"/>
                  <a:pt x="28032" y="28967"/>
                  <a:pt x="28137" y="28932"/>
                </a:cubicBezTo>
                <a:cubicBezTo>
                  <a:pt x="28173" y="28932"/>
                  <a:pt x="28208" y="28932"/>
                  <a:pt x="28252" y="28896"/>
                </a:cubicBezTo>
                <a:close/>
                <a:moveTo>
                  <a:pt x="32654" y="29706"/>
                </a:moveTo>
                <a:cubicBezTo>
                  <a:pt x="33534" y="29926"/>
                  <a:pt x="34415" y="30067"/>
                  <a:pt x="35295" y="30182"/>
                </a:cubicBezTo>
                <a:cubicBezTo>
                  <a:pt x="35181" y="30287"/>
                  <a:pt x="35031" y="30437"/>
                  <a:pt x="34890" y="30622"/>
                </a:cubicBezTo>
                <a:cubicBezTo>
                  <a:pt x="33975" y="30437"/>
                  <a:pt x="33094" y="30182"/>
                  <a:pt x="32170" y="29926"/>
                </a:cubicBezTo>
                <a:cubicBezTo>
                  <a:pt x="32319" y="29847"/>
                  <a:pt x="32504" y="29777"/>
                  <a:pt x="32654" y="29706"/>
                </a:cubicBezTo>
                <a:close/>
                <a:moveTo>
                  <a:pt x="35401" y="30182"/>
                </a:moveTo>
                <a:cubicBezTo>
                  <a:pt x="36131" y="30252"/>
                  <a:pt x="36871" y="30287"/>
                  <a:pt x="37567" y="30287"/>
                </a:cubicBezTo>
                <a:lnTo>
                  <a:pt x="38156" y="30287"/>
                </a:lnTo>
                <a:cubicBezTo>
                  <a:pt x="38042" y="30508"/>
                  <a:pt x="37892" y="30728"/>
                  <a:pt x="37751" y="30913"/>
                </a:cubicBezTo>
                <a:lnTo>
                  <a:pt x="37232" y="30913"/>
                </a:lnTo>
                <a:cubicBezTo>
                  <a:pt x="36501" y="30842"/>
                  <a:pt x="35735" y="30763"/>
                  <a:pt x="34996" y="30622"/>
                </a:cubicBezTo>
                <a:cubicBezTo>
                  <a:pt x="35145" y="30472"/>
                  <a:pt x="35251" y="30323"/>
                  <a:pt x="35401" y="30182"/>
                </a:cubicBezTo>
                <a:close/>
                <a:moveTo>
                  <a:pt x="63063" y="28271"/>
                </a:moveTo>
                <a:cubicBezTo>
                  <a:pt x="63168" y="28782"/>
                  <a:pt x="63283" y="29266"/>
                  <a:pt x="63389" y="29742"/>
                </a:cubicBezTo>
                <a:cubicBezTo>
                  <a:pt x="63424" y="29812"/>
                  <a:pt x="63424" y="29882"/>
                  <a:pt x="63424" y="29962"/>
                </a:cubicBezTo>
                <a:cubicBezTo>
                  <a:pt x="62473" y="30323"/>
                  <a:pt x="61487" y="30657"/>
                  <a:pt x="60492" y="30948"/>
                </a:cubicBezTo>
                <a:cubicBezTo>
                  <a:pt x="60457" y="30402"/>
                  <a:pt x="60386" y="29882"/>
                  <a:pt x="60307" y="29337"/>
                </a:cubicBezTo>
                <a:cubicBezTo>
                  <a:pt x="61267" y="29002"/>
                  <a:pt x="62182" y="28676"/>
                  <a:pt x="63063" y="28271"/>
                </a:cubicBezTo>
                <a:close/>
                <a:moveTo>
                  <a:pt x="3557" y="29301"/>
                </a:moveTo>
                <a:cubicBezTo>
                  <a:pt x="4217" y="29337"/>
                  <a:pt x="4877" y="29337"/>
                  <a:pt x="5538" y="29337"/>
                </a:cubicBezTo>
                <a:lnTo>
                  <a:pt x="6092" y="29337"/>
                </a:lnTo>
                <a:cubicBezTo>
                  <a:pt x="5503" y="29882"/>
                  <a:pt x="4957" y="30437"/>
                  <a:pt x="4402" y="30983"/>
                </a:cubicBezTo>
                <a:cubicBezTo>
                  <a:pt x="4076" y="30948"/>
                  <a:pt x="3707" y="30948"/>
                  <a:pt x="3381" y="30913"/>
                </a:cubicBezTo>
                <a:cubicBezTo>
                  <a:pt x="2826" y="30877"/>
                  <a:pt x="2280" y="30842"/>
                  <a:pt x="1761" y="30763"/>
                </a:cubicBezTo>
                <a:cubicBezTo>
                  <a:pt x="2351" y="30287"/>
                  <a:pt x="2941" y="29777"/>
                  <a:pt x="3557" y="29301"/>
                </a:cubicBezTo>
                <a:close/>
                <a:moveTo>
                  <a:pt x="50702" y="29486"/>
                </a:moveTo>
                <a:lnTo>
                  <a:pt x="50702" y="29486"/>
                </a:lnTo>
                <a:cubicBezTo>
                  <a:pt x="50623" y="29847"/>
                  <a:pt x="50588" y="30217"/>
                  <a:pt x="50517" y="30587"/>
                </a:cubicBezTo>
                <a:cubicBezTo>
                  <a:pt x="49487" y="30763"/>
                  <a:pt x="48457" y="30877"/>
                  <a:pt x="47436" y="30983"/>
                </a:cubicBezTo>
                <a:cubicBezTo>
                  <a:pt x="47541" y="30657"/>
                  <a:pt x="47656" y="30287"/>
                  <a:pt x="47726" y="29962"/>
                </a:cubicBezTo>
                <a:cubicBezTo>
                  <a:pt x="48721" y="29847"/>
                  <a:pt x="49707" y="29706"/>
                  <a:pt x="50702" y="29486"/>
                </a:cubicBezTo>
                <a:close/>
                <a:moveTo>
                  <a:pt x="83381" y="0"/>
                </a:moveTo>
                <a:cubicBezTo>
                  <a:pt x="83108" y="0"/>
                  <a:pt x="82827" y="9"/>
                  <a:pt x="82537" y="28"/>
                </a:cubicBezTo>
                <a:cubicBezTo>
                  <a:pt x="78831" y="248"/>
                  <a:pt x="75864" y="1754"/>
                  <a:pt x="73478" y="3656"/>
                </a:cubicBezTo>
                <a:lnTo>
                  <a:pt x="73407" y="3620"/>
                </a:lnTo>
                <a:cubicBezTo>
                  <a:pt x="73407" y="3691"/>
                  <a:pt x="73372" y="3735"/>
                  <a:pt x="73372" y="3770"/>
                </a:cubicBezTo>
                <a:cubicBezTo>
                  <a:pt x="72597" y="4395"/>
                  <a:pt x="71937" y="5055"/>
                  <a:pt x="71277" y="5716"/>
                </a:cubicBezTo>
                <a:cubicBezTo>
                  <a:pt x="71277" y="5672"/>
                  <a:pt x="71277" y="5636"/>
                  <a:pt x="71312" y="5636"/>
                </a:cubicBezTo>
                <a:lnTo>
                  <a:pt x="71206" y="5601"/>
                </a:lnTo>
                <a:cubicBezTo>
                  <a:pt x="71206" y="5672"/>
                  <a:pt x="71171" y="5751"/>
                  <a:pt x="71171" y="5857"/>
                </a:cubicBezTo>
                <a:cubicBezTo>
                  <a:pt x="70546" y="6517"/>
                  <a:pt x="69991" y="7177"/>
                  <a:pt x="69446" y="7837"/>
                </a:cubicBezTo>
                <a:lnTo>
                  <a:pt x="69410" y="7837"/>
                </a:lnTo>
                <a:cubicBezTo>
                  <a:pt x="69366" y="7873"/>
                  <a:pt x="69366" y="7917"/>
                  <a:pt x="69366" y="7952"/>
                </a:cubicBezTo>
                <a:cubicBezTo>
                  <a:pt x="68970" y="8498"/>
                  <a:pt x="68565" y="9017"/>
                  <a:pt x="68231" y="9528"/>
                </a:cubicBezTo>
                <a:cubicBezTo>
                  <a:pt x="66435" y="12055"/>
                  <a:pt x="64163" y="14300"/>
                  <a:pt x="61707" y="16421"/>
                </a:cubicBezTo>
                <a:lnTo>
                  <a:pt x="61707" y="16316"/>
                </a:lnTo>
                <a:lnTo>
                  <a:pt x="61628" y="16316"/>
                </a:lnTo>
                <a:cubicBezTo>
                  <a:pt x="61628" y="16386"/>
                  <a:pt x="61593" y="16421"/>
                  <a:pt x="61593" y="16500"/>
                </a:cubicBezTo>
                <a:cubicBezTo>
                  <a:pt x="60862" y="17117"/>
                  <a:pt x="60122" y="17742"/>
                  <a:pt x="59392" y="18332"/>
                </a:cubicBezTo>
                <a:lnTo>
                  <a:pt x="59392" y="18217"/>
                </a:lnTo>
                <a:lnTo>
                  <a:pt x="59321" y="18182"/>
                </a:lnTo>
                <a:cubicBezTo>
                  <a:pt x="59321" y="18261"/>
                  <a:pt x="59286" y="18332"/>
                  <a:pt x="59286" y="18402"/>
                </a:cubicBezTo>
                <a:cubicBezTo>
                  <a:pt x="58546" y="18992"/>
                  <a:pt x="57851" y="19538"/>
                  <a:pt x="57120" y="20093"/>
                </a:cubicBezTo>
                <a:lnTo>
                  <a:pt x="57041" y="20093"/>
                </a:lnTo>
                <a:lnTo>
                  <a:pt x="57041" y="20163"/>
                </a:lnTo>
                <a:cubicBezTo>
                  <a:pt x="56865" y="20313"/>
                  <a:pt x="56680" y="20462"/>
                  <a:pt x="56495" y="20603"/>
                </a:cubicBezTo>
                <a:lnTo>
                  <a:pt x="55940" y="21008"/>
                </a:lnTo>
                <a:cubicBezTo>
                  <a:pt x="53264" y="23103"/>
                  <a:pt x="50772" y="24310"/>
                  <a:pt x="48316" y="24715"/>
                </a:cubicBezTo>
                <a:cubicBezTo>
                  <a:pt x="47963" y="24777"/>
                  <a:pt x="47611" y="24800"/>
                  <a:pt x="47260" y="24800"/>
                </a:cubicBezTo>
                <a:cubicBezTo>
                  <a:pt x="46772" y="24800"/>
                  <a:pt x="46288" y="24756"/>
                  <a:pt x="45816" y="24715"/>
                </a:cubicBezTo>
                <a:cubicBezTo>
                  <a:pt x="45405" y="24690"/>
                  <a:pt x="44990" y="24665"/>
                  <a:pt x="44573" y="24665"/>
                </a:cubicBezTo>
                <a:cubicBezTo>
                  <a:pt x="44401" y="24665"/>
                  <a:pt x="44228" y="24669"/>
                  <a:pt x="44055" y="24679"/>
                </a:cubicBezTo>
                <a:cubicBezTo>
                  <a:pt x="43879" y="24679"/>
                  <a:pt x="43694" y="24679"/>
                  <a:pt x="43509" y="24715"/>
                </a:cubicBezTo>
                <a:cubicBezTo>
                  <a:pt x="43544" y="24679"/>
                  <a:pt x="43544" y="24644"/>
                  <a:pt x="43544" y="24600"/>
                </a:cubicBezTo>
                <a:lnTo>
                  <a:pt x="43474" y="24600"/>
                </a:lnTo>
                <a:cubicBezTo>
                  <a:pt x="43474" y="24644"/>
                  <a:pt x="43439" y="24679"/>
                  <a:pt x="43439" y="24715"/>
                </a:cubicBezTo>
                <a:cubicBezTo>
                  <a:pt x="42373" y="24820"/>
                  <a:pt x="41678" y="25040"/>
                  <a:pt x="40648" y="25410"/>
                </a:cubicBezTo>
                <a:cubicBezTo>
                  <a:pt x="40577" y="25445"/>
                  <a:pt x="40498" y="25445"/>
                  <a:pt x="40428" y="25481"/>
                </a:cubicBezTo>
                <a:cubicBezTo>
                  <a:pt x="40243" y="25560"/>
                  <a:pt x="40058" y="25630"/>
                  <a:pt x="39873" y="25665"/>
                </a:cubicBezTo>
                <a:cubicBezTo>
                  <a:pt x="37577" y="26488"/>
                  <a:pt x="34895" y="26958"/>
                  <a:pt x="32275" y="26958"/>
                </a:cubicBezTo>
                <a:cubicBezTo>
                  <a:pt x="32093" y="26958"/>
                  <a:pt x="31911" y="26955"/>
                  <a:pt x="31730" y="26951"/>
                </a:cubicBezTo>
                <a:lnTo>
                  <a:pt x="31694" y="26916"/>
                </a:lnTo>
                <a:lnTo>
                  <a:pt x="31694" y="26951"/>
                </a:lnTo>
                <a:cubicBezTo>
                  <a:pt x="30673" y="26916"/>
                  <a:pt x="29678" y="26801"/>
                  <a:pt x="28727" y="26581"/>
                </a:cubicBezTo>
                <a:lnTo>
                  <a:pt x="28692" y="26581"/>
                </a:lnTo>
                <a:cubicBezTo>
                  <a:pt x="26412" y="26141"/>
                  <a:pt x="24325" y="25225"/>
                  <a:pt x="22785" y="23764"/>
                </a:cubicBezTo>
                <a:cubicBezTo>
                  <a:pt x="20874" y="21924"/>
                  <a:pt x="20064" y="19432"/>
                  <a:pt x="19298" y="17011"/>
                </a:cubicBezTo>
                <a:cubicBezTo>
                  <a:pt x="18524" y="14625"/>
                  <a:pt x="17722" y="12204"/>
                  <a:pt x="15882" y="10408"/>
                </a:cubicBezTo>
                <a:lnTo>
                  <a:pt x="15847" y="10373"/>
                </a:lnTo>
                <a:cubicBezTo>
                  <a:pt x="15521" y="10074"/>
                  <a:pt x="15152" y="9783"/>
                  <a:pt x="14747" y="9493"/>
                </a:cubicBezTo>
                <a:cubicBezTo>
                  <a:pt x="12798" y="8228"/>
                  <a:pt x="10381" y="7580"/>
                  <a:pt x="7629" y="7580"/>
                </a:cubicBezTo>
                <a:cubicBezTo>
                  <a:pt x="6701" y="7580"/>
                  <a:pt x="5735" y="7653"/>
                  <a:pt x="4737" y="7802"/>
                </a:cubicBezTo>
                <a:cubicBezTo>
                  <a:pt x="3196" y="8022"/>
                  <a:pt x="1576" y="8463"/>
                  <a:pt x="0" y="9017"/>
                </a:cubicBezTo>
                <a:lnTo>
                  <a:pt x="0" y="9123"/>
                </a:lnTo>
                <a:cubicBezTo>
                  <a:pt x="845" y="8832"/>
                  <a:pt x="1726" y="8533"/>
                  <a:pt x="2606" y="8313"/>
                </a:cubicBezTo>
                <a:lnTo>
                  <a:pt x="2606" y="8427"/>
                </a:lnTo>
                <a:cubicBezTo>
                  <a:pt x="2351" y="9123"/>
                  <a:pt x="2095" y="9854"/>
                  <a:pt x="1840" y="10628"/>
                </a:cubicBezTo>
                <a:cubicBezTo>
                  <a:pt x="1215" y="10778"/>
                  <a:pt x="625" y="10954"/>
                  <a:pt x="0" y="11174"/>
                </a:cubicBezTo>
                <a:lnTo>
                  <a:pt x="0" y="11253"/>
                </a:lnTo>
                <a:cubicBezTo>
                  <a:pt x="590" y="11068"/>
                  <a:pt x="1215" y="10884"/>
                  <a:pt x="1796" y="10699"/>
                </a:cubicBezTo>
                <a:lnTo>
                  <a:pt x="1796" y="10699"/>
                </a:lnTo>
                <a:cubicBezTo>
                  <a:pt x="1541" y="11473"/>
                  <a:pt x="1250" y="12204"/>
                  <a:pt x="880" y="12935"/>
                </a:cubicBezTo>
                <a:cubicBezTo>
                  <a:pt x="590" y="13014"/>
                  <a:pt x="299" y="13120"/>
                  <a:pt x="0" y="13199"/>
                </a:cubicBezTo>
                <a:lnTo>
                  <a:pt x="0" y="13305"/>
                </a:lnTo>
                <a:cubicBezTo>
                  <a:pt x="299" y="13199"/>
                  <a:pt x="555" y="13120"/>
                  <a:pt x="845" y="13049"/>
                </a:cubicBezTo>
                <a:lnTo>
                  <a:pt x="845" y="13049"/>
                </a:lnTo>
                <a:cubicBezTo>
                  <a:pt x="590" y="13595"/>
                  <a:pt x="299" y="14115"/>
                  <a:pt x="0" y="14625"/>
                </a:cubicBezTo>
                <a:lnTo>
                  <a:pt x="0" y="14775"/>
                </a:lnTo>
                <a:cubicBezTo>
                  <a:pt x="370" y="14220"/>
                  <a:pt x="660" y="13639"/>
                  <a:pt x="960" y="13014"/>
                </a:cubicBezTo>
                <a:cubicBezTo>
                  <a:pt x="1911" y="12759"/>
                  <a:pt x="2861" y="12539"/>
                  <a:pt x="3821" y="12424"/>
                </a:cubicBezTo>
                <a:lnTo>
                  <a:pt x="3821" y="12424"/>
                </a:lnTo>
                <a:cubicBezTo>
                  <a:pt x="3451" y="13155"/>
                  <a:pt x="3046" y="13895"/>
                  <a:pt x="2606" y="14555"/>
                </a:cubicBezTo>
                <a:cubicBezTo>
                  <a:pt x="2351" y="14625"/>
                  <a:pt x="2131" y="14660"/>
                  <a:pt x="1875" y="14696"/>
                </a:cubicBezTo>
                <a:cubicBezTo>
                  <a:pt x="1250" y="14845"/>
                  <a:pt x="625" y="14995"/>
                  <a:pt x="0" y="15136"/>
                </a:cubicBezTo>
                <a:lnTo>
                  <a:pt x="0" y="15215"/>
                </a:lnTo>
                <a:cubicBezTo>
                  <a:pt x="845" y="14995"/>
                  <a:pt x="1690" y="14810"/>
                  <a:pt x="2571" y="14660"/>
                </a:cubicBezTo>
                <a:lnTo>
                  <a:pt x="2571" y="14660"/>
                </a:lnTo>
                <a:cubicBezTo>
                  <a:pt x="2131" y="15286"/>
                  <a:pt x="1655" y="15911"/>
                  <a:pt x="1101" y="16456"/>
                </a:cubicBezTo>
                <a:cubicBezTo>
                  <a:pt x="740" y="16536"/>
                  <a:pt x="370" y="16606"/>
                  <a:pt x="0" y="16677"/>
                </a:cubicBezTo>
                <a:lnTo>
                  <a:pt x="0" y="16756"/>
                </a:lnTo>
                <a:cubicBezTo>
                  <a:pt x="335" y="16677"/>
                  <a:pt x="660" y="16606"/>
                  <a:pt x="995" y="16571"/>
                </a:cubicBezTo>
                <a:lnTo>
                  <a:pt x="995" y="16571"/>
                </a:lnTo>
                <a:cubicBezTo>
                  <a:pt x="995" y="16606"/>
                  <a:pt x="960" y="16606"/>
                  <a:pt x="916" y="16641"/>
                </a:cubicBezTo>
                <a:cubicBezTo>
                  <a:pt x="625" y="16941"/>
                  <a:pt x="335" y="17231"/>
                  <a:pt x="0" y="17522"/>
                </a:cubicBezTo>
                <a:lnTo>
                  <a:pt x="0" y="17636"/>
                </a:lnTo>
                <a:cubicBezTo>
                  <a:pt x="335" y="17337"/>
                  <a:pt x="660" y="17011"/>
                  <a:pt x="995" y="16721"/>
                </a:cubicBezTo>
                <a:cubicBezTo>
                  <a:pt x="1030" y="16641"/>
                  <a:pt x="1101" y="16606"/>
                  <a:pt x="1136" y="16536"/>
                </a:cubicBezTo>
                <a:cubicBezTo>
                  <a:pt x="2131" y="16386"/>
                  <a:pt x="3117" y="16280"/>
                  <a:pt x="4111" y="16236"/>
                </a:cubicBezTo>
                <a:lnTo>
                  <a:pt x="4111" y="16236"/>
                </a:lnTo>
                <a:cubicBezTo>
                  <a:pt x="4041" y="16351"/>
                  <a:pt x="3927" y="16421"/>
                  <a:pt x="3856" y="16536"/>
                </a:cubicBezTo>
                <a:cubicBezTo>
                  <a:pt x="3337" y="17046"/>
                  <a:pt x="2826" y="17487"/>
                  <a:pt x="2315" y="17962"/>
                </a:cubicBezTo>
                <a:cubicBezTo>
                  <a:pt x="1541" y="17997"/>
                  <a:pt x="775" y="18041"/>
                  <a:pt x="0" y="18147"/>
                </a:cubicBezTo>
                <a:lnTo>
                  <a:pt x="0" y="18217"/>
                </a:lnTo>
                <a:cubicBezTo>
                  <a:pt x="740" y="18147"/>
                  <a:pt x="1470" y="18076"/>
                  <a:pt x="2201" y="18041"/>
                </a:cubicBezTo>
                <a:lnTo>
                  <a:pt x="2201" y="18041"/>
                </a:lnTo>
                <a:cubicBezTo>
                  <a:pt x="1576" y="18622"/>
                  <a:pt x="916" y="19142"/>
                  <a:pt x="255" y="19652"/>
                </a:cubicBezTo>
                <a:lnTo>
                  <a:pt x="0" y="19652"/>
                </a:lnTo>
                <a:lnTo>
                  <a:pt x="0" y="19723"/>
                </a:lnTo>
                <a:lnTo>
                  <a:pt x="150" y="19723"/>
                </a:lnTo>
                <a:cubicBezTo>
                  <a:pt x="114" y="19758"/>
                  <a:pt x="35" y="19802"/>
                  <a:pt x="0" y="19837"/>
                </a:cubicBezTo>
                <a:lnTo>
                  <a:pt x="0" y="19943"/>
                </a:lnTo>
                <a:cubicBezTo>
                  <a:pt x="114" y="19872"/>
                  <a:pt x="185" y="19802"/>
                  <a:pt x="299" y="19723"/>
                </a:cubicBezTo>
                <a:cubicBezTo>
                  <a:pt x="1321" y="19723"/>
                  <a:pt x="2351" y="19758"/>
                  <a:pt x="3337" y="19837"/>
                </a:cubicBezTo>
                <a:cubicBezTo>
                  <a:pt x="2676" y="20348"/>
                  <a:pt x="2016" y="20823"/>
                  <a:pt x="1321" y="21343"/>
                </a:cubicBezTo>
                <a:cubicBezTo>
                  <a:pt x="880" y="21299"/>
                  <a:pt x="440" y="21263"/>
                  <a:pt x="0" y="21263"/>
                </a:cubicBezTo>
                <a:lnTo>
                  <a:pt x="0" y="21343"/>
                </a:lnTo>
                <a:cubicBezTo>
                  <a:pt x="405" y="21343"/>
                  <a:pt x="810" y="21378"/>
                  <a:pt x="1215" y="21413"/>
                </a:cubicBezTo>
                <a:cubicBezTo>
                  <a:pt x="916" y="21633"/>
                  <a:pt x="590" y="21889"/>
                  <a:pt x="255" y="22109"/>
                </a:cubicBezTo>
                <a:cubicBezTo>
                  <a:pt x="185" y="22144"/>
                  <a:pt x="79" y="22223"/>
                  <a:pt x="0" y="22293"/>
                </a:cubicBezTo>
                <a:lnTo>
                  <a:pt x="0" y="22399"/>
                </a:lnTo>
                <a:cubicBezTo>
                  <a:pt x="114" y="22329"/>
                  <a:pt x="220" y="22258"/>
                  <a:pt x="299" y="22179"/>
                </a:cubicBezTo>
                <a:cubicBezTo>
                  <a:pt x="660" y="21924"/>
                  <a:pt x="1030" y="21668"/>
                  <a:pt x="1356" y="21413"/>
                </a:cubicBezTo>
                <a:cubicBezTo>
                  <a:pt x="2386" y="21519"/>
                  <a:pt x="3416" y="21633"/>
                  <a:pt x="4481" y="21818"/>
                </a:cubicBezTo>
                <a:cubicBezTo>
                  <a:pt x="4332" y="21924"/>
                  <a:pt x="4182" y="22038"/>
                  <a:pt x="4076" y="22144"/>
                </a:cubicBezTo>
                <a:cubicBezTo>
                  <a:pt x="3636" y="22443"/>
                  <a:pt x="3196" y="22769"/>
                  <a:pt x="2791" y="23103"/>
                </a:cubicBezTo>
                <a:cubicBezTo>
                  <a:pt x="1840" y="22989"/>
                  <a:pt x="880" y="22883"/>
                  <a:pt x="0" y="22804"/>
                </a:cubicBezTo>
                <a:lnTo>
                  <a:pt x="0" y="22919"/>
                </a:lnTo>
                <a:cubicBezTo>
                  <a:pt x="880" y="22989"/>
                  <a:pt x="1761" y="23059"/>
                  <a:pt x="2676" y="23174"/>
                </a:cubicBezTo>
                <a:cubicBezTo>
                  <a:pt x="2060" y="23614"/>
                  <a:pt x="1435" y="24054"/>
                  <a:pt x="810" y="24494"/>
                </a:cubicBezTo>
                <a:cubicBezTo>
                  <a:pt x="555" y="24459"/>
                  <a:pt x="255" y="24459"/>
                  <a:pt x="0" y="24424"/>
                </a:cubicBezTo>
                <a:lnTo>
                  <a:pt x="0" y="24494"/>
                </a:lnTo>
                <a:cubicBezTo>
                  <a:pt x="220" y="24530"/>
                  <a:pt x="475" y="24530"/>
                  <a:pt x="696" y="24565"/>
                </a:cubicBezTo>
                <a:cubicBezTo>
                  <a:pt x="475" y="24715"/>
                  <a:pt x="220" y="24864"/>
                  <a:pt x="0" y="25040"/>
                </a:cubicBezTo>
                <a:lnTo>
                  <a:pt x="0" y="25155"/>
                </a:lnTo>
                <a:cubicBezTo>
                  <a:pt x="299" y="24935"/>
                  <a:pt x="555" y="24750"/>
                  <a:pt x="845" y="24565"/>
                </a:cubicBezTo>
                <a:cubicBezTo>
                  <a:pt x="1400" y="24600"/>
                  <a:pt x="1946" y="24679"/>
                  <a:pt x="2500" y="24715"/>
                </a:cubicBezTo>
                <a:cubicBezTo>
                  <a:pt x="2861" y="24750"/>
                  <a:pt x="3231" y="24785"/>
                  <a:pt x="3557" y="24820"/>
                </a:cubicBezTo>
                <a:cubicBezTo>
                  <a:pt x="2941" y="25260"/>
                  <a:pt x="2315" y="25701"/>
                  <a:pt x="1655" y="26141"/>
                </a:cubicBezTo>
                <a:cubicBezTo>
                  <a:pt x="1065" y="26106"/>
                  <a:pt x="519" y="26070"/>
                  <a:pt x="0" y="26000"/>
                </a:cubicBezTo>
                <a:lnTo>
                  <a:pt x="0" y="26106"/>
                </a:lnTo>
                <a:cubicBezTo>
                  <a:pt x="475" y="26141"/>
                  <a:pt x="995" y="26185"/>
                  <a:pt x="1541" y="26220"/>
                </a:cubicBezTo>
                <a:cubicBezTo>
                  <a:pt x="1030" y="26581"/>
                  <a:pt x="519" y="26916"/>
                  <a:pt x="0" y="27241"/>
                </a:cubicBezTo>
                <a:lnTo>
                  <a:pt x="0" y="27356"/>
                </a:lnTo>
                <a:cubicBezTo>
                  <a:pt x="555" y="26986"/>
                  <a:pt x="1136" y="26625"/>
                  <a:pt x="1690" y="26220"/>
                </a:cubicBezTo>
                <a:cubicBezTo>
                  <a:pt x="2536" y="26290"/>
                  <a:pt x="3416" y="26326"/>
                  <a:pt x="4332" y="26361"/>
                </a:cubicBezTo>
                <a:cubicBezTo>
                  <a:pt x="3742" y="26801"/>
                  <a:pt x="3161" y="27206"/>
                  <a:pt x="2571" y="27646"/>
                </a:cubicBezTo>
                <a:cubicBezTo>
                  <a:pt x="1726" y="27576"/>
                  <a:pt x="845" y="27541"/>
                  <a:pt x="0" y="27461"/>
                </a:cubicBezTo>
                <a:lnTo>
                  <a:pt x="0" y="27541"/>
                </a:lnTo>
                <a:cubicBezTo>
                  <a:pt x="810" y="27611"/>
                  <a:pt x="1655" y="27681"/>
                  <a:pt x="2456" y="27726"/>
                </a:cubicBezTo>
                <a:cubicBezTo>
                  <a:pt x="1911" y="28122"/>
                  <a:pt x="1321" y="28527"/>
                  <a:pt x="740" y="28967"/>
                </a:cubicBezTo>
                <a:cubicBezTo>
                  <a:pt x="519" y="28932"/>
                  <a:pt x="299" y="28896"/>
                  <a:pt x="35" y="28896"/>
                </a:cubicBezTo>
                <a:lnTo>
                  <a:pt x="0" y="28861"/>
                </a:lnTo>
                <a:lnTo>
                  <a:pt x="0" y="28967"/>
                </a:lnTo>
                <a:lnTo>
                  <a:pt x="35" y="28967"/>
                </a:lnTo>
                <a:cubicBezTo>
                  <a:pt x="220" y="28967"/>
                  <a:pt x="440" y="29002"/>
                  <a:pt x="625" y="29046"/>
                </a:cubicBezTo>
                <a:cubicBezTo>
                  <a:pt x="440" y="29187"/>
                  <a:pt x="220" y="29337"/>
                  <a:pt x="0" y="29486"/>
                </a:cubicBezTo>
                <a:lnTo>
                  <a:pt x="0" y="29592"/>
                </a:lnTo>
                <a:cubicBezTo>
                  <a:pt x="255" y="29407"/>
                  <a:pt x="519" y="29222"/>
                  <a:pt x="775" y="29046"/>
                </a:cubicBezTo>
                <a:cubicBezTo>
                  <a:pt x="1655" y="29152"/>
                  <a:pt x="2536" y="29222"/>
                  <a:pt x="3416" y="29266"/>
                </a:cubicBezTo>
                <a:cubicBezTo>
                  <a:pt x="2826" y="29777"/>
                  <a:pt x="2236" y="30252"/>
                  <a:pt x="1655" y="30763"/>
                </a:cubicBezTo>
                <a:cubicBezTo>
                  <a:pt x="1101" y="30692"/>
                  <a:pt x="555" y="30622"/>
                  <a:pt x="0" y="30543"/>
                </a:cubicBezTo>
                <a:lnTo>
                  <a:pt x="0" y="30657"/>
                </a:lnTo>
                <a:cubicBezTo>
                  <a:pt x="519" y="30728"/>
                  <a:pt x="1030" y="30807"/>
                  <a:pt x="1541" y="30842"/>
                </a:cubicBezTo>
                <a:cubicBezTo>
                  <a:pt x="1470" y="30913"/>
                  <a:pt x="1356" y="30983"/>
                  <a:pt x="1285" y="31062"/>
                </a:cubicBezTo>
                <a:lnTo>
                  <a:pt x="1435" y="31062"/>
                </a:lnTo>
                <a:cubicBezTo>
                  <a:pt x="1506" y="30983"/>
                  <a:pt x="1576" y="30913"/>
                  <a:pt x="1655" y="30842"/>
                </a:cubicBezTo>
                <a:cubicBezTo>
                  <a:pt x="2236" y="30913"/>
                  <a:pt x="2791" y="30983"/>
                  <a:pt x="3381" y="31027"/>
                </a:cubicBezTo>
                <a:cubicBezTo>
                  <a:pt x="3636" y="31027"/>
                  <a:pt x="3927" y="31062"/>
                  <a:pt x="4182" y="31062"/>
                </a:cubicBezTo>
                <a:lnTo>
                  <a:pt x="5538" y="31062"/>
                </a:lnTo>
                <a:cubicBezTo>
                  <a:pt x="5212" y="31027"/>
                  <a:pt x="4877" y="31027"/>
                  <a:pt x="4516" y="30983"/>
                </a:cubicBezTo>
                <a:cubicBezTo>
                  <a:pt x="5098" y="30437"/>
                  <a:pt x="5652" y="29882"/>
                  <a:pt x="6198" y="29337"/>
                </a:cubicBezTo>
                <a:lnTo>
                  <a:pt x="8804" y="29337"/>
                </a:lnTo>
                <a:cubicBezTo>
                  <a:pt x="8443" y="29812"/>
                  <a:pt x="8038" y="30252"/>
                  <a:pt x="7668" y="30728"/>
                </a:cubicBezTo>
                <a:cubicBezTo>
                  <a:pt x="7563" y="30842"/>
                  <a:pt x="7483" y="30948"/>
                  <a:pt x="7413" y="31062"/>
                </a:cubicBezTo>
                <a:lnTo>
                  <a:pt x="7519" y="31062"/>
                </a:lnTo>
                <a:cubicBezTo>
                  <a:pt x="7598" y="30948"/>
                  <a:pt x="7668" y="30877"/>
                  <a:pt x="7739" y="30807"/>
                </a:cubicBezTo>
                <a:cubicBezTo>
                  <a:pt x="8108" y="30287"/>
                  <a:pt x="8513" y="29812"/>
                  <a:pt x="8918" y="29337"/>
                </a:cubicBezTo>
                <a:cubicBezTo>
                  <a:pt x="9720" y="29337"/>
                  <a:pt x="10530" y="29372"/>
                  <a:pt x="11340" y="29407"/>
                </a:cubicBezTo>
                <a:cubicBezTo>
                  <a:pt x="10970" y="29926"/>
                  <a:pt x="10644" y="30437"/>
                  <a:pt x="10309" y="30913"/>
                </a:cubicBezTo>
                <a:cubicBezTo>
                  <a:pt x="10274" y="30948"/>
                  <a:pt x="10239" y="31027"/>
                  <a:pt x="10204" y="31062"/>
                </a:cubicBezTo>
                <a:lnTo>
                  <a:pt x="10309" y="31062"/>
                </a:lnTo>
                <a:cubicBezTo>
                  <a:pt x="10345" y="31027"/>
                  <a:pt x="10345" y="30983"/>
                  <a:pt x="10380" y="30948"/>
                </a:cubicBezTo>
                <a:cubicBezTo>
                  <a:pt x="10714" y="30472"/>
                  <a:pt x="11084" y="29926"/>
                  <a:pt x="11445" y="29407"/>
                </a:cubicBezTo>
                <a:cubicBezTo>
                  <a:pt x="12326" y="29486"/>
                  <a:pt x="13206" y="29592"/>
                  <a:pt x="14086" y="29742"/>
                </a:cubicBezTo>
                <a:cubicBezTo>
                  <a:pt x="13796" y="30182"/>
                  <a:pt x="13541" y="30622"/>
                  <a:pt x="13320" y="31062"/>
                </a:cubicBezTo>
                <a:lnTo>
                  <a:pt x="13391" y="31062"/>
                </a:lnTo>
                <a:cubicBezTo>
                  <a:pt x="13646" y="30622"/>
                  <a:pt x="13901" y="30182"/>
                  <a:pt x="14166" y="29742"/>
                </a:cubicBezTo>
                <a:cubicBezTo>
                  <a:pt x="15301" y="29926"/>
                  <a:pt x="16402" y="30217"/>
                  <a:pt x="17423" y="30587"/>
                </a:cubicBezTo>
                <a:cubicBezTo>
                  <a:pt x="17353" y="30728"/>
                  <a:pt x="17247" y="30913"/>
                  <a:pt x="17168" y="31062"/>
                </a:cubicBezTo>
                <a:lnTo>
                  <a:pt x="17247" y="31062"/>
                </a:lnTo>
                <a:cubicBezTo>
                  <a:pt x="17353" y="30913"/>
                  <a:pt x="17423" y="30763"/>
                  <a:pt x="17538" y="30622"/>
                </a:cubicBezTo>
                <a:cubicBezTo>
                  <a:pt x="17943" y="30728"/>
                  <a:pt x="18347" y="30913"/>
                  <a:pt x="18788" y="31062"/>
                </a:cubicBezTo>
                <a:lnTo>
                  <a:pt x="19008" y="31062"/>
                </a:lnTo>
                <a:cubicBezTo>
                  <a:pt x="18524" y="30877"/>
                  <a:pt x="18048" y="30692"/>
                  <a:pt x="17573" y="30543"/>
                </a:cubicBezTo>
                <a:cubicBezTo>
                  <a:pt x="17573" y="30508"/>
                  <a:pt x="17608" y="30472"/>
                  <a:pt x="17608" y="30472"/>
                </a:cubicBezTo>
                <a:cubicBezTo>
                  <a:pt x="17978" y="29847"/>
                  <a:pt x="18383" y="29152"/>
                  <a:pt x="18823" y="28527"/>
                </a:cubicBezTo>
                <a:cubicBezTo>
                  <a:pt x="19888" y="28896"/>
                  <a:pt x="20909" y="29337"/>
                  <a:pt x="21904" y="29847"/>
                </a:cubicBezTo>
                <a:cubicBezTo>
                  <a:pt x="21605" y="30217"/>
                  <a:pt x="21314" y="30622"/>
                  <a:pt x="21024" y="31062"/>
                </a:cubicBezTo>
                <a:lnTo>
                  <a:pt x="21130" y="31062"/>
                </a:lnTo>
                <a:cubicBezTo>
                  <a:pt x="21385" y="30657"/>
                  <a:pt x="21684" y="30252"/>
                  <a:pt x="21975" y="29882"/>
                </a:cubicBezTo>
                <a:cubicBezTo>
                  <a:pt x="22705" y="30252"/>
                  <a:pt x="23445" y="30657"/>
                  <a:pt x="24176" y="31062"/>
                </a:cubicBezTo>
                <a:lnTo>
                  <a:pt x="24361" y="31062"/>
                </a:lnTo>
                <a:cubicBezTo>
                  <a:pt x="23586" y="30622"/>
                  <a:pt x="22820" y="30217"/>
                  <a:pt x="22010" y="29812"/>
                </a:cubicBezTo>
                <a:cubicBezTo>
                  <a:pt x="22450" y="29222"/>
                  <a:pt x="22926" y="28712"/>
                  <a:pt x="23445" y="28342"/>
                </a:cubicBezTo>
                <a:cubicBezTo>
                  <a:pt x="24396" y="28861"/>
                  <a:pt x="25311" y="29442"/>
                  <a:pt x="26227" y="30032"/>
                </a:cubicBezTo>
                <a:cubicBezTo>
                  <a:pt x="25901" y="30323"/>
                  <a:pt x="25611" y="30692"/>
                  <a:pt x="25311" y="31062"/>
                </a:cubicBezTo>
                <a:lnTo>
                  <a:pt x="25426" y="31062"/>
                </a:lnTo>
                <a:cubicBezTo>
                  <a:pt x="25681" y="30692"/>
                  <a:pt x="26007" y="30367"/>
                  <a:pt x="26306" y="30067"/>
                </a:cubicBezTo>
                <a:cubicBezTo>
                  <a:pt x="26526" y="30217"/>
                  <a:pt x="26711" y="30323"/>
                  <a:pt x="26887" y="30472"/>
                </a:cubicBezTo>
                <a:cubicBezTo>
                  <a:pt x="27222" y="30657"/>
                  <a:pt x="27512" y="30877"/>
                  <a:pt x="27847" y="31062"/>
                </a:cubicBezTo>
                <a:lnTo>
                  <a:pt x="27988" y="31062"/>
                </a:lnTo>
                <a:cubicBezTo>
                  <a:pt x="27627" y="30842"/>
                  <a:pt x="27292" y="30622"/>
                  <a:pt x="26967" y="30402"/>
                </a:cubicBezTo>
                <a:cubicBezTo>
                  <a:pt x="26746" y="30252"/>
                  <a:pt x="26562" y="30147"/>
                  <a:pt x="26377" y="30032"/>
                </a:cubicBezTo>
                <a:cubicBezTo>
                  <a:pt x="26597" y="29812"/>
                  <a:pt x="26817" y="29662"/>
                  <a:pt x="27037" y="29486"/>
                </a:cubicBezTo>
                <a:cubicBezTo>
                  <a:pt x="27107" y="29522"/>
                  <a:pt x="27187" y="29557"/>
                  <a:pt x="27257" y="29592"/>
                </a:cubicBezTo>
                <a:cubicBezTo>
                  <a:pt x="28032" y="30103"/>
                  <a:pt x="28833" y="30587"/>
                  <a:pt x="29678" y="31062"/>
                </a:cubicBezTo>
                <a:lnTo>
                  <a:pt x="29828" y="31062"/>
                </a:lnTo>
                <a:cubicBezTo>
                  <a:pt x="28983" y="30587"/>
                  <a:pt x="28137" y="30032"/>
                  <a:pt x="27292" y="29522"/>
                </a:cubicBezTo>
                <a:cubicBezTo>
                  <a:pt x="27222" y="29522"/>
                  <a:pt x="27187" y="29486"/>
                  <a:pt x="27151" y="29442"/>
                </a:cubicBezTo>
                <a:cubicBezTo>
                  <a:pt x="27328" y="29337"/>
                  <a:pt x="27512" y="29222"/>
                  <a:pt x="27733" y="29117"/>
                </a:cubicBezTo>
                <a:cubicBezTo>
                  <a:pt x="28692" y="29627"/>
                  <a:pt x="29643" y="30182"/>
                  <a:pt x="30629" y="30657"/>
                </a:cubicBezTo>
                <a:cubicBezTo>
                  <a:pt x="30453" y="30807"/>
                  <a:pt x="30303" y="30913"/>
                  <a:pt x="30154" y="31062"/>
                </a:cubicBezTo>
                <a:lnTo>
                  <a:pt x="30303" y="31062"/>
                </a:lnTo>
                <a:cubicBezTo>
                  <a:pt x="30409" y="30948"/>
                  <a:pt x="30559" y="30807"/>
                  <a:pt x="30708" y="30692"/>
                </a:cubicBezTo>
                <a:cubicBezTo>
                  <a:pt x="30964" y="30842"/>
                  <a:pt x="31219" y="30948"/>
                  <a:pt x="31474" y="31062"/>
                </a:cubicBezTo>
                <a:lnTo>
                  <a:pt x="31659" y="31062"/>
                </a:lnTo>
                <a:cubicBezTo>
                  <a:pt x="31369" y="30913"/>
                  <a:pt x="31069" y="30807"/>
                  <a:pt x="30779" y="30657"/>
                </a:cubicBezTo>
                <a:cubicBezTo>
                  <a:pt x="30849" y="30622"/>
                  <a:pt x="30928" y="30543"/>
                  <a:pt x="30964" y="30508"/>
                </a:cubicBezTo>
                <a:cubicBezTo>
                  <a:pt x="31069" y="30437"/>
                  <a:pt x="31219" y="30367"/>
                  <a:pt x="31333" y="30287"/>
                </a:cubicBezTo>
                <a:cubicBezTo>
                  <a:pt x="32029" y="30587"/>
                  <a:pt x="32724" y="30842"/>
                  <a:pt x="33420" y="31062"/>
                </a:cubicBezTo>
                <a:lnTo>
                  <a:pt x="33754" y="31062"/>
                </a:lnTo>
                <a:cubicBezTo>
                  <a:pt x="32944" y="30842"/>
                  <a:pt x="32170" y="30543"/>
                  <a:pt x="31439" y="30252"/>
                </a:cubicBezTo>
                <a:cubicBezTo>
                  <a:pt x="31624" y="30147"/>
                  <a:pt x="31844" y="30067"/>
                  <a:pt x="32064" y="29962"/>
                </a:cubicBezTo>
                <a:cubicBezTo>
                  <a:pt x="32980" y="30252"/>
                  <a:pt x="33895" y="30508"/>
                  <a:pt x="34811" y="30692"/>
                </a:cubicBezTo>
                <a:cubicBezTo>
                  <a:pt x="34705" y="30807"/>
                  <a:pt x="34591" y="30913"/>
                  <a:pt x="34485" y="31062"/>
                </a:cubicBezTo>
                <a:lnTo>
                  <a:pt x="34591" y="31062"/>
                </a:lnTo>
                <a:cubicBezTo>
                  <a:pt x="34705" y="30948"/>
                  <a:pt x="34811" y="30807"/>
                  <a:pt x="34925" y="30692"/>
                </a:cubicBezTo>
                <a:cubicBezTo>
                  <a:pt x="35691" y="30842"/>
                  <a:pt x="36466" y="30948"/>
                  <a:pt x="37232" y="30983"/>
                </a:cubicBezTo>
                <a:cubicBezTo>
                  <a:pt x="37417" y="30983"/>
                  <a:pt x="37567" y="30983"/>
                  <a:pt x="37716" y="31027"/>
                </a:cubicBezTo>
                <a:lnTo>
                  <a:pt x="37672" y="31062"/>
                </a:lnTo>
                <a:lnTo>
                  <a:pt x="37787" y="31062"/>
                </a:lnTo>
                <a:cubicBezTo>
                  <a:pt x="37787" y="31062"/>
                  <a:pt x="37787" y="31027"/>
                  <a:pt x="37822" y="31027"/>
                </a:cubicBezTo>
                <a:cubicBezTo>
                  <a:pt x="38077" y="31027"/>
                  <a:pt x="38332" y="31062"/>
                  <a:pt x="38597" y="31062"/>
                </a:cubicBezTo>
                <a:lnTo>
                  <a:pt x="40463" y="31062"/>
                </a:lnTo>
                <a:cubicBezTo>
                  <a:pt x="39618" y="31027"/>
                  <a:pt x="38737" y="30983"/>
                  <a:pt x="37857" y="30948"/>
                </a:cubicBezTo>
                <a:cubicBezTo>
                  <a:pt x="38007" y="30728"/>
                  <a:pt x="38112" y="30508"/>
                  <a:pt x="38262" y="30287"/>
                </a:cubicBezTo>
                <a:lnTo>
                  <a:pt x="39917" y="30287"/>
                </a:lnTo>
                <a:cubicBezTo>
                  <a:pt x="40357" y="30252"/>
                  <a:pt x="40798" y="30252"/>
                  <a:pt x="41238" y="30252"/>
                </a:cubicBezTo>
                <a:cubicBezTo>
                  <a:pt x="41123" y="30543"/>
                  <a:pt x="41018" y="30807"/>
                  <a:pt x="40868" y="31062"/>
                </a:cubicBezTo>
                <a:lnTo>
                  <a:pt x="40974" y="31062"/>
                </a:lnTo>
                <a:cubicBezTo>
                  <a:pt x="41088" y="30807"/>
                  <a:pt x="41194" y="30543"/>
                  <a:pt x="41343" y="30252"/>
                </a:cubicBezTo>
                <a:cubicBezTo>
                  <a:pt x="42373" y="30252"/>
                  <a:pt x="43439" y="30252"/>
                  <a:pt x="44460" y="30217"/>
                </a:cubicBezTo>
                <a:lnTo>
                  <a:pt x="44460" y="30217"/>
                </a:lnTo>
                <a:cubicBezTo>
                  <a:pt x="44354" y="30472"/>
                  <a:pt x="44240" y="30763"/>
                  <a:pt x="44134" y="31062"/>
                </a:cubicBezTo>
                <a:lnTo>
                  <a:pt x="44205" y="31062"/>
                </a:lnTo>
                <a:cubicBezTo>
                  <a:pt x="44354" y="30763"/>
                  <a:pt x="44460" y="30472"/>
                  <a:pt x="44574" y="30217"/>
                </a:cubicBezTo>
                <a:cubicBezTo>
                  <a:pt x="45596" y="30147"/>
                  <a:pt x="46626" y="30103"/>
                  <a:pt x="47656" y="29997"/>
                </a:cubicBezTo>
                <a:lnTo>
                  <a:pt x="47656" y="29997"/>
                </a:lnTo>
                <a:lnTo>
                  <a:pt x="47321" y="30983"/>
                </a:lnTo>
                <a:cubicBezTo>
                  <a:pt x="46960" y="31027"/>
                  <a:pt x="46555" y="31027"/>
                  <a:pt x="46186" y="31062"/>
                </a:cubicBezTo>
                <a:lnTo>
                  <a:pt x="47471" y="31062"/>
                </a:lnTo>
                <a:cubicBezTo>
                  <a:pt x="48457" y="30983"/>
                  <a:pt x="49487" y="30842"/>
                  <a:pt x="50482" y="30657"/>
                </a:cubicBezTo>
                <a:lnTo>
                  <a:pt x="50482" y="30657"/>
                </a:lnTo>
                <a:cubicBezTo>
                  <a:pt x="50482" y="30807"/>
                  <a:pt x="50438" y="30913"/>
                  <a:pt x="50403" y="31062"/>
                </a:cubicBezTo>
                <a:lnTo>
                  <a:pt x="50482" y="31062"/>
                </a:lnTo>
                <a:cubicBezTo>
                  <a:pt x="50517" y="30913"/>
                  <a:pt x="50552" y="30807"/>
                  <a:pt x="50588" y="30657"/>
                </a:cubicBezTo>
                <a:cubicBezTo>
                  <a:pt x="51538" y="30472"/>
                  <a:pt x="52498" y="30252"/>
                  <a:pt x="53484" y="29997"/>
                </a:cubicBezTo>
                <a:lnTo>
                  <a:pt x="53484" y="29997"/>
                </a:lnTo>
                <a:cubicBezTo>
                  <a:pt x="53449" y="30367"/>
                  <a:pt x="53414" y="30692"/>
                  <a:pt x="53378" y="31062"/>
                </a:cubicBezTo>
                <a:lnTo>
                  <a:pt x="53484" y="31062"/>
                </a:lnTo>
                <a:cubicBezTo>
                  <a:pt x="53484" y="30692"/>
                  <a:pt x="53519" y="30323"/>
                  <a:pt x="53563" y="29962"/>
                </a:cubicBezTo>
                <a:cubicBezTo>
                  <a:pt x="54109" y="29812"/>
                  <a:pt x="54699" y="29627"/>
                  <a:pt x="55245" y="29442"/>
                </a:cubicBezTo>
                <a:cubicBezTo>
                  <a:pt x="55764" y="29266"/>
                  <a:pt x="56275" y="29081"/>
                  <a:pt x="56750" y="28896"/>
                </a:cubicBezTo>
                <a:cubicBezTo>
                  <a:pt x="56786" y="29372"/>
                  <a:pt x="56821" y="29847"/>
                  <a:pt x="56821" y="30323"/>
                </a:cubicBezTo>
                <a:cubicBezTo>
                  <a:pt x="56275" y="30508"/>
                  <a:pt x="55720" y="30657"/>
                  <a:pt x="55174" y="30807"/>
                </a:cubicBezTo>
                <a:cubicBezTo>
                  <a:pt x="54840" y="30913"/>
                  <a:pt x="54514" y="30983"/>
                  <a:pt x="54180" y="31062"/>
                </a:cubicBezTo>
                <a:lnTo>
                  <a:pt x="54549" y="31062"/>
                </a:lnTo>
                <a:cubicBezTo>
                  <a:pt x="54734" y="30983"/>
                  <a:pt x="54954" y="30948"/>
                  <a:pt x="55174" y="30877"/>
                </a:cubicBezTo>
                <a:cubicBezTo>
                  <a:pt x="55720" y="30728"/>
                  <a:pt x="56275" y="30587"/>
                  <a:pt x="56821" y="30437"/>
                </a:cubicBezTo>
                <a:lnTo>
                  <a:pt x="56821" y="31062"/>
                </a:lnTo>
                <a:lnTo>
                  <a:pt x="56935" y="31062"/>
                </a:lnTo>
                <a:cubicBezTo>
                  <a:pt x="56935" y="30842"/>
                  <a:pt x="56935" y="30622"/>
                  <a:pt x="56900" y="30402"/>
                </a:cubicBezTo>
                <a:cubicBezTo>
                  <a:pt x="58071" y="30067"/>
                  <a:pt x="59171" y="29742"/>
                  <a:pt x="60237" y="29372"/>
                </a:cubicBezTo>
                <a:cubicBezTo>
                  <a:pt x="60307" y="29926"/>
                  <a:pt x="60386" y="30437"/>
                  <a:pt x="60422" y="30983"/>
                </a:cubicBezTo>
                <a:cubicBezTo>
                  <a:pt x="60307" y="31027"/>
                  <a:pt x="60201" y="31027"/>
                  <a:pt x="60122" y="31062"/>
                </a:cubicBezTo>
                <a:lnTo>
                  <a:pt x="60492" y="31062"/>
                </a:lnTo>
                <a:cubicBezTo>
                  <a:pt x="61522" y="30728"/>
                  <a:pt x="62508" y="30402"/>
                  <a:pt x="63468" y="30032"/>
                </a:cubicBezTo>
                <a:cubicBezTo>
                  <a:pt x="63538" y="30402"/>
                  <a:pt x="63609" y="30728"/>
                  <a:pt x="63644" y="31062"/>
                </a:cubicBezTo>
                <a:lnTo>
                  <a:pt x="63758" y="31062"/>
                </a:lnTo>
                <a:cubicBezTo>
                  <a:pt x="63688" y="30728"/>
                  <a:pt x="63609" y="30367"/>
                  <a:pt x="63538" y="29997"/>
                </a:cubicBezTo>
                <a:cubicBezTo>
                  <a:pt x="64568" y="29592"/>
                  <a:pt x="65590" y="29117"/>
                  <a:pt x="66549" y="28606"/>
                </a:cubicBezTo>
                <a:cubicBezTo>
                  <a:pt x="66584" y="28641"/>
                  <a:pt x="66584" y="28676"/>
                  <a:pt x="66584" y="28712"/>
                </a:cubicBezTo>
                <a:cubicBezTo>
                  <a:pt x="66725" y="29222"/>
                  <a:pt x="66875" y="29742"/>
                  <a:pt x="66989" y="30252"/>
                </a:cubicBezTo>
                <a:cubicBezTo>
                  <a:pt x="66435" y="30543"/>
                  <a:pt x="65845" y="30807"/>
                  <a:pt x="65264" y="31062"/>
                </a:cubicBezTo>
                <a:lnTo>
                  <a:pt x="65484" y="31062"/>
                </a:lnTo>
                <a:cubicBezTo>
                  <a:pt x="66030" y="30842"/>
                  <a:pt x="66505" y="30622"/>
                  <a:pt x="67025" y="30367"/>
                </a:cubicBezTo>
                <a:cubicBezTo>
                  <a:pt x="67060" y="30587"/>
                  <a:pt x="67130" y="30842"/>
                  <a:pt x="67165" y="31062"/>
                </a:cubicBezTo>
                <a:lnTo>
                  <a:pt x="67245" y="31062"/>
                </a:lnTo>
                <a:cubicBezTo>
                  <a:pt x="67209" y="30807"/>
                  <a:pt x="67165" y="30543"/>
                  <a:pt x="67095" y="30287"/>
                </a:cubicBezTo>
                <a:cubicBezTo>
                  <a:pt x="67791" y="29962"/>
                  <a:pt x="68486" y="29557"/>
                  <a:pt x="69111" y="29081"/>
                </a:cubicBezTo>
                <a:cubicBezTo>
                  <a:pt x="69261" y="29592"/>
                  <a:pt x="69366" y="30067"/>
                  <a:pt x="69446" y="30587"/>
                </a:cubicBezTo>
                <a:cubicBezTo>
                  <a:pt x="69190" y="30728"/>
                  <a:pt x="68926" y="30913"/>
                  <a:pt x="68671" y="31062"/>
                </a:cubicBezTo>
                <a:lnTo>
                  <a:pt x="68821" y="31062"/>
                </a:lnTo>
                <a:cubicBezTo>
                  <a:pt x="69041" y="30948"/>
                  <a:pt x="69261" y="30807"/>
                  <a:pt x="69481" y="30657"/>
                </a:cubicBezTo>
                <a:cubicBezTo>
                  <a:pt x="69481" y="30807"/>
                  <a:pt x="69516" y="30913"/>
                  <a:pt x="69516" y="31062"/>
                </a:cubicBezTo>
                <a:lnTo>
                  <a:pt x="69587" y="31062"/>
                </a:lnTo>
                <a:cubicBezTo>
                  <a:pt x="69587" y="30913"/>
                  <a:pt x="69551" y="30763"/>
                  <a:pt x="69551" y="30622"/>
                </a:cubicBezTo>
                <a:cubicBezTo>
                  <a:pt x="70141" y="30252"/>
                  <a:pt x="70687" y="29847"/>
                  <a:pt x="71242" y="29407"/>
                </a:cubicBezTo>
                <a:cubicBezTo>
                  <a:pt x="71312" y="29742"/>
                  <a:pt x="71391" y="30032"/>
                  <a:pt x="71462" y="30367"/>
                </a:cubicBezTo>
                <a:cubicBezTo>
                  <a:pt x="71127" y="30622"/>
                  <a:pt x="70801" y="30842"/>
                  <a:pt x="70467" y="31062"/>
                </a:cubicBezTo>
                <a:lnTo>
                  <a:pt x="70617" y="31062"/>
                </a:lnTo>
                <a:cubicBezTo>
                  <a:pt x="70907" y="30877"/>
                  <a:pt x="71206" y="30657"/>
                  <a:pt x="71462" y="30472"/>
                </a:cubicBezTo>
                <a:cubicBezTo>
                  <a:pt x="71532" y="30657"/>
                  <a:pt x="71567" y="30877"/>
                  <a:pt x="71611" y="31062"/>
                </a:cubicBezTo>
                <a:lnTo>
                  <a:pt x="71682" y="31062"/>
                </a:lnTo>
                <a:cubicBezTo>
                  <a:pt x="71647" y="30842"/>
                  <a:pt x="71611" y="30622"/>
                  <a:pt x="71567" y="30402"/>
                </a:cubicBezTo>
                <a:cubicBezTo>
                  <a:pt x="71752" y="30252"/>
                  <a:pt x="71902" y="30147"/>
                  <a:pt x="72087" y="29997"/>
                </a:cubicBezTo>
                <a:cubicBezTo>
                  <a:pt x="72377" y="29777"/>
                  <a:pt x="72633" y="29557"/>
                  <a:pt x="72932" y="29337"/>
                </a:cubicBezTo>
                <a:cubicBezTo>
                  <a:pt x="73073" y="29187"/>
                  <a:pt x="73223" y="29081"/>
                  <a:pt x="73372" y="28967"/>
                </a:cubicBezTo>
                <a:cubicBezTo>
                  <a:pt x="73443" y="29187"/>
                  <a:pt x="73548" y="29442"/>
                  <a:pt x="73663" y="29662"/>
                </a:cubicBezTo>
                <a:cubicBezTo>
                  <a:pt x="73443" y="29812"/>
                  <a:pt x="73258" y="29962"/>
                  <a:pt x="73073" y="30103"/>
                </a:cubicBezTo>
                <a:cubicBezTo>
                  <a:pt x="72747" y="30367"/>
                  <a:pt x="72377" y="30622"/>
                  <a:pt x="72008" y="30877"/>
                </a:cubicBezTo>
                <a:cubicBezTo>
                  <a:pt x="71937" y="30948"/>
                  <a:pt x="71867" y="31027"/>
                  <a:pt x="71788" y="31062"/>
                </a:cubicBezTo>
                <a:lnTo>
                  <a:pt x="71937" y="31062"/>
                </a:lnTo>
                <a:cubicBezTo>
                  <a:pt x="71972" y="31027"/>
                  <a:pt x="72008" y="30983"/>
                  <a:pt x="72052" y="30948"/>
                </a:cubicBezTo>
                <a:cubicBezTo>
                  <a:pt x="72413" y="30692"/>
                  <a:pt x="72782" y="30437"/>
                  <a:pt x="73152" y="30182"/>
                </a:cubicBezTo>
                <a:cubicBezTo>
                  <a:pt x="73328" y="30032"/>
                  <a:pt x="73513" y="29882"/>
                  <a:pt x="73663" y="29777"/>
                </a:cubicBezTo>
                <a:cubicBezTo>
                  <a:pt x="73768" y="30032"/>
                  <a:pt x="73883" y="30287"/>
                  <a:pt x="73988" y="30587"/>
                </a:cubicBezTo>
                <a:cubicBezTo>
                  <a:pt x="73768" y="30728"/>
                  <a:pt x="73548" y="30877"/>
                  <a:pt x="73293" y="31027"/>
                </a:cubicBezTo>
                <a:lnTo>
                  <a:pt x="73258" y="31062"/>
                </a:lnTo>
                <a:lnTo>
                  <a:pt x="73407" y="31062"/>
                </a:lnTo>
                <a:cubicBezTo>
                  <a:pt x="73628" y="30913"/>
                  <a:pt x="73848" y="30763"/>
                  <a:pt x="74033" y="30657"/>
                </a:cubicBezTo>
                <a:cubicBezTo>
                  <a:pt x="74068" y="30728"/>
                  <a:pt x="74103" y="30807"/>
                  <a:pt x="74138" y="30913"/>
                </a:cubicBezTo>
                <a:cubicBezTo>
                  <a:pt x="74173" y="30948"/>
                  <a:pt x="74209" y="31027"/>
                  <a:pt x="74209" y="31062"/>
                </a:cubicBezTo>
                <a:lnTo>
                  <a:pt x="74323" y="31062"/>
                </a:lnTo>
                <a:cubicBezTo>
                  <a:pt x="74288" y="30983"/>
                  <a:pt x="74253" y="30913"/>
                  <a:pt x="74209" y="30877"/>
                </a:cubicBezTo>
                <a:cubicBezTo>
                  <a:pt x="74173" y="30763"/>
                  <a:pt x="74138" y="30692"/>
                  <a:pt x="74103" y="30587"/>
                </a:cubicBezTo>
                <a:cubicBezTo>
                  <a:pt x="74798" y="30147"/>
                  <a:pt x="75494" y="29706"/>
                  <a:pt x="76234" y="29301"/>
                </a:cubicBezTo>
                <a:cubicBezTo>
                  <a:pt x="76339" y="29442"/>
                  <a:pt x="76489" y="29592"/>
                  <a:pt x="76594" y="29742"/>
                </a:cubicBezTo>
                <a:cubicBezTo>
                  <a:pt x="76674" y="29812"/>
                  <a:pt x="76709" y="29847"/>
                  <a:pt x="76744" y="29926"/>
                </a:cubicBezTo>
                <a:cubicBezTo>
                  <a:pt x="75969" y="30252"/>
                  <a:pt x="75168" y="30622"/>
                  <a:pt x="74358" y="31062"/>
                </a:cubicBezTo>
                <a:lnTo>
                  <a:pt x="74543" y="31062"/>
                </a:lnTo>
                <a:cubicBezTo>
                  <a:pt x="75309" y="30657"/>
                  <a:pt x="76084" y="30287"/>
                  <a:pt x="76815" y="29997"/>
                </a:cubicBezTo>
                <a:cubicBezTo>
                  <a:pt x="76964" y="30147"/>
                  <a:pt x="77149" y="30323"/>
                  <a:pt x="77290" y="30508"/>
                </a:cubicBezTo>
                <a:cubicBezTo>
                  <a:pt x="76850" y="30692"/>
                  <a:pt x="76454" y="30877"/>
                  <a:pt x="76013" y="31062"/>
                </a:cubicBezTo>
                <a:lnTo>
                  <a:pt x="76234" y="31062"/>
                </a:lnTo>
                <a:cubicBezTo>
                  <a:pt x="76594" y="30913"/>
                  <a:pt x="76964" y="30728"/>
                  <a:pt x="77334" y="30587"/>
                </a:cubicBezTo>
                <a:cubicBezTo>
                  <a:pt x="77475" y="30728"/>
                  <a:pt x="77625" y="30913"/>
                  <a:pt x="77730" y="31062"/>
                </a:cubicBezTo>
                <a:lnTo>
                  <a:pt x="77880" y="31062"/>
                </a:lnTo>
                <a:cubicBezTo>
                  <a:pt x="77730" y="30877"/>
                  <a:pt x="77589" y="30728"/>
                  <a:pt x="77440" y="30543"/>
                </a:cubicBezTo>
                <a:cubicBezTo>
                  <a:pt x="78390" y="30182"/>
                  <a:pt x="79350" y="29812"/>
                  <a:pt x="80336" y="29522"/>
                </a:cubicBezTo>
                <a:cubicBezTo>
                  <a:pt x="80486" y="29592"/>
                  <a:pt x="80591" y="29706"/>
                  <a:pt x="80741" y="29812"/>
                </a:cubicBezTo>
                <a:cubicBezTo>
                  <a:pt x="80856" y="29847"/>
                  <a:pt x="80926" y="29926"/>
                  <a:pt x="81032" y="29997"/>
                </a:cubicBezTo>
                <a:cubicBezTo>
                  <a:pt x="80046" y="30323"/>
                  <a:pt x="79016" y="30657"/>
                  <a:pt x="77994" y="31062"/>
                </a:cubicBezTo>
                <a:lnTo>
                  <a:pt x="78250" y="31062"/>
                </a:lnTo>
                <a:cubicBezTo>
                  <a:pt x="79200" y="30692"/>
                  <a:pt x="80151" y="30367"/>
                  <a:pt x="81111" y="30067"/>
                </a:cubicBezTo>
                <a:cubicBezTo>
                  <a:pt x="81366" y="30252"/>
                  <a:pt x="81622" y="30402"/>
                  <a:pt x="81877" y="30587"/>
                </a:cubicBezTo>
                <a:cubicBezTo>
                  <a:pt x="81401" y="30728"/>
                  <a:pt x="80926" y="30913"/>
                  <a:pt x="80415" y="31062"/>
                </a:cubicBezTo>
                <a:lnTo>
                  <a:pt x="80706" y="31062"/>
                </a:lnTo>
                <a:cubicBezTo>
                  <a:pt x="81111" y="30913"/>
                  <a:pt x="81551" y="30763"/>
                  <a:pt x="81956" y="30657"/>
                </a:cubicBezTo>
                <a:cubicBezTo>
                  <a:pt x="82132" y="30807"/>
                  <a:pt x="82317" y="30913"/>
                  <a:pt x="82502" y="31062"/>
                </a:cubicBezTo>
                <a:lnTo>
                  <a:pt x="82652" y="31062"/>
                </a:lnTo>
                <a:cubicBezTo>
                  <a:pt x="82431" y="30913"/>
                  <a:pt x="82247" y="30763"/>
                  <a:pt x="82062" y="30622"/>
                </a:cubicBezTo>
                <a:cubicBezTo>
                  <a:pt x="83162" y="30287"/>
                  <a:pt x="84263" y="29997"/>
                  <a:pt x="85363" y="29742"/>
                </a:cubicBezTo>
                <a:cubicBezTo>
                  <a:pt x="85733" y="29926"/>
                  <a:pt x="86059" y="30103"/>
                  <a:pt x="86393" y="30323"/>
                </a:cubicBezTo>
                <a:cubicBezTo>
                  <a:pt x="85398" y="30543"/>
                  <a:pt x="84448" y="30807"/>
                  <a:pt x="83497" y="31062"/>
                </a:cubicBezTo>
                <a:lnTo>
                  <a:pt x="83823" y="31062"/>
                </a:lnTo>
                <a:cubicBezTo>
                  <a:pt x="84703" y="30807"/>
                  <a:pt x="85583" y="30587"/>
                  <a:pt x="86464" y="30402"/>
                </a:cubicBezTo>
                <a:cubicBezTo>
                  <a:pt x="86798" y="30587"/>
                  <a:pt x="87124" y="30807"/>
                  <a:pt x="87415" y="31062"/>
                </a:cubicBezTo>
                <a:lnTo>
                  <a:pt x="87529" y="31062"/>
                </a:lnTo>
                <a:cubicBezTo>
                  <a:pt x="87238" y="30807"/>
                  <a:pt x="86904" y="30587"/>
                  <a:pt x="86578" y="30367"/>
                </a:cubicBezTo>
                <a:cubicBezTo>
                  <a:pt x="87784" y="30103"/>
                  <a:pt x="88999" y="29847"/>
                  <a:pt x="90241" y="29662"/>
                </a:cubicBezTo>
                <a:cubicBezTo>
                  <a:pt x="90646" y="29926"/>
                  <a:pt x="91086" y="30182"/>
                  <a:pt x="91456" y="30472"/>
                </a:cubicBezTo>
                <a:cubicBezTo>
                  <a:pt x="90355" y="30622"/>
                  <a:pt x="89255" y="30842"/>
                  <a:pt x="88154" y="31062"/>
                </a:cubicBezTo>
                <a:lnTo>
                  <a:pt x="88594" y="31062"/>
                </a:lnTo>
                <a:cubicBezTo>
                  <a:pt x="89580" y="30877"/>
                  <a:pt x="90575" y="30692"/>
                  <a:pt x="91561" y="30543"/>
                </a:cubicBezTo>
                <a:cubicBezTo>
                  <a:pt x="91676" y="30657"/>
                  <a:pt x="91817" y="30763"/>
                  <a:pt x="91966" y="30877"/>
                </a:cubicBezTo>
                <a:cubicBezTo>
                  <a:pt x="92001" y="30948"/>
                  <a:pt x="92081" y="30983"/>
                  <a:pt x="92151" y="31062"/>
                </a:cubicBezTo>
                <a:lnTo>
                  <a:pt x="92257" y="31062"/>
                </a:lnTo>
                <a:cubicBezTo>
                  <a:pt x="92186" y="30983"/>
                  <a:pt x="92116" y="30877"/>
                  <a:pt x="92001" y="30807"/>
                </a:cubicBezTo>
                <a:cubicBezTo>
                  <a:pt x="91896" y="30728"/>
                  <a:pt x="91781" y="30622"/>
                  <a:pt x="91676" y="30508"/>
                </a:cubicBezTo>
                <a:cubicBezTo>
                  <a:pt x="92961" y="30367"/>
                  <a:pt x="94282" y="30217"/>
                  <a:pt x="95558" y="30147"/>
                </a:cubicBezTo>
                <a:cubicBezTo>
                  <a:pt x="95822" y="30323"/>
                  <a:pt x="96078" y="30508"/>
                  <a:pt x="96298" y="30692"/>
                </a:cubicBezTo>
                <a:cubicBezTo>
                  <a:pt x="96439" y="30807"/>
                  <a:pt x="96553" y="30948"/>
                  <a:pt x="96703" y="31062"/>
                </a:cubicBezTo>
                <a:lnTo>
                  <a:pt x="96808" y="31062"/>
                </a:lnTo>
                <a:cubicBezTo>
                  <a:pt x="96659" y="30913"/>
                  <a:pt x="96518" y="30763"/>
                  <a:pt x="96368" y="30622"/>
                </a:cubicBezTo>
                <a:cubicBezTo>
                  <a:pt x="96148" y="30437"/>
                  <a:pt x="95928" y="30287"/>
                  <a:pt x="95708" y="30147"/>
                </a:cubicBezTo>
                <a:cubicBezTo>
                  <a:pt x="96534" y="30097"/>
                  <a:pt x="97375" y="30065"/>
                  <a:pt x="98211" y="30065"/>
                </a:cubicBezTo>
                <a:cubicBezTo>
                  <a:pt x="98712" y="30065"/>
                  <a:pt x="99211" y="30076"/>
                  <a:pt x="99705" y="30103"/>
                </a:cubicBezTo>
                <a:cubicBezTo>
                  <a:pt x="100075" y="30323"/>
                  <a:pt x="100400" y="30587"/>
                  <a:pt x="100735" y="30877"/>
                </a:cubicBezTo>
                <a:cubicBezTo>
                  <a:pt x="100805" y="30913"/>
                  <a:pt x="100841" y="30983"/>
                  <a:pt x="100920" y="31027"/>
                </a:cubicBezTo>
                <a:cubicBezTo>
                  <a:pt x="100341" y="31008"/>
                  <a:pt x="99760" y="30997"/>
                  <a:pt x="99177" y="30997"/>
                </a:cubicBezTo>
                <a:cubicBezTo>
                  <a:pt x="98394" y="30997"/>
                  <a:pt x="97605" y="31017"/>
                  <a:pt x="96808" y="31062"/>
                </a:cubicBezTo>
                <a:lnTo>
                  <a:pt x="101615" y="31062"/>
                </a:lnTo>
                <a:cubicBezTo>
                  <a:pt x="101430" y="31062"/>
                  <a:pt x="101246" y="31027"/>
                  <a:pt x="101025" y="31027"/>
                </a:cubicBezTo>
                <a:cubicBezTo>
                  <a:pt x="100955" y="30948"/>
                  <a:pt x="100885" y="30877"/>
                  <a:pt x="100805" y="30807"/>
                </a:cubicBezTo>
                <a:cubicBezTo>
                  <a:pt x="100515" y="30543"/>
                  <a:pt x="100180" y="30323"/>
                  <a:pt x="99890" y="30103"/>
                </a:cubicBezTo>
                <a:lnTo>
                  <a:pt x="99890" y="30103"/>
                </a:lnTo>
                <a:cubicBezTo>
                  <a:pt x="101140" y="30147"/>
                  <a:pt x="102425" y="30287"/>
                  <a:pt x="103746" y="30472"/>
                </a:cubicBezTo>
                <a:cubicBezTo>
                  <a:pt x="104001" y="30657"/>
                  <a:pt x="104292" y="30842"/>
                  <a:pt x="104547" y="31062"/>
                </a:cubicBezTo>
                <a:lnTo>
                  <a:pt x="104697" y="31062"/>
                </a:lnTo>
                <a:cubicBezTo>
                  <a:pt x="104441" y="30877"/>
                  <a:pt x="104186" y="30657"/>
                  <a:pt x="103922" y="30472"/>
                </a:cubicBezTo>
                <a:lnTo>
                  <a:pt x="103922" y="30472"/>
                </a:lnTo>
                <a:cubicBezTo>
                  <a:pt x="104952" y="30622"/>
                  <a:pt x="105947" y="30842"/>
                  <a:pt x="107003" y="31062"/>
                </a:cubicBezTo>
                <a:lnTo>
                  <a:pt x="107373" y="31062"/>
                </a:lnTo>
                <a:cubicBezTo>
                  <a:pt x="106167" y="30763"/>
                  <a:pt x="104952" y="30543"/>
                  <a:pt x="103781" y="30367"/>
                </a:cubicBezTo>
                <a:cubicBezTo>
                  <a:pt x="103341" y="30103"/>
                  <a:pt x="102901" y="29812"/>
                  <a:pt x="102460" y="29557"/>
                </a:cubicBezTo>
                <a:lnTo>
                  <a:pt x="102460" y="29557"/>
                </a:lnTo>
                <a:cubicBezTo>
                  <a:pt x="103702" y="29742"/>
                  <a:pt x="104987" y="29962"/>
                  <a:pt x="106237" y="30252"/>
                </a:cubicBezTo>
                <a:cubicBezTo>
                  <a:pt x="106642" y="30508"/>
                  <a:pt x="107083" y="30763"/>
                  <a:pt x="107488" y="31062"/>
                </a:cubicBezTo>
                <a:lnTo>
                  <a:pt x="107628" y="31062"/>
                </a:lnTo>
                <a:cubicBezTo>
                  <a:pt x="107267" y="30807"/>
                  <a:pt x="106898" y="30543"/>
                  <a:pt x="106493" y="30323"/>
                </a:cubicBezTo>
                <a:lnTo>
                  <a:pt x="106493" y="30323"/>
                </a:lnTo>
                <a:cubicBezTo>
                  <a:pt x="107003" y="30437"/>
                  <a:pt x="107523" y="30587"/>
                  <a:pt x="108033" y="30728"/>
                </a:cubicBezTo>
                <a:cubicBezTo>
                  <a:pt x="108403" y="30807"/>
                  <a:pt x="108808" y="30948"/>
                  <a:pt x="109169" y="31062"/>
                </a:cubicBezTo>
                <a:lnTo>
                  <a:pt x="109468" y="31062"/>
                </a:lnTo>
                <a:cubicBezTo>
                  <a:pt x="108984" y="30913"/>
                  <a:pt x="108509" y="30763"/>
                  <a:pt x="108033" y="30622"/>
                </a:cubicBezTo>
                <a:cubicBezTo>
                  <a:pt x="107444" y="30472"/>
                  <a:pt x="106862" y="30323"/>
                  <a:pt x="106273" y="30182"/>
                </a:cubicBezTo>
                <a:cubicBezTo>
                  <a:pt x="105797" y="29926"/>
                  <a:pt x="105357" y="29627"/>
                  <a:pt x="104882" y="29372"/>
                </a:cubicBezTo>
                <a:lnTo>
                  <a:pt x="104882" y="29372"/>
                </a:lnTo>
                <a:cubicBezTo>
                  <a:pt x="105243" y="29442"/>
                  <a:pt x="105577" y="29522"/>
                  <a:pt x="105947" y="29592"/>
                </a:cubicBezTo>
                <a:cubicBezTo>
                  <a:pt x="106748" y="29812"/>
                  <a:pt x="107593" y="30032"/>
                  <a:pt x="108403" y="30287"/>
                </a:cubicBezTo>
                <a:cubicBezTo>
                  <a:pt x="108808" y="30543"/>
                  <a:pt x="109204" y="30807"/>
                  <a:pt x="109609" y="31062"/>
                </a:cubicBezTo>
                <a:lnTo>
                  <a:pt x="109759" y="31062"/>
                </a:lnTo>
                <a:cubicBezTo>
                  <a:pt x="109424" y="30842"/>
                  <a:pt x="109063" y="30622"/>
                  <a:pt x="108729" y="30402"/>
                </a:cubicBezTo>
                <a:lnTo>
                  <a:pt x="108729" y="30402"/>
                </a:lnTo>
                <a:cubicBezTo>
                  <a:pt x="109169" y="30543"/>
                  <a:pt x="109609" y="30692"/>
                  <a:pt x="110050" y="30877"/>
                </a:cubicBezTo>
                <a:lnTo>
                  <a:pt x="110050" y="30763"/>
                </a:lnTo>
                <a:cubicBezTo>
                  <a:pt x="109504" y="30587"/>
                  <a:pt x="108984" y="30402"/>
                  <a:pt x="108438" y="30217"/>
                </a:cubicBezTo>
                <a:cubicBezTo>
                  <a:pt x="107963" y="29926"/>
                  <a:pt x="107444" y="29627"/>
                  <a:pt x="107003" y="29337"/>
                </a:cubicBezTo>
                <a:lnTo>
                  <a:pt x="107003" y="29337"/>
                </a:lnTo>
                <a:cubicBezTo>
                  <a:pt x="108033" y="29662"/>
                  <a:pt x="109063" y="29997"/>
                  <a:pt x="110050" y="30367"/>
                </a:cubicBezTo>
                <a:lnTo>
                  <a:pt x="110050" y="30182"/>
                </a:lnTo>
                <a:cubicBezTo>
                  <a:pt x="109759" y="29997"/>
                  <a:pt x="109504" y="29777"/>
                  <a:pt x="109204" y="29592"/>
                </a:cubicBezTo>
                <a:lnTo>
                  <a:pt x="109204" y="29592"/>
                </a:lnTo>
                <a:cubicBezTo>
                  <a:pt x="109504" y="29706"/>
                  <a:pt x="109759" y="29812"/>
                  <a:pt x="110050" y="29882"/>
                </a:cubicBezTo>
                <a:lnTo>
                  <a:pt x="110050" y="29812"/>
                </a:lnTo>
                <a:cubicBezTo>
                  <a:pt x="109689" y="29662"/>
                  <a:pt x="109319" y="29557"/>
                  <a:pt x="108949" y="29407"/>
                </a:cubicBezTo>
                <a:cubicBezTo>
                  <a:pt x="108509" y="29117"/>
                  <a:pt x="108104" y="28826"/>
                  <a:pt x="107664" y="28527"/>
                </a:cubicBezTo>
                <a:lnTo>
                  <a:pt x="107664" y="28527"/>
                </a:lnTo>
                <a:cubicBezTo>
                  <a:pt x="108438" y="28782"/>
                  <a:pt x="109169" y="29046"/>
                  <a:pt x="109865" y="29301"/>
                </a:cubicBezTo>
                <a:cubicBezTo>
                  <a:pt x="109944" y="29301"/>
                  <a:pt x="109979" y="29337"/>
                  <a:pt x="110050" y="29337"/>
                </a:cubicBezTo>
                <a:lnTo>
                  <a:pt x="110050" y="29266"/>
                </a:lnTo>
                <a:cubicBezTo>
                  <a:pt x="110014" y="29266"/>
                  <a:pt x="109944" y="29222"/>
                  <a:pt x="109909" y="29222"/>
                </a:cubicBezTo>
                <a:cubicBezTo>
                  <a:pt x="109099" y="28932"/>
                  <a:pt x="108253" y="28641"/>
                  <a:pt x="107444" y="28342"/>
                </a:cubicBezTo>
                <a:cubicBezTo>
                  <a:pt x="107338" y="28271"/>
                  <a:pt x="107188" y="28201"/>
                  <a:pt x="107083" y="28122"/>
                </a:cubicBezTo>
                <a:cubicBezTo>
                  <a:pt x="106898" y="27981"/>
                  <a:pt x="106563" y="27726"/>
                  <a:pt x="106088" y="27391"/>
                </a:cubicBezTo>
                <a:lnTo>
                  <a:pt x="106088" y="27391"/>
                </a:lnTo>
                <a:cubicBezTo>
                  <a:pt x="107118" y="27726"/>
                  <a:pt x="108148" y="28086"/>
                  <a:pt x="109204" y="28456"/>
                </a:cubicBezTo>
                <a:cubicBezTo>
                  <a:pt x="109504" y="28641"/>
                  <a:pt x="109759" y="28861"/>
                  <a:pt x="110050" y="29081"/>
                </a:cubicBezTo>
                <a:lnTo>
                  <a:pt x="110050" y="28967"/>
                </a:lnTo>
                <a:cubicBezTo>
                  <a:pt x="109865" y="28826"/>
                  <a:pt x="109689" y="28676"/>
                  <a:pt x="109504" y="28527"/>
                </a:cubicBezTo>
                <a:lnTo>
                  <a:pt x="109504" y="28527"/>
                </a:lnTo>
                <a:cubicBezTo>
                  <a:pt x="109689" y="28606"/>
                  <a:pt x="109865" y="28676"/>
                  <a:pt x="110050" y="28747"/>
                </a:cubicBezTo>
                <a:lnTo>
                  <a:pt x="110050" y="28641"/>
                </a:lnTo>
                <a:cubicBezTo>
                  <a:pt x="109794" y="28562"/>
                  <a:pt x="109574" y="28491"/>
                  <a:pt x="109319" y="28386"/>
                </a:cubicBezTo>
                <a:lnTo>
                  <a:pt x="109248" y="28386"/>
                </a:lnTo>
                <a:cubicBezTo>
                  <a:pt x="108808" y="28016"/>
                  <a:pt x="108324" y="27646"/>
                  <a:pt x="107849" y="27285"/>
                </a:cubicBezTo>
                <a:lnTo>
                  <a:pt x="107849" y="27285"/>
                </a:lnTo>
                <a:cubicBezTo>
                  <a:pt x="107928" y="27321"/>
                  <a:pt x="107963" y="27321"/>
                  <a:pt x="107998" y="27356"/>
                </a:cubicBezTo>
                <a:cubicBezTo>
                  <a:pt x="108623" y="27576"/>
                  <a:pt x="109284" y="27796"/>
                  <a:pt x="109909" y="28016"/>
                </a:cubicBezTo>
                <a:cubicBezTo>
                  <a:pt x="109944" y="28016"/>
                  <a:pt x="110014" y="28051"/>
                  <a:pt x="110050" y="28051"/>
                </a:cubicBezTo>
                <a:lnTo>
                  <a:pt x="110050" y="27981"/>
                </a:lnTo>
                <a:cubicBezTo>
                  <a:pt x="110014" y="27946"/>
                  <a:pt x="109979" y="27946"/>
                  <a:pt x="109944" y="27946"/>
                </a:cubicBezTo>
                <a:cubicBezTo>
                  <a:pt x="109284" y="27726"/>
                  <a:pt x="108658" y="27505"/>
                  <a:pt x="108033" y="27285"/>
                </a:cubicBezTo>
                <a:cubicBezTo>
                  <a:pt x="107928" y="27206"/>
                  <a:pt x="107778" y="27171"/>
                  <a:pt x="107664" y="27136"/>
                </a:cubicBezTo>
                <a:cubicBezTo>
                  <a:pt x="107223" y="26801"/>
                  <a:pt x="106827" y="26475"/>
                  <a:pt x="106387" y="26106"/>
                </a:cubicBezTo>
                <a:lnTo>
                  <a:pt x="106387" y="26106"/>
                </a:lnTo>
                <a:cubicBezTo>
                  <a:pt x="106493" y="26141"/>
                  <a:pt x="106607" y="26185"/>
                  <a:pt x="106713" y="26220"/>
                </a:cubicBezTo>
                <a:cubicBezTo>
                  <a:pt x="107338" y="26475"/>
                  <a:pt x="107998" y="26731"/>
                  <a:pt x="108623" y="26951"/>
                </a:cubicBezTo>
                <a:cubicBezTo>
                  <a:pt x="108879" y="27065"/>
                  <a:pt x="109134" y="27136"/>
                  <a:pt x="109424" y="27206"/>
                </a:cubicBezTo>
                <a:cubicBezTo>
                  <a:pt x="109609" y="27391"/>
                  <a:pt x="109829" y="27541"/>
                  <a:pt x="110050" y="27681"/>
                </a:cubicBezTo>
                <a:lnTo>
                  <a:pt x="110050" y="27576"/>
                </a:lnTo>
                <a:cubicBezTo>
                  <a:pt x="109909" y="27505"/>
                  <a:pt x="109794" y="27391"/>
                  <a:pt x="109645" y="27321"/>
                </a:cubicBezTo>
                <a:lnTo>
                  <a:pt x="109645" y="27321"/>
                </a:lnTo>
                <a:cubicBezTo>
                  <a:pt x="109794" y="27356"/>
                  <a:pt x="109909" y="27391"/>
                  <a:pt x="110050" y="27426"/>
                </a:cubicBezTo>
                <a:lnTo>
                  <a:pt x="110050" y="27321"/>
                </a:lnTo>
                <a:cubicBezTo>
                  <a:pt x="109865" y="27285"/>
                  <a:pt x="109645" y="27206"/>
                  <a:pt x="109468" y="27136"/>
                </a:cubicBezTo>
                <a:cubicBezTo>
                  <a:pt x="108949" y="26766"/>
                  <a:pt x="108474" y="26405"/>
                  <a:pt x="107998" y="26000"/>
                </a:cubicBezTo>
                <a:lnTo>
                  <a:pt x="107998" y="26000"/>
                </a:lnTo>
                <a:cubicBezTo>
                  <a:pt x="108658" y="26255"/>
                  <a:pt x="109354" y="26440"/>
                  <a:pt x="110050" y="26660"/>
                </a:cubicBezTo>
                <a:lnTo>
                  <a:pt x="110050" y="26546"/>
                </a:lnTo>
                <a:cubicBezTo>
                  <a:pt x="109284" y="26326"/>
                  <a:pt x="108509" y="26106"/>
                  <a:pt x="107778" y="25850"/>
                </a:cubicBezTo>
                <a:cubicBezTo>
                  <a:pt x="107267" y="25410"/>
                  <a:pt x="106748" y="25005"/>
                  <a:pt x="106202" y="24565"/>
                </a:cubicBezTo>
                <a:lnTo>
                  <a:pt x="106202" y="24565"/>
                </a:lnTo>
                <a:cubicBezTo>
                  <a:pt x="107223" y="24935"/>
                  <a:pt x="108253" y="25225"/>
                  <a:pt x="109319" y="25525"/>
                </a:cubicBezTo>
                <a:cubicBezTo>
                  <a:pt x="109574" y="25701"/>
                  <a:pt x="109794" y="25885"/>
                  <a:pt x="110050" y="26106"/>
                </a:cubicBezTo>
                <a:lnTo>
                  <a:pt x="110050" y="26000"/>
                </a:lnTo>
                <a:cubicBezTo>
                  <a:pt x="109865" y="25850"/>
                  <a:pt x="109724" y="25701"/>
                  <a:pt x="109539" y="25595"/>
                </a:cubicBezTo>
                <a:lnTo>
                  <a:pt x="109539" y="25595"/>
                </a:lnTo>
                <a:cubicBezTo>
                  <a:pt x="109724" y="25630"/>
                  <a:pt x="109865" y="25665"/>
                  <a:pt x="110050" y="25701"/>
                </a:cubicBezTo>
                <a:lnTo>
                  <a:pt x="110050" y="25630"/>
                </a:lnTo>
                <a:cubicBezTo>
                  <a:pt x="109829" y="25560"/>
                  <a:pt x="109574" y="25525"/>
                  <a:pt x="109354" y="25445"/>
                </a:cubicBezTo>
                <a:cubicBezTo>
                  <a:pt x="108843" y="25040"/>
                  <a:pt x="108324" y="24679"/>
                  <a:pt x="107849" y="24274"/>
                </a:cubicBezTo>
                <a:lnTo>
                  <a:pt x="107849" y="24274"/>
                </a:lnTo>
                <a:cubicBezTo>
                  <a:pt x="108544" y="24459"/>
                  <a:pt x="109284" y="24600"/>
                  <a:pt x="110050" y="24750"/>
                </a:cubicBezTo>
                <a:lnTo>
                  <a:pt x="110050" y="24679"/>
                </a:lnTo>
                <a:cubicBezTo>
                  <a:pt x="109248" y="24530"/>
                  <a:pt x="108438" y="24345"/>
                  <a:pt x="107708" y="24125"/>
                </a:cubicBezTo>
                <a:cubicBezTo>
                  <a:pt x="107338" y="23869"/>
                  <a:pt x="107003" y="23579"/>
                  <a:pt x="106642" y="23280"/>
                </a:cubicBezTo>
                <a:cubicBezTo>
                  <a:pt x="106493" y="23139"/>
                  <a:pt x="106343" y="23024"/>
                  <a:pt x="106202" y="22883"/>
                </a:cubicBezTo>
                <a:lnTo>
                  <a:pt x="106202" y="22883"/>
                </a:lnTo>
                <a:cubicBezTo>
                  <a:pt x="107118" y="23139"/>
                  <a:pt x="108104" y="23359"/>
                  <a:pt x="109134" y="23544"/>
                </a:cubicBezTo>
                <a:cubicBezTo>
                  <a:pt x="109424" y="23764"/>
                  <a:pt x="109724" y="24019"/>
                  <a:pt x="110050" y="24274"/>
                </a:cubicBezTo>
                <a:lnTo>
                  <a:pt x="110050" y="24160"/>
                </a:lnTo>
                <a:cubicBezTo>
                  <a:pt x="109794" y="23940"/>
                  <a:pt x="109539" y="23764"/>
                  <a:pt x="109319" y="23579"/>
                </a:cubicBezTo>
                <a:lnTo>
                  <a:pt x="109319" y="23579"/>
                </a:lnTo>
                <a:cubicBezTo>
                  <a:pt x="109539" y="23614"/>
                  <a:pt x="109794" y="23649"/>
                  <a:pt x="110050" y="23685"/>
                </a:cubicBezTo>
                <a:lnTo>
                  <a:pt x="110050" y="23579"/>
                </a:lnTo>
                <a:cubicBezTo>
                  <a:pt x="109759" y="23544"/>
                  <a:pt x="109468" y="23500"/>
                  <a:pt x="109169" y="23429"/>
                </a:cubicBezTo>
                <a:cubicBezTo>
                  <a:pt x="108623" y="22989"/>
                  <a:pt x="108104" y="22549"/>
                  <a:pt x="107628" y="22144"/>
                </a:cubicBezTo>
                <a:lnTo>
                  <a:pt x="107628" y="22144"/>
                </a:lnTo>
                <a:cubicBezTo>
                  <a:pt x="108403" y="22258"/>
                  <a:pt x="109204" y="22364"/>
                  <a:pt x="110050" y="22478"/>
                </a:cubicBezTo>
                <a:lnTo>
                  <a:pt x="110050" y="22399"/>
                </a:lnTo>
                <a:cubicBezTo>
                  <a:pt x="109169" y="22293"/>
                  <a:pt x="108289" y="22179"/>
                  <a:pt x="107488" y="22038"/>
                </a:cubicBezTo>
                <a:cubicBezTo>
                  <a:pt x="107003" y="21563"/>
                  <a:pt x="106528" y="21123"/>
                  <a:pt x="106123" y="20718"/>
                </a:cubicBezTo>
                <a:lnTo>
                  <a:pt x="106123" y="20718"/>
                </a:lnTo>
                <a:cubicBezTo>
                  <a:pt x="107003" y="20858"/>
                  <a:pt x="107998" y="20973"/>
                  <a:pt x="109028" y="21079"/>
                </a:cubicBezTo>
                <a:cubicBezTo>
                  <a:pt x="109354" y="21413"/>
                  <a:pt x="109689" y="21739"/>
                  <a:pt x="110050" y="22073"/>
                </a:cubicBezTo>
                <a:lnTo>
                  <a:pt x="110050" y="21924"/>
                </a:lnTo>
                <a:cubicBezTo>
                  <a:pt x="109724" y="21668"/>
                  <a:pt x="109424" y="21378"/>
                  <a:pt x="109169" y="21079"/>
                </a:cubicBezTo>
                <a:lnTo>
                  <a:pt x="109169" y="21079"/>
                </a:lnTo>
                <a:cubicBezTo>
                  <a:pt x="109248" y="21123"/>
                  <a:pt x="109354" y="21123"/>
                  <a:pt x="109468" y="21123"/>
                </a:cubicBezTo>
                <a:cubicBezTo>
                  <a:pt x="109645" y="21158"/>
                  <a:pt x="109865" y="21158"/>
                  <a:pt x="110050" y="21158"/>
                </a:cubicBezTo>
                <a:lnTo>
                  <a:pt x="110050" y="21079"/>
                </a:lnTo>
                <a:cubicBezTo>
                  <a:pt x="109865" y="21079"/>
                  <a:pt x="109645" y="21043"/>
                  <a:pt x="109468" y="21043"/>
                </a:cubicBezTo>
                <a:cubicBezTo>
                  <a:pt x="109319" y="21043"/>
                  <a:pt x="109204" y="21008"/>
                  <a:pt x="109063" y="21008"/>
                </a:cubicBezTo>
                <a:cubicBezTo>
                  <a:pt x="108588" y="20533"/>
                  <a:pt x="108148" y="20057"/>
                  <a:pt x="107778" y="19617"/>
                </a:cubicBezTo>
                <a:lnTo>
                  <a:pt x="107778" y="19617"/>
                </a:lnTo>
                <a:cubicBezTo>
                  <a:pt x="108148" y="19652"/>
                  <a:pt x="108544" y="19688"/>
                  <a:pt x="108949" y="19723"/>
                </a:cubicBezTo>
                <a:lnTo>
                  <a:pt x="110050" y="19723"/>
                </a:lnTo>
                <a:lnTo>
                  <a:pt x="110050" y="19652"/>
                </a:lnTo>
                <a:cubicBezTo>
                  <a:pt x="109689" y="19652"/>
                  <a:pt x="109319" y="19652"/>
                  <a:pt x="108949" y="19617"/>
                </a:cubicBezTo>
                <a:cubicBezTo>
                  <a:pt x="108509" y="19582"/>
                  <a:pt x="108104" y="19582"/>
                  <a:pt x="107708" y="19503"/>
                </a:cubicBezTo>
                <a:cubicBezTo>
                  <a:pt x="107267" y="18992"/>
                  <a:pt x="106862" y="18481"/>
                  <a:pt x="106563" y="17997"/>
                </a:cubicBezTo>
                <a:lnTo>
                  <a:pt x="106563" y="17997"/>
                </a:lnTo>
                <a:cubicBezTo>
                  <a:pt x="106933" y="18041"/>
                  <a:pt x="107338" y="18076"/>
                  <a:pt x="107708" y="18112"/>
                </a:cubicBezTo>
                <a:cubicBezTo>
                  <a:pt x="107998" y="18129"/>
                  <a:pt x="108291" y="18138"/>
                  <a:pt x="108589" y="18138"/>
                </a:cubicBezTo>
                <a:cubicBezTo>
                  <a:pt x="108887" y="18138"/>
                  <a:pt x="109191" y="18129"/>
                  <a:pt x="109504" y="18112"/>
                </a:cubicBezTo>
                <a:cubicBezTo>
                  <a:pt x="109689" y="18367"/>
                  <a:pt x="109865" y="18657"/>
                  <a:pt x="110050" y="18922"/>
                </a:cubicBezTo>
                <a:lnTo>
                  <a:pt x="110050" y="18772"/>
                </a:lnTo>
                <a:cubicBezTo>
                  <a:pt x="109909" y="18552"/>
                  <a:pt x="109759" y="18332"/>
                  <a:pt x="109609" y="18112"/>
                </a:cubicBezTo>
                <a:lnTo>
                  <a:pt x="110050" y="18112"/>
                </a:lnTo>
                <a:lnTo>
                  <a:pt x="110050" y="17997"/>
                </a:lnTo>
                <a:cubicBezTo>
                  <a:pt x="109909" y="17997"/>
                  <a:pt x="109724" y="18041"/>
                  <a:pt x="109574" y="18041"/>
                </a:cubicBezTo>
                <a:cubicBezTo>
                  <a:pt x="109248" y="17487"/>
                  <a:pt x="108949" y="16976"/>
                  <a:pt x="108764" y="16421"/>
                </a:cubicBezTo>
                <a:cubicBezTo>
                  <a:pt x="109169" y="16386"/>
                  <a:pt x="109609" y="16386"/>
                  <a:pt x="110050" y="16386"/>
                </a:cubicBezTo>
                <a:lnTo>
                  <a:pt x="110050" y="16280"/>
                </a:lnTo>
                <a:cubicBezTo>
                  <a:pt x="109609" y="16316"/>
                  <a:pt x="109169" y="16316"/>
                  <a:pt x="108729" y="16316"/>
                </a:cubicBezTo>
                <a:cubicBezTo>
                  <a:pt x="108544" y="15796"/>
                  <a:pt x="108438" y="15286"/>
                  <a:pt x="108368" y="14740"/>
                </a:cubicBezTo>
                <a:cubicBezTo>
                  <a:pt x="108879" y="14740"/>
                  <a:pt x="109389" y="14740"/>
                  <a:pt x="109909" y="14696"/>
                </a:cubicBezTo>
                <a:lnTo>
                  <a:pt x="110050" y="14696"/>
                </a:lnTo>
                <a:lnTo>
                  <a:pt x="110050" y="14625"/>
                </a:lnTo>
                <a:lnTo>
                  <a:pt x="109909" y="14625"/>
                </a:lnTo>
                <a:cubicBezTo>
                  <a:pt x="109389" y="14625"/>
                  <a:pt x="108879" y="14660"/>
                  <a:pt x="108368" y="14660"/>
                </a:cubicBezTo>
                <a:cubicBezTo>
                  <a:pt x="108324" y="14185"/>
                  <a:pt x="108368" y="13710"/>
                  <a:pt x="108438" y="13234"/>
                </a:cubicBezTo>
                <a:lnTo>
                  <a:pt x="108368" y="13234"/>
                </a:lnTo>
                <a:cubicBezTo>
                  <a:pt x="108253" y="13710"/>
                  <a:pt x="108253" y="14185"/>
                  <a:pt x="108289" y="14660"/>
                </a:cubicBezTo>
                <a:cubicBezTo>
                  <a:pt x="107558" y="14660"/>
                  <a:pt x="106862" y="14660"/>
                  <a:pt x="106237" y="14590"/>
                </a:cubicBezTo>
                <a:cubicBezTo>
                  <a:pt x="105947" y="14590"/>
                  <a:pt x="105612" y="14555"/>
                  <a:pt x="105322" y="14520"/>
                </a:cubicBezTo>
                <a:cubicBezTo>
                  <a:pt x="105287" y="14000"/>
                  <a:pt x="105357" y="13525"/>
                  <a:pt x="105507" y="13049"/>
                </a:cubicBezTo>
                <a:cubicBezTo>
                  <a:pt x="105762" y="13085"/>
                  <a:pt x="106017" y="13120"/>
                  <a:pt x="106308" y="13120"/>
                </a:cubicBezTo>
                <a:cubicBezTo>
                  <a:pt x="106600" y="13150"/>
                  <a:pt x="106944" y="13162"/>
                  <a:pt x="107326" y="13162"/>
                </a:cubicBezTo>
                <a:cubicBezTo>
                  <a:pt x="107956" y="13162"/>
                  <a:pt x="108690" y="13128"/>
                  <a:pt x="109468" y="13085"/>
                </a:cubicBezTo>
                <a:cubicBezTo>
                  <a:pt x="109645" y="13085"/>
                  <a:pt x="109865" y="13049"/>
                  <a:pt x="110050" y="13049"/>
                </a:cubicBezTo>
                <a:lnTo>
                  <a:pt x="110050" y="12979"/>
                </a:lnTo>
                <a:cubicBezTo>
                  <a:pt x="109865" y="12979"/>
                  <a:pt x="109645" y="12979"/>
                  <a:pt x="109468" y="13014"/>
                </a:cubicBezTo>
                <a:cubicBezTo>
                  <a:pt x="108606" y="13038"/>
                  <a:pt x="107798" y="13079"/>
                  <a:pt x="107125" y="13079"/>
                </a:cubicBezTo>
                <a:cubicBezTo>
                  <a:pt x="106823" y="13079"/>
                  <a:pt x="106548" y="13071"/>
                  <a:pt x="106308" y="13049"/>
                </a:cubicBezTo>
                <a:cubicBezTo>
                  <a:pt x="102496" y="12680"/>
                  <a:pt x="99414" y="11694"/>
                  <a:pt x="97143" y="10153"/>
                </a:cubicBezTo>
                <a:cubicBezTo>
                  <a:pt x="95778" y="9193"/>
                  <a:pt x="94678" y="8022"/>
                  <a:pt x="93657" y="6772"/>
                </a:cubicBezTo>
                <a:cubicBezTo>
                  <a:pt x="93657" y="6702"/>
                  <a:pt x="93692" y="6667"/>
                  <a:pt x="93692" y="6596"/>
                </a:cubicBezTo>
                <a:lnTo>
                  <a:pt x="93621" y="6552"/>
                </a:lnTo>
                <a:cubicBezTo>
                  <a:pt x="93577" y="6596"/>
                  <a:pt x="93577" y="6667"/>
                  <a:pt x="93577" y="6702"/>
                </a:cubicBezTo>
                <a:cubicBezTo>
                  <a:pt x="93322" y="6376"/>
                  <a:pt x="93067" y="6041"/>
                  <a:pt x="92811" y="5751"/>
                </a:cubicBezTo>
                <a:cubicBezTo>
                  <a:pt x="92521" y="5381"/>
                  <a:pt x="92221" y="5011"/>
                  <a:pt x="91931" y="4686"/>
                </a:cubicBezTo>
                <a:cubicBezTo>
                  <a:pt x="91966" y="4571"/>
                  <a:pt x="92001" y="4466"/>
                  <a:pt x="92037" y="4351"/>
                </a:cubicBezTo>
                <a:lnTo>
                  <a:pt x="91966" y="4316"/>
                </a:lnTo>
                <a:cubicBezTo>
                  <a:pt x="91931" y="4430"/>
                  <a:pt x="91896" y="4501"/>
                  <a:pt x="91861" y="4615"/>
                </a:cubicBezTo>
                <a:cubicBezTo>
                  <a:pt x="91271" y="3876"/>
                  <a:pt x="90646" y="3180"/>
                  <a:pt x="89950" y="2555"/>
                </a:cubicBezTo>
                <a:cubicBezTo>
                  <a:pt x="89985" y="2485"/>
                  <a:pt x="89985" y="2449"/>
                  <a:pt x="90021" y="2370"/>
                </a:cubicBezTo>
                <a:lnTo>
                  <a:pt x="89915" y="2370"/>
                </a:lnTo>
                <a:cubicBezTo>
                  <a:pt x="89915" y="2414"/>
                  <a:pt x="89915" y="2449"/>
                  <a:pt x="89880" y="2485"/>
                </a:cubicBezTo>
                <a:cubicBezTo>
                  <a:pt x="88270" y="1044"/>
                  <a:pt x="86292" y="0"/>
                  <a:pt x="83381" y="0"/>
                </a:cubicBezTo>
                <a:close/>
              </a:path>
            </a:pathLst>
          </a:custGeom>
          <a:gradFill>
            <a:gsLst>
              <a:gs pos="0">
                <a:srgbClr val="9C1B40"/>
              </a:gs>
              <a:gs pos="77000">
                <a:srgbClr val="242637"/>
              </a:gs>
              <a:gs pos="100000">
                <a:srgbClr val="24263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9085623" y="18243"/>
            <a:ext cx="58377" cy="9294"/>
          </a:xfrm>
          <a:custGeom>
            <a:avLst/>
            <a:gdLst/>
            <a:ahLst/>
            <a:cxnLst/>
            <a:rect l="l" t="t" r="r" b="b"/>
            <a:pathLst>
              <a:path w="332" h="54" extrusionOk="0">
                <a:moveTo>
                  <a:pt x="0" y="0"/>
                </a:moveTo>
                <a:cubicBezTo>
                  <a:pt x="106" y="0"/>
                  <a:pt x="212" y="53"/>
                  <a:pt x="331" y="53"/>
                </a:cubicBezTo>
                <a:cubicBezTo>
                  <a:pt x="212" y="0"/>
                  <a:pt x="159" y="0"/>
                  <a:pt x="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999891"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ctrTitle"/>
          </p:nvPr>
        </p:nvSpPr>
        <p:spPr>
          <a:xfrm>
            <a:off x="2268680" y="2392298"/>
            <a:ext cx="34803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34" name="Google Shape;34;p3"/>
          <p:cNvSpPr txBox="1">
            <a:spLocks noGrp="1"/>
          </p:cNvSpPr>
          <p:nvPr>
            <p:ph type="subTitle" idx="1"/>
          </p:nvPr>
        </p:nvSpPr>
        <p:spPr>
          <a:xfrm>
            <a:off x="3396113" y="3252298"/>
            <a:ext cx="3480300" cy="47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cxnSp>
        <p:nvCxnSpPr>
          <p:cNvPr id="35" name="Google Shape;35;p3"/>
          <p:cNvCxnSpPr/>
          <p:nvPr/>
        </p:nvCxnSpPr>
        <p:spPr>
          <a:xfrm>
            <a:off x="-14750" y="3146525"/>
            <a:ext cx="58806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pos="824">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type="tx">
  <p:cSld name="TITLE_AND_BODY">
    <p:spTree>
      <p:nvGrpSpPr>
        <p:cNvPr id="1" name="Shape 36"/>
        <p:cNvGrpSpPr/>
        <p:nvPr/>
      </p:nvGrpSpPr>
      <p:grpSpPr>
        <a:xfrm>
          <a:off x="0" y="0"/>
          <a:ext cx="0" cy="0"/>
          <a:chOff x="0" y="0"/>
          <a:chExt cx="0" cy="0"/>
        </a:xfrm>
      </p:grpSpPr>
      <p:sp>
        <p:nvSpPr>
          <p:cNvPr id="37" name="Google Shape;37;p4"/>
          <p:cNvSpPr/>
          <p:nvPr/>
        </p:nvSpPr>
        <p:spPr>
          <a:xfrm rot="10800000" flipH="1">
            <a:off x="525" y="-17727"/>
            <a:ext cx="9144000" cy="5163300"/>
          </a:xfrm>
          <a:prstGeom prst="rect">
            <a:avLst/>
          </a:prstGeom>
          <a:gradFill>
            <a:gsLst>
              <a:gs pos="0">
                <a:srgbClr val="242637"/>
              </a:gs>
              <a:gs pos="51000">
                <a:srgbClr val="242637"/>
              </a:gs>
              <a:gs pos="100000">
                <a:srgbClr val="33364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496" y="1680109"/>
            <a:ext cx="9144055" cy="3465466"/>
          </a:xfrm>
          <a:custGeom>
            <a:avLst/>
            <a:gdLst/>
            <a:ahLst/>
            <a:cxnLst/>
            <a:rect l="l" t="t" r="r" b="b"/>
            <a:pathLst>
              <a:path w="110050" h="31063" extrusionOk="0">
                <a:moveTo>
                  <a:pt x="83462" y="76"/>
                </a:moveTo>
                <a:cubicBezTo>
                  <a:pt x="83882" y="76"/>
                  <a:pt x="84281" y="93"/>
                  <a:pt x="84668" y="134"/>
                </a:cubicBezTo>
                <a:cubicBezTo>
                  <a:pt x="84483" y="724"/>
                  <a:pt x="84333" y="1349"/>
                  <a:pt x="84192" y="1974"/>
                </a:cubicBezTo>
                <a:cubicBezTo>
                  <a:pt x="83768" y="1900"/>
                  <a:pt x="83310" y="1874"/>
                  <a:pt x="82824" y="1874"/>
                </a:cubicBezTo>
                <a:cubicBezTo>
                  <a:pt x="82555" y="1874"/>
                  <a:pt x="82277" y="1882"/>
                  <a:pt x="81991" y="1895"/>
                </a:cubicBezTo>
                <a:cubicBezTo>
                  <a:pt x="81736" y="1895"/>
                  <a:pt x="81472" y="1930"/>
                  <a:pt x="81252" y="1930"/>
                </a:cubicBezTo>
                <a:cubicBezTo>
                  <a:pt x="81366" y="1349"/>
                  <a:pt x="81516" y="759"/>
                  <a:pt x="81692" y="169"/>
                </a:cubicBezTo>
                <a:cubicBezTo>
                  <a:pt x="81991" y="134"/>
                  <a:pt x="82247" y="99"/>
                  <a:pt x="82537" y="99"/>
                </a:cubicBezTo>
                <a:cubicBezTo>
                  <a:pt x="82858" y="84"/>
                  <a:pt x="83165" y="76"/>
                  <a:pt x="83462" y="76"/>
                </a:cubicBezTo>
                <a:close/>
                <a:moveTo>
                  <a:pt x="81586" y="169"/>
                </a:moveTo>
                <a:lnTo>
                  <a:pt x="81586" y="169"/>
                </a:lnTo>
                <a:cubicBezTo>
                  <a:pt x="81401" y="759"/>
                  <a:pt x="81296" y="1349"/>
                  <a:pt x="81146" y="1930"/>
                </a:cubicBezTo>
                <a:cubicBezTo>
                  <a:pt x="80195" y="2044"/>
                  <a:pt x="79236" y="2229"/>
                  <a:pt x="78320" y="2520"/>
                </a:cubicBezTo>
                <a:cubicBezTo>
                  <a:pt x="78434" y="1974"/>
                  <a:pt x="78575" y="1384"/>
                  <a:pt x="78725" y="830"/>
                </a:cubicBezTo>
                <a:cubicBezTo>
                  <a:pt x="79605" y="539"/>
                  <a:pt x="80591" y="319"/>
                  <a:pt x="81586" y="169"/>
                </a:cubicBezTo>
                <a:close/>
                <a:moveTo>
                  <a:pt x="84773" y="169"/>
                </a:moveTo>
                <a:cubicBezTo>
                  <a:pt x="85768" y="284"/>
                  <a:pt x="86684" y="574"/>
                  <a:pt x="87494" y="944"/>
                </a:cubicBezTo>
                <a:cubicBezTo>
                  <a:pt x="87274" y="1534"/>
                  <a:pt x="87089" y="2150"/>
                  <a:pt x="86974" y="2775"/>
                </a:cubicBezTo>
                <a:cubicBezTo>
                  <a:pt x="86173" y="2370"/>
                  <a:pt x="85293" y="2115"/>
                  <a:pt x="84263" y="1974"/>
                </a:cubicBezTo>
                <a:cubicBezTo>
                  <a:pt x="84412" y="1349"/>
                  <a:pt x="84553" y="759"/>
                  <a:pt x="84773" y="169"/>
                </a:cubicBezTo>
                <a:close/>
                <a:moveTo>
                  <a:pt x="78655" y="874"/>
                </a:moveTo>
                <a:cubicBezTo>
                  <a:pt x="78470" y="1419"/>
                  <a:pt x="78355" y="1974"/>
                  <a:pt x="78250" y="2555"/>
                </a:cubicBezTo>
                <a:cubicBezTo>
                  <a:pt x="77334" y="2810"/>
                  <a:pt x="76489" y="3180"/>
                  <a:pt x="75644" y="3656"/>
                </a:cubicBezTo>
                <a:cubicBezTo>
                  <a:pt x="75714" y="3110"/>
                  <a:pt x="75829" y="2590"/>
                  <a:pt x="75969" y="2080"/>
                </a:cubicBezTo>
                <a:cubicBezTo>
                  <a:pt x="76815" y="1604"/>
                  <a:pt x="77695" y="1199"/>
                  <a:pt x="78655" y="874"/>
                </a:cubicBezTo>
                <a:close/>
                <a:moveTo>
                  <a:pt x="82621" y="1956"/>
                </a:moveTo>
                <a:cubicBezTo>
                  <a:pt x="83163" y="1956"/>
                  <a:pt x="83689" y="1994"/>
                  <a:pt x="84192" y="2044"/>
                </a:cubicBezTo>
                <a:cubicBezTo>
                  <a:pt x="84043" y="2775"/>
                  <a:pt x="83937" y="3550"/>
                  <a:pt x="83858" y="4281"/>
                </a:cubicBezTo>
                <a:cubicBezTo>
                  <a:pt x="83450" y="4239"/>
                  <a:pt x="83055" y="4222"/>
                  <a:pt x="82658" y="4222"/>
                </a:cubicBezTo>
                <a:cubicBezTo>
                  <a:pt x="82377" y="4222"/>
                  <a:pt x="82095" y="4231"/>
                  <a:pt x="81806" y="4245"/>
                </a:cubicBezTo>
                <a:cubicBezTo>
                  <a:pt x="81516" y="4245"/>
                  <a:pt x="81181" y="4281"/>
                  <a:pt x="80891" y="4316"/>
                </a:cubicBezTo>
                <a:cubicBezTo>
                  <a:pt x="80961" y="3550"/>
                  <a:pt x="81076" y="2775"/>
                  <a:pt x="81217" y="2044"/>
                </a:cubicBezTo>
                <a:cubicBezTo>
                  <a:pt x="81472" y="2009"/>
                  <a:pt x="81736" y="1974"/>
                  <a:pt x="81991" y="1974"/>
                </a:cubicBezTo>
                <a:cubicBezTo>
                  <a:pt x="82203" y="1962"/>
                  <a:pt x="82413" y="1956"/>
                  <a:pt x="82621" y="1956"/>
                </a:cubicBezTo>
                <a:close/>
                <a:moveTo>
                  <a:pt x="87564" y="979"/>
                </a:moveTo>
                <a:cubicBezTo>
                  <a:pt x="88409" y="1419"/>
                  <a:pt x="89175" y="1974"/>
                  <a:pt x="89836" y="2590"/>
                </a:cubicBezTo>
                <a:cubicBezTo>
                  <a:pt x="89660" y="3145"/>
                  <a:pt x="89510" y="3770"/>
                  <a:pt x="89395" y="4351"/>
                </a:cubicBezTo>
                <a:cubicBezTo>
                  <a:pt x="88700" y="3770"/>
                  <a:pt x="87934" y="3215"/>
                  <a:pt x="87054" y="2810"/>
                </a:cubicBezTo>
                <a:cubicBezTo>
                  <a:pt x="87194" y="2194"/>
                  <a:pt x="87344" y="1569"/>
                  <a:pt x="87564" y="979"/>
                </a:cubicBezTo>
                <a:close/>
                <a:moveTo>
                  <a:pt x="81146" y="2044"/>
                </a:moveTo>
                <a:lnTo>
                  <a:pt x="81146" y="2044"/>
                </a:lnTo>
                <a:cubicBezTo>
                  <a:pt x="80996" y="2775"/>
                  <a:pt x="80891" y="3550"/>
                  <a:pt x="80812" y="4316"/>
                </a:cubicBezTo>
                <a:cubicBezTo>
                  <a:pt x="79790" y="4430"/>
                  <a:pt x="78875" y="4615"/>
                  <a:pt x="77994" y="4906"/>
                </a:cubicBezTo>
                <a:cubicBezTo>
                  <a:pt x="78065" y="4131"/>
                  <a:pt x="78170" y="3365"/>
                  <a:pt x="78320" y="2634"/>
                </a:cubicBezTo>
                <a:cubicBezTo>
                  <a:pt x="79200" y="2335"/>
                  <a:pt x="80151" y="2150"/>
                  <a:pt x="81146" y="2044"/>
                </a:cubicBezTo>
                <a:close/>
                <a:moveTo>
                  <a:pt x="84263" y="2044"/>
                </a:moveTo>
                <a:cubicBezTo>
                  <a:pt x="85293" y="2194"/>
                  <a:pt x="86173" y="2485"/>
                  <a:pt x="86974" y="2854"/>
                </a:cubicBezTo>
                <a:cubicBezTo>
                  <a:pt x="86833" y="3550"/>
                  <a:pt x="86719" y="4245"/>
                  <a:pt x="86684" y="4941"/>
                </a:cubicBezTo>
                <a:cubicBezTo>
                  <a:pt x="85803" y="4615"/>
                  <a:pt x="84888" y="4430"/>
                  <a:pt x="83937" y="4316"/>
                </a:cubicBezTo>
                <a:cubicBezTo>
                  <a:pt x="84007" y="3550"/>
                  <a:pt x="84113" y="2775"/>
                  <a:pt x="84263" y="2044"/>
                </a:cubicBezTo>
                <a:close/>
                <a:moveTo>
                  <a:pt x="75864" y="2115"/>
                </a:moveTo>
                <a:lnTo>
                  <a:pt x="75864" y="2115"/>
                </a:lnTo>
                <a:cubicBezTo>
                  <a:pt x="75749" y="2634"/>
                  <a:pt x="75644" y="3180"/>
                  <a:pt x="75529" y="3691"/>
                </a:cubicBezTo>
                <a:cubicBezTo>
                  <a:pt x="74913" y="4061"/>
                  <a:pt x="74323" y="4430"/>
                  <a:pt x="73733" y="4871"/>
                </a:cubicBezTo>
                <a:cubicBezTo>
                  <a:pt x="73548" y="4976"/>
                  <a:pt x="73372" y="5126"/>
                  <a:pt x="73187" y="5275"/>
                </a:cubicBezTo>
                <a:cubicBezTo>
                  <a:pt x="73258" y="4756"/>
                  <a:pt x="73328" y="4281"/>
                  <a:pt x="73443" y="3805"/>
                </a:cubicBezTo>
                <a:cubicBezTo>
                  <a:pt x="74209" y="3180"/>
                  <a:pt x="74983" y="2634"/>
                  <a:pt x="75864" y="2115"/>
                </a:cubicBezTo>
                <a:close/>
                <a:moveTo>
                  <a:pt x="78214" y="2634"/>
                </a:moveTo>
                <a:lnTo>
                  <a:pt x="78214" y="2634"/>
                </a:lnTo>
                <a:cubicBezTo>
                  <a:pt x="78065" y="3400"/>
                  <a:pt x="77950" y="4175"/>
                  <a:pt x="77880" y="4941"/>
                </a:cubicBezTo>
                <a:cubicBezTo>
                  <a:pt x="76999" y="5196"/>
                  <a:pt x="76154" y="5566"/>
                  <a:pt x="75388" y="6006"/>
                </a:cubicBezTo>
                <a:lnTo>
                  <a:pt x="75388" y="6006"/>
                </a:lnTo>
                <a:cubicBezTo>
                  <a:pt x="75424" y="5196"/>
                  <a:pt x="75494" y="4466"/>
                  <a:pt x="75608" y="3770"/>
                </a:cubicBezTo>
                <a:cubicBezTo>
                  <a:pt x="76410" y="3330"/>
                  <a:pt x="77290" y="2925"/>
                  <a:pt x="78214" y="2634"/>
                </a:cubicBezTo>
                <a:close/>
                <a:moveTo>
                  <a:pt x="87054" y="2890"/>
                </a:moveTo>
                <a:cubicBezTo>
                  <a:pt x="87899" y="3330"/>
                  <a:pt x="88665" y="3840"/>
                  <a:pt x="89395" y="4466"/>
                </a:cubicBezTo>
                <a:cubicBezTo>
                  <a:pt x="89290" y="5011"/>
                  <a:pt x="89255" y="5566"/>
                  <a:pt x="89219" y="6156"/>
                </a:cubicBezTo>
                <a:cubicBezTo>
                  <a:pt x="88445" y="5672"/>
                  <a:pt x="87599" y="5275"/>
                  <a:pt x="86754" y="4976"/>
                </a:cubicBezTo>
                <a:cubicBezTo>
                  <a:pt x="86833" y="4281"/>
                  <a:pt x="86904" y="3585"/>
                  <a:pt x="87054" y="2890"/>
                </a:cubicBezTo>
                <a:close/>
                <a:moveTo>
                  <a:pt x="89915" y="2634"/>
                </a:moveTo>
                <a:cubicBezTo>
                  <a:pt x="90610" y="3251"/>
                  <a:pt x="91235" y="3955"/>
                  <a:pt x="91817" y="4686"/>
                </a:cubicBezTo>
                <a:cubicBezTo>
                  <a:pt x="91640" y="5275"/>
                  <a:pt x="91526" y="5857"/>
                  <a:pt x="91491" y="6482"/>
                </a:cubicBezTo>
                <a:cubicBezTo>
                  <a:pt x="90830" y="5751"/>
                  <a:pt x="90205" y="5055"/>
                  <a:pt x="89475" y="4430"/>
                </a:cubicBezTo>
                <a:cubicBezTo>
                  <a:pt x="89580" y="3805"/>
                  <a:pt x="89730" y="3215"/>
                  <a:pt x="89915" y="2634"/>
                </a:cubicBezTo>
                <a:close/>
                <a:moveTo>
                  <a:pt x="82349" y="4302"/>
                </a:moveTo>
                <a:cubicBezTo>
                  <a:pt x="82852" y="4302"/>
                  <a:pt x="83345" y="4337"/>
                  <a:pt x="83858" y="4395"/>
                </a:cubicBezTo>
                <a:cubicBezTo>
                  <a:pt x="83787" y="5231"/>
                  <a:pt x="83752" y="6077"/>
                  <a:pt x="83752" y="6922"/>
                </a:cubicBezTo>
                <a:cubicBezTo>
                  <a:pt x="83277" y="6887"/>
                  <a:pt x="82757" y="6887"/>
                  <a:pt x="82282" y="6887"/>
                </a:cubicBezTo>
                <a:cubicBezTo>
                  <a:pt x="81771" y="6922"/>
                  <a:pt x="81252" y="6957"/>
                  <a:pt x="80741" y="7036"/>
                </a:cubicBezTo>
                <a:cubicBezTo>
                  <a:pt x="80741" y="6156"/>
                  <a:pt x="80812" y="5275"/>
                  <a:pt x="80891" y="4395"/>
                </a:cubicBezTo>
                <a:cubicBezTo>
                  <a:pt x="81181" y="4351"/>
                  <a:pt x="81516" y="4316"/>
                  <a:pt x="81806" y="4316"/>
                </a:cubicBezTo>
                <a:cubicBezTo>
                  <a:pt x="81989" y="4307"/>
                  <a:pt x="82170" y="4302"/>
                  <a:pt x="82349" y="4302"/>
                </a:cubicBezTo>
                <a:close/>
                <a:moveTo>
                  <a:pt x="73328" y="3911"/>
                </a:moveTo>
                <a:lnTo>
                  <a:pt x="73328" y="3911"/>
                </a:lnTo>
                <a:cubicBezTo>
                  <a:pt x="73223" y="4351"/>
                  <a:pt x="73152" y="4871"/>
                  <a:pt x="73073" y="5346"/>
                </a:cubicBezTo>
                <a:cubicBezTo>
                  <a:pt x="72377" y="5892"/>
                  <a:pt x="71717" y="6517"/>
                  <a:pt x="71022" y="7212"/>
                </a:cubicBezTo>
                <a:cubicBezTo>
                  <a:pt x="71092" y="6737"/>
                  <a:pt x="71171" y="6332"/>
                  <a:pt x="71242" y="5892"/>
                </a:cubicBezTo>
                <a:cubicBezTo>
                  <a:pt x="71902" y="5196"/>
                  <a:pt x="72597" y="4536"/>
                  <a:pt x="73328" y="3911"/>
                </a:cubicBezTo>
                <a:close/>
                <a:moveTo>
                  <a:pt x="83937" y="4395"/>
                </a:moveTo>
                <a:cubicBezTo>
                  <a:pt x="84853" y="4501"/>
                  <a:pt x="85803" y="4721"/>
                  <a:pt x="86684" y="5011"/>
                </a:cubicBezTo>
                <a:cubicBezTo>
                  <a:pt x="86613" y="5821"/>
                  <a:pt x="86613" y="6631"/>
                  <a:pt x="86649" y="7397"/>
                </a:cubicBezTo>
                <a:cubicBezTo>
                  <a:pt x="85733" y="7142"/>
                  <a:pt x="84817" y="6992"/>
                  <a:pt x="83858" y="6922"/>
                </a:cubicBezTo>
                <a:cubicBezTo>
                  <a:pt x="83823" y="6077"/>
                  <a:pt x="83858" y="5231"/>
                  <a:pt x="83937" y="4395"/>
                </a:cubicBezTo>
                <a:close/>
                <a:moveTo>
                  <a:pt x="75529" y="3805"/>
                </a:moveTo>
                <a:lnTo>
                  <a:pt x="75529" y="3805"/>
                </a:lnTo>
                <a:cubicBezTo>
                  <a:pt x="75424" y="4501"/>
                  <a:pt x="75353" y="5275"/>
                  <a:pt x="75274" y="6041"/>
                </a:cubicBezTo>
                <a:cubicBezTo>
                  <a:pt x="74473" y="6482"/>
                  <a:pt x="73698" y="6992"/>
                  <a:pt x="73002" y="7547"/>
                </a:cubicBezTo>
                <a:cubicBezTo>
                  <a:pt x="73002" y="6772"/>
                  <a:pt x="73073" y="6077"/>
                  <a:pt x="73152" y="5381"/>
                </a:cubicBezTo>
                <a:cubicBezTo>
                  <a:pt x="73883" y="4791"/>
                  <a:pt x="74693" y="4281"/>
                  <a:pt x="75529" y="3805"/>
                </a:cubicBezTo>
                <a:close/>
                <a:moveTo>
                  <a:pt x="80776" y="4395"/>
                </a:moveTo>
                <a:lnTo>
                  <a:pt x="80776" y="4395"/>
                </a:lnTo>
                <a:cubicBezTo>
                  <a:pt x="80706" y="5275"/>
                  <a:pt x="80671" y="6156"/>
                  <a:pt x="80671" y="7036"/>
                </a:cubicBezTo>
                <a:cubicBezTo>
                  <a:pt x="79676" y="7142"/>
                  <a:pt x="78760" y="7362"/>
                  <a:pt x="77845" y="7653"/>
                </a:cubicBezTo>
                <a:cubicBezTo>
                  <a:pt x="77845" y="6737"/>
                  <a:pt x="77880" y="5857"/>
                  <a:pt x="77994" y="4976"/>
                </a:cubicBezTo>
                <a:cubicBezTo>
                  <a:pt x="78875" y="4721"/>
                  <a:pt x="79790" y="4501"/>
                  <a:pt x="80776" y="4395"/>
                </a:cubicBezTo>
                <a:close/>
                <a:moveTo>
                  <a:pt x="89475" y="4536"/>
                </a:moveTo>
                <a:cubicBezTo>
                  <a:pt x="90170" y="5161"/>
                  <a:pt x="90830" y="5857"/>
                  <a:pt x="91456" y="6596"/>
                </a:cubicBezTo>
                <a:cubicBezTo>
                  <a:pt x="91420" y="6992"/>
                  <a:pt x="91420" y="7432"/>
                  <a:pt x="91420" y="7837"/>
                </a:cubicBezTo>
                <a:cubicBezTo>
                  <a:pt x="91086" y="7547"/>
                  <a:pt x="90760" y="7256"/>
                  <a:pt x="90425" y="6957"/>
                </a:cubicBezTo>
                <a:cubicBezTo>
                  <a:pt x="90056" y="6702"/>
                  <a:pt x="89695" y="6446"/>
                  <a:pt x="89325" y="6191"/>
                </a:cubicBezTo>
                <a:cubicBezTo>
                  <a:pt x="89325" y="5636"/>
                  <a:pt x="89395" y="5091"/>
                  <a:pt x="89475" y="4536"/>
                </a:cubicBezTo>
                <a:close/>
                <a:moveTo>
                  <a:pt x="86754" y="5055"/>
                </a:moveTo>
                <a:cubicBezTo>
                  <a:pt x="87599" y="5346"/>
                  <a:pt x="88445" y="5751"/>
                  <a:pt x="89219" y="6262"/>
                </a:cubicBezTo>
                <a:cubicBezTo>
                  <a:pt x="89219" y="6957"/>
                  <a:pt x="89219" y="7697"/>
                  <a:pt x="89290" y="8427"/>
                </a:cubicBezTo>
                <a:cubicBezTo>
                  <a:pt x="88480" y="8022"/>
                  <a:pt x="87635" y="7697"/>
                  <a:pt x="86719" y="7432"/>
                </a:cubicBezTo>
                <a:cubicBezTo>
                  <a:pt x="86684" y="6631"/>
                  <a:pt x="86719" y="5857"/>
                  <a:pt x="86754" y="5055"/>
                </a:cubicBezTo>
                <a:close/>
                <a:moveTo>
                  <a:pt x="91896" y="4756"/>
                </a:moveTo>
                <a:cubicBezTo>
                  <a:pt x="92186" y="5126"/>
                  <a:pt x="92442" y="5452"/>
                  <a:pt x="92741" y="5786"/>
                </a:cubicBezTo>
                <a:cubicBezTo>
                  <a:pt x="92996" y="6112"/>
                  <a:pt x="93252" y="6446"/>
                  <a:pt x="93542" y="6772"/>
                </a:cubicBezTo>
                <a:cubicBezTo>
                  <a:pt x="93357" y="7327"/>
                  <a:pt x="93252" y="7917"/>
                  <a:pt x="93216" y="8463"/>
                </a:cubicBezTo>
                <a:cubicBezTo>
                  <a:pt x="92882" y="8137"/>
                  <a:pt x="92591" y="7802"/>
                  <a:pt x="92301" y="7432"/>
                </a:cubicBezTo>
                <a:cubicBezTo>
                  <a:pt x="92081" y="7142"/>
                  <a:pt x="91817" y="6851"/>
                  <a:pt x="91561" y="6552"/>
                </a:cubicBezTo>
                <a:cubicBezTo>
                  <a:pt x="91596" y="5971"/>
                  <a:pt x="91711" y="5346"/>
                  <a:pt x="91896" y="4756"/>
                </a:cubicBezTo>
                <a:close/>
                <a:moveTo>
                  <a:pt x="77880" y="5011"/>
                </a:moveTo>
                <a:cubicBezTo>
                  <a:pt x="77809" y="5892"/>
                  <a:pt x="77774" y="6772"/>
                  <a:pt x="77774" y="7653"/>
                </a:cubicBezTo>
                <a:cubicBezTo>
                  <a:pt x="76929" y="7952"/>
                  <a:pt x="76119" y="8278"/>
                  <a:pt x="75353" y="8683"/>
                </a:cubicBezTo>
                <a:cubicBezTo>
                  <a:pt x="75309" y="7767"/>
                  <a:pt x="75309" y="6922"/>
                  <a:pt x="75388" y="6077"/>
                </a:cubicBezTo>
                <a:cubicBezTo>
                  <a:pt x="76154" y="5672"/>
                  <a:pt x="76999" y="5311"/>
                  <a:pt x="77880" y="5011"/>
                </a:cubicBezTo>
                <a:close/>
                <a:moveTo>
                  <a:pt x="71127" y="6006"/>
                </a:moveTo>
                <a:cubicBezTo>
                  <a:pt x="71057" y="6446"/>
                  <a:pt x="70986" y="6851"/>
                  <a:pt x="70951" y="7292"/>
                </a:cubicBezTo>
                <a:cubicBezTo>
                  <a:pt x="70396" y="7873"/>
                  <a:pt x="69851" y="8498"/>
                  <a:pt x="69261" y="9158"/>
                </a:cubicBezTo>
                <a:cubicBezTo>
                  <a:pt x="69331" y="8753"/>
                  <a:pt x="69366" y="8392"/>
                  <a:pt x="69446" y="7987"/>
                </a:cubicBezTo>
                <a:cubicBezTo>
                  <a:pt x="69956" y="7327"/>
                  <a:pt x="70511" y="6667"/>
                  <a:pt x="71127" y="6006"/>
                </a:cubicBezTo>
                <a:close/>
                <a:moveTo>
                  <a:pt x="73073" y="5452"/>
                </a:moveTo>
                <a:cubicBezTo>
                  <a:pt x="72967" y="6156"/>
                  <a:pt x="72932" y="6851"/>
                  <a:pt x="72888" y="7617"/>
                </a:cubicBezTo>
                <a:cubicBezTo>
                  <a:pt x="72192" y="8172"/>
                  <a:pt x="71532" y="8753"/>
                  <a:pt x="70907" y="9378"/>
                </a:cubicBezTo>
                <a:cubicBezTo>
                  <a:pt x="70907" y="8683"/>
                  <a:pt x="70951" y="7987"/>
                  <a:pt x="71022" y="7327"/>
                </a:cubicBezTo>
                <a:cubicBezTo>
                  <a:pt x="71647" y="6667"/>
                  <a:pt x="72342" y="6041"/>
                  <a:pt x="73073" y="5452"/>
                </a:cubicBezTo>
                <a:close/>
                <a:moveTo>
                  <a:pt x="83017" y="6966"/>
                </a:moveTo>
                <a:cubicBezTo>
                  <a:pt x="83266" y="6966"/>
                  <a:pt x="83514" y="6975"/>
                  <a:pt x="83752" y="6992"/>
                </a:cubicBezTo>
                <a:cubicBezTo>
                  <a:pt x="83787" y="7802"/>
                  <a:pt x="83823" y="8612"/>
                  <a:pt x="83893" y="9413"/>
                </a:cubicBezTo>
                <a:cubicBezTo>
                  <a:pt x="83717" y="9403"/>
                  <a:pt x="83537" y="9399"/>
                  <a:pt x="83356" y="9399"/>
                </a:cubicBezTo>
                <a:cubicBezTo>
                  <a:pt x="82902" y="9399"/>
                  <a:pt x="82438" y="9426"/>
                  <a:pt x="81991" y="9457"/>
                </a:cubicBezTo>
                <a:cubicBezTo>
                  <a:pt x="81586" y="9493"/>
                  <a:pt x="81181" y="9528"/>
                  <a:pt x="80812" y="9563"/>
                </a:cubicBezTo>
                <a:cubicBezTo>
                  <a:pt x="80776" y="8753"/>
                  <a:pt x="80741" y="7917"/>
                  <a:pt x="80741" y="7107"/>
                </a:cubicBezTo>
                <a:cubicBezTo>
                  <a:pt x="81252" y="7036"/>
                  <a:pt x="81771" y="6992"/>
                  <a:pt x="82282" y="6992"/>
                </a:cubicBezTo>
                <a:cubicBezTo>
                  <a:pt x="82520" y="6975"/>
                  <a:pt x="82768" y="6966"/>
                  <a:pt x="83017" y="6966"/>
                </a:cubicBezTo>
                <a:close/>
                <a:moveTo>
                  <a:pt x="91526" y="6667"/>
                </a:moveTo>
                <a:cubicBezTo>
                  <a:pt x="91781" y="6957"/>
                  <a:pt x="92001" y="7212"/>
                  <a:pt x="92257" y="7512"/>
                </a:cubicBezTo>
                <a:cubicBezTo>
                  <a:pt x="92556" y="7873"/>
                  <a:pt x="92882" y="8242"/>
                  <a:pt x="93181" y="8612"/>
                </a:cubicBezTo>
                <a:cubicBezTo>
                  <a:pt x="93137" y="8973"/>
                  <a:pt x="93137" y="9343"/>
                  <a:pt x="93181" y="9748"/>
                </a:cubicBezTo>
                <a:cubicBezTo>
                  <a:pt x="92626" y="9123"/>
                  <a:pt x="92116" y="8498"/>
                  <a:pt x="91491" y="7952"/>
                </a:cubicBezTo>
                <a:cubicBezTo>
                  <a:pt x="91491" y="7512"/>
                  <a:pt x="91491" y="7107"/>
                  <a:pt x="91526" y="6667"/>
                </a:cubicBezTo>
                <a:close/>
                <a:moveTo>
                  <a:pt x="83858" y="6992"/>
                </a:moveTo>
                <a:cubicBezTo>
                  <a:pt x="84817" y="7071"/>
                  <a:pt x="85733" y="7256"/>
                  <a:pt x="86649" y="7512"/>
                </a:cubicBezTo>
                <a:cubicBezTo>
                  <a:pt x="86684" y="8278"/>
                  <a:pt x="86754" y="9017"/>
                  <a:pt x="86869" y="9783"/>
                </a:cubicBezTo>
                <a:cubicBezTo>
                  <a:pt x="85918" y="9563"/>
                  <a:pt x="84958" y="9457"/>
                  <a:pt x="83972" y="9413"/>
                </a:cubicBezTo>
                <a:cubicBezTo>
                  <a:pt x="83893" y="8612"/>
                  <a:pt x="83858" y="7802"/>
                  <a:pt x="83858" y="6992"/>
                </a:cubicBezTo>
                <a:close/>
                <a:moveTo>
                  <a:pt x="89325" y="6297"/>
                </a:moveTo>
                <a:lnTo>
                  <a:pt x="89325" y="6297"/>
                </a:lnTo>
                <a:cubicBezTo>
                  <a:pt x="89695" y="6517"/>
                  <a:pt x="90021" y="6772"/>
                  <a:pt x="90355" y="7036"/>
                </a:cubicBezTo>
                <a:cubicBezTo>
                  <a:pt x="90760" y="7327"/>
                  <a:pt x="91086" y="7653"/>
                  <a:pt x="91420" y="7987"/>
                </a:cubicBezTo>
                <a:cubicBezTo>
                  <a:pt x="91456" y="8612"/>
                  <a:pt x="91526" y="9272"/>
                  <a:pt x="91640" y="9898"/>
                </a:cubicBezTo>
                <a:cubicBezTo>
                  <a:pt x="91420" y="9748"/>
                  <a:pt x="91200" y="9563"/>
                  <a:pt x="90980" y="9413"/>
                </a:cubicBezTo>
                <a:cubicBezTo>
                  <a:pt x="90461" y="9052"/>
                  <a:pt x="89950" y="8753"/>
                  <a:pt x="89395" y="8498"/>
                </a:cubicBezTo>
                <a:cubicBezTo>
                  <a:pt x="89325" y="7767"/>
                  <a:pt x="89290" y="7036"/>
                  <a:pt x="89325" y="6297"/>
                </a:cubicBezTo>
                <a:close/>
                <a:moveTo>
                  <a:pt x="7669" y="7679"/>
                </a:moveTo>
                <a:cubicBezTo>
                  <a:pt x="8850" y="7679"/>
                  <a:pt x="10008" y="7802"/>
                  <a:pt x="11119" y="8058"/>
                </a:cubicBezTo>
                <a:cubicBezTo>
                  <a:pt x="10899" y="8753"/>
                  <a:pt x="10679" y="9457"/>
                  <a:pt x="10424" y="10153"/>
                </a:cubicBezTo>
                <a:cubicBezTo>
                  <a:pt x="9579" y="9968"/>
                  <a:pt x="8698" y="9898"/>
                  <a:pt x="7783" y="9854"/>
                </a:cubicBezTo>
                <a:cubicBezTo>
                  <a:pt x="8038" y="9123"/>
                  <a:pt x="8258" y="8392"/>
                  <a:pt x="8478" y="7732"/>
                </a:cubicBezTo>
                <a:lnTo>
                  <a:pt x="8399" y="7697"/>
                </a:lnTo>
                <a:cubicBezTo>
                  <a:pt x="8179" y="8392"/>
                  <a:pt x="7959" y="9123"/>
                  <a:pt x="7668" y="9854"/>
                </a:cubicBezTo>
                <a:cubicBezTo>
                  <a:pt x="7524" y="9848"/>
                  <a:pt x="7377" y="9845"/>
                  <a:pt x="7229" y="9845"/>
                </a:cubicBezTo>
                <a:cubicBezTo>
                  <a:pt x="6475" y="9845"/>
                  <a:pt x="5679" y="9915"/>
                  <a:pt x="4877" y="10003"/>
                </a:cubicBezTo>
                <a:cubicBezTo>
                  <a:pt x="5142" y="9272"/>
                  <a:pt x="5397" y="8533"/>
                  <a:pt x="5617" y="7802"/>
                </a:cubicBezTo>
                <a:lnTo>
                  <a:pt x="5582" y="7802"/>
                </a:lnTo>
                <a:cubicBezTo>
                  <a:pt x="6283" y="7721"/>
                  <a:pt x="6980" y="7679"/>
                  <a:pt x="7669" y="7679"/>
                </a:cubicBezTo>
                <a:close/>
                <a:moveTo>
                  <a:pt x="75274" y="6156"/>
                </a:moveTo>
                <a:cubicBezTo>
                  <a:pt x="75239" y="6957"/>
                  <a:pt x="75203" y="7837"/>
                  <a:pt x="75239" y="8718"/>
                </a:cubicBezTo>
                <a:cubicBezTo>
                  <a:pt x="74473" y="9123"/>
                  <a:pt x="73733" y="9598"/>
                  <a:pt x="73038" y="10153"/>
                </a:cubicBezTo>
                <a:cubicBezTo>
                  <a:pt x="72967" y="9272"/>
                  <a:pt x="72967" y="8427"/>
                  <a:pt x="72967" y="7653"/>
                </a:cubicBezTo>
                <a:cubicBezTo>
                  <a:pt x="73698" y="7107"/>
                  <a:pt x="74473" y="6596"/>
                  <a:pt x="75274" y="6156"/>
                </a:cubicBezTo>
                <a:close/>
                <a:moveTo>
                  <a:pt x="80671" y="7107"/>
                </a:moveTo>
                <a:cubicBezTo>
                  <a:pt x="80671" y="7952"/>
                  <a:pt x="80706" y="8753"/>
                  <a:pt x="80741" y="9563"/>
                </a:cubicBezTo>
                <a:cubicBezTo>
                  <a:pt x="79711" y="9713"/>
                  <a:pt x="78795" y="9898"/>
                  <a:pt x="77915" y="10188"/>
                </a:cubicBezTo>
                <a:cubicBezTo>
                  <a:pt x="77880" y="9378"/>
                  <a:pt x="77845" y="8577"/>
                  <a:pt x="77845" y="7732"/>
                </a:cubicBezTo>
                <a:cubicBezTo>
                  <a:pt x="78760" y="7432"/>
                  <a:pt x="79676" y="7256"/>
                  <a:pt x="80671" y="7107"/>
                </a:cubicBezTo>
                <a:close/>
                <a:moveTo>
                  <a:pt x="93621" y="6887"/>
                </a:moveTo>
                <a:cubicBezTo>
                  <a:pt x="94167" y="7547"/>
                  <a:pt x="94722" y="8172"/>
                  <a:pt x="95338" y="8797"/>
                </a:cubicBezTo>
                <a:cubicBezTo>
                  <a:pt x="95083" y="9237"/>
                  <a:pt x="94942" y="9713"/>
                  <a:pt x="94863" y="10223"/>
                </a:cubicBezTo>
                <a:cubicBezTo>
                  <a:pt x="94317" y="9677"/>
                  <a:pt x="93762" y="9123"/>
                  <a:pt x="93287" y="8577"/>
                </a:cubicBezTo>
                <a:cubicBezTo>
                  <a:pt x="93322" y="7987"/>
                  <a:pt x="93436" y="7432"/>
                  <a:pt x="93621" y="6887"/>
                </a:cubicBezTo>
                <a:close/>
                <a:moveTo>
                  <a:pt x="5538" y="7802"/>
                </a:moveTo>
                <a:lnTo>
                  <a:pt x="5538" y="7802"/>
                </a:lnTo>
                <a:cubicBezTo>
                  <a:pt x="5282" y="8533"/>
                  <a:pt x="5062" y="9272"/>
                  <a:pt x="4772" y="10038"/>
                </a:cubicBezTo>
                <a:cubicBezTo>
                  <a:pt x="4516" y="10074"/>
                  <a:pt x="4217" y="10118"/>
                  <a:pt x="3962" y="10153"/>
                </a:cubicBezTo>
                <a:cubicBezTo>
                  <a:pt x="3302" y="10259"/>
                  <a:pt x="2606" y="10408"/>
                  <a:pt x="1946" y="10593"/>
                </a:cubicBezTo>
                <a:cubicBezTo>
                  <a:pt x="2201" y="9854"/>
                  <a:pt x="2421" y="9123"/>
                  <a:pt x="2676" y="8427"/>
                </a:cubicBezTo>
                <a:lnTo>
                  <a:pt x="2720" y="8313"/>
                </a:lnTo>
                <a:cubicBezTo>
                  <a:pt x="3671" y="8058"/>
                  <a:pt x="4587" y="7917"/>
                  <a:pt x="5538" y="7802"/>
                </a:cubicBezTo>
                <a:close/>
                <a:moveTo>
                  <a:pt x="86719" y="7512"/>
                </a:moveTo>
                <a:lnTo>
                  <a:pt x="86719" y="7512"/>
                </a:lnTo>
                <a:cubicBezTo>
                  <a:pt x="87635" y="7767"/>
                  <a:pt x="88480" y="8093"/>
                  <a:pt x="89325" y="8533"/>
                </a:cubicBezTo>
                <a:cubicBezTo>
                  <a:pt x="89395" y="9237"/>
                  <a:pt x="89510" y="9933"/>
                  <a:pt x="89616" y="10628"/>
                </a:cubicBezTo>
                <a:cubicBezTo>
                  <a:pt x="88779" y="10259"/>
                  <a:pt x="87855" y="10003"/>
                  <a:pt x="86939" y="9783"/>
                </a:cubicBezTo>
                <a:cubicBezTo>
                  <a:pt x="86833" y="9052"/>
                  <a:pt x="86754" y="8278"/>
                  <a:pt x="86719" y="7512"/>
                </a:cubicBezTo>
                <a:close/>
                <a:moveTo>
                  <a:pt x="11190" y="8058"/>
                </a:moveTo>
                <a:cubicBezTo>
                  <a:pt x="12000" y="8278"/>
                  <a:pt x="12801" y="8533"/>
                  <a:pt x="13541" y="8903"/>
                </a:cubicBezTo>
                <a:cubicBezTo>
                  <a:pt x="13356" y="9598"/>
                  <a:pt x="13136" y="10294"/>
                  <a:pt x="12915" y="10954"/>
                </a:cubicBezTo>
                <a:cubicBezTo>
                  <a:pt x="12185" y="10628"/>
                  <a:pt x="11375" y="10373"/>
                  <a:pt x="10530" y="10188"/>
                </a:cubicBezTo>
                <a:cubicBezTo>
                  <a:pt x="10750" y="9493"/>
                  <a:pt x="10970" y="8797"/>
                  <a:pt x="11190" y="8058"/>
                </a:cubicBezTo>
                <a:close/>
                <a:moveTo>
                  <a:pt x="77774" y="7767"/>
                </a:moveTo>
                <a:cubicBezTo>
                  <a:pt x="77774" y="8577"/>
                  <a:pt x="77774" y="9413"/>
                  <a:pt x="77845" y="10223"/>
                </a:cubicBezTo>
                <a:cubicBezTo>
                  <a:pt x="76999" y="10479"/>
                  <a:pt x="76234" y="10813"/>
                  <a:pt x="75494" y="11174"/>
                </a:cubicBezTo>
                <a:cubicBezTo>
                  <a:pt x="75424" y="10373"/>
                  <a:pt x="75353" y="9563"/>
                  <a:pt x="75353" y="8797"/>
                </a:cubicBezTo>
                <a:cubicBezTo>
                  <a:pt x="76119" y="8357"/>
                  <a:pt x="76929" y="8022"/>
                  <a:pt x="77774" y="7767"/>
                </a:cubicBezTo>
                <a:close/>
                <a:moveTo>
                  <a:pt x="69331" y="8137"/>
                </a:moveTo>
                <a:cubicBezTo>
                  <a:pt x="69261" y="8533"/>
                  <a:pt x="69226" y="8903"/>
                  <a:pt x="69190" y="9308"/>
                </a:cubicBezTo>
                <a:cubicBezTo>
                  <a:pt x="68750" y="9818"/>
                  <a:pt x="68310" y="10408"/>
                  <a:pt x="67870" y="10998"/>
                </a:cubicBezTo>
                <a:cubicBezTo>
                  <a:pt x="67826" y="11068"/>
                  <a:pt x="67755" y="11174"/>
                  <a:pt x="67685" y="11253"/>
                </a:cubicBezTo>
                <a:cubicBezTo>
                  <a:pt x="67720" y="10884"/>
                  <a:pt x="67791" y="10558"/>
                  <a:pt x="67870" y="10188"/>
                </a:cubicBezTo>
                <a:lnTo>
                  <a:pt x="67826" y="10188"/>
                </a:lnTo>
                <a:cubicBezTo>
                  <a:pt x="67975" y="9968"/>
                  <a:pt x="68160" y="9783"/>
                  <a:pt x="68310" y="9563"/>
                </a:cubicBezTo>
                <a:cubicBezTo>
                  <a:pt x="68636" y="9088"/>
                  <a:pt x="68970" y="8612"/>
                  <a:pt x="69331" y="8137"/>
                </a:cubicBezTo>
                <a:close/>
                <a:moveTo>
                  <a:pt x="70907" y="7432"/>
                </a:moveTo>
                <a:lnTo>
                  <a:pt x="70907" y="7432"/>
                </a:lnTo>
                <a:cubicBezTo>
                  <a:pt x="70837" y="8093"/>
                  <a:pt x="70837" y="8753"/>
                  <a:pt x="70837" y="9457"/>
                </a:cubicBezTo>
                <a:cubicBezTo>
                  <a:pt x="70247" y="10038"/>
                  <a:pt x="69701" y="10663"/>
                  <a:pt x="69190" y="11253"/>
                </a:cubicBezTo>
                <a:cubicBezTo>
                  <a:pt x="69190" y="10593"/>
                  <a:pt x="69190" y="9968"/>
                  <a:pt x="69261" y="9308"/>
                </a:cubicBezTo>
                <a:cubicBezTo>
                  <a:pt x="69771" y="8683"/>
                  <a:pt x="70326" y="8058"/>
                  <a:pt x="70907" y="7432"/>
                </a:cubicBezTo>
                <a:close/>
                <a:moveTo>
                  <a:pt x="91491" y="8058"/>
                </a:moveTo>
                <a:lnTo>
                  <a:pt x="91491" y="8058"/>
                </a:lnTo>
                <a:cubicBezTo>
                  <a:pt x="92116" y="8647"/>
                  <a:pt x="92626" y="9272"/>
                  <a:pt x="93181" y="9898"/>
                </a:cubicBezTo>
                <a:cubicBezTo>
                  <a:pt x="93216" y="10408"/>
                  <a:pt x="93252" y="10954"/>
                  <a:pt x="93401" y="11509"/>
                </a:cubicBezTo>
                <a:cubicBezTo>
                  <a:pt x="92847" y="10954"/>
                  <a:pt x="92301" y="10443"/>
                  <a:pt x="91711" y="9968"/>
                </a:cubicBezTo>
                <a:cubicBezTo>
                  <a:pt x="91596" y="9343"/>
                  <a:pt x="91526" y="8683"/>
                  <a:pt x="91491" y="8058"/>
                </a:cubicBezTo>
                <a:close/>
                <a:moveTo>
                  <a:pt x="93252" y="8683"/>
                </a:moveTo>
                <a:cubicBezTo>
                  <a:pt x="93762" y="9237"/>
                  <a:pt x="94282" y="9783"/>
                  <a:pt x="94827" y="10338"/>
                </a:cubicBezTo>
                <a:cubicBezTo>
                  <a:pt x="94792" y="10778"/>
                  <a:pt x="94792" y="11218"/>
                  <a:pt x="94863" y="11694"/>
                </a:cubicBezTo>
                <a:cubicBezTo>
                  <a:pt x="94352" y="11139"/>
                  <a:pt x="93841" y="10558"/>
                  <a:pt x="93357" y="10003"/>
                </a:cubicBezTo>
                <a:cubicBezTo>
                  <a:pt x="93322" y="9968"/>
                  <a:pt x="93287" y="9898"/>
                  <a:pt x="93252" y="9854"/>
                </a:cubicBezTo>
                <a:cubicBezTo>
                  <a:pt x="93216" y="9457"/>
                  <a:pt x="93252" y="9088"/>
                  <a:pt x="93252" y="8683"/>
                </a:cubicBezTo>
                <a:close/>
                <a:moveTo>
                  <a:pt x="72888" y="7732"/>
                </a:moveTo>
                <a:lnTo>
                  <a:pt x="72888" y="7732"/>
                </a:lnTo>
                <a:cubicBezTo>
                  <a:pt x="72853" y="8498"/>
                  <a:pt x="72888" y="9343"/>
                  <a:pt x="72932" y="10188"/>
                </a:cubicBezTo>
                <a:cubicBezTo>
                  <a:pt x="72307" y="10699"/>
                  <a:pt x="71647" y="11253"/>
                  <a:pt x="71022" y="11834"/>
                </a:cubicBezTo>
                <a:cubicBezTo>
                  <a:pt x="70951" y="11033"/>
                  <a:pt x="70907" y="10259"/>
                  <a:pt x="70907" y="9493"/>
                </a:cubicBezTo>
                <a:cubicBezTo>
                  <a:pt x="71532" y="8867"/>
                  <a:pt x="72192" y="8278"/>
                  <a:pt x="72888" y="7732"/>
                </a:cubicBezTo>
                <a:close/>
                <a:moveTo>
                  <a:pt x="83893" y="9493"/>
                </a:moveTo>
                <a:cubicBezTo>
                  <a:pt x="83972" y="10259"/>
                  <a:pt x="84078" y="10998"/>
                  <a:pt x="84192" y="11729"/>
                </a:cubicBezTo>
                <a:cubicBezTo>
                  <a:pt x="84037" y="11722"/>
                  <a:pt x="83883" y="11719"/>
                  <a:pt x="83730" y="11719"/>
                </a:cubicBezTo>
                <a:cubicBezTo>
                  <a:pt x="83049" y="11719"/>
                  <a:pt x="82382" y="11777"/>
                  <a:pt x="81692" y="11834"/>
                </a:cubicBezTo>
                <a:cubicBezTo>
                  <a:pt x="81472" y="11878"/>
                  <a:pt x="81252" y="11878"/>
                  <a:pt x="81032" y="11914"/>
                </a:cubicBezTo>
                <a:cubicBezTo>
                  <a:pt x="80961" y="11174"/>
                  <a:pt x="80891" y="10408"/>
                  <a:pt x="80812" y="9633"/>
                </a:cubicBezTo>
                <a:cubicBezTo>
                  <a:pt x="81217" y="9598"/>
                  <a:pt x="81586" y="9563"/>
                  <a:pt x="81991" y="9528"/>
                </a:cubicBezTo>
                <a:cubicBezTo>
                  <a:pt x="82652" y="9493"/>
                  <a:pt x="83277" y="9493"/>
                  <a:pt x="83893" y="9493"/>
                </a:cubicBezTo>
                <a:close/>
                <a:moveTo>
                  <a:pt x="84007" y="9493"/>
                </a:moveTo>
                <a:cubicBezTo>
                  <a:pt x="84958" y="9528"/>
                  <a:pt x="85953" y="9677"/>
                  <a:pt x="86869" y="9854"/>
                </a:cubicBezTo>
                <a:cubicBezTo>
                  <a:pt x="86939" y="10593"/>
                  <a:pt x="87089" y="11289"/>
                  <a:pt x="87194" y="11949"/>
                </a:cubicBezTo>
                <a:cubicBezTo>
                  <a:pt x="86244" y="11799"/>
                  <a:pt x="85258" y="11729"/>
                  <a:pt x="84263" y="11729"/>
                </a:cubicBezTo>
                <a:cubicBezTo>
                  <a:pt x="84157" y="10998"/>
                  <a:pt x="84043" y="10259"/>
                  <a:pt x="84007" y="9493"/>
                </a:cubicBezTo>
                <a:close/>
                <a:moveTo>
                  <a:pt x="89439" y="8577"/>
                </a:moveTo>
                <a:cubicBezTo>
                  <a:pt x="89950" y="8867"/>
                  <a:pt x="90425" y="9158"/>
                  <a:pt x="90901" y="9493"/>
                </a:cubicBezTo>
                <a:cubicBezTo>
                  <a:pt x="91156" y="9633"/>
                  <a:pt x="91420" y="9818"/>
                  <a:pt x="91640" y="10038"/>
                </a:cubicBezTo>
                <a:cubicBezTo>
                  <a:pt x="91746" y="10663"/>
                  <a:pt x="91931" y="11324"/>
                  <a:pt x="92116" y="11949"/>
                </a:cubicBezTo>
                <a:cubicBezTo>
                  <a:pt x="91746" y="11694"/>
                  <a:pt x="91376" y="11473"/>
                  <a:pt x="90980" y="11253"/>
                </a:cubicBezTo>
                <a:cubicBezTo>
                  <a:pt x="90575" y="11068"/>
                  <a:pt x="90170" y="10848"/>
                  <a:pt x="89765" y="10663"/>
                </a:cubicBezTo>
                <a:cubicBezTo>
                  <a:pt x="89616" y="10003"/>
                  <a:pt x="89510" y="9308"/>
                  <a:pt x="89439" y="8577"/>
                </a:cubicBezTo>
                <a:close/>
                <a:moveTo>
                  <a:pt x="95417" y="8832"/>
                </a:moveTo>
                <a:cubicBezTo>
                  <a:pt x="95928" y="9343"/>
                  <a:pt x="96483" y="9818"/>
                  <a:pt x="97099" y="10223"/>
                </a:cubicBezTo>
                <a:cubicBezTo>
                  <a:pt x="97249" y="10338"/>
                  <a:pt x="97398" y="10408"/>
                  <a:pt x="97539" y="10514"/>
                </a:cubicBezTo>
                <a:cubicBezTo>
                  <a:pt x="97284" y="10954"/>
                  <a:pt x="97143" y="11438"/>
                  <a:pt x="97064" y="11949"/>
                </a:cubicBezTo>
                <a:cubicBezTo>
                  <a:pt x="96958" y="11878"/>
                  <a:pt x="96844" y="11799"/>
                  <a:pt x="96703" y="11729"/>
                </a:cubicBezTo>
                <a:cubicBezTo>
                  <a:pt x="96078" y="11289"/>
                  <a:pt x="95488" y="10813"/>
                  <a:pt x="94942" y="10294"/>
                </a:cubicBezTo>
                <a:cubicBezTo>
                  <a:pt x="95012" y="9783"/>
                  <a:pt x="95162" y="9308"/>
                  <a:pt x="95417" y="8832"/>
                </a:cubicBezTo>
                <a:close/>
                <a:moveTo>
                  <a:pt x="7668" y="9933"/>
                </a:moveTo>
                <a:cubicBezTo>
                  <a:pt x="7413" y="10663"/>
                  <a:pt x="7122" y="11359"/>
                  <a:pt x="6788" y="12099"/>
                </a:cubicBezTo>
                <a:cubicBezTo>
                  <a:pt x="5872" y="12099"/>
                  <a:pt x="4921" y="12169"/>
                  <a:pt x="3962" y="12319"/>
                </a:cubicBezTo>
                <a:cubicBezTo>
                  <a:pt x="4296" y="11579"/>
                  <a:pt x="4587" y="10848"/>
                  <a:pt x="4842" y="10118"/>
                </a:cubicBezTo>
                <a:cubicBezTo>
                  <a:pt x="5802" y="9968"/>
                  <a:pt x="6753" y="9933"/>
                  <a:pt x="7668" y="9933"/>
                </a:cubicBezTo>
                <a:close/>
                <a:moveTo>
                  <a:pt x="7739" y="9933"/>
                </a:moveTo>
                <a:cubicBezTo>
                  <a:pt x="8663" y="9968"/>
                  <a:pt x="9579" y="10074"/>
                  <a:pt x="10380" y="10223"/>
                </a:cubicBezTo>
                <a:cubicBezTo>
                  <a:pt x="10160" y="10954"/>
                  <a:pt x="9869" y="11658"/>
                  <a:pt x="9579" y="12354"/>
                </a:cubicBezTo>
                <a:cubicBezTo>
                  <a:pt x="8734" y="12169"/>
                  <a:pt x="7818" y="12099"/>
                  <a:pt x="6858" y="12099"/>
                </a:cubicBezTo>
                <a:cubicBezTo>
                  <a:pt x="7193" y="11359"/>
                  <a:pt x="7483" y="10663"/>
                  <a:pt x="7739" y="9933"/>
                </a:cubicBezTo>
                <a:close/>
                <a:moveTo>
                  <a:pt x="13611" y="8938"/>
                </a:moveTo>
                <a:cubicBezTo>
                  <a:pt x="13981" y="9123"/>
                  <a:pt x="14342" y="9343"/>
                  <a:pt x="14711" y="9563"/>
                </a:cubicBezTo>
                <a:cubicBezTo>
                  <a:pt x="15116" y="9854"/>
                  <a:pt x="15442" y="10118"/>
                  <a:pt x="15777" y="10443"/>
                </a:cubicBezTo>
                <a:lnTo>
                  <a:pt x="15706" y="10699"/>
                </a:lnTo>
                <a:cubicBezTo>
                  <a:pt x="15557" y="11253"/>
                  <a:pt x="15372" y="11834"/>
                  <a:pt x="15187" y="12424"/>
                </a:cubicBezTo>
                <a:cubicBezTo>
                  <a:pt x="14861" y="12134"/>
                  <a:pt x="14491" y="11834"/>
                  <a:pt x="14122" y="11614"/>
                </a:cubicBezTo>
                <a:cubicBezTo>
                  <a:pt x="13761" y="11394"/>
                  <a:pt x="13391" y="11174"/>
                  <a:pt x="12986" y="10998"/>
                </a:cubicBezTo>
                <a:cubicBezTo>
                  <a:pt x="13206" y="10338"/>
                  <a:pt x="13426" y="9633"/>
                  <a:pt x="13611" y="8938"/>
                </a:cubicBezTo>
                <a:close/>
                <a:moveTo>
                  <a:pt x="80741" y="9677"/>
                </a:moveTo>
                <a:cubicBezTo>
                  <a:pt x="80776" y="10408"/>
                  <a:pt x="80856" y="11174"/>
                  <a:pt x="80961" y="11914"/>
                </a:cubicBezTo>
                <a:cubicBezTo>
                  <a:pt x="79931" y="12055"/>
                  <a:pt x="78980" y="12275"/>
                  <a:pt x="78135" y="12539"/>
                </a:cubicBezTo>
                <a:cubicBezTo>
                  <a:pt x="78030" y="11799"/>
                  <a:pt x="77950" y="11033"/>
                  <a:pt x="77915" y="10259"/>
                </a:cubicBezTo>
                <a:cubicBezTo>
                  <a:pt x="78795" y="10003"/>
                  <a:pt x="79755" y="9783"/>
                  <a:pt x="80741" y="9677"/>
                </a:cubicBezTo>
                <a:close/>
                <a:moveTo>
                  <a:pt x="75239" y="8832"/>
                </a:moveTo>
                <a:cubicBezTo>
                  <a:pt x="75274" y="9598"/>
                  <a:pt x="75353" y="10408"/>
                  <a:pt x="75424" y="11253"/>
                </a:cubicBezTo>
                <a:cubicBezTo>
                  <a:pt x="74649" y="11658"/>
                  <a:pt x="73953" y="12099"/>
                  <a:pt x="73258" y="12609"/>
                </a:cubicBezTo>
                <a:cubicBezTo>
                  <a:pt x="73152" y="11799"/>
                  <a:pt x="73073" y="10998"/>
                  <a:pt x="73038" y="10223"/>
                </a:cubicBezTo>
                <a:cubicBezTo>
                  <a:pt x="73733" y="9713"/>
                  <a:pt x="74508" y="9237"/>
                  <a:pt x="75239" y="8832"/>
                </a:cubicBezTo>
                <a:close/>
                <a:moveTo>
                  <a:pt x="86939" y="9898"/>
                </a:moveTo>
                <a:lnTo>
                  <a:pt x="86939" y="9898"/>
                </a:lnTo>
                <a:cubicBezTo>
                  <a:pt x="87899" y="10074"/>
                  <a:pt x="88779" y="10373"/>
                  <a:pt x="89660" y="10734"/>
                </a:cubicBezTo>
                <a:cubicBezTo>
                  <a:pt x="89765" y="11394"/>
                  <a:pt x="89950" y="12019"/>
                  <a:pt x="90135" y="12644"/>
                </a:cubicBezTo>
                <a:cubicBezTo>
                  <a:pt x="89219" y="12354"/>
                  <a:pt x="88260" y="12134"/>
                  <a:pt x="87309" y="11984"/>
                </a:cubicBezTo>
                <a:cubicBezTo>
                  <a:pt x="87159" y="11289"/>
                  <a:pt x="87054" y="10593"/>
                  <a:pt x="86939" y="9898"/>
                </a:cubicBezTo>
                <a:close/>
                <a:moveTo>
                  <a:pt x="4737" y="10118"/>
                </a:moveTo>
                <a:lnTo>
                  <a:pt x="4737" y="10118"/>
                </a:lnTo>
                <a:cubicBezTo>
                  <a:pt x="4481" y="10848"/>
                  <a:pt x="4182" y="11579"/>
                  <a:pt x="3856" y="12319"/>
                </a:cubicBezTo>
                <a:cubicBezTo>
                  <a:pt x="3557" y="12354"/>
                  <a:pt x="3302" y="12389"/>
                  <a:pt x="3011" y="12459"/>
                </a:cubicBezTo>
                <a:cubicBezTo>
                  <a:pt x="2351" y="12574"/>
                  <a:pt x="1655" y="12715"/>
                  <a:pt x="995" y="12900"/>
                </a:cubicBezTo>
                <a:cubicBezTo>
                  <a:pt x="1321" y="12169"/>
                  <a:pt x="1620" y="11438"/>
                  <a:pt x="1911" y="10699"/>
                </a:cubicBezTo>
                <a:cubicBezTo>
                  <a:pt x="2606" y="10514"/>
                  <a:pt x="3302" y="10373"/>
                  <a:pt x="3962" y="10223"/>
                </a:cubicBezTo>
                <a:cubicBezTo>
                  <a:pt x="4217" y="10188"/>
                  <a:pt x="4481" y="10153"/>
                  <a:pt x="4737" y="10118"/>
                </a:cubicBezTo>
                <a:close/>
                <a:moveTo>
                  <a:pt x="10494" y="10259"/>
                </a:moveTo>
                <a:cubicBezTo>
                  <a:pt x="11340" y="10443"/>
                  <a:pt x="12141" y="10699"/>
                  <a:pt x="12880" y="11033"/>
                </a:cubicBezTo>
                <a:cubicBezTo>
                  <a:pt x="12660" y="11729"/>
                  <a:pt x="12405" y="12424"/>
                  <a:pt x="12141" y="13085"/>
                </a:cubicBezTo>
                <a:cubicBezTo>
                  <a:pt x="11375" y="12759"/>
                  <a:pt x="10530" y="12539"/>
                  <a:pt x="9649" y="12354"/>
                </a:cubicBezTo>
                <a:cubicBezTo>
                  <a:pt x="9984" y="11694"/>
                  <a:pt x="10239" y="10954"/>
                  <a:pt x="10494" y="10259"/>
                </a:cubicBezTo>
                <a:close/>
                <a:moveTo>
                  <a:pt x="97618" y="10558"/>
                </a:moveTo>
                <a:cubicBezTo>
                  <a:pt x="98314" y="10998"/>
                  <a:pt x="99080" y="11394"/>
                  <a:pt x="99960" y="11729"/>
                </a:cubicBezTo>
                <a:cubicBezTo>
                  <a:pt x="99740" y="12169"/>
                  <a:pt x="99599" y="12644"/>
                  <a:pt x="99599" y="13155"/>
                </a:cubicBezTo>
                <a:cubicBezTo>
                  <a:pt x="98684" y="12829"/>
                  <a:pt x="97874" y="12424"/>
                  <a:pt x="97143" y="11984"/>
                </a:cubicBezTo>
                <a:cubicBezTo>
                  <a:pt x="97213" y="11509"/>
                  <a:pt x="97363" y="10998"/>
                  <a:pt x="97618" y="10558"/>
                </a:cubicBezTo>
                <a:close/>
                <a:moveTo>
                  <a:pt x="69146" y="9457"/>
                </a:moveTo>
                <a:cubicBezTo>
                  <a:pt x="69111" y="10074"/>
                  <a:pt x="69076" y="10699"/>
                  <a:pt x="69111" y="11359"/>
                </a:cubicBezTo>
                <a:cubicBezTo>
                  <a:pt x="68671" y="11878"/>
                  <a:pt x="68310" y="12354"/>
                  <a:pt x="67940" y="12829"/>
                </a:cubicBezTo>
                <a:cubicBezTo>
                  <a:pt x="67791" y="13014"/>
                  <a:pt x="67685" y="13155"/>
                  <a:pt x="67570" y="13305"/>
                </a:cubicBezTo>
                <a:cubicBezTo>
                  <a:pt x="67535" y="12680"/>
                  <a:pt x="67570" y="12055"/>
                  <a:pt x="67650" y="11438"/>
                </a:cubicBezTo>
                <a:cubicBezTo>
                  <a:pt x="67755" y="11289"/>
                  <a:pt x="67870" y="11174"/>
                  <a:pt x="67940" y="11068"/>
                </a:cubicBezTo>
                <a:cubicBezTo>
                  <a:pt x="68345" y="10514"/>
                  <a:pt x="68750" y="9968"/>
                  <a:pt x="69146" y="9457"/>
                </a:cubicBezTo>
                <a:close/>
                <a:moveTo>
                  <a:pt x="91746" y="10118"/>
                </a:moveTo>
                <a:lnTo>
                  <a:pt x="91746" y="10118"/>
                </a:lnTo>
                <a:cubicBezTo>
                  <a:pt x="92336" y="10593"/>
                  <a:pt x="92882" y="11139"/>
                  <a:pt x="93436" y="11658"/>
                </a:cubicBezTo>
                <a:cubicBezTo>
                  <a:pt x="93542" y="12204"/>
                  <a:pt x="93692" y="12759"/>
                  <a:pt x="93912" y="13340"/>
                </a:cubicBezTo>
                <a:cubicBezTo>
                  <a:pt x="93357" y="12864"/>
                  <a:pt x="92811" y="12424"/>
                  <a:pt x="92221" y="12019"/>
                </a:cubicBezTo>
                <a:cubicBezTo>
                  <a:pt x="92037" y="11394"/>
                  <a:pt x="91861" y="10734"/>
                  <a:pt x="91746" y="10118"/>
                </a:cubicBezTo>
                <a:close/>
                <a:moveTo>
                  <a:pt x="77845" y="10294"/>
                </a:moveTo>
                <a:cubicBezTo>
                  <a:pt x="77880" y="11068"/>
                  <a:pt x="77950" y="11799"/>
                  <a:pt x="78030" y="12539"/>
                </a:cubicBezTo>
                <a:cubicBezTo>
                  <a:pt x="77220" y="12794"/>
                  <a:pt x="76489" y="13085"/>
                  <a:pt x="75793" y="13454"/>
                </a:cubicBezTo>
                <a:cubicBezTo>
                  <a:pt x="75679" y="12715"/>
                  <a:pt x="75573" y="11984"/>
                  <a:pt x="75494" y="11289"/>
                </a:cubicBezTo>
                <a:cubicBezTo>
                  <a:pt x="76234" y="10884"/>
                  <a:pt x="76999" y="10558"/>
                  <a:pt x="77845" y="10294"/>
                </a:cubicBezTo>
                <a:close/>
                <a:moveTo>
                  <a:pt x="93252" y="10003"/>
                </a:moveTo>
                <a:cubicBezTo>
                  <a:pt x="93287" y="10003"/>
                  <a:pt x="93287" y="10038"/>
                  <a:pt x="93287" y="10038"/>
                </a:cubicBezTo>
                <a:cubicBezTo>
                  <a:pt x="93797" y="10663"/>
                  <a:pt x="94317" y="11253"/>
                  <a:pt x="94898" y="11834"/>
                </a:cubicBezTo>
                <a:cubicBezTo>
                  <a:pt x="94977" y="12389"/>
                  <a:pt x="95162" y="12935"/>
                  <a:pt x="95382" y="13490"/>
                </a:cubicBezTo>
                <a:cubicBezTo>
                  <a:pt x="94942" y="13085"/>
                  <a:pt x="94537" y="12680"/>
                  <a:pt x="94132" y="12239"/>
                </a:cubicBezTo>
                <a:cubicBezTo>
                  <a:pt x="93912" y="12019"/>
                  <a:pt x="93692" y="11799"/>
                  <a:pt x="93472" y="11614"/>
                </a:cubicBezTo>
                <a:cubicBezTo>
                  <a:pt x="93357" y="11068"/>
                  <a:pt x="93287" y="10514"/>
                  <a:pt x="93252" y="10003"/>
                </a:cubicBezTo>
                <a:close/>
                <a:moveTo>
                  <a:pt x="94898" y="10408"/>
                </a:moveTo>
                <a:lnTo>
                  <a:pt x="94898" y="10408"/>
                </a:lnTo>
                <a:cubicBezTo>
                  <a:pt x="95453" y="10884"/>
                  <a:pt x="96042" y="11359"/>
                  <a:pt x="96659" y="11799"/>
                </a:cubicBezTo>
                <a:cubicBezTo>
                  <a:pt x="96808" y="11878"/>
                  <a:pt x="96923" y="11949"/>
                  <a:pt x="97064" y="12055"/>
                </a:cubicBezTo>
                <a:cubicBezTo>
                  <a:pt x="97028" y="12539"/>
                  <a:pt x="97064" y="13085"/>
                  <a:pt x="97178" y="13595"/>
                </a:cubicBezTo>
                <a:cubicBezTo>
                  <a:pt x="97143" y="13595"/>
                  <a:pt x="97099" y="13560"/>
                  <a:pt x="97064" y="13560"/>
                </a:cubicBezTo>
                <a:cubicBezTo>
                  <a:pt x="96298" y="13049"/>
                  <a:pt x="95602" y="12424"/>
                  <a:pt x="94977" y="11799"/>
                </a:cubicBezTo>
                <a:cubicBezTo>
                  <a:pt x="94898" y="11324"/>
                  <a:pt x="94863" y="10848"/>
                  <a:pt x="94898" y="10408"/>
                </a:cubicBezTo>
                <a:close/>
                <a:moveTo>
                  <a:pt x="70837" y="9563"/>
                </a:moveTo>
                <a:cubicBezTo>
                  <a:pt x="70837" y="10338"/>
                  <a:pt x="70872" y="11139"/>
                  <a:pt x="70951" y="11914"/>
                </a:cubicBezTo>
                <a:cubicBezTo>
                  <a:pt x="70396" y="12459"/>
                  <a:pt x="69886" y="13014"/>
                  <a:pt x="69331" y="13639"/>
                </a:cubicBezTo>
                <a:cubicBezTo>
                  <a:pt x="69261" y="12864"/>
                  <a:pt x="69190" y="12134"/>
                  <a:pt x="69190" y="11394"/>
                </a:cubicBezTo>
                <a:cubicBezTo>
                  <a:pt x="69701" y="10778"/>
                  <a:pt x="70247" y="10153"/>
                  <a:pt x="70837" y="9563"/>
                </a:cubicBezTo>
                <a:close/>
                <a:moveTo>
                  <a:pt x="89765" y="10778"/>
                </a:moveTo>
                <a:cubicBezTo>
                  <a:pt x="90170" y="10954"/>
                  <a:pt x="90575" y="11139"/>
                  <a:pt x="90936" y="11359"/>
                </a:cubicBezTo>
                <a:cubicBezTo>
                  <a:pt x="91341" y="11579"/>
                  <a:pt x="91746" y="11799"/>
                  <a:pt x="92151" y="12055"/>
                </a:cubicBezTo>
                <a:cubicBezTo>
                  <a:pt x="92336" y="12680"/>
                  <a:pt x="92521" y="13269"/>
                  <a:pt x="92741" y="13815"/>
                </a:cubicBezTo>
                <a:cubicBezTo>
                  <a:pt x="92186" y="13525"/>
                  <a:pt x="91640" y="13234"/>
                  <a:pt x="91015" y="12979"/>
                </a:cubicBezTo>
                <a:cubicBezTo>
                  <a:pt x="90760" y="12864"/>
                  <a:pt x="90496" y="12794"/>
                  <a:pt x="90241" y="12680"/>
                </a:cubicBezTo>
                <a:cubicBezTo>
                  <a:pt x="90056" y="12055"/>
                  <a:pt x="89915" y="11438"/>
                  <a:pt x="89765" y="10778"/>
                </a:cubicBezTo>
                <a:close/>
                <a:moveTo>
                  <a:pt x="100039" y="11764"/>
                </a:moveTo>
                <a:cubicBezTo>
                  <a:pt x="100805" y="12055"/>
                  <a:pt x="101686" y="12319"/>
                  <a:pt x="102601" y="12539"/>
                </a:cubicBezTo>
                <a:cubicBezTo>
                  <a:pt x="102425" y="13014"/>
                  <a:pt x="102311" y="13490"/>
                  <a:pt x="102311" y="14000"/>
                </a:cubicBezTo>
                <a:cubicBezTo>
                  <a:pt x="101360" y="13780"/>
                  <a:pt x="100480" y="13525"/>
                  <a:pt x="99670" y="13199"/>
                </a:cubicBezTo>
                <a:cubicBezTo>
                  <a:pt x="99705" y="12680"/>
                  <a:pt x="99819" y="12204"/>
                  <a:pt x="100039" y="11764"/>
                </a:cubicBezTo>
                <a:close/>
                <a:moveTo>
                  <a:pt x="84263" y="11799"/>
                </a:moveTo>
                <a:cubicBezTo>
                  <a:pt x="85293" y="11799"/>
                  <a:pt x="86279" y="11878"/>
                  <a:pt x="87238" y="12055"/>
                </a:cubicBezTo>
                <a:cubicBezTo>
                  <a:pt x="87379" y="12794"/>
                  <a:pt x="87564" y="13525"/>
                  <a:pt x="87749" y="14220"/>
                </a:cubicBezTo>
                <a:cubicBezTo>
                  <a:pt x="87021" y="14169"/>
                  <a:pt x="86278" y="14136"/>
                  <a:pt x="85529" y="14136"/>
                </a:cubicBezTo>
                <a:cubicBezTo>
                  <a:pt x="85254" y="14136"/>
                  <a:pt x="84979" y="14140"/>
                  <a:pt x="84703" y="14150"/>
                </a:cubicBezTo>
                <a:cubicBezTo>
                  <a:pt x="84518" y="13375"/>
                  <a:pt x="84412" y="12609"/>
                  <a:pt x="84263" y="11799"/>
                </a:cubicBezTo>
                <a:close/>
                <a:moveTo>
                  <a:pt x="72967" y="10294"/>
                </a:moveTo>
                <a:cubicBezTo>
                  <a:pt x="73002" y="11068"/>
                  <a:pt x="73073" y="11834"/>
                  <a:pt x="73187" y="12680"/>
                </a:cubicBezTo>
                <a:cubicBezTo>
                  <a:pt x="72562" y="13155"/>
                  <a:pt x="71937" y="13710"/>
                  <a:pt x="71347" y="14300"/>
                </a:cubicBezTo>
                <a:cubicBezTo>
                  <a:pt x="71206" y="13490"/>
                  <a:pt x="71092" y="12715"/>
                  <a:pt x="71022" y="11949"/>
                </a:cubicBezTo>
                <a:cubicBezTo>
                  <a:pt x="71647" y="11324"/>
                  <a:pt x="72307" y="10778"/>
                  <a:pt x="72967" y="10294"/>
                </a:cubicBezTo>
                <a:close/>
                <a:moveTo>
                  <a:pt x="15847" y="10514"/>
                </a:moveTo>
                <a:cubicBezTo>
                  <a:pt x="16472" y="11104"/>
                  <a:pt x="16983" y="11764"/>
                  <a:pt x="17388" y="12495"/>
                </a:cubicBezTo>
                <a:lnTo>
                  <a:pt x="17353" y="12609"/>
                </a:lnTo>
                <a:cubicBezTo>
                  <a:pt x="17168" y="13199"/>
                  <a:pt x="16983" y="13745"/>
                  <a:pt x="16807" y="14335"/>
                </a:cubicBezTo>
                <a:cubicBezTo>
                  <a:pt x="16367" y="13674"/>
                  <a:pt x="15847" y="13014"/>
                  <a:pt x="15266" y="12459"/>
                </a:cubicBezTo>
                <a:cubicBezTo>
                  <a:pt x="15442" y="11878"/>
                  <a:pt x="15627" y="11289"/>
                  <a:pt x="15812" y="10699"/>
                </a:cubicBezTo>
                <a:lnTo>
                  <a:pt x="15847" y="10514"/>
                </a:lnTo>
                <a:close/>
                <a:moveTo>
                  <a:pt x="6823" y="12204"/>
                </a:moveTo>
                <a:cubicBezTo>
                  <a:pt x="7783" y="12204"/>
                  <a:pt x="8663" y="12275"/>
                  <a:pt x="9544" y="12424"/>
                </a:cubicBezTo>
                <a:cubicBezTo>
                  <a:pt x="9244" y="13120"/>
                  <a:pt x="8883" y="13780"/>
                  <a:pt x="8513" y="14440"/>
                </a:cubicBezTo>
                <a:cubicBezTo>
                  <a:pt x="7598" y="14300"/>
                  <a:pt x="6682" y="14255"/>
                  <a:pt x="5723" y="14255"/>
                </a:cubicBezTo>
                <a:cubicBezTo>
                  <a:pt x="6128" y="13595"/>
                  <a:pt x="6497" y="12900"/>
                  <a:pt x="6823" y="12204"/>
                </a:cubicBezTo>
                <a:close/>
                <a:moveTo>
                  <a:pt x="12986" y="11068"/>
                </a:moveTo>
                <a:cubicBezTo>
                  <a:pt x="13356" y="11253"/>
                  <a:pt x="13725" y="11473"/>
                  <a:pt x="14086" y="11694"/>
                </a:cubicBezTo>
                <a:cubicBezTo>
                  <a:pt x="14456" y="11949"/>
                  <a:pt x="14826" y="12204"/>
                  <a:pt x="15152" y="12495"/>
                </a:cubicBezTo>
                <a:cubicBezTo>
                  <a:pt x="14932" y="13155"/>
                  <a:pt x="14711" y="13815"/>
                  <a:pt x="14421" y="14440"/>
                </a:cubicBezTo>
                <a:cubicBezTo>
                  <a:pt x="14086" y="14150"/>
                  <a:pt x="13725" y="13895"/>
                  <a:pt x="13320" y="13674"/>
                </a:cubicBezTo>
                <a:cubicBezTo>
                  <a:pt x="12986" y="13454"/>
                  <a:pt x="12581" y="13269"/>
                  <a:pt x="12220" y="13120"/>
                </a:cubicBezTo>
                <a:cubicBezTo>
                  <a:pt x="12510" y="12459"/>
                  <a:pt x="12731" y="11764"/>
                  <a:pt x="12986" y="11068"/>
                </a:cubicBezTo>
                <a:close/>
                <a:moveTo>
                  <a:pt x="84192" y="11799"/>
                </a:moveTo>
                <a:cubicBezTo>
                  <a:pt x="84298" y="12609"/>
                  <a:pt x="84448" y="13375"/>
                  <a:pt x="84597" y="14150"/>
                </a:cubicBezTo>
                <a:cubicBezTo>
                  <a:pt x="84007" y="14150"/>
                  <a:pt x="83382" y="14185"/>
                  <a:pt x="82792" y="14255"/>
                </a:cubicBezTo>
                <a:cubicBezTo>
                  <a:pt x="82317" y="14300"/>
                  <a:pt x="81842" y="14370"/>
                  <a:pt x="81401" y="14440"/>
                </a:cubicBezTo>
                <a:cubicBezTo>
                  <a:pt x="81252" y="13639"/>
                  <a:pt x="81146" y="12829"/>
                  <a:pt x="81032" y="11984"/>
                </a:cubicBezTo>
                <a:cubicBezTo>
                  <a:pt x="81252" y="11984"/>
                  <a:pt x="81472" y="11949"/>
                  <a:pt x="81692" y="11914"/>
                </a:cubicBezTo>
                <a:cubicBezTo>
                  <a:pt x="82537" y="11834"/>
                  <a:pt x="83382" y="11799"/>
                  <a:pt x="84192" y="11799"/>
                </a:cubicBezTo>
                <a:close/>
                <a:moveTo>
                  <a:pt x="102681" y="12574"/>
                </a:moveTo>
                <a:cubicBezTo>
                  <a:pt x="103526" y="12759"/>
                  <a:pt x="104441" y="12900"/>
                  <a:pt x="105427" y="13049"/>
                </a:cubicBezTo>
                <a:cubicBezTo>
                  <a:pt x="105287" y="13490"/>
                  <a:pt x="105207" y="14000"/>
                  <a:pt x="105243" y="14476"/>
                </a:cubicBezTo>
                <a:cubicBezTo>
                  <a:pt x="104257" y="14370"/>
                  <a:pt x="103306" y="14220"/>
                  <a:pt x="102425" y="14000"/>
                </a:cubicBezTo>
                <a:cubicBezTo>
                  <a:pt x="102425" y="13490"/>
                  <a:pt x="102496" y="13014"/>
                  <a:pt x="102681" y="12574"/>
                </a:cubicBezTo>
                <a:close/>
                <a:moveTo>
                  <a:pt x="6753" y="12204"/>
                </a:moveTo>
                <a:cubicBezTo>
                  <a:pt x="6418" y="12900"/>
                  <a:pt x="6057" y="13595"/>
                  <a:pt x="5617" y="14300"/>
                </a:cubicBezTo>
                <a:cubicBezTo>
                  <a:pt x="4657" y="14300"/>
                  <a:pt x="3707" y="14405"/>
                  <a:pt x="2720" y="14555"/>
                </a:cubicBezTo>
                <a:cubicBezTo>
                  <a:pt x="3161" y="13859"/>
                  <a:pt x="3557" y="13120"/>
                  <a:pt x="3891" y="12389"/>
                </a:cubicBezTo>
                <a:cubicBezTo>
                  <a:pt x="4842" y="12275"/>
                  <a:pt x="5802" y="12204"/>
                  <a:pt x="6753" y="12204"/>
                </a:cubicBezTo>
                <a:close/>
                <a:moveTo>
                  <a:pt x="75424" y="11324"/>
                </a:moveTo>
                <a:cubicBezTo>
                  <a:pt x="75494" y="12019"/>
                  <a:pt x="75573" y="12759"/>
                  <a:pt x="75679" y="13490"/>
                </a:cubicBezTo>
                <a:cubicBezTo>
                  <a:pt x="74948" y="13859"/>
                  <a:pt x="74253" y="14255"/>
                  <a:pt x="73592" y="14740"/>
                </a:cubicBezTo>
                <a:cubicBezTo>
                  <a:pt x="73478" y="14035"/>
                  <a:pt x="73372" y="13375"/>
                  <a:pt x="73293" y="12715"/>
                </a:cubicBezTo>
                <a:cubicBezTo>
                  <a:pt x="73953" y="12204"/>
                  <a:pt x="74649" y="11729"/>
                  <a:pt x="75424" y="11324"/>
                </a:cubicBezTo>
                <a:close/>
                <a:moveTo>
                  <a:pt x="87309" y="12055"/>
                </a:moveTo>
                <a:lnTo>
                  <a:pt x="87309" y="12055"/>
                </a:lnTo>
                <a:cubicBezTo>
                  <a:pt x="88295" y="12204"/>
                  <a:pt x="89255" y="12459"/>
                  <a:pt x="90135" y="12759"/>
                </a:cubicBezTo>
                <a:cubicBezTo>
                  <a:pt x="90355" y="13454"/>
                  <a:pt x="90575" y="14115"/>
                  <a:pt x="90795" y="14740"/>
                </a:cubicBezTo>
                <a:cubicBezTo>
                  <a:pt x="89836" y="14520"/>
                  <a:pt x="88850" y="14335"/>
                  <a:pt x="87820" y="14220"/>
                </a:cubicBezTo>
                <a:cubicBezTo>
                  <a:pt x="87635" y="13560"/>
                  <a:pt x="87459" y="12829"/>
                  <a:pt x="87309" y="12055"/>
                </a:cubicBezTo>
                <a:close/>
                <a:moveTo>
                  <a:pt x="97143" y="12099"/>
                </a:moveTo>
                <a:lnTo>
                  <a:pt x="97143" y="12099"/>
                </a:lnTo>
                <a:cubicBezTo>
                  <a:pt x="97874" y="12539"/>
                  <a:pt x="98684" y="12935"/>
                  <a:pt x="99599" y="13269"/>
                </a:cubicBezTo>
                <a:cubicBezTo>
                  <a:pt x="99564" y="13780"/>
                  <a:pt x="99634" y="14335"/>
                  <a:pt x="99819" y="14881"/>
                </a:cubicBezTo>
                <a:cubicBezTo>
                  <a:pt x="98860" y="14555"/>
                  <a:pt x="98023" y="14150"/>
                  <a:pt x="97284" y="13674"/>
                </a:cubicBezTo>
                <a:cubicBezTo>
                  <a:pt x="97143" y="13120"/>
                  <a:pt x="97099" y="12609"/>
                  <a:pt x="97143" y="12099"/>
                </a:cubicBezTo>
                <a:close/>
                <a:moveTo>
                  <a:pt x="9614" y="12459"/>
                </a:moveTo>
                <a:cubicBezTo>
                  <a:pt x="10494" y="12609"/>
                  <a:pt x="11340" y="12829"/>
                  <a:pt x="12105" y="13155"/>
                </a:cubicBezTo>
                <a:cubicBezTo>
                  <a:pt x="11815" y="13815"/>
                  <a:pt x="11524" y="14476"/>
                  <a:pt x="11155" y="15065"/>
                </a:cubicBezTo>
                <a:cubicBezTo>
                  <a:pt x="10345" y="14810"/>
                  <a:pt x="9500" y="14590"/>
                  <a:pt x="8584" y="14440"/>
                </a:cubicBezTo>
                <a:cubicBezTo>
                  <a:pt x="8989" y="13815"/>
                  <a:pt x="9323" y="13120"/>
                  <a:pt x="9614" y="12459"/>
                </a:cubicBezTo>
                <a:close/>
                <a:moveTo>
                  <a:pt x="80961" y="12019"/>
                </a:moveTo>
                <a:cubicBezTo>
                  <a:pt x="81076" y="12829"/>
                  <a:pt x="81181" y="13674"/>
                  <a:pt x="81296" y="14440"/>
                </a:cubicBezTo>
                <a:cubicBezTo>
                  <a:pt x="80301" y="14590"/>
                  <a:pt x="79350" y="14810"/>
                  <a:pt x="78470" y="15065"/>
                </a:cubicBezTo>
                <a:cubicBezTo>
                  <a:pt x="78355" y="14255"/>
                  <a:pt x="78214" y="13454"/>
                  <a:pt x="78135" y="12609"/>
                </a:cubicBezTo>
                <a:cubicBezTo>
                  <a:pt x="79016" y="12354"/>
                  <a:pt x="79931" y="12169"/>
                  <a:pt x="80961" y="12019"/>
                </a:cubicBezTo>
                <a:close/>
                <a:moveTo>
                  <a:pt x="92257" y="12134"/>
                </a:moveTo>
                <a:lnTo>
                  <a:pt x="92257" y="12134"/>
                </a:lnTo>
                <a:cubicBezTo>
                  <a:pt x="92847" y="12574"/>
                  <a:pt x="93436" y="13014"/>
                  <a:pt x="93982" y="13490"/>
                </a:cubicBezTo>
                <a:cubicBezTo>
                  <a:pt x="94167" y="14000"/>
                  <a:pt x="94422" y="14555"/>
                  <a:pt x="94678" y="15101"/>
                </a:cubicBezTo>
                <a:cubicBezTo>
                  <a:pt x="94097" y="14660"/>
                  <a:pt x="93507" y="14255"/>
                  <a:pt x="92847" y="13895"/>
                </a:cubicBezTo>
                <a:cubicBezTo>
                  <a:pt x="92626" y="13340"/>
                  <a:pt x="92442" y="12759"/>
                  <a:pt x="92257" y="12134"/>
                </a:cubicBezTo>
                <a:close/>
                <a:moveTo>
                  <a:pt x="67570" y="11544"/>
                </a:moveTo>
                <a:lnTo>
                  <a:pt x="67570" y="11544"/>
                </a:lnTo>
                <a:cubicBezTo>
                  <a:pt x="67500" y="12169"/>
                  <a:pt x="67465" y="12794"/>
                  <a:pt x="67465" y="13419"/>
                </a:cubicBezTo>
                <a:cubicBezTo>
                  <a:pt x="66989" y="14035"/>
                  <a:pt x="66470" y="14625"/>
                  <a:pt x="65924" y="15215"/>
                </a:cubicBezTo>
                <a:cubicBezTo>
                  <a:pt x="65924" y="14590"/>
                  <a:pt x="65924" y="14000"/>
                  <a:pt x="65995" y="13454"/>
                </a:cubicBezTo>
                <a:cubicBezTo>
                  <a:pt x="66549" y="12829"/>
                  <a:pt x="67060" y="12204"/>
                  <a:pt x="67570" y="11544"/>
                </a:cubicBezTo>
                <a:close/>
                <a:moveTo>
                  <a:pt x="93507" y="11764"/>
                </a:moveTo>
                <a:cubicBezTo>
                  <a:pt x="93692" y="11949"/>
                  <a:pt x="93877" y="12134"/>
                  <a:pt x="94062" y="12319"/>
                </a:cubicBezTo>
                <a:cubicBezTo>
                  <a:pt x="94502" y="12794"/>
                  <a:pt x="94977" y="13234"/>
                  <a:pt x="95453" y="13710"/>
                </a:cubicBezTo>
                <a:cubicBezTo>
                  <a:pt x="95673" y="14255"/>
                  <a:pt x="95963" y="14810"/>
                  <a:pt x="96298" y="15356"/>
                </a:cubicBezTo>
                <a:cubicBezTo>
                  <a:pt x="95822" y="14995"/>
                  <a:pt x="95382" y="14590"/>
                  <a:pt x="94977" y="14220"/>
                </a:cubicBezTo>
                <a:cubicBezTo>
                  <a:pt x="94643" y="13965"/>
                  <a:pt x="94352" y="13710"/>
                  <a:pt x="94018" y="13419"/>
                </a:cubicBezTo>
                <a:cubicBezTo>
                  <a:pt x="93841" y="12864"/>
                  <a:pt x="93657" y="12319"/>
                  <a:pt x="93507" y="11764"/>
                </a:cubicBezTo>
                <a:close/>
                <a:moveTo>
                  <a:pt x="95012" y="11949"/>
                </a:moveTo>
                <a:lnTo>
                  <a:pt x="95012" y="11949"/>
                </a:lnTo>
                <a:cubicBezTo>
                  <a:pt x="95602" y="12574"/>
                  <a:pt x="96263" y="13120"/>
                  <a:pt x="97028" y="13639"/>
                </a:cubicBezTo>
                <a:cubicBezTo>
                  <a:pt x="97099" y="13674"/>
                  <a:pt x="97143" y="13710"/>
                  <a:pt x="97213" y="13745"/>
                </a:cubicBezTo>
                <a:cubicBezTo>
                  <a:pt x="97363" y="14300"/>
                  <a:pt x="97583" y="14881"/>
                  <a:pt x="97874" y="15470"/>
                </a:cubicBezTo>
                <a:cubicBezTo>
                  <a:pt x="96993" y="14960"/>
                  <a:pt x="96218" y="14300"/>
                  <a:pt x="95523" y="13639"/>
                </a:cubicBezTo>
                <a:cubicBezTo>
                  <a:pt x="95268" y="13085"/>
                  <a:pt x="95118" y="12495"/>
                  <a:pt x="95012" y="11949"/>
                </a:cubicBezTo>
                <a:close/>
                <a:moveTo>
                  <a:pt x="69111" y="11509"/>
                </a:moveTo>
                <a:cubicBezTo>
                  <a:pt x="69111" y="12239"/>
                  <a:pt x="69190" y="12979"/>
                  <a:pt x="69261" y="13745"/>
                </a:cubicBezTo>
                <a:cubicBezTo>
                  <a:pt x="69041" y="14000"/>
                  <a:pt x="68785" y="14300"/>
                  <a:pt x="68565" y="14590"/>
                </a:cubicBezTo>
                <a:cubicBezTo>
                  <a:pt x="68266" y="14960"/>
                  <a:pt x="67975" y="15286"/>
                  <a:pt x="67685" y="15620"/>
                </a:cubicBezTo>
                <a:cubicBezTo>
                  <a:pt x="67606" y="14916"/>
                  <a:pt x="67570" y="14185"/>
                  <a:pt x="67570" y="13454"/>
                </a:cubicBezTo>
                <a:cubicBezTo>
                  <a:pt x="67720" y="13269"/>
                  <a:pt x="67870" y="13085"/>
                  <a:pt x="68011" y="12900"/>
                </a:cubicBezTo>
                <a:cubicBezTo>
                  <a:pt x="68345" y="12424"/>
                  <a:pt x="68706" y="11949"/>
                  <a:pt x="69111" y="11509"/>
                </a:cubicBezTo>
                <a:close/>
                <a:moveTo>
                  <a:pt x="90276" y="12794"/>
                </a:moveTo>
                <a:cubicBezTo>
                  <a:pt x="90496" y="12864"/>
                  <a:pt x="90760" y="12979"/>
                  <a:pt x="90980" y="13049"/>
                </a:cubicBezTo>
                <a:cubicBezTo>
                  <a:pt x="91640" y="13305"/>
                  <a:pt x="92221" y="13639"/>
                  <a:pt x="92811" y="13965"/>
                </a:cubicBezTo>
                <a:cubicBezTo>
                  <a:pt x="93031" y="14555"/>
                  <a:pt x="93287" y="15136"/>
                  <a:pt x="93542" y="15691"/>
                </a:cubicBezTo>
                <a:cubicBezTo>
                  <a:pt x="93102" y="15506"/>
                  <a:pt x="92662" y="15321"/>
                  <a:pt x="92186" y="15136"/>
                </a:cubicBezTo>
                <a:cubicBezTo>
                  <a:pt x="91781" y="15030"/>
                  <a:pt x="91341" y="14881"/>
                  <a:pt x="90901" y="14775"/>
                </a:cubicBezTo>
                <a:cubicBezTo>
                  <a:pt x="90681" y="14150"/>
                  <a:pt x="90461" y="13490"/>
                  <a:pt x="90276" y="12794"/>
                </a:cubicBezTo>
                <a:close/>
                <a:moveTo>
                  <a:pt x="99670" y="13305"/>
                </a:moveTo>
                <a:lnTo>
                  <a:pt x="99670" y="13305"/>
                </a:lnTo>
                <a:cubicBezTo>
                  <a:pt x="100480" y="13595"/>
                  <a:pt x="101360" y="13859"/>
                  <a:pt x="102311" y="14079"/>
                </a:cubicBezTo>
                <a:cubicBezTo>
                  <a:pt x="102311" y="14590"/>
                  <a:pt x="102425" y="15136"/>
                  <a:pt x="102601" y="15691"/>
                </a:cubicBezTo>
                <a:cubicBezTo>
                  <a:pt x="101615" y="15470"/>
                  <a:pt x="100735" y="15215"/>
                  <a:pt x="99890" y="14916"/>
                </a:cubicBezTo>
                <a:cubicBezTo>
                  <a:pt x="99740" y="14335"/>
                  <a:pt x="99670" y="13815"/>
                  <a:pt x="99670" y="13305"/>
                </a:cubicBezTo>
                <a:close/>
                <a:moveTo>
                  <a:pt x="78065" y="12644"/>
                </a:moveTo>
                <a:cubicBezTo>
                  <a:pt x="78135" y="13490"/>
                  <a:pt x="78250" y="14300"/>
                  <a:pt x="78390" y="15065"/>
                </a:cubicBezTo>
                <a:cubicBezTo>
                  <a:pt x="77625" y="15286"/>
                  <a:pt x="76894" y="15576"/>
                  <a:pt x="76189" y="15875"/>
                </a:cubicBezTo>
                <a:cubicBezTo>
                  <a:pt x="76049" y="15065"/>
                  <a:pt x="75899" y="14300"/>
                  <a:pt x="75793" y="13525"/>
                </a:cubicBezTo>
                <a:cubicBezTo>
                  <a:pt x="76489" y="13199"/>
                  <a:pt x="77255" y="12900"/>
                  <a:pt x="78065" y="12644"/>
                </a:cubicBezTo>
                <a:close/>
                <a:moveTo>
                  <a:pt x="70951" y="12019"/>
                </a:moveTo>
                <a:cubicBezTo>
                  <a:pt x="71022" y="12794"/>
                  <a:pt x="71127" y="13560"/>
                  <a:pt x="71277" y="14370"/>
                </a:cubicBezTo>
                <a:cubicBezTo>
                  <a:pt x="70731" y="14881"/>
                  <a:pt x="70212" y="15435"/>
                  <a:pt x="69701" y="16016"/>
                </a:cubicBezTo>
                <a:cubicBezTo>
                  <a:pt x="69551" y="15286"/>
                  <a:pt x="69446" y="14520"/>
                  <a:pt x="69366" y="13745"/>
                </a:cubicBezTo>
                <a:cubicBezTo>
                  <a:pt x="69886" y="13120"/>
                  <a:pt x="70396" y="12574"/>
                  <a:pt x="70951" y="12019"/>
                </a:cubicBezTo>
                <a:close/>
                <a:moveTo>
                  <a:pt x="15222" y="12574"/>
                </a:moveTo>
                <a:cubicBezTo>
                  <a:pt x="15812" y="13120"/>
                  <a:pt x="16323" y="13745"/>
                  <a:pt x="16763" y="14440"/>
                </a:cubicBezTo>
                <a:cubicBezTo>
                  <a:pt x="16543" y="15030"/>
                  <a:pt x="16323" y="15576"/>
                  <a:pt x="16067" y="16131"/>
                </a:cubicBezTo>
                <a:cubicBezTo>
                  <a:pt x="15627" y="15541"/>
                  <a:pt x="15116" y="14995"/>
                  <a:pt x="14491" y="14476"/>
                </a:cubicBezTo>
                <a:cubicBezTo>
                  <a:pt x="14782" y="13859"/>
                  <a:pt x="15002" y="13234"/>
                  <a:pt x="15222" y="12574"/>
                </a:cubicBezTo>
                <a:close/>
                <a:moveTo>
                  <a:pt x="102425" y="14079"/>
                </a:moveTo>
                <a:lnTo>
                  <a:pt x="102425" y="14079"/>
                </a:lnTo>
                <a:cubicBezTo>
                  <a:pt x="103306" y="14300"/>
                  <a:pt x="104257" y="14440"/>
                  <a:pt x="105243" y="14590"/>
                </a:cubicBezTo>
                <a:cubicBezTo>
                  <a:pt x="105287" y="15101"/>
                  <a:pt x="105392" y="15620"/>
                  <a:pt x="105577" y="16166"/>
                </a:cubicBezTo>
                <a:cubicBezTo>
                  <a:pt x="104547" y="16060"/>
                  <a:pt x="103596" y="15875"/>
                  <a:pt x="102681" y="15691"/>
                </a:cubicBezTo>
                <a:cubicBezTo>
                  <a:pt x="102496" y="15136"/>
                  <a:pt x="102425" y="14625"/>
                  <a:pt x="102425" y="14079"/>
                </a:cubicBezTo>
                <a:close/>
                <a:moveTo>
                  <a:pt x="12185" y="13199"/>
                </a:moveTo>
                <a:cubicBezTo>
                  <a:pt x="12546" y="13340"/>
                  <a:pt x="12915" y="13525"/>
                  <a:pt x="13285" y="13745"/>
                </a:cubicBezTo>
                <a:cubicBezTo>
                  <a:pt x="13681" y="13965"/>
                  <a:pt x="14051" y="14220"/>
                  <a:pt x="14386" y="14520"/>
                </a:cubicBezTo>
                <a:cubicBezTo>
                  <a:pt x="14122" y="15101"/>
                  <a:pt x="13831" y="15691"/>
                  <a:pt x="13505" y="16236"/>
                </a:cubicBezTo>
                <a:cubicBezTo>
                  <a:pt x="13136" y="15981"/>
                  <a:pt x="12731" y="15761"/>
                  <a:pt x="12290" y="15541"/>
                </a:cubicBezTo>
                <a:cubicBezTo>
                  <a:pt x="11965" y="15400"/>
                  <a:pt x="11595" y="15250"/>
                  <a:pt x="11225" y="15101"/>
                </a:cubicBezTo>
                <a:cubicBezTo>
                  <a:pt x="11595" y="14476"/>
                  <a:pt x="11921" y="13859"/>
                  <a:pt x="12185" y="13199"/>
                </a:cubicBezTo>
                <a:close/>
                <a:moveTo>
                  <a:pt x="5687" y="14335"/>
                </a:moveTo>
                <a:cubicBezTo>
                  <a:pt x="6603" y="14335"/>
                  <a:pt x="7563" y="14370"/>
                  <a:pt x="8443" y="14520"/>
                </a:cubicBezTo>
                <a:cubicBezTo>
                  <a:pt x="8073" y="15136"/>
                  <a:pt x="7668" y="15726"/>
                  <a:pt x="7158" y="16280"/>
                </a:cubicBezTo>
                <a:cubicBezTo>
                  <a:pt x="6467" y="16194"/>
                  <a:pt x="5752" y="16153"/>
                  <a:pt x="5035" y="16153"/>
                </a:cubicBezTo>
                <a:cubicBezTo>
                  <a:pt x="4800" y="16153"/>
                  <a:pt x="4566" y="16157"/>
                  <a:pt x="4332" y="16166"/>
                </a:cubicBezTo>
                <a:cubicBezTo>
                  <a:pt x="4807" y="15576"/>
                  <a:pt x="5282" y="14995"/>
                  <a:pt x="5687" y="14335"/>
                </a:cubicBezTo>
                <a:close/>
                <a:moveTo>
                  <a:pt x="73187" y="12794"/>
                </a:moveTo>
                <a:cubicBezTo>
                  <a:pt x="73293" y="13419"/>
                  <a:pt x="73407" y="14115"/>
                  <a:pt x="73513" y="14775"/>
                </a:cubicBezTo>
                <a:cubicBezTo>
                  <a:pt x="72888" y="15250"/>
                  <a:pt x="72307" y="15726"/>
                  <a:pt x="71717" y="16280"/>
                </a:cubicBezTo>
                <a:cubicBezTo>
                  <a:pt x="71611" y="15655"/>
                  <a:pt x="71462" y="15030"/>
                  <a:pt x="71347" y="14370"/>
                </a:cubicBezTo>
                <a:cubicBezTo>
                  <a:pt x="71937" y="13815"/>
                  <a:pt x="72562" y="13269"/>
                  <a:pt x="73187" y="12794"/>
                </a:cubicBezTo>
                <a:close/>
                <a:moveTo>
                  <a:pt x="105322" y="14590"/>
                </a:moveTo>
                <a:lnTo>
                  <a:pt x="105322" y="14590"/>
                </a:lnTo>
                <a:cubicBezTo>
                  <a:pt x="105612" y="14625"/>
                  <a:pt x="105903" y="14660"/>
                  <a:pt x="106237" y="14696"/>
                </a:cubicBezTo>
                <a:cubicBezTo>
                  <a:pt x="106684" y="14727"/>
                  <a:pt x="107166" y="14754"/>
                  <a:pt x="107672" y="14754"/>
                </a:cubicBezTo>
                <a:cubicBezTo>
                  <a:pt x="107874" y="14754"/>
                  <a:pt x="108080" y="14750"/>
                  <a:pt x="108289" y="14740"/>
                </a:cubicBezTo>
                <a:cubicBezTo>
                  <a:pt x="108324" y="15286"/>
                  <a:pt x="108474" y="15796"/>
                  <a:pt x="108658" y="16316"/>
                </a:cubicBezTo>
                <a:cubicBezTo>
                  <a:pt x="108370" y="16330"/>
                  <a:pt x="108094" y="16339"/>
                  <a:pt x="107828" y="16339"/>
                </a:cubicBezTo>
                <a:cubicBezTo>
                  <a:pt x="107451" y="16339"/>
                  <a:pt x="107094" y="16322"/>
                  <a:pt x="106748" y="16280"/>
                </a:cubicBezTo>
                <a:cubicBezTo>
                  <a:pt x="106387" y="16236"/>
                  <a:pt x="106017" y="16201"/>
                  <a:pt x="105648" y="16166"/>
                </a:cubicBezTo>
                <a:cubicBezTo>
                  <a:pt x="105463" y="15620"/>
                  <a:pt x="105357" y="15101"/>
                  <a:pt x="105322" y="14590"/>
                </a:cubicBezTo>
                <a:close/>
                <a:moveTo>
                  <a:pt x="5582" y="14335"/>
                </a:moveTo>
                <a:lnTo>
                  <a:pt x="5582" y="14335"/>
                </a:lnTo>
                <a:cubicBezTo>
                  <a:pt x="5177" y="14995"/>
                  <a:pt x="4701" y="15576"/>
                  <a:pt x="4182" y="16166"/>
                </a:cubicBezTo>
                <a:cubicBezTo>
                  <a:pt x="3231" y="16201"/>
                  <a:pt x="2236" y="16280"/>
                  <a:pt x="1250" y="16421"/>
                </a:cubicBezTo>
                <a:cubicBezTo>
                  <a:pt x="1796" y="15875"/>
                  <a:pt x="2236" y="15250"/>
                  <a:pt x="2676" y="14625"/>
                </a:cubicBezTo>
                <a:cubicBezTo>
                  <a:pt x="3636" y="14476"/>
                  <a:pt x="4622" y="14370"/>
                  <a:pt x="5582" y="14335"/>
                </a:cubicBezTo>
                <a:close/>
                <a:moveTo>
                  <a:pt x="85462" y="14207"/>
                </a:moveTo>
                <a:cubicBezTo>
                  <a:pt x="86234" y="14207"/>
                  <a:pt x="86999" y="14248"/>
                  <a:pt x="87749" y="14335"/>
                </a:cubicBezTo>
                <a:cubicBezTo>
                  <a:pt x="87969" y="15101"/>
                  <a:pt x="88189" y="15840"/>
                  <a:pt x="88374" y="16500"/>
                </a:cubicBezTo>
                <a:cubicBezTo>
                  <a:pt x="87949" y="16482"/>
                  <a:pt x="87520" y="16471"/>
                  <a:pt x="87081" y="16471"/>
                </a:cubicBezTo>
                <a:cubicBezTo>
                  <a:pt x="86493" y="16471"/>
                  <a:pt x="85888" y="16490"/>
                  <a:pt x="85258" y="16536"/>
                </a:cubicBezTo>
                <a:cubicBezTo>
                  <a:pt x="85073" y="15840"/>
                  <a:pt x="84888" y="15065"/>
                  <a:pt x="84703" y="14220"/>
                </a:cubicBezTo>
                <a:cubicBezTo>
                  <a:pt x="84957" y="14212"/>
                  <a:pt x="85210" y="14207"/>
                  <a:pt x="85462" y="14207"/>
                </a:cubicBezTo>
                <a:close/>
                <a:moveTo>
                  <a:pt x="97319" y="13780"/>
                </a:moveTo>
                <a:cubicBezTo>
                  <a:pt x="98059" y="14255"/>
                  <a:pt x="98904" y="14660"/>
                  <a:pt x="99855" y="14995"/>
                </a:cubicBezTo>
                <a:cubicBezTo>
                  <a:pt x="100004" y="15541"/>
                  <a:pt x="100260" y="16096"/>
                  <a:pt x="100585" y="16721"/>
                </a:cubicBezTo>
                <a:cubicBezTo>
                  <a:pt x="99634" y="16386"/>
                  <a:pt x="98789" y="15981"/>
                  <a:pt x="98023" y="15541"/>
                </a:cubicBezTo>
                <a:cubicBezTo>
                  <a:pt x="97689" y="14960"/>
                  <a:pt x="97469" y="14370"/>
                  <a:pt x="97319" y="13780"/>
                </a:cubicBezTo>
                <a:close/>
                <a:moveTo>
                  <a:pt x="87855" y="14335"/>
                </a:moveTo>
                <a:lnTo>
                  <a:pt x="87855" y="14335"/>
                </a:lnTo>
                <a:cubicBezTo>
                  <a:pt x="88885" y="14440"/>
                  <a:pt x="89880" y="14590"/>
                  <a:pt x="90830" y="14845"/>
                </a:cubicBezTo>
                <a:cubicBezTo>
                  <a:pt x="91086" y="15541"/>
                  <a:pt x="91341" y="16201"/>
                  <a:pt x="91596" y="16826"/>
                </a:cubicBezTo>
                <a:cubicBezTo>
                  <a:pt x="90610" y="16641"/>
                  <a:pt x="89545" y="16536"/>
                  <a:pt x="88480" y="16500"/>
                </a:cubicBezTo>
                <a:cubicBezTo>
                  <a:pt x="88260" y="15840"/>
                  <a:pt x="88040" y="15101"/>
                  <a:pt x="87855" y="14335"/>
                </a:cubicBezTo>
                <a:close/>
                <a:moveTo>
                  <a:pt x="92917" y="14000"/>
                </a:moveTo>
                <a:lnTo>
                  <a:pt x="92917" y="14000"/>
                </a:lnTo>
                <a:cubicBezTo>
                  <a:pt x="93577" y="14405"/>
                  <a:pt x="94167" y="14810"/>
                  <a:pt x="94792" y="15250"/>
                </a:cubicBezTo>
                <a:cubicBezTo>
                  <a:pt x="95048" y="15761"/>
                  <a:pt x="95338" y="16316"/>
                  <a:pt x="95673" y="16826"/>
                </a:cubicBezTo>
                <a:cubicBezTo>
                  <a:pt x="95048" y="16456"/>
                  <a:pt x="94387" y="16096"/>
                  <a:pt x="93692" y="15761"/>
                </a:cubicBezTo>
                <a:cubicBezTo>
                  <a:pt x="93436" y="15215"/>
                  <a:pt x="93137" y="14625"/>
                  <a:pt x="92917" y="14000"/>
                </a:cubicBezTo>
                <a:close/>
                <a:moveTo>
                  <a:pt x="8549" y="14520"/>
                </a:moveTo>
                <a:cubicBezTo>
                  <a:pt x="9429" y="14660"/>
                  <a:pt x="10274" y="14845"/>
                  <a:pt x="11119" y="15136"/>
                </a:cubicBezTo>
                <a:cubicBezTo>
                  <a:pt x="10750" y="15761"/>
                  <a:pt x="10380" y="16316"/>
                  <a:pt x="9940" y="16861"/>
                </a:cubicBezTo>
                <a:cubicBezTo>
                  <a:pt x="9059" y="16606"/>
                  <a:pt x="8179" y="16421"/>
                  <a:pt x="7263" y="16316"/>
                </a:cubicBezTo>
                <a:cubicBezTo>
                  <a:pt x="7739" y="15726"/>
                  <a:pt x="8179" y="15136"/>
                  <a:pt x="8549" y="14520"/>
                </a:cubicBezTo>
                <a:close/>
                <a:moveTo>
                  <a:pt x="84632" y="14220"/>
                </a:moveTo>
                <a:cubicBezTo>
                  <a:pt x="84773" y="15065"/>
                  <a:pt x="84993" y="15840"/>
                  <a:pt x="85143" y="16571"/>
                </a:cubicBezTo>
                <a:cubicBezTo>
                  <a:pt x="84263" y="16606"/>
                  <a:pt x="83347" y="16721"/>
                  <a:pt x="82396" y="16861"/>
                </a:cubicBezTo>
                <a:cubicBezTo>
                  <a:pt x="82211" y="16897"/>
                  <a:pt x="82062" y="16897"/>
                  <a:pt x="81877" y="16941"/>
                </a:cubicBezTo>
                <a:cubicBezTo>
                  <a:pt x="81692" y="16166"/>
                  <a:pt x="81551" y="15356"/>
                  <a:pt x="81401" y="14520"/>
                </a:cubicBezTo>
                <a:cubicBezTo>
                  <a:pt x="81842" y="14440"/>
                  <a:pt x="82317" y="14405"/>
                  <a:pt x="82792" y="14335"/>
                </a:cubicBezTo>
                <a:cubicBezTo>
                  <a:pt x="83418" y="14300"/>
                  <a:pt x="84007" y="14255"/>
                  <a:pt x="84632" y="14220"/>
                </a:cubicBezTo>
                <a:close/>
                <a:moveTo>
                  <a:pt x="75714" y="13560"/>
                </a:moveTo>
                <a:cubicBezTo>
                  <a:pt x="75829" y="14335"/>
                  <a:pt x="75969" y="15101"/>
                  <a:pt x="76119" y="15911"/>
                </a:cubicBezTo>
                <a:cubicBezTo>
                  <a:pt x="75424" y="16236"/>
                  <a:pt x="74728" y="16606"/>
                  <a:pt x="74068" y="17046"/>
                </a:cubicBezTo>
                <a:cubicBezTo>
                  <a:pt x="73883" y="16280"/>
                  <a:pt x="73733" y="15541"/>
                  <a:pt x="73628" y="14810"/>
                </a:cubicBezTo>
                <a:cubicBezTo>
                  <a:pt x="74288" y="14370"/>
                  <a:pt x="74948" y="13930"/>
                  <a:pt x="75714" y="13560"/>
                </a:cubicBezTo>
                <a:close/>
                <a:moveTo>
                  <a:pt x="94097" y="13595"/>
                </a:moveTo>
                <a:cubicBezTo>
                  <a:pt x="94387" y="13815"/>
                  <a:pt x="94643" y="14079"/>
                  <a:pt x="94898" y="14300"/>
                </a:cubicBezTo>
                <a:cubicBezTo>
                  <a:pt x="95382" y="14740"/>
                  <a:pt x="95893" y="15136"/>
                  <a:pt x="96403" y="15576"/>
                </a:cubicBezTo>
                <a:cubicBezTo>
                  <a:pt x="96738" y="16096"/>
                  <a:pt x="97064" y="16606"/>
                  <a:pt x="97398" y="17082"/>
                </a:cubicBezTo>
                <a:cubicBezTo>
                  <a:pt x="96923" y="16756"/>
                  <a:pt x="96483" y="16386"/>
                  <a:pt x="95998" y="16060"/>
                </a:cubicBezTo>
                <a:cubicBezTo>
                  <a:pt x="95602" y="15761"/>
                  <a:pt x="95232" y="15470"/>
                  <a:pt x="94827" y="15180"/>
                </a:cubicBezTo>
                <a:cubicBezTo>
                  <a:pt x="94537" y="14660"/>
                  <a:pt x="94317" y="14115"/>
                  <a:pt x="94097" y="13595"/>
                </a:cubicBezTo>
                <a:close/>
                <a:moveTo>
                  <a:pt x="95602" y="13815"/>
                </a:moveTo>
                <a:cubicBezTo>
                  <a:pt x="96298" y="14476"/>
                  <a:pt x="97064" y="15101"/>
                  <a:pt x="97944" y="15620"/>
                </a:cubicBezTo>
                <a:cubicBezTo>
                  <a:pt x="98199" y="16131"/>
                  <a:pt x="98534" y="16641"/>
                  <a:pt x="98860" y="17161"/>
                </a:cubicBezTo>
                <a:cubicBezTo>
                  <a:pt x="98719" y="17082"/>
                  <a:pt x="98569" y="16976"/>
                  <a:pt x="98419" y="16897"/>
                </a:cubicBezTo>
                <a:cubicBezTo>
                  <a:pt x="97724" y="16500"/>
                  <a:pt x="97099" y="16016"/>
                  <a:pt x="96483" y="15506"/>
                </a:cubicBezTo>
                <a:cubicBezTo>
                  <a:pt x="96148" y="14960"/>
                  <a:pt x="95858" y="14405"/>
                  <a:pt x="95602" y="13815"/>
                </a:cubicBezTo>
                <a:close/>
                <a:moveTo>
                  <a:pt x="65889" y="13525"/>
                </a:moveTo>
                <a:lnTo>
                  <a:pt x="65889" y="13525"/>
                </a:lnTo>
                <a:cubicBezTo>
                  <a:pt x="65845" y="14115"/>
                  <a:pt x="65810" y="14696"/>
                  <a:pt x="65845" y="15286"/>
                </a:cubicBezTo>
                <a:cubicBezTo>
                  <a:pt x="65229" y="15946"/>
                  <a:pt x="64568" y="16571"/>
                  <a:pt x="63908" y="17196"/>
                </a:cubicBezTo>
                <a:cubicBezTo>
                  <a:pt x="63864" y="16641"/>
                  <a:pt x="63864" y="16096"/>
                  <a:pt x="63943" y="15541"/>
                </a:cubicBezTo>
                <a:cubicBezTo>
                  <a:pt x="64603" y="14881"/>
                  <a:pt x="65264" y="14220"/>
                  <a:pt x="65889" y="13525"/>
                </a:cubicBezTo>
                <a:close/>
                <a:moveTo>
                  <a:pt x="67465" y="13560"/>
                </a:moveTo>
                <a:cubicBezTo>
                  <a:pt x="67500" y="14300"/>
                  <a:pt x="67535" y="14995"/>
                  <a:pt x="67606" y="15726"/>
                </a:cubicBezTo>
                <a:cubicBezTo>
                  <a:pt x="67130" y="16280"/>
                  <a:pt x="66620" y="16791"/>
                  <a:pt x="66109" y="17302"/>
                </a:cubicBezTo>
                <a:cubicBezTo>
                  <a:pt x="65995" y="16641"/>
                  <a:pt x="65959" y="15981"/>
                  <a:pt x="65924" y="15321"/>
                </a:cubicBezTo>
                <a:cubicBezTo>
                  <a:pt x="66470" y="14775"/>
                  <a:pt x="66989" y="14185"/>
                  <a:pt x="67465" y="13560"/>
                </a:cubicBezTo>
                <a:close/>
                <a:moveTo>
                  <a:pt x="99925" y="15030"/>
                </a:moveTo>
                <a:lnTo>
                  <a:pt x="99925" y="15030"/>
                </a:lnTo>
                <a:cubicBezTo>
                  <a:pt x="100770" y="15321"/>
                  <a:pt x="101651" y="15576"/>
                  <a:pt x="102645" y="15761"/>
                </a:cubicBezTo>
                <a:cubicBezTo>
                  <a:pt x="102821" y="16316"/>
                  <a:pt x="103086" y="16861"/>
                  <a:pt x="103411" y="17451"/>
                </a:cubicBezTo>
                <a:cubicBezTo>
                  <a:pt x="102460" y="17266"/>
                  <a:pt x="101545" y="17011"/>
                  <a:pt x="100700" y="16756"/>
                </a:cubicBezTo>
                <a:cubicBezTo>
                  <a:pt x="100365" y="16131"/>
                  <a:pt x="100110" y="15576"/>
                  <a:pt x="99925" y="15030"/>
                </a:cubicBezTo>
                <a:close/>
                <a:moveTo>
                  <a:pt x="67755" y="10294"/>
                </a:moveTo>
                <a:lnTo>
                  <a:pt x="67755" y="10294"/>
                </a:lnTo>
                <a:cubicBezTo>
                  <a:pt x="67685" y="10663"/>
                  <a:pt x="67606" y="11033"/>
                  <a:pt x="67570" y="11394"/>
                </a:cubicBezTo>
                <a:cubicBezTo>
                  <a:pt x="67095" y="12019"/>
                  <a:pt x="66584" y="12680"/>
                  <a:pt x="66030" y="13269"/>
                </a:cubicBezTo>
                <a:cubicBezTo>
                  <a:pt x="66065" y="13014"/>
                  <a:pt x="66109" y="12759"/>
                  <a:pt x="66144" y="12459"/>
                </a:cubicBezTo>
                <a:lnTo>
                  <a:pt x="66065" y="12459"/>
                </a:lnTo>
                <a:cubicBezTo>
                  <a:pt x="65995" y="12759"/>
                  <a:pt x="65959" y="13085"/>
                  <a:pt x="65924" y="13419"/>
                </a:cubicBezTo>
                <a:cubicBezTo>
                  <a:pt x="65299" y="14079"/>
                  <a:pt x="64639" y="14775"/>
                  <a:pt x="63943" y="15400"/>
                </a:cubicBezTo>
                <a:cubicBezTo>
                  <a:pt x="63978" y="15101"/>
                  <a:pt x="64014" y="14810"/>
                  <a:pt x="64084" y="14520"/>
                </a:cubicBezTo>
                <a:lnTo>
                  <a:pt x="63978" y="14520"/>
                </a:lnTo>
                <a:cubicBezTo>
                  <a:pt x="63943" y="14845"/>
                  <a:pt x="63864" y="15180"/>
                  <a:pt x="63829" y="15506"/>
                </a:cubicBezTo>
                <a:cubicBezTo>
                  <a:pt x="63098" y="16201"/>
                  <a:pt x="62323" y="16897"/>
                  <a:pt x="61522" y="17557"/>
                </a:cubicBezTo>
                <a:cubicBezTo>
                  <a:pt x="61557" y="17231"/>
                  <a:pt x="61628" y="16861"/>
                  <a:pt x="61663" y="16536"/>
                </a:cubicBezTo>
                <a:cubicBezTo>
                  <a:pt x="63908" y="14625"/>
                  <a:pt x="66030" y="12609"/>
                  <a:pt x="67755" y="10294"/>
                </a:cubicBezTo>
                <a:close/>
                <a:moveTo>
                  <a:pt x="81331" y="14520"/>
                </a:moveTo>
                <a:cubicBezTo>
                  <a:pt x="81472" y="15400"/>
                  <a:pt x="81622" y="16201"/>
                  <a:pt x="81771" y="16976"/>
                </a:cubicBezTo>
                <a:cubicBezTo>
                  <a:pt x="80741" y="17117"/>
                  <a:pt x="79826" y="17337"/>
                  <a:pt x="78945" y="17557"/>
                </a:cubicBezTo>
                <a:cubicBezTo>
                  <a:pt x="78795" y="16791"/>
                  <a:pt x="78611" y="15981"/>
                  <a:pt x="78505" y="15136"/>
                </a:cubicBezTo>
                <a:cubicBezTo>
                  <a:pt x="79385" y="14881"/>
                  <a:pt x="80301" y="14696"/>
                  <a:pt x="81331" y="14520"/>
                </a:cubicBezTo>
                <a:close/>
                <a:moveTo>
                  <a:pt x="90936" y="14881"/>
                </a:moveTo>
                <a:lnTo>
                  <a:pt x="90936" y="14881"/>
                </a:lnTo>
                <a:cubicBezTo>
                  <a:pt x="91341" y="14995"/>
                  <a:pt x="91746" y="15101"/>
                  <a:pt x="92151" y="15250"/>
                </a:cubicBezTo>
                <a:cubicBezTo>
                  <a:pt x="92662" y="15400"/>
                  <a:pt x="93137" y="15620"/>
                  <a:pt x="93621" y="15840"/>
                </a:cubicBezTo>
                <a:cubicBezTo>
                  <a:pt x="93912" y="16456"/>
                  <a:pt x="94238" y="17046"/>
                  <a:pt x="94537" y="17557"/>
                </a:cubicBezTo>
                <a:cubicBezTo>
                  <a:pt x="93982" y="17381"/>
                  <a:pt x="93401" y="17196"/>
                  <a:pt x="92811" y="17046"/>
                </a:cubicBezTo>
                <a:cubicBezTo>
                  <a:pt x="92442" y="16976"/>
                  <a:pt x="92081" y="16897"/>
                  <a:pt x="91676" y="16826"/>
                </a:cubicBezTo>
                <a:cubicBezTo>
                  <a:pt x="91456" y="16236"/>
                  <a:pt x="91200" y="15576"/>
                  <a:pt x="90936" y="14881"/>
                </a:cubicBezTo>
                <a:close/>
                <a:moveTo>
                  <a:pt x="14456" y="14555"/>
                </a:moveTo>
                <a:cubicBezTo>
                  <a:pt x="15081" y="15065"/>
                  <a:pt x="15557" y="15620"/>
                  <a:pt x="16032" y="16236"/>
                </a:cubicBezTo>
                <a:cubicBezTo>
                  <a:pt x="15777" y="16756"/>
                  <a:pt x="15521" y="17231"/>
                  <a:pt x="15222" y="17707"/>
                </a:cubicBezTo>
                <a:cubicBezTo>
                  <a:pt x="14711" y="17196"/>
                  <a:pt x="14166" y="16721"/>
                  <a:pt x="13576" y="16280"/>
                </a:cubicBezTo>
                <a:cubicBezTo>
                  <a:pt x="13901" y="15726"/>
                  <a:pt x="14201" y="15136"/>
                  <a:pt x="14456" y="14555"/>
                </a:cubicBezTo>
                <a:close/>
                <a:moveTo>
                  <a:pt x="11190" y="15180"/>
                </a:moveTo>
                <a:cubicBezTo>
                  <a:pt x="11560" y="15321"/>
                  <a:pt x="11921" y="15470"/>
                  <a:pt x="12255" y="15620"/>
                </a:cubicBezTo>
                <a:cubicBezTo>
                  <a:pt x="12695" y="15840"/>
                  <a:pt x="13100" y="16060"/>
                  <a:pt x="13461" y="16316"/>
                </a:cubicBezTo>
                <a:cubicBezTo>
                  <a:pt x="13171" y="16791"/>
                  <a:pt x="12801" y="17266"/>
                  <a:pt x="12405" y="17707"/>
                </a:cubicBezTo>
                <a:cubicBezTo>
                  <a:pt x="12361" y="17777"/>
                  <a:pt x="12326" y="17821"/>
                  <a:pt x="12290" y="17856"/>
                </a:cubicBezTo>
                <a:cubicBezTo>
                  <a:pt x="12035" y="17707"/>
                  <a:pt x="11780" y="17601"/>
                  <a:pt x="11524" y="17487"/>
                </a:cubicBezTo>
                <a:cubicBezTo>
                  <a:pt x="11040" y="17231"/>
                  <a:pt x="10530" y="17046"/>
                  <a:pt x="10019" y="16897"/>
                </a:cubicBezTo>
                <a:cubicBezTo>
                  <a:pt x="10459" y="16351"/>
                  <a:pt x="10864" y="15761"/>
                  <a:pt x="11190" y="15180"/>
                </a:cubicBezTo>
                <a:close/>
                <a:moveTo>
                  <a:pt x="102716" y="15796"/>
                </a:moveTo>
                <a:lnTo>
                  <a:pt x="102716" y="15796"/>
                </a:lnTo>
                <a:cubicBezTo>
                  <a:pt x="103631" y="15981"/>
                  <a:pt x="104582" y="16131"/>
                  <a:pt x="105612" y="16236"/>
                </a:cubicBezTo>
                <a:cubicBezTo>
                  <a:pt x="105797" y="16791"/>
                  <a:pt x="106053" y="17337"/>
                  <a:pt x="106422" y="17892"/>
                </a:cubicBezTo>
                <a:cubicBezTo>
                  <a:pt x="105392" y="17777"/>
                  <a:pt x="104441" y="17636"/>
                  <a:pt x="103526" y="17487"/>
                </a:cubicBezTo>
                <a:cubicBezTo>
                  <a:pt x="103191" y="16897"/>
                  <a:pt x="102901" y="16351"/>
                  <a:pt x="102716" y="15796"/>
                </a:cubicBezTo>
                <a:close/>
                <a:moveTo>
                  <a:pt x="69261" y="13859"/>
                </a:moveTo>
                <a:cubicBezTo>
                  <a:pt x="69366" y="14590"/>
                  <a:pt x="69481" y="15356"/>
                  <a:pt x="69631" y="16131"/>
                </a:cubicBezTo>
                <a:cubicBezTo>
                  <a:pt x="69296" y="16536"/>
                  <a:pt x="68926" y="16941"/>
                  <a:pt x="68600" y="17381"/>
                </a:cubicBezTo>
                <a:cubicBezTo>
                  <a:pt x="68416" y="17601"/>
                  <a:pt x="68266" y="17777"/>
                  <a:pt x="68090" y="17962"/>
                </a:cubicBezTo>
                <a:cubicBezTo>
                  <a:pt x="67940" y="17231"/>
                  <a:pt x="67791" y="16500"/>
                  <a:pt x="67720" y="15726"/>
                </a:cubicBezTo>
                <a:cubicBezTo>
                  <a:pt x="68011" y="15400"/>
                  <a:pt x="68345" y="15030"/>
                  <a:pt x="68636" y="14625"/>
                </a:cubicBezTo>
                <a:cubicBezTo>
                  <a:pt x="68856" y="14370"/>
                  <a:pt x="69076" y="14115"/>
                  <a:pt x="69261" y="13859"/>
                </a:cubicBezTo>
                <a:close/>
                <a:moveTo>
                  <a:pt x="71277" y="14440"/>
                </a:moveTo>
                <a:cubicBezTo>
                  <a:pt x="71391" y="15101"/>
                  <a:pt x="71532" y="15726"/>
                  <a:pt x="71647" y="16351"/>
                </a:cubicBezTo>
                <a:cubicBezTo>
                  <a:pt x="71127" y="16861"/>
                  <a:pt x="70617" y="17416"/>
                  <a:pt x="70106" y="17962"/>
                </a:cubicBezTo>
                <a:cubicBezTo>
                  <a:pt x="69991" y="17381"/>
                  <a:pt x="69851" y="16756"/>
                  <a:pt x="69736" y="16131"/>
                </a:cubicBezTo>
                <a:cubicBezTo>
                  <a:pt x="70247" y="15541"/>
                  <a:pt x="70766" y="14995"/>
                  <a:pt x="71277" y="14440"/>
                </a:cubicBezTo>
                <a:close/>
                <a:moveTo>
                  <a:pt x="105683" y="16280"/>
                </a:moveTo>
                <a:lnTo>
                  <a:pt x="105683" y="16280"/>
                </a:lnTo>
                <a:cubicBezTo>
                  <a:pt x="106017" y="16316"/>
                  <a:pt x="106387" y="16351"/>
                  <a:pt x="106748" y="16386"/>
                </a:cubicBezTo>
                <a:cubicBezTo>
                  <a:pt x="107338" y="16421"/>
                  <a:pt x="107998" y="16421"/>
                  <a:pt x="108694" y="16421"/>
                </a:cubicBezTo>
                <a:cubicBezTo>
                  <a:pt x="108879" y="16976"/>
                  <a:pt x="109134" y="17487"/>
                  <a:pt x="109468" y="18041"/>
                </a:cubicBezTo>
                <a:cubicBezTo>
                  <a:pt x="108843" y="18041"/>
                  <a:pt x="108253" y="18041"/>
                  <a:pt x="107708" y="17997"/>
                </a:cubicBezTo>
                <a:cubicBezTo>
                  <a:pt x="107303" y="17962"/>
                  <a:pt x="106898" y="17927"/>
                  <a:pt x="106493" y="17892"/>
                </a:cubicBezTo>
                <a:cubicBezTo>
                  <a:pt x="106167" y="17337"/>
                  <a:pt x="105868" y="16791"/>
                  <a:pt x="105683" y="16280"/>
                </a:cubicBezTo>
                <a:close/>
                <a:moveTo>
                  <a:pt x="4945" y="16223"/>
                </a:moveTo>
                <a:cubicBezTo>
                  <a:pt x="5681" y="16223"/>
                  <a:pt x="6399" y="16265"/>
                  <a:pt x="7122" y="16351"/>
                </a:cubicBezTo>
                <a:cubicBezTo>
                  <a:pt x="6568" y="16976"/>
                  <a:pt x="6022" y="17522"/>
                  <a:pt x="5432" y="18076"/>
                </a:cubicBezTo>
                <a:cubicBezTo>
                  <a:pt x="4715" y="17990"/>
                  <a:pt x="3954" y="17949"/>
                  <a:pt x="3196" y="17949"/>
                </a:cubicBezTo>
                <a:cubicBezTo>
                  <a:pt x="2948" y="17949"/>
                  <a:pt x="2701" y="17953"/>
                  <a:pt x="2456" y="17962"/>
                </a:cubicBezTo>
                <a:cubicBezTo>
                  <a:pt x="2941" y="17522"/>
                  <a:pt x="3416" y="17082"/>
                  <a:pt x="3891" y="16606"/>
                </a:cubicBezTo>
                <a:cubicBezTo>
                  <a:pt x="3997" y="16500"/>
                  <a:pt x="4111" y="16351"/>
                  <a:pt x="4217" y="16236"/>
                </a:cubicBezTo>
                <a:cubicBezTo>
                  <a:pt x="4462" y="16228"/>
                  <a:pt x="4704" y="16223"/>
                  <a:pt x="4945" y="16223"/>
                </a:cubicBezTo>
                <a:close/>
                <a:moveTo>
                  <a:pt x="16807" y="14520"/>
                </a:moveTo>
                <a:cubicBezTo>
                  <a:pt x="17203" y="15180"/>
                  <a:pt x="17573" y="15875"/>
                  <a:pt x="17863" y="16571"/>
                </a:cubicBezTo>
                <a:cubicBezTo>
                  <a:pt x="17687" y="17082"/>
                  <a:pt x="17502" y="17557"/>
                  <a:pt x="17282" y="18076"/>
                </a:cubicBezTo>
                <a:cubicBezTo>
                  <a:pt x="16948" y="17416"/>
                  <a:pt x="16543" y="16826"/>
                  <a:pt x="16147" y="16236"/>
                </a:cubicBezTo>
                <a:cubicBezTo>
                  <a:pt x="16402" y="15655"/>
                  <a:pt x="16622" y="15101"/>
                  <a:pt x="16807" y="14520"/>
                </a:cubicBezTo>
                <a:close/>
                <a:moveTo>
                  <a:pt x="78390" y="15180"/>
                </a:moveTo>
                <a:cubicBezTo>
                  <a:pt x="78540" y="16016"/>
                  <a:pt x="78690" y="16826"/>
                  <a:pt x="78875" y="17601"/>
                </a:cubicBezTo>
                <a:cubicBezTo>
                  <a:pt x="78100" y="17821"/>
                  <a:pt x="77404" y="18041"/>
                  <a:pt x="76744" y="18332"/>
                </a:cubicBezTo>
                <a:cubicBezTo>
                  <a:pt x="76559" y="17522"/>
                  <a:pt x="76374" y="16756"/>
                  <a:pt x="76234" y="15981"/>
                </a:cubicBezTo>
                <a:cubicBezTo>
                  <a:pt x="76929" y="15655"/>
                  <a:pt x="77625" y="15400"/>
                  <a:pt x="78390" y="15180"/>
                </a:cubicBezTo>
                <a:close/>
                <a:moveTo>
                  <a:pt x="98094" y="15691"/>
                </a:moveTo>
                <a:cubicBezTo>
                  <a:pt x="98860" y="16131"/>
                  <a:pt x="99705" y="16500"/>
                  <a:pt x="100664" y="16826"/>
                </a:cubicBezTo>
                <a:cubicBezTo>
                  <a:pt x="100955" y="17302"/>
                  <a:pt x="101281" y="17821"/>
                  <a:pt x="101686" y="18367"/>
                </a:cubicBezTo>
                <a:cubicBezTo>
                  <a:pt x="100735" y="18041"/>
                  <a:pt x="99855" y="17671"/>
                  <a:pt x="99045" y="17231"/>
                </a:cubicBezTo>
                <a:cubicBezTo>
                  <a:pt x="98684" y="16721"/>
                  <a:pt x="98349" y="16201"/>
                  <a:pt x="98094" y="15691"/>
                </a:cubicBezTo>
                <a:close/>
                <a:moveTo>
                  <a:pt x="73548" y="14881"/>
                </a:moveTo>
                <a:cubicBezTo>
                  <a:pt x="73663" y="15620"/>
                  <a:pt x="73812" y="16351"/>
                  <a:pt x="73988" y="17117"/>
                </a:cubicBezTo>
                <a:cubicBezTo>
                  <a:pt x="73407" y="17487"/>
                  <a:pt x="72818" y="17962"/>
                  <a:pt x="72228" y="18437"/>
                </a:cubicBezTo>
                <a:cubicBezTo>
                  <a:pt x="72052" y="17742"/>
                  <a:pt x="71902" y="17082"/>
                  <a:pt x="71752" y="16386"/>
                </a:cubicBezTo>
                <a:cubicBezTo>
                  <a:pt x="72307" y="15840"/>
                  <a:pt x="72888" y="15321"/>
                  <a:pt x="73548" y="14881"/>
                </a:cubicBezTo>
                <a:close/>
                <a:moveTo>
                  <a:pt x="7193" y="16386"/>
                </a:moveTo>
                <a:cubicBezTo>
                  <a:pt x="8108" y="16500"/>
                  <a:pt x="9024" y="16677"/>
                  <a:pt x="9869" y="16941"/>
                </a:cubicBezTo>
                <a:cubicBezTo>
                  <a:pt x="9799" y="17011"/>
                  <a:pt x="9720" y="17082"/>
                  <a:pt x="9684" y="17161"/>
                </a:cubicBezTo>
                <a:cubicBezTo>
                  <a:pt x="9244" y="17671"/>
                  <a:pt x="8804" y="18112"/>
                  <a:pt x="8293" y="18587"/>
                </a:cubicBezTo>
                <a:cubicBezTo>
                  <a:pt x="7413" y="18367"/>
                  <a:pt x="6497" y="18182"/>
                  <a:pt x="5538" y="18076"/>
                </a:cubicBezTo>
                <a:cubicBezTo>
                  <a:pt x="6128" y="17522"/>
                  <a:pt x="6682" y="16976"/>
                  <a:pt x="7193" y="16386"/>
                </a:cubicBezTo>
                <a:close/>
                <a:moveTo>
                  <a:pt x="93727" y="15875"/>
                </a:moveTo>
                <a:lnTo>
                  <a:pt x="93727" y="15875"/>
                </a:lnTo>
                <a:cubicBezTo>
                  <a:pt x="94458" y="16236"/>
                  <a:pt x="95118" y="16606"/>
                  <a:pt x="95778" y="17011"/>
                </a:cubicBezTo>
                <a:cubicBezTo>
                  <a:pt x="96113" y="17522"/>
                  <a:pt x="96518" y="18076"/>
                  <a:pt x="96879" y="18587"/>
                </a:cubicBezTo>
                <a:cubicBezTo>
                  <a:pt x="96183" y="18217"/>
                  <a:pt x="95417" y="17892"/>
                  <a:pt x="94643" y="17636"/>
                </a:cubicBezTo>
                <a:cubicBezTo>
                  <a:pt x="94352" y="17082"/>
                  <a:pt x="94062" y="16500"/>
                  <a:pt x="93727" y="15875"/>
                </a:cubicBezTo>
                <a:close/>
                <a:moveTo>
                  <a:pt x="94898" y="15356"/>
                </a:moveTo>
                <a:lnTo>
                  <a:pt x="94898" y="15356"/>
                </a:lnTo>
                <a:cubicBezTo>
                  <a:pt x="95268" y="15620"/>
                  <a:pt x="95602" y="15875"/>
                  <a:pt x="95963" y="16131"/>
                </a:cubicBezTo>
                <a:cubicBezTo>
                  <a:pt x="96483" y="16536"/>
                  <a:pt x="97028" y="16941"/>
                  <a:pt x="97583" y="17302"/>
                </a:cubicBezTo>
                <a:cubicBezTo>
                  <a:pt x="97909" y="17777"/>
                  <a:pt x="98279" y="18261"/>
                  <a:pt x="98640" y="18701"/>
                </a:cubicBezTo>
                <a:cubicBezTo>
                  <a:pt x="98279" y="18437"/>
                  <a:pt x="97874" y="18217"/>
                  <a:pt x="97504" y="17962"/>
                </a:cubicBezTo>
                <a:cubicBezTo>
                  <a:pt x="96958" y="17636"/>
                  <a:pt x="96403" y="17266"/>
                  <a:pt x="95822" y="16941"/>
                </a:cubicBezTo>
                <a:cubicBezTo>
                  <a:pt x="95488" y="16421"/>
                  <a:pt x="95197" y="15875"/>
                  <a:pt x="94898" y="15356"/>
                </a:cubicBezTo>
                <a:close/>
                <a:moveTo>
                  <a:pt x="96588" y="15726"/>
                </a:moveTo>
                <a:lnTo>
                  <a:pt x="96588" y="15726"/>
                </a:lnTo>
                <a:cubicBezTo>
                  <a:pt x="97178" y="16166"/>
                  <a:pt x="97759" y="16606"/>
                  <a:pt x="98384" y="16976"/>
                </a:cubicBezTo>
                <a:cubicBezTo>
                  <a:pt x="98569" y="17082"/>
                  <a:pt x="98789" y="17196"/>
                  <a:pt x="98974" y="17302"/>
                </a:cubicBezTo>
                <a:cubicBezTo>
                  <a:pt x="99300" y="17777"/>
                  <a:pt x="99670" y="18261"/>
                  <a:pt x="100075" y="18737"/>
                </a:cubicBezTo>
                <a:cubicBezTo>
                  <a:pt x="99890" y="18657"/>
                  <a:pt x="99740" y="18552"/>
                  <a:pt x="99599" y="18481"/>
                </a:cubicBezTo>
                <a:cubicBezTo>
                  <a:pt x="98904" y="18112"/>
                  <a:pt x="98243" y="17707"/>
                  <a:pt x="97618" y="17231"/>
                </a:cubicBezTo>
                <a:cubicBezTo>
                  <a:pt x="97249" y="16756"/>
                  <a:pt x="96923" y="16236"/>
                  <a:pt x="96588" y="15726"/>
                </a:cubicBezTo>
                <a:close/>
                <a:moveTo>
                  <a:pt x="88515" y="16571"/>
                </a:moveTo>
                <a:lnTo>
                  <a:pt x="88515" y="16571"/>
                </a:lnTo>
                <a:cubicBezTo>
                  <a:pt x="89580" y="16606"/>
                  <a:pt x="90610" y="16721"/>
                  <a:pt x="91640" y="16897"/>
                </a:cubicBezTo>
                <a:cubicBezTo>
                  <a:pt x="91817" y="17337"/>
                  <a:pt x="91966" y="17707"/>
                  <a:pt x="92151" y="18076"/>
                </a:cubicBezTo>
                <a:cubicBezTo>
                  <a:pt x="92257" y="18296"/>
                  <a:pt x="92371" y="18552"/>
                  <a:pt x="92477" y="18772"/>
                </a:cubicBezTo>
                <a:cubicBezTo>
                  <a:pt x="91635" y="18678"/>
                  <a:pt x="90739" y="18613"/>
                  <a:pt x="89834" y="18613"/>
                </a:cubicBezTo>
                <a:cubicBezTo>
                  <a:pt x="89641" y="18613"/>
                  <a:pt x="89448" y="18616"/>
                  <a:pt x="89255" y="18622"/>
                </a:cubicBezTo>
                <a:cubicBezTo>
                  <a:pt x="89175" y="18437"/>
                  <a:pt x="89105" y="18261"/>
                  <a:pt x="89034" y="18076"/>
                </a:cubicBezTo>
                <a:cubicBezTo>
                  <a:pt x="88885" y="17636"/>
                  <a:pt x="88700" y="17161"/>
                  <a:pt x="88515" y="16571"/>
                </a:cubicBezTo>
                <a:close/>
                <a:moveTo>
                  <a:pt x="87597" y="16557"/>
                </a:moveTo>
                <a:cubicBezTo>
                  <a:pt x="87872" y="16557"/>
                  <a:pt x="88143" y="16561"/>
                  <a:pt x="88409" y="16571"/>
                </a:cubicBezTo>
                <a:cubicBezTo>
                  <a:pt x="88594" y="17161"/>
                  <a:pt x="88779" y="17671"/>
                  <a:pt x="88955" y="18112"/>
                </a:cubicBezTo>
                <a:cubicBezTo>
                  <a:pt x="88999" y="18261"/>
                  <a:pt x="89070" y="18437"/>
                  <a:pt x="89140" y="18622"/>
                </a:cubicBezTo>
                <a:cubicBezTo>
                  <a:pt x="88119" y="18622"/>
                  <a:pt x="87018" y="18701"/>
                  <a:pt x="85918" y="18842"/>
                </a:cubicBezTo>
                <a:cubicBezTo>
                  <a:pt x="85768" y="18402"/>
                  <a:pt x="85619" y="17962"/>
                  <a:pt x="85513" y="17522"/>
                </a:cubicBezTo>
                <a:cubicBezTo>
                  <a:pt x="85434" y="17231"/>
                  <a:pt x="85363" y="16941"/>
                  <a:pt x="85258" y="16641"/>
                </a:cubicBezTo>
                <a:cubicBezTo>
                  <a:pt x="86063" y="16590"/>
                  <a:pt x="86845" y="16557"/>
                  <a:pt x="87597" y="16557"/>
                </a:cubicBezTo>
                <a:close/>
                <a:moveTo>
                  <a:pt x="13541" y="16351"/>
                </a:moveTo>
                <a:cubicBezTo>
                  <a:pt x="14122" y="16756"/>
                  <a:pt x="14676" y="17266"/>
                  <a:pt x="15152" y="17777"/>
                </a:cubicBezTo>
                <a:cubicBezTo>
                  <a:pt x="14861" y="18217"/>
                  <a:pt x="14527" y="18657"/>
                  <a:pt x="14122" y="19098"/>
                </a:cubicBezTo>
                <a:cubicBezTo>
                  <a:pt x="13576" y="18657"/>
                  <a:pt x="12986" y="18261"/>
                  <a:pt x="12361" y="17892"/>
                </a:cubicBezTo>
                <a:cubicBezTo>
                  <a:pt x="12405" y="17856"/>
                  <a:pt x="12440" y="17821"/>
                  <a:pt x="12475" y="17777"/>
                </a:cubicBezTo>
                <a:cubicBezTo>
                  <a:pt x="12880" y="17337"/>
                  <a:pt x="13206" y="16861"/>
                  <a:pt x="13541" y="16351"/>
                </a:cubicBezTo>
                <a:close/>
                <a:moveTo>
                  <a:pt x="100770" y="16861"/>
                </a:moveTo>
                <a:lnTo>
                  <a:pt x="100770" y="16861"/>
                </a:lnTo>
                <a:cubicBezTo>
                  <a:pt x="101615" y="17117"/>
                  <a:pt x="102496" y="17381"/>
                  <a:pt x="103482" y="17557"/>
                </a:cubicBezTo>
                <a:cubicBezTo>
                  <a:pt x="103781" y="18041"/>
                  <a:pt x="104142" y="18552"/>
                  <a:pt x="104547" y="19098"/>
                </a:cubicBezTo>
                <a:cubicBezTo>
                  <a:pt x="103596" y="18922"/>
                  <a:pt x="102681" y="18657"/>
                  <a:pt x="101835" y="18402"/>
                </a:cubicBezTo>
                <a:cubicBezTo>
                  <a:pt x="101430" y="17856"/>
                  <a:pt x="101061" y="17337"/>
                  <a:pt x="100770" y="16861"/>
                </a:cubicBezTo>
                <a:close/>
                <a:moveTo>
                  <a:pt x="65845" y="15400"/>
                </a:moveTo>
                <a:cubicBezTo>
                  <a:pt x="65889" y="16060"/>
                  <a:pt x="65924" y="16721"/>
                  <a:pt x="66030" y="17381"/>
                </a:cubicBezTo>
                <a:cubicBezTo>
                  <a:pt x="65405" y="17997"/>
                  <a:pt x="64744" y="18587"/>
                  <a:pt x="64084" y="19142"/>
                </a:cubicBezTo>
                <a:cubicBezTo>
                  <a:pt x="63978" y="18517"/>
                  <a:pt x="63908" y="17892"/>
                  <a:pt x="63908" y="17302"/>
                </a:cubicBezTo>
                <a:cubicBezTo>
                  <a:pt x="64568" y="16677"/>
                  <a:pt x="65229" y="16060"/>
                  <a:pt x="65845" y="15400"/>
                </a:cubicBezTo>
                <a:close/>
                <a:moveTo>
                  <a:pt x="63829" y="15620"/>
                </a:moveTo>
                <a:lnTo>
                  <a:pt x="63829" y="15620"/>
                </a:lnTo>
                <a:cubicBezTo>
                  <a:pt x="63794" y="16166"/>
                  <a:pt x="63794" y="16721"/>
                  <a:pt x="63794" y="17266"/>
                </a:cubicBezTo>
                <a:cubicBezTo>
                  <a:pt x="63063" y="17927"/>
                  <a:pt x="62288" y="18552"/>
                  <a:pt x="61487" y="19177"/>
                </a:cubicBezTo>
                <a:cubicBezTo>
                  <a:pt x="61487" y="18657"/>
                  <a:pt x="61487" y="18182"/>
                  <a:pt x="61522" y="17671"/>
                </a:cubicBezTo>
                <a:cubicBezTo>
                  <a:pt x="62323" y="17011"/>
                  <a:pt x="63098" y="16351"/>
                  <a:pt x="63829" y="15620"/>
                </a:cubicBezTo>
                <a:close/>
                <a:moveTo>
                  <a:pt x="85178" y="16641"/>
                </a:moveTo>
                <a:cubicBezTo>
                  <a:pt x="85258" y="16976"/>
                  <a:pt x="85363" y="17266"/>
                  <a:pt x="85434" y="17557"/>
                </a:cubicBezTo>
                <a:cubicBezTo>
                  <a:pt x="85548" y="17962"/>
                  <a:pt x="85654" y="18402"/>
                  <a:pt x="85803" y="18842"/>
                </a:cubicBezTo>
                <a:cubicBezTo>
                  <a:pt x="85178" y="18922"/>
                  <a:pt x="84518" y="18992"/>
                  <a:pt x="83823" y="19098"/>
                </a:cubicBezTo>
                <a:cubicBezTo>
                  <a:pt x="83347" y="19177"/>
                  <a:pt x="82872" y="19247"/>
                  <a:pt x="82431" y="19318"/>
                </a:cubicBezTo>
                <a:cubicBezTo>
                  <a:pt x="82247" y="18701"/>
                  <a:pt x="82132" y="18112"/>
                  <a:pt x="81991" y="17487"/>
                </a:cubicBezTo>
                <a:cubicBezTo>
                  <a:pt x="81956" y="17337"/>
                  <a:pt x="81912" y="17196"/>
                  <a:pt x="81877" y="17046"/>
                </a:cubicBezTo>
                <a:cubicBezTo>
                  <a:pt x="82062" y="17011"/>
                  <a:pt x="82247" y="16976"/>
                  <a:pt x="82431" y="16941"/>
                </a:cubicBezTo>
                <a:cubicBezTo>
                  <a:pt x="83382" y="16791"/>
                  <a:pt x="84298" y="16721"/>
                  <a:pt x="85178" y="16641"/>
                </a:cubicBezTo>
                <a:close/>
                <a:moveTo>
                  <a:pt x="91746" y="16941"/>
                </a:moveTo>
                <a:lnTo>
                  <a:pt x="91746" y="16941"/>
                </a:lnTo>
                <a:cubicBezTo>
                  <a:pt x="92081" y="16976"/>
                  <a:pt x="92442" y="17046"/>
                  <a:pt x="92776" y="17161"/>
                </a:cubicBezTo>
                <a:cubicBezTo>
                  <a:pt x="93401" y="17302"/>
                  <a:pt x="94018" y="17487"/>
                  <a:pt x="94572" y="17671"/>
                </a:cubicBezTo>
                <a:cubicBezTo>
                  <a:pt x="94757" y="17997"/>
                  <a:pt x="94898" y="18261"/>
                  <a:pt x="95083" y="18517"/>
                </a:cubicBezTo>
                <a:cubicBezTo>
                  <a:pt x="95232" y="18807"/>
                  <a:pt x="95417" y="19062"/>
                  <a:pt x="95558" y="19318"/>
                </a:cubicBezTo>
                <a:cubicBezTo>
                  <a:pt x="94942" y="19142"/>
                  <a:pt x="94238" y="18992"/>
                  <a:pt x="93542" y="18878"/>
                </a:cubicBezTo>
                <a:cubicBezTo>
                  <a:pt x="93252" y="18842"/>
                  <a:pt x="92917" y="18807"/>
                  <a:pt x="92591" y="18772"/>
                </a:cubicBezTo>
                <a:cubicBezTo>
                  <a:pt x="92442" y="18517"/>
                  <a:pt x="92336" y="18296"/>
                  <a:pt x="92221" y="18041"/>
                </a:cubicBezTo>
                <a:cubicBezTo>
                  <a:pt x="92081" y="17707"/>
                  <a:pt x="91896" y="17337"/>
                  <a:pt x="91746" y="16941"/>
                </a:cubicBezTo>
                <a:close/>
                <a:moveTo>
                  <a:pt x="16067" y="16316"/>
                </a:moveTo>
                <a:cubicBezTo>
                  <a:pt x="16507" y="16897"/>
                  <a:pt x="16912" y="17522"/>
                  <a:pt x="17247" y="18182"/>
                </a:cubicBezTo>
                <a:cubicBezTo>
                  <a:pt x="17062" y="18587"/>
                  <a:pt x="16842" y="18957"/>
                  <a:pt x="16622" y="19362"/>
                </a:cubicBezTo>
                <a:cubicBezTo>
                  <a:pt x="16182" y="18807"/>
                  <a:pt x="15742" y="18261"/>
                  <a:pt x="15266" y="17742"/>
                </a:cubicBezTo>
                <a:cubicBezTo>
                  <a:pt x="15592" y="17302"/>
                  <a:pt x="15847" y="16826"/>
                  <a:pt x="16067" y="16316"/>
                </a:cubicBezTo>
                <a:close/>
                <a:moveTo>
                  <a:pt x="9940" y="16976"/>
                </a:moveTo>
                <a:cubicBezTo>
                  <a:pt x="10494" y="17117"/>
                  <a:pt x="11005" y="17302"/>
                  <a:pt x="11480" y="17557"/>
                </a:cubicBezTo>
                <a:cubicBezTo>
                  <a:pt x="11745" y="17671"/>
                  <a:pt x="12000" y="17777"/>
                  <a:pt x="12220" y="17927"/>
                </a:cubicBezTo>
                <a:cubicBezTo>
                  <a:pt x="11745" y="18437"/>
                  <a:pt x="11260" y="18922"/>
                  <a:pt x="10714" y="19397"/>
                </a:cubicBezTo>
                <a:cubicBezTo>
                  <a:pt x="10424" y="19247"/>
                  <a:pt x="10125" y="19142"/>
                  <a:pt x="9799" y="19027"/>
                </a:cubicBezTo>
                <a:cubicBezTo>
                  <a:pt x="9359" y="18878"/>
                  <a:pt x="8883" y="18737"/>
                  <a:pt x="8399" y="18622"/>
                </a:cubicBezTo>
                <a:cubicBezTo>
                  <a:pt x="8883" y="18147"/>
                  <a:pt x="9323" y="17707"/>
                  <a:pt x="9720" y="17231"/>
                </a:cubicBezTo>
                <a:cubicBezTo>
                  <a:pt x="9799" y="17161"/>
                  <a:pt x="9869" y="17046"/>
                  <a:pt x="9940" y="16976"/>
                </a:cubicBezTo>
                <a:close/>
                <a:moveTo>
                  <a:pt x="76154" y="16016"/>
                </a:moveTo>
                <a:cubicBezTo>
                  <a:pt x="76304" y="16791"/>
                  <a:pt x="76489" y="17557"/>
                  <a:pt x="76674" y="18367"/>
                </a:cubicBezTo>
                <a:cubicBezTo>
                  <a:pt x="75969" y="18657"/>
                  <a:pt x="75309" y="19027"/>
                  <a:pt x="74649" y="19397"/>
                </a:cubicBezTo>
                <a:cubicBezTo>
                  <a:pt x="74429" y="18622"/>
                  <a:pt x="74253" y="17892"/>
                  <a:pt x="74103" y="17161"/>
                </a:cubicBezTo>
                <a:cubicBezTo>
                  <a:pt x="74763" y="16721"/>
                  <a:pt x="75424" y="16316"/>
                  <a:pt x="76154" y="16016"/>
                </a:cubicBezTo>
                <a:close/>
                <a:moveTo>
                  <a:pt x="61557" y="16641"/>
                </a:moveTo>
                <a:lnTo>
                  <a:pt x="61557" y="16641"/>
                </a:lnTo>
                <a:cubicBezTo>
                  <a:pt x="61522" y="16976"/>
                  <a:pt x="61487" y="17302"/>
                  <a:pt x="61443" y="17636"/>
                </a:cubicBezTo>
                <a:cubicBezTo>
                  <a:pt x="60712" y="18261"/>
                  <a:pt x="59946" y="18842"/>
                  <a:pt x="59207" y="19432"/>
                </a:cubicBezTo>
                <a:cubicBezTo>
                  <a:pt x="59242" y="19098"/>
                  <a:pt x="59286" y="18772"/>
                  <a:pt x="59356" y="18437"/>
                </a:cubicBezTo>
                <a:cubicBezTo>
                  <a:pt x="60087" y="17856"/>
                  <a:pt x="60862" y="17266"/>
                  <a:pt x="61557" y="16641"/>
                </a:cubicBezTo>
                <a:close/>
                <a:moveTo>
                  <a:pt x="103596" y="17557"/>
                </a:moveTo>
                <a:lnTo>
                  <a:pt x="103596" y="17557"/>
                </a:lnTo>
                <a:cubicBezTo>
                  <a:pt x="104477" y="17742"/>
                  <a:pt x="105427" y="17892"/>
                  <a:pt x="106457" y="17997"/>
                </a:cubicBezTo>
                <a:cubicBezTo>
                  <a:pt x="106783" y="18481"/>
                  <a:pt x="107153" y="18992"/>
                  <a:pt x="107558" y="19503"/>
                </a:cubicBezTo>
                <a:cubicBezTo>
                  <a:pt x="106563" y="19432"/>
                  <a:pt x="105577" y="19283"/>
                  <a:pt x="104697" y="19098"/>
                </a:cubicBezTo>
                <a:cubicBezTo>
                  <a:pt x="104257" y="18587"/>
                  <a:pt x="103887" y="18076"/>
                  <a:pt x="103596" y="17557"/>
                </a:cubicBezTo>
                <a:close/>
                <a:moveTo>
                  <a:pt x="67650" y="15840"/>
                </a:moveTo>
                <a:cubicBezTo>
                  <a:pt x="67720" y="16571"/>
                  <a:pt x="67870" y="17302"/>
                  <a:pt x="68011" y="18076"/>
                </a:cubicBezTo>
                <a:cubicBezTo>
                  <a:pt x="67535" y="18622"/>
                  <a:pt x="67060" y="19142"/>
                  <a:pt x="66549" y="19617"/>
                </a:cubicBezTo>
                <a:cubicBezTo>
                  <a:pt x="66364" y="18878"/>
                  <a:pt x="66215" y="18147"/>
                  <a:pt x="66109" y="17416"/>
                </a:cubicBezTo>
                <a:cubicBezTo>
                  <a:pt x="66655" y="16897"/>
                  <a:pt x="67130" y="16386"/>
                  <a:pt x="67650" y="15840"/>
                </a:cubicBezTo>
                <a:close/>
                <a:moveTo>
                  <a:pt x="2351" y="18041"/>
                </a:moveTo>
                <a:cubicBezTo>
                  <a:pt x="3381" y="18041"/>
                  <a:pt x="4367" y="18041"/>
                  <a:pt x="5362" y="18147"/>
                </a:cubicBezTo>
                <a:cubicBezTo>
                  <a:pt x="4737" y="18701"/>
                  <a:pt x="4111" y="19247"/>
                  <a:pt x="3451" y="19758"/>
                </a:cubicBezTo>
                <a:cubicBezTo>
                  <a:pt x="2679" y="19679"/>
                  <a:pt x="1931" y="19639"/>
                  <a:pt x="1171" y="19639"/>
                </a:cubicBezTo>
                <a:cubicBezTo>
                  <a:pt x="917" y="19639"/>
                  <a:pt x="663" y="19643"/>
                  <a:pt x="405" y="19652"/>
                </a:cubicBezTo>
                <a:cubicBezTo>
                  <a:pt x="1065" y="19142"/>
                  <a:pt x="1726" y="18622"/>
                  <a:pt x="2351" y="18041"/>
                </a:cubicBezTo>
                <a:close/>
                <a:moveTo>
                  <a:pt x="69666" y="16236"/>
                </a:moveTo>
                <a:cubicBezTo>
                  <a:pt x="69771" y="16826"/>
                  <a:pt x="69921" y="17451"/>
                  <a:pt x="70071" y="18041"/>
                </a:cubicBezTo>
                <a:cubicBezTo>
                  <a:pt x="69771" y="18367"/>
                  <a:pt x="69516" y="18701"/>
                  <a:pt x="69226" y="19027"/>
                </a:cubicBezTo>
                <a:cubicBezTo>
                  <a:pt x="69005" y="19318"/>
                  <a:pt x="68785" y="19617"/>
                  <a:pt x="68530" y="19872"/>
                </a:cubicBezTo>
                <a:cubicBezTo>
                  <a:pt x="68380" y="19283"/>
                  <a:pt x="68231" y="18701"/>
                  <a:pt x="68125" y="18076"/>
                </a:cubicBezTo>
                <a:cubicBezTo>
                  <a:pt x="68310" y="17892"/>
                  <a:pt x="68486" y="17671"/>
                  <a:pt x="68636" y="17451"/>
                </a:cubicBezTo>
                <a:cubicBezTo>
                  <a:pt x="68970" y="17011"/>
                  <a:pt x="69331" y="16606"/>
                  <a:pt x="69666" y="16236"/>
                </a:cubicBezTo>
                <a:close/>
                <a:moveTo>
                  <a:pt x="99159" y="17381"/>
                </a:moveTo>
                <a:cubicBezTo>
                  <a:pt x="99960" y="17821"/>
                  <a:pt x="100805" y="18182"/>
                  <a:pt x="101765" y="18481"/>
                </a:cubicBezTo>
                <a:cubicBezTo>
                  <a:pt x="102126" y="18922"/>
                  <a:pt x="102496" y="19397"/>
                  <a:pt x="102936" y="19872"/>
                </a:cubicBezTo>
                <a:cubicBezTo>
                  <a:pt x="101985" y="19582"/>
                  <a:pt x="101061" y="19212"/>
                  <a:pt x="100260" y="18807"/>
                </a:cubicBezTo>
                <a:cubicBezTo>
                  <a:pt x="99855" y="18367"/>
                  <a:pt x="99485" y="17892"/>
                  <a:pt x="99159" y="17381"/>
                </a:cubicBezTo>
                <a:close/>
                <a:moveTo>
                  <a:pt x="81806" y="17046"/>
                </a:moveTo>
                <a:cubicBezTo>
                  <a:pt x="81842" y="17196"/>
                  <a:pt x="81877" y="17381"/>
                  <a:pt x="81912" y="17522"/>
                </a:cubicBezTo>
                <a:cubicBezTo>
                  <a:pt x="82027" y="18112"/>
                  <a:pt x="82176" y="18737"/>
                  <a:pt x="82352" y="19318"/>
                </a:cubicBezTo>
                <a:cubicBezTo>
                  <a:pt x="81331" y="19503"/>
                  <a:pt x="80371" y="19723"/>
                  <a:pt x="79491" y="19943"/>
                </a:cubicBezTo>
                <a:cubicBezTo>
                  <a:pt x="79385" y="19467"/>
                  <a:pt x="79236" y="18992"/>
                  <a:pt x="79165" y="18552"/>
                </a:cubicBezTo>
                <a:cubicBezTo>
                  <a:pt x="79095" y="18261"/>
                  <a:pt x="79016" y="17962"/>
                  <a:pt x="78945" y="17671"/>
                </a:cubicBezTo>
                <a:cubicBezTo>
                  <a:pt x="79826" y="17416"/>
                  <a:pt x="80776" y="17231"/>
                  <a:pt x="81806" y="17046"/>
                </a:cubicBezTo>
                <a:close/>
                <a:moveTo>
                  <a:pt x="71682" y="16456"/>
                </a:moveTo>
                <a:cubicBezTo>
                  <a:pt x="71832" y="17117"/>
                  <a:pt x="71972" y="17821"/>
                  <a:pt x="72157" y="18517"/>
                </a:cubicBezTo>
                <a:cubicBezTo>
                  <a:pt x="71647" y="18957"/>
                  <a:pt x="71127" y="19432"/>
                  <a:pt x="70617" y="19978"/>
                </a:cubicBezTo>
                <a:cubicBezTo>
                  <a:pt x="70467" y="19362"/>
                  <a:pt x="70291" y="18737"/>
                  <a:pt x="70141" y="18076"/>
                </a:cubicBezTo>
                <a:cubicBezTo>
                  <a:pt x="70652" y="17487"/>
                  <a:pt x="71171" y="16976"/>
                  <a:pt x="71682" y="16456"/>
                </a:cubicBezTo>
                <a:close/>
                <a:moveTo>
                  <a:pt x="17907" y="16677"/>
                </a:moveTo>
                <a:cubicBezTo>
                  <a:pt x="18198" y="17337"/>
                  <a:pt x="18453" y="18041"/>
                  <a:pt x="18708" y="18701"/>
                </a:cubicBezTo>
                <a:cubicBezTo>
                  <a:pt x="18744" y="18772"/>
                  <a:pt x="18788" y="18842"/>
                  <a:pt x="18823" y="18922"/>
                </a:cubicBezTo>
                <a:cubicBezTo>
                  <a:pt x="18673" y="19318"/>
                  <a:pt x="18524" y="19723"/>
                  <a:pt x="18383" y="20128"/>
                </a:cubicBezTo>
                <a:cubicBezTo>
                  <a:pt x="18347" y="20093"/>
                  <a:pt x="18347" y="20057"/>
                  <a:pt x="18303" y="19978"/>
                </a:cubicBezTo>
                <a:cubicBezTo>
                  <a:pt x="18013" y="19397"/>
                  <a:pt x="17687" y="18772"/>
                  <a:pt x="17353" y="18147"/>
                </a:cubicBezTo>
                <a:cubicBezTo>
                  <a:pt x="17573" y="17671"/>
                  <a:pt x="17758" y="17196"/>
                  <a:pt x="17907" y="16677"/>
                </a:cubicBezTo>
                <a:close/>
                <a:moveTo>
                  <a:pt x="5467" y="18182"/>
                </a:moveTo>
                <a:cubicBezTo>
                  <a:pt x="6418" y="18261"/>
                  <a:pt x="7343" y="18437"/>
                  <a:pt x="8223" y="18657"/>
                </a:cubicBezTo>
                <a:cubicBezTo>
                  <a:pt x="7704" y="19177"/>
                  <a:pt x="7122" y="19688"/>
                  <a:pt x="6497" y="20198"/>
                </a:cubicBezTo>
                <a:cubicBezTo>
                  <a:pt x="5538" y="20022"/>
                  <a:pt x="4552" y="19872"/>
                  <a:pt x="3557" y="19758"/>
                </a:cubicBezTo>
                <a:cubicBezTo>
                  <a:pt x="4217" y="19247"/>
                  <a:pt x="4842" y="18737"/>
                  <a:pt x="5467" y="18182"/>
                </a:cubicBezTo>
                <a:close/>
                <a:moveTo>
                  <a:pt x="97803" y="17451"/>
                </a:moveTo>
                <a:lnTo>
                  <a:pt x="97803" y="17451"/>
                </a:lnTo>
                <a:cubicBezTo>
                  <a:pt x="98349" y="17856"/>
                  <a:pt x="98939" y="18217"/>
                  <a:pt x="99564" y="18552"/>
                </a:cubicBezTo>
                <a:cubicBezTo>
                  <a:pt x="99784" y="18657"/>
                  <a:pt x="99960" y="18772"/>
                  <a:pt x="100180" y="18878"/>
                </a:cubicBezTo>
                <a:cubicBezTo>
                  <a:pt x="100585" y="19318"/>
                  <a:pt x="100955" y="19802"/>
                  <a:pt x="101360" y="20198"/>
                </a:cubicBezTo>
                <a:cubicBezTo>
                  <a:pt x="101025" y="20057"/>
                  <a:pt x="100735" y="19908"/>
                  <a:pt x="100400" y="19723"/>
                </a:cubicBezTo>
                <a:cubicBezTo>
                  <a:pt x="99890" y="19467"/>
                  <a:pt x="99379" y="19142"/>
                  <a:pt x="98860" y="18842"/>
                </a:cubicBezTo>
                <a:cubicBezTo>
                  <a:pt x="98499" y="18402"/>
                  <a:pt x="98129" y="17962"/>
                  <a:pt x="97803" y="17451"/>
                </a:cubicBezTo>
                <a:close/>
                <a:moveTo>
                  <a:pt x="94722" y="17742"/>
                </a:moveTo>
                <a:lnTo>
                  <a:pt x="94722" y="17742"/>
                </a:lnTo>
                <a:cubicBezTo>
                  <a:pt x="95523" y="18041"/>
                  <a:pt x="96263" y="18367"/>
                  <a:pt x="97028" y="18737"/>
                </a:cubicBezTo>
                <a:cubicBezTo>
                  <a:pt x="97398" y="19247"/>
                  <a:pt x="97803" y="19758"/>
                  <a:pt x="98199" y="20242"/>
                </a:cubicBezTo>
                <a:cubicBezTo>
                  <a:pt x="97398" y="19908"/>
                  <a:pt x="96553" y="19617"/>
                  <a:pt x="95708" y="19362"/>
                </a:cubicBezTo>
                <a:cubicBezTo>
                  <a:pt x="95523" y="19062"/>
                  <a:pt x="95338" y="18772"/>
                  <a:pt x="95162" y="18481"/>
                </a:cubicBezTo>
                <a:cubicBezTo>
                  <a:pt x="95012" y="18261"/>
                  <a:pt x="94863" y="17997"/>
                  <a:pt x="94722" y="17742"/>
                </a:cubicBezTo>
                <a:close/>
                <a:moveTo>
                  <a:pt x="95928" y="17082"/>
                </a:moveTo>
                <a:cubicBezTo>
                  <a:pt x="96439" y="17416"/>
                  <a:pt x="96958" y="17707"/>
                  <a:pt x="97433" y="18041"/>
                </a:cubicBezTo>
                <a:cubicBezTo>
                  <a:pt x="97909" y="18332"/>
                  <a:pt x="98349" y="18622"/>
                  <a:pt x="98824" y="18922"/>
                </a:cubicBezTo>
                <a:cubicBezTo>
                  <a:pt x="99229" y="19397"/>
                  <a:pt x="99634" y="19837"/>
                  <a:pt x="100004" y="20242"/>
                </a:cubicBezTo>
                <a:cubicBezTo>
                  <a:pt x="99740" y="20093"/>
                  <a:pt x="99485" y="19978"/>
                  <a:pt x="99229" y="19837"/>
                </a:cubicBezTo>
                <a:cubicBezTo>
                  <a:pt x="98534" y="19432"/>
                  <a:pt x="97803" y="19027"/>
                  <a:pt x="97064" y="18657"/>
                </a:cubicBezTo>
                <a:cubicBezTo>
                  <a:pt x="96659" y="18147"/>
                  <a:pt x="96298" y="17636"/>
                  <a:pt x="95928" y="17082"/>
                </a:cubicBezTo>
                <a:close/>
                <a:moveTo>
                  <a:pt x="12290" y="17962"/>
                </a:moveTo>
                <a:cubicBezTo>
                  <a:pt x="12915" y="18296"/>
                  <a:pt x="13505" y="18701"/>
                  <a:pt x="14051" y="19177"/>
                </a:cubicBezTo>
                <a:cubicBezTo>
                  <a:pt x="14016" y="19212"/>
                  <a:pt x="13946" y="19283"/>
                  <a:pt x="13901" y="19318"/>
                </a:cubicBezTo>
                <a:cubicBezTo>
                  <a:pt x="13541" y="19688"/>
                  <a:pt x="13136" y="20057"/>
                  <a:pt x="12695" y="20383"/>
                </a:cubicBezTo>
                <a:cubicBezTo>
                  <a:pt x="12105" y="20022"/>
                  <a:pt x="11445" y="19723"/>
                  <a:pt x="10820" y="19432"/>
                </a:cubicBezTo>
                <a:cubicBezTo>
                  <a:pt x="11340" y="18957"/>
                  <a:pt x="11815" y="18481"/>
                  <a:pt x="12290" y="17962"/>
                </a:cubicBezTo>
                <a:close/>
                <a:moveTo>
                  <a:pt x="15222" y="17856"/>
                </a:moveTo>
                <a:cubicBezTo>
                  <a:pt x="15706" y="18332"/>
                  <a:pt x="16147" y="18878"/>
                  <a:pt x="16543" y="19432"/>
                </a:cubicBezTo>
                <a:cubicBezTo>
                  <a:pt x="16287" y="19802"/>
                  <a:pt x="15997" y="20128"/>
                  <a:pt x="15662" y="20462"/>
                </a:cubicBezTo>
                <a:cubicBezTo>
                  <a:pt x="15187" y="20022"/>
                  <a:pt x="14711" y="19582"/>
                  <a:pt x="14201" y="19142"/>
                </a:cubicBezTo>
                <a:cubicBezTo>
                  <a:pt x="14562" y="18737"/>
                  <a:pt x="14932" y="18296"/>
                  <a:pt x="15222" y="17856"/>
                </a:cubicBezTo>
                <a:close/>
                <a:moveTo>
                  <a:pt x="101906" y="18517"/>
                </a:moveTo>
                <a:lnTo>
                  <a:pt x="101906" y="18517"/>
                </a:lnTo>
                <a:cubicBezTo>
                  <a:pt x="102751" y="18772"/>
                  <a:pt x="103667" y="18992"/>
                  <a:pt x="104661" y="19177"/>
                </a:cubicBezTo>
                <a:cubicBezTo>
                  <a:pt x="104987" y="19652"/>
                  <a:pt x="105427" y="20093"/>
                  <a:pt x="105868" y="20568"/>
                </a:cubicBezTo>
                <a:cubicBezTo>
                  <a:pt x="104882" y="20383"/>
                  <a:pt x="103966" y="20163"/>
                  <a:pt x="103086" y="19908"/>
                </a:cubicBezTo>
                <a:cubicBezTo>
                  <a:pt x="102681" y="19432"/>
                  <a:pt x="102276" y="18957"/>
                  <a:pt x="101906" y="18517"/>
                </a:cubicBezTo>
                <a:close/>
                <a:moveTo>
                  <a:pt x="78875" y="17671"/>
                </a:moveTo>
                <a:cubicBezTo>
                  <a:pt x="78945" y="17962"/>
                  <a:pt x="79016" y="18261"/>
                  <a:pt x="79051" y="18552"/>
                </a:cubicBezTo>
                <a:cubicBezTo>
                  <a:pt x="79165" y="19027"/>
                  <a:pt x="79271" y="19503"/>
                  <a:pt x="79421" y="19978"/>
                </a:cubicBezTo>
                <a:cubicBezTo>
                  <a:pt x="78690" y="20163"/>
                  <a:pt x="77994" y="20383"/>
                  <a:pt x="77334" y="20603"/>
                </a:cubicBezTo>
                <a:cubicBezTo>
                  <a:pt x="77255" y="20313"/>
                  <a:pt x="77184" y="20022"/>
                  <a:pt x="77114" y="19688"/>
                </a:cubicBezTo>
                <a:cubicBezTo>
                  <a:pt x="76964" y="19247"/>
                  <a:pt x="76894" y="18842"/>
                  <a:pt x="76779" y="18402"/>
                </a:cubicBezTo>
                <a:cubicBezTo>
                  <a:pt x="77440" y="18147"/>
                  <a:pt x="78135" y="17892"/>
                  <a:pt x="78875" y="17671"/>
                </a:cubicBezTo>
                <a:close/>
                <a:moveTo>
                  <a:pt x="89255" y="18701"/>
                </a:moveTo>
                <a:cubicBezTo>
                  <a:pt x="90390" y="18701"/>
                  <a:pt x="91491" y="18737"/>
                  <a:pt x="92521" y="18842"/>
                </a:cubicBezTo>
                <a:cubicBezTo>
                  <a:pt x="92847" y="19467"/>
                  <a:pt x="93181" y="20057"/>
                  <a:pt x="93507" y="20603"/>
                </a:cubicBezTo>
                <a:cubicBezTo>
                  <a:pt x="92957" y="20568"/>
                  <a:pt x="92398" y="20550"/>
                  <a:pt x="91839" y="20550"/>
                </a:cubicBezTo>
                <a:cubicBezTo>
                  <a:pt x="91279" y="20550"/>
                  <a:pt x="90720" y="20568"/>
                  <a:pt x="90170" y="20603"/>
                </a:cubicBezTo>
                <a:cubicBezTo>
                  <a:pt x="89836" y="20022"/>
                  <a:pt x="89545" y="19397"/>
                  <a:pt x="89255" y="18701"/>
                </a:cubicBezTo>
                <a:close/>
                <a:moveTo>
                  <a:pt x="74033" y="17196"/>
                </a:moveTo>
                <a:cubicBezTo>
                  <a:pt x="74173" y="17927"/>
                  <a:pt x="74358" y="18701"/>
                  <a:pt x="74578" y="19467"/>
                </a:cubicBezTo>
                <a:cubicBezTo>
                  <a:pt x="73988" y="19837"/>
                  <a:pt x="73407" y="20242"/>
                  <a:pt x="72818" y="20718"/>
                </a:cubicBezTo>
                <a:cubicBezTo>
                  <a:pt x="72633" y="19978"/>
                  <a:pt x="72448" y="19283"/>
                  <a:pt x="72272" y="18552"/>
                </a:cubicBezTo>
                <a:cubicBezTo>
                  <a:pt x="72818" y="18041"/>
                  <a:pt x="73407" y="17601"/>
                  <a:pt x="74033" y="17196"/>
                </a:cubicBezTo>
                <a:close/>
                <a:moveTo>
                  <a:pt x="8329" y="18701"/>
                </a:moveTo>
                <a:cubicBezTo>
                  <a:pt x="8839" y="18807"/>
                  <a:pt x="9323" y="18957"/>
                  <a:pt x="9799" y="19098"/>
                </a:cubicBezTo>
                <a:cubicBezTo>
                  <a:pt x="10089" y="19212"/>
                  <a:pt x="10345" y="19318"/>
                  <a:pt x="10644" y="19467"/>
                </a:cubicBezTo>
                <a:cubicBezTo>
                  <a:pt x="10125" y="19908"/>
                  <a:pt x="9614" y="20348"/>
                  <a:pt x="9024" y="20788"/>
                </a:cubicBezTo>
                <a:lnTo>
                  <a:pt x="7704" y="20462"/>
                </a:lnTo>
                <a:cubicBezTo>
                  <a:pt x="7343" y="20348"/>
                  <a:pt x="6973" y="20277"/>
                  <a:pt x="6603" y="20198"/>
                </a:cubicBezTo>
                <a:cubicBezTo>
                  <a:pt x="7228" y="19688"/>
                  <a:pt x="7783" y="19212"/>
                  <a:pt x="8329" y="18701"/>
                </a:cubicBezTo>
                <a:close/>
                <a:moveTo>
                  <a:pt x="61443" y="17742"/>
                </a:moveTo>
                <a:lnTo>
                  <a:pt x="61443" y="17742"/>
                </a:lnTo>
                <a:cubicBezTo>
                  <a:pt x="61408" y="18261"/>
                  <a:pt x="61372" y="18737"/>
                  <a:pt x="61408" y="19247"/>
                </a:cubicBezTo>
                <a:cubicBezTo>
                  <a:pt x="60677" y="19802"/>
                  <a:pt x="59902" y="20383"/>
                  <a:pt x="59136" y="20902"/>
                </a:cubicBezTo>
                <a:cubicBezTo>
                  <a:pt x="59136" y="20462"/>
                  <a:pt x="59171" y="19978"/>
                  <a:pt x="59207" y="19538"/>
                </a:cubicBezTo>
                <a:cubicBezTo>
                  <a:pt x="59946" y="18957"/>
                  <a:pt x="60712" y="18367"/>
                  <a:pt x="61443" y="17742"/>
                </a:cubicBezTo>
                <a:close/>
                <a:moveTo>
                  <a:pt x="89175" y="18701"/>
                </a:moveTo>
                <a:cubicBezTo>
                  <a:pt x="89439" y="19397"/>
                  <a:pt x="89730" y="20022"/>
                  <a:pt x="90056" y="20603"/>
                </a:cubicBezTo>
                <a:cubicBezTo>
                  <a:pt x="88920" y="20682"/>
                  <a:pt x="87820" y="20788"/>
                  <a:pt x="86719" y="20938"/>
                </a:cubicBezTo>
                <a:cubicBezTo>
                  <a:pt x="86428" y="20277"/>
                  <a:pt x="86173" y="19617"/>
                  <a:pt x="85918" y="18922"/>
                </a:cubicBezTo>
                <a:cubicBezTo>
                  <a:pt x="87054" y="18807"/>
                  <a:pt x="88154" y="18737"/>
                  <a:pt x="89175" y="18701"/>
                </a:cubicBezTo>
                <a:close/>
                <a:moveTo>
                  <a:pt x="92626" y="18842"/>
                </a:moveTo>
                <a:lnTo>
                  <a:pt x="92626" y="18842"/>
                </a:lnTo>
                <a:cubicBezTo>
                  <a:pt x="92917" y="18878"/>
                  <a:pt x="93252" y="18922"/>
                  <a:pt x="93542" y="18992"/>
                </a:cubicBezTo>
                <a:cubicBezTo>
                  <a:pt x="94282" y="19098"/>
                  <a:pt x="94977" y="19247"/>
                  <a:pt x="95637" y="19432"/>
                </a:cubicBezTo>
                <a:cubicBezTo>
                  <a:pt x="95998" y="19943"/>
                  <a:pt x="96368" y="20497"/>
                  <a:pt x="96738" y="20973"/>
                </a:cubicBezTo>
                <a:cubicBezTo>
                  <a:pt x="96218" y="20902"/>
                  <a:pt x="95743" y="20788"/>
                  <a:pt x="95232" y="20753"/>
                </a:cubicBezTo>
                <a:cubicBezTo>
                  <a:pt x="94678" y="20682"/>
                  <a:pt x="94167" y="20638"/>
                  <a:pt x="93621" y="20603"/>
                </a:cubicBezTo>
                <a:cubicBezTo>
                  <a:pt x="93252" y="20057"/>
                  <a:pt x="92917" y="19467"/>
                  <a:pt x="92626" y="18842"/>
                </a:cubicBezTo>
                <a:close/>
                <a:moveTo>
                  <a:pt x="104767" y="19212"/>
                </a:moveTo>
                <a:lnTo>
                  <a:pt x="104767" y="19212"/>
                </a:lnTo>
                <a:cubicBezTo>
                  <a:pt x="105683" y="19397"/>
                  <a:pt x="106642" y="19503"/>
                  <a:pt x="107628" y="19617"/>
                </a:cubicBezTo>
                <a:cubicBezTo>
                  <a:pt x="108033" y="20093"/>
                  <a:pt x="108474" y="20533"/>
                  <a:pt x="108914" y="20973"/>
                </a:cubicBezTo>
                <a:cubicBezTo>
                  <a:pt x="107884" y="20902"/>
                  <a:pt x="106933" y="20753"/>
                  <a:pt x="106017" y="20603"/>
                </a:cubicBezTo>
                <a:cubicBezTo>
                  <a:pt x="105542" y="20128"/>
                  <a:pt x="105137" y="19652"/>
                  <a:pt x="104767" y="19212"/>
                </a:cubicBezTo>
                <a:close/>
                <a:moveTo>
                  <a:pt x="63794" y="17381"/>
                </a:moveTo>
                <a:cubicBezTo>
                  <a:pt x="63829" y="17962"/>
                  <a:pt x="63908" y="18587"/>
                  <a:pt x="64014" y="19212"/>
                </a:cubicBezTo>
                <a:cubicBezTo>
                  <a:pt x="63248" y="19837"/>
                  <a:pt x="62438" y="20418"/>
                  <a:pt x="61628" y="21008"/>
                </a:cubicBezTo>
                <a:cubicBezTo>
                  <a:pt x="61557" y="20418"/>
                  <a:pt x="61522" y="19872"/>
                  <a:pt x="61487" y="19283"/>
                </a:cubicBezTo>
                <a:cubicBezTo>
                  <a:pt x="62288" y="18657"/>
                  <a:pt x="63063" y="18041"/>
                  <a:pt x="63794" y="17381"/>
                </a:cubicBezTo>
                <a:close/>
                <a:moveTo>
                  <a:pt x="17317" y="18261"/>
                </a:moveTo>
                <a:cubicBezTo>
                  <a:pt x="17608" y="18842"/>
                  <a:pt x="17943" y="19432"/>
                  <a:pt x="18233" y="20022"/>
                </a:cubicBezTo>
                <a:cubicBezTo>
                  <a:pt x="18268" y="20093"/>
                  <a:pt x="18303" y="20163"/>
                  <a:pt x="18303" y="20242"/>
                </a:cubicBezTo>
                <a:cubicBezTo>
                  <a:pt x="18198" y="20533"/>
                  <a:pt x="18013" y="20788"/>
                  <a:pt x="17828" y="21079"/>
                </a:cubicBezTo>
                <a:cubicBezTo>
                  <a:pt x="17467" y="20533"/>
                  <a:pt x="17062" y="19943"/>
                  <a:pt x="16657" y="19432"/>
                </a:cubicBezTo>
                <a:cubicBezTo>
                  <a:pt x="16912" y="19062"/>
                  <a:pt x="17133" y="18657"/>
                  <a:pt x="17317" y="18261"/>
                </a:cubicBezTo>
                <a:close/>
                <a:moveTo>
                  <a:pt x="59242" y="18552"/>
                </a:moveTo>
                <a:cubicBezTo>
                  <a:pt x="59207" y="18842"/>
                  <a:pt x="59136" y="19177"/>
                  <a:pt x="59101" y="19503"/>
                </a:cubicBezTo>
                <a:cubicBezTo>
                  <a:pt x="58361" y="20057"/>
                  <a:pt x="57631" y="20638"/>
                  <a:pt x="56900" y="21158"/>
                </a:cubicBezTo>
                <a:cubicBezTo>
                  <a:pt x="56970" y="20858"/>
                  <a:pt x="57041" y="20533"/>
                  <a:pt x="57120" y="20242"/>
                </a:cubicBezTo>
                <a:cubicBezTo>
                  <a:pt x="57816" y="19652"/>
                  <a:pt x="58546" y="19098"/>
                  <a:pt x="59242" y="18552"/>
                </a:cubicBezTo>
                <a:close/>
                <a:moveTo>
                  <a:pt x="17467" y="12609"/>
                </a:moveTo>
                <a:cubicBezTo>
                  <a:pt x="18198" y="13965"/>
                  <a:pt x="18708" y="15470"/>
                  <a:pt x="19184" y="17011"/>
                </a:cubicBezTo>
                <a:cubicBezTo>
                  <a:pt x="19529" y="18023"/>
                  <a:pt x="19864" y="19059"/>
                  <a:pt x="20280" y="20056"/>
                </a:cubicBezTo>
                <a:lnTo>
                  <a:pt x="20280" y="20056"/>
                </a:lnTo>
                <a:lnTo>
                  <a:pt x="20179" y="20022"/>
                </a:lnTo>
                <a:cubicBezTo>
                  <a:pt x="20108" y="20277"/>
                  <a:pt x="20064" y="20497"/>
                  <a:pt x="19994" y="20718"/>
                </a:cubicBezTo>
                <a:cubicBezTo>
                  <a:pt x="19959" y="20902"/>
                  <a:pt x="19923" y="21079"/>
                  <a:pt x="19888" y="21263"/>
                </a:cubicBezTo>
                <a:cubicBezTo>
                  <a:pt x="19518" y="20497"/>
                  <a:pt x="19184" y="19688"/>
                  <a:pt x="18893" y="18922"/>
                </a:cubicBezTo>
                <a:cubicBezTo>
                  <a:pt x="18964" y="18701"/>
                  <a:pt x="19043" y="18481"/>
                  <a:pt x="19078" y="18261"/>
                </a:cubicBezTo>
                <a:cubicBezTo>
                  <a:pt x="19149" y="18041"/>
                  <a:pt x="19228" y="17821"/>
                  <a:pt x="19263" y="17601"/>
                </a:cubicBezTo>
                <a:lnTo>
                  <a:pt x="19184" y="17557"/>
                </a:lnTo>
                <a:cubicBezTo>
                  <a:pt x="19113" y="17777"/>
                  <a:pt x="19078" y="17997"/>
                  <a:pt x="19008" y="18261"/>
                </a:cubicBezTo>
                <a:cubicBezTo>
                  <a:pt x="18964" y="18402"/>
                  <a:pt x="18893" y="18587"/>
                  <a:pt x="18858" y="18772"/>
                </a:cubicBezTo>
                <a:cubicBezTo>
                  <a:pt x="18823" y="18737"/>
                  <a:pt x="18823" y="18701"/>
                  <a:pt x="18823" y="18657"/>
                </a:cubicBezTo>
                <a:cubicBezTo>
                  <a:pt x="18524" y="17962"/>
                  <a:pt x="18268" y="17231"/>
                  <a:pt x="17978" y="16571"/>
                </a:cubicBezTo>
                <a:cubicBezTo>
                  <a:pt x="18048" y="16236"/>
                  <a:pt x="18163" y="15875"/>
                  <a:pt x="18268" y="15541"/>
                </a:cubicBezTo>
                <a:cubicBezTo>
                  <a:pt x="18303" y="15400"/>
                  <a:pt x="18383" y="15215"/>
                  <a:pt x="18418" y="15030"/>
                </a:cubicBezTo>
                <a:lnTo>
                  <a:pt x="18347" y="15030"/>
                </a:lnTo>
                <a:cubicBezTo>
                  <a:pt x="18303" y="15180"/>
                  <a:pt x="18233" y="15356"/>
                  <a:pt x="18198" y="15541"/>
                </a:cubicBezTo>
                <a:cubicBezTo>
                  <a:pt x="18083" y="15840"/>
                  <a:pt x="18013" y="16131"/>
                  <a:pt x="17907" y="16421"/>
                </a:cubicBezTo>
                <a:cubicBezTo>
                  <a:pt x="17608" y="15726"/>
                  <a:pt x="17247" y="15065"/>
                  <a:pt x="16842" y="14405"/>
                </a:cubicBezTo>
                <a:cubicBezTo>
                  <a:pt x="17062" y="13815"/>
                  <a:pt x="17247" y="13234"/>
                  <a:pt x="17423" y="12644"/>
                </a:cubicBezTo>
                <a:lnTo>
                  <a:pt x="17467" y="12609"/>
                </a:lnTo>
                <a:close/>
                <a:moveTo>
                  <a:pt x="66030" y="17487"/>
                </a:moveTo>
                <a:cubicBezTo>
                  <a:pt x="66144" y="18217"/>
                  <a:pt x="66285" y="18957"/>
                  <a:pt x="66470" y="19688"/>
                </a:cubicBezTo>
                <a:cubicBezTo>
                  <a:pt x="65845" y="20242"/>
                  <a:pt x="65185" y="20788"/>
                  <a:pt x="64524" y="21299"/>
                </a:cubicBezTo>
                <a:cubicBezTo>
                  <a:pt x="64348" y="20603"/>
                  <a:pt x="64198" y="19908"/>
                  <a:pt x="64084" y="19247"/>
                </a:cubicBezTo>
                <a:cubicBezTo>
                  <a:pt x="64744" y="18701"/>
                  <a:pt x="65405" y="18112"/>
                  <a:pt x="66030" y="17487"/>
                </a:cubicBezTo>
                <a:close/>
                <a:moveTo>
                  <a:pt x="100365" y="18957"/>
                </a:moveTo>
                <a:lnTo>
                  <a:pt x="100365" y="18957"/>
                </a:lnTo>
                <a:cubicBezTo>
                  <a:pt x="101210" y="19362"/>
                  <a:pt x="102091" y="19688"/>
                  <a:pt x="103042" y="19978"/>
                </a:cubicBezTo>
                <a:cubicBezTo>
                  <a:pt x="103447" y="20418"/>
                  <a:pt x="103852" y="20858"/>
                  <a:pt x="104327" y="21299"/>
                </a:cubicBezTo>
                <a:cubicBezTo>
                  <a:pt x="103341" y="21008"/>
                  <a:pt x="102425" y="20682"/>
                  <a:pt x="101580" y="20313"/>
                </a:cubicBezTo>
                <a:cubicBezTo>
                  <a:pt x="101175" y="19872"/>
                  <a:pt x="100770" y="19432"/>
                  <a:pt x="100365" y="18957"/>
                </a:cubicBezTo>
                <a:close/>
                <a:moveTo>
                  <a:pt x="68046" y="18182"/>
                </a:moveTo>
                <a:cubicBezTo>
                  <a:pt x="68160" y="18772"/>
                  <a:pt x="68310" y="19362"/>
                  <a:pt x="68451" y="19943"/>
                </a:cubicBezTo>
                <a:cubicBezTo>
                  <a:pt x="67975" y="20462"/>
                  <a:pt x="67500" y="20973"/>
                  <a:pt x="66989" y="21413"/>
                </a:cubicBezTo>
                <a:cubicBezTo>
                  <a:pt x="66840" y="20858"/>
                  <a:pt x="66690" y="20277"/>
                  <a:pt x="66549" y="19723"/>
                </a:cubicBezTo>
                <a:cubicBezTo>
                  <a:pt x="67060" y="19212"/>
                  <a:pt x="67570" y="18701"/>
                  <a:pt x="68046" y="18182"/>
                </a:cubicBezTo>
                <a:close/>
                <a:moveTo>
                  <a:pt x="14122" y="19212"/>
                </a:moveTo>
                <a:cubicBezTo>
                  <a:pt x="14641" y="19617"/>
                  <a:pt x="15116" y="20057"/>
                  <a:pt x="15592" y="20533"/>
                </a:cubicBezTo>
                <a:lnTo>
                  <a:pt x="15557" y="20568"/>
                </a:lnTo>
                <a:cubicBezTo>
                  <a:pt x="15222" y="20858"/>
                  <a:pt x="14861" y="21158"/>
                  <a:pt x="14456" y="21448"/>
                </a:cubicBezTo>
                <a:cubicBezTo>
                  <a:pt x="13901" y="21079"/>
                  <a:pt x="13356" y="20753"/>
                  <a:pt x="12801" y="20418"/>
                </a:cubicBezTo>
                <a:cubicBezTo>
                  <a:pt x="13206" y="20093"/>
                  <a:pt x="13576" y="19758"/>
                  <a:pt x="13946" y="19397"/>
                </a:cubicBezTo>
                <a:cubicBezTo>
                  <a:pt x="14016" y="19318"/>
                  <a:pt x="14051" y="19283"/>
                  <a:pt x="14122" y="19212"/>
                </a:cubicBezTo>
                <a:close/>
                <a:moveTo>
                  <a:pt x="85839" y="18922"/>
                </a:moveTo>
                <a:cubicBezTo>
                  <a:pt x="86059" y="19617"/>
                  <a:pt x="86314" y="20277"/>
                  <a:pt x="86649" y="20938"/>
                </a:cubicBezTo>
                <a:cubicBezTo>
                  <a:pt x="85654" y="21079"/>
                  <a:pt x="84703" y="21228"/>
                  <a:pt x="83752" y="21378"/>
                </a:cubicBezTo>
                <a:cubicBezTo>
                  <a:pt x="83532" y="21413"/>
                  <a:pt x="83347" y="21448"/>
                  <a:pt x="83162" y="21484"/>
                </a:cubicBezTo>
                <a:cubicBezTo>
                  <a:pt x="82872" y="20823"/>
                  <a:pt x="82652" y="20093"/>
                  <a:pt x="82467" y="19397"/>
                </a:cubicBezTo>
                <a:cubicBezTo>
                  <a:pt x="82907" y="19318"/>
                  <a:pt x="83347" y="19247"/>
                  <a:pt x="83823" y="19177"/>
                </a:cubicBezTo>
                <a:cubicBezTo>
                  <a:pt x="84518" y="19062"/>
                  <a:pt x="85178" y="18992"/>
                  <a:pt x="85839" y="18922"/>
                </a:cubicBezTo>
                <a:close/>
                <a:moveTo>
                  <a:pt x="10750" y="19503"/>
                </a:moveTo>
                <a:cubicBezTo>
                  <a:pt x="11375" y="19758"/>
                  <a:pt x="12035" y="20093"/>
                  <a:pt x="12625" y="20418"/>
                </a:cubicBezTo>
                <a:cubicBezTo>
                  <a:pt x="12185" y="20823"/>
                  <a:pt x="11701" y="21158"/>
                  <a:pt x="11225" y="21519"/>
                </a:cubicBezTo>
                <a:cubicBezTo>
                  <a:pt x="10530" y="21263"/>
                  <a:pt x="9834" y="21043"/>
                  <a:pt x="9139" y="20823"/>
                </a:cubicBezTo>
                <a:cubicBezTo>
                  <a:pt x="9684" y="20383"/>
                  <a:pt x="10239" y="19943"/>
                  <a:pt x="10750" y="19503"/>
                </a:cubicBezTo>
                <a:close/>
                <a:moveTo>
                  <a:pt x="76709" y="18437"/>
                </a:moveTo>
                <a:cubicBezTo>
                  <a:pt x="76779" y="18878"/>
                  <a:pt x="76894" y="19283"/>
                  <a:pt x="76999" y="19723"/>
                </a:cubicBezTo>
                <a:cubicBezTo>
                  <a:pt x="77114" y="20022"/>
                  <a:pt x="77184" y="20348"/>
                  <a:pt x="77255" y="20638"/>
                </a:cubicBezTo>
                <a:cubicBezTo>
                  <a:pt x="76559" y="20938"/>
                  <a:pt x="75899" y="21228"/>
                  <a:pt x="75274" y="21598"/>
                </a:cubicBezTo>
                <a:cubicBezTo>
                  <a:pt x="75239" y="21448"/>
                  <a:pt x="75203" y="21343"/>
                  <a:pt x="75168" y="21193"/>
                </a:cubicBezTo>
                <a:cubicBezTo>
                  <a:pt x="74983" y="20603"/>
                  <a:pt x="74834" y="20057"/>
                  <a:pt x="74693" y="19503"/>
                </a:cubicBezTo>
                <a:cubicBezTo>
                  <a:pt x="75309" y="19098"/>
                  <a:pt x="75969" y="18737"/>
                  <a:pt x="76709" y="18437"/>
                </a:cubicBezTo>
                <a:close/>
                <a:moveTo>
                  <a:pt x="99045" y="19062"/>
                </a:moveTo>
                <a:lnTo>
                  <a:pt x="99045" y="19062"/>
                </a:lnTo>
                <a:cubicBezTo>
                  <a:pt x="99485" y="19318"/>
                  <a:pt x="99925" y="19582"/>
                  <a:pt x="100365" y="19802"/>
                </a:cubicBezTo>
                <a:cubicBezTo>
                  <a:pt x="100735" y="20022"/>
                  <a:pt x="101140" y="20198"/>
                  <a:pt x="101545" y="20383"/>
                </a:cubicBezTo>
                <a:cubicBezTo>
                  <a:pt x="101941" y="20823"/>
                  <a:pt x="102381" y="21228"/>
                  <a:pt x="102786" y="21633"/>
                </a:cubicBezTo>
                <a:cubicBezTo>
                  <a:pt x="102566" y="21519"/>
                  <a:pt x="102346" y="21448"/>
                  <a:pt x="102161" y="21343"/>
                </a:cubicBezTo>
                <a:cubicBezTo>
                  <a:pt x="101501" y="21043"/>
                  <a:pt x="100841" y="20718"/>
                  <a:pt x="100224" y="20383"/>
                </a:cubicBezTo>
                <a:cubicBezTo>
                  <a:pt x="99855" y="19978"/>
                  <a:pt x="99450" y="19538"/>
                  <a:pt x="99045" y="19062"/>
                </a:cubicBezTo>
                <a:close/>
                <a:moveTo>
                  <a:pt x="70071" y="18147"/>
                </a:moveTo>
                <a:cubicBezTo>
                  <a:pt x="70212" y="18807"/>
                  <a:pt x="70396" y="19432"/>
                  <a:pt x="70546" y="20057"/>
                </a:cubicBezTo>
                <a:cubicBezTo>
                  <a:pt x="70176" y="20418"/>
                  <a:pt x="69807" y="20823"/>
                  <a:pt x="69446" y="21263"/>
                </a:cubicBezTo>
                <a:cubicBezTo>
                  <a:pt x="69296" y="21413"/>
                  <a:pt x="69190" y="21563"/>
                  <a:pt x="69041" y="21704"/>
                </a:cubicBezTo>
                <a:cubicBezTo>
                  <a:pt x="68891" y="21123"/>
                  <a:pt x="68706" y="20533"/>
                  <a:pt x="68565" y="19978"/>
                </a:cubicBezTo>
                <a:cubicBezTo>
                  <a:pt x="68821" y="19688"/>
                  <a:pt x="69076" y="19397"/>
                  <a:pt x="69296" y="19098"/>
                </a:cubicBezTo>
                <a:cubicBezTo>
                  <a:pt x="69551" y="18772"/>
                  <a:pt x="69807" y="18481"/>
                  <a:pt x="70071" y="18147"/>
                </a:cubicBezTo>
                <a:close/>
                <a:moveTo>
                  <a:pt x="97178" y="18842"/>
                </a:moveTo>
                <a:cubicBezTo>
                  <a:pt x="97838" y="19177"/>
                  <a:pt x="98499" y="19538"/>
                  <a:pt x="99194" y="19908"/>
                </a:cubicBezTo>
                <a:cubicBezTo>
                  <a:pt x="99520" y="20093"/>
                  <a:pt x="99855" y="20277"/>
                  <a:pt x="100180" y="20418"/>
                </a:cubicBezTo>
                <a:cubicBezTo>
                  <a:pt x="100480" y="20788"/>
                  <a:pt x="100770" y="21079"/>
                  <a:pt x="101025" y="21343"/>
                </a:cubicBezTo>
                <a:cubicBezTo>
                  <a:pt x="101175" y="21448"/>
                  <a:pt x="101281" y="21598"/>
                  <a:pt x="101430" y="21704"/>
                </a:cubicBezTo>
                <a:cubicBezTo>
                  <a:pt x="101360" y="21668"/>
                  <a:pt x="101281" y="21633"/>
                  <a:pt x="101210" y="21598"/>
                </a:cubicBezTo>
                <a:cubicBezTo>
                  <a:pt x="100260" y="21158"/>
                  <a:pt x="99344" y="20718"/>
                  <a:pt x="98384" y="20313"/>
                </a:cubicBezTo>
                <a:cubicBezTo>
                  <a:pt x="97979" y="19837"/>
                  <a:pt x="97583" y="19362"/>
                  <a:pt x="97178" y="18842"/>
                </a:cubicBezTo>
                <a:close/>
                <a:moveTo>
                  <a:pt x="3451" y="19837"/>
                </a:moveTo>
                <a:cubicBezTo>
                  <a:pt x="4481" y="19943"/>
                  <a:pt x="5467" y="20093"/>
                  <a:pt x="6418" y="20277"/>
                </a:cubicBezTo>
                <a:cubicBezTo>
                  <a:pt x="5837" y="20753"/>
                  <a:pt x="5212" y="21228"/>
                  <a:pt x="4552" y="21739"/>
                </a:cubicBezTo>
                <a:cubicBezTo>
                  <a:pt x="3522" y="21563"/>
                  <a:pt x="2500" y="21448"/>
                  <a:pt x="1470" y="21343"/>
                </a:cubicBezTo>
                <a:cubicBezTo>
                  <a:pt x="2166" y="20858"/>
                  <a:pt x="2826" y="20348"/>
                  <a:pt x="3451" y="19837"/>
                </a:cubicBezTo>
                <a:close/>
                <a:moveTo>
                  <a:pt x="95778" y="19467"/>
                </a:moveTo>
                <a:lnTo>
                  <a:pt x="95778" y="19467"/>
                </a:lnTo>
                <a:cubicBezTo>
                  <a:pt x="96659" y="19723"/>
                  <a:pt x="97504" y="20057"/>
                  <a:pt x="98349" y="20383"/>
                </a:cubicBezTo>
                <a:cubicBezTo>
                  <a:pt x="98754" y="20858"/>
                  <a:pt x="99159" y="21343"/>
                  <a:pt x="99599" y="21783"/>
                </a:cubicBezTo>
                <a:cubicBezTo>
                  <a:pt x="98719" y="21484"/>
                  <a:pt x="97803" y="21193"/>
                  <a:pt x="96844" y="21008"/>
                </a:cubicBezTo>
                <a:cubicBezTo>
                  <a:pt x="96483" y="20497"/>
                  <a:pt x="96113" y="19978"/>
                  <a:pt x="95778" y="19467"/>
                </a:cubicBezTo>
                <a:close/>
                <a:moveTo>
                  <a:pt x="16622" y="19503"/>
                </a:moveTo>
                <a:cubicBezTo>
                  <a:pt x="17027" y="20022"/>
                  <a:pt x="17388" y="20603"/>
                  <a:pt x="17793" y="21158"/>
                </a:cubicBezTo>
                <a:cubicBezTo>
                  <a:pt x="17573" y="21378"/>
                  <a:pt x="17353" y="21633"/>
                  <a:pt x="17097" y="21853"/>
                </a:cubicBezTo>
                <a:lnTo>
                  <a:pt x="17062" y="21889"/>
                </a:lnTo>
                <a:cubicBezTo>
                  <a:pt x="17027" y="21853"/>
                  <a:pt x="16983" y="21818"/>
                  <a:pt x="16948" y="21783"/>
                </a:cubicBezTo>
                <a:cubicBezTo>
                  <a:pt x="16543" y="21343"/>
                  <a:pt x="16147" y="20938"/>
                  <a:pt x="15706" y="20533"/>
                </a:cubicBezTo>
                <a:cubicBezTo>
                  <a:pt x="16067" y="20198"/>
                  <a:pt x="16367" y="19872"/>
                  <a:pt x="16622" y="19503"/>
                </a:cubicBezTo>
                <a:close/>
                <a:moveTo>
                  <a:pt x="103191" y="20022"/>
                </a:moveTo>
                <a:lnTo>
                  <a:pt x="103191" y="20022"/>
                </a:lnTo>
                <a:cubicBezTo>
                  <a:pt x="104072" y="20277"/>
                  <a:pt x="104987" y="20497"/>
                  <a:pt x="105982" y="20682"/>
                </a:cubicBezTo>
                <a:cubicBezTo>
                  <a:pt x="106387" y="21123"/>
                  <a:pt x="106862" y="21563"/>
                  <a:pt x="107338" y="22003"/>
                </a:cubicBezTo>
                <a:cubicBezTo>
                  <a:pt x="106343" y="21818"/>
                  <a:pt x="105392" y="21598"/>
                  <a:pt x="104512" y="21343"/>
                </a:cubicBezTo>
                <a:cubicBezTo>
                  <a:pt x="104036" y="20902"/>
                  <a:pt x="103596" y="20462"/>
                  <a:pt x="103191" y="20022"/>
                </a:cubicBezTo>
                <a:close/>
                <a:moveTo>
                  <a:pt x="72192" y="18622"/>
                </a:moveTo>
                <a:cubicBezTo>
                  <a:pt x="72377" y="19318"/>
                  <a:pt x="72562" y="20057"/>
                  <a:pt x="72747" y="20788"/>
                </a:cubicBezTo>
                <a:cubicBezTo>
                  <a:pt x="72228" y="21193"/>
                  <a:pt x="71752" y="21633"/>
                  <a:pt x="71242" y="22109"/>
                </a:cubicBezTo>
                <a:cubicBezTo>
                  <a:pt x="71022" y="21448"/>
                  <a:pt x="70837" y="20753"/>
                  <a:pt x="70652" y="20057"/>
                </a:cubicBezTo>
                <a:cubicBezTo>
                  <a:pt x="71171" y="19538"/>
                  <a:pt x="71682" y="19062"/>
                  <a:pt x="72192" y="18622"/>
                </a:cubicBezTo>
                <a:close/>
                <a:moveTo>
                  <a:pt x="82352" y="19432"/>
                </a:moveTo>
                <a:cubicBezTo>
                  <a:pt x="82572" y="20128"/>
                  <a:pt x="82792" y="20823"/>
                  <a:pt x="83057" y="21519"/>
                </a:cubicBezTo>
                <a:cubicBezTo>
                  <a:pt x="82027" y="21704"/>
                  <a:pt x="81076" y="21889"/>
                  <a:pt x="80195" y="22109"/>
                </a:cubicBezTo>
                <a:cubicBezTo>
                  <a:pt x="79931" y="21413"/>
                  <a:pt x="79711" y="20718"/>
                  <a:pt x="79535" y="20022"/>
                </a:cubicBezTo>
                <a:cubicBezTo>
                  <a:pt x="80415" y="19802"/>
                  <a:pt x="81331" y="19617"/>
                  <a:pt x="82352" y="19432"/>
                </a:cubicBezTo>
                <a:close/>
                <a:moveTo>
                  <a:pt x="6533" y="20277"/>
                </a:moveTo>
                <a:cubicBezTo>
                  <a:pt x="6938" y="20348"/>
                  <a:pt x="7299" y="20462"/>
                  <a:pt x="7704" y="20533"/>
                </a:cubicBezTo>
                <a:cubicBezTo>
                  <a:pt x="8108" y="20638"/>
                  <a:pt x="8549" y="20753"/>
                  <a:pt x="8954" y="20858"/>
                </a:cubicBezTo>
                <a:cubicBezTo>
                  <a:pt x="8399" y="21343"/>
                  <a:pt x="7783" y="21783"/>
                  <a:pt x="7158" y="22223"/>
                </a:cubicBezTo>
                <a:cubicBezTo>
                  <a:pt x="6603" y="22109"/>
                  <a:pt x="6022" y="22003"/>
                  <a:pt x="5467" y="21889"/>
                </a:cubicBezTo>
                <a:cubicBezTo>
                  <a:pt x="5212" y="21853"/>
                  <a:pt x="4957" y="21818"/>
                  <a:pt x="4701" y="21783"/>
                </a:cubicBezTo>
                <a:cubicBezTo>
                  <a:pt x="5318" y="21263"/>
                  <a:pt x="5943" y="20753"/>
                  <a:pt x="6533" y="20277"/>
                </a:cubicBezTo>
                <a:close/>
                <a:moveTo>
                  <a:pt x="18858" y="19027"/>
                </a:moveTo>
                <a:cubicBezTo>
                  <a:pt x="19149" y="19837"/>
                  <a:pt x="19483" y="20603"/>
                  <a:pt x="19844" y="21378"/>
                </a:cubicBezTo>
                <a:cubicBezTo>
                  <a:pt x="19739" y="21668"/>
                  <a:pt x="19624" y="21959"/>
                  <a:pt x="19483" y="22258"/>
                </a:cubicBezTo>
                <a:cubicBezTo>
                  <a:pt x="19113" y="21598"/>
                  <a:pt x="18744" y="20902"/>
                  <a:pt x="18418" y="20242"/>
                </a:cubicBezTo>
                <a:cubicBezTo>
                  <a:pt x="18603" y="19837"/>
                  <a:pt x="18744" y="19432"/>
                  <a:pt x="18858" y="19027"/>
                </a:cubicBezTo>
                <a:close/>
                <a:moveTo>
                  <a:pt x="12731" y="20497"/>
                </a:moveTo>
                <a:cubicBezTo>
                  <a:pt x="13285" y="20788"/>
                  <a:pt x="13831" y="21158"/>
                  <a:pt x="14386" y="21484"/>
                </a:cubicBezTo>
                <a:cubicBezTo>
                  <a:pt x="14016" y="21783"/>
                  <a:pt x="13611" y="22038"/>
                  <a:pt x="13206" y="22293"/>
                </a:cubicBezTo>
                <a:cubicBezTo>
                  <a:pt x="12581" y="22038"/>
                  <a:pt x="11965" y="21783"/>
                  <a:pt x="11304" y="21563"/>
                </a:cubicBezTo>
                <a:cubicBezTo>
                  <a:pt x="11780" y="21228"/>
                  <a:pt x="12255" y="20858"/>
                  <a:pt x="12731" y="20497"/>
                </a:cubicBezTo>
                <a:close/>
                <a:moveTo>
                  <a:pt x="91878" y="20649"/>
                </a:moveTo>
                <a:cubicBezTo>
                  <a:pt x="92442" y="20649"/>
                  <a:pt x="93009" y="20660"/>
                  <a:pt x="93577" y="20682"/>
                </a:cubicBezTo>
                <a:cubicBezTo>
                  <a:pt x="93912" y="21228"/>
                  <a:pt x="94317" y="21783"/>
                  <a:pt x="94722" y="22293"/>
                </a:cubicBezTo>
                <a:cubicBezTo>
                  <a:pt x="94505" y="22287"/>
                  <a:pt x="94290" y="22284"/>
                  <a:pt x="94077" y="22284"/>
                </a:cubicBezTo>
                <a:cubicBezTo>
                  <a:pt x="93125" y="22284"/>
                  <a:pt x="92198" y="22342"/>
                  <a:pt x="91271" y="22399"/>
                </a:cubicBezTo>
                <a:cubicBezTo>
                  <a:pt x="90866" y="21889"/>
                  <a:pt x="90540" y="21299"/>
                  <a:pt x="90205" y="20682"/>
                </a:cubicBezTo>
                <a:cubicBezTo>
                  <a:pt x="90756" y="20660"/>
                  <a:pt x="91315" y="20649"/>
                  <a:pt x="91878" y="20649"/>
                </a:cubicBezTo>
                <a:close/>
                <a:moveTo>
                  <a:pt x="15662" y="20603"/>
                </a:moveTo>
                <a:cubicBezTo>
                  <a:pt x="16067" y="21008"/>
                  <a:pt x="16472" y="21413"/>
                  <a:pt x="16912" y="21818"/>
                </a:cubicBezTo>
                <a:cubicBezTo>
                  <a:pt x="16912" y="21853"/>
                  <a:pt x="16948" y="21889"/>
                  <a:pt x="16983" y="21924"/>
                </a:cubicBezTo>
                <a:cubicBezTo>
                  <a:pt x="16728" y="22144"/>
                  <a:pt x="16402" y="22329"/>
                  <a:pt x="16067" y="22514"/>
                </a:cubicBezTo>
                <a:cubicBezTo>
                  <a:pt x="16032" y="22478"/>
                  <a:pt x="15997" y="22478"/>
                  <a:pt x="15962" y="22443"/>
                </a:cubicBezTo>
                <a:cubicBezTo>
                  <a:pt x="15486" y="22109"/>
                  <a:pt x="15002" y="21818"/>
                  <a:pt x="14527" y="21484"/>
                </a:cubicBezTo>
                <a:cubicBezTo>
                  <a:pt x="14932" y="21228"/>
                  <a:pt x="15266" y="20938"/>
                  <a:pt x="15592" y="20638"/>
                </a:cubicBezTo>
                <a:cubicBezTo>
                  <a:pt x="15627" y="20603"/>
                  <a:pt x="15627" y="20603"/>
                  <a:pt x="15662" y="20603"/>
                </a:cubicBezTo>
                <a:close/>
                <a:moveTo>
                  <a:pt x="93692" y="20682"/>
                </a:moveTo>
                <a:lnTo>
                  <a:pt x="93692" y="20682"/>
                </a:lnTo>
                <a:cubicBezTo>
                  <a:pt x="94202" y="20718"/>
                  <a:pt x="94722" y="20753"/>
                  <a:pt x="95232" y="20823"/>
                </a:cubicBezTo>
                <a:cubicBezTo>
                  <a:pt x="95743" y="20902"/>
                  <a:pt x="96298" y="20973"/>
                  <a:pt x="96808" y="21079"/>
                </a:cubicBezTo>
                <a:cubicBezTo>
                  <a:pt x="97213" y="21598"/>
                  <a:pt x="97618" y="22073"/>
                  <a:pt x="98023" y="22549"/>
                </a:cubicBezTo>
                <a:cubicBezTo>
                  <a:pt x="97284" y="22443"/>
                  <a:pt x="96518" y="22364"/>
                  <a:pt x="95708" y="22293"/>
                </a:cubicBezTo>
                <a:lnTo>
                  <a:pt x="94827" y="22293"/>
                </a:lnTo>
                <a:cubicBezTo>
                  <a:pt x="94422" y="21783"/>
                  <a:pt x="94018" y="21263"/>
                  <a:pt x="93692" y="20682"/>
                </a:cubicBezTo>
                <a:close/>
                <a:moveTo>
                  <a:pt x="59101" y="19617"/>
                </a:moveTo>
                <a:lnTo>
                  <a:pt x="59101" y="19617"/>
                </a:lnTo>
                <a:cubicBezTo>
                  <a:pt x="59066" y="20057"/>
                  <a:pt x="59066" y="20533"/>
                  <a:pt x="59066" y="20973"/>
                </a:cubicBezTo>
                <a:cubicBezTo>
                  <a:pt x="58291" y="21519"/>
                  <a:pt x="57481" y="22073"/>
                  <a:pt x="56680" y="22619"/>
                </a:cubicBezTo>
                <a:cubicBezTo>
                  <a:pt x="56750" y="22179"/>
                  <a:pt x="56786" y="21739"/>
                  <a:pt x="56865" y="21299"/>
                </a:cubicBezTo>
                <a:cubicBezTo>
                  <a:pt x="57596" y="20753"/>
                  <a:pt x="58361" y="20198"/>
                  <a:pt x="59101" y="19617"/>
                </a:cubicBezTo>
                <a:close/>
                <a:moveTo>
                  <a:pt x="61408" y="19362"/>
                </a:moveTo>
                <a:cubicBezTo>
                  <a:pt x="61408" y="19908"/>
                  <a:pt x="61487" y="20497"/>
                  <a:pt x="61557" y="21079"/>
                </a:cubicBezTo>
                <a:cubicBezTo>
                  <a:pt x="60783" y="21598"/>
                  <a:pt x="60017" y="22109"/>
                  <a:pt x="59242" y="22619"/>
                </a:cubicBezTo>
                <a:cubicBezTo>
                  <a:pt x="59207" y="22073"/>
                  <a:pt x="59171" y="21563"/>
                  <a:pt x="59136" y="21008"/>
                </a:cubicBezTo>
                <a:cubicBezTo>
                  <a:pt x="59902" y="20462"/>
                  <a:pt x="60677" y="19908"/>
                  <a:pt x="61408" y="19362"/>
                </a:cubicBezTo>
                <a:close/>
                <a:moveTo>
                  <a:pt x="9059" y="20902"/>
                </a:moveTo>
                <a:cubicBezTo>
                  <a:pt x="9764" y="21123"/>
                  <a:pt x="10459" y="21343"/>
                  <a:pt x="11119" y="21598"/>
                </a:cubicBezTo>
                <a:cubicBezTo>
                  <a:pt x="10600" y="21959"/>
                  <a:pt x="10054" y="22329"/>
                  <a:pt x="9544" y="22698"/>
                </a:cubicBezTo>
                <a:cubicBezTo>
                  <a:pt x="8769" y="22549"/>
                  <a:pt x="8003" y="22399"/>
                  <a:pt x="7299" y="22258"/>
                </a:cubicBezTo>
                <a:cubicBezTo>
                  <a:pt x="7888" y="21818"/>
                  <a:pt x="8478" y="21343"/>
                  <a:pt x="9059" y="20902"/>
                </a:cubicBezTo>
                <a:close/>
                <a:moveTo>
                  <a:pt x="101721" y="20462"/>
                </a:moveTo>
                <a:lnTo>
                  <a:pt x="101721" y="20462"/>
                </a:lnTo>
                <a:cubicBezTo>
                  <a:pt x="102566" y="20823"/>
                  <a:pt x="103482" y="21158"/>
                  <a:pt x="104441" y="21413"/>
                </a:cubicBezTo>
                <a:cubicBezTo>
                  <a:pt x="104882" y="21853"/>
                  <a:pt x="105357" y="22258"/>
                  <a:pt x="105832" y="22698"/>
                </a:cubicBezTo>
                <a:cubicBezTo>
                  <a:pt x="104846" y="22399"/>
                  <a:pt x="103887" y="22073"/>
                  <a:pt x="103006" y="21704"/>
                </a:cubicBezTo>
                <a:cubicBezTo>
                  <a:pt x="102601" y="21343"/>
                  <a:pt x="102161" y="20902"/>
                  <a:pt x="101721" y="20462"/>
                </a:cubicBezTo>
                <a:close/>
                <a:moveTo>
                  <a:pt x="79421" y="20057"/>
                </a:moveTo>
                <a:cubicBezTo>
                  <a:pt x="79605" y="20753"/>
                  <a:pt x="79826" y="21448"/>
                  <a:pt x="80116" y="22144"/>
                </a:cubicBezTo>
                <a:cubicBezTo>
                  <a:pt x="79385" y="22329"/>
                  <a:pt x="78690" y="22514"/>
                  <a:pt x="78030" y="22769"/>
                </a:cubicBezTo>
                <a:cubicBezTo>
                  <a:pt x="77774" y="22109"/>
                  <a:pt x="77589" y="21413"/>
                  <a:pt x="77369" y="20718"/>
                </a:cubicBezTo>
                <a:cubicBezTo>
                  <a:pt x="78030" y="20462"/>
                  <a:pt x="78725" y="20242"/>
                  <a:pt x="79421" y="20057"/>
                </a:cubicBezTo>
                <a:close/>
                <a:moveTo>
                  <a:pt x="18383" y="20313"/>
                </a:moveTo>
                <a:cubicBezTo>
                  <a:pt x="18708" y="21008"/>
                  <a:pt x="19043" y="21668"/>
                  <a:pt x="19448" y="22329"/>
                </a:cubicBezTo>
                <a:cubicBezTo>
                  <a:pt x="19334" y="22514"/>
                  <a:pt x="19228" y="22663"/>
                  <a:pt x="19078" y="22804"/>
                </a:cubicBezTo>
                <a:cubicBezTo>
                  <a:pt x="18673" y="22258"/>
                  <a:pt x="18268" y="21704"/>
                  <a:pt x="17863" y="21158"/>
                </a:cubicBezTo>
                <a:cubicBezTo>
                  <a:pt x="18083" y="20858"/>
                  <a:pt x="18233" y="20603"/>
                  <a:pt x="18383" y="20313"/>
                </a:cubicBezTo>
                <a:close/>
                <a:moveTo>
                  <a:pt x="90100" y="20718"/>
                </a:moveTo>
                <a:cubicBezTo>
                  <a:pt x="90425" y="21299"/>
                  <a:pt x="90795" y="21889"/>
                  <a:pt x="91156" y="22399"/>
                </a:cubicBezTo>
                <a:cubicBezTo>
                  <a:pt x="90021" y="22514"/>
                  <a:pt x="88885" y="22619"/>
                  <a:pt x="87749" y="22804"/>
                </a:cubicBezTo>
                <a:cubicBezTo>
                  <a:pt x="87379" y="22223"/>
                  <a:pt x="87054" y="21633"/>
                  <a:pt x="86754" y="21008"/>
                </a:cubicBezTo>
                <a:cubicBezTo>
                  <a:pt x="87855" y="20858"/>
                  <a:pt x="88955" y="20753"/>
                  <a:pt x="90100" y="20718"/>
                </a:cubicBezTo>
                <a:close/>
                <a:moveTo>
                  <a:pt x="74614" y="19538"/>
                </a:moveTo>
                <a:cubicBezTo>
                  <a:pt x="74763" y="20093"/>
                  <a:pt x="74913" y="20638"/>
                  <a:pt x="75054" y="21228"/>
                </a:cubicBezTo>
                <a:cubicBezTo>
                  <a:pt x="75089" y="21378"/>
                  <a:pt x="75133" y="21484"/>
                  <a:pt x="75203" y="21633"/>
                </a:cubicBezTo>
                <a:cubicBezTo>
                  <a:pt x="74578" y="22003"/>
                  <a:pt x="73988" y="22364"/>
                  <a:pt x="73407" y="22839"/>
                </a:cubicBezTo>
                <a:cubicBezTo>
                  <a:pt x="73258" y="22399"/>
                  <a:pt x="73152" y="22003"/>
                  <a:pt x="73038" y="21598"/>
                </a:cubicBezTo>
                <a:lnTo>
                  <a:pt x="72967" y="21193"/>
                </a:lnTo>
                <a:cubicBezTo>
                  <a:pt x="72932" y="21079"/>
                  <a:pt x="72888" y="20938"/>
                  <a:pt x="72853" y="20788"/>
                </a:cubicBezTo>
                <a:cubicBezTo>
                  <a:pt x="73407" y="20348"/>
                  <a:pt x="73988" y="19908"/>
                  <a:pt x="74614" y="19538"/>
                </a:cubicBezTo>
                <a:close/>
                <a:moveTo>
                  <a:pt x="57006" y="20313"/>
                </a:moveTo>
                <a:cubicBezTo>
                  <a:pt x="56935" y="20603"/>
                  <a:pt x="56865" y="20938"/>
                  <a:pt x="56786" y="21228"/>
                </a:cubicBezTo>
                <a:cubicBezTo>
                  <a:pt x="56345" y="21563"/>
                  <a:pt x="55905" y="21889"/>
                  <a:pt x="55500" y="22179"/>
                </a:cubicBezTo>
                <a:cubicBezTo>
                  <a:pt x="55174" y="22443"/>
                  <a:pt x="54840" y="22663"/>
                  <a:pt x="54549" y="22883"/>
                </a:cubicBezTo>
                <a:cubicBezTo>
                  <a:pt x="54620" y="22549"/>
                  <a:pt x="54734" y="22258"/>
                  <a:pt x="54805" y="21959"/>
                </a:cubicBezTo>
                <a:cubicBezTo>
                  <a:pt x="55210" y="21668"/>
                  <a:pt x="55615" y="21413"/>
                  <a:pt x="56020" y="21079"/>
                </a:cubicBezTo>
                <a:lnTo>
                  <a:pt x="56530" y="20682"/>
                </a:lnTo>
                <a:cubicBezTo>
                  <a:pt x="56715" y="20533"/>
                  <a:pt x="56865" y="20418"/>
                  <a:pt x="57006" y="20313"/>
                </a:cubicBezTo>
                <a:close/>
                <a:moveTo>
                  <a:pt x="100400" y="20568"/>
                </a:moveTo>
                <a:cubicBezTo>
                  <a:pt x="100955" y="20858"/>
                  <a:pt x="101545" y="21158"/>
                  <a:pt x="102126" y="21413"/>
                </a:cubicBezTo>
                <a:cubicBezTo>
                  <a:pt x="102381" y="21563"/>
                  <a:pt x="102681" y="21668"/>
                  <a:pt x="102971" y="21783"/>
                </a:cubicBezTo>
                <a:cubicBezTo>
                  <a:pt x="103262" y="22073"/>
                  <a:pt x="103526" y="22329"/>
                  <a:pt x="103816" y="22584"/>
                </a:cubicBezTo>
                <a:cubicBezTo>
                  <a:pt x="103966" y="22734"/>
                  <a:pt x="104142" y="22839"/>
                  <a:pt x="104292" y="22989"/>
                </a:cubicBezTo>
                <a:cubicBezTo>
                  <a:pt x="104221" y="22954"/>
                  <a:pt x="104107" y="22954"/>
                  <a:pt x="104036" y="22919"/>
                </a:cubicBezTo>
                <a:cubicBezTo>
                  <a:pt x="103226" y="22549"/>
                  <a:pt x="102425" y="22179"/>
                  <a:pt x="101651" y="21818"/>
                </a:cubicBezTo>
                <a:cubicBezTo>
                  <a:pt x="101466" y="21633"/>
                  <a:pt x="101281" y="21448"/>
                  <a:pt x="101105" y="21263"/>
                </a:cubicBezTo>
                <a:cubicBezTo>
                  <a:pt x="100885" y="21079"/>
                  <a:pt x="100664" y="20823"/>
                  <a:pt x="100400" y="20568"/>
                </a:cubicBezTo>
                <a:close/>
                <a:moveTo>
                  <a:pt x="14456" y="21563"/>
                </a:moveTo>
                <a:cubicBezTo>
                  <a:pt x="14967" y="21853"/>
                  <a:pt x="15442" y="22179"/>
                  <a:pt x="15926" y="22514"/>
                </a:cubicBezTo>
                <a:cubicBezTo>
                  <a:pt x="15926" y="22514"/>
                  <a:pt x="15962" y="22549"/>
                  <a:pt x="15997" y="22549"/>
                </a:cubicBezTo>
                <a:cubicBezTo>
                  <a:pt x="15662" y="22734"/>
                  <a:pt x="15337" y="22883"/>
                  <a:pt x="15002" y="23024"/>
                </a:cubicBezTo>
                <a:cubicBezTo>
                  <a:pt x="14421" y="22804"/>
                  <a:pt x="13866" y="22549"/>
                  <a:pt x="13320" y="22329"/>
                </a:cubicBezTo>
                <a:cubicBezTo>
                  <a:pt x="13681" y="22073"/>
                  <a:pt x="14086" y="21818"/>
                  <a:pt x="14456" y="21563"/>
                </a:cubicBezTo>
                <a:close/>
                <a:moveTo>
                  <a:pt x="66470" y="19758"/>
                </a:moveTo>
                <a:cubicBezTo>
                  <a:pt x="66620" y="20348"/>
                  <a:pt x="66769" y="20938"/>
                  <a:pt x="66910" y="21484"/>
                </a:cubicBezTo>
                <a:cubicBezTo>
                  <a:pt x="66285" y="22038"/>
                  <a:pt x="65669" y="22549"/>
                  <a:pt x="64964" y="23024"/>
                </a:cubicBezTo>
                <a:cubicBezTo>
                  <a:pt x="64824" y="22478"/>
                  <a:pt x="64674" y="21924"/>
                  <a:pt x="64524" y="21378"/>
                </a:cubicBezTo>
                <a:cubicBezTo>
                  <a:pt x="65229" y="20902"/>
                  <a:pt x="65845" y="20348"/>
                  <a:pt x="66470" y="19758"/>
                </a:cubicBezTo>
                <a:close/>
                <a:moveTo>
                  <a:pt x="98534" y="20462"/>
                </a:moveTo>
                <a:lnTo>
                  <a:pt x="98534" y="20462"/>
                </a:lnTo>
                <a:cubicBezTo>
                  <a:pt x="99414" y="20858"/>
                  <a:pt x="100295" y="21263"/>
                  <a:pt x="101175" y="21668"/>
                </a:cubicBezTo>
                <a:cubicBezTo>
                  <a:pt x="101325" y="21739"/>
                  <a:pt x="101466" y="21818"/>
                  <a:pt x="101615" y="21889"/>
                </a:cubicBezTo>
                <a:cubicBezTo>
                  <a:pt x="102020" y="22293"/>
                  <a:pt x="102381" y="22663"/>
                  <a:pt x="102786" y="23024"/>
                </a:cubicBezTo>
                <a:cubicBezTo>
                  <a:pt x="101800" y="22619"/>
                  <a:pt x="100805" y="22223"/>
                  <a:pt x="99784" y="21853"/>
                </a:cubicBezTo>
                <a:cubicBezTo>
                  <a:pt x="99379" y="21413"/>
                  <a:pt x="98939" y="20938"/>
                  <a:pt x="98534" y="20462"/>
                </a:cubicBezTo>
                <a:close/>
                <a:moveTo>
                  <a:pt x="64014" y="19283"/>
                </a:moveTo>
                <a:cubicBezTo>
                  <a:pt x="64128" y="19978"/>
                  <a:pt x="64269" y="20682"/>
                  <a:pt x="64454" y="21378"/>
                </a:cubicBezTo>
                <a:cubicBezTo>
                  <a:pt x="63644" y="21959"/>
                  <a:pt x="62807" y="22549"/>
                  <a:pt x="61962" y="23059"/>
                </a:cubicBezTo>
                <a:cubicBezTo>
                  <a:pt x="61813" y="22399"/>
                  <a:pt x="61707" y="21783"/>
                  <a:pt x="61628" y="21123"/>
                </a:cubicBezTo>
                <a:cubicBezTo>
                  <a:pt x="62438" y="20533"/>
                  <a:pt x="63248" y="19943"/>
                  <a:pt x="64014" y="19283"/>
                </a:cubicBezTo>
                <a:close/>
                <a:moveTo>
                  <a:pt x="11225" y="21633"/>
                </a:moveTo>
                <a:cubicBezTo>
                  <a:pt x="11850" y="21853"/>
                  <a:pt x="12475" y="22109"/>
                  <a:pt x="13100" y="22364"/>
                </a:cubicBezTo>
                <a:cubicBezTo>
                  <a:pt x="12766" y="22549"/>
                  <a:pt x="12440" y="22769"/>
                  <a:pt x="12105" y="22989"/>
                </a:cubicBezTo>
                <a:cubicBezTo>
                  <a:pt x="12000" y="23024"/>
                  <a:pt x="11885" y="23103"/>
                  <a:pt x="11780" y="23174"/>
                </a:cubicBezTo>
                <a:cubicBezTo>
                  <a:pt x="11040" y="23024"/>
                  <a:pt x="10345" y="22883"/>
                  <a:pt x="9649" y="22734"/>
                </a:cubicBezTo>
                <a:cubicBezTo>
                  <a:pt x="10160" y="22364"/>
                  <a:pt x="10714" y="22003"/>
                  <a:pt x="11225" y="21633"/>
                </a:cubicBezTo>
                <a:close/>
                <a:moveTo>
                  <a:pt x="68486" y="20057"/>
                </a:moveTo>
                <a:cubicBezTo>
                  <a:pt x="68636" y="20638"/>
                  <a:pt x="68821" y="21193"/>
                  <a:pt x="68970" y="21783"/>
                </a:cubicBezTo>
                <a:cubicBezTo>
                  <a:pt x="68530" y="22293"/>
                  <a:pt x="68011" y="22769"/>
                  <a:pt x="67500" y="23209"/>
                </a:cubicBezTo>
                <a:cubicBezTo>
                  <a:pt x="67315" y="22663"/>
                  <a:pt x="67165" y="22073"/>
                  <a:pt x="67025" y="21519"/>
                </a:cubicBezTo>
                <a:cubicBezTo>
                  <a:pt x="67535" y="21043"/>
                  <a:pt x="68011" y="20568"/>
                  <a:pt x="68486" y="20057"/>
                </a:cubicBezTo>
                <a:close/>
                <a:moveTo>
                  <a:pt x="17828" y="21228"/>
                </a:moveTo>
                <a:cubicBezTo>
                  <a:pt x="18198" y="21783"/>
                  <a:pt x="18603" y="22329"/>
                  <a:pt x="19008" y="22883"/>
                </a:cubicBezTo>
                <a:cubicBezTo>
                  <a:pt x="18858" y="22989"/>
                  <a:pt x="18673" y="23139"/>
                  <a:pt x="18453" y="23244"/>
                </a:cubicBezTo>
                <a:cubicBezTo>
                  <a:pt x="17978" y="22804"/>
                  <a:pt x="17573" y="22364"/>
                  <a:pt x="17133" y="21924"/>
                </a:cubicBezTo>
                <a:cubicBezTo>
                  <a:pt x="17423" y="21704"/>
                  <a:pt x="17643" y="21448"/>
                  <a:pt x="17828" y="21228"/>
                </a:cubicBezTo>
                <a:close/>
                <a:moveTo>
                  <a:pt x="96958" y="21123"/>
                </a:moveTo>
                <a:lnTo>
                  <a:pt x="96958" y="21123"/>
                </a:lnTo>
                <a:cubicBezTo>
                  <a:pt x="97909" y="21299"/>
                  <a:pt x="98824" y="21598"/>
                  <a:pt x="99705" y="21924"/>
                </a:cubicBezTo>
                <a:cubicBezTo>
                  <a:pt x="100180" y="22399"/>
                  <a:pt x="100664" y="22883"/>
                  <a:pt x="101140" y="23324"/>
                </a:cubicBezTo>
                <a:cubicBezTo>
                  <a:pt x="100145" y="23024"/>
                  <a:pt x="99194" y="22769"/>
                  <a:pt x="98164" y="22584"/>
                </a:cubicBezTo>
                <a:cubicBezTo>
                  <a:pt x="97724" y="22109"/>
                  <a:pt x="97319" y="21633"/>
                  <a:pt x="96958" y="21123"/>
                </a:cubicBezTo>
                <a:close/>
                <a:moveTo>
                  <a:pt x="86684" y="21043"/>
                </a:moveTo>
                <a:cubicBezTo>
                  <a:pt x="86974" y="21633"/>
                  <a:pt x="87309" y="22223"/>
                  <a:pt x="87679" y="22804"/>
                </a:cubicBezTo>
                <a:cubicBezTo>
                  <a:pt x="86534" y="22954"/>
                  <a:pt x="85398" y="23139"/>
                  <a:pt x="84263" y="23324"/>
                </a:cubicBezTo>
                <a:lnTo>
                  <a:pt x="84228" y="23324"/>
                </a:lnTo>
                <a:cubicBezTo>
                  <a:pt x="84192" y="23324"/>
                  <a:pt x="84157" y="23359"/>
                  <a:pt x="84078" y="23359"/>
                </a:cubicBezTo>
                <a:cubicBezTo>
                  <a:pt x="83752" y="22769"/>
                  <a:pt x="83453" y="22179"/>
                  <a:pt x="83197" y="21563"/>
                </a:cubicBezTo>
                <a:cubicBezTo>
                  <a:pt x="83382" y="21519"/>
                  <a:pt x="83567" y="21519"/>
                  <a:pt x="83752" y="21484"/>
                </a:cubicBezTo>
                <a:cubicBezTo>
                  <a:pt x="84703" y="21299"/>
                  <a:pt x="85698" y="21158"/>
                  <a:pt x="86684" y="21043"/>
                </a:cubicBezTo>
                <a:close/>
                <a:moveTo>
                  <a:pt x="104626" y="21484"/>
                </a:moveTo>
                <a:lnTo>
                  <a:pt x="104626" y="21484"/>
                </a:lnTo>
                <a:cubicBezTo>
                  <a:pt x="105507" y="21704"/>
                  <a:pt x="106457" y="21924"/>
                  <a:pt x="107444" y="22109"/>
                </a:cubicBezTo>
                <a:cubicBezTo>
                  <a:pt x="107928" y="22549"/>
                  <a:pt x="108438" y="22954"/>
                  <a:pt x="108984" y="23429"/>
                </a:cubicBezTo>
                <a:cubicBezTo>
                  <a:pt x="107963" y="23244"/>
                  <a:pt x="106968" y="23024"/>
                  <a:pt x="106053" y="22769"/>
                </a:cubicBezTo>
                <a:cubicBezTo>
                  <a:pt x="105542" y="22329"/>
                  <a:pt x="105066" y="21889"/>
                  <a:pt x="104626" y="21484"/>
                </a:cubicBezTo>
                <a:close/>
                <a:moveTo>
                  <a:pt x="4587" y="21818"/>
                </a:moveTo>
                <a:cubicBezTo>
                  <a:pt x="4877" y="21889"/>
                  <a:pt x="5177" y="21924"/>
                  <a:pt x="5467" y="22003"/>
                </a:cubicBezTo>
                <a:cubicBezTo>
                  <a:pt x="5978" y="22109"/>
                  <a:pt x="6533" y="22179"/>
                  <a:pt x="7078" y="22293"/>
                </a:cubicBezTo>
                <a:cubicBezTo>
                  <a:pt x="6823" y="22478"/>
                  <a:pt x="6568" y="22663"/>
                  <a:pt x="6312" y="22883"/>
                </a:cubicBezTo>
                <a:cubicBezTo>
                  <a:pt x="6057" y="23059"/>
                  <a:pt x="5758" y="23280"/>
                  <a:pt x="5503" y="23464"/>
                </a:cubicBezTo>
                <a:cubicBezTo>
                  <a:pt x="5027" y="23394"/>
                  <a:pt x="4516" y="23324"/>
                  <a:pt x="4041" y="23244"/>
                </a:cubicBezTo>
                <a:cubicBezTo>
                  <a:pt x="3671" y="23174"/>
                  <a:pt x="3266" y="23139"/>
                  <a:pt x="2897" y="23103"/>
                </a:cubicBezTo>
                <a:cubicBezTo>
                  <a:pt x="3302" y="22804"/>
                  <a:pt x="3707" y="22514"/>
                  <a:pt x="4111" y="22179"/>
                </a:cubicBezTo>
                <a:cubicBezTo>
                  <a:pt x="4261" y="22073"/>
                  <a:pt x="4437" y="21959"/>
                  <a:pt x="4587" y="21818"/>
                </a:cubicBezTo>
                <a:close/>
                <a:moveTo>
                  <a:pt x="20283" y="20062"/>
                </a:moveTo>
                <a:cubicBezTo>
                  <a:pt x="20619" y="20867"/>
                  <a:pt x="21008" y="21645"/>
                  <a:pt x="21499" y="22364"/>
                </a:cubicBezTo>
                <a:cubicBezTo>
                  <a:pt x="21350" y="22804"/>
                  <a:pt x="21244" y="23174"/>
                  <a:pt x="21130" y="23464"/>
                </a:cubicBezTo>
                <a:cubicBezTo>
                  <a:pt x="20654" y="22804"/>
                  <a:pt x="20284" y="22109"/>
                  <a:pt x="19923" y="21378"/>
                </a:cubicBezTo>
                <a:cubicBezTo>
                  <a:pt x="19994" y="21158"/>
                  <a:pt x="20029" y="20973"/>
                  <a:pt x="20108" y="20753"/>
                </a:cubicBezTo>
                <a:cubicBezTo>
                  <a:pt x="20143" y="20534"/>
                  <a:pt x="20213" y="20281"/>
                  <a:pt x="20283" y="20062"/>
                </a:cubicBezTo>
                <a:close/>
                <a:moveTo>
                  <a:pt x="17062" y="22003"/>
                </a:moveTo>
                <a:cubicBezTo>
                  <a:pt x="17502" y="22443"/>
                  <a:pt x="17907" y="22883"/>
                  <a:pt x="18383" y="23280"/>
                </a:cubicBezTo>
                <a:cubicBezTo>
                  <a:pt x="18347" y="23280"/>
                  <a:pt x="18347" y="23324"/>
                  <a:pt x="18347" y="23324"/>
                </a:cubicBezTo>
                <a:cubicBezTo>
                  <a:pt x="18127" y="23394"/>
                  <a:pt x="17907" y="23500"/>
                  <a:pt x="17687" y="23579"/>
                </a:cubicBezTo>
                <a:cubicBezTo>
                  <a:pt x="17168" y="23244"/>
                  <a:pt x="16657" y="22919"/>
                  <a:pt x="16147" y="22549"/>
                </a:cubicBezTo>
                <a:cubicBezTo>
                  <a:pt x="16472" y="22399"/>
                  <a:pt x="16807" y="22223"/>
                  <a:pt x="17062" y="22003"/>
                </a:cubicBezTo>
                <a:close/>
                <a:moveTo>
                  <a:pt x="13206" y="22399"/>
                </a:moveTo>
                <a:cubicBezTo>
                  <a:pt x="13761" y="22619"/>
                  <a:pt x="14342" y="22839"/>
                  <a:pt x="14896" y="23059"/>
                </a:cubicBezTo>
                <a:cubicBezTo>
                  <a:pt x="14782" y="23139"/>
                  <a:pt x="14711" y="23174"/>
                  <a:pt x="14606" y="23209"/>
                </a:cubicBezTo>
                <a:cubicBezTo>
                  <a:pt x="14306" y="23359"/>
                  <a:pt x="14016" y="23464"/>
                  <a:pt x="13725" y="23614"/>
                </a:cubicBezTo>
                <a:cubicBezTo>
                  <a:pt x="13100" y="23464"/>
                  <a:pt x="12510" y="23324"/>
                  <a:pt x="11885" y="23209"/>
                </a:cubicBezTo>
                <a:cubicBezTo>
                  <a:pt x="11965" y="23139"/>
                  <a:pt x="12070" y="23103"/>
                  <a:pt x="12141" y="23059"/>
                </a:cubicBezTo>
                <a:cubicBezTo>
                  <a:pt x="12510" y="22839"/>
                  <a:pt x="12845" y="22619"/>
                  <a:pt x="13206" y="22399"/>
                </a:cubicBezTo>
                <a:close/>
                <a:moveTo>
                  <a:pt x="77290" y="20753"/>
                </a:moveTo>
                <a:cubicBezTo>
                  <a:pt x="77475" y="21448"/>
                  <a:pt x="77695" y="22144"/>
                  <a:pt x="77950" y="22804"/>
                </a:cubicBezTo>
                <a:cubicBezTo>
                  <a:pt x="77255" y="23059"/>
                  <a:pt x="76594" y="23359"/>
                  <a:pt x="75934" y="23685"/>
                </a:cubicBezTo>
                <a:cubicBezTo>
                  <a:pt x="75714" y="23024"/>
                  <a:pt x="75494" y="22364"/>
                  <a:pt x="75274" y="21668"/>
                </a:cubicBezTo>
                <a:cubicBezTo>
                  <a:pt x="75934" y="21299"/>
                  <a:pt x="76594" y="21008"/>
                  <a:pt x="77290" y="20753"/>
                </a:cubicBezTo>
                <a:close/>
                <a:moveTo>
                  <a:pt x="94792" y="22364"/>
                </a:moveTo>
                <a:cubicBezTo>
                  <a:pt x="95118" y="22804"/>
                  <a:pt x="95488" y="23209"/>
                  <a:pt x="95858" y="23614"/>
                </a:cubicBezTo>
                <a:cubicBezTo>
                  <a:pt x="95541" y="23605"/>
                  <a:pt x="95226" y="23600"/>
                  <a:pt x="94911" y="23600"/>
                </a:cubicBezTo>
                <a:cubicBezTo>
                  <a:pt x="94050" y="23600"/>
                  <a:pt x="93193" y="23633"/>
                  <a:pt x="92336" y="23685"/>
                </a:cubicBezTo>
                <a:cubicBezTo>
                  <a:pt x="91966" y="23324"/>
                  <a:pt x="91640" y="22919"/>
                  <a:pt x="91306" y="22478"/>
                </a:cubicBezTo>
                <a:cubicBezTo>
                  <a:pt x="92477" y="22399"/>
                  <a:pt x="93621" y="22364"/>
                  <a:pt x="94792" y="22364"/>
                </a:cubicBezTo>
                <a:close/>
                <a:moveTo>
                  <a:pt x="70581" y="20128"/>
                </a:moveTo>
                <a:cubicBezTo>
                  <a:pt x="70766" y="20823"/>
                  <a:pt x="70986" y="21519"/>
                  <a:pt x="71171" y="22179"/>
                </a:cubicBezTo>
                <a:cubicBezTo>
                  <a:pt x="70731" y="22619"/>
                  <a:pt x="70247" y="23103"/>
                  <a:pt x="69807" y="23579"/>
                </a:cubicBezTo>
                <a:cubicBezTo>
                  <a:pt x="69771" y="23649"/>
                  <a:pt x="69701" y="23685"/>
                  <a:pt x="69666" y="23720"/>
                </a:cubicBezTo>
                <a:cubicBezTo>
                  <a:pt x="69481" y="23103"/>
                  <a:pt x="69261" y="22443"/>
                  <a:pt x="69076" y="21818"/>
                </a:cubicBezTo>
                <a:cubicBezTo>
                  <a:pt x="69226" y="21668"/>
                  <a:pt x="69366" y="21484"/>
                  <a:pt x="69516" y="21343"/>
                </a:cubicBezTo>
                <a:cubicBezTo>
                  <a:pt x="69886" y="20902"/>
                  <a:pt x="70212" y="20533"/>
                  <a:pt x="70581" y="20128"/>
                </a:cubicBezTo>
                <a:close/>
                <a:moveTo>
                  <a:pt x="16067" y="22619"/>
                </a:moveTo>
                <a:cubicBezTo>
                  <a:pt x="16587" y="22954"/>
                  <a:pt x="17062" y="23280"/>
                  <a:pt x="17573" y="23614"/>
                </a:cubicBezTo>
                <a:cubicBezTo>
                  <a:pt x="17317" y="23685"/>
                  <a:pt x="17062" y="23720"/>
                  <a:pt x="16807" y="23799"/>
                </a:cubicBezTo>
                <a:cubicBezTo>
                  <a:pt x="16367" y="23614"/>
                  <a:pt x="15882" y="23394"/>
                  <a:pt x="15442" y="23209"/>
                </a:cubicBezTo>
                <a:cubicBezTo>
                  <a:pt x="15337" y="23174"/>
                  <a:pt x="15222" y="23139"/>
                  <a:pt x="15116" y="23059"/>
                </a:cubicBezTo>
                <a:cubicBezTo>
                  <a:pt x="15442" y="22919"/>
                  <a:pt x="15777" y="22769"/>
                  <a:pt x="16067" y="22619"/>
                </a:cubicBezTo>
                <a:close/>
                <a:moveTo>
                  <a:pt x="7193" y="22329"/>
                </a:moveTo>
                <a:cubicBezTo>
                  <a:pt x="7924" y="22478"/>
                  <a:pt x="8663" y="22619"/>
                  <a:pt x="9429" y="22769"/>
                </a:cubicBezTo>
                <a:cubicBezTo>
                  <a:pt x="9103" y="22989"/>
                  <a:pt x="8804" y="23209"/>
                  <a:pt x="8513" y="23429"/>
                </a:cubicBezTo>
                <a:cubicBezTo>
                  <a:pt x="8293" y="23579"/>
                  <a:pt x="8073" y="23720"/>
                  <a:pt x="7853" y="23869"/>
                </a:cubicBezTo>
                <a:cubicBezTo>
                  <a:pt x="7519" y="23834"/>
                  <a:pt x="7228" y="23764"/>
                  <a:pt x="6938" y="23720"/>
                </a:cubicBezTo>
                <a:cubicBezTo>
                  <a:pt x="6497" y="23649"/>
                  <a:pt x="6057" y="23579"/>
                  <a:pt x="5617" y="23500"/>
                </a:cubicBezTo>
                <a:cubicBezTo>
                  <a:pt x="5872" y="23324"/>
                  <a:pt x="6128" y="23139"/>
                  <a:pt x="6383" y="22954"/>
                </a:cubicBezTo>
                <a:cubicBezTo>
                  <a:pt x="6638" y="22734"/>
                  <a:pt x="6938" y="22514"/>
                  <a:pt x="7193" y="22329"/>
                </a:cubicBezTo>
                <a:close/>
                <a:moveTo>
                  <a:pt x="83092" y="21598"/>
                </a:moveTo>
                <a:cubicBezTo>
                  <a:pt x="83347" y="22223"/>
                  <a:pt x="83638" y="22804"/>
                  <a:pt x="84007" y="23359"/>
                </a:cubicBezTo>
                <a:cubicBezTo>
                  <a:pt x="82942" y="23544"/>
                  <a:pt x="81956" y="23720"/>
                  <a:pt x="81076" y="23905"/>
                </a:cubicBezTo>
                <a:cubicBezTo>
                  <a:pt x="80741" y="23359"/>
                  <a:pt x="80451" y="22769"/>
                  <a:pt x="80231" y="22179"/>
                </a:cubicBezTo>
                <a:cubicBezTo>
                  <a:pt x="81111" y="21959"/>
                  <a:pt x="82062" y="21783"/>
                  <a:pt x="83092" y="21598"/>
                </a:cubicBezTo>
                <a:close/>
                <a:moveTo>
                  <a:pt x="94898" y="22364"/>
                </a:moveTo>
                <a:cubicBezTo>
                  <a:pt x="95162" y="22364"/>
                  <a:pt x="95417" y="22364"/>
                  <a:pt x="95708" y="22399"/>
                </a:cubicBezTo>
                <a:cubicBezTo>
                  <a:pt x="96553" y="22443"/>
                  <a:pt x="97363" y="22549"/>
                  <a:pt x="98129" y="22663"/>
                </a:cubicBezTo>
                <a:cubicBezTo>
                  <a:pt x="98499" y="23103"/>
                  <a:pt x="98904" y="23500"/>
                  <a:pt x="99265" y="23905"/>
                </a:cubicBezTo>
                <a:cubicBezTo>
                  <a:pt x="98719" y="23799"/>
                  <a:pt x="98129" y="23720"/>
                  <a:pt x="97504" y="23685"/>
                </a:cubicBezTo>
                <a:cubicBezTo>
                  <a:pt x="96993" y="23649"/>
                  <a:pt x="96483" y="23614"/>
                  <a:pt x="95998" y="23614"/>
                </a:cubicBezTo>
                <a:cubicBezTo>
                  <a:pt x="95602" y="23209"/>
                  <a:pt x="95232" y="22804"/>
                  <a:pt x="94898" y="22364"/>
                </a:cubicBezTo>
                <a:close/>
                <a:moveTo>
                  <a:pt x="15002" y="23139"/>
                </a:moveTo>
                <a:cubicBezTo>
                  <a:pt x="15152" y="23174"/>
                  <a:pt x="15266" y="23244"/>
                  <a:pt x="15407" y="23280"/>
                </a:cubicBezTo>
                <a:cubicBezTo>
                  <a:pt x="15812" y="23464"/>
                  <a:pt x="16252" y="23649"/>
                  <a:pt x="16692" y="23834"/>
                </a:cubicBezTo>
                <a:lnTo>
                  <a:pt x="16587" y="23834"/>
                </a:lnTo>
                <a:cubicBezTo>
                  <a:pt x="16287" y="23905"/>
                  <a:pt x="15997" y="23984"/>
                  <a:pt x="15706" y="24054"/>
                </a:cubicBezTo>
                <a:cubicBezTo>
                  <a:pt x="15081" y="23905"/>
                  <a:pt x="14456" y="23764"/>
                  <a:pt x="13866" y="23649"/>
                </a:cubicBezTo>
                <a:cubicBezTo>
                  <a:pt x="14122" y="23500"/>
                  <a:pt x="14386" y="23394"/>
                  <a:pt x="14641" y="23280"/>
                </a:cubicBezTo>
                <a:cubicBezTo>
                  <a:pt x="14747" y="23244"/>
                  <a:pt x="14896" y="23174"/>
                  <a:pt x="15002" y="23139"/>
                </a:cubicBezTo>
                <a:close/>
                <a:moveTo>
                  <a:pt x="91235" y="22478"/>
                </a:moveTo>
                <a:cubicBezTo>
                  <a:pt x="91526" y="22919"/>
                  <a:pt x="91861" y="23324"/>
                  <a:pt x="92221" y="23720"/>
                </a:cubicBezTo>
                <a:cubicBezTo>
                  <a:pt x="91051" y="23799"/>
                  <a:pt x="89915" y="23905"/>
                  <a:pt x="88735" y="24054"/>
                </a:cubicBezTo>
                <a:cubicBezTo>
                  <a:pt x="88409" y="23685"/>
                  <a:pt x="88075" y="23280"/>
                  <a:pt x="87820" y="22883"/>
                </a:cubicBezTo>
                <a:cubicBezTo>
                  <a:pt x="88920" y="22734"/>
                  <a:pt x="90100" y="22584"/>
                  <a:pt x="91235" y="22478"/>
                </a:cubicBezTo>
                <a:close/>
                <a:moveTo>
                  <a:pt x="103191" y="21889"/>
                </a:moveTo>
                <a:lnTo>
                  <a:pt x="103191" y="21889"/>
                </a:lnTo>
                <a:cubicBezTo>
                  <a:pt x="104072" y="22258"/>
                  <a:pt x="104987" y="22549"/>
                  <a:pt x="106017" y="22839"/>
                </a:cubicBezTo>
                <a:cubicBezTo>
                  <a:pt x="106202" y="22989"/>
                  <a:pt x="106387" y="23174"/>
                  <a:pt x="106607" y="23359"/>
                </a:cubicBezTo>
                <a:cubicBezTo>
                  <a:pt x="106898" y="23579"/>
                  <a:pt x="107188" y="23834"/>
                  <a:pt x="107488" y="24089"/>
                </a:cubicBezTo>
                <a:cubicBezTo>
                  <a:pt x="106422" y="23799"/>
                  <a:pt x="105463" y="23464"/>
                  <a:pt x="104512" y="23103"/>
                </a:cubicBezTo>
                <a:cubicBezTo>
                  <a:pt x="104292" y="22919"/>
                  <a:pt x="104072" y="22698"/>
                  <a:pt x="103852" y="22514"/>
                </a:cubicBezTo>
                <a:cubicBezTo>
                  <a:pt x="103631" y="22329"/>
                  <a:pt x="103411" y="22109"/>
                  <a:pt x="103191" y="21889"/>
                </a:cubicBezTo>
                <a:close/>
                <a:moveTo>
                  <a:pt x="19888" y="21484"/>
                </a:moveTo>
                <a:cubicBezTo>
                  <a:pt x="20214" y="22223"/>
                  <a:pt x="20619" y="22919"/>
                  <a:pt x="21059" y="23544"/>
                </a:cubicBezTo>
                <a:cubicBezTo>
                  <a:pt x="20945" y="23799"/>
                  <a:pt x="20839" y="23984"/>
                  <a:pt x="20725" y="24125"/>
                </a:cubicBezTo>
                <a:cubicBezTo>
                  <a:pt x="20284" y="23544"/>
                  <a:pt x="19888" y="22954"/>
                  <a:pt x="19554" y="22329"/>
                </a:cubicBezTo>
                <a:cubicBezTo>
                  <a:pt x="19703" y="22073"/>
                  <a:pt x="19809" y="21783"/>
                  <a:pt x="19888" y="21484"/>
                </a:cubicBezTo>
                <a:close/>
                <a:moveTo>
                  <a:pt x="72782" y="20858"/>
                </a:moveTo>
                <a:cubicBezTo>
                  <a:pt x="72818" y="20973"/>
                  <a:pt x="72818" y="21123"/>
                  <a:pt x="72853" y="21228"/>
                </a:cubicBezTo>
                <a:lnTo>
                  <a:pt x="72967" y="21598"/>
                </a:lnTo>
                <a:cubicBezTo>
                  <a:pt x="73073" y="22038"/>
                  <a:pt x="73187" y="22443"/>
                  <a:pt x="73328" y="22883"/>
                </a:cubicBezTo>
                <a:cubicBezTo>
                  <a:pt x="72818" y="23280"/>
                  <a:pt x="72342" y="23685"/>
                  <a:pt x="71832" y="24160"/>
                </a:cubicBezTo>
                <a:cubicBezTo>
                  <a:pt x="71788" y="23984"/>
                  <a:pt x="71717" y="23799"/>
                  <a:pt x="71682" y="23614"/>
                </a:cubicBezTo>
                <a:lnTo>
                  <a:pt x="71647" y="23544"/>
                </a:lnTo>
                <a:cubicBezTo>
                  <a:pt x="71532" y="23103"/>
                  <a:pt x="71391" y="22663"/>
                  <a:pt x="71277" y="22223"/>
                </a:cubicBezTo>
                <a:cubicBezTo>
                  <a:pt x="71752" y="21704"/>
                  <a:pt x="72272" y="21263"/>
                  <a:pt x="72782" y="20858"/>
                </a:cubicBezTo>
                <a:close/>
                <a:moveTo>
                  <a:pt x="9544" y="22804"/>
                </a:moveTo>
                <a:cubicBezTo>
                  <a:pt x="10239" y="22954"/>
                  <a:pt x="10935" y="23103"/>
                  <a:pt x="11665" y="23244"/>
                </a:cubicBezTo>
                <a:cubicBezTo>
                  <a:pt x="11304" y="23464"/>
                  <a:pt x="10970" y="23685"/>
                  <a:pt x="10644" y="23905"/>
                </a:cubicBezTo>
                <a:cubicBezTo>
                  <a:pt x="10459" y="24019"/>
                  <a:pt x="10309" y="24125"/>
                  <a:pt x="10125" y="24239"/>
                </a:cubicBezTo>
                <a:cubicBezTo>
                  <a:pt x="9394" y="24125"/>
                  <a:pt x="8698" y="24019"/>
                  <a:pt x="7959" y="23905"/>
                </a:cubicBezTo>
                <a:cubicBezTo>
                  <a:pt x="8179" y="23764"/>
                  <a:pt x="8364" y="23614"/>
                  <a:pt x="8549" y="23464"/>
                </a:cubicBezTo>
                <a:cubicBezTo>
                  <a:pt x="8883" y="23244"/>
                  <a:pt x="9209" y="23024"/>
                  <a:pt x="9544" y="22804"/>
                </a:cubicBezTo>
                <a:close/>
                <a:moveTo>
                  <a:pt x="56786" y="21378"/>
                </a:moveTo>
                <a:cubicBezTo>
                  <a:pt x="56680" y="21818"/>
                  <a:pt x="56645" y="22223"/>
                  <a:pt x="56601" y="22663"/>
                </a:cubicBezTo>
                <a:cubicBezTo>
                  <a:pt x="56160" y="22954"/>
                  <a:pt x="55720" y="23244"/>
                  <a:pt x="55324" y="23544"/>
                </a:cubicBezTo>
                <a:cubicBezTo>
                  <a:pt x="54954" y="23799"/>
                  <a:pt x="54585" y="24019"/>
                  <a:pt x="54224" y="24239"/>
                </a:cubicBezTo>
                <a:cubicBezTo>
                  <a:pt x="54294" y="23834"/>
                  <a:pt x="54400" y="23394"/>
                  <a:pt x="54514" y="22989"/>
                </a:cubicBezTo>
                <a:cubicBezTo>
                  <a:pt x="54840" y="22769"/>
                  <a:pt x="55210" y="22514"/>
                  <a:pt x="55544" y="22258"/>
                </a:cubicBezTo>
                <a:cubicBezTo>
                  <a:pt x="55940" y="21959"/>
                  <a:pt x="56345" y="21668"/>
                  <a:pt x="56786" y="21378"/>
                </a:cubicBezTo>
                <a:close/>
                <a:moveTo>
                  <a:pt x="59066" y="21079"/>
                </a:moveTo>
                <a:cubicBezTo>
                  <a:pt x="59066" y="21598"/>
                  <a:pt x="59101" y="22144"/>
                  <a:pt x="59171" y="22663"/>
                </a:cubicBezTo>
                <a:cubicBezTo>
                  <a:pt x="58326" y="23209"/>
                  <a:pt x="57481" y="23720"/>
                  <a:pt x="56601" y="24239"/>
                </a:cubicBezTo>
                <a:cubicBezTo>
                  <a:pt x="56645" y="23720"/>
                  <a:pt x="56645" y="23209"/>
                  <a:pt x="56680" y="22734"/>
                </a:cubicBezTo>
                <a:cubicBezTo>
                  <a:pt x="57481" y="22179"/>
                  <a:pt x="58291" y="21633"/>
                  <a:pt x="59066" y="21079"/>
                </a:cubicBezTo>
                <a:close/>
                <a:moveTo>
                  <a:pt x="101835" y="22003"/>
                </a:moveTo>
                <a:cubicBezTo>
                  <a:pt x="102531" y="22329"/>
                  <a:pt x="103262" y="22663"/>
                  <a:pt x="104001" y="22989"/>
                </a:cubicBezTo>
                <a:cubicBezTo>
                  <a:pt x="104186" y="23059"/>
                  <a:pt x="104327" y="23103"/>
                  <a:pt x="104477" y="23174"/>
                </a:cubicBezTo>
                <a:cubicBezTo>
                  <a:pt x="104917" y="23544"/>
                  <a:pt x="105357" y="23940"/>
                  <a:pt x="105797" y="24310"/>
                </a:cubicBezTo>
                <a:cubicBezTo>
                  <a:pt x="105357" y="24125"/>
                  <a:pt x="104917" y="23940"/>
                  <a:pt x="104477" y="23764"/>
                </a:cubicBezTo>
                <a:cubicBezTo>
                  <a:pt x="104257" y="23685"/>
                  <a:pt x="104072" y="23579"/>
                  <a:pt x="103852" y="23500"/>
                </a:cubicBezTo>
                <a:cubicBezTo>
                  <a:pt x="103561" y="23394"/>
                  <a:pt x="103306" y="23244"/>
                  <a:pt x="103042" y="23139"/>
                </a:cubicBezTo>
                <a:cubicBezTo>
                  <a:pt x="102645" y="22769"/>
                  <a:pt x="102240" y="22399"/>
                  <a:pt x="101835" y="22003"/>
                </a:cubicBezTo>
                <a:close/>
                <a:moveTo>
                  <a:pt x="19483" y="22399"/>
                </a:moveTo>
                <a:cubicBezTo>
                  <a:pt x="19844" y="23024"/>
                  <a:pt x="20249" y="23614"/>
                  <a:pt x="20654" y="24160"/>
                </a:cubicBezTo>
                <a:cubicBezTo>
                  <a:pt x="20584" y="24274"/>
                  <a:pt x="20469" y="24345"/>
                  <a:pt x="20364" y="24380"/>
                </a:cubicBezTo>
                <a:cubicBezTo>
                  <a:pt x="19923" y="23905"/>
                  <a:pt x="19518" y="23394"/>
                  <a:pt x="19113" y="22883"/>
                </a:cubicBezTo>
                <a:cubicBezTo>
                  <a:pt x="19263" y="22734"/>
                  <a:pt x="19369" y="22584"/>
                  <a:pt x="19483" y="22399"/>
                </a:cubicBezTo>
                <a:close/>
                <a:moveTo>
                  <a:pt x="54699" y="22038"/>
                </a:moveTo>
                <a:lnTo>
                  <a:pt x="54699" y="22038"/>
                </a:lnTo>
                <a:cubicBezTo>
                  <a:pt x="54585" y="22329"/>
                  <a:pt x="54514" y="22619"/>
                  <a:pt x="54444" y="22954"/>
                </a:cubicBezTo>
                <a:cubicBezTo>
                  <a:pt x="53563" y="23500"/>
                  <a:pt x="52753" y="23984"/>
                  <a:pt x="51908" y="24380"/>
                </a:cubicBezTo>
                <a:cubicBezTo>
                  <a:pt x="52023" y="24089"/>
                  <a:pt x="52128" y="23799"/>
                  <a:pt x="52243" y="23500"/>
                </a:cubicBezTo>
                <a:cubicBezTo>
                  <a:pt x="53044" y="23103"/>
                  <a:pt x="53854" y="22619"/>
                  <a:pt x="54699" y="22038"/>
                </a:cubicBezTo>
                <a:close/>
                <a:moveTo>
                  <a:pt x="11780" y="23280"/>
                </a:moveTo>
                <a:cubicBezTo>
                  <a:pt x="12361" y="23394"/>
                  <a:pt x="12986" y="23544"/>
                  <a:pt x="13611" y="23649"/>
                </a:cubicBezTo>
                <a:cubicBezTo>
                  <a:pt x="13426" y="23720"/>
                  <a:pt x="13285" y="23799"/>
                  <a:pt x="13171" y="23905"/>
                </a:cubicBezTo>
                <a:cubicBezTo>
                  <a:pt x="12845" y="24054"/>
                  <a:pt x="12546" y="24239"/>
                  <a:pt x="12255" y="24424"/>
                </a:cubicBezTo>
                <a:cubicBezTo>
                  <a:pt x="12035" y="24380"/>
                  <a:pt x="11815" y="24380"/>
                  <a:pt x="11595" y="24380"/>
                </a:cubicBezTo>
                <a:cubicBezTo>
                  <a:pt x="11155" y="24345"/>
                  <a:pt x="10714" y="24310"/>
                  <a:pt x="10274" y="24239"/>
                </a:cubicBezTo>
                <a:cubicBezTo>
                  <a:pt x="10380" y="24160"/>
                  <a:pt x="10530" y="24054"/>
                  <a:pt x="10679" y="23940"/>
                </a:cubicBezTo>
                <a:cubicBezTo>
                  <a:pt x="11040" y="23720"/>
                  <a:pt x="11410" y="23500"/>
                  <a:pt x="11780" y="23280"/>
                </a:cubicBezTo>
                <a:close/>
                <a:moveTo>
                  <a:pt x="17687" y="23649"/>
                </a:moveTo>
                <a:cubicBezTo>
                  <a:pt x="18083" y="23905"/>
                  <a:pt x="18488" y="24204"/>
                  <a:pt x="18929" y="24424"/>
                </a:cubicBezTo>
                <a:cubicBezTo>
                  <a:pt x="18788" y="24424"/>
                  <a:pt x="18603" y="24424"/>
                  <a:pt x="18418" y="24459"/>
                </a:cubicBezTo>
                <a:cubicBezTo>
                  <a:pt x="17943" y="24239"/>
                  <a:pt x="17423" y="24054"/>
                  <a:pt x="16948" y="23834"/>
                </a:cubicBezTo>
                <a:cubicBezTo>
                  <a:pt x="17203" y="23799"/>
                  <a:pt x="17423" y="23720"/>
                  <a:pt x="17687" y="23649"/>
                </a:cubicBezTo>
                <a:close/>
                <a:moveTo>
                  <a:pt x="18418" y="23359"/>
                </a:moveTo>
                <a:cubicBezTo>
                  <a:pt x="18823" y="23720"/>
                  <a:pt x="19228" y="24089"/>
                  <a:pt x="19668" y="24459"/>
                </a:cubicBezTo>
                <a:lnTo>
                  <a:pt x="19448" y="24459"/>
                </a:lnTo>
                <a:cubicBezTo>
                  <a:pt x="19334" y="24424"/>
                  <a:pt x="19228" y="24424"/>
                  <a:pt x="19113" y="24424"/>
                </a:cubicBezTo>
                <a:cubicBezTo>
                  <a:pt x="18673" y="24160"/>
                  <a:pt x="18198" y="23905"/>
                  <a:pt x="17758" y="23614"/>
                </a:cubicBezTo>
                <a:cubicBezTo>
                  <a:pt x="17978" y="23544"/>
                  <a:pt x="18198" y="23464"/>
                  <a:pt x="18383" y="23394"/>
                </a:cubicBezTo>
                <a:cubicBezTo>
                  <a:pt x="18418" y="23394"/>
                  <a:pt x="18418" y="23359"/>
                  <a:pt x="18418" y="23359"/>
                </a:cubicBezTo>
                <a:close/>
                <a:moveTo>
                  <a:pt x="19078" y="22919"/>
                </a:moveTo>
                <a:cubicBezTo>
                  <a:pt x="19448" y="23429"/>
                  <a:pt x="19844" y="23940"/>
                  <a:pt x="20284" y="24424"/>
                </a:cubicBezTo>
                <a:cubicBezTo>
                  <a:pt x="20143" y="24459"/>
                  <a:pt x="19994" y="24459"/>
                  <a:pt x="19809" y="24459"/>
                </a:cubicBezTo>
                <a:cubicBezTo>
                  <a:pt x="19369" y="24089"/>
                  <a:pt x="18929" y="23720"/>
                  <a:pt x="18524" y="23324"/>
                </a:cubicBezTo>
                <a:cubicBezTo>
                  <a:pt x="18708" y="23209"/>
                  <a:pt x="18893" y="23059"/>
                  <a:pt x="19078" y="22919"/>
                </a:cubicBezTo>
                <a:close/>
                <a:moveTo>
                  <a:pt x="61557" y="21158"/>
                </a:moveTo>
                <a:cubicBezTo>
                  <a:pt x="61628" y="21818"/>
                  <a:pt x="61742" y="22478"/>
                  <a:pt x="61883" y="23103"/>
                </a:cubicBezTo>
                <a:cubicBezTo>
                  <a:pt x="61082" y="23614"/>
                  <a:pt x="60307" y="24054"/>
                  <a:pt x="59506" y="24494"/>
                </a:cubicBezTo>
                <a:cubicBezTo>
                  <a:pt x="59392" y="23905"/>
                  <a:pt x="59321" y="23280"/>
                  <a:pt x="59242" y="22698"/>
                </a:cubicBezTo>
                <a:cubicBezTo>
                  <a:pt x="60017" y="22223"/>
                  <a:pt x="60783" y="21704"/>
                  <a:pt x="61557" y="21158"/>
                </a:cubicBezTo>
                <a:close/>
                <a:moveTo>
                  <a:pt x="99925" y="22003"/>
                </a:moveTo>
                <a:lnTo>
                  <a:pt x="99925" y="22003"/>
                </a:lnTo>
                <a:cubicBezTo>
                  <a:pt x="100955" y="22364"/>
                  <a:pt x="101985" y="22769"/>
                  <a:pt x="102971" y="23209"/>
                </a:cubicBezTo>
                <a:cubicBezTo>
                  <a:pt x="103447" y="23649"/>
                  <a:pt x="103922" y="24089"/>
                  <a:pt x="104362" y="24494"/>
                </a:cubicBezTo>
                <a:cubicBezTo>
                  <a:pt x="103376" y="24089"/>
                  <a:pt x="102381" y="23720"/>
                  <a:pt x="101360" y="23394"/>
                </a:cubicBezTo>
                <a:cubicBezTo>
                  <a:pt x="100885" y="22954"/>
                  <a:pt x="100400" y="22478"/>
                  <a:pt x="99925" y="22003"/>
                </a:cubicBezTo>
                <a:close/>
                <a:moveTo>
                  <a:pt x="16807" y="23869"/>
                </a:moveTo>
                <a:cubicBezTo>
                  <a:pt x="17282" y="24089"/>
                  <a:pt x="17758" y="24274"/>
                  <a:pt x="18233" y="24459"/>
                </a:cubicBezTo>
                <a:cubicBezTo>
                  <a:pt x="18048" y="24459"/>
                  <a:pt x="17828" y="24494"/>
                  <a:pt x="17608" y="24530"/>
                </a:cubicBezTo>
                <a:cubicBezTo>
                  <a:pt x="17062" y="24380"/>
                  <a:pt x="16472" y="24239"/>
                  <a:pt x="15882" y="24125"/>
                </a:cubicBezTo>
                <a:cubicBezTo>
                  <a:pt x="16147" y="24054"/>
                  <a:pt x="16367" y="23984"/>
                  <a:pt x="16622" y="23940"/>
                </a:cubicBezTo>
                <a:cubicBezTo>
                  <a:pt x="16692" y="23905"/>
                  <a:pt x="16728" y="23905"/>
                  <a:pt x="16807" y="23869"/>
                </a:cubicBezTo>
                <a:close/>
                <a:moveTo>
                  <a:pt x="80116" y="22223"/>
                </a:moveTo>
                <a:cubicBezTo>
                  <a:pt x="80371" y="22804"/>
                  <a:pt x="80635" y="23394"/>
                  <a:pt x="80961" y="23940"/>
                </a:cubicBezTo>
                <a:cubicBezTo>
                  <a:pt x="80231" y="24125"/>
                  <a:pt x="79491" y="24310"/>
                  <a:pt x="78831" y="24530"/>
                </a:cubicBezTo>
                <a:cubicBezTo>
                  <a:pt x="78540" y="23984"/>
                  <a:pt x="78285" y="23429"/>
                  <a:pt x="78065" y="22839"/>
                </a:cubicBezTo>
                <a:cubicBezTo>
                  <a:pt x="78725" y="22619"/>
                  <a:pt x="79421" y="22399"/>
                  <a:pt x="80116" y="22223"/>
                </a:cubicBezTo>
                <a:close/>
                <a:moveTo>
                  <a:pt x="13725" y="23685"/>
                </a:moveTo>
                <a:cubicBezTo>
                  <a:pt x="14342" y="23834"/>
                  <a:pt x="14932" y="23984"/>
                  <a:pt x="15557" y="24125"/>
                </a:cubicBezTo>
                <a:cubicBezTo>
                  <a:pt x="15301" y="24204"/>
                  <a:pt x="15116" y="24274"/>
                  <a:pt x="14896" y="24345"/>
                </a:cubicBezTo>
                <a:cubicBezTo>
                  <a:pt x="14747" y="24424"/>
                  <a:pt x="14606" y="24494"/>
                  <a:pt x="14456" y="24565"/>
                </a:cubicBezTo>
                <a:cubicBezTo>
                  <a:pt x="13981" y="24530"/>
                  <a:pt x="13541" y="24494"/>
                  <a:pt x="13021" y="24459"/>
                </a:cubicBezTo>
                <a:cubicBezTo>
                  <a:pt x="12845" y="24459"/>
                  <a:pt x="12625" y="24424"/>
                  <a:pt x="12405" y="24424"/>
                </a:cubicBezTo>
                <a:cubicBezTo>
                  <a:pt x="12660" y="24274"/>
                  <a:pt x="12915" y="24125"/>
                  <a:pt x="13206" y="23984"/>
                </a:cubicBezTo>
                <a:cubicBezTo>
                  <a:pt x="13356" y="23869"/>
                  <a:pt x="13541" y="23799"/>
                  <a:pt x="13725" y="23685"/>
                </a:cubicBezTo>
                <a:close/>
                <a:moveTo>
                  <a:pt x="87714" y="22883"/>
                </a:moveTo>
                <a:cubicBezTo>
                  <a:pt x="88004" y="23280"/>
                  <a:pt x="88339" y="23685"/>
                  <a:pt x="88665" y="24089"/>
                </a:cubicBezTo>
                <a:cubicBezTo>
                  <a:pt x="87749" y="24204"/>
                  <a:pt x="86869" y="24345"/>
                  <a:pt x="85988" y="24459"/>
                </a:cubicBezTo>
                <a:cubicBezTo>
                  <a:pt x="85654" y="24530"/>
                  <a:pt x="85328" y="24565"/>
                  <a:pt x="84993" y="24600"/>
                </a:cubicBezTo>
                <a:cubicBezTo>
                  <a:pt x="84668" y="24239"/>
                  <a:pt x="84412" y="23834"/>
                  <a:pt x="84113" y="23429"/>
                </a:cubicBezTo>
                <a:cubicBezTo>
                  <a:pt x="84192" y="23429"/>
                  <a:pt x="84228" y="23429"/>
                  <a:pt x="84263" y="23394"/>
                </a:cubicBezTo>
                <a:cubicBezTo>
                  <a:pt x="85398" y="23244"/>
                  <a:pt x="86578" y="23059"/>
                  <a:pt x="87714" y="22883"/>
                </a:cubicBezTo>
                <a:close/>
                <a:moveTo>
                  <a:pt x="98243" y="22698"/>
                </a:moveTo>
                <a:cubicBezTo>
                  <a:pt x="99300" y="22883"/>
                  <a:pt x="100295" y="23139"/>
                  <a:pt x="101246" y="23464"/>
                </a:cubicBezTo>
                <a:cubicBezTo>
                  <a:pt x="101721" y="23905"/>
                  <a:pt x="102161" y="24310"/>
                  <a:pt x="102601" y="24679"/>
                </a:cubicBezTo>
                <a:cubicBezTo>
                  <a:pt x="101580" y="24380"/>
                  <a:pt x="100515" y="24089"/>
                  <a:pt x="99450" y="23905"/>
                </a:cubicBezTo>
                <a:cubicBezTo>
                  <a:pt x="99045" y="23500"/>
                  <a:pt x="98640" y="23103"/>
                  <a:pt x="98243" y="22698"/>
                </a:cubicBezTo>
                <a:close/>
                <a:moveTo>
                  <a:pt x="64454" y="21448"/>
                </a:moveTo>
                <a:cubicBezTo>
                  <a:pt x="64603" y="22003"/>
                  <a:pt x="64744" y="22549"/>
                  <a:pt x="64894" y="23059"/>
                </a:cubicBezTo>
                <a:cubicBezTo>
                  <a:pt x="64084" y="23685"/>
                  <a:pt x="63204" y="24204"/>
                  <a:pt x="62288" y="24715"/>
                </a:cubicBezTo>
                <a:cubicBezTo>
                  <a:pt x="62182" y="24204"/>
                  <a:pt x="62068" y="23685"/>
                  <a:pt x="61962" y="23174"/>
                </a:cubicBezTo>
                <a:cubicBezTo>
                  <a:pt x="62843" y="22619"/>
                  <a:pt x="63644" y="22073"/>
                  <a:pt x="64454" y="21448"/>
                </a:cubicBezTo>
                <a:close/>
                <a:moveTo>
                  <a:pt x="66945" y="21598"/>
                </a:moveTo>
                <a:cubicBezTo>
                  <a:pt x="67095" y="22144"/>
                  <a:pt x="67245" y="22734"/>
                  <a:pt x="67430" y="23280"/>
                </a:cubicBezTo>
                <a:cubicBezTo>
                  <a:pt x="66804" y="23799"/>
                  <a:pt x="66144" y="24274"/>
                  <a:pt x="65484" y="24715"/>
                </a:cubicBezTo>
                <a:cubicBezTo>
                  <a:pt x="65334" y="24204"/>
                  <a:pt x="65149" y="23649"/>
                  <a:pt x="65008" y="23103"/>
                </a:cubicBezTo>
                <a:cubicBezTo>
                  <a:pt x="65669" y="22619"/>
                  <a:pt x="66329" y="22109"/>
                  <a:pt x="66945" y="21598"/>
                </a:cubicBezTo>
                <a:close/>
                <a:moveTo>
                  <a:pt x="95062" y="23671"/>
                </a:moveTo>
                <a:cubicBezTo>
                  <a:pt x="95351" y="23671"/>
                  <a:pt x="95640" y="23676"/>
                  <a:pt x="95928" y="23685"/>
                </a:cubicBezTo>
                <a:cubicBezTo>
                  <a:pt x="96298" y="24019"/>
                  <a:pt x="96623" y="24380"/>
                  <a:pt x="96993" y="24679"/>
                </a:cubicBezTo>
                <a:cubicBezTo>
                  <a:pt x="96508" y="24665"/>
                  <a:pt x="96016" y="24656"/>
                  <a:pt x="95519" y="24656"/>
                </a:cubicBezTo>
                <a:cubicBezTo>
                  <a:pt x="94817" y="24656"/>
                  <a:pt x="94108" y="24673"/>
                  <a:pt x="93401" y="24715"/>
                </a:cubicBezTo>
                <a:cubicBezTo>
                  <a:pt x="93067" y="24424"/>
                  <a:pt x="92741" y="24089"/>
                  <a:pt x="92406" y="23799"/>
                </a:cubicBezTo>
                <a:cubicBezTo>
                  <a:pt x="93289" y="23713"/>
                  <a:pt x="94177" y="23671"/>
                  <a:pt x="95062" y="23671"/>
                </a:cubicBezTo>
                <a:close/>
                <a:moveTo>
                  <a:pt x="2791" y="23174"/>
                </a:moveTo>
                <a:cubicBezTo>
                  <a:pt x="3196" y="23209"/>
                  <a:pt x="3601" y="23280"/>
                  <a:pt x="4041" y="23324"/>
                </a:cubicBezTo>
                <a:cubicBezTo>
                  <a:pt x="4481" y="23394"/>
                  <a:pt x="4957" y="23464"/>
                  <a:pt x="5397" y="23544"/>
                </a:cubicBezTo>
                <a:cubicBezTo>
                  <a:pt x="4842" y="23940"/>
                  <a:pt x="4261" y="24345"/>
                  <a:pt x="3671" y="24750"/>
                </a:cubicBezTo>
                <a:cubicBezTo>
                  <a:pt x="3302" y="24715"/>
                  <a:pt x="2897" y="24679"/>
                  <a:pt x="2500" y="24644"/>
                </a:cubicBezTo>
                <a:cubicBezTo>
                  <a:pt x="1981" y="24565"/>
                  <a:pt x="1470" y="24530"/>
                  <a:pt x="960" y="24494"/>
                </a:cubicBezTo>
                <a:cubicBezTo>
                  <a:pt x="1576" y="24054"/>
                  <a:pt x="2201" y="23614"/>
                  <a:pt x="2791" y="23174"/>
                </a:cubicBezTo>
                <a:close/>
                <a:moveTo>
                  <a:pt x="15706" y="24160"/>
                </a:moveTo>
                <a:cubicBezTo>
                  <a:pt x="16287" y="24274"/>
                  <a:pt x="16842" y="24424"/>
                  <a:pt x="17423" y="24565"/>
                </a:cubicBezTo>
                <a:lnTo>
                  <a:pt x="17353" y="24565"/>
                </a:lnTo>
                <a:cubicBezTo>
                  <a:pt x="17133" y="24644"/>
                  <a:pt x="16877" y="24679"/>
                  <a:pt x="16657" y="24750"/>
                </a:cubicBezTo>
                <a:cubicBezTo>
                  <a:pt x="15997" y="24679"/>
                  <a:pt x="15301" y="24600"/>
                  <a:pt x="14641" y="24565"/>
                </a:cubicBezTo>
                <a:cubicBezTo>
                  <a:pt x="14747" y="24530"/>
                  <a:pt x="14826" y="24459"/>
                  <a:pt x="14932" y="24424"/>
                </a:cubicBezTo>
                <a:cubicBezTo>
                  <a:pt x="15187" y="24310"/>
                  <a:pt x="15442" y="24239"/>
                  <a:pt x="15706" y="24160"/>
                </a:cubicBezTo>
                <a:close/>
                <a:moveTo>
                  <a:pt x="75203" y="21704"/>
                </a:moveTo>
                <a:cubicBezTo>
                  <a:pt x="75424" y="22399"/>
                  <a:pt x="75644" y="23059"/>
                  <a:pt x="75864" y="23720"/>
                </a:cubicBezTo>
                <a:cubicBezTo>
                  <a:pt x="75239" y="24054"/>
                  <a:pt x="74649" y="24424"/>
                  <a:pt x="74033" y="24864"/>
                </a:cubicBezTo>
                <a:cubicBezTo>
                  <a:pt x="73812" y="24204"/>
                  <a:pt x="73592" y="23579"/>
                  <a:pt x="73407" y="22919"/>
                </a:cubicBezTo>
                <a:cubicBezTo>
                  <a:pt x="73988" y="22478"/>
                  <a:pt x="74614" y="22073"/>
                  <a:pt x="75203" y="21704"/>
                </a:cubicBezTo>
                <a:close/>
                <a:moveTo>
                  <a:pt x="19078" y="24530"/>
                </a:moveTo>
                <a:cubicBezTo>
                  <a:pt x="19350" y="24684"/>
                  <a:pt x="19653" y="24838"/>
                  <a:pt x="19940" y="24993"/>
                </a:cubicBezTo>
                <a:lnTo>
                  <a:pt x="19940" y="24993"/>
                </a:lnTo>
                <a:cubicBezTo>
                  <a:pt x="19485" y="24859"/>
                  <a:pt x="19062" y="24694"/>
                  <a:pt x="18638" y="24530"/>
                </a:cubicBezTo>
                <a:close/>
                <a:moveTo>
                  <a:pt x="92301" y="23799"/>
                </a:moveTo>
                <a:cubicBezTo>
                  <a:pt x="92591" y="24125"/>
                  <a:pt x="92917" y="24424"/>
                  <a:pt x="93252" y="24715"/>
                </a:cubicBezTo>
                <a:cubicBezTo>
                  <a:pt x="92081" y="24750"/>
                  <a:pt x="90901" y="24864"/>
                  <a:pt x="89730" y="25005"/>
                </a:cubicBezTo>
                <a:cubicBezTo>
                  <a:pt x="89395" y="24715"/>
                  <a:pt x="89105" y="24459"/>
                  <a:pt x="88814" y="24125"/>
                </a:cubicBezTo>
                <a:cubicBezTo>
                  <a:pt x="89985" y="23984"/>
                  <a:pt x="91121" y="23869"/>
                  <a:pt x="92301" y="23799"/>
                </a:cubicBezTo>
                <a:close/>
                <a:moveTo>
                  <a:pt x="5503" y="23544"/>
                </a:moveTo>
                <a:cubicBezTo>
                  <a:pt x="5978" y="23649"/>
                  <a:pt x="6462" y="23720"/>
                  <a:pt x="6902" y="23799"/>
                </a:cubicBezTo>
                <a:cubicBezTo>
                  <a:pt x="7193" y="23834"/>
                  <a:pt x="7448" y="23905"/>
                  <a:pt x="7739" y="23940"/>
                </a:cubicBezTo>
                <a:cubicBezTo>
                  <a:pt x="7228" y="24310"/>
                  <a:pt x="6717" y="24679"/>
                  <a:pt x="6198" y="25040"/>
                </a:cubicBezTo>
                <a:cubicBezTo>
                  <a:pt x="5687" y="24970"/>
                  <a:pt x="5177" y="24899"/>
                  <a:pt x="4657" y="24864"/>
                </a:cubicBezTo>
                <a:cubicBezTo>
                  <a:pt x="4367" y="24820"/>
                  <a:pt x="4076" y="24785"/>
                  <a:pt x="3821" y="24750"/>
                </a:cubicBezTo>
                <a:cubicBezTo>
                  <a:pt x="4367" y="24345"/>
                  <a:pt x="4957" y="23984"/>
                  <a:pt x="5503" y="23544"/>
                </a:cubicBezTo>
                <a:close/>
                <a:moveTo>
                  <a:pt x="84043" y="23429"/>
                </a:moveTo>
                <a:cubicBezTo>
                  <a:pt x="84298" y="23869"/>
                  <a:pt x="84597" y="24239"/>
                  <a:pt x="84888" y="24644"/>
                </a:cubicBezTo>
                <a:cubicBezTo>
                  <a:pt x="84632" y="24679"/>
                  <a:pt x="84333" y="24715"/>
                  <a:pt x="84078" y="24750"/>
                </a:cubicBezTo>
                <a:cubicBezTo>
                  <a:pt x="83347" y="24820"/>
                  <a:pt x="82616" y="24935"/>
                  <a:pt x="81842" y="25084"/>
                </a:cubicBezTo>
                <a:cubicBezTo>
                  <a:pt x="81586" y="24715"/>
                  <a:pt x="81331" y="24380"/>
                  <a:pt x="81111" y="23984"/>
                </a:cubicBezTo>
                <a:cubicBezTo>
                  <a:pt x="82027" y="23799"/>
                  <a:pt x="82977" y="23614"/>
                  <a:pt x="84043" y="23429"/>
                </a:cubicBezTo>
                <a:close/>
                <a:moveTo>
                  <a:pt x="96078" y="23685"/>
                </a:moveTo>
                <a:cubicBezTo>
                  <a:pt x="96553" y="23685"/>
                  <a:pt x="97028" y="23720"/>
                  <a:pt x="97504" y="23764"/>
                </a:cubicBezTo>
                <a:cubicBezTo>
                  <a:pt x="98164" y="23799"/>
                  <a:pt x="98789" y="23905"/>
                  <a:pt x="99379" y="23984"/>
                </a:cubicBezTo>
                <a:cubicBezTo>
                  <a:pt x="99784" y="24380"/>
                  <a:pt x="100180" y="24715"/>
                  <a:pt x="100585" y="25084"/>
                </a:cubicBezTo>
                <a:cubicBezTo>
                  <a:pt x="99670" y="24899"/>
                  <a:pt x="98719" y="24785"/>
                  <a:pt x="97724" y="24715"/>
                </a:cubicBezTo>
                <a:cubicBezTo>
                  <a:pt x="97539" y="24715"/>
                  <a:pt x="97363" y="24715"/>
                  <a:pt x="97143" y="24679"/>
                </a:cubicBezTo>
                <a:cubicBezTo>
                  <a:pt x="96773" y="24380"/>
                  <a:pt x="96403" y="24054"/>
                  <a:pt x="96078" y="23685"/>
                </a:cubicBezTo>
                <a:close/>
                <a:moveTo>
                  <a:pt x="14491" y="24644"/>
                </a:moveTo>
                <a:cubicBezTo>
                  <a:pt x="15152" y="24679"/>
                  <a:pt x="15812" y="24750"/>
                  <a:pt x="16472" y="24820"/>
                </a:cubicBezTo>
                <a:cubicBezTo>
                  <a:pt x="16217" y="24899"/>
                  <a:pt x="15962" y="25005"/>
                  <a:pt x="15742" y="25155"/>
                </a:cubicBezTo>
                <a:cubicBezTo>
                  <a:pt x="15002" y="25120"/>
                  <a:pt x="14306" y="25120"/>
                  <a:pt x="13611" y="25120"/>
                </a:cubicBezTo>
                <a:cubicBezTo>
                  <a:pt x="13901" y="24935"/>
                  <a:pt x="14166" y="24785"/>
                  <a:pt x="14491" y="24644"/>
                </a:cubicBezTo>
                <a:close/>
                <a:moveTo>
                  <a:pt x="18418" y="24530"/>
                </a:moveTo>
                <a:cubicBezTo>
                  <a:pt x="18964" y="24750"/>
                  <a:pt x="19518" y="24935"/>
                  <a:pt x="20064" y="25155"/>
                </a:cubicBezTo>
                <a:cubicBezTo>
                  <a:pt x="19994" y="25155"/>
                  <a:pt x="19923" y="25120"/>
                  <a:pt x="19844" y="25120"/>
                </a:cubicBezTo>
                <a:cubicBezTo>
                  <a:pt x="19703" y="25084"/>
                  <a:pt x="19554" y="25040"/>
                  <a:pt x="19404" y="25005"/>
                </a:cubicBezTo>
                <a:cubicBezTo>
                  <a:pt x="18893" y="24864"/>
                  <a:pt x="18347" y="24715"/>
                  <a:pt x="17828" y="24600"/>
                </a:cubicBezTo>
                <a:cubicBezTo>
                  <a:pt x="18048" y="24565"/>
                  <a:pt x="18233" y="24530"/>
                  <a:pt x="18418" y="24530"/>
                </a:cubicBezTo>
                <a:close/>
                <a:moveTo>
                  <a:pt x="7853" y="23984"/>
                </a:moveTo>
                <a:cubicBezTo>
                  <a:pt x="8584" y="24089"/>
                  <a:pt x="9279" y="24204"/>
                  <a:pt x="10019" y="24310"/>
                </a:cubicBezTo>
                <a:cubicBezTo>
                  <a:pt x="9579" y="24600"/>
                  <a:pt x="9139" y="24899"/>
                  <a:pt x="8698" y="25190"/>
                </a:cubicBezTo>
                <a:cubicBezTo>
                  <a:pt x="7924" y="25190"/>
                  <a:pt x="7122" y="25120"/>
                  <a:pt x="6348" y="25040"/>
                </a:cubicBezTo>
                <a:cubicBezTo>
                  <a:pt x="6858" y="24679"/>
                  <a:pt x="7378" y="24310"/>
                  <a:pt x="7853" y="23984"/>
                </a:cubicBezTo>
                <a:close/>
                <a:moveTo>
                  <a:pt x="12290" y="24494"/>
                </a:moveTo>
                <a:cubicBezTo>
                  <a:pt x="12546" y="24530"/>
                  <a:pt x="12766" y="24530"/>
                  <a:pt x="13021" y="24565"/>
                </a:cubicBezTo>
                <a:cubicBezTo>
                  <a:pt x="13461" y="24565"/>
                  <a:pt x="13866" y="24600"/>
                  <a:pt x="14306" y="24644"/>
                </a:cubicBezTo>
                <a:cubicBezTo>
                  <a:pt x="14016" y="24785"/>
                  <a:pt x="13725" y="24935"/>
                  <a:pt x="13426" y="25120"/>
                </a:cubicBezTo>
                <a:cubicBezTo>
                  <a:pt x="12915" y="25120"/>
                  <a:pt x="12361" y="25155"/>
                  <a:pt x="11815" y="25155"/>
                </a:cubicBezTo>
                <a:cubicBezTo>
                  <a:pt x="11630" y="25190"/>
                  <a:pt x="11410" y="25190"/>
                  <a:pt x="11190" y="25190"/>
                </a:cubicBezTo>
                <a:cubicBezTo>
                  <a:pt x="11560" y="24935"/>
                  <a:pt x="11921" y="24715"/>
                  <a:pt x="12290" y="24494"/>
                </a:cubicBezTo>
                <a:close/>
                <a:moveTo>
                  <a:pt x="17608" y="24600"/>
                </a:moveTo>
                <a:cubicBezTo>
                  <a:pt x="18198" y="24785"/>
                  <a:pt x="18788" y="24935"/>
                  <a:pt x="19369" y="25084"/>
                </a:cubicBezTo>
                <a:cubicBezTo>
                  <a:pt x="19448" y="25084"/>
                  <a:pt x="19483" y="25120"/>
                  <a:pt x="19554" y="25120"/>
                </a:cubicBezTo>
                <a:cubicBezTo>
                  <a:pt x="19483" y="25120"/>
                  <a:pt x="19404" y="25155"/>
                  <a:pt x="19334" y="25155"/>
                </a:cubicBezTo>
                <a:lnTo>
                  <a:pt x="19263" y="25155"/>
                </a:lnTo>
                <a:cubicBezTo>
                  <a:pt x="19184" y="25155"/>
                  <a:pt x="19149" y="25155"/>
                  <a:pt x="19078" y="25190"/>
                </a:cubicBezTo>
                <a:cubicBezTo>
                  <a:pt x="18964" y="25155"/>
                  <a:pt x="18823" y="25120"/>
                  <a:pt x="18708" y="25084"/>
                </a:cubicBezTo>
                <a:cubicBezTo>
                  <a:pt x="18083" y="24970"/>
                  <a:pt x="17502" y="24864"/>
                  <a:pt x="16877" y="24785"/>
                </a:cubicBezTo>
                <a:cubicBezTo>
                  <a:pt x="17027" y="24750"/>
                  <a:pt x="17203" y="24715"/>
                  <a:pt x="17353" y="24679"/>
                </a:cubicBezTo>
                <a:cubicBezTo>
                  <a:pt x="17467" y="24644"/>
                  <a:pt x="17538" y="24644"/>
                  <a:pt x="17608" y="24600"/>
                </a:cubicBezTo>
                <a:close/>
                <a:moveTo>
                  <a:pt x="69005" y="21889"/>
                </a:moveTo>
                <a:cubicBezTo>
                  <a:pt x="69190" y="22514"/>
                  <a:pt x="69410" y="23174"/>
                  <a:pt x="69587" y="23799"/>
                </a:cubicBezTo>
                <a:cubicBezTo>
                  <a:pt x="69111" y="24310"/>
                  <a:pt x="68600" y="24785"/>
                  <a:pt x="68090" y="25190"/>
                </a:cubicBezTo>
                <a:cubicBezTo>
                  <a:pt x="67975" y="24864"/>
                  <a:pt x="67870" y="24530"/>
                  <a:pt x="67755" y="24160"/>
                </a:cubicBezTo>
                <a:cubicBezTo>
                  <a:pt x="67685" y="23905"/>
                  <a:pt x="67606" y="23614"/>
                  <a:pt x="67500" y="23324"/>
                </a:cubicBezTo>
                <a:cubicBezTo>
                  <a:pt x="68046" y="22883"/>
                  <a:pt x="68530" y="22399"/>
                  <a:pt x="69005" y="21889"/>
                </a:cubicBezTo>
                <a:close/>
                <a:moveTo>
                  <a:pt x="10160" y="24310"/>
                </a:moveTo>
                <a:cubicBezTo>
                  <a:pt x="10644" y="24380"/>
                  <a:pt x="11084" y="24424"/>
                  <a:pt x="11560" y="24459"/>
                </a:cubicBezTo>
                <a:cubicBezTo>
                  <a:pt x="11745" y="24459"/>
                  <a:pt x="11921" y="24494"/>
                  <a:pt x="12141" y="24494"/>
                </a:cubicBezTo>
                <a:cubicBezTo>
                  <a:pt x="11745" y="24715"/>
                  <a:pt x="11410" y="24935"/>
                  <a:pt x="11040" y="25190"/>
                </a:cubicBezTo>
                <a:cubicBezTo>
                  <a:pt x="10600" y="25190"/>
                  <a:pt x="10204" y="25225"/>
                  <a:pt x="9764" y="25225"/>
                </a:cubicBezTo>
                <a:lnTo>
                  <a:pt x="8839" y="25225"/>
                </a:lnTo>
                <a:cubicBezTo>
                  <a:pt x="9279" y="24899"/>
                  <a:pt x="9720" y="24600"/>
                  <a:pt x="10160" y="24310"/>
                </a:cubicBezTo>
                <a:close/>
                <a:moveTo>
                  <a:pt x="19774" y="24530"/>
                </a:moveTo>
                <a:cubicBezTo>
                  <a:pt x="20108" y="24820"/>
                  <a:pt x="20469" y="25084"/>
                  <a:pt x="20839" y="25340"/>
                </a:cubicBezTo>
                <a:cubicBezTo>
                  <a:pt x="20284" y="25084"/>
                  <a:pt x="19774" y="24820"/>
                  <a:pt x="19263" y="24530"/>
                </a:cubicBezTo>
                <a:close/>
                <a:moveTo>
                  <a:pt x="77994" y="22883"/>
                </a:moveTo>
                <a:cubicBezTo>
                  <a:pt x="78214" y="23464"/>
                  <a:pt x="78470" y="24019"/>
                  <a:pt x="78760" y="24565"/>
                </a:cubicBezTo>
                <a:cubicBezTo>
                  <a:pt x="78030" y="24785"/>
                  <a:pt x="77334" y="25084"/>
                  <a:pt x="76674" y="25375"/>
                </a:cubicBezTo>
                <a:cubicBezTo>
                  <a:pt x="76410" y="24864"/>
                  <a:pt x="76189" y="24310"/>
                  <a:pt x="75969" y="23764"/>
                </a:cubicBezTo>
                <a:cubicBezTo>
                  <a:pt x="76630" y="23429"/>
                  <a:pt x="77290" y="23139"/>
                  <a:pt x="77994" y="22883"/>
                </a:cubicBezTo>
                <a:close/>
                <a:moveTo>
                  <a:pt x="21570" y="22443"/>
                </a:moveTo>
                <a:cubicBezTo>
                  <a:pt x="21904" y="22919"/>
                  <a:pt x="22309" y="23394"/>
                  <a:pt x="22749" y="23834"/>
                </a:cubicBezTo>
                <a:cubicBezTo>
                  <a:pt x="22926" y="23984"/>
                  <a:pt x="23110" y="24160"/>
                  <a:pt x="23331" y="24310"/>
                </a:cubicBezTo>
                <a:cubicBezTo>
                  <a:pt x="23190" y="24785"/>
                  <a:pt x="23075" y="25155"/>
                  <a:pt x="22970" y="25410"/>
                </a:cubicBezTo>
                <a:cubicBezTo>
                  <a:pt x="22785" y="25260"/>
                  <a:pt x="22600" y="25120"/>
                  <a:pt x="22415" y="24935"/>
                </a:cubicBezTo>
                <a:cubicBezTo>
                  <a:pt x="21940" y="24530"/>
                  <a:pt x="21535" y="24054"/>
                  <a:pt x="21165" y="23544"/>
                </a:cubicBezTo>
                <a:cubicBezTo>
                  <a:pt x="21314" y="23244"/>
                  <a:pt x="21429" y="22883"/>
                  <a:pt x="21570" y="22443"/>
                </a:cubicBezTo>
                <a:close/>
                <a:moveTo>
                  <a:pt x="104697" y="23244"/>
                </a:moveTo>
                <a:lnTo>
                  <a:pt x="104697" y="23244"/>
                </a:lnTo>
                <a:cubicBezTo>
                  <a:pt x="105648" y="23614"/>
                  <a:pt x="106607" y="23940"/>
                  <a:pt x="107628" y="24204"/>
                </a:cubicBezTo>
                <a:cubicBezTo>
                  <a:pt x="108148" y="24600"/>
                  <a:pt x="108623" y="25005"/>
                  <a:pt x="109134" y="25410"/>
                </a:cubicBezTo>
                <a:cubicBezTo>
                  <a:pt x="108069" y="25120"/>
                  <a:pt x="107003" y="24750"/>
                  <a:pt x="106017" y="24380"/>
                </a:cubicBezTo>
                <a:cubicBezTo>
                  <a:pt x="105577" y="24019"/>
                  <a:pt x="105137" y="23649"/>
                  <a:pt x="104697" y="23244"/>
                </a:cubicBezTo>
                <a:close/>
                <a:moveTo>
                  <a:pt x="16657" y="24864"/>
                </a:moveTo>
                <a:cubicBezTo>
                  <a:pt x="17353" y="24935"/>
                  <a:pt x="18013" y="25040"/>
                  <a:pt x="18673" y="25190"/>
                </a:cubicBezTo>
                <a:cubicBezTo>
                  <a:pt x="18744" y="25190"/>
                  <a:pt x="18823" y="25190"/>
                  <a:pt x="18893" y="25225"/>
                </a:cubicBezTo>
                <a:cubicBezTo>
                  <a:pt x="18673" y="25260"/>
                  <a:pt x="18453" y="25340"/>
                  <a:pt x="18233" y="25445"/>
                </a:cubicBezTo>
                <a:cubicBezTo>
                  <a:pt x="18127" y="25410"/>
                  <a:pt x="18013" y="25375"/>
                  <a:pt x="17907" y="25375"/>
                </a:cubicBezTo>
                <a:cubicBezTo>
                  <a:pt x="17247" y="25260"/>
                  <a:pt x="16587" y="25190"/>
                  <a:pt x="15882" y="25155"/>
                </a:cubicBezTo>
                <a:cubicBezTo>
                  <a:pt x="16147" y="25040"/>
                  <a:pt x="16402" y="24935"/>
                  <a:pt x="16657" y="24864"/>
                </a:cubicBezTo>
                <a:close/>
                <a:moveTo>
                  <a:pt x="20434" y="25304"/>
                </a:moveTo>
                <a:lnTo>
                  <a:pt x="20434" y="25304"/>
                </a:lnTo>
                <a:cubicBezTo>
                  <a:pt x="20619" y="25340"/>
                  <a:pt x="20839" y="25410"/>
                  <a:pt x="20989" y="25481"/>
                </a:cubicBezTo>
                <a:cubicBezTo>
                  <a:pt x="20804" y="25445"/>
                  <a:pt x="20619" y="25375"/>
                  <a:pt x="20434" y="25304"/>
                </a:cubicBezTo>
                <a:close/>
                <a:moveTo>
                  <a:pt x="52128" y="23579"/>
                </a:moveTo>
                <a:cubicBezTo>
                  <a:pt x="52023" y="23869"/>
                  <a:pt x="51908" y="24160"/>
                  <a:pt x="51803" y="24459"/>
                </a:cubicBezTo>
                <a:cubicBezTo>
                  <a:pt x="50878" y="24899"/>
                  <a:pt x="49998" y="25225"/>
                  <a:pt x="49082" y="25481"/>
                </a:cubicBezTo>
                <a:cubicBezTo>
                  <a:pt x="49197" y="25155"/>
                  <a:pt x="49302" y="24864"/>
                  <a:pt x="49452" y="24565"/>
                </a:cubicBezTo>
                <a:cubicBezTo>
                  <a:pt x="50332" y="24345"/>
                  <a:pt x="51213" y="24019"/>
                  <a:pt x="52128" y="23579"/>
                </a:cubicBezTo>
                <a:close/>
                <a:moveTo>
                  <a:pt x="88735" y="24160"/>
                </a:moveTo>
                <a:cubicBezTo>
                  <a:pt x="88999" y="24459"/>
                  <a:pt x="89290" y="24750"/>
                  <a:pt x="89616" y="25005"/>
                </a:cubicBezTo>
                <a:cubicBezTo>
                  <a:pt x="88409" y="25155"/>
                  <a:pt x="87194" y="25304"/>
                  <a:pt x="86024" y="25445"/>
                </a:cubicBezTo>
                <a:cubicBezTo>
                  <a:pt x="85988" y="25481"/>
                  <a:pt x="85918" y="25481"/>
                  <a:pt x="85874" y="25481"/>
                </a:cubicBezTo>
                <a:cubicBezTo>
                  <a:pt x="85583" y="25225"/>
                  <a:pt x="85328" y="24970"/>
                  <a:pt x="85073" y="24679"/>
                </a:cubicBezTo>
                <a:cubicBezTo>
                  <a:pt x="85398" y="24644"/>
                  <a:pt x="85698" y="24600"/>
                  <a:pt x="85988" y="24565"/>
                </a:cubicBezTo>
                <a:cubicBezTo>
                  <a:pt x="86904" y="24424"/>
                  <a:pt x="87820" y="24274"/>
                  <a:pt x="88735" y="24160"/>
                </a:cubicBezTo>
                <a:close/>
                <a:moveTo>
                  <a:pt x="81032" y="24019"/>
                </a:moveTo>
                <a:cubicBezTo>
                  <a:pt x="81252" y="24380"/>
                  <a:pt x="81472" y="24750"/>
                  <a:pt x="81771" y="25084"/>
                </a:cubicBezTo>
                <a:cubicBezTo>
                  <a:pt x="80996" y="25225"/>
                  <a:pt x="80231" y="25375"/>
                  <a:pt x="79491" y="25560"/>
                </a:cubicBezTo>
                <a:cubicBezTo>
                  <a:pt x="79271" y="25260"/>
                  <a:pt x="79051" y="24935"/>
                  <a:pt x="78875" y="24600"/>
                </a:cubicBezTo>
                <a:cubicBezTo>
                  <a:pt x="79570" y="24380"/>
                  <a:pt x="80266" y="24204"/>
                  <a:pt x="81032" y="24019"/>
                </a:cubicBezTo>
                <a:close/>
                <a:moveTo>
                  <a:pt x="20364" y="24459"/>
                </a:moveTo>
                <a:cubicBezTo>
                  <a:pt x="20725" y="24864"/>
                  <a:pt x="21130" y="25260"/>
                  <a:pt x="21570" y="25595"/>
                </a:cubicBezTo>
                <a:cubicBezTo>
                  <a:pt x="21464" y="25560"/>
                  <a:pt x="21350" y="25525"/>
                  <a:pt x="21279" y="25481"/>
                </a:cubicBezTo>
                <a:cubicBezTo>
                  <a:pt x="20804" y="25190"/>
                  <a:pt x="20328" y="24899"/>
                  <a:pt x="19923" y="24530"/>
                </a:cubicBezTo>
                <a:cubicBezTo>
                  <a:pt x="20064" y="24530"/>
                  <a:pt x="20214" y="24530"/>
                  <a:pt x="20364" y="24459"/>
                </a:cubicBezTo>
                <a:close/>
                <a:moveTo>
                  <a:pt x="54400" y="23059"/>
                </a:moveTo>
                <a:cubicBezTo>
                  <a:pt x="54294" y="23464"/>
                  <a:pt x="54180" y="23869"/>
                  <a:pt x="54109" y="24274"/>
                </a:cubicBezTo>
                <a:cubicBezTo>
                  <a:pt x="53264" y="24785"/>
                  <a:pt x="52384" y="25225"/>
                  <a:pt x="51582" y="25595"/>
                </a:cubicBezTo>
                <a:cubicBezTo>
                  <a:pt x="51653" y="25225"/>
                  <a:pt x="51759" y="24864"/>
                  <a:pt x="51873" y="24494"/>
                </a:cubicBezTo>
                <a:cubicBezTo>
                  <a:pt x="52718" y="24125"/>
                  <a:pt x="53563" y="23614"/>
                  <a:pt x="54400" y="23059"/>
                </a:cubicBezTo>
                <a:close/>
                <a:moveTo>
                  <a:pt x="56601" y="22769"/>
                </a:moveTo>
                <a:lnTo>
                  <a:pt x="56601" y="22769"/>
                </a:lnTo>
                <a:cubicBezTo>
                  <a:pt x="56565" y="23280"/>
                  <a:pt x="56530" y="23764"/>
                  <a:pt x="56530" y="24274"/>
                </a:cubicBezTo>
                <a:cubicBezTo>
                  <a:pt x="56125" y="24530"/>
                  <a:pt x="55720" y="24750"/>
                  <a:pt x="55280" y="25005"/>
                </a:cubicBezTo>
                <a:cubicBezTo>
                  <a:pt x="54840" y="25260"/>
                  <a:pt x="54400" y="25481"/>
                  <a:pt x="53959" y="25745"/>
                </a:cubicBezTo>
                <a:cubicBezTo>
                  <a:pt x="54039" y="25260"/>
                  <a:pt x="54109" y="24785"/>
                  <a:pt x="54180" y="24345"/>
                </a:cubicBezTo>
                <a:cubicBezTo>
                  <a:pt x="54585" y="24125"/>
                  <a:pt x="54954" y="23869"/>
                  <a:pt x="55359" y="23614"/>
                </a:cubicBezTo>
                <a:cubicBezTo>
                  <a:pt x="55764" y="23324"/>
                  <a:pt x="56160" y="23059"/>
                  <a:pt x="56601" y="22769"/>
                </a:cubicBezTo>
                <a:close/>
                <a:moveTo>
                  <a:pt x="71206" y="22293"/>
                </a:moveTo>
                <a:cubicBezTo>
                  <a:pt x="71312" y="22698"/>
                  <a:pt x="71427" y="23139"/>
                  <a:pt x="71567" y="23544"/>
                </a:cubicBezTo>
                <a:lnTo>
                  <a:pt x="71611" y="23649"/>
                </a:lnTo>
                <a:cubicBezTo>
                  <a:pt x="71647" y="23834"/>
                  <a:pt x="71717" y="24054"/>
                  <a:pt x="71752" y="24239"/>
                </a:cubicBezTo>
                <a:cubicBezTo>
                  <a:pt x="71497" y="24494"/>
                  <a:pt x="71242" y="24785"/>
                  <a:pt x="70951" y="25084"/>
                </a:cubicBezTo>
                <a:lnTo>
                  <a:pt x="70291" y="25745"/>
                </a:lnTo>
                <a:cubicBezTo>
                  <a:pt x="70141" y="25260"/>
                  <a:pt x="69991" y="24785"/>
                  <a:pt x="69851" y="24310"/>
                </a:cubicBezTo>
                <a:cubicBezTo>
                  <a:pt x="69807" y="24160"/>
                  <a:pt x="69736" y="23984"/>
                  <a:pt x="69701" y="23834"/>
                </a:cubicBezTo>
                <a:cubicBezTo>
                  <a:pt x="69736" y="23764"/>
                  <a:pt x="69807" y="23720"/>
                  <a:pt x="69851" y="23649"/>
                </a:cubicBezTo>
                <a:cubicBezTo>
                  <a:pt x="70326" y="23174"/>
                  <a:pt x="70766" y="22698"/>
                  <a:pt x="71206" y="22293"/>
                </a:cubicBezTo>
                <a:close/>
                <a:moveTo>
                  <a:pt x="103226" y="23324"/>
                </a:moveTo>
                <a:lnTo>
                  <a:pt x="103226" y="23324"/>
                </a:lnTo>
                <a:cubicBezTo>
                  <a:pt x="103411" y="23394"/>
                  <a:pt x="103631" y="23500"/>
                  <a:pt x="103816" y="23579"/>
                </a:cubicBezTo>
                <a:cubicBezTo>
                  <a:pt x="104036" y="23649"/>
                  <a:pt x="104221" y="23764"/>
                  <a:pt x="104441" y="23834"/>
                </a:cubicBezTo>
                <a:cubicBezTo>
                  <a:pt x="104952" y="24054"/>
                  <a:pt x="105463" y="24274"/>
                  <a:pt x="105982" y="24459"/>
                </a:cubicBezTo>
                <a:cubicBezTo>
                  <a:pt x="106493" y="24899"/>
                  <a:pt x="107003" y="25340"/>
                  <a:pt x="107558" y="25745"/>
                </a:cubicBezTo>
                <a:cubicBezTo>
                  <a:pt x="107267" y="25665"/>
                  <a:pt x="107003" y="25560"/>
                  <a:pt x="106748" y="25445"/>
                </a:cubicBezTo>
                <a:cubicBezTo>
                  <a:pt x="106422" y="25340"/>
                  <a:pt x="106123" y="25190"/>
                  <a:pt x="105797" y="25084"/>
                </a:cubicBezTo>
                <a:cubicBezTo>
                  <a:pt x="105392" y="24899"/>
                  <a:pt x="105022" y="24750"/>
                  <a:pt x="104626" y="24600"/>
                </a:cubicBezTo>
                <a:cubicBezTo>
                  <a:pt x="104142" y="24160"/>
                  <a:pt x="103667" y="23764"/>
                  <a:pt x="103226" y="23324"/>
                </a:cubicBezTo>
                <a:close/>
                <a:moveTo>
                  <a:pt x="95569" y="24744"/>
                </a:moveTo>
                <a:cubicBezTo>
                  <a:pt x="96078" y="24744"/>
                  <a:pt x="96589" y="24755"/>
                  <a:pt x="97099" y="24785"/>
                </a:cubicBezTo>
                <a:cubicBezTo>
                  <a:pt x="97504" y="25120"/>
                  <a:pt x="97944" y="25445"/>
                  <a:pt x="98384" y="25780"/>
                </a:cubicBezTo>
                <a:cubicBezTo>
                  <a:pt x="97213" y="25665"/>
                  <a:pt x="95998" y="25665"/>
                  <a:pt x="94722" y="25665"/>
                </a:cubicBezTo>
                <a:cubicBezTo>
                  <a:pt x="94282" y="25410"/>
                  <a:pt x="93877" y="25120"/>
                  <a:pt x="93507" y="24785"/>
                </a:cubicBezTo>
                <a:cubicBezTo>
                  <a:pt x="94183" y="24765"/>
                  <a:pt x="94874" y="24744"/>
                  <a:pt x="95569" y="24744"/>
                </a:cubicBezTo>
                <a:close/>
                <a:moveTo>
                  <a:pt x="13461" y="25190"/>
                </a:moveTo>
                <a:cubicBezTo>
                  <a:pt x="14166" y="25190"/>
                  <a:pt x="14861" y="25190"/>
                  <a:pt x="15592" y="25225"/>
                </a:cubicBezTo>
                <a:cubicBezTo>
                  <a:pt x="15301" y="25375"/>
                  <a:pt x="15002" y="25560"/>
                  <a:pt x="14711" y="25745"/>
                </a:cubicBezTo>
                <a:cubicBezTo>
                  <a:pt x="13981" y="25745"/>
                  <a:pt x="13285" y="25780"/>
                  <a:pt x="12546" y="25815"/>
                </a:cubicBezTo>
                <a:cubicBezTo>
                  <a:pt x="12845" y="25595"/>
                  <a:pt x="13136" y="25410"/>
                  <a:pt x="13461" y="25190"/>
                </a:cubicBezTo>
                <a:close/>
                <a:moveTo>
                  <a:pt x="101501" y="23544"/>
                </a:moveTo>
                <a:lnTo>
                  <a:pt x="101501" y="23544"/>
                </a:lnTo>
                <a:cubicBezTo>
                  <a:pt x="102531" y="23869"/>
                  <a:pt x="103561" y="24239"/>
                  <a:pt x="104547" y="24679"/>
                </a:cubicBezTo>
                <a:cubicBezTo>
                  <a:pt x="105022" y="25084"/>
                  <a:pt x="105507" y="25445"/>
                  <a:pt x="105947" y="25850"/>
                </a:cubicBezTo>
                <a:cubicBezTo>
                  <a:pt x="104917" y="25445"/>
                  <a:pt x="103887" y="25084"/>
                  <a:pt x="102865" y="24750"/>
                </a:cubicBezTo>
                <a:cubicBezTo>
                  <a:pt x="102425" y="24380"/>
                  <a:pt x="101985" y="23984"/>
                  <a:pt x="101501" y="23544"/>
                </a:cubicBezTo>
                <a:close/>
                <a:moveTo>
                  <a:pt x="21130" y="23614"/>
                </a:moveTo>
                <a:cubicBezTo>
                  <a:pt x="21499" y="24125"/>
                  <a:pt x="21904" y="24600"/>
                  <a:pt x="22344" y="25005"/>
                </a:cubicBezTo>
                <a:cubicBezTo>
                  <a:pt x="22529" y="25190"/>
                  <a:pt x="22705" y="25340"/>
                  <a:pt x="22926" y="25481"/>
                </a:cubicBezTo>
                <a:cubicBezTo>
                  <a:pt x="22820" y="25701"/>
                  <a:pt x="22670" y="25850"/>
                  <a:pt x="22565" y="25885"/>
                </a:cubicBezTo>
                <a:lnTo>
                  <a:pt x="22529" y="25885"/>
                </a:lnTo>
                <a:cubicBezTo>
                  <a:pt x="22415" y="25815"/>
                  <a:pt x="22265" y="25701"/>
                  <a:pt x="22160" y="25595"/>
                </a:cubicBezTo>
                <a:cubicBezTo>
                  <a:pt x="21649" y="25155"/>
                  <a:pt x="21209" y="24679"/>
                  <a:pt x="20804" y="24160"/>
                </a:cubicBezTo>
                <a:cubicBezTo>
                  <a:pt x="20909" y="24054"/>
                  <a:pt x="21024" y="23869"/>
                  <a:pt x="21130" y="23614"/>
                </a:cubicBezTo>
                <a:close/>
                <a:moveTo>
                  <a:pt x="49337" y="24600"/>
                </a:moveTo>
                <a:lnTo>
                  <a:pt x="49337" y="24600"/>
                </a:lnTo>
                <a:cubicBezTo>
                  <a:pt x="49232" y="24899"/>
                  <a:pt x="49082" y="25190"/>
                  <a:pt x="48976" y="25481"/>
                </a:cubicBezTo>
                <a:cubicBezTo>
                  <a:pt x="48607" y="25595"/>
                  <a:pt x="48237" y="25665"/>
                  <a:pt x="47841" y="25745"/>
                </a:cubicBezTo>
                <a:cubicBezTo>
                  <a:pt x="47425" y="25824"/>
                  <a:pt x="47014" y="25863"/>
                  <a:pt x="46600" y="25863"/>
                </a:cubicBezTo>
                <a:cubicBezTo>
                  <a:pt x="46462" y="25863"/>
                  <a:pt x="46324" y="25859"/>
                  <a:pt x="46186" y="25850"/>
                </a:cubicBezTo>
                <a:cubicBezTo>
                  <a:pt x="46300" y="25560"/>
                  <a:pt x="46441" y="25260"/>
                  <a:pt x="46555" y="24935"/>
                </a:cubicBezTo>
                <a:lnTo>
                  <a:pt x="46476" y="24899"/>
                </a:lnTo>
                <a:cubicBezTo>
                  <a:pt x="46335" y="25225"/>
                  <a:pt x="46221" y="25560"/>
                  <a:pt x="46080" y="25850"/>
                </a:cubicBezTo>
                <a:lnTo>
                  <a:pt x="45340" y="25850"/>
                </a:lnTo>
                <a:cubicBezTo>
                  <a:pt x="45050" y="25833"/>
                  <a:pt x="44757" y="25824"/>
                  <a:pt x="44463" y="25824"/>
                </a:cubicBezTo>
                <a:cubicBezTo>
                  <a:pt x="44169" y="25824"/>
                  <a:pt x="43875" y="25833"/>
                  <a:pt x="43580" y="25850"/>
                </a:cubicBezTo>
                <a:cubicBezTo>
                  <a:pt x="43439" y="25850"/>
                  <a:pt x="43254" y="25850"/>
                  <a:pt x="43104" y="25885"/>
                </a:cubicBezTo>
                <a:cubicBezTo>
                  <a:pt x="43139" y="25780"/>
                  <a:pt x="43175" y="25630"/>
                  <a:pt x="43219" y="25525"/>
                </a:cubicBezTo>
                <a:cubicBezTo>
                  <a:pt x="43324" y="25304"/>
                  <a:pt x="43395" y="25040"/>
                  <a:pt x="43509" y="24785"/>
                </a:cubicBezTo>
                <a:cubicBezTo>
                  <a:pt x="43659" y="24785"/>
                  <a:pt x="43879" y="24750"/>
                  <a:pt x="44055" y="24750"/>
                </a:cubicBezTo>
                <a:cubicBezTo>
                  <a:pt x="44168" y="24743"/>
                  <a:pt x="44280" y="24740"/>
                  <a:pt x="44393" y="24740"/>
                </a:cubicBezTo>
                <a:cubicBezTo>
                  <a:pt x="44870" y="24740"/>
                  <a:pt x="45346" y="24792"/>
                  <a:pt x="45816" y="24820"/>
                </a:cubicBezTo>
                <a:cubicBezTo>
                  <a:pt x="46256" y="24844"/>
                  <a:pt x="46706" y="24876"/>
                  <a:pt x="47167" y="24876"/>
                </a:cubicBezTo>
                <a:cubicBezTo>
                  <a:pt x="47554" y="24876"/>
                  <a:pt x="47949" y="24853"/>
                  <a:pt x="48351" y="24785"/>
                </a:cubicBezTo>
                <a:cubicBezTo>
                  <a:pt x="48677" y="24750"/>
                  <a:pt x="49012" y="24679"/>
                  <a:pt x="49337" y="24600"/>
                </a:cubicBezTo>
                <a:close/>
                <a:moveTo>
                  <a:pt x="93357" y="24785"/>
                </a:moveTo>
                <a:cubicBezTo>
                  <a:pt x="93727" y="25120"/>
                  <a:pt x="94132" y="25410"/>
                  <a:pt x="94572" y="25701"/>
                </a:cubicBezTo>
                <a:cubicBezTo>
                  <a:pt x="93436" y="25701"/>
                  <a:pt x="92221" y="25780"/>
                  <a:pt x="90980" y="25885"/>
                </a:cubicBezTo>
                <a:cubicBezTo>
                  <a:pt x="90540" y="25630"/>
                  <a:pt x="90170" y="25375"/>
                  <a:pt x="89800" y="25084"/>
                </a:cubicBezTo>
                <a:cubicBezTo>
                  <a:pt x="90980" y="24935"/>
                  <a:pt x="92151" y="24864"/>
                  <a:pt x="93357" y="24785"/>
                </a:cubicBezTo>
                <a:close/>
                <a:moveTo>
                  <a:pt x="20725" y="24239"/>
                </a:moveTo>
                <a:cubicBezTo>
                  <a:pt x="21130" y="24750"/>
                  <a:pt x="21570" y="25225"/>
                  <a:pt x="22089" y="25665"/>
                </a:cubicBezTo>
                <a:cubicBezTo>
                  <a:pt x="22195" y="25745"/>
                  <a:pt x="22309" y="25850"/>
                  <a:pt x="22450" y="25921"/>
                </a:cubicBezTo>
                <a:lnTo>
                  <a:pt x="22380" y="25921"/>
                </a:lnTo>
                <a:cubicBezTo>
                  <a:pt x="22195" y="25850"/>
                  <a:pt x="22010" y="25780"/>
                  <a:pt x="21825" y="25701"/>
                </a:cubicBezTo>
                <a:cubicBezTo>
                  <a:pt x="21314" y="25340"/>
                  <a:pt x="20874" y="24899"/>
                  <a:pt x="20434" y="24459"/>
                </a:cubicBezTo>
                <a:cubicBezTo>
                  <a:pt x="20548" y="24380"/>
                  <a:pt x="20619" y="24345"/>
                  <a:pt x="20725" y="24239"/>
                </a:cubicBezTo>
                <a:close/>
                <a:moveTo>
                  <a:pt x="84958" y="24715"/>
                </a:moveTo>
                <a:cubicBezTo>
                  <a:pt x="85214" y="24970"/>
                  <a:pt x="85478" y="25260"/>
                  <a:pt x="85768" y="25481"/>
                </a:cubicBezTo>
                <a:cubicBezTo>
                  <a:pt x="85398" y="25560"/>
                  <a:pt x="85037" y="25595"/>
                  <a:pt x="84703" y="25630"/>
                </a:cubicBezTo>
                <a:cubicBezTo>
                  <a:pt x="84043" y="25745"/>
                  <a:pt x="83347" y="25815"/>
                  <a:pt x="82687" y="25921"/>
                </a:cubicBezTo>
                <a:cubicBezTo>
                  <a:pt x="82396" y="25665"/>
                  <a:pt x="82176" y="25410"/>
                  <a:pt x="81912" y="25155"/>
                </a:cubicBezTo>
                <a:cubicBezTo>
                  <a:pt x="82652" y="25005"/>
                  <a:pt x="83382" y="24935"/>
                  <a:pt x="84078" y="24820"/>
                </a:cubicBezTo>
                <a:cubicBezTo>
                  <a:pt x="84377" y="24785"/>
                  <a:pt x="84668" y="24750"/>
                  <a:pt x="84958" y="24715"/>
                </a:cubicBezTo>
                <a:close/>
                <a:moveTo>
                  <a:pt x="15742" y="25225"/>
                </a:moveTo>
                <a:cubicBezTo>
                  <a:pt x="16472" y="25260"/>
                  <a:pt x="17168" y="25340"/>
                  <a:pt x="17863" y="25445"/>
                </a:cubicBezTo>
                <a:cubicBezTo>
                  <a:pt x="17943" y="25445"/>
                  <a:pt x="18013" y="25481"/>
                  <a:pt x="18083" y="25481"/>
                </a:cubicBezTo>
                <a:cubicBezTo>
                  <a:pt x="17828" y="25630"/>
                  <a:pt x="17538" y="25780"/>
                  <a:pt x="17282" y="25965"/>
                </a:cubicBezTo>
                <a:cubicBezTo>
                  <a:pt x="16472" y="25815"/>
                  <a:pt x="15662" y="25745"/>
                  <a:pt x="14861" y="25745"/>
                </a:cubicBezTo>
                <a:cubicBezTo>
                  <a:pt x="15152" y="25560"/>
                  <a:pt x="15442" y="25375"/>
                  <a:pt x="15742" y="25225"/>
                </a:cubicBezTo>
                <a:close/>
                <a:moveTo>
                  <a:pt x="59171" y="22769"/>
                </a:moveTo>
                <a:cubicBezTo>
                  <a:pt x="59242" y="23359"/>
                  <a:pt x="59321" y="23940"/>
                  <a:pt x="59427" y="24530"/>
                </a:cubicBezTo>
                <a:cubicBezTo>
                  <a:pt x="58511" y="25005"/>
                  <a:pt x="57596" y="25481"/>
                  <a:pt x="56645" y="25965"/>
                </a:cubicBezTo>
                <a:cubicBezTo>
                  <a:pt x="56645" y="25410"/>
                  <a:pt x="56601" y="24864"/>
                  <a:pt x="56601" y="24310"/>
                </a:cubicBezTo>
                <a:cubicBezTo>
                  <a:pt x="57481" y="23834"/>
                  <a:pt x="58326" y="23280"/>
                  <a:pt x="59171" y="22769"/>
                </a:cubicBezTo>
                <a:close/>
                <a:moveTo>
                  <a:pt x="99564" y="24019"/>
                </a:moveTo>
                <a:lnTo>
                  <a:pt x="99564" y="24019"/>
                </a:lnTo>
                <a:cubicBezTo>
                  <a:pt x="100664" y="24239"/>
                  <a:pt x="101721" y="24494"/>
                  <a:pt x="102786" y="24820"/>
                </a:cubicBezTo>
                <a:cubicBezTo>
                  <a:pt x="103226" y="25225"/>
                  <a:pt x="103667" y="25595"/>
                  <a:pt x="104107" y="25965"/>
                </a:cubicBezTo>
                <a:cubicBezTo>
                  <a:pt x="103006" y="25630"/>
                  <a:pt x="101906" y="25340"/>
                  <a:pt x="100735" y="25120"/>
                </a:cubicBezTo>
                <a:cubicBezTo>
                  <a:pt x="100330" y="24750"/>
                  <a:pt x="99925" y="24380"/>
                  <a:pt x="99564" y="24019"/>
                </a:cubicBezTo>
                <a:close/>
                <a:moveTo>
                  <a:pt x="61883" y="23209"/>
                </a:moveTo>
                <a:cubicBezTo>
                  <a:pt x="61998" y="23720"/>
                  <a:pt x="62103" y="24239"/>
                  <a:pt x="62218" y="24750"/>
                </a:cubicBezTo>
                <a:cubicBezTo>
                  <a:pt x="61408" y="25225"/>
                  <a:pt x="60606" y="25630"/>
                  <a:pt x="59761" y="26035"/>
                </a:cubicBezTo>
                <a:cubicBezTo>
                  <a:pt x="59682" y="25560"/>
                  <a:pt x="59576" y="25084"/>
                  <a:pt x="59506" y="24565"/>
                </a:cubicBezTo>
                <a:cubicBezTo>
                  <a:pt x="60307" y="24125"/>
                  <a:pt x="61117" y="23685"/>
                  <a:pt x="61883" y="23209"/>
                </a:cubicBezTo>
                <a:close/>
                <a:moveTo>
                  <a:pt x="13285" y="25190"/>
                </a:moveTo>
                <a:lnTo>
                  <a:pt x="13285" y="25190"/>
                </a:lnTo>
                <a:cubicBezTo>
                  <a:pt x="12986" y="25410"/>
                  <a:pt x="12695" y="25630"/>
                  <a:pt x="12361" y="25850"/>
                </a:cubicBezTo>
                <a:cubicBezTo>
                  <a:pt x="11665" y="25885"/>
                  <a:pt x="10970" y="25965"/>
                  <a:pt x="10309" y="26035"/>
                </a:cubicBezTo>
                <a:cubicBezTo>
                  <a:pt x="10204" y="26035"/>
                  <a:pt x="10089" y="26035"/>
                  <a:pt x="9984" y="26070"/>
                </a:cubicBezTo>
                <a:cubicBezTo>
                  <a:pt x="10345" y="25780"/>
                  <a:pt x="10714" y="25525"/>
                  <a:pt x="11084" y="25260"/>
                </a:cubicBezTo>
                <a:lnTo>
                  <a:pt x="11815" y="25260"/>
                </a:lnTo>
                <a:cubicBezTo>
                  <a:pt x="12326" y="25225"/>
                  <a:pt x="12801" y="25225"/>
                  <a:pt x="13285" y="25190"/>
                </a:cubicBezTo>
                <a:close/>
                <a:moveTo>
                  <a:pt x="73328" y="22989"/>
                </a:moveTo>
                <a:cubicBezTo>
                  <a:pt x="73513" y="23614"/>
                  <a:pt x="73733" y="24274"/>
                  <a:pt x="73953" y="24935"/>
                </a:cubicBezTo>
                <a:cubicBezTo>
                  <a:pt x="73443" y="25260"/>
                  <a:pt x="72967" y="25665"/>
                  <a:pt x="72448" y="26106"/>
                </a:cubicBezTo>
                <a:cubicBezTo>
                  <a:pt x="72272" y="25525"/>
                  <a:pt x="72052" y="24899"/>
                  <a:pt x="71867" y="24274"/>
                </a:cubicBezTo>
                <a:cubicBezTo>
                  <a:pt x="72377" y="23799"/>
                  <a:pt x="72853" y="23359"/>
                  <a:pt x="73328" y="22989"/>
                </a:cubicBezTo>
                <a:close/>
                <a:moveTo>
                  <a:pt x="19605" y="25199"/>
                </a:moveTo>
                <a:cubicBezTo>
                  <a:pt x="19692" y="25199"/>
                  <a:pt x="19774" y="25208"/>
                  <a:pt x="19844" y="25225"/>
                </a:cubicBezTo>
                <a:cubicBezTo>
                  <a:pt x="20469" y="25410"/>
                  <a:pt x="21094" y="25595"/>
                  <a:pt x="21684" y="25850"/>
                </a:cubicBezTo>
                <a:cubicBezTo>
                  <a:pt x="21684" y="25850"/>
                  <a:pt x="21719" y="25850"/>
                  <a:pt x="21719" y="25885"/>
                </a:cubicBezTo>
                <a:cubicBezTo>
                  <a:pt x="21904" y="25965"/>
                  <a:pt x="22045" y="26035"/>
                  <a:pt x="22230" y="26141"/>
                </a:cubicBezTo>
                <a:lnTo>
                  <a:pt x="22089" y="26141"/>
                </a:lnTo>
                <a:cubicBezTo>
                  <a:pt x="21209" y="25780"/>
                  <a:pt x="20284" y="25481"/>
                  <a:pt x="19298" y="25225"/>
                </a:cubicBezTo>
                <a:lnTo>
                  <a:pt x="19334" y="25225"/>
                </a:lnTo>
                <a:cubicBezTo>
                  <a:pt x="19426" y="25208"/>
                  <a:pt x="19518" y="25199"/>
                  <a:pt x="19605" y="25199"/>
                </a:cubicBezTo>
                <a:close/>
                <a:moveTo>
                  <a:pt x="97249" y="24785"/>
                </a:moveTo>
                <a:cubicBezTo>
                  <a:pt x="97433" y="24785"/>
                  <a:pt x="97583" y="24785"/>
                  <a:pt x="97724" y="24820"/>
                </a:cubicBezTo>
                <a:cubicBezTo>
                  <a:pt x="98754" y="24864"/>
                  <a:pt x="99740" y="25005"/>
                  <a:pt x="100700" y="25190"/>
                </a:cubicBezTo>
                <a:cubicBezTo>
                  <a:pt x="101140" y="25560"/>
                  <a:pt x="101545" y="25885"/>
                  <a:pt x="101985" y="26220"/>
                </a:cubicBezTo>
                <a:cubicBezTo>
                  <a:pt x="101281" y="26070"/>
                  <a:pt x="100550" y="25965"/>
                  <a:pt x="99819" y="25885"/>
                </a:cubicBezTo>
                <a:cubicBezTo>
                  <a:pt x="99379" y="25850"/>
                  <a:pt x="98974" y="25815"/>
                  <a:pt x="98534" y="25780"/>
                </a:cubicBezTo>
                <a:cubicBezTo>
                  <a:pt x="98094" y="25445"/>
                  <a:pt x="97689" y="25120"/>
                  <a:pt x="97249" y="24785"/>
                </a:cubicBezTo>
                <a:close/>
                <a:moveTo>
                  <a:pt x="10899" y="25260"/>
                </a:moveTo>
                <a:lnTo>
                  <a:pt x="10899" y="25260"/>
                </a:lnTo>
                <a:cubicBezTo>
                  <a:pt x="10530" y="25560"/>
                  <a:pt x="10160" y="25815"/>
                  <a:pt x="9834" y="26070"/>
                </a:cubicBezTo>
                <a:cubicBezTo>
                  <a:pt x="9464" y="26106"/>
                  <a:pt x="9139" y="26141"/>
                  <a:pt x="8804" y="26185"/>
                </a:cubicBezTo>
                <a:cubicBezTo>
                  <a:pt x="8329" y="26220"/>
                  <a:pt x="7853" y="26255"/>
                  <a:pt x="7413" y="26255"/>
                </a:cubicBezTo>
                <a:cubicBezTo>
                  <a:pt x="7818" y="25921"/>
                  <a:pt x="8293" y="25595"/>
                  <a:pt x="8734" y="25304"/>
                </a:cubicBezTo>
                <a:lnTo>
                  <a:pt x="9764" y="25304"/>
                </a:lnTo>
                <a:cubicBezTo>
                  <a:pt x="10160" y="25304"/>
                  <a:pt x="10530" y="25304"/>
                  <a:pt x="10899" y="25260"/>
                </a:cubicBezTo>
                <a:close/>
                <a:moveTo>
                  <a:pt x="3707" y="24820"/>
                </a:moveTo>
                <a:cubicBezTo>
                  <a:pt x="3997" y="24864"/>
                  <a:pt x="4332" y="24899"/>
                  <a:pt x="4622" y="24935"/>
                </a:cubicBezTo>
                <a:cubicBezTo>
                  <a:pt x="5142" y="25005"/>
                  <a:pt x="5617" y="25040"/>
                  <a:pt x="6128" y="25120"/>
                </a:cubicBezTo>
                <a:cubicBezTo>
                  <a:pt x="5538" y="25481"/>
                  <a:pt x="4992" y="25885"/>
                  <a:pt x="4437" y="26290"/>
                </a:cubicBezTo>
                <a:cubicBezTo>
                  <a:pt x="3522" y="26255"/>
                  <a:pt x="2641" y="26220"/>
                  <a:pt x="1796" y="26141"/>
                </a:cubicBezTo>
                <a:cubicBezTo>
                  <a:pt x="2421" y="25701"/>
                  <a:pt x="3081" y="25260"/>
                  <a:pt x="3707" y="24820"/>
                </a:cubicBezTo>
                <a:close/>
                <a:moveTo>
                  <a:pt x="6242" y="25120"/>
                </a:moveTo>
                <a:cubicBezTo>
                  <a:pt x="7008" y="25190"/>
                  <a:pt x="7783" y="25260"/>
                  <a:pt x="8584" y="25304"/>
                </a:cubicBezTo>
                <a:cubicBezTo>
                  <a:pt x="8144" y="25595"/>
                  <a:pt x="7668" y="25921"/>
                  <a:pt x="7228" y="26255"/>
                </a:cubicBezTo>
                <a:cubicBezTo>
                  <a:pt x="6348" y="26290"/>
                  <a:pt x="5467" y="26290"/>
                  <a:pt x="4587" y="26290"/>
                </a:cubicBezTo>
                <a:cubicBezTo>
                  <a:pt x="5142" y="25885"/>
                  <a:pt x="5687" y="25525"/>
                  <a:pt x="6242" y="25120"/>
                </a:cubicBezTo>
                <a:close/>
                <a:moveTo>
                  <a:pt x="19078" y="25260"/>
                </a:moveTo>
                <a:cubicBezTo>
                  <a:pt x="20064" y="25481"/>
                  <a:pt x="20989" y="25815"/>
                  <a:pt x="21904" y="26185"/>
                </a:cubicBezTo>
                <a:cubicBezTo>
                  <a:pt x="21719" y="26220"/>
                  <a:pt x="21499" y="26255"/>
                  <a:pt x="21279" y="26326"/>
                </a:cubicBezTo>
                <a:cubicBezTo>
                  <a:pt x="20364" y="25965"/>
                  <a:pt x="19404" y="25665"/>
                  <a:pt x="18383" y="25445"/>
                </a:cubicBezTo>
                <a:cubicBezTo>
                  <a:pt x="18603" y="25375"/>
                  <a:pt x="18858" y="25304"/>
                  <a:pt x="19078" y="25260"/>
                </a:cubicBezTo>
                <a:close/>
                <a:moveTo>
                  <a:pt x="64929" y="23174"/>
                </a:moveTo>
                <a:cubicBezTo>
                  <a:pt x="65079" y="23685"/>
                  <a:pt x="65264" y="24239"/>
                  <a:pt x="65405" y="24785"/>
                </a:cubicBezTo>
                <a:cubicBezTo>
                  <a:pt x="64568" y="25340"/>
                  <a:pt x="63644" y="25850"/>
                  <a:pt x="62693" y="26326"/>
                </a:cubicBezTo>
                <a:cubicBezTo>
                  <a:pt x="62543" y="25850"/>
                  <a:pt x="62438" y="25340"/>
                  <a:pt x="62323" y="24820"/>
                </a:cubicBezTo>
                <a:cubicBezTo>
                  <a:pt x="63204" y="24310"/>
                  <a:pt x="64084" y="23764"/>
                  <a:pt x="64929" y="23174"/>
                </a:cubicBezTo>
                <a:close/>
                <a:moveTo>
                  <a:pt x="78795" y="24644"/>
                </a:moveTo>
                <a:cubicBezTo>
                  <a:pt x="78980" y="24970"/>
                  <a:pt x="79165" y="25260"/>
                  <a:pt x="79385" y="25595"/>
                </a:cubicBezTo>
                <a:cubicBezTo>
                  <a:pt x="78795" y="25745"/>
                  <a:pt x="78250" y="25921"/>
                  <a:pt x="77660" y="26141"/>
                </a:cubicBezTo>
                <a:cubicBezTo>
                  <a:pt x="77510" y="26220"/>
                  <a:pt x="77369" y="26255"/>
                  <a:pt x="77220" y="26326"/>
                </a:cubicBezTo>
                <a:cubicBezTo>
                  <a:pt x="77035" y="26070"/>
                  <a:pt x="76850" y="25780"/>
                  <a:pt x="76709" y="25445"/>
                </a:cubicBezTo>
                <a:cubicBezTo>
                  <a:pt x="77404" y="25155"/>
                  <a:pt x="78065" y="24864"/>
                  <a:pt x="78795" y="24644"/>
                </a:cubicBezTo>
                <a:close/>
                <a:moveTo>
                  <a:pt x="89695" y="25084"/>
                </a:moveTo>
                <a:cubicBezTo>
                  <a:pt x="90056" y="25375"/>
                  <a:pt x="90425" y="25665"/>
                  <a:pt x="90830" y="25921"/>
                </a:cubicBezTo>
                <a:cubicBezTo>
                  <a:pt x="89950" y="26000"/>
                  <a:pt x="89070" y="26106"/>
                  <a:pt x="88154" y="26220"/>
                </a:cubicBezTo>
                <a:cubicBezTo>
                  <a:pt x="87784" y="26255"/>
                  <a:pt x="87415" y="26290"/>
                  <a:pt x="87054" y="26326"/>
                </a:cubicBezTo>
                <a:cubicBezTo>
                  <a:pt x="86684" y="26106"/>
                  <a:pt x="86314" y="25850"/>
                  <a:pt x="85953" y="25560"/>
                </a:cubicBezTo>
                <a:lnTo>
                  <a:pt x="86059" y="25560"/>
                </a:lnTo>
                <a:cubicBezTo>
                  <a:pt x="87238" y="25375"/>
                  <a:pt x="88445" y="25225"/>
                  <a:pt x="89695" y="25084"/>
                </a:cubicBezTo>
                <a:close/>
                <a:moveTo>
                  <a:pt x="22380" y="26220"/>
                </a:moveTo>
                <a:cubicBezTo>
                  <a:pt x="22485" y="26290"/>
                  <a:pt x="22565" y="26326"/>
                  <a:pt x="22670" y="26405"/>
                </a:cubicBezTo>
                <a:cubicBezTo>
                  <a:pt x="22529" y="26326"/>
                  <a:pt x="22415" y="26290"/>
                  <a:pt x="22265" y="26220"/>
                </a:cubicBezTo>
                <a:close/>
                <a:moveTo>
                  <a:pt x="81842" y="25155"/>
                </a:moveTo>
                <a:cubicBezTo>
                  <a:pt x="82062" y="25445"/>
                  <a:pt x="82282" y="25701"/>
                  <a:pt x="82572" y="25965"/>
                </a:cubicBezTo>
                <a:cubicBezTo>
                  <a:pt x="81771" y="26070"/>
                  <a:pt x="80961" y="26220"/>
                  <a:pt x="80195" y="26405"/>
                </a:cubicBezTo>
                <a:cubicBezTo>
                  <a:pt x="79975" y="26185"/>
                  <a:pt x="79755" y="25885"/>
                  <a:pt x="79535" y="25630"/>
                </a:cubicBezTo>
                <a:cubicBezTo>
                  <a:pt x="80301" y="25445"/>
                  <a:pt x="81076" y="25304"/>
                  <a:pt x="81842" y="25155"/>
                </a:cubicBezTo>
                <a:close/>
                <a:moveTo>
                  <a:pt x="75899" y="23799"/>
                </a:moveTo>
                <a:cubicBezTo>
                  <a:pt x="76119" y="24345"/>
                  <a:pt x="76339" y="24899"/>
                  <a:pt x="76594" y="25410"/>
                </a:cubicBezTo>
                <a:cubicBezTo>
                  <a:pt x="75934" y="25745"/>
                  <a:pt x="75309" y="26106"/>
                  <a:pt x="74693" y="26546"/>
                </a:cubicBezTo>
                <a:cubicBezTo>
                  <a:pt x="74429" y="26000"/>
                  <a:pt x="74253" y="25481"/>
                  <a:pt x="74068" y="24970"/>
                </a:cubicBezTo>
                <a:cubicBezTo>
                  <a:pt x="74649" y="24530"/>
                  <a:pt x="75274" y="24125"/>
                  <a:pt x="75899" y="23799"/>
                </a:cubicBezTo>
                <a:close/>
                <a:moveTo>
                  <a:pt x="43395" y="24785"/>
                </a:moveTo>
                <a:lnTo>
                  <a:pt x="43395" y="24785"/>
                </a:lnTo>
                <a:cubicBezTo>
                  <a:pt x="43324" y="25040"/>
                  <a:pt x="43219" y="25260"/>
                  <a:pt x="43139" y="25481"/>
                </a:cubicBezTo>
                <a:cubicBezTo>
                  <a:pt x="43104" y="25630"/>
                  <a:pt x="43034" y="25780"/>
                  <a:pt x="42999" y="25885"/>
                </a:cubicBezTo>
                <a:cubicBezTo>
                  <a:pt x="41933" y="26000"/>
                  <a:pt x="41238" y="26255"/>
                  <a:pt x="40243" y="26581"/>
                </a:cubicBezTo>
                <a:cubicBezTo>
                  <a:pt x="40393" y="26220"/>
                  <a:pt x="40533" y="25850"/>
                  <a:pt x="40718" y="25481"/>
                </a:cubicBezTo>
                <a:cubicBezTo>
                  <a:pt x="41713" y="25120"/>
                  <a:pt x="42373" y="24899"/>
                  <a:pt x="43395" y="24785"/>
                </a:cubicBezTo>
                <a:close/>
                <a:moveTo>
                  <a:pt x="51759" y="24565"/>
                </a:moveTo>
                <a:lnTo>
                  <a:pt x="51759" y="24565"/>
                </a:lnTo>
                <a:cubicBezTo>
                  <a:pt x="51653" y="24935"/>
                  <a:pt x="51538" y="25304"/>
                  <a:pt x="51468" y="25630"/>
                </a:cubicBezTo>
                <a:cubicBezTo>
                  <a:pt x="50552" y="26035"/>
                  <a:pt x="49637" y="26361"/>
                  <a:pt x="48721" y="26581"/>
                </a:cubicBezTo>
                <a:cubicBezTo>
                  <a:pt x="48827" y="26255"/>
                  <a:pt x="48941" y="25921"/>
                  <a:pt x="49047" y="25560"/>
                </a:cubicBezTo>
                <a:cubicBezTo>
                  <a:pt x="49962" y="25340"/>
                  <a:pt x="50843" y="25005"/>
                  <a:pt x="51759" y="24565"/>
                </a:cubicBezTo>
                <a:close/>
                <a:moveTo>
                  <a:pt x="67430" y="23359"/>
                </a:moveTo>
                <a:cubicBezTo>
                  <a:pt x="67535" y="23649"/>
                  <a:pt x="67606" y="23940"/>
                  <a:pt x="67685" y="24204"/>
                </a:cubicBezTo>
                <a:cubicBezTo>
                  <a:pt x="67791" y="24565"/>
                  <a:pt x="67905" y="24935"/>
                  <a:pt x="68011" y="25260"/>
                </a:cubicBezTo>
                <a:cubicBezTo>
                  <a:pt x="67386" y="25745"/>
                  <a:pt x="66769" y="26220"/>
                  <a:pt x="66065" y="26625"/>
                </a:cubicBezTo>
                <a:cubicBezTo>
                  <a:pt x="65959" y="26220"/>
                  <a:pt x="65845" y="25815"/>
                  <a:pt x="65704" y="25410"/>
                </a:cubicBezTo>
                <a:cubicBezTo>
                  <a:pt x="65625" y="25225"/>
                  <a:pt x="65590" y="25005"/>
                  <a:pt x="65519" y="24820"/>
                </a:cubicBezTo>
                <a:cubicBezTo>
                  <a:pt x="66179" y="24345"/>
                  <a:pt x="66840" y="23869"/>
                  <a:pt x="67430" y="23359"/>
                </a:cubicBezTo>
                <a:close/>
                <a:moveTo>
                  <a:pt x="94678" y="25780"/>
                </a:moveTo>
                <a:cubicBezTo>
                  <a:pt x="95083" y="26035"/>
                  <a:pt x="95488" y="26255"/>
                  <a:pt x="95893" y="26475"/>
                </a:cubicBezTo>
                <a:lnTo>
                  <a:pt x="95928" y="26511"/>
                </a:lnTo>
                <a:cubicBezTo>
                  <a:pt x="94757" y="26511"/>
                  <a:pt x="93542" y="26546"/>
                  <a:pt x="92301" y="26625"/>
                </a:cubicBezTo>
                <a:cubicBezTo>
                  <a:pt x="91861" y="26440"/>
                  <a:pt x="91456" y="26220"/>
                  <a:pt x="91086" y="25965"/>
                </a:cubicBezTo>
                <a:cubicBezTo>
                  <a:pt x="92336" y="25850"/>
                  <a:pt x="93542" y="25815"/>
                  <a:pt x="94678" y="25780"/>
                </a:cubicBezTo>
                <a:close/>
                <a:moveTo>
                  <a:pt x="95845" y="25766"/>
                </a:moveTo>
                <a:cubicBezTo>
                  <a:pt x="96757" y="25766"/>
                  <a:pt x="97635" y="25799"/>
                  <a:pt x="98499" y="25850"/>
                </a:cubicBezTo>
                <a:cubicBezTo>
                  <a:pt x="98939" y="26141"/>
                  <a:pt x="99344" y="26405"/>
                  <a:pt x="99784" y="26660"/>
                </a:cubicBezTo>
                <a:cubicBezTo>
                  <a:pt x="98604" y="26546"/>
                  <a:pt x="97398" y="26511"/>
                  <a:pt x="96113" y="26511"/>
                </a:cubicBezTo>
                <a:cubicBezTo>
                  <a:pt x="96042" y="26475"/>
                  <a:pt x="95998" y="26440"/>
                  <a:pt x="95963" y="26405"/>
                </a:cubicBezTo>
                <a:cubicBezTo>
                  <a:pt x="95558" y="26220"/>
                  <a:pt x="95197" y="26000"/>
                  <a:pt x="94827" y="25780"/>
                </a:cubicBezTo>
                <a:cubicBezTo>
                  <a:pt x="95172" y="25770"/>
                  <a:pt x="95511" y="25766"/>
                  <a:pt x="95845" y="25766"/>
                </a:cubicBezTo>
                <a:close/>
                <a:moveTo>
                  <a:pt x="18233" y="25525"/>
                </a:moveTo>
                <a:cubicBezTo>
                  <a:pt x="19263" y="25701"/>
                  <a:pt x="20249" y="26000"/>
                  <a:pt x="21165" y="26361"/>
                </a:cubicBezTo>
                <a:cubicBezTo>
                  <a:pt x="21130" y="26361"/>
                  <a:pt x="21094" y="26405"/>
                  <a:pt x="21059" y="26405"/>
                </a:cubicBezTo>
                <a:cubicBezTo>
                  <a:pt x="20839" y="26511"/>
                  <a:pt x="20584" y="26625"/>
                  <a:pt x="20364" y="26766"/>
                </a:cubicBezTo>
                <a:cubicBezTo>
                  <a:pt x="19448" y="26440"/>
                  <a:pt x="18453" y="26141"/>
                  <a:pt x="17388" y="25965"/>
                </a:cubicBezTo>
                <a:cubicBezTo>
                  <a:pt x="17687" y="25780"/>
                  <a:pt x="17943" y="25630"/>
                  <a:pt x="18233" y="25525"/>
                </a:cubicBezTo>
                <a:close/>
                <a:moveTo>
                  <a:pt x="22749" y="26282"/>
                </a:moveTo>
                <a:lnTo>
                  <a:pt x="22749" y="26282"/>
                </a:lnTo>
                <a:cubicBezTo>
                  <a:pt x="22943" y="26352"/>
                  <a:pt x="23137" y="26449"/>
                  <a:pt x="23331" y="26511"/>
                </a:cubicBezTo>
                <a:cubicBezTo>
                  <a:pt x="23480" y="26625"/>
                  <a:pt x="23586" y="26695"/>
                  <a:pt x="23736" y="26766"/>
                </a:cubicBezTo>
                <a:cubicBezTo>
                  <a:pt x="23376" y="26602"/>
                  <a:pt x="23052" y="26445"/>
                  <a:pt x="22749" y="26282"/>
                </a:cubicBezTo>
                <a:close/>
                <a:moveTo>
                  <a:pt x="85839" y="25560"/>
                </a:moveTo>
                <a:cubicBezTo>
                  <a:pt x="86173" y="25850"/>
                  <a:pt x="86534" y="26106"/>
                  <a:pt x="86939" y="26361"/>
                </a:cubicBezTo>
                <a:cubicBezTo>
                  <a:pt x="86833" y="26361"/>
                  <a:pt x="86754" y="26405"/>
                  <a:pt x="86649" y="26405"/>
                </a:cubicBezTo>
                <a:cubicBezTo>
                  <a:pt x="85698" y="26511"/>
                  <a:pt x="84738" y="26625"/>
                  <a:pt x="83752" y="26766"/>
                </a:cubicBezTo>
                <a:cubicBezTo>
                  <a:pt x="83382" y="26546"/>
                  <a:pt x="83057" y="26290"/>
                  <a:pt x="82757" y="26000"/>
                </a:cubicBezTo>
                <a:cubicBezTo>
                  <a:pt x="83418" y="25885"/>
                  <a:pt x="84043" y="25815"/>
                  <a:pt x="84703" y="25745"/>
                </a:cubicBezTo>
                <a:cubicBezTo>
                  <a:pt x="85073" y="25665"/>
                  <a:pt x="85478" y="25630"/>
                  <a:pt x="85839" y="25560"/>
                </a:cubicBezTo>
                <a:close/>
                <a:moveTo>
                  <a:pt x="23410" y="24380"/>
                </a:moveTo>
                <a:cubicBezTo>
                  <a:pt x="24070" y="24935"/>
                  <a:pt x="24871" y="25410"/>
                  <a:pt x="25752" y="25780"/>
                </a:cubicBezTo>
                <a:cubicBezTo>
                  <a:pt x="25646" y="26141"/>
                  <a:pt x="25532" y="26475"/>
                  <a:pt x="25391" y="26801"/>
                </a:cubicBezTo>
                <a:cubicBezTo>
                  <a:pt x="24545" y="26440"/>
                  <a:pt x="23736" y="26000"/>
                  <a:pt x="23040" y="25445"/>
                </a:cubicBezTo>
                <a:cubicBezTo>
                  <a:pt x="23146" y="25190"/>
                  <a:pt x="23260" y="24864"/>
                  <a:pt x="23410" y="24380"/>
                </a:cubicBezTo>
                <a:close/>
                <a:moveTo>
                  <a:pt x="54074" y="24380"/>
                </a:moveTo>
                <a:lnTo>
                  <a:pt x="54074" y="24380"/>
                </a:lnTo>
                <a:cubicBezTo>
                  <a:pt x="54004" y="24864"/>
                  <a:pt x="53924" y="25304"/>
                  <a:pt x="53854" y="25780"/>
                </a:cubicBezTo>
                <a:cubicBezTo>
                  <a:pt x="52973" y="26220"/>
                  <a:pt x="52128" y="26625"/>
                  <a:pt x="51248" y="26916"/>
                </a:cubicBezTo>
                <a:cubicBezTo>
                  <a:pt x="51362" y="26511"/>
                  <a:pt x="51433" y="26106"/>
                  <a:pt x="51538" y="25701"/>
                </a:cubicBezTo>
                <a:cubicBezTo>
                  <a:pt x="52384" y="25340"/>
                  <a:pt x="53229" y="24899"/>
                  <a:pt x="54074" y="24380"/>
                </a:cubicBezTo>
                <a:close/>
                <a:moveTo>
                  <a:pt x="48941" y="25595"/>
                </a:moveTo>
                <a:lnTo>
                  <a:pt x="48941" y="25595"/>
                </a:lnTo>
                <a:cubicBezTo>
                  <a:pt x="48827" y="25921"/>
                  <a:pt x="48721" y="26290"/>
                  <a:pt x="48607" y="26625"/>
                </a:cubicBezTo>
                <a:cubicBezTo>
                  <a:pt x="48237" y="26695"/>
                  <a:pt x="47876" y="26766"/>
                  <a:pt x="47506" y="26845"/>
                </a:cubicBezTo>
                <a:cubicBezTo>
                  <a:pt x="46916" y="26951"/>
                  <a:pt x="46335" y="26986"/>
                  <a:pt x="45781" y="26986"/>
                </a:cubicBezTo>
                <a:cubicBezTo>
                  <a:pt x="45895" y="26625"/>
                  <a:pt x="46001" y="26290"/>
                  <a:pt x="46150" y="25965"/>
                </a:cubicBezTo>
                <a:cubicBezTo>
                  <a:pt x="46696" y="25965"/>
                  <a:pt x="47286" y="25921"/>
                  <a:pt x="47876" y="25850"/>
                </a:cubicBezTo>
                <a:cubicBezTo>
                  <a:pt x="48237" y="25780"/>
                  <a:pt x="48607" y="25701"/>
                  <a:pt x="48941" y="25595"/>
                </a:cubicBezTo>
                <a:close/>
                <a:moveTo>
                  <a:pt x="90936" y="26000"/>
                </a:moveTo>
                <a:cubicBezTo>
                  <a:pt x="91306" y="26220"/>
                  <a:pt x="91711" y="26440"/>
                  <a:pt x="92116" y="26625"/>
                </a:cubicBezTo>
                <a:cubicBezTo>
                  <a:pt x="91015" y="26695"/>
                  <a:pt x="89880" y="26801"/>
                  <a:pt x="88700" y="26951"/>
                </a:cubicBezTo>
                <a:cubicBezTo>
                  <a:pt x="88594" y="26951"/>
                  <a:pt x="88480" y="26986"/>
                  <a:pt x="88374" y="26986"/>
                </a:cubicBezTo>
                <a:cubicBezTo>
                  <a:pt x="88224" y="26951"/>
                  <a:pt x="88119" y="26880"/>
                  <a:pt x="87969" y="26845"/>
                </a:cubicBezTo>
                <a:cubicBezTo>
                  <a:pt x="87714" y="26695"/>
                  <a:pt x="87415" y="26546"/>
                  <a:pt x="87194" y="26405"/>
                </a:cubicBezTo>
                <a:cubicBezTo>
                  <a:pt x="87529" y="26361"/>
                  <a:pt x="87820" y="26326"/>
                  <a:pt x="88154" y="26290"/>
                </a:cubicBezTo>
                <a:cubicBezTo>
                  <a:pt x="89140" y="26185"/>
                  <a:pt x="90056" y="26070"/>
                  <a:pt x="90936" y="26000"/>
                </a:cubicBezTo>
                <a:close/>
                <a:moveTo>
                  <a:pt x="44468" y="25894"/>
                </a:moveTo>
                <a:cubicBezTo>
                  <a:pt x="44757" y="25894"/>
                  <a:pt x="45050" y="25903"/>
                  <a:pt x="45340" y="25921"/>
                </a:cubicBezTo>
                <a:cubicBezTo>
                  <a:pt x="45561" y="25921"/>
                  <a:pt x="45816" y="25965"/>
                  <a:pt x="46080" y="25965"/>
                </a:cubicBezTo>
                <a:cubicBezTo>
                  <a:pt x="45930" y="26290"/>
                  <a:pt x="45781" y="26625"/>
                  <a:pt x="45675" y="26986"/>
                </a:cubicBezTo>
                <a:cubicBezTo>
                  <a:pt x="45420" y="26951"/>
                  <a:pt x="45200" y="26951"/>
                  <a:pt x="44935" y="26951"/>
                </a:cubicBezTo>
                <a:cubicBezTo>
                  <a:pt x="44390" y="26951"/>
                  <a:pt x="43800" y="26951"/>
                  <a:pt x="43254" y="26986"/>
                </a:cubicBezTo>
                <a:cubicBezTo>
                  <a:pt x="43034" y="26986"/>
                  <a:pt x="42849" y="26986"/>
                  <a:pt x="42664" y="27021"/>
                </a:cubicBezTo>
                <a:cubicBezTo>
                  <a:pt x="42778" y="26695"/>
                  <a:pt x="42919" y="26326"/>
                  <a:pt x="43069" y="25965"/>
                </a:cubicBezTo>
                <a:cubicBezTo>
                  <a:pt x="43219" y="25965"/>
                  <a:pt x="43395" y="25921"/>
                  <a:pt x="43615" y="25921"/>
                </a:cubicBezTo>
                <a:cubicBezTo>
                  <a:pt x="43892" y="25903"/>
                  <a:pt x="44178" y="25894"/>
                  <a:pt x="44468" y="25894"/>
                </a:cubicBezTo>
                <a:close/>
                <a:moveTo>
                  <a:pt x="103042" y="24899"/>
                </a:moveTo>
                <a:cubicBezTo>
                  <a:pt x="104072" y="25260"/>
                  <a:pt x="105102" y="25630"/>
                  <a:pt x="106167" y="26035"/>
                </a:cubicBezTo>
                <a:cubicBezTo>
                  <a:pt x="106563" y="26361"/>
                  <a:pt x="106968" y="26695"/>
                  <a:pt x="107408" y="27065"/>
                </a:cubicBezTo>
                <a:cubicBezTo>
                  <a:pt x="106387" y="26695"/>
                  <a:pt x="105357" y="26326"/>
                  <a:pt x="104362" y="26035"/>
                </a:cubicBezTo>
                <a:cubicBezTo>
                  <a:pt x="103922" y="25701"/>
                  <a:pt x="103482" y="25304"/>
                  <a:pt x="103042" y="24899"/>
                </a:cubicBezTo>
                <a:close/>
                <a:moveTo>
                  <a:pt x="104802" y="24750"/>
                </a:moveTo>
                <a:lnTo>
                  <a:pt x="104802" y="24750"/>
                </a:lnTo>
                <a:cubicBezTo>
                  <a:pt x="105137" y="24899"/>
                  <a:pt x="105463" y="25005"/>
                  <a:pt x="105797" y="25155"/>
                </a:cubicBezTo>
                <a:cubicBezTo>
                  <a:pt x="106088" y="25260"/>
                  <a:pt x="106387" y="25410"/>
                  <a:pt x="106713" y="25525"/>
                </a:cubicBezTo>
                <a:cubicBezTo>
                  <a:pt x="107047" y="25665"/>
                  <a:pt x="107373" y="25780"/>
                  <a:pt x="107743" y="25921"/>
                </a:cubicBezTo>
                <a:cubicBezTo>
                  <a:pt x="108218" y="26290"/>
                  <a:pt x="108694" y="26695"/>
                  <a:pt x="109204" y="27065"/>
                </a:cubicBezTo>
                <a:cubicBezTo>
                  <a:pt x="109028" y="26986"/>
                  <a:pt x="108843" y="26916"/>
                  <a:pt x="108658" y="26880"/>
                </a:cubicBezTo>
                <a:cubicBezTo>
                  <a:pt x="108033" y="26625"/>
                  <a:pt x="107373" y="26405"/>
                  <a:pt x="106748" y="26141"/>
                </a:cubicBezTo>
                <a:cubicBezTo>
                  <a:pt x="106563" y="26070"/>
                  <a:pt x="106387" y="26000"/>
                  <a:pt x="106202" y="25965"/>
                </a:cubicBezTo>
                <a:cubicBezTo>
                  <a:pt x="105727" y="25560"/>
                  <a:pt x="105287" y="25155"/>
                  <a:pt x="104802" y="24750"/>
                </a:cubicBezTo>
                <a:close/>
                <a:moveTo>
                  <a:pt x="69631" y="23905"/>
                </a:moveTo>
                <a:cubicBezTo>
                  <a:pt x="69666" y="24054"/>
                  <a:pt x="69736" y="24204"/>
                  <a:pt x="69771" y="24345"/>
                </a:cubicBezTo>
                <a:cubicBezTo>
                  <a:pt x="69921" y="24820"/>
                  <a:pt x="70071" y="25304"/>
                  <a:pt x="70212" y="25815"/>
                </a:cubicBezTo>
                <a:cubicBezTo>
                  <a:pt x="69701" y="26290"/>
                  <a:pt x="69190" y="26731"/>
                  <a:pt x="68636" y="27136"/>
                </a:cubicBezTo>
                <a:cubicBezTo>
                  <a:pt x="68530" y="26766"/>
                  <a:pt x="68416" y="26440"/>
                  <a:pt x="68310" y="26070"/>
                </a:cubicBezTo>
                <a:cubicBezTo>
                  <a:pt x="68231" y="25815"/>
                  <a:pt x="68160" y="25560"/>
                  <a:pt x="68090" y="25304"/>
                </a:cubicBezTo>
                <a:cubicBezTo>
                  <a:pt x="68636" y="24864"/>
                  <a:pt x="69146" y="24380"/>
                  <a:pt x="69631" y="23905"/>
                </a:cubicBezTo>
                <a:close/>
                <a:moveTo>
                  <a:pt x="100885" y="25225"/>
                </a:moveTo>
                <a:lnTo>
                  <a:pt x="100885" y="25225"/>
                </a:lnTo>
                <a:cubicBezTo>
                  <a:pt x="102056" y="25445"/>
                  <a:pt x="103156" y="25745"/>
                  <a:pt x="104292" y="26106"/>
                </a:cubicBezTo>
                <a:cubicBezTo>
                  <a:pt x="104767" y="26475"/>
                  <a:pt x="105207" y="26845"/>
                  <a:pt x="105612" y="27136"/>
                </a:cubicBezTo>
                <a:cubicBezTo>
                  <a:pt x="104477" y="26801"/>
                  <a:pt x="103341" y="26475"/>
                  <a:pt x="102161" y="26255"/>
                </a:cubicBezTo>
                <a:cubicBezTo>
                  <a:pt x="101721" y="25921"/>
                  <a:pt x="101281" y="25595"/>
                  <a:pt x="100885" y="25225"/>
                </a:cubicBezTo>
                <a:close/>
                <a:moveTo>
                  <a:pt x="23005" y="25560"/>
                </a:moveTo>
                <a:cubicBezTo>
                  <a:pt x="23700" y="26070"/>
                  <a:pt x="24466" y="26511"/>
                  <a:pt x="25347" y="26880"/>
                </a:cubicBezTo>
                <a:cubicBezTo>
                  <a:pt x="25311" y="26986"/>
                  <a:pt x="25276" y="27065"/>
                  <a:pt x="25206" y="27171"/>
                </a:cubicBezTo>
                <a:cubicBezTo>
                  <a:pt x="24686" y="26916"/>
                  <a:pt x="24140" y="26695"/>
                  <a:pt x="23630" y="26475"/>
                </a:cubicBezTo>
                <a:cubicBezTo>
                  <a:pt x="23480" y="26405"/>
                  <a:pt x="23295" y="26326"/>
                  <a:pt x="23146" y="26255"/>
                </a:cubicBezTo>
                <a:cubicBezTo>
                  <a:pt x="23075" y="26220"/>
                  <a:pt x="23005" y="26185"/>
                  <a:pt x="22926" y="26185"/>
                </a:cubicBezTo>
                <a:cubicBezTo>
                  <a:pt x="22820" y="26106"/>
                  <a:pt x="22705" y="26035"/>
                  <a:pt x="22635" y="25965"/>
                </a:cubicBezTo>
                <a:cubicBezTo>
                  <a:pt x="22749" y="25885"/>
                  <a:pt x="22855" y="25745"/>
                  <a:pt x="23005" y="25560"/>
                </a:cubicBezTo>
                <a:close/>
                <a:moveTo>
                  <a:pt x="79456" y="25665"/>
                </a:moveTo>
                <a:cubicBezTo>
                  <a:pt x="79641" y="25921"/>
                  <a:pt x="79861" y="26185"/>
                  <a:pt x="80081" y="26440"/>
                </a:cubicBezTo>
                <a:cubicBezTo>
                  <a:pt x="79350" y="26625"/>
                  <a:pt x="78611" y="26845"/>
                  <a:pt x="77880" y="27136"/>
                </a:cubicBezTo>
                <a:cubicBezTo>
                  <a:pt x="77845" y="27171"/>
                  <a:pt x="77809" y="27171"/>
                  <a:pt x="77809" y="27171"/>
                </a:cubicBezTo>
                <a:cubicBezTo>
                  <a:pt x="77625" y="26916"/>
                  <a:pt x="77440" y="26660"/>
                  <a:pt x="77255" y="26405"/>
                </a:cubicBezTo>
                <a:cubicBezTo>
                  <a:pt x="77404" y="26326"/>
                  <a:pt x="77554" y="26290"/>
                  <a:pt x="77695" y="26220"/>
                </a:cubicBezTo>
                <a:cubicBezTo>
                  <a:pt x="78285" y="26000"/>
                  <a:pt x="78875" y="25815"/>
                  <a:pt x="79456" y="25665"/>
                </a:cubicBezTo>
                <a:close/>
                <a:moveTo>
                  <a:pt x="96078" y="26581"/>
                </a:moveTo>
                <a:cubicBezTo>
                  <a:pt x="96518" y="26801"/>
                  <a:pt x="96923" y="26986"/>
                  <a:pt x="97319" y="27206"/>
                </a:cubicBezTo>
                <a:cubicBezTo>
                  <a:pt x="96734" y="27188"/>
                  <a:pt x="96139" y="27180"/>
                  <a:pt x="95535" y="27180"/>
                </a:cubicBezTo>
                <a:cubicBezTo>
                  <a:pt x="94931" y="27180"/>
                  <a:pt x="94317" y="27188"/>
                  <a:pt x="93692" y="27206"/>
                </a:cubicBezTo>
                <a:cubicBezTo>
                  <a:pt x="93287" y="27065"/>
                  <a:pt x="92882" y="26880"/>
                  <a:pt x="92477" y="26695"/>
                </a:cubicBezTo>
                <a:cubicBezTo>
                  <a:pt x="93727" y="26625"/>
                  <a:pt x="94942" y="26581"/>
                  <a:pt x="96078" y="26581"/>
                </a:cubicBezTo>
                <a:close/>
                <a:moveTo>
                  <a:pt x="98684" y="25850"/>
                </a:moveTo>
                <a:cubicBezTo>
                  <a:pt x="99045" y="25885"/>
                  <a:pt x="99414" y="25921"/>
                  <a:pt x="99784" y="25965"/>
                </a:cubicBezTo>
                <a:cubicBezTo>
                  <a:pt x="100585" y="26070"/>
                  <a:pt x="101395" y="26185"/>
                  <a:pt x="102126" y="26326"/>
                </a:cubicBezTo>
                <a:cubicBezTo>
                  <a:pt x="102566" y="26660"/>
                  <a:pt x="102971" y="26951"/>
                  <a:pt x="103411" y="27206"/>
                </a:cubicBezTo>
                <a:lnTo>
                  <a:pt x="103411" y="27241"/>
                </a:lnTo>
                <a:cubicBezTo>
                  <a:pt x="102936" y="27136"/>
                  <a:pt x="102425" y="27021"/>
                  <a:pt x="101906" y="26951"/>
                </a:cubicBezTo>
                <a:cubicBezTo>
                  <a:pt x="101281" y="26845"/>
                  <a:pt x="100620" y="26766"/>
                  <a:pt x="99960" y="26695"/>
                </a:cubicBezTo>
                <a:cubicBezTo>
                  <a:pt x="99520" y="26440"/>
                  <a:pt x="99080" y="26141"/>
                  <a:pt x="98684" y="25850"/>
                </a:cubicBezTo>
                <a:close/>
                <a:moveTo>
                  <a:pt x="56530" y="24380"/>
                </a:moveTo>
                <a:cubicBezTo>
                  <a:pt x="56530" y="24899"/>
                  <a:pt x="56530" y="25445"/>
                  <a:pt x="56565" y="26000"/>
                </a:cubicBezTo>
                <a:cubicBezTo>
                  <a:pt x="56205" y="26185"/>
                  <a:pt x="55800" y="26361"/>
                  <a:pt x="55430" y="26546"/>
                </a:cubicBezTo>
                <a:cubicBezTo>
                  <a:pt x="54884" y="26801"/>
                  <a:pt x="54329" y="27065"/>
                  <a:pt x="53783" y="27285"/>
                </a:cubicBezTo>
                <a:cubicBezTo>
                  <a:pt x="53819" y="26801"/>
                  <a:pt x="53889" y="26326"/>
                  <a:pt x="53924" y="25850"/>
                </a:cubicBezTo>
                <a:cubicBezTo>
                  <a:pt x="54400" y="25595"/>
                  <a:pt x="54884" y="25340"/>
                  <a:pt x="55359" y="25084"/>
                </a:cubicBezTo>
                <a:cubicBezTo>
                  <a:pt x="55720" y="24820"/>
                  <a:pt x="56125" y="24600"/>
                  <a:pt x="56530" y="24380"/>
                </a:cubicBezTo>
                <a:close/>
                <a:moveTo>
                  <a:pt x="82652" y="26035"/>
                </a:moveTo>
                <a:cubicBezTo>
                  <a:pt x="82942" y="26290"/>
                  <a:pt x="83277" y="26546"/>
                  <a:pt x="83638" y="26801"/>
                </a:cubicBezTo>
                <a:cubicBezTo>
                  <a:pt x="82792" y="26916"/>
                  <a:pt x="81956" y="27065"/>
                  <a:pt x="81146" y="27285"/>
                </a:cubicBezTo>
                <a:cubicBezTo>
                  <a:pt x="80812" y="27021"/>
                  <a:pt x="80521" y="26766"/>
                  <a:pt x="80266" y="26475"/>
                </a:cubicBezTo>
                <a:cubicBezTo>
                  <a:pt x="81032" y="26290"/>
                  <a:pt x="81842" y="26141"/>
                  <a:pt x="82652" y="26035"/>
                </a:cubicBezTo>
                <a:close/>
                <a:moveTo>
                  <a:pt x="59427" y="24600"/>
                </a:moveTo>
                <a:cubicBezTo>
                  <a:pt x="59506" y="25120"/>
                  <a:pt x="59612" y="25595"/>
                  <a:pt x="59682" y="26070"/>
                </a:cubicBezTo>
                <a:cubicBezTo>
                  <a:pt x="58731" y="26546"/>
                  <a:pt x="57745" y="26986"/>
                  <a:pt x="56750" y="27391"/>
                </a:cubicBezTo>
                <a:cubicBezTo>
                  <a:pt x="56715" y="26951"/>
                  <a:pt x="56680" y="26511"/>
                  <a:pt x="56680" y="26035"/>
                </a:cubicBezTo>
                <a:cubicBezTo>
                  <a:pt x="57596" y="25595"/>
                  <a:pt x="58511" y="25120"/>
                  <a:pt x="59427" y="24600"/>
                </a:cubicBezTo>
                <a:close/>
                <a:moveTo>
                  <a:pt x="14606" y="25815"/>
                </a:moveTo>
                <a:cubicBezTo>
                  <a:pt x="14016" y="26290"/>
                  <a:pt x="13426" y="26801"/>
                  <a:pt x="12915" y="27391"/>
                </a:cubicBezTo>
                <a:cubicBezTo>
                  <a:pt x="12701" y="27381"/>
                  <a:pt x="12487" y="27376"/>
                  <a:pt x="12271" y="27376"/>
                </a:cubicBezTo>
                <a:cubicBezTo>
                  <a:pt x="11749" y="27376"/>
                  <a:pt x="11221" y="27401"/>
                  <a:pt x="10679" y="27426"/>
                </a:cubicBezTo>
                <a:cubicBezTo>
                  <a:pt x="11225" y="26880"/>
                  <a:pt x="11815" y="26361"/>
                  <a:pt x="12405" y="25921"/>
                </a:cubicBezTo>
                <a:cubicBezTo>
                  <a:pt x="13136" y="25850"/>
                  <a:pt x="13866" y="25815"/>
                  <a:pt x="14606" y="25815"/>
                </a:cubicBezTo>
                <a:close/>
                <a:moveTo>
                  <a:pt x="40613" y="25525"/>
                </a:moveTo>
                <a:cubicBezTo>
                  <a:pt x="40428" y="25885"/>
                  <a:pt x="40278" y="26255"/>
                  <a:pt x="40137" y="26625"/>
                </a:cubicBezTo>
                <a:cubicBezTo>
                  <a:pt x="40058" y="26625"/>
                  <a:pt x="39988" y="26660"/>
                  <a:pt x="39917" y="26695"/>
                </a:cubicBezTo>
                <a:cubicBezTo>
                  <a:pt x="39768" y="26731"/>
                  <a:pt x="39583" y="26801"/>
                  <a:pt x="39363" y="26880"/>
                </a:cubicBezTo>
                <a:cubicBezTo>
                  <a:pt x="38737" y="27100"/>
                  <a:pt x="38042" y="27285"/>
                  <a:pt x="37311" y="27426"/>
                </a:cubicBezTo>
                <a:cubicBezTo>
                  <a:pt x="37496" y="27100"/>
                  <a:pt x="37637" y="26766"/>
                  <a:pt x="37822" y="26405"/>
                </a:cubicBezTo>
                <a:cubicBezTo>
                  <a:pt x="38517" y="26220"/>
                  <a:pt x="39213" y="26000"/>
                  <a:pt x="39917" y="25780"/>
                </a:cubicBezTo>
                <a:cubicBezTo>
                  <a:pt x="40093" y="25701"/>
                  <a:pt x="40278" y="25630"/>
                  <a:pt x="40463" y="25560"/>
                </a:cubicBezTo>
                <a:cubicBezTo>
                  <a:pt x="40498" y="25560"/>
                  <a:pt x="40533" y="25525"/>
                  <a:pt x="40613" y="25525"/>
                </a:cubicBezTo>
                <a:close/>
                <a:moveTo>
                  <a:pt x="23225" y="26625"/>
                </a:moveTo>
                <a:lnTo>
                  <a:pt x="23225" y="26625"/>
                </a:lnTo>
                <a:cubicBezTo>
                  <a:pt x="23700" y="26845"/>
                  <a:pt x="24211" y="27065"/>
                  <a:pt x="24730" y="27285"/>
                </a:cubicBezTo>
                <a:cubicBezTo>
                  <a:pt x="24801" y="27321"/>
                  <a:pt x="24871" y="27391"/>
                  <a:pt x="24986" y="27426"/>
                </a:cubicBezTo>
                <a:cubicBezTo>
                  <a:pt x="24986" y="27461"/>
                  <a:pt x="24950" y="27461"/>
                  <a:pt x="24950" y="27461"/>
                </a:cubicBezTo>
                <a:cubicBezTo>
                  <a:pt x="24730" y="27356"/>
                  <a:pt x="24510" y="27285"/>
                  <a:pt x="24290" y="27171"/>
                </a:cubicBezTo>
                <a:cubicBezTo>
                  <a:pt x="24070" y="27065"/>
                  <a:pt x="23806" y="26916"/>
                  <a:pt x="23586" y="26801"/>
                </a:cubicBezTo>
                <a:cubicBezTo>
                  <a:pt x="23480" y="26766"/>
                  <a:pt x="23331" y="26695"/>
                  <a:pt x="23225" y="26625"/>
                </a:cubicBezTo>
                <a:close/>
                <a:moveTo>
                  <a:pt x="87054" y="26440"/>
                </a:moveTo>
                <a:cubicBezTo>
                  <a:pt x="87344" y="26581"/>
                  <a:pt x="87635" y="26766"/>
                  <a:pt x="87934" y="26916"/>
                </a:cubicBezTo>
                <a:cubicBezTo>
                  <a:pt x="88004" y="26951"/>
                  <a:pt x="88119" y="26986"/>
                  <a:pt x="88189" y="27021"/>
                </a:cubicBezTo>
                <a:cubicBezTo>
                  <a:pt x="87124" y="27136"/>
                  <a:pt x="86094" y="27285"/>
                  <a:pt x="85073" y="27461"/>
                </a:cubicBezTo>
                <a:lnTo>
                  <a:pt x="85037" y="27461"/>
                </a:lnTo>
                <a:cubicBezTo>
                  <a:pt x="84632" y="27285"/>
                  <a:pt x="84228" y="27065"/>
                  <a:pt x="83858" y="26845"/>
                </a:cubicBezTo>
                <a:cubicBezTo>
                  <a:pt x="84817" y="26695"/>
                  <a:pt x="85733" y="26581"/>
                  <a:pt x="86684" y="26475"/>
                </a:cubicBezTo>
                <a:cubicBezTo>
                  <a:pt x="86798" y="26475"/>
                  <a:pt x="86904" y="26440"/>
                  <a:pt x="87054" y="26440"/>
                </a:cubicBezTo>
                <a:close/>
                <a:moveTo>
                  <a:pt x="76630" y="25481"/>
                </a:moveTo>
                <a:cubicBezTo>
                  <a:pt x="76779" y="25815"/>
                  <a:pt x="76964" y="26106"/>
                  <a:pt x="77149" y="26361"/>
                </a:cubicBezTo>
                <a:cubicBezTo>
                  <a:pt x="76410" y="26695"/>
                  <a:pt x="75749" y="27065"/>
                  <a:pt x="75168" y="27505"/>
                </a:cubicBezTo>
                <a:cubicBezTo>
                  <a:pt x="74983" y="27206"/>
                  <a:pt x="74834" y="26916"/>
                  <a:pt x="74728" y="26625"/>
                </a:cubicBezTo>
                <a:cubicBezTo>
                  <a:pt x="75353" y="26185"/>
                  <a:pt x="75969" y="25815"/>
                  <a:pt x="76630" y="25481"/>
                </a:cubicBezTo>
                <a:close/>
                <a:moveTo>
                  <a:pt x="96298" y="26581"/>
                </a:moveTo>
                <a:cubicBezTo>
                  <a:pt x="97539" y="26581"/>
                  <a:pt x="98789" y="26660"/>
                  <a:pt x="99960" y="26766"/>
                </a:cubicBezTo>
                <a:cubicBezTo>
                  <a:pt x="100004" y="26801"/>
                  <a:pt x="100004" y="26801"/>
                  <a:pt x="100039" y="26845"/>
                </a:cubicBezTo>
                <a:cubicBezTo>
                  <a:pt x="100444" y="27065"/>
                  <a:pt x="100841" y="27285"/>
                  <a:pt x="101246" y="27505"/>
                </a:cubicBezTo>
                <a:cubicBezTo>
                  <a:pt x="100075" y="27356"/>
                  <a:pt x="98824" y="27241"/>
                  <a:pt x="97583" y="27206"/>
                </a:cubicBezTo>
                <a:cubicBezTo>
                  <a:pt x="97143" y="27021"/>
                  <a:pt x="96703" y="26801"/>
                  <a:pt x="96298" y="26581"/>
                </a:cubicBezTo>
                <a:close/>
                <a:moveTo>
                  <a:pt x="62253" y="24864"/>
                </a:moveTo>
                <a:cubicBezTo>
                  <a:pt x="62367" y="25375"/>
                  <a:pt x="62473" y="25885"/>
                  <a:pt x="62623" y="26361"/>
                </a:cubicBezTo>
                <a:cubicBezTo>
                  <a:pt x="61777" y="26801"/>
                  <a:pt x="60932" y="27171"/>
                  <a:pt x="60052" y="27541"/>
                </a:cubicBezTo>
                <a:cubicBezTo>
                  <a:pt x="59981" y="27171"/>
                  <a:pt x="59902" y="26801"/>
                  <a:pt x="59832" y="26440"/>
                </a:cubicBezTo>
                <a:cubicBezTo>
                  <a:pt x="59832" y="26326"/>
                  <a:pt x="59797" y="26220"/>
                  <a:pt x="59797" y="26141"/>
                </a:cubicBezTo>
                <a:cubicBezTo>
                  <a:pt x="60606" y="25745"/>
                  <a:pt x="61443" y="25304"/>
                  <a:pt x="62253" y="24864"/>
                </a:cubicBezTo>
                <a:close/>
                <a:moveTo>
                  <a:pt x="92301" y="26695"/>
                </a:moveTo>
                <a:cubicBezTo>
                  <a:pt x="92301" y="26731"/>
                  <a:pt x="92336" y="26731"/>
                  <a:pt x="92371" y="26731"/>
                </a:cubicBezTo>
                <a:cubicBezTo>
                  <a:pt x="92741" y="26916"/>
                  <a:pt x="93102" y="27065"/>
                  <a:pt x="93507" y="27206"/>
                </a:cubicBezTo>
                <a:cubicBezTo>
                  <a:pt x="92811" y="27241"/>
                  <a:pt x="92081" y="27285"/>
                  <a:pt x="91376" y="27356"/>
                </a:cubicBezTo>
                <a:cubicBezTo>
                  <a:pt x="90795" y="27391"/>
                  <a:pt x="90241" y="27461"/>
                  <a:pt x="89695" y="27541"/>
                </a:cubicBezTo>
                <a:cubicBezTo>
                  <a:pt x="89290" y="27391"/>
                  <a:pt x="88920" y="27241"/>
                  <a:pt x="88515" y="27065"/>
                </a:cubicBezTo>
                <a:cubicBezTo>
                  <a:pt x="88594" y="27065"/>
                  <a:pt x="88629" y="27065"/>
                  <a:pt x="88700" y="27021"/>
                </a:cubicBezTo>
                <a:cubicBezTo>
                  <a:pt x="89950" y="26880"/>
                  <a:pt x="91156" y="26766"/>
                  <a:pt x="92301" y="26695"/>
                </a:cubicBezTo>
                <a:close/>
                <a:moveTo>
                  <a:pt x="12255" y="25921"/>
                </a:moveTo>
                <a:lnTo>
                  <a:pt x="12255" y="25921"/>
                </a:lnTo>
                <a:cubicBezTo>
                  <a:pt x="11665" y="26405"/>
                  <a:pt x="11084" y="26880"/>
                  <a:pt x="10565" y="27426"/>
                </a:cubicBezTo>
                <a:cubicBezTo>
                  <a:pt x="9904" y="27461"/>
                  <a:pt x="9279" y="27505"/>
                  <a:pt x="8663" y="27541"/>
                </a:cubicBezTo>
                <a:cubicBezTo>
                  <a:pt x="8478" y="27541"/>
                  <a:pt x="8293" y="27576"/>
                  <a:pt x="8108" y="27576"/>
                </a:cubicBezTo>
                <a:cubicBezTo>
                  <a:pt x="8698" y="27100"/>
                  <a:pt x="9244" y="26625"/>
                  <a:pt x="9869" y="26141"/>
                </a:cubicBezTo>
                <a:cubicBezTo>
                  <a:pt x="10019" y="26141"/>
                  <a:pt x="10160" y="26141"/>
                  <a:pt x="10309" y="26106"/>
                </a:cubicBezTo>
                <a:cubicBezTo>
                  <a:pt x="10935" y="26035"/>
                  <a:pt x="11595" y="26000"/>
                  <a:pt x="12255" y="25921"/>
                </a:cubicBezTo>
                <a:close/>
                <a:moveTo>
                  <a:pt x="14747" y="25815"/>
                </a:moveTo>
                <a:cubicBezTo>
                  <a:pt x="15557" y="25850"/>
                  <a:pt x="16367" y="25885"/>
                  <a:pt x="17168" y="26035"/>
                </a:cubicBezTo>
                <a:cubicBezTo>
                  <a:pt x="16587" y="26440"/>
                  <a:pt x="16032" y="26986"/>
                  <a:pt x="15557" y="27611"/>
                </a:cubicBezTo>
                <a:cubicBezTo>
                  <a:pt x="15372" y="27576"/>
                  <a:pt x="15222" y="27541"/>
                  <a:pt x="15046" y="27541"/>
                </a:cubicBezTo>
                <a:cubicBezTo>
                  <a:pt x="14386" y="27426"/>
                  <a:pt x="13725" y="27391"/>
                  <a:pt x="13021" y="27391"/>
                </a:cubicBezTo>
                <a:cubicBezTo>
                  <a:pt x="13576" y="26801"/>
                  <a:pt x="14122" y="26255"/>
                  <a:pt x="14747" y="25815"/>
                </a:cubicBezTo>
                <a:close/>
                <a:moveTo>
                  <a:pt x="71788" y="24345"/>
                </a:moveTo>
                <a:cubicBezTo>
                  <a:pt x="72008" y="24970"/>
                  <a:pt x="72192" y="25595"/>
                  <a:pt x="72377" y="26185"/>
                </a:cubicBezTo>
                <a:cubicBezTo>
                  <a:pt x="72052" y="26475"/>
                  <a:pt x="71682" y="26801"/>
                  <a:pt x="71347" y="27136"/>
                </a:cubicBezTo>
                <a:cubicBezTo>
                  <a:pt x="71171" y="27321"/>
                  <a:pt x="71022" y="27461"/>
                  <a:pt x="70837" y="27611"/>
                </a:cubicBezTo>
                <a:cubicBezTo>
                  <a:pt x="70687" y="27021"/>
                  <a:pt x="70511" y="26405"/>
                  <a:pt x="70326" y="25815"/>
                </a:cubicBezTo>
                <a:cubicBezTo>
                  <a:pt x="70546" y="25595"/>
                  <a:pt x="70801" y="25375"/>
                  <a:pt x="71022" y="25120"/>
                </a:cubicBezTo>
                <a:cubicBezTo>
                  <a:pt x="71277" y="24864"/>
                  <a:pt x="71532" y="24565"/>
                  <a:pt x="71788" y="24345"/>
                </a:cubicBezTo>
                <a:close/>
                <a:moveTo>
                  <a:pt x="25831" y="25815"/>
                </a:moveTo>
                <a:cubicBezTo>
                  <a:pt x="26667" y="26185"/>
                  <a:pt x="27627" y="26475"/>
                  <a:pt x="28648" y="26695"/>
                </a:cubicBezTo>
                <a:cubicBezTo>
                  <a:pt x="28542" y="27136"/>
                  <a:pt x="28393" y="27426"/>
                  <a:pt x="28287" y="27646"/>
                </a:cubicBezTo>
                <a:cubicBezTo>
                  <a:pt x="27292" y="27461"/>
                  <a:pt x="26341" y="27206"/>
                  <a:pt x="25461" y="26845"/>
                </a:cubicBezTo>
                <a:cubicBezTo>
                  <a:pt x="25611" y="26511"/>
                  <a:pt x="25752" y="26185"/>
                  <a:pt x="25831" y="25815"/>
                </a:cubicBezTo>
                <a:close/>
                <a:moveTo>
                  <a:pt x="4481" y="26361"/>
                </a:moveTo>
                <a:cubicBezTo>
                  <a:pt x="4921" y="26383"/>
                  <a:pt x="5362" y="26394"/>
                  <a:pt x="5802" y="26394"/>
                </a:cubicBezTo>
                <a:cubicBezTo>
                  <a:pt x="6242" y="26394"/>
                  <a:pt x="6682" y="26383"/>
                  <a:pt x="7122" y="26361"/>
                </a:cubicBezTo>
                <a:lnTo>
                  <a:pt x="7122" y="26361"/>
                </a:lnTo>
                <a:cubicBezTo>
                  <a:pt x="6533" y="26801"/>
                  <a:pt x="5943" y="27241"/>
                  <a:pt x="5397" y="27681"/>
                </a:cubicBezTo>
                <a:cubicBezTo>
                  <a:pt x="4516" y="27681"/>
                  <a:pt x="3601" y="27681"/>
                  <a:pt x="2720" y="27646"/>
                </a:cubicBezTo>
                <a:cubicBezTo>
                  <a:pt x="3302" y="27206"/>
                  <a:pt x="3891" y="26801"/>
                  <a:pt x="4481" y="26361"/>
                </a:cubicBezTo>
                <a:close/>
                <a:moveTo>
                  <a:pt x="9684" y="26185"/>
                </a:moveTo>
                <a:lnTo>
                  <a:pt x="9684" y="26185"/>
                </a:lnTo>
                <a:cubicBezTo>
                  <a:pt x="9103" y="26625"/>
                  <a:pt x="8549" y="27100"/>
                  <a:pt x="8003" y="27576"/>
                </a:cubicBezTo>
                <a:cubicBezTo>
                  <a:pt x="7519" y="27611"/>
                  <a:pt x="7008" y="27646"/>
                  <a:pt x="6533" y="27646"/>
                </a:cubicBezTo>
                <a:cubicBezTo>
                  <a:pt x="6198" y="27681"/>
                  <a:pt x="5872" y="27681"/>
                  <a:pt x="5538" y="27681"/>
                </a:cubicBezTo>
                <a:cubicBezTo>
                  <a:pt x="6092" y="27241"/>
                  <a:pt x="6682" y="26801"/>
                  <a:pt x="7263" y="26361"/>
                </a:cubicBezTo>
                <a:cubicBezTo>
                  <a:pt x="7783" y="26326"/>
                  <a:pt x="8293" y="26290"/>
                  <a:pt x="8804" y="26255"/>
                </a:cubicBezTo>
                <a:cubicBezTo>
                  <a:pt x="9103" y="26220"/>
                  <a:pt x="9394" y="26220"/>
                  <a:pt x="9684" y="26185"/>
                </a:cubicBezTo>
                <a:close/>
                <a:moveTo>
                  <a:pt x="42955" y="26000"/>
                </a:moveTo>
                <a:cubicBezTo>
                  <a:pt x="42814" y="26326"/>
                  <a:pt x="42699" y="26695"/>
                  <a:pt x="42558" y="27021"/>
                </a:cubicBezTo>
                <a:cubicBezTo>
                  <a:pt x="41528" y="27136"/>
                  <a:pt x="40754" y="27356"/>
                  <a:pt x="39697" y="27681"/>
                </a:cubicBezTo>
                <a:cubicBezTo>
                  <a:pt x="39873" y="27356"/>
                  <a:pt x="40023" y="27021"/>
                  <a:pt x="40172" y="26695"/>
                </a:cubicBezTo>
                <a:cubicBezTo>
                  <a:pt x="41194" y="26326"/>
                  <a:pt x="41933" y="26106"/>
                  <a:pt x="42955" y="26000"/>
                </a:cubicBezTo>
                <a:close/>
                <a:moveTo>
                  <a:pt x="22089" y="26255"/>
                </a:moveTo>
                <a:cubicBezTo>
                  <a:pt x="22565" y="26440"/>
                  <a:pt x="23075" y="26660"/>
                  <a:pt x="23551" y="26880"/>
                </a:cubicBezTo>
                <a:cubicBezTo>
                  <a:pt x="23771" y="27021"/>
                  <a:pt x="24026" y="27136"/>
                  <a:pt x="24246" y="27241"/>
                </a:cubicBezTo>
                <a:cubicBezTo>
                  <a:pt x="24431" y="27321"/>
                  <a:pt x="24616" y="27426"/>
                  <a:pt x="24766" y="27505"/>
                </a:cubicBezTo>
                <a:cubicBezTo>
                  <a:pt x="24581" y="27576"/>
                  <a:pt x="24396" y="27646"/>
                  <a:pt x="24211" y="27726"/>
                </a:cubicBezTo>
                <a:cubicBezTo>
                  <a:pt x="23331" y="27241"/>
                  <a:pt x="22380" y="26766"/>
                  <a:pt x="21429" y="26361"/>
                </a:cubicBezTo>
                <a:cubicBezTo>
                  <a:pt x="21649" y="26290"/>
                  <a:pt x="21869" y="26255"/>
                  <a:pt x="22089" y="26255"/>
                </a:cubicBezTo>
                <a:close/>
                <a:moveTo>
                  <a:pt x="25532" y="27461"/>
                </a:moveTo>
                <a:cubicBezTo>
                  <a:pt x="25787" y="27541"/>
                  <a:pt x="26007" y="27646"/>
                  <a:pt x="26271" y="27726"/>
                </a:cubicBezTo>
                <a:cubicBezTo>
                  <a:pt x="26051" y="27681"/>
                  <a:pt x="25866" y="27611"/>
                  <a:pt x="25681" y="27541"/>
                </a:cubicBezTo>
                <a:cubicBezTo>
                  <a:pt x="25646" y="27505"/>
                  <a:pt x="25567" y="27461"/>
                  <a:pt x="25496" y="27461"/>
                </a:cubicBezTo>
                <a:close/>
                <a:moveTo>
                  <a:pt x="51433" y="25745"/>
                </a:moveTo>
                <a:cubicBezTo>
                  <a:pt x="51318" y="26141"/>
                  <a:pt x="51248" y="26546"/>
                  <a:pt x="51177" y="26951"/>
                </a:cubicBezTo>
                <a:cubicBezTo>
                  <a:pt x="50218" y="27321"/>
                  <a:pt x="49267" y="27576"/>
                  <a:pt x="48351" y="27761"/>
                </a:cubicBezTo>
                <a:cubicBezTo>
                  <a:pt x="48457" y="27426"/>
                  <a:pt x="48571" y="27065"/>
                  <a:pt x="48677" y="26695"/>
                </a:cubicBezTo>
                <a:cubicBezTo>
                  <a:pt x="49602" y="26475"/>
                  <a:pt x="50517" y="26141"/>
                  <a:pt x="51433" y="25745"/>
                </a:cubicBezTo>
                <a:close/>
                <a:moveTo>
                  <a:pt x="73988" y="25005"/>
                </a:moveTo>
                <a:cubicBezTo>
                  <a:pt x="74173" y="25525"/>
                  <a:pt x="74358" y="26070"/>
                  <a:pt x="74614" y="26581"/>
                </a:cubicBezTo>
                <a:cubicBezTo>
                  <a:pt x="74068" y="26916"/>
                  <a:pt x="73548" y="27321"/>
                  <a:pt x="73002" y="27761"/>
                </a:cubicBezTo>
                <a:cubicBezTo>
                  <a:pt x="72818" y="27241"/>
                  <a:pt x="72668" y="26731"/>
                  <a:pt x="72492" y="26220"/>
                </a:cubicBezTo>
                <a:cubicBezTo>
                  <a:pt x="73002" y="25780"/>
                  <a:pt x="73478" y="25375"/>
                  <a:pt x="73988" y="25005"/>
                </a:cubicBezTo>
                <a:close/>
                <a:moveTo>
                  <a:pt x="95739" y="27252"/>
                </a:moveTo>
                <a:cubicBezTo>
                  <a:pt x="96348" y="27252"/>
                  <a:pt x="96954" y="27263"/>
                  <a:pt x="97539" y="27285"/>
                </a:cubicBezTo>
                <a:cubicBezTo>
                  <a:pt x="97979" y="27505"/>
                  <a:pt x="98384" y="27681"/>
                  <a:pt x="98789" y="27866"/>
                </a:cubicBezTo>
                <a:cubicBezTo>
                  <a:pt x="97932" y="27815"/>
                  <a:pt x="97051" y="27782"/>
                  <a:pt x="96154" y="27782"/>
                </a:cubicBezTo>
                <a:cubicBezTo>
                  <a:pt x="95825" y="27782"/>
                  <a:pt x="95495" y="27786"/>
                  <a:pt x="95162" y="27796"/>
                </a:cubicBezTo>
                <a:cubicBezTo>
                  <a:pt x="95048" y="27761"/>
                  <a:pt x="94942" y="27726"/>
                  <a:pt x="94827" y="27681"/>
                </a:cubicBezTo>
                <a:cubicBezTo>
                  <a:pt x="94537" y="27541"/>
                  <a:pt x="94202" y="27426"/>
                  <a:pt x="93912" y="27285"/>
                </a:cubicBezTo>
                <a:cubicBezTo>
                  <a:pt x="94515" y="27263"/>
                  <a:pt x="95129" y="27252"/>
                  <a:pt x="95739" y="27252"/>
                </a:cubicBezTo>
                <a:close/>
                <a:moveTo>
                  <a:pt x="37716" y="26405"/>
                </a:moveTo>
                <a:cubicBezTo>
                  <a:pt x="37531" y="26801"/>
                  <a:pt x="37382" y="27136"/>
                  <a:pt x="37197" y="27461"/>
                </a:cubicBezTo>
                <a:cubicBezTo>
                  <a:pt x="36316" y="27646"/>
                  <a:pt x="35366" y="27796"/>
                  <a:pt x="34415" y="27902"/>
                </a:cubicBezTo>
                <a:cubicBezTo>
                  <a:pt x="34450" y="27761"/>
                  <a:pt x="34520" y="27611"/>
                  <a:pt x="34556" y="27461"/>
                </a:cubicBezTo>
                <a:cubicBezTo>
                  <a:pt x="34635" y="27285"/>
                  <a:pt x="34705" y="27100"/>
                  <a:pt x="34811" y="26916"/>
                </a:cubicBezTo>
                <a:cubicBezTo>
                  <a:pt x="35031" y="26880"/>
                  <a:pt x="35251" y="26845"/>
                  <a:pt x="35471" y="26845"/>
                </a:cubicBezTo>
                <a:cubicBezTo>
                  <a:pt x="36211" y="26731"/>
                  <a:pt x="36977" y="26581"/>
                  <a:pt x="37716" y="26405"/>
                </a:cubicBezTo>
                <a:close/>
                <a:moveTo>
                  <a:pt x="25241" y="27461"/>
                </a:moveTo>
                <a:cubicBezTo>
                  <a:pt x="25426" y="27541"/>
                  <a:pt x="25611" y="27611"/>
                  <a:pt x="25787" y="27681"/>
                </a:cubicBezTo>
                <a:cubicBezTo>
                  <a:pt x="25972" y="27796"/>
                  <a:pt x="26157" y="27866"/>
                  <a:pt x="26306" y="27946"/>
                </a:cubicBezTo>
                <a:cubicBezTo>
                  <a:pt x="25901" y="27796"/>
                  <a:pt x="25496" y="27646"/>
                  <a:pt x="25091" y="27505"/>
                </a:cubicBezTo>
                <a:lnTo>
                  <a:pt x="25127" y="27505"/>
                </a:lnTo>
                <a:cubicBezTo>
                  <a:pt x="25171" y="27505"/>
                  <a:pt x="25206" y="27505"/>
                  <a:pt x="25241" y="27461"/>
                </a:cubicBezTo>
                <a:close/>
                <a:moveTo>
                  <a:pt x="28727" y="26695"/>
                </a:moveTo>
                <a:cubicBezTo>
                  <a:pt x="29423" y="26845"/>
                  <a:pt x="30118" y="26916"/>
                  <a:pt x="30814" y="26986"/>
                </a:cubicBezTo>
                <a:cubicBezTo>
                  <a:pt x="31113" y="27021"/>
                  <a:pt x="31404" y="27021"/>
                  <a:pt x="31659" y="27021"/>
                </a:cubicBezTo>
                <a:cubicBezTo>
                  <a:pt x="31509" y="27461"/>
                  <a:pt x="31369" y="27761"/>
                  <a:pt x="31219" y="27981"/>
                </a:cubicBezTo>
                <a:cubicBezTo>
                  <a:pt x="30268" y="27946"/>
                  <a:pt x="29308" y="27831"/>
                  <a:pt x="28358" y="27681"/>
                </a:cubicBezTo>
                <a:cubicBezTo>
                  <a:pt x="28507" y="27461"/>
                  <a:pt x="28613" y="27136"/>
                  <a:pt x="28727" y="26695"/>
                </a:cubicBezTo>
                <a:close/>
                <a:moveTo>
                  <a:pt x="88339" y="27100"/>
                </a:moveTo>
                <a:cubicBezTo>
                  <a:pt x="88735" y="27241"/>
                  <a:pt x="89105" y="27391"/>
                  <a:pt x="89510" y="27541"/>
                </a:cubicBezTo>
                <a:cubicBezTo>
                  <a:pt x="88409" y="27681"/>
                  <a:pt x="87344" y="27796"/>
                  <a:pt x="86314" y="27981"/>
                </a:cubicBezTo>
                <a:cubicBezTo>
                  <a:pt x="85953" y="27831"/>
                  <a:pt x="85583" y="27681"/>
                  <a:pt x="85214" y="27541"/>
                </a:cubicBezTo>
                <a:cubicBezTo>
                  <a:pt x="86244" y="27356"/>
                  <a:pt x="87274" y="27206"/>
                  <a:pt x="88339" y="27100"/>
                </a:cubicBezTo>
                <a:close/>
                <a:moveTo>
                  <a:pt x="34705" y="26916"/>
                </a:moveTo>
                <a:cubicBezTo>
                  <a:pt x="34635" y="27100"/>
                  <a:pt x="34556" y="27285"/>
                  <a:pt x="34485" y="27426"/>
                </a:cubicBezTo>
                <a:cubicBezTo>
                  <a:pt x="34450" y="27611"/>
                  <a:pt x="34371" y="27761"/>
                  <a:pt x="34300" y="27902"/>
                </a:cubicBezTo>
                <a:cubicBezTo>
                  <a:pt x="33574" y="27960"/>
                  <a:pt x="32842" y="27994"/>
                  <a:pt x="32113" y="27994"/>
                </a:cubicBezTo>
                <a:cubicBezTo>
                  <a:pt x="31853" y="27994"/>
                  <a:pt x="31593" y="27990"/>
                  <a:pt x="31333" y="27981"/>
                </a:cubicBezTo>
                <a:cubicBezTo>
                  <a:pt x="31474" y="27761"/>
                  <a:pt x="31589" y="27426"/>
                  <a:pt x="31774" y="27021"/>
                </a:cubicBezTo>
                <a:cubicBezTo>
                  <a:pt x="32021" y="27033"/>
                  <a:pt x="32271" y="27038"/>
                  <a:pt x="32522" y="27038"/>
                </a:cubicBezTo>
                <a:cubicBezTo>
                  <a:pt x="33238" y="27038"/>
                  <a:pt x="33969" y="26994"/>
                  <a:pt x="34705" y="26916"/>
                </a:cubicBezTo>
                <a:close/>
                <a:moveTo>
                  <a:pt x="93692" y="27321"/>
                </a:moveTo>
                <a:cubicBezTo>
                  <a:pt x="94062" y="27461"/>
                  <a:pt x="94422" y="27611"/>
                  <a:pt x="94827" y="27761"/>
                </a:cubicBezTo>
                <a:cubicBezTo>
                  <a:pt x="94863" y="27761"/>
                  <a:pt x="94898" y="27796"/>
                  <a:pt x="94942" y="27796"/>
                </a:cubicBezTo>
                <a:cubicBezTo>
                  <a:pt x="94018" y="27796"/>
                  <a:pt x="93067" y="27831"/>
                  <a:pt x="92116" y="27902"/>
                </a:cubicBezTo>
                <a:cubicBezTo>
                  <a:pt x="91781" y="27946"/>
                  <a:pt x="91420" y="27981"/>
                  <a:pt x="91086" y="28016"/>
                </a:cubicBezTo>
                <a:cubicBezTo>
                  <a:pt x="91051" y="27981"/>
                  <a:pt x="91015" y="27981"/>
                  <a:pt x="90980" y="27981"/>
                </a:cubicBezTo>
                <a:cubicBezTo>
                  <a:pt x="90610" y="27831"/>
                  <a:pt x="90241" y="27726"/>
                  <a:pt x="89880" y="27576"/>
                </a:cubicBezTo>
                <a:cubicBezTo>
                  <a:pt x="90390" y="27541"/>
                  <a:pt x="90866" y="27505"/>
                  <a:pt x="91376" y="27426"/>
                </a:cubicBezTo>
                <a:cubicBezTo>
                  <a:pt x="92151" y="27391"/>
                  <a:pt x="92917" y="27321"/>
                  <a:pt x="93692" y="27321"/>
                </a:cubicBezTo>
                <a:close/>
                <a:moveTo>
                  <a:pt x="25426" y="26916"/>
                </a:moveTo>
                <a:cubicBezTo>
                  <a:pt x="26306" y="27285"/>
                  <a:pt x="27257" y="27541"/>
                  <a:pt x="28252" y="27726"/>
                </a:cubicBezTo>
                <a:cubicBezTo>
                  <a:pt x="28137" y="27866"/>
                  <a:pt x="28067" y="27946"/>
                  <a:pt x="27953" y="27981"/>
                </a:cubicBezTo>
                <a:cubicBezTo>
                  <a:pt x="27908" y="28006"/>
                  <a:pt x="27859" y="28018"/>
                  <a:pt x="27806" y="28018"/>
                </a:cubicBezTo>
                <a:cubicBezTo>
                  <a:pt x="27640" y="28018"/>
                  <a:pt x="27433" y="27909"/>
                  <a:pt x="27187" y="27796"/>
                </a:cubicBezTo>
                <a:cubicBezTo>
                  <a:pt x="26817" y="27611"/>
                  <a:pt x="26341" y="27356"/>
                  <a:pt x="25646" y="27356"/>
                </a:cubicBezTo>
                <a:cubicBezTo>
                  <a:pt x="25567" y="27321"/>
                  <a:pt x="25461" y="27285"/>
                  <a:pt x="25347" y="27206"/>
                </a:cubicBezTo>
                <a:lnTo>
                  <a:pt x="25276" y="27206"/>
                </a:lnTo>
                <a:cubicBezTo>
                  <a:pt x="25347" y="27100"/>
                  <a:pt x="25391" y="27021"/>
                  <a:pt x="25426" y="26916"/>
                </a:cubicBezTo>
                <a:close/>
                <a:moveTo>
                  <a:pt x="80151" y="26511"/>
                </a:moveTo>
                <a:cubicBezTo>
                  <a:pt x="80415" y="26801"/>
                  <a:pt x="80706" y="27065"/>
                  <a:pt x="81032" y="27285"/>
                </a:cubicBezTo>
                <a:cubicBezTo>
                  <a:pt x="80486" y="27426"/>
                  <a:pt x="79896" y="27576"/>
                  <a:pt x="79350" y="27761"/>
                </a:cubicBezTo>
                <a:cubicBezTo>
                  <a:pt x="79095" y="27866"/>
                  <a:pt x="78831" y="27946"/>
                  <a:pt x="78575" y="28051"/>
                </a:cubicBezTo>
                <a:cubicBezTo>
                  <a:pt x="78320" y="27796"/>
                  <a:pt x="78065" y="27541"/>
                  <a:pt x="77845" y="27241"/>
                </a:cubicBezTo>
                <a:cubicBezTo>
                  <a:pt x="77880" y="27241"/>
                  <a:pt x="77880" y="27241"/>
                  <a:pt x="77915" y="27206"/>
                </a:cubicBezTo>
                <a:cubicBezTo>
                  <a:pt x="78655" y="26916"/>
                  <a:pt x="79385" y="26695"/>
                  <a:pt x="80151" y="26511"/>
                </a:cubicBezTo>
                <a:close/>
                <a:moveTo>
                  <a:pt x="83752" y="26880"/>
                </a:moveTo>
                <a:cubicBezTo>
                  <a:pt x="84113" y="27100"/>
                  <a:pt x="84483" y="27321"/>
                  <a:pt x="84923" y="27505"/>
                </a:cubicBezTo>
                <a:cubicBezTo>
                  <a:pt x="84043" y="27646"/>
                  <a:pt x="83197" y="27831"/>
                  <a:pt x="82317" y="28051"/>
                </a:cubicBezTo>
                <a:cubicBezTo>
                  <a:pt x="82132" y="27946"/>
                  <a:pt x="81956" y="27831"/>
                  <a:pt x="81771" y="27726"/>
                </a:cubicBezTo>
                <a:cubicBezTo>
                  <a:pt x="81586" y="27611"/>
                  <a:pt x="81401" y="27461"/>
                  <a:pt x="81217" y="27356"/>
                </a:cubicBezTo>
                <a:cubicBezTo>
                  <a:pt x="82062" y="27136"/>
                  <a:pt x="82907" y="26986"/>
                  <a:pt x="83752" y="26880"/>
                </a:cubicBezTo>
                <a:close/>
                <a:moveTo>
                  <a:pt x="48571" y="26695"/>
                </a:moveTo>
                <a:cubicBezTo>
                  <a:pt x="48457" y="27065"/>
                  <a:pt x="48351" y="27426"/>
                  <a:pt x="48237" y="27796"/>
                </a:cubicBezTo>
                <a:cubicBezTo>
                  <a:pt x="47946" y="27866"/>
                  <a:pt x="47656" y="27902"/>
                  <a:pt x="47321" y="27946"/>
                </a:cubicBezTo>
                <a:cubicBezTo>
                  <a:pt x="46661" y="28051"/>
                  <a:pt x="45966" y="28122"/>
                  <a:pt x="45340" y="28166"/>
                </a:cubicBezTo>
                <a:cubicBezTo>
                  <a:pt x="45340" y="28086"/>
                  <a:pt x="45376" y="28016"/>
                  <a:pt x="45420" y="27946"/>
                </a:cubicBezTo>
                <a:cubicBezTo>
                  <a:pt x="45525" y="27646"/>
                  <a:pt x="45640" y="27356"/>
                  <a:pt x="45745" y="27065"/>
                </a:cubicBezTo>
                <a:cubicBezTo>
                  <a:pt x="46335" y="27065"/>
                  <a:pt x="46916" y="27021"/>
                  <a:pt x="47506" y="26916"/>
                </a:cubicBezTo>
                <a:cubicBezTo>
                  <a:pt x="47876" y="26880"/>
                  <a:pt x="48237" y="26801"/>
                  <a:pt x="48571" y="26695"/>
                </a:cubicBezTo>
                <a:close/>
                <a:moveTo>
                  <a:pt x="65449" y="24864"/>
                </a:moveTo>
                <a:cubicBezTo>
                  <a:pt x="65519" y="25040"/>
                  <a:pt x="65554" y="25225"/>
                  <a:pt x="65625" y="25445"/>
                </a:cubicBezTo>
                <a:cubicBezTo>
                  <a:pt x="65739" y="25850"/>
                  <a:pt x="65889" y="26255"/>
                  <a:pt x="65995" y="26660"/>
                </a:cubicBezTo>
                <a:cubicBezTo>
                  <a:pt x="65079" y="27206"/>
                  <a:pt x="64128" y="27726"/>
                  <a:pt x="63133" y="28166"/>
                </a:cubicBezTo>
                <a:cubicBezTo>
                  <a:pt x="63028" y="27681"/>
                  <a:pt x="62913" y="27206"/>
                  <a:pt x="62763" y="26731"/>
                </a:cubicBezTo>
                <a:cubicBezTo>
                  <a:pt x="62763" y="26625"/>
                  <a:pt x="62728" y="26511"/>
                  <a:pt x="62693" y="26440"/>
                </a:cubicBezTo>
                <a:cubicBezTo>
                  <a:pt x="63644" y="25965"/>
                  <a:pt x="64568" y="25445"/>
                  <a:pt x="65449" y="24864"/>
                </a:cubicBezTo>
                <a:close/>
                <a:moveTo>
                  <a:pt x="100145" y="26801"/>
                </a:moveTo>
                <a:lnTo>
                  <a:pt x="100145" y="26801"/>
                </a:lnTo>
                <a:cubicBezTo>
                  <a:pt x="100735" y="26880"/>
                  <a:pt x="101325" y="26951"/>
                  <a:pt x="101906" y="27021"/>
                </a:cubicBezTo>
                <a:cubicBezTo>
                  <a:pt x="102496" y="27136"/>
                  <a:pt x="103042" y="27241"/>
                  <a:pt x="103631" y="27356"/>
                </a:cubicBezTo>
                <a:cubicBezTo>
                  <a:pt x="104072" y="27646"/>
                  <a:pt x="104477" y="27902"/>
                  <a:pt x="104917" y="28201"/>
                </a:cubicBezTo>
                <a:cubicBezTo>
                  <a:pt x="104221" y="28016"/>
                  <a:pt x="103526" y="27866"/>
                  <a:pt x="102821" y="27761"/>
                </a:cubicBezTo>
                <a:cubicBezTo>
                  <a:pt x="102381" y="27681"/>
                  <a:pt x="101941" y="27611"/>
                  <a:pt x="101501" y="27541"/>
                </a:cubicBezTo>
                <a:cubicBezTo>
                  <a:pt x="101025" y="27285"/>
                  <a:pt x="100585" y="27065"/>
                  <a:pt x="100145" y="26801"/>
                </a:cubicBezTo>
                <a:close/>
                <a:moveTo>
                  <a:pt x="21279" y="26405"/>
                </a:moveTo>
                <a:cubicBezTo>
                  <a:pt x="22265" y="26801"/>
                  <a:pt x="23225" y="27285"/>
                  <a:pt x="24140" y="27761"/>
                </a:cubicBezTo>
                <a:cubicBezTo>
                  <a:pt x="23885" y="27902"/>
                  <a:pt x="23665" y="28051"/>
                  <a:pt x="23445" y="28236"/>
                </a:cubicBezTo>
                <a:cubicBezTo>
                  <a:pt x="22485" y="27681"/>
                  <a:pt x="21499" y="27206"/>
                  <a:pt x="20469" y="26801"/>
                </a:cubicBezTo>
                <a:cubicBezTo>
                  <a:pt x="20689" y="26695"/>
                  <a:pt x="20874" y="26581"/>
                  <a:pt x="21094" y="26475"/>
                </a:cubicBezTo>
                <a:cubicBezTo>
                  <a:pt x="21165" y="26475"/>
                  <a:pt x="21244" y="26440"/>
                  <a:pt x="21279" y="26405"/>
                </a:cubicBezTo>
                <a:close/>
                <a:moveTo>
                  <a:pt x="44095" y="27032"/>
                </a:moveTo>
                <a:cubicBezTo>
                  <a:pt x="44379" y="27032"/>
                  <a:pt x="44663" y="27043"/>
                  <a:pt x="44935" y="27065"/>
                </a:cubicBezTo>
                <a:lnTo>
                  <a:pt x="45640" y="27065"/>
                </a:lnTo>
                <a:cubicBezTo>
                  <a:pt x="45525" y="27356"/>
                  <a:pt x="45420" y="27646"/>
                  <a:pt x="45340" y="27902"/>
                </a:cubicBezTo>
                <a:cubicBezTo>
                  <a:pt x="45305" y="28016"/>
                  <a:pt x="45270" y="28086"/>
                  <a:pt x="45235" y="28166"/>
                </a:cubicBezTo>
                <a:cubicBezTo>
                  <a:pt x="44680" y="28201"/>
                  <a:pt x="44169" y="28201"/>
                  <a:pt x="43659" y="28236"/>
                </a:cubicBezTo>
                <a:cubicBezTo>
                  <a:pt x="43139" y="28236"/>
                  <a:pt x="42664" y="28236"/>
                  <a:pt x="42189" y="28271"/>
                </a:cubicBezTo>
                <a:cubicBezTo>
                  <a:pt x="42338" y="27902"/>
                  <a:pt x="42479" y="27505"/>
                  <a:pt x="42629" y="27100"/>
                </a:cubicBezTo>
                <a:cubicBezTo>
                  <a:pt x="42814" y="27100"/>
                  <a:pt x="43034" y="27065"/>
                  <a:pt x="43254" y="27065"/>
                </a:cubicBezTo>
                <a:cubicBezTo>
                  <a:pt x="43527" y="27043"/>
                  <a:pt x="43811" y="27032"/>
                  <a:pt x="44095" y="27032"/>
                </a:cubicBezTo>
                <a:close/>
                <a:moveTo>
                  <a:pt x="53854" y="25885"/>
                </a:moveTo>
                <a:lnTo>
                  <a:pt x="53854" y="25885"/>
                </a:lnTo>
                <a:cubicBezTo>
                  <a:pt x="53783" y="26361"/>
                  <a:pt x="53739" y="26845"/>
                  <a:pt x="53669" y="27321"/>
                </a:cubicBezTo>
                <a:cubicBezTo>
                  <a:pt x="52789" y="27681"/>
                  <a:pt x="51873" y="28016"/>
                  <a:pt x="50993" y="28271"/>
                </a:cubicBezTo>
                <a:cubicBezTo>
                  <a:pt x="51063" y="27866"/>
                  <a:pt x="51142" y="27461"/>
                  <a:pt x="51248" y="27021"/>
                </a:cubicBezTo>
                <a:cubicBezTo>
                  <a:pt x="52093" y="26731"/>
                  <a:pt x="52973" y="26326"/>
                  <a:pt x="53854" y="25885"/>
                </a:cubicBezTo>
                <a:close/>
                <a:moveTo>
                  <a:pt x="102346" y="26361"/>
                </a:moveTo>
                <a:lnTo>
                  <a:pt x="102346" y="26361"/>
                </a:lnTo>
                <a:cubicBezTo>
                  <a:pt x="103526" y="26625"/>
                  <a:pt x="104697" y="26951"/>
                  <a:pt x="105832" y="27321"/>
                </a:cubicBezTo>
                <a:cubicBezTo>
                  <a:pt x="106308" y="27646"/>
                  <a:pt x="106713" y="27981"/>
                  <a:pt x="107047" y="28201"/>
                </a:cubicBezTo>
                <a:cubicBezTo>
                  <a:pt x="107083" y="28201"/>
                  <a:pt x="107118" y="28236"/>
                  <a:pt x="107153" y="28271"/>
                </a:cubicBezTo>
                <a:cubicBezTo>
                  <a:pt x="106017" y="27902"/>
                  <a:pt x="104846" y="27541"/>
                  <a:pt x="103667" y="27285"/>
                </a:cubicBezTo>
                <a:cubicBezTo>
                  <a:pt x="103596" y="27241"/>
                  <a:pt x="103526" y="27206"/>
                  <a:pt x="103447" y="27136"/>
                </a:cubicBezTo>
                <a:cubicBezTo>
                  <a:pt x="103086" y="26916"/>
                  <a:pt x="102716" y="26660"/>
                  <a:pt x="102346" y="26361"/>
                </a:cubicBezTo>
                <a:close/>
                <a:moveTo>
                  <a:pt x="104547" y="26185"/>
                </a:moveTo>
                <a:cubicBezTo>
                  <a:pt x="105577" y="26511"/>
                  <a:pt x="106563" y="26845"/>
                  <a:pt x="107593" y="27206"/>
                </a:cubicBezTo>
                <a:cubicBezTo>
                  <a:pt x="108069" y="27576"/>
                  <a:pt x="108509" y="27946"/>
                  <a:pt x="108984" y="28271"/>
                </a:cubicBezTo>
                <a:cubicBezTo>
                  <a:pt x="107963" y="27902"/>
                  <a:pt x="106898" y="27541"/>
                  <a:pt x="105868" y="27241"/>
                </a:cubicBezTo>
                <a:cubicBezTo>
                  <a:pt x="105507" y="26951"/>
                  <a:pt x="105022" y="26581"/>
                  <a:pt x="104547" y="26185"/>
                </a:cubicBezTo>
                <a:close/>
                <a:moveTo>
                  <a:pt x="77184" y="26440"/>
                </a:moveTo>
                <a:cubicBezTo>
                  <a:pt x="77334" y="26695"/>
                  <a:pt x="77510" y="26951"/>
                  <a:pt x="77730" y="27206"/>
                </a:cubicBezTo>
                <a:cubicBezTo>
                  <a:pt x="76964" y="27541"/>
                  <a:pt x="76269" y="27902"/>
                  <a:pt x="75608" y="28307"/>
                </a:cubicBezTo>
                <a:cubicBezTo>
                  <a:pt x="75459" y="28051"/>
                  <a:pt x="75309" y="27831"/>
                  <a:pt x="75203" y="27576"/>
                </a:cubicBezTo>
                <a:cubicBezTo>
                  <a:pt x="75793" y="27171"/>
                  <a:pt x="76454" y="26766"/>
                  <a:pt x="77184" y="26440"/>
                </a:cubicBezTo>
                <a:close/>
                <a:moveTo>
                  <a:pt x="97759" y="27321"/>
                </a:moveTo>
                <a:cubicBezTo>
                  <a:pt x="99009" y="27356"/>
                  <a:pt x="100260" y="27461"/>
                  <a:pt x="101466" y="27611"/>
                </a:cubicBezTo>
                <a:cubicBezTo>
                  <a:pt x="101871" y="27866"/>
                  <a:pt x="102311" y="28086"/>
                  <a:pt x="102751" y="28307"/>
                </a:cubicBezTo>
                <a:cubicBezTo>
                  <a:pt x="101545" y="28122"/>
                  <a:pt x="100295" y="27981"/>
                  <a:pt x="99045" y="27902"/>
                </a:cubicBezTo>
                <a:cubicBezTo>
                  <a:pt x="99009" y="27866"/>
                  <a:pt x="98939" y="27831"/>
                  <a:pt x="98904" y="27831"/>
                </a:cubicBezTo>
                <a:cubicBezTo>
                  <a:pt x="98534" y="27646"/>
                  <a:pt x="98129" y="27461"/>
                  <a:pt x="97759" y="27321"/>
                </a:cubicBezTo>
                <a:close/>
                <a:moveTo>
                  <a:pt x="26491" y="27946"/>
                </a:moveTo>
                <a:lnTo>
                  <a:pt x="26491" y="27946"/>
                </a:lnTo>
                <a:cubicBezTo>
                  <a:pt x="26852" y="28051"/>
                  <a:pt x="27222" y="28201"/>
                  <a:pt x="27627" y="28307"/>
                </a:cubicBezTo>
                <a:cubicBezTo>
                  <a:pt x="27662" y="28307"/>
                  <a:pt x="27733" y="28342"/>
                  <a:pt x="27768" y="28386"/>
                </a:cubicBezTo>
                <a:cubicBezTo>
                  <a:pt x="27442" y="28271"/>
                  <a:pt x="27151" y="28201"/>
                  <a:pt x="26817" y="28122"/>
                </a:cubicBezTo>
                <a:lnTo>
                  <a:pt x="26817" y="28086"/>
                </a:lnTo>
                <a:cubicBezTo>
                  <a:pt x="26711" y="28051"/>
                  <a:pt x="26597" y="27981"/>
                  <a:pt x="26491" y="27946"/>
                </a:cubicBezTo>
                <a:close/>
                <a:moveTo>
                  <a:pt x="40058" y="26731"/>
                </a:moveTo>
                <a:cubicBezTo>
                  <a:pt x="39917" y="27065"/>
                  <a:pt x="39768" y="27391"/>
                  <a:pt x="39583" y="27681"/>
                </a:cubicBezTo>
                <a:cubicBezTo>
                  <a:pt x="39547" y="27726"/>
                  <a:pt x="39512" y="27726"/>
                  <a:pt x="39477" y="27726"/>
                </a:cubicBezTo>
                <a:cubicBezTo>
                  <a:pt x="39327" y="27761"/>
                  <a:pt x="39178" y="27831"/>
                  <a:pt x="38993" y="27866"/>
                </a:cubicBezTo>
                <a:cubicBezTo>
                  <a:pt x="38297" y="28086"/>
                  <a:pt x="37567" y="28236"/>
                  <a:pt x="36792" y="28386"/>
                </a:cubicBezTo>
                <a:cubicBezTo>
                  <a:pt x="36941" y="28086"/>
                  <a:pt x="37126" y="27831"/>
                  <a:pt x="37276" y="27541"/>
                </a:cubicBezTo>
                <a:cubicBezTo>
                  <a:pt x="38007" y="27356"/>
                  <a:pt x="38737" y="27171"/>
                  <a:pt x="39398" y="26951"/>
                </a:cubicBezTo>
                <a:cubicBezTo>
                  <a:pt x="39583" y="26880"/>
                  <a:pt x="39768" y="26801"/>
                  <a:pt x="39952" y="26766"/>
                </a:cubicBezTo>
                <a:cubicBezTo>
                  <a:pt x="39988" y="26731"/>
                  <a:pt x="40023" y="26731"/>
                  <a:pt x="40058" y="26731"/>
                </a:cubicBezTo>
                <a:close/>
                <a:moveTo>
                  <a:pt x="17317" y="26035"/>
                </a:moveTo>
                <a:cubicBezTo>
                  <a:pt x="18347" y="26220"/>
                  <a:pt x="19334" y="26475"/>
                  <a:pt x="20284" y="26845"/>
                </a:cubicBezTo>
                <a:cubicBezTo>
                  <a:pt x="19739" y="27241"/>
                  <a:pt x="19228" y="27796"/>
                  <a:pt x="18788" y="28421"/>
                </a:cubicBezTo>
                <a:cubicBezTo>
                  <a:pt x="17793" y="28051"/>
                  <a:pt x="16763" y="27796"/>
                  <a:pt x="15662" y="27611"/>
                </a:cubicBezTo>
                <a:cubicBezTo>
                  <a:pt x="16147" y="26986"/>
                  <a:pt x="16692" y="26440"/>
                  <a:pt x="17317" y="26035"/>
                </a:cubicBezTo>
                <a:close/>
                <a:moveTo>
                  <a:pt x="68011" y="25375"/>
                </a:moveTo>
                <a:cubicBezTo>
                  <a:pt x="68090" y="25595"/>
                  <a:pt x="68160" y="25850"/>
                  <a:pt x="68231" y="26106"/>
                </a:cubicBezTo>
                <a:cubicBezTo>
                  <a:pt x="68345" y="26475"/>
                  <a:pt x="68451" y="26845"/>
                  <a:pt x="68565" y="27171"/>
                </a:cubicBezTo>
                <a:cubicBezTo>
                  <a:pt x="67940" y="27646"/>
                  <a:pt x="67280" y="28086"/>
                  <a:pt x="66620" y="28456"/>
                </a:cubicBezTo>
                <a:cubicBezTo>
                  <a:pt x="66584" y="28342"/>
                  <a:pt x="66549" y="28236"/>
                  <a:pt x="66505" y="28122"/>
                </a:cubicBezTo>
                <a:cubicBezTo>
                  <a:pt x="66399" y="27646"/>
                  <a:pt x="66250" y="27171"/>
                  <a:pt x="66109" y="26695"/>
                </a:cubicBezTo>
                <a:cubicBezTo>
                  <a:pt x="66769" y="26290"/>
                  <a:pt x="67430" y="25850"/>
                  <a:pt x="68011" y="25375"/>
                </a:cubicBezTo>
                <a:close/>
                <a:moveTo>
                  <a:pt x="89695" y="27611"/>
                </a:moveTo>
                <a:cubicBezTo>
                  <a:pt x="90100" y="27761"/>
                  <a:pt x="90461" y="27902"/>
                  <a:pt x="90866" y="28016"/>
                </a:cubicBezTo>
                <a:cubicBezTo>
                  <a:pt x="89730" y="28122"/>
                  <a:pt x="88665" y="28271"/>
                  <a:pt x="87564" y="28456"/>
                </a:cubicBezTo>
                <a:cubicBezTo>
                  <a:pt x="87459" y="28386"/>
                  <a:pt x="87309" y="28342"/>
                  <a:pt x="87159" y="28307"/>
                </a:cubicBezTo>
                <a:cubicBezTo>
                  <a:pt x="86939" y="28201"/>
                  <a:pt x="86719" y="28122"/>
                  <a:pt x="86499" y="28051"/>
                </a:cubicBezTo>
                <a:cubicBezTo>
                  <a:pt x="87529" y="27866"/>
                  <a:pt x="88594" y="27726"/>
                  <a:pt x="89695" y="27611"/>
                </a:cubicBezTo>
                <a:close/>
                <a:moveTo>
                  <a:pt x="25866" y="27461"/>
                </a:moveTo>
                <a:lnTo>
                  <a:pt x="25866" y="27461"/>
                </a:lnTo>
                <a:cubicBezTo>
                  <a:pt x="26412" y="27505"/>
                  <a:pt x="26817" y="27681"/>
                  <a:pt x="27151" y="27866"/>
                </a:cubicBezTo>
                <a:cubicBezTo>
                  <a:pt x="27387" y="28000"/>
                  <a:pt x="27604" y="28097"/>
                  <a:pt x="27790" y="28097"/>
                </a:cubicBezTo>
                <a:cubicBezTo>
                  <a:pt x="27861" y="28097"/>
                  <a:pt x="27927" y="28083"/>
                  <a:pt x="27988" y="28051"/>
                </a:cubicBezTo>
                <a:cubicBezTo>
                  <a:pt x="28102" y="28016"/>
                  <a:pt x="28208" y="27902"/>
                  <a:pt x="28322" y="27761"/>
                </a:cubicBezTo>
                <a:cubicBezTo>
                  <a:pt x="29238" y="27902"/>
                  <a:pt x="30189" y="28016"/>
                  <a:pt x="31184" y="28051"/>
                </a:cubicBezTo>
                <a:cubicBezTo>
                  <a:pt x="30964" y="28386"/>
                  <a:pt x="30743" y="28527"/>
                  <a:pt x="30488" y="28562"/>
                </a:cubicBezTo>
                <a:cubicBezTo>
                  <a:pt x="29388" y="28456"/>
                  <a:pt x="28287" y="28271"/>
                  <a:pt x="27257" y="28016"/>
                </a:cubicBezTo>
                <a:cubicBezTo>
                  <a:pt x="27037" y="27946"/>
                  <a:pt x="26852" y="27866"/>
                  <a:pt x="26632" y="27796"/>
                </a:cubicBezTo>
                <a:cubicBezTo>
                  <a:pt x="26377" y="27681"/>
                  <a:pt x="26121" y="27576"/>
                  <a:pt x="25866" y="27461"/>
                </a:cubicBezTo>
                <a:close/>
                <a:moveTo>
                  <a:pt x="95118" y="27866"/>
                </a:moveTo>
                <a:cubicBezTo>
                  <a:pt x="95602" y="28051"/>
                  <a:pt x="96042" y="28236"/>
                  <a:pt x="96483" y="28421"/>
                </a:cubicBezTo>
                <a:cubicBezTo>
                  <a:pt x="95417" y="28421"/>
                  <a:pt x="94317" y="28456"/>
                  <a:pt x="93216" y="28491"/>
                </a:cubicBezTo>
                <a:cubicBezTo>
                  <a:pt x="93031" y="28527"/>
                  <a:pt x="92811" y="28527"/>
                  <a:pt x="92626" y="28562"/>
                </a:cubicBezTo>
                <a:cubicBezTo>
                  <a:pt x="92186" y="28386"/>
                  <a:pt x="91746" y="28236"/>
                  <a:pt x="91271" y="28086"/>
                </a:cubicBezTo>
                <a:cubicBezTo>
                  <a:pt x="91561" y="28051"/>
                  <a:pt x="91861" y="28016"/>
                  <a:pt x="92151" y="28016"/>
                </a:cubicBezTo>
                <a:cubicBezTo>
                  <a:pt x="93137" y="27946"/>
                  <a:pt x="94167" y="27902"/>
                  <a:pt x="95118" y="27866"/>
                </a:cubicBezTo>
                <a:close/>
                <a:moveTo>
                  <a:pt x="56565" y="26070"/>
                </a:moveTo>
                <a:cubicBezTo>
                  <a:pt x="56601" y="26546"/>
                  <a:pt x="56645" y="26986"/>
                  <a:pt x="56645" y="27426"/>
                </a:cubicBezTo>
                <a:cubicBezTo>
                  <a:pt x="56240" y="27611"/>
                  <a:pt x="55800" y="27796"/>
                  <a:pt x="55359" y="27981"/>
                </a:cubicBezTo>
                <a:cubicBezTo>
                  <a:pt x="54805" y="28201"/>
                  <a:pt x="54224" y="28421"/>
                  <a:pt x="53669" y="28606"/>
                </a:cubicBezTo>
                <a:cubicBezTo>
                  <a:pt x="53704" y="28201"/>
                  <a:pt x="53739" y="27796"/>
                  <a:pt x="53783" y="27391"/>
                </a:cubicBezTo>
                <a:cubicBezTo>
                  <a:pt x="54329" y="27136"/>
                  <a:pt x="54884" y="26880"/>
                  <a:pt x="55465" y="26625"/>
                </a:cubicBezTo>
                <a:cubicBezTo>
                  <a:pt x="55835" y="26440"/>
                  <a:pt x="56205" y="26255"/>
                  <a:pt x="56565" y="26070"/>
                </a:cubicBezTo>
                <a:close/>
                <a:moveTo>
                  <a:pt x="85037" y="27576"/>
                </a:moveTo>
                <a:cubicBezTo>
                  <a:pt x="85434" y="27726"/>
                  <a:pt x="85803" y="27866"/>
                  <a:pt x="86173" y="28016"/>
                </a:cubicBezTo>
                <a:cubicBezTo>
                  <a:pt x="85214" y="28201"/>
                  <a:pt x="84263" y="28386"/>
                  <a:pt x="83347" y="28606"/>
                </a:cubicBezTo>
                <a:cubicBezTo>
                  <a:pt x="83057" y="28421"/>
                  <a:pt x="82757" y="28271"/>
                  <a:pt x="82431" y="28086"/>
                </a:cubicBezTo>
                <a:cubicBezTo>
                  <a:pt x="83312" y="27902"/>
                  <a:pt x="84192" y="27726"/>
                  <a:pt x="85037" y="27576"/>
                </a:cubicBezTo>
                <a:close/>
                <a:moveTo>
                  <a:pt x="27953" y="28271"/>
                </a:moveTo>
                <a:lnTo>
                  <a:pt x="27953" y="28271"/>
                </a:lnTo>
                <a:cubicBezTo>
                  <a:pt x="28578" y="28421"/>
                  <a:pt x="29238" y="28527"/>
                  <a:pt x="29898" y="28606"/>
                </a:cubicBezTo>
                <a:cubicBezTo>
                  <a:pt x="29643" y="28606"/>
                  <a:pt x="29388" y="28606"/>
                  <a:pt x="29088" y="28641"/>
                </a:cubicBezTo>
                <a:cubicBezTo>
                  <a:pt x="28947" y="28606"/>
                  <a:pt x="28798" y="28562"/>
                  <a:pt x="28692" y="28527"/>
                </a:cubicBezTo>
                <a:cubicBezTo>
                  <a:pt x="28428" y="28421"/>
                  <a:pt x="28173" y="28342"/>
                  <a:pt x="27953" y="28271"/>
                </a:cubicBezTo>
                <a:close/>
                <a:moveTo>
                  <a:pt x="37162" y="27541"/>
                </a:moveTo>
                <a:cubicBezTo>
                  <a:pt x="37012" y="27831"/>
                  <a:pt x="36836" y="28122"/>
                  <a:pt x="36686" y="28386"/>
                </a:cubicBezTo>
                <a:cubicBezTo>
                  <a:pt x="35806" y="28527"/>
                  <a:pt x="34925" y="28606"/>
                  <a:pt x="34010" y="28641"/>
                </a:cubicBezTo>
                <a:cubicBezTo>
                  <a:pt x="34151" y="28456"/>
                  <a:pt x="34265" y="28236"/>
                  <a:pt x="34371" y="27981"/>
                </a:cubicBezTo>
                <a:cubicBezTo>
                  <a:pt x="34705" y="27946"/>
                  <a:pt x="35075" y="27902"/>
                  <a:pt x="35401" y="27866"/>
                </a:cubicBezTo>
                <a:cubicBezTo>
                  <a:pt x="35991" y="27796"/>
                  <a:pt x="36572" y="27681"/>
                  <a:pt x="37162" y="27541"/>
                </a:cubicBezTo>
                <a:close/>
                <a:moveTo>
                  <a:pt x="42514" y="27136"/>
                </a:moveTo>
                <a:lnTo>
                  <a:pt x="42514" y="27136"/>
                </a:lnTo>
                <a:cubicBezTo>
                  <a:pt x="42373" y="27505"/>
                  <a:pt x="42224" y="27902"/>
                  <a:pt x="42074" y="28271"/>
                </a:cubicBezTo>
                <a:cubicBezTo>
                  <a:pt x="41123" y="28342"/>
                  <a:pt x="40208" y="28421"/>
                  <a:pt x="39213" y="28641"/>
                </a:cubicBezTo>
                <a:cubicBezTo>
                  <a:pt x="39363" y="28342"/>
                  <a:pt x="39512" y="28051"/>
                  <a:pt x="39653" y="27761"/>
                </a:cubicBezTo>
                <a:cubicBezTo>
                  <a:pt x="40718" y="27461"/>
                  <a:pt x="41493" y="27241"/>
                  <a:pt x="42514" y="27136"/>
                </a:cubicBezTo>
                <a:close/>
                <a:moveTo>
                  <a:pt x="95382" y="27866"/>
                </a:moveTo>
                <a:cubicBezTo>
                  <a:pt x="96623" y="27866"/>
                  <a:pt x="97838" y="27902"/>
                  <a:pt x="99045" y="27981"/>
                </a:cubicBezTo>
                <a:cubicBezTo>
                  <a:pt x="99485" y="28201"/>
                  <a:pt x="99960" y="28421"/>
                  <a:pt x="100400" y="28641"/>
                </a:cubicBezTo>
                <a:cubicBezTo>
                  <a:pt x="99194" y="28491"/>
                  <a:pt x="97979" y="28456"/>
                  <a:pt x="96738" y="28421"/>
                </a:cubicBezTo>
                <a:cubicBezTo>
                  <a:pt x="96263" y="28236"/>
                  <a:pt x="95822" y="28051"/>
                  <a:pt x="95382" y="27866"/>
                </a:cubicBezTo>
                <a:close/>
                <a:moveTo>
                  <a:pt x="34265" y="27981"/>
                </a:moveTo>
                <a:lnTo>
                  <a:pt x="34265" y="27981"/>
                </a:lnTo>
                <a:cubicBezTo>
                  <a:pt x="34151" y="28236"/>
                  <a:pt x="34045" y="28456"/>
                  <a:pt x="33895" y="28676"/>
                </a:cubicBezTo>
                <a:cubicBezTo>
                  <a:pt x="33610" y="28686"/>
                  <a:pt x="33325" y="28690"/>
                  <a:pt x="33041" y="28690"/>
                </a:cubicBezTo>
                <a:cubicBezTo>
                  <a:pt x="32266" y="28690"/>
                  <a:pt x="31498" y="28657"/>
                  <a:pt x="30743" y="28606"/>
                </a:cubicBezTo>
                <a:cubicBezTo>
                  <a:pt x="30928" y="28527"/>
                  <a:pt x="31113" y="28342"/>
                  <a:pt x="31289" y="28086"/>
                </a:cubicBezTo>
                <a:cubicBezTo>
                  <a:pt x="31538" y="28095"/>
                  <a:pt x="31786" y="28100"/>
                  <a:pt x="32034" y="28100"/>
                </a:cubicBezTo>
                <a:cubicBezTo>
                  <a:pt x="32778" y="28100"/>
                  <a:pt x="33519" y="28060"/>
                  <a:pt x="34265" y="27981"/>
                </a:cubicBezTo>
                <a:close/>
                <a:moveTo>
                  <a:pt x="59682" y="26185"/>
                </a:moveTo>
                <a:cubicBezTo>
                  <a:pt x="59726" y="26255"/>
                  <a:pt x="59726" y="26361"/>
                  <a:pt x="59761" y="26475"/>
                </a:cubicBezTo>
                <a:cubicBezTo>
                  <a:pt x="59832" y="26845"/>
                  <a:pt x="59902" y="27206"/>
                  <a:pt x="59946" y="27576"/>
                </a:cubicBezTo>
                <a:cubicBezTo>
                  <a:pt x="58951" y="28016"/>
                  <a:pt x="57886" y="28421"/>
                  <a:pt x="56821" y="28782"/>
                </a:cubicBezTo>
                <a:cubicBezTo>
                  <a:pt x="56821" y="28491"/>
                  <a:pt x="56786" y="28201"/>
                  <a:pt x="56786" y="27946"/>
                </a:cubicBezTo>
                <a:cubicBezTo>
                  <a:pt x="56750" y="27796"/>
                  <a:pt x="56750" y="27646"/>
                  <a:pt x="56750" y="27505"/>
                </a:cubicBezTo>
                <a:cubicBezTo>
                  <a:pt x="57745" y="27065"/>
                  <a:pt x="58731" y="26625"/>
                  <a:pt x="59682" y="26185"/>
                </a:cubicBezTo>
                <a:close/>
                <a:moveTo>
                  <a:pt x="27257" y="28307"/>
                </a:moveTo>
                <a:lnTo>
                  <a:pt x="27257" y="28307"/>
                </a:lnTo>
                <a:cubicBezTo>
                  <a:pt x="27592" y="28421"/>
                  <a:pt x="27917" y="28491"/>
                  <a:pt x="28287" y="28562"/>
                </a:cubicBezTo>
                <a:cubicBezTo>
                  <a:pt x="28393" y="28641"/>
                  <a:pt x="28507" y="28676"/>
                  <a:pt x="28613" y="28712"/>
                </a:cubicBezTo>
                <a:cubicBezTo>
                  <a:pt x="28507" y="28747"/>
                  <a:pt x="28358" y="28782"/>
                  <a:pt x="28252" y="28826"/>
                </a:cubicBezTo>
                <a:cubicBezTo>
                  <a:pt x="27917" y="28641"/>
                  <a:pt x="27592" y="28491"/>
                  <a:pt x="27257" y="28307"/>
                </a:cubicBezTo>
                <a:close/>
                <a:moveTo>
                  <a:pt x="74649" y="26660"/>
                </a:moveTo>
                <a:cubicBezTo>
                  <a:pt x="74763" y="26951"/>
                  <a:pt x="74913" y="27241"/>
                  <a:pt x="75089" y="27541"/>
                </a:cubicBezTo>
                <a:cubicBezTo>
                  <a:pt x="74508" y="27946"/>
                  <a:pt x="73953" y="28386"/>
                  <a:pt x="73407" y="28826"/>
                </a:cubicBezTo>
                <a:cubicBezTo>
                  <a:pt x="73293" y="28491"/>
                  <a:pt x="73152" y="28166"/>
                  <a:pt x="73038" y="27831"/>
                </a:cubicBezTo>
                <a:cubicBezTo>
                  <a:pt x="73592" y="27391"/>
                  <a:pt x="74103" y="27021"/>
                  <a:pt x="74649" y="26660"/>
                </a:cubicBezTo>
                <a:close/>
                <a:moveTo>
                  <a:pt x="81111" y="27356"/>
                </a:moveTo>
                <a:cubicBezTo>
                  <a:pt x="81331" y="27505"/>
                  <a:pt x="81516" y="27646"/>
                  <a:pt x="81736" y="27796"/>
                </a:cubicBezTo>
                <a:cubicBezTo>
                  <a:pt x="81877" y="27866"/>
                  <a:pt x="82062" y="27981"/>
                  <a:pt x="82211" y="28086"/>
                </a:cubicBezTo>
                <a:cubicBezTo>
                  <a:pt x="81331" y="28307"/>
                  <a:pt x="80451" y="28562"/>
                  <a:pt x="79535" y="28861"/>
                </a:cubicBezTo>
                <a:cubicBezTo>
                  <a:pt x="79491" y="28826"/>
                  <a:pt x="79456" y="28782"/>
                  <a:pt x="79421" y="28747"/>
                </a:cubicBezTo>
                <a:cubicBezTo>
                  <a:pt x="79165" y="28562"/>
                  <a:pt x="78910" y="28342"/>
                  <a:pt x="78655" y="28122"/>
                </a:cubicBezTo>
                <a:cubicBezTo>
                  <a:pt x="78910" y="28016"/>
                  <a:pt x="79130" y="27946"/>
                  <a:pt x="79385" y="27866"/>
                </a:cubicBezTo>
                <a:cubicBezTo>
                  <a:pt x="79975" y="27646"/>
                  <a:pt x="80521" y="27505"/>
                  <a:pt x="81111" y="27356"/>
                </a:cubicBezTo>
                <a:close/>
                <a:moveTo>
                  <a:pt x="70247" y="25885"/>
                </a:moveTo>
                <a:cubicBezTo>
                  <a:pt x="70432" y="26475"/>
                  <a:pt x="70617" y="27100"/>
                  <a:pt x="70766" y="27681"/>
                </a:cubicBezTo>
                <a:cubicBezTo>
                  <a:pt x="70247" y="28122"/>
                  <a:pt x="69736" y="28562"/>
                  <a:pt x="69190" y="28932"/>
                </a:cubicBezTo>
                <a:cubicBezTo>
                  <a:pt x="69041" y="28421"/>
                  <a:pt x="68856" y="27902"/>
                  <a:pt x="68706" y="27356"/>
                </a:cubicBezTo>
                <a:cubicBezTo>
                  <a:pt x="68706" y="27321"/>
                  <a:pt x="68671" y="27285"/>
                  <a:pt x="68671" y="27206"/>
                </a:cubicBezTo>
                <a:cubicBezTo>
                  <a:pt x="69226" y="26801"/>
                  <a:pt x="69736" y="26361"/>
                  <a:pt x="70247" y="25885"/>
                </a:cubicBezTo>
                <a:close/>
                <a:moveTo>
                  <a:pt x="91051" y="28086"/>
                </a:moveTo>
                <a:cubicBezTo>
                  <a:pt x="91526" y="28236"/>
                  <a:pt x="91966" y="28421"/>
                  <a:pt x="92406" y="28562"/>
                </a:cubicBezTo>
                <a:cubicBezTo>
                  <a:pt x="91235" y="28641"/>
                  <a:pt x="90100" y="28782"/>
                  <a:pt x="88920" y="28967"/>
                </a:cubicBezTo>
                <a:cubicBezTo>
                  <a:pt x="88515" y="28826"/>
                  <a:pt x="88154" y="28641"/>
                  <a:pt x="87749" y="28491"/>
                </a:cubicBezTo>
                <a:cubicBezTo>
                  <a:pt x="88814" y="28342"/>
                  <a:pt x="89950" y="28201"/>
                  <a:pt x="91051" y="28086"/>
                </a:cubicBezTo>
                <a:close/>
                <a:moveTo>
                  <a:pt x="25241" y="27646"/>
                </a:moveTo>
                <a:lnTo>
                  <a:pt x="25241" y="27646"/>
                </a:lnTo>
                <a:cubicBezTo>
                  <a:pt x="25752" y="27866"/>
                  <a:pt x="26271" y="28016"/>
                  <a:pt x="26782" y="28201"/>
                </a:cubicBezTo>
                <a:cubicBezTo>
                  <a:pt x="27257" y="28421"/>
                  <a:pt x="27697" y="28641"/>
                  <a:pt x="28137" y="28861"/>
                </a:cubicBezTo>
                <a:lnTo>
                  <a:pt x="28102" y="28861"/>
                </a:lnTo>
                <a:cubicBezTo>
                  <a:pt x="27953" y="28896"/>
                  <a:pt x="27847" y="28967"/>
                  <a:pt x="27733" y="29002"/>
                </a:cubicBezTo>
                <a:cubicBezTo>
                  <a:pt x="27592" y="28932"/>
                  <a:pt x="27477" y="28861"/>
                  <a:pt x="27328" y="28826"/>
                </a:cubicBezTo>
                <a:cubicBezTo>
                  <a:pt x="26632" y="28421"/>
                  <a:pt x="25972" y="28016"/>
                  <a:pt x="25241" y="27646"/>
                </a:cubicBezTo>
                <a:close/>
                <a:moveTo>
                  <a:pt x="51142" y="27065"/>
                </a:moveTo>
                <a:lnTo>
                  <a:pt x="51142" y="27065"/>
                </a:lnTo>
                <a:cubicBezTo>
                  <a:pt x="51063" y="27461"/>
                  <a:pt x="50993" y="27902"/>
                  <a:pt x="50922" y="28307"/>
                </a:cubicBezTo>
                <a:cubicBezTo>
                  <a:pt x="49927" y="28606"/>
                  <a:pt x="48976" y="28826"/>
                  <a:pt x="48017" y="29002"/>
                </a:cubicBezTo>
                <a:cubicBezTo>
                  <a:pt x="48017" y="28932"/>
                  <a:pt x="48017" y="28896"/>
                  <a:pt x="48061" y="28861"/>
                </a:cubicBezTo>
                <a:cubicBezTo>
                  <a:pt x="48131" y="28527"/>
                  <a:pt x="48237" y="28201"/>
                  <a:pt x="48316" y="27866"/>
                </a:cubicBezTo>
                <a:cubicBezTo>
                  <a:pt x="49267" y="27681"/>
                  <a:pt x="50183" y="27426"/>
                  <a:pt x="51142" y="27065"/>
                </a:cubicBezTo>
                <a:close/>
                <a:moveTo>
                  <a:pt x="39547" y="27796"/>
                </a:moveTo>
                <a:cubicBezTo>
                  <a:pt x="39398" y="28086"/>
                  <a:pt x="39257" y="28386"/>
                  <a:pt x="39107" y="28641"/>
                </a:cubicBezTo>
                <a:cubicBezTo>
                  <a:pt x="38993" y="28676"/>
                  <a:pt x="38922" y="28676"/>
                  <a:pt x="38852" y="28712"/>
                </a:cubicBezTo>
                <a:cubicBezTo>
                  <a:pt x="38042" y="28896"/>
                  <a:pt x="37162" y="29002"/>
                  <a:pt x="36281" y="29081"/>
                </a:cubicBezTo>
                <a:cubicBezTo>
                  <a:pt x="36431" y="28896"/>
                  <a:pt x="36572" y="28676"/>
                  <a:pt x="36721" y="28456"/>
                </a:cubicBezTo>
                <a:cubicBezTo>
                  <a:pt x="37531" y="28342"/>
                  <a:pt x="38297" y="28166"/>
                  <a:pt x="39037" y="27946"/>
                </a:cubicBezTo>
                <a:cubicBezTo>
                  <a:pt x="39178" y="27902"/>
                  <a:pt x="39363" y="27866"/>
                  <a:pt x="39512" y="27831"/>
                </a:cubicBezTo>
                <a:cubicBezTo>
                  <a:pt x="39512" y="27796"/>
                  <a:pt x="39512" y="27796"/>
                  <a:pt x="39547" y="27796"/>
                </a:cubicBezTo>
                <a:close/>
                <a:moveTo>
                  <a:pt x="86314" y="28086"/>
                </a:moveTo>
                <a:cubicBezTo>
                  <a:pt x="86613" y="28166"/>
                  <a:pt x="86869" y="28271"/>
                  <a:pt x="87124" y="28386"/>
                </a:cubicBezTo>
                <a:cubicBezTo>
                  <a:pt x="87238" y="28421"/>
                  <a:pt x="87309" y="28456"/>
                  <a:pt x="87379" y="28456"/>
                </a:cubicBezTo>
                <a:cubicBezTo>
                  <a:pt x="86358" y="28641"/>
                  <a:pt x="85328" y="28861"/>
                  <a:pt x="84333" y="29081"/>
                </a:cubicBezTo>
                <a:cubicBezTo>
                  <a:pt x="84228" y="29046"/>
                  <a:pt x="84157" y="29002"/>
                  <a:pt x="84078" y="28967"/>
                </a:cubicBezTo>
                <a:cubicBezTo>
                  <a:pt x="83893" y="28861"/>
                  <a:pt x="83673" y="28747"/>
                  <a:pt x="83453" y="28641"/>
                </a:cubicBezTo>
                <a:cubicBezTo>
                  <a:pt x="84412" y="28421"/>
                  <a:pt x="85328" y="28236"/>
                  <a:pt x="86314" y="28086"/>
                </a:cubicBezTo>
                <a:close/>
                <a:moveTo>
                  <a:pt x="101686" y="27646"/>
                </a:moveTo>
                <a:lnTo>
                  <a:pt x="101686" y="27646"/>
                </a:lnTo>
                <a:cubicBezTo>
                  <a:pt x="102056" y="27726"/>
                  <a:pt x="102425" y="27761"/>
                  <a:pt x="102786" y="27831"/>
                </a:cubicBezTo>
                <a:cubicBezTo>
                  <a:pt x="103596" y="27981"/>
                  <a:pt x="104406" y="28122"/>
                  <a:pt x="105172" y="28342"/>
                </a:cubicBezTo>
                <a:cubicBezTo>
                  <a:pt x="105577" y="28606"/>
                  <a:pt x="106017" y="28861"/>
                  <a:pt x="106422" y="29081"/>
                </a:cubicBezTo>
                <a:cubicBezTo>
                  <a:pt x="105947" y="28967"/>
                  <a:pt x="105507" y="28861"/>
                  <a:pt x="105022" y="28747"/>
                </a:cubicBezTo>
                <a:cubicBezTo>
                  <a:pt x="104362" y="28606"/>
                  <a:pt x="103702" y="28456"/>
                  <a:pt x="103006" y="28342"/>
                </a:cubicBezTo>
                <a:cubicBezTo>
                  <a:pt x="102971" y="28342"/>
                  <a:pt x="102901" y="28307"/>
                  <a:pt x="102865" y="28271"/>
                </a:cubicBezTo>
                <a:cubicBezTo>
                  <a:pt x="102460" y="28086"/>
                  <a:pt x="102091" y="27866"/>
                  <a:pt x="101686" y="27646"/>
                </a:cubicBezTo>
                <a:close/>
                <a:moveTo>
                  <a:pt x="30523" y="28676"/>
                </a:moveTo>
                <a:cubicBezTo>
                  <a:pt x="31329" y="28728"/>
                  <a:pt x="32135" y="28761"/>
                  <a:pt x="32940" y="28761"/>
                </a:cubicBezTo>
                <a:cubicBezTo>
                  <a:pt x="33235" y="28761"/>
                  <a:pt x="33530" y="28756"/>
                  <a:pt x="33825" y="28747"/>
                </a:cubicBezTo>
                <a:lnTo>
                  <a:pt x="33825" y="28747"/>
                </a:lnTo>
                <a:cubicBezTo>
                  <a:pt x="33710" y="28896"/>
                  <a:pt x="33570" y="29046"/>
                  <a:pt x="33420" y="29152"/>
                </a:cubicBezTo>
                <a:cubicBezTo>
                  <a:pt x="32170" y="29117"/>
                  <a:pt x="30893" y="29002"/>
                  <a:pt x="29678" y="28782"/>
                </a:cubicBezTo>
                <a:cubicBezTo>
                  <a:pt x="29573" y="28747"/>
                  <a:pt x="29458" y="28712"/>
                  <a:pt x="29308" y="28676"/>
                </a:cubicBezTo>
                <a:close/>
                <a:moveTo>
                  <a:pt x="36616" y="28491"/>
                </a:moveTo>
                <a:cubicBezTo>
                  <a:pt x="36466" y="28676"/>
                  <a:pt x="36316" y="28896"/>
                  <a:pt x="36176" y="29117"/>
                </a:cubicBezTo>
                <a:cubicBezTo>
                  <a:pt x="35578" y="29141"/>
                  <a:pt x="34945" y="29166"/>
                  <a:pt x="34314" y="29166"/>
                </a:cubicBezTo>
                <a:cubicBezTo>
                  <a:pt x="34053" y="29166"/>
                  <a:pt x="33792" y="29162"/>
                  <a:pt x="33534" y="29152"/>
                </a:cubicBezTo>
                <a:cubicBezTo>
                  <a:pt x="33675" y="29046"/>
                  <a:pt x="33825" y="28896"/>
                  <a:pt x="33930" y="28747"/>
                </a:cubicBezTo>
                <a:cubicBezTo>
                  <a:pt x="34705" y="28712"/>
                  <a:pt x="35436" y="28641"/>
                  <a:pt x="36176" y="28527"/>
                </a:cubicBezTo>
                <a:cubicBezTo>
                  <a:pt x="36316" y="28527"/>
                  <a:pt x="36466" y="28491"/>
                  <a:pt x="36616" y="28491"/>
                </a:cubicBezTo>
                <a:close/>
                <a:moveTo>
                  <a:pt x="2606" y="27726"/>
                </a:moveTo>
                <a:cubicBezTo>
                  <a:pt x="3486" y="27761"/>
                  <a:pt x="4402" y="27796"/>
                  <a:pt x="5282" y="27796"/>
                </a:cubicBezTo>
                <a:cubicBezTo>
                  <a:pt x="4701" y="28236"/>
                  <a:pt x="4111" y="28712"/>
                  <a:pt x="3522" y="29187"/>
                </a:cubicBezTo>
                <a:cubicBezTo>
                  <a:pt x="2641" y="29152"/>
                  <a:pt x="1761" y="29046"/>
                  <a:pt x="880" y="28967"/>
                </a:cubicBezTo>
                <a:cubicBezTo>
                  <a:pt x="1435" y="28562"/>
                  <a:pt x="2016" y="28122"/>
                  <a:pt x="2606" y="27726"/>
                </a:cubicBezTo>
                <a:close/>
                <a:moveTo>
                  <a:pt x="77774" y="27285"/>
                </a:moveTo>
                <a:cubicBezTo>
                  <a:pt x="77994" y="27576"/>
                  <a:pt x="78250" y="27831"/>
                  <a:pt x="78505" y="28086"/>
                </a:cubicBezTo>
                <a:cubicBezTo>
                  <a:pt x="77695" y="28421"/>
                  <a:pt x="76964" y="28782"/>
                  <a:pt x="76234" y="29187"/>
                </a:cubicBezTo>
                <a:cubicBezTo>
                  <a:pt x="76049" y="28932"/>
                  <a:pt x="75864" y="28641"/>
                  <a:pt x="75679" y="28386"/>
                </a:cubicBezTo>
                <a:cubicBezTo>
                  <a:pt x="76339" y="27981"/>
                  <a:pt x="76999" y="27611"/>
                  <a:pt x="77774" y="27285"/>
                </a:cubicBezTo>
                <a:close/>
                <a:moveTo>
                  <a:pt x="95795" y="28513"/>
                </a:moveTo>
                <a:cubicBezTo>
                  <a:pt x="96099" y="28513"/>
                  <a:pt x="96402" y="28517"/>
                  <a:pt x="96703" y="28527"/>
                </a:cubicBezTo>
                <a:cubicBezTo>
                  <a:pt x="97178" y="28712"/>
                  <a:pt x="97618" y="28896"/>
                  <a:pt x="98023" y="29117"/>
                </a:cubicBezTo>
                <a:cubicBezTo>
                  <a:pt x="97583" y="29099"/>
                  <a:pt x="97143" y="29090"/>
                  <a:pt x="96703" y="29090"/>
                </a:cubicBezTo>
                <a:cubicBezTo>
                  <a:pt x="96263" y="29090"/>
                  <a:pt x="95822" y="29099"/>
                  <a:pt x="95382" y="29117"/>
                </a:cubicBezTo>
                <a:cubicBezTo>
                  <a:pt x="94942" y="29152"/>
                  <a:pt x="94537" y="29152"/>
                  <a:pt x="94097" y="29187"/>
                </a:cubicBezTo>
                <a:cubicBezTo>
                  <a:pt x="93692" y="28967"/>
                  <a:pt x="93252" y="28782"/>
                  <a:pt x="92811" y="28641"/>
                </a:cubicBezTo>
                <a:cubicBezTo>
                  <a:pt x="92961" y="28606"/>
                  <a:pt x="93102" y="28606"/>
                  <a:pt x="93216" y="28606"/>
                </a:cubicBezTo>
                <a:cubicBezTo>
                  <a:pt x="94079" y="28547"/>
                  <a:pt x="94942" y="28513"/>
                  <a:pt x="95795" y="28513"/>
                </a:cubicBezTo>
                <a:close/>
                <a:moveTo>
                  <a:pt x="99265" y="28016"/>
                </a:moveTo>
                <a:lnTo>
                  <a:pt x="99265" y="28016"/>
                </a:lnTo>
                <a:cubicBezTo>
                  <a:pt x="100550" y="28086"/>
                  <a:pt x="101765" y="28236"/>
                  <a:pt x="102971" y="28456"/>
                </a:cubicBezTo>
                <a:cubicBezTo>
                  <a:pt x="103447" y="28676"/>
                  <a:pt x="103887" y="28932"/>
                  <a:pt x="104362" y="29187"/>
                </a:cubicBezTo>
                <a:cubicBezTo>
                  <a:pt x="103156" y="28967"/>
                  <a:pt x="101906" y="28782"/>
                  <a:pt x="100664" y="28641"/>
                </a:cubicBezTo>
                <a:cubicBezTo>
                  <a:pt x="100224" y="28421"/>
                  <a:pt x="99740" y="28201"/>
                  <a:pt x="99265" y="28016"/>
                </a:cubicBezTo>
                <a:close/>
                <a:moveTo>
                  <a:pt x="7888" y="27681"/>
                </a:moveTo>
                <a:cubicBezTo>
                  <a:pt x="7299" y="28201"/>
                  <a:pt x="6717" y="28712"/>
                  <a:pt x="6163" y="29266"/>
                </a:cubicBezTo>
                <a:lnTo>
                  <a:pt x="5538" y="29266"/>
                </a:lnTo>
                <a:cubicBezTo>
                  <a:pt x="4921" y="29266"/>
                  <a:pt x="4296" y="29266"/>
                  <a:pt x="3636" y="29187"/>
                </a:cubicBezTo>
                <a:cubicBezTo>
                  <a:pt x="4217" y="28712"/>
                  <a:pt x="4807" y="28236"/>
                  <a:pt x="5432" y="27796"/>
                </a:cubicBezTo>
                <a:cubicBezTo>
                  <a:pt x="5802" y="27761"/>
                  <a:pt x="6163" y="27761"/>
                  <a:pt x="6533" y="27761"/>
                </a:cubicBezTo>
                <a:cubicBezTo>
                  <a:pt x="7008" y="27726"/>
                  <a:pt x="7448" y="27681"/>
                  <a:pt x="7888" y="27681"/>
                </a:cubicBezTo>
                <a:close/>
                <a:moveTo>
                  <a:pt x="10459" y="27505"/>
                </a:moveTo>
                <a:cubicBezTo>
                  <a:pt x="9904" y="28086"/>
                  <a:pt x="9394" y="28676"/>
                  <a:pt x="8883" y="29266"/>
                </a:cubicBezTo>
                <a:lnTo>
                  <a:pt x="6277" y="29266"/>
                </a:lnTo>
                <a:cubicBezTo>
                  <a:pt x="6858" y="28712"/>
                  <a:pt x="7413" y="28201"/>
                  <a:pt x="8038" y="27646"/>
                </a:cubicBezTo>
                <a:cubicBezTo>
                  <a:pt x="8223" y="27646"/>
                  <a:pt x="8443" y="27646"/>
                  <a:pt x="8663" y="27611"/>
                </a:cubicBezTo>
                <a:cubicBezTo>
                  <a:pt x="9244" y="27576"/>
                  <a:pt x="9869" y="27541"/>
                  <a:pt x="10459" y="27505"/>
                </a:cubicBezTo>
                <a:close/>
                <a:moveTo>
                  <a:pt x="45200" y="28236"/>
                </a:moveTo>
                <a:cubicBezTo>
                  <a:pt x="45085" y="28562"/>
                  <a:pt x="44979" y="28932"/>
                  <a:pt x="44830" y="29266"/>
                </a:cubicBezTo>
                <a:cubicBezTo>
                  <a:pt x="44134" y="29266"/>
                  <a:pt x="43509" y="29222"/>
                  <a:pt x="42884" y="29187"/>
                </a:cubicBezTo>
                <a:cubicBezTo>
                  <a:pt x="42479" y="29152"/>
                  <a:pt x="42118" y="29152"/>
                  <a:pt x="41819" y="29152"/>
                </a:cubicBezTo>
                <a:cubicBezTo>
                  <a:pt x="41933" y="28896"/>
                  <a:pt x="42039" y="28641"/>
                  <a:pt x="42153" y="28386"/>
                </a:cubicBezTo>
                <a:cubicBezTo>
                  <a:pt x="42629" y="28342"/>
                  <a:pt x="43139" y="28307"/>
                  <a:pt x="43659" y="28307"/>
                </a:cubicBezTo>
                <a:cubicBezTo>
                  <a:pt x="44169" y="28271"/>
                  <a:pt x="44680" y="28271"/>
                  <a:pt x="45200" y="28236"/>
                </a:cubicBezTo>
                <a:close/>
                <a:moveTo>
                  <a:pt x="48237" y="27902"/>
                </a:moveTo>
                <a:lnTo>
                  <a:pt x="48237" y="27902"/>
                </a:lnTo>
                <a:cubicBezTo>
                  <a:pt x="48131" y="28201"/>
                  <a:pt x="48061" y="28527"/>
                  <a:pt x="47946" y="28861"/>
                </a:cubicBezTo>
                <a:cubicBezTo>
                  <a:pt x="47946" y="28896"/>
                  <a:pt x="47946" y="28967"/>
                  <a:pt x="47911" y="29002"/>
                </a:cubicBezTo>
                <a:cubicBezTo>
                  <a:pt x="47691" y="29046"/>
                  <a:pt x="47436" y="29081"/>
                  <a:pt x="47216" y="29117"/>
                </a:cubicBezTo>
                <a:cubicBezTo>
                  <a:pt x="46406" y="29222"/>
                  <a:pt x="45640" y="29266"/>
                  <a:pt x="44935" y="29266"/>
                </a:cubicBezTo>
                <a:cubicBezTo>
                  <a:pt x="45050" y="28932"/>
                  <a:pt x="45156" y="28562"/>
                  <a:pt x="45305" y="28236"/>
                </a:cubicBezTo>
                <a:cubicBezTo>
                  <a:pt x="45966" y="28201"/>
                  <a:pt x="46661" y="28122"/>
                  <a:pt x="47357" y="28051"/>
                </a:cubicBezTo>
                <a:cubicBezTo>
                  <a:pt x="47656" y="28016"/>
                  <a:pt x="47946" y="27946"/>
                  <a:pt x="48237" y="27902"/>
                </a:cubicBezTo>
                <a:close/>
                <a:moveTo>
                  <a:pt x="62623" y="26475"/>
                </a:moveTo>
                <a:cubicBezTo>
                  <a:pt x="62658" y="26546"/>
                  <a:pt x="62693" y="26660"/>
                  <a:pt x="62693" y="26731"/>
                </a:cubicBezTo>
                <a:cubicBezTo>
                  <a:pt x="62807" y="27241"/>
                  <a:pt x="62948" y="27726"/>
                  <a:pt x="63063" y="28201"/>
                </a:cubicBezTo>
                <a:cubicBezTo>
                  <a:pt x="62182" y="28562"/>
                  <a:pt x="61267" y="28932"/>
                  <a:pt x="60307" y="29266"/>
                </a:cubicBezTo>
                <a:cubicBezTo>
                  <a:pt x="60237" y="28712"/>
                  <a:pt x="60122" y="28166"/>
                  <a:pt x="60052" y="27646"/>
                </a:cubicBezTo>
                <a:cubicBezTo>
                  <a:pt x="60932" y="27285"/>
                  <a:pt x="61777" y="26880"/>
                  <a:pt x="62623" y="26475"/>
                </a:cubicBezTo>
                <a:close/>
                <a:moveTo>
                  <a:pt x="72413" y="26255"/>
                </a:moveTo>
                <a:cubicBezTo>
                  <a:pt x="72597" y="26801"/>
                  <a:pt x="72782" y="27321"/>
                  <a:pt x="72932" y="27831"/>
                </a:cubicBezTo>
                <a:cubicBezTo>
                  <a:pt x="72597" y="28086"/>
                  <a:pt x="72272" y="28386"/>
                  <a:pt x="71937" y="28676"/>
                </a:cubicBezTo>
                <a:cubicBezTo>
                  <a:pt x="71717" y="28896"/>
                  <a:pt x="71497" y="29081"/>
                  <a:pt x="71277" y="29266"/>
                </a:cubicBezTo>
                <a:cubicBezTo>
                  <a:pt x="71171" y="28747"/>
                  <a:pt x="71022" y="28236"/>
                  <a:pt x="70872" y="27681"/>
                </a:cubicBezTo>
                <a:cubicBezTo>
                  <a:pt x="71057" y="27541"/>
                  <a:pt x="71242" y="27391"/>
                  <a:pt x="71391" y="27206"/>
                </a:cubicBezTo>
                <a:cubicBezTo>
                  <a:pt x="71752" y="26880"/>
                  <a:pt x="72087" y="26546"/>
                  <a:pt x="72413" y="26255"/>
                </a:cubicBezTo>
                <a:close/>
                <a:moveTo>
                  <a:pt x="103887" y="27426"/>
                </a:moveTo>
                <a:lnTo>
                  <a:pt x="103887" y="27426"/>
                </a:lnTo>
                <a:cubicBezTo>
                  <a:pt x="105066" y="27681"/>
                  <a:pt x="106237" y="28051"/>
                  <a:pt x="107408" y="28421"/>
                </a:cubicBezTo>
                <a:cubicBezTo>
                  <a:pt x="107813" y="28712"/>
                  <a:pt x="108218" y="29002"/>
                  <a:pt x="108658" y="29301"/>
                </a:cubicBezTo>
                <a:cubicBezTo>
                  <a:pt x="107523" y="28932"/>
                  <a:pt x="106387" y="28562"/>
                  <a:pt x="105207" y="28271"/>
                </a:cubicBezTo>
                <a:cubicBezTo>
                  <a:pt x="104767" y="27981"/>
                  <a:pt x="104327" y="27681"/>
                  <a:pt x="103887" y="27426"/>
                </a:cubicBezTo>
                <a:close/>
                <a:moveTo>
                  <a:pt x="12845" y="27461"/>
                </a:moveTo>
                <a:cubicBezTo>
                  <a:pt x="12326" y="28051"/>
                  <a:pt x="11850" y="28676"/>
                  <a:pt x="11375" y="29337"/>
                </a:cubicBezTo>
                <a:cubicBezTo>
                  <a:pt x="10600" y="29301"/>
                  <a:pt x="9799" y="29266"/>
                  <a:pt x="8989" y="29266"/>
                </a:cubicBezTo>
                <a:cubicBezTo>
                  <a:pt x="9500" y="28641"/>
                  <a:pt x="10054" y="28051"/>
                  <a:pt x="10600" y="27505"/>
                </a:cubicBezTo>
                <a:cubicBezTo>
                  <a:pt x="11340" y="27461"/>
                  <a:pt x="12105" y="27461"/>
                  <a:pt x="12845" y="27461"/>
                </a:cubicBezTo>
                <a:close/>
                <a:moveTo>
                  <a:pt x="24871" y="27576"/>
                </a:moveTo>
                <a:cubicBezTo>
                  <a:pt x="25681" y="27981"/>
                  <a:pt x="26491" y="28421"/>
                  <a:pt x="27292" y="28896"/>
                </a:cubicBezTo>
                <a:cubicBezTo>
                  <a:pt x="27407" y="28932"/>
                  <a:pt x="27512" y="29002"/>
                  <a:pt x="27627" y="29081"/>
                </a:cubicBezTo>
                <a:cubicBezTo>
                  <a:pt x="27442" y="29152"/>
                  <a:pt x="27222" y="29266"/>
                  <a:pt x="27037" y="29372"/>
                </a:cubicBezTo>
                <a:cubicBezTo>
                  <a:pt x="26157" y="28826"/>
                  <a:pt x="25241" y="28271"/>
                  <a:pt x="24325" y="27761"/>
                </a:cubicBezTo>
                <a:cubicBezTo>
                  <a:pt x="24510" y="27681"/>
                  <a:pt x="24686" y="27611"/>
                  <a:pt x="24871" y="27576"/>
                </a:cubicBezTo>
                <a:close/>
                <a:moveTo>
                  <a:pt x="53669" y="27426"/>
                </a:moveTo>
                <a:cubicBezTo>
                  <a:pt x="53634" y="27831"/>
                  <a:pt x="53599" y="28236"/>
                  <a:pt x="53563" y="28641"/>
                </a:cubicBezTo>
                <a:cubicBezTo>
                  <a:pt x="52639" y="28932"/>
                  <a:pt x="51723" y="29187"/>
                  <a:pt x="50808" y="29372"/>
                </a:cubicBezTo>
                <a:cubicBezTo>
                  <a:pt x="50808" y="29301"/>
                  <a:pt x="50843" y="29187"/>
                  <a:pt x="50843" y="29081"/>
                </a:cubicBezTo>
                <a:cubicBezTo>
                  <a:pt x="50922" y="28861"/>
                  <a:pt x="50957" y="28606"/>
                  <a:pt x="50993" y="28386"/>
                </a:cubicBezTo>
                <a:cubicBezTo>
                  <a:pt x="51873" y="28122"/>
                  <a:pt x="52753" y="27796"/>
                  <a:pt x="53669" y="27426"/>
                </a:cubicBezTo>
                <a:close/>
                <a:moveTo>
                  <a:pt x="30964" y="29046"/>
                </a:moveTo>
                <a:lnTo>
                  <a:pt x="30964" y="29046"/>
                </a:lnTo>
                <a:cubicBezTo>
                  <a:pt x="31730" y="29152"/>
                  <a:pt x="32504" y="29222"/>
                  <a:pt x="33314" y="29222"/>
                </a:cubicBezTo>
                <a:cubicBezTo>
                  <a:pt x="33270" y="29266"/>
                  <a:pt x="33235" y="29301"/>
                  <a:pt x="33200" y="29301"/>
                </a:cubicBezTo>
                <a:cubicBezTo>
                  <a:pt x="33165" y="29337"/>
                  <a:pt x="33129" y="29372"/>
                  <a:pt x="33094" y="29407"/>
                </a:cubicBezTo>
                <a:cubicBezTo>
                  <a:pt x="32355" y="29301"/>
                  <a:pt x="31659" y="29187"/>
                  <a:pt x="30964" y="29046"/>
                </a:cubicBezTo>
                <a:close/>
                <a:moveTo>
                  <a:pt x="42039" y="28386"/>
                </a:moveTo>
                <a:lnTo>
                  <a:pt x="42039" y="28386"/>
                </a:lnTo>
                <a:cubicBezTo>
                  <a:pt x="41933" y="28641"/>
                  <a:pt x="41854" y="28896"/>
                  <a:pt x="41748" y="29152"/>
                </a:cubicBezTo>
                <a:cubicBezTo>
                  <a:pt x="40833" y="29152"/>
                  <a:pt x="40243" y="29222"/>
                  <a:pt x="39178" y="29372"/>
                </a:cubicBezTo>
                <a:cubicBezTo>
                  <a:pt x="39037" y="29372"/>
                  <a:pt x="38922" y="29407"/>
                  <a:pt x="38773" y="29407"/>
                </a:cubicBezTo>
                <a:cubicBezTo>
                  <a:pt x="38887" y="29187"/>
                  <a:pt x="39037" y="28967"/>
                  <a:pt x="39142" y="28712"/>
                </a:cubicBezTo>
                <a:cubicBezTo>
                  <a:pt x="40137" y="28527"/>
                  <a:pt x="41088" y="28421"/>
                  <a:pt x="42039" y="28386"/>
                </a:cubicBezTo>
                <a:close/>
                <a:moveTo>
                  <a:pt x="82317" y="28122"/>
                </a:moveTo>
                <a:cubicBezTo>
                  <a:pt x="82616" y="28307"/>
                  <a:pt x="82907" y="28456"/>
                  <a:pt x="83233" y="28641"/>
                </a:cubicBezTo>
                <a:cubicBezTo>
                  <a:pt x="82247" y="28861"/>
                  <a:pt x="81296" y="29117"/>
                  <a:pt x="80336" y="29407"/>
                </a:cubicBezTo>
                <a:cubicBezTo>
                  <a:pt x="80116" y="29266"/>
                  <a:pt x="79861" y="29081"/>
                  <a:pt x="79641" y="28896"/>
                </a:cubicBezTo>
                <a:cubicBezTo>
                  <a:pt x="80521" y="28606"/>
                  <a:pt x="81401" y="28342"/>
                  <a:pt x="82317" y="28122"/>
                </a:cubicBezTo>
                <a:close/>
                <a:moveTo>
                  <a:pt x="96923" y="28527"/>
                </a:moveTo>
                <a:cubicBezTo>
                  <a:pt x="98164" y="28527"/>
                  <a:pt x="99414" y="28606"/>
                  <a:pt x="100664" y="28747"/>
                </a:cubicBezTo>
                <a:cubicBezTo>
                  <a:pt x="101105" y="28967"/>
                  <a:pt x="101580" y="29187"/>
                  <a:pt x="102020" y="29407"/>
                </a:cubicBezTo>
                <a:cubicBezTo>
                  <a:pt x="100770" y="29266"/>
                  <a:pt x="99485" y="29152"/>
                  <a:pt x="98243" y="29117"/>
                </a:cubicBezTo>
                <a:cubicBezTo>
                  <a:pt x="97803" y="28896"/>
                  <a:pt x="97363" y="28712"/>
                  <a:pt x="96923" y="28527"/>
                </a:cubicBezTo>
                <a:close/>
                <a:moveTo>
                  <a:pt x="36096" y="29187"/>
                </a:moveTo>
                <a:cubicBezTo>
                  <a:pt x="35991" y="29337"/>
                  <a:pt x="35911" y="29442"/>
                  <a:pt x="35806" y="29592"/>
                </a:cubicBezTo>
                <a:cubicBezTo>
                  <a:pt x="34925" y="29557"/>
                  <a:pt x="34080" y="29522"/>
                  <a:pt x="33200" y="29407"/>
                </a:cubicBezTo>
                <a:cubicBezTo>
                  <a:pt x="33235" y="29407"/>
                  <a:pt x="33235" y="29407"/>
                  <a:pt x="33235" y="29372"/>
                </a:cubicBezTo>
                <a:cubicBezTo>
                  <a:pt x="33314" y="29337"/>
                  <a:pt x="33385" y="29301"/>
                  <a:pt x="33420" y="29266"/>
                </a:cubicBezTo>
                <a:cubicBezTo>
                  <a:pt x="34335" y="29266"/>
                  <a:pt x="35216" y="29266"/>
                  <a:pt x="36096" y="29187"/>
                </a:cubicBezTo>
                <a:close/>
                <a:moveTo>
                  <a:pt x="39037" y="28747"/>
                </a:moveTo>
                <a:cubicBezTo>
                  <a:pt x="38922" y="28967"/>
                  <a:pt x="38773" y="29187"/>
                  <a:pt x="38667" y="29407"/>
                </a:cubicBezTo>
                <a:cubicBezTo>
                  <a:pt x="38632" y="29442"/>
                  <a:pt x="38632" y="29442"/>
                  <a:pt x="38597" y="29442"/>
                </a:cubicBezTo>
                <a:cubicBezTo>
                  <a:pt x="37716" y="29557"/>
                  <a:pt x="36836" y="29592"/>
                  <a:pt x="35911" y="29592"/>
                </a:cubicBezTo>
                <a:cubicBezTo>
                  <a:pt x="36026" y="29442"/>
                  <a:pt x="36131" y="29301"/>
                  <a:pt x="36211" y="29187"/>
                </a:cubicBezTo>
                <a:cubicBezTo>
                  <a:pt x="37126" y="29117"/>
                  <a:pt x="38042" y="28967"/>
                  <a:pt x="38887" y="28782"/>
                </a:cubicBezTo>
                <a:cubicBezTo>
                  <a:pt x="38922" y="28782"/>
                  <a:pt x="38993" y="28747"/>
                  <a:pt x="39037" y="28747"/>
                </a:cubicBezTo>
                <a:close/>
                <a:moveTo>
                  <a:pt x="92591" y="28641"/>
                </a:moveTo>
                <a:cubicBezTo>
                  <a:pt x="93067" y="28826"/>
                  <a:pt x="93507" y="29002"/>
                  <a:pt x="93947" y="29187"/>
                </a:cubicBezTo>
                <a:cubicBezTo>
                  <a:pt x="92662" y="29266"/>
                  <a:pt x="91456" y="29407"/>
                  <a:pt x="90241" y="29592"/>
                </a:cubicBezTo>
                <a:cubicBezTo>
                  <a:pt x="89880" y="29372"/>
                  <a:pt x="89475" y="29187"/>
                  <a:pt x="89070" y="29046"/>
                </a:cubicBezTo>
                <a:cubicBezTo>
                  <a:pt x="90241" y="28861"/>
                  <a:pt x="91420" y="28712"/>
                  <a:pt x="92591" y="28641"/>
                </a:cubicBezTo>
                <a:close/>
                <a:moveTo>
                  <a:pt x="12951" y="27461"/>
                </a:moveTo>
                <a:cubicBezTo>
                  <a:pt x="13646" y="27461"/>
                  <a:pt x="14342" y="27541"/>
                  <a:pt x="15046" y="27611"/>
                </a:cubicBezTo>
                <a:cubicBezTo>
                  <a:pt x="15187" y="27611"/>
                  <a:pt x="15337" y="27646"/>
                  <a:pt x="15486" y="27681"/>
                </a:cubicBezTo>
                <a:cubicBezTo>
                  <a:pt x="15002" y="28271"/>
                  <a:pt x="14562" y="28967"/>
                  <a:pt x="14122" y="29627"/>
                </a:cubicBezTo>
                <a:cubicBezTo>
                  <a:pt x="13241" y="29486"/>
                  <a:pt x="12361" y="29407"/>
                  <a:pt x="11480" y="29337"/>
                </a:cubicBezTo>
                <a:cubicBezTo>
                  <a:pt x="11965" y="28712"/>
                  <a:pt x="12440" y="28051"/>
                  <a:pt x="12951" y="27461"/>
                </a:cubicBezTo>
                <a:close/>
                <a:moveTo>
                  <a:pt x="29969" y="28932"/>
                </a:moveTo>
                <a:cubicBezTo>
                  <a:pt x="30964" y="29152"/>
                  <a:pt x="31950" y="29337"/>
                  <a:pt x="32944" y="29486"/>
                </a:cubicBezTo>
                <a:cubicBezTo>
                  <a:pt x="32874" y="29522"/>
                  <a:pt x="32760" y="29592"/>
                  <a:pt x="32654" y="29627"/>
                </a:cubicBezTo>
                <a:cubicBezTo>
                  <a:pt x="31730" y="29442"/>
                  <a:pt x="30849" y="29187"/>
                  <a:pt x="29969" y="28932"/>
                </a:cubicBezTo>
                <a:close/>
                <a:moveTo>
                  <a:pt x="75133" y="27611"/>
                </a:moveTo>
                <a:cubicBezTo>
                  <a:pt x="75239" y="27866"/>
                  <a:pt x="75388" y="28122"/>
                  <a:pt x="75529" y="28342"/>
                </a:cubicBezTo>
                <a:cubicBezTo>
                  <a:pt x="74913" y="28747"/>
                  <a:pt x="74323" y="29187"/>
                  <a:pt x="73698" y="29627"/>
                </a:cubicBezTo>
                <a:cubicBezTo>
                  <a:pt x="73628" y="29372"/>
                  <a:pt x="73513" y="29152"/>
                  <a:pt x="73443" y="28896"/>
                </a:cubicBezTo>
                <a:cubicBezTo>
                  <a:pt x="73988" y="28456"/>
                  <a:pt x="74543" y="28016"/>
                  <a:pt x="75133" y="27611"/>
                </a:cubicBezTo>
                <a:close/>
                <a:moveTo>
                  <a:pt x="87564" y="28527"/>
                </a:moveTo>
                <a:cubicBezTo>
                  <a:pt x="87969" y="28676"/>
                  <a:pt x="88374" y="28826"/>
                  <a:pt x="88779" y="29002"/>
                </a:cubicBezTo>
                <a:cubicBezTo>
                  <a:pt x="87635" y="29152"/>
                  <a:pt x="86499" y="29372"/>
                  <a:pt x="85398" y="29627"/>
                </a:cubicBezTo>
                <a:cubicBezTo>
                  <a:pt x="85073" y="29486"/>
                  <a:pt x="84773" y="29301"/>
                  <a:pt x="84448" y="29152"/>
                </a:cubicBezTo>
                <a:cubicBezTo>
                  <a:pt x="85478" y="28896"/>
                  <a:pt x="86499" y="28712"/>
                  <a:pt x="87564" y="28527"/>
                </a:cubicBezTo>
                <a:close/>
                <a:moveTo>
                  <a:pt x="20399" y="26880"/>
                </a:moveTo>
                <a:cubicBezTo>
                  <a:pt x="21429" y="27285"/>
                  <a:pt x="22415" y="27761"/>
                  <a:pt x="23366" y="28271"/>
                </a:cubicBezTo>
                <a:cubicBezTo>
                  <a:pt x="22855" y="28676"/>
                  <a:pt x="22380" y="29187"/>
                  <a:pt x="21940" y="29777"/>
                </a:cubicBezTo>
                <a:cubicBezTo>
                  <a:pt x="20945" y="29266"/>
                  <a:pt x="19959" y="28826"/>
                  <a:pt x="18893" y="28456"/>
                </a:cubicBezTo>
                <a:cubicBezTo>
                  <a:pt x="19334" y="27831"/>
                  <a:pt x="19809" y="27285"/>
                  <a:pt x="20399" y="26880"/>
                </a:cubicBezTo>
                <a:close/>
                <a:moveTo>
                  <a:pt x="28947" y="28712"/>
                </a:moveTo>
                <a:cubicBezTo>
                  <a:pt x="29018" y="28747"/>
                  <a:pt x="29088" y="28747"/>
                  <a:pt x="29132" y="28747"/>
                </a:cubicBezTo>
                <a:cubicBezTo>
                  <a:pt x="30233" y="29117"/>
                  <a:pt x="31369" y="29442"/>
                  <a:pt x="32504" y="29706"/>
                </a:cubicBezTo>
                <a:cubicBezTo>
                  <a:pt x="32355" y="29742"/>
                  <a:pt x="32249" y="29812"/>
                  <a:pt x="32099" y="29847"/>
                </a:cubicBezTo>
                <a:cubicBezTo>
                  <a:pt x="32099" y="29847"/>
                  <a:pt x="32064" y="29882"/>
                  <a:pt x="32029" y="29882"/>
                </a:cubicBezTo>
                <a:cubicBezTo>
                  <a:pt x="30999" y="29557"/>
                  <a:pt x="29933" y="29152"/>
                  <a:pt x="28912" y="28747"/>
                </a:cubicBezTo>
                <a:lnTo>
                  <a:pt x="28947" y="28712"/>
                </a:lnTo>
                <a:close/>
                <a:moveTo>
                  <a:pt x="50878" y="28421"/>
                </a:moveTo>
                <a:lnTo>
                  <a:pt x="50878" y="28421"/>
                </a:lnTo>
                <a:cubicBezTo>
                  <a:pt x="50843" y="28641"/>
                  <a:pt x="50808" y="28861"/>
                  <a:pt x="50772" y="29081"/>
                </a:cubicBezTo>
                <a:cubicBezTo>
                  <a:pt x="50772" y="29187"/>
                  <a:pt x="50737" y="29301"/>
                  <a:pt x="50702" y="29407"/>
                </a:cubicBezTo>
                <a:cubicBezTo>
                  <a:pt x="49742" y="29627"/>
                  <a:pt x="48756" y="29777"/>
                  <a:pt x="47762" y="29882"/>
                </a:cubicBezTo>
                <a:cubicBezTo>
                  <a:pt x="47841" y="29627"/>
                  <a:pt x="47911" y="29337"/>
                  <a:pt x="47982" y="29081"/>
                </a:cubicBezTo>
                <a:cubicBezTo>
                  <a:pt x="48941" y="28932"/>
                  <a:pt x="49927" y="28712"/>
                  <a:pt x="50878" y="28421"/>
                </a:cubicBezTo>
                <a:close/>
                <a:moveTo>
                  <a:pt x="56680" y="27541"/>
                </a:moveTo>
                <a:lnTo>
                  <a:pt x="56680" y="27946"/>
                </a:lnTo>
                <a:cubicBezTo>
                  <a:pt x="56715" y="28236"/>
                  <a:pt x="56715" y="28527"/>
                  <a:pt x="56750" y="28826"/>
                </a:cubicBezTo>
                <a:cubicBezTo>
                  <a:pt x="56240" y="29002"/>
                  <a:pt x="55720" y="29187"/>
                  <a:pt x="55210" y="29337"/>
                </a:cubicBezTo>
                <a:cubicBezTo>
                  <a:pt x="54664" y="29557"/>
                  <a:pt x="54109" y="29706"/>
                  <a:pt x="53563" y="29882"/>
                </a:cubicBezTo>
                <a:cubicBezTo>
                  <a:pt x="53563" y="29742"/>
                  <a:pt x="53599" y="29592"/>
                  <a:pt x="53599" y="29442"/>
                </a:cubicBezTo>
                <a:cubicBezTo>
                  <a:pt x="53634" y="29187"/>
                  <a:pt x="53634" y="28967"/>
                  <a:pt x="53669" y="28712"/>
                </a:cubicBezTo>
                <a:cubicBezTo>
                  <a:pt x="54224" y="28527"/>
                  <a:pt x="54805" y="28307"/>
                  <a:pt x="55395" y="28051"/>
                </a:cubicBezTo>
                <a:cubicBezTo>
                  <a:pt x="55835" y="27866"/>
                  <a:pt x="56240" y="27726"/>
                  <a:pt x="56680" y="27541"/>
                </a:cubicBezTo>
                <a:close/>
                <a:moveTo>
                  <a:pt x="78575" y="28166"/>
                </a:moveTo>
                <a:cubicBezTo>
                  <a:pt x="78795" y="28386"/>
                  <a:pt x="79095" y="28606"/>
                  <a:pt x="79385" y="28826"/>
                </a:cubicBezTo>
                <a:cubicBezTo>
                  <a:pt x="79385" y="28861"/>
                  <a:pt x="79421" y="28861"/>
                  <a:pt x="79421" y="28896"/>
                </a:cubicBezTo>
                <a:cubicBezTo>
                  <a:pt x="78575" y="29187"/>
                  <a:pt x="77695" y="29486"/>
                  <a:pt x="76815" y="29882"/>
                </a:cubicBezTo>
                <a:cubicBezTo>
                  <a:pt x="76779" y="29812"/>
                  <a:pt x="76744" y="29777"/>
                  <a:pt x="76674" y="29706"/>
                </a:cubicBezTo>
                <a:cubicBezTo>
                  <a:pt x="76559" y="29557"/>
                  <a:pt x="76410" y="29407"/>
                  <a:pt x="76304" y="29266"/>
                </a:cubicBezTo>
                <a:cubicBezTo>
                  <a:pt x="76999" y="28861"/>
                  <a:pt x="77774" y="28456"/>
                  <a:pt x="78575" y="28166"/>
                </a:cubicBezTo>
                <a:close/>
                <a:moveTo>
                  <a:pt x="66030" y="26766"/>
                </a:moveTo>
                <a:cubicBezTo>
                  <a:pt x="66179" y="27206"/>
                  <a:pt x="66285" y="27681"/>
                  <a:pt x="66435" y="28166"/>
                </a:cubicBezTo>
                <a:cubicBezTo>
                  <a:pt x="66470" y="28271"/>
                  <a:pt x="66505" y="28386"/>
                  <a:pt x="66549" y="28491"/>
                </a:cubicBezTo>
                <a:cubicBezTo>
                  <a:pt x="65554" y="29046"/>
                  <a:pt x="64568" y="29522"/>
                  <a:pt x="63538" y="29926"/>
                </a:cubicBezTo>
                <a:cubicBezTo>
                  <a:pt x="63503" y="29847"/>
                  <a:pt x="63503" y="29777"/>
                  <a:pt x="63468" y="29742"/>
                </a:cubicBezTo>
                <a:cubicBezTo>
                  <a:pt x="63389" y="29222"/>
                  <a:pt x="63283" y="28747"/>
                  <a:pt x="63133" y="28236"/>
                </a:cubicBezTo>
                <a:cubicBezTo>
                  <a:pt x="64163" y="27796"/>
                  <a:pt x="65114" y="27321"/>
                  <a:pt x="66030" y="26766"/>
                </a:cubicBezTo>
                <a:close/>
                <a:moveTo>
                  <a:pt x="24211" y="27831"/>
                </a:moveTo>
                <a:cubicBezTo>
                  <a:pt x="25171" y="28342"/>
                  <a:pt x="26086" y="28896"/>
                  <a:pt x="26967" y="29442"/>
                </a:cubicBezTo>
                <a:cubicBezTo>
                  <a:pt x="26746" y="29592"/>
                  <a:pt x="26526" y="29777"/>
                  <a:pt x="26306" y="29962"/>
                </a:cubicBezTo>
                <a:cubicBezTo>
                  <a:pt x="25391" y="29372"/>
                  <a:pt x="24466" y="28826"/>
                  <a:pt x="23515" y="28271"/>
                </a:cubicBezTo>
                <a:cubicBezTo>
                  <a:pt x="23736" y="28086"/>
                  <a:pt x="23991" y="27946"/>
                  <a:pt x="24211" y="27831"/>
                </a:cubicBezTo>
                <a:close/>
                <a:moveTo>
                  <a:pt x="83347" y="28676"/>
                </a:moveTo>
                <a:cubicBezTo>
                  <a:pt x="83567" y="28826"/>
                  <a:pt x="83823" y="28932"/>
                  <a:pt x="84043" y="29046"/>
                </a:cubicBezTo>
                <a:cubicBezTo>
                  <a:pt x="84078" y="29081"/>
                  <a:pt x="84157" y="29081"/>
                  <a:pt x="84192" y="29117"/>
                </a:cubicBezTo>
                <a:cubicBezTo>
                  <a:pt x="83162" y="29372"/>
                  <a:pt x="82132" y="29627"/>
                  <a:pt x="81146" y="29962"/>
                </a:cubicBezTo>
                <a:cubicBezTo>
                  <a:pt x="81032" y="29882"/>
                  <a:pt x="80926" y="29812"/>
                  <a:pt x="80776" y="29742"/>
                </a:cubicBezTo>
                <a:cubicBezTo>
                  <a:pt x="80671" y="29662"/>
                  <a:pt x="80556" y="29557"/>
                  <a:pt x="80451" y="29486"/>
                </a:cubicBezTo>
                <a:cubicBezTo>
                  <a:pt x="81366" y="29187"/>
                  <a:pt x="82352" y="28932"/>
                  <a:pt x="83347" y="28676"/>
                </a:cubicBezTo>
                <a:close/>
                <a:moveTo>
                  <a:pt x="96804" y="29196"/>
                </a:moveTo>
                <a:cubicBezTo>
                  <a:pt x="97275" y="29196"/>
                  <a:pt x="97742" y="29205"/>
                  <a:pt x="98199" y="29222"/>
                </a:cubicBezTo>
                <a:cubicBezTo>
                  <a:pt x="98684" y="29442"/>
                  <a:pt x="99159" y="29706"/>
                  <a:pt x="99599" y="29997"/>
                </a:cubicBezTo>
                <a:cubicBezTo>
                  <a:pt x="99038" y="29982"/>
                  <a:pt x="98482" y="29974"/>
                  <a:pt x="97930" y="29974"/>
                </a:cubicBezTo>
                <a:cubicBezTo>
                  <a:pt x="97149" y="29974"/>
                  <a:pt x="96376" y="29991"/>
                  <a:pt x="95602" y="30032"/>
                </a:cubicBezTo>
                <a:cubicBezTo>
                  <a:pt x="95162" y="29742"/>
                  <a:pt x="94722" y="29486"/>
                  <a:pt x="94282" y="29266"/>
                </a:cubicBezTo>
                <a:cubicBezTo>
                  <a:pt x="94643" y="29222"/>
                  <a:pt x="95012" y="29222"/>
                  <a:pt x="95382" y="29222"/>
                </a:cubicBezTo>
                <a:cubicBezTo>
                  <a:pt x="95858" y="29205"/>
                  <a:pt x="96333" y="29196"/>
                  <a:pt x="96804" y="29196"/>
                </a:cubicBezTo>
                <a:close/>
                <a:moveTo>
                  <a:pt x="33094" y="29486"/>
                </a:moveTo>
                <a:cubicBezTo>
                  <a:pt x="33975" y="29592"/>
                  <a:pt x="34855" y="29662"/>
                  <a:pt x="35735" y="29662"/>
                </a:cubicBezTo>
                <a:cubicBezTo>
                  <a:pt x="35621" y="29812"/>
                  <a:pt x="35471" y="29962"/>
                  <a:pt x="35366" y="30067"/>
                </a:cubicBezTo>
                <a:cubicBezTo>
                  <a:pt x="34520" y="29997"/>
                  <a:pt x="33640" y="29847"/>
                  <a:pt x="32760" y="29662"/>
                </a:cubicBezTo>
                <a:cubicBezTo>
                  <a:pt x="32874" y="29592"/>
                  <a:pt x="32980" y="29557"/>
                  <a:pt x="33094" y="29486"/>
                </a:cubicBezTo>
                <a:close/>
                <a:moveTo>
                  <a:pt x="47876" y="29081"/>
                </a:moveTo>
                <a:lnTo>
                  <a:pt x="47876" y="29081"/>
                </a:lnTo>
                <a:cubicBezTo>
                  <a:pt x="47797" y="29372"/>
                  <a:pt x="47726" y="29627"/>
                  <a:pt x="47656" y="29882"/>
                </a:cubicBezTo>
                <a:cubicBezTo>
                  <a:pt x="46661" y="29997"/>
                  <a:pt x="45640" y="30067"/>
                  <a:pt x="44610" y="30103"/>
                </a:cubicBezTo>
                <a:cubicBezTo>
                  <a:pt x="44680" y="29847"/>
                  <a:pt x="44795" y="29592"/>
                  <a:pt x="44900" y="29337"/>
                </a:cubicBezTo>
                <a:cubicBezTo>
                  <a:pt x="45640" y="29337"/>
                  <a:pt x="46406" y="29301"/>
                  <a:pt x="47216" y="29187"/>
                </a:cubicBezTo>
                <a:cubicBezTo>
                  <a:pt x="47436" y="29152"/>
                  <a:pt x="47656" y="29117"/>
                  <a:pt x="47876" y="29081"/>
                </a:cubicBezTo>
                <a:close/>
                <a:moveTo>
                  <a:pt x="100920" y="28747"/>
                </a:moveTo>
                <a:lnTo>
                  <a:pt x="100920" y="28747"/>
                </a:lnTo>
                <a:cubicBezTo>
                  <a:pt x="102161" y="28896"/>
                  <a:pt x="103376" y="29081"/>
                  <a:pt x="104626" y="29337"/>
                </a:cubicBezTo>
                <a:cubicBezTo>
                  <a:pt x="105066" y="29592"/>
                  <a:pt x="105542" y="29847"/>
                  <a:pt x="105982" y="30103"/>
                </a:cubicBezTo>
                <a:cubicBezTo>
                  <a:pt x="104767" y="29847"/>
                  <a:pt x="103526" y="29627"/>
                  <a:pt x="102240" y="29442"/>
                </a:cubicBezTo>
                <a:cubicBezTo>
                  <a:pt x="101800" y="29222"/>
                  <a:pt x="101360" y="28967"/>
                  <a:pt x="100920" y="28747"/>
                </a:cubicBezTo>
                <a:close/>
                <a:moveTo>
                  <a:pt x="103226" y="28491"/>
                </a:moveTo>
                <a:lnTo>
                  <a:pt x="103226" y="28491"/>
                </a:lnTo>
                <a:cubicBezTo>
                  <a:pt x="103852" y="28606"/>
                  <a:pt x="104441" y="28712"/>
                  <a:pt x="105022" y="28826"/>
                </a:cubicBezTo>
                <a:cubicBezTo>
                  <a:pt x="105577" y="28967"/>
                  <a:pt x="106123" y="29117"/>
                  <a:pt x="106678" y="29266"/>
                </a:cubicBezTo>
                <a:cubicBezTo>
                  <a:pt x="106748" y="29301"/>
                  <a:pt x="106862" y="29372"/>
                  <a:pt x="106933" y="29407"/>
                </a:cubicBezTo>
                <a:cubicBezTo>
                  <a:pt x="107338" y="29662"/>
                  <a:pt x="107708" y="29882"/>
                  <a:pt x="108069" y="30103"/>
                </a:cubicBezTo>
                <a:cubicBezTo>
                  <a:pt x="107373" y="29882"/>
                  <a:pt x="106678" y="29706"/>
                  <a:pt x="105947" y="29522"/>
                </a:cubicBezTo>
                <a:cubicBezTo>
                  <a:pt x="105507" y="29407"/>
                  <a:pt x="105066" y="29337"/>
                  <a:pt x="104626" y="29222"/>
                </a:cubicBezTo>
                <a:cubicBezTo>
                  <a:pt x="104186" y="28967"/>
                  <a:pt x="103702" y="28747"/>
                  <a:pt x="103226" y="28491"/>
                </a:cubicBezTo>
                <a:close/>
                <a:moveTo>
                  <a:pt x="41713" y="29222"/>
                </a:moveTo>
                <a:cubicBezTo>
                  <a:pt x="41564" y="29557"/>
                  <a:pt x="41414" y="29847"/>
                  <a:pt x="41273" y="30182"/>
                </a:cubicBezTo>
                <a:lnTo>
                  <a:pt x="38297" y="30182"/>
                </a:lnTo>
                <a:cubicBezTo>
                  <a:pt x="38447" y="29962"/>
                  <a:pt x="38597" y="29742"/>
                  <a:pt x="38702" y="29522"/>
                </a:cubicBezTo>
                <a:cubicBezTo>
                  <a:pt x="38887" y="29486"/>
                  <a:pt x="39037" y="29442"/>
                  <a:pt x="39178" y="29442"/>
                </a:cubicBezTo>
                <a:cubicBezTo>
                  <a:pt x="40243" y="29301"/>
                  <a:pt x="40833" y="29222"/>
                  <a:pt x="41713" y="29222"/>
                </a:cubicBezTo>
                <a:close/>
                <a:moveTo>
                  <a:pt x="41784" y="29222"/>
                </a:moveTo>
                <a:cubicBezTo>
                  <a:pt x="42118" y="29222"/>
                  <a:pt x="42444" y="29266"/>
                  <a:pt x="42884" y="29266"/>
                </a:cubicBezTo>
                <a:cubicBezTo>
                  <a:pt x="43474" y="29301"/>
                  <a:pt x="44134" y="29337"/>
                  <a:pt x="44795" y="29337"/>
                </a:cubicBezTo>
                <a:cubicBezTo>
                  <a:pt x="44715" y="29592"/>
                  <a:pt x="44610" y="29847"/>
                  <a:pt x="44495" y="30103"/>
                </a:cubicBezTo>
                <a:cubicBezTo>
                  <a:pt x="43474" y="30147"/>
                  <a:pt x="42409" y="30182"/>
                  <a:pt x="41379" y="30182"/>
                </a:cubicBezTo>
                <a:cubicBezTo>
                  <a:pt x="41528" y="29847"/>
                  <a:pt x="41634" y="29557"/>
                  <a:pt x="41784" y="29222"/>
                </a:cubicBezTo>
                <a:close/>
                <a:moveTo>
                  <a:pt x="28727" y="28782"/>
                </a:moveTo>
                <a:cubicBezTo>
                  <a:pt x="29793" y="29187"/>
                  <a:pt x="30849" y="29592"/>
                  <a:pt x="31914" y="29926"/>
                </a:cubicBezTo>
                <a:cubicBezTo>
                  <a:pt x="31730" y="30032"/>
                  <a:pt x="31509" y="30103"/>
                  <a:pt x="31333" y="30217"/>
                </a:cubicBezTo>
                <a:cubicBezTo>
                  <a:pt x="30338" y="29812"/>
                  <a:pt x="29352" y="29337"/>
                  <a:pt x="28358" y="28861"/>
                </a:cubicBezTo>
                <a:cubicBezTo>
                  <a:pt x="28507" y="28826"/>
                  <a:pt x="28613" y="28782"/>
                  <a:pt x="28727" y="28782"/>
                </a:cubicBezTo>
                <a:close/>
                <a:moveTo>
                  <a:pt x="38597" y="29522"/>
                </a:moveTo>
                <a:lnTo>
                  <a:pt x="38597" y="29522"/>
                </a:lnTo>
                <a:cubicBezTo>
                  <a:pt x="38482" y="29742"/>
                  <a:pt x="38332" y="29962"/>
                  <a:pt x="38192" y="30182"/>
                </a:cubicBezTo>
                <a:cubicBezTo>
                  <a:pt x="38007" y="30182"/>
                  <a:pt x="37787" y="30182"/>
                  <a:pt x="37567" y="30217"/>
                </a:cubicBezTo>
                <a:cubicBezTo>
                  <a:pt x="36871" y="30217"/>
                  <a:pt x="36176" y="30182"/>
                  <a:pt x="35471" y="30103"/>
                </a:cubicBezTo>
                <a:cubicBezTo>
                  <a:pt x="35586" y="29962"/>
                  <a:pt x="35735" y="29812"/>
                  <a:pt x="35841" y="29662"/>
                </a:cubicBezTo>
                <a:cubicBezTo>
                  <a:pt x="36757" y="29662"/>
                  <a:pt x="37716" y="29627"/>
                  <a:pt x="38597" y="29522"/>
                </a:cubicBezTo>
                <a:close/>
                <a:moveTo>
                  <a:pt x="68600" y="27285"/>
                </a:moveTo>
                <a:cubicBezTo>
                  <a:pt x="68600" y="27321"/>
                  <a:pt x="68600" y="27356"/>
                  <a:pt x="68636" y="27391"/>
                </a:cubicBezTo>
                <a:cubicBezTo>
                  <a:pt x="68785" y="27946"/>
                  <a:pt x="68970" y="28456"/>
                  <a:pt x="69111" y="29002"/>
                </a:cubicBezTo>
                <a:cubicBezTo>
                  <a:pt x="68451" y="29442"/>
                  <a:pt x="67791" y="29847"/>
                  <a:pt x="67095" y="30217"/>
                </a:cubicBezTo>
                <a:cubicBezTo>
                  <a:pt x="66945" y="29706"/>
                  <a:pt x="66804" y="29187"/>
                  <a:pt x="66655" y="28676"/>
                </a:cubicBezTo>
                <a:cubicBezTo>
                  <a:pt x="66655" y="28641"/>
                  <a:pt x="66655" y="28606"/>
                  <a:pt x="66620" y="28527"/>
                </a:cubicBezTo>
                <a:cubicBezTo>
                  <a:pt x="67315" y="28166"/>
                  <a:pt x="67975" y="27761"/>
                  <a:pt x="68600" y="27285"/>
                </a:cubicBezTo>
                <a:close/>
                <a:moveTo>
                  <a:pt x="105463" y="28421"/>
                </a:moveTo>
                <a:lnTo>
                  <a:pt x="105463" y="28421"/>
                </a:lnTo>
                <a:cubicBezTo>
                  <a:pt x="106642" y="28712"/>
                  <a:pt x="107778" y="29117"/>
                  <a:pt x="108914" y="29486"/>
                </a:cubicBezTo>
                <a:cubicBezTo>
                  <a:pt x="109284" y="29742"/>
                  <a:pt x="109609" y="29997"/>
                  <a:pt x="109979" y="30252"/>
                </a:cubicBezTo>
                <a:cubicBezTo>
                  <a:pt x="108914" y="29847"/>
                  <a:pt x="107813" y="29486"/>
                  <a:pt x="106713" y="29187"/>
                </a:cubicBezTo>
                <a:cubicBezTo>
                  <a:pt x="106308" y="28932"/>
                  <a:pt x="105868" y="28676"/>
                  <a:pt x="105463" y="28421"/>
                </a:cubicBezTo>
                <a:close/>
                <a:moveTo>
                  <a:pt x="88920" y="29046"/>
                </a:moveTo>
                <a:cubicBezTo>
                  <a:pt x="89325" y="29222"/>
                  <a:pt x="89730" y="29407"/>
                  <a:pt x="90100" y="29627"/>
                </a:cubicBezTo>
                <a:cubicBezTo>
                  <a:pt x="88885" y="29812"/>
                  <a:pt x="87679" y="30032"/>
                  <a:pt x="86499" y="30287"/>
                </a:cubicBezTo>
                <a:cubicBezTo>
                  <a:pt x="86173" y="30103"/>
                  <a:pt x="85839" y="29882"/>
                  <a:pt x="85513" y="29706"/>
                </a:cubicBezTo>
                <a:cubicBezTo>
                  <a:pt x="86649" y="29442"/>
                  <a:pt x="87784" y="29222"/>
                  <a:pt x="88920" y="29046"/>
                </a:cubicBezTo>
                <a:close/>
                <a:moveTo>
                  <a:pt x="59981" y="27681"/>
                </a:moveTo>
                <a:cubicBezTo>
                  <a:pt x="60052" y="28201"/>
                  <a:pt x="60166" y="28747"/>
                  <a:pt x="60237" y="29266"/>
                </a:cubicBezTo>
                <a:cubicBezTo>
                  <a:pt x="59171" y="29627"/>
                  <a:pt x="58036" y="29997"/>
                  <a:pt x="56900" y="30323"/>
                </a:cubicBezTo>
                <a:cubicBezTo>
                  <a:pt x="56900" y="29847"/>
                  <a:pt x="56865" y="29337"/>
                  <a:pt x="56821" y="28861"/>
                </a:cubicBezTo>
                <a:cubicBezTo>
                  <a:pt x="57886" y="28491"/>
                  <a:pt x="58951" y="28086"/>
                  <a:pt x="59981" y="27681"/>
                </a:cubicBezTo>
                <a:close/>
                <a:moveTo>
                  <a:pt x="72967" y="27902"/>
                </a:moveTo>
                <a:cubicBezTo>
                  <a:pt x="73073" y="28236"/>
                  <a:pt x="73223" y="28562"/>
                  <a:pt x="73328" y="28861"/>
                </a:cubicBezTo>
                <a:cubicBezTo>
                  <a:pt x="73187" y="29002"/>
                  <a:pt x="73002" y="29117"/>
                  <a:pt x="72853" y="29266"/>
                </a:cubicBezTo>
                <a:cubicBezTo>
                  <a:pt x="72597" y="29486"/>
                  <a:pt x="72342" y="29706"/>
                  <a:pt x="72052" y="29926"/>
                </a:cubicBezTo>
                <a:cubicBezTo>
                  <a:pt x="71867" y="30067"/>
                  <a:pt x="71717" y="30182"/>
                  <a:pt x="71532" y="30323"/>
                </a:cubicBezTo>
                <a:cubicBezTo>
                  <a:pt x="71462" y="29997"/>
                  <a:pt x="71391" y="29662"/>
                  <a:pt x="71312" y="29337"/>
                </a:cubicBezTo>
                <a:cubicBezTo>
                  <a:pt x="71532" y="29152"/>
                  <a:pt x="71752" y="28967"/>
                  <a:pt x="72008" y="28747"/>
                </a:cubicBezTo>
                <a:cubicBezTo>
                  <a:pt x="72342" y="28456"/>
                  <a:pt x="72633" y="28166"/>
                  <a:pt x="72967" y="27902"/>
                </a:cubicBezTo>
                <a:close/>
                <a:moveTo>
                  <a:pt x="98419" y="29222"/>
                </a:moveTo>
                <a:cubicBezTo>
                  <a:pt x="99670" y="29266"/>
                  <a:pt x="100955" y="29372"/>
                  <a:pt x="102240" y="29557"/>
                </a:cubicBezTo>
                <a:cubicBezTo>
                  <a:pt x="102681" y="29777"/>
                  <a:pt x="103121" y="30067"/>
                  <a:pt x="103561" y="30367"/>
                </a:cubicBezTo>
                <a:cubicBezTo>
                  <a:pt x="102276" y="30182"/>
                  <a:pt x="101025" y="30067"/>
                  <a:pt x="99740" y="29997"/>
                </a:cubicBezTo>
                <a:cubicBezTo>
                  <a:pt x="99300" y="29742"/>
                  <a:pt x="98860" y="29442"/>
                  <a:pt x="98419" y="29222"/>
                </a:cubicBezTo>
                <a:close/>
                <a:moveTo>
                  <a:pt x="94097" y="29266"/>
                </a:moveTo>
                <a:cubicBezTo>
                  <a:pt x="94572" y="29522"/>
                  <a:pt x="95012" y="29777"/>
                  <a:pt x="95453" y="30067"/>
                </a:cubicBezTo>
                <a:cubicBezTo>
                  <a:pt x="94167" y="30147"/>
                  <a:pt x="92847" y="30252"/>
                  <a:pt x="91561" y="30437"/>
                </a:cubicBezTo>
                <a:cubicBezTo>
                  <a:pt x="91200" y="30147"/>
                  <a:pt x="90795" y="29882"/>
                  <a:pt x="90390" y="29662"/>
                </a:cubicBezTo>
                <a:cubicBezTo>
                  <a:pt x="91596" y="29486"/>
                  <a:pt x="92847" y="29337"/>
                  <a:pt x="94097" y="29266"/>
                </a:cubicBezTo>
                <a:close/>
                <a:moveTo>
                  <a:pt x="79535" y="28932"/>
                </a:moveTo>
                <a:cubicBezTo>
                  <a:pt x="79755" y="29117"/>
                  <a:pt x="80010" y="29301"/>
                  <a:pt x="80231" y="29442"/>
                </a:cubicBezTo>
                <a:cubicBezTo>
                  <a:pt x="79271" y="29777"/>
                  <a:pt x="78320" y="30103"/>
                  <a:pt x="77369" y="30472"/>
                </a:cubicBezTo>
                <a:cubicBezTo>
                  <a:pt x="77220" y="30287"/>
                  <a:pt x="77070" y="30147"/>
                  <a:pt x="76894" y="29962"/>
                </a:cubicBezTo>
                <a:cubicBezTo>
                  <a:pt x="77774" y="29557"/>
                  <a:pt x="78655" y="29222"/>
                  <a:pt x="79535" y="28932"/>
                </a:cubicBezTo>
                <a:close/>
                <a:moveTo>
                  <a:pt x="15592" y="27681"/>
                </a:moveTo>
                <a:cubicBezTo>
                  <a:pt x="16692" y="27866"/>
                  <a:pt x="17758" y="28122"/>
                  <a:pt x="18744" y="28491"/>
                </a:cubicBezTo>
                <a:cubicBezTo>
                  <a:pt x="18303" y="29117"/>
                  <a:pt x="17907" y="29812"/>
                  <a:pt x="17538" y="30437"/>
                </a:cubicBezTo>
                <a:cubicBezTo>
                  <a:pt x="17538" y="30437"/>
                  <a:pt x="17502" y="30472"/>
                  <a:pt x="17502" y="30508"/>
                </a:cubicBezTo>
                <a:cubicBezTo>
                  <a:pt x="16437" y="30147"/>
                  <a:pt x="15337" y="29847"/>
                  <a:pt x="14236" y="29662"/>
                </a:cubicBezTo>
                <a:cubicBezTo>
                  <a:pt x="14641" y="28967"/>
                  <a:pt x="15081" y="28307"/>
                  <a:pt x="15592" y="27681"/>
                </a:cubicBezTo>
                <a:close/>
                <a:moveTo>
                  <a:pt x="75608" y="28421"/>
                </a:moveTo>
                <a:cubicBezTo>
                  <a:pt x="75793" y="28712"/>
                  <a:pt x="75969" y="28967"/>
                  <a:pt x="76154" y="29222"/>
                </a:cubicBezTo>
                <a:cubicBezTo>
                  <a:pt x="75459" y="29627"/>
                  <a:pt x="74763" y="30067"/>
                  <a:pt x="74068" y="30508"/>
                </a:cubicBezTo>
                <a:cubicBezTo>
                  <a:pt x="73953" y="30252"/>
                  <a:pt x="73848" y="29997"/>
                  <a:pt x="73733" y="29706"/>
                </a:cubicBezTo>
                <a:cubicBezTo>
                  <a:pt x="74358" y="29266"/>
                  <a:pt x="74948" y="28826"/>
                  <a:pt x="75608" y="28421"/>
                </a:cubicBezTo>
                <a:close/>
                <a:moveTo>
                  <a:pt x="53563" y="28747"/>
                </a:moveTo>
                <a:cubicBezTo>
                  <a:pt x="53563" y="28967"/>
                  <a:pt x="53519" y="29187"/>
                  <a:pt x="53519" y="29442"/>
                </a:cubicBezTo>
                <a:cubicBezTo>
                  <a:pt x="53484" y="29592"/>
                  <a:pt x="53484" y="29742"/>
                  <a:pt x="53484" y="29882"/>
                </a:cubicBezTo>
                <a:cubicBezTo>
                  <a:pt x="52498" y="30182"/>
                  <a:pt x="51538" y="30402"/>
                  <a:pt x="50588" y="30543"/>
                </a:cubicBezTo>
                <a:cubicBezTo>
                  <a:pt x="50658" y="30217"/>
                  <a:pt x="50737" y="29847"/>
                  <a:pt x="50808" y="29486"/>
                </a:cubicBezTo>
                <a:cubicBezTo>
                  <a:pt x="51723" y="29301"/>
                  <a:pt x="52639" y="29046"/>
                  <a:pt x="53563" y="28747"/>
                </a:cubicBezTo>
                <a:close/>
                <a:moveTo>
                  <a:pt x="70801" y="27761"/>
                </a:moveTo>
                <a:cubicBezTo>
                  <a:pt x="70951" y="28271"/>
                  <a:pt x="71092" y="28782"/>
                  <a:pt x="71206" y="29301"/>
                </a:cubicBezTo>
                <a:cubicBezTo>
                  <a:pt x="70652" y="29742"/>
                  <a:pt x="70106" y="30147"/>
                  <a:pt x="69516" y="30543"/>
                </a:cubicBezTo>
                <a:cubicBezTo>
                  <a:pt x="69446" y="30032"/>
                  <a:pt x="69331" y="29522"/>
                  <a:pt x="69190" y="29046"/>
                </a:cubicBezTo>
                <a:cubicBezTo>
                  <a:pt x="69736" y="28641"/>
                  <a:pt x="70291" y="28236"/>
                  <a:pt x="70801" y="27761"/>
                </a:cubicBezTo>
                <a:close/>
                <a:moveTo>
                  <a:pt x="84298" y="29187"/>
                </a:moveTo>
                <a:cubicBezTo>
                  <a:pt x="84632" y="29337"/>
                  <a:pt x="84958" y="29522"/>
                  <a:pt x="85258" y="29662"/>
                </a:cubicBezTo>
                <a:cubicBezTo>
                  <a:pt x="84192" y="29926"/>
                  <a:pt x="83092" y="30217"/>
                  <a:pt x="81991" y="30543"/>
                </a:cubicBezTo>
                <a:cubicBezTo>
                  <a:pt x="81736" y="30367"/>
                  <a:pt x="81472" y="30217"/>
                  <a:pt x="81217" y="30032"/>
                </a:cubicBezTo>
                <a:cubicBezTo>
                  <a:pt x="82247" y="29706"/>
                  <a:pt x="83277" y="29407"/>
                  <a:pt x="84298" y="29187"/>
                </a:cubicBezTo>
                <a:close/>
                <a:moveTo>
                  <a:pt x="28252" y="28896"/>
                </a:moveTo>
                <a:cubicBezTo>
                  <a:pt x="29238" y="29372"/>
                  <a:pt x="30233" y="29847"/>
                  <a:pt x="31219" y="30252"/>
                </a:cubicBezTo>
                <a:cubicBezTo>
                  <a:pt x="31113" y="30323"/>
                  <a:pt x="31034" y="30367"/>
                  <a:pt x="30928" y="30437"/>
                </a:cubicBezTo>
                <a:cubicBezTo>
                  <a:pt x="30849" y="30508"/>
                  <a:pt x="30779" y="30543"/>
                  <a:pt x="30708" y="30622"/>
                </a:cubicBezTo>
                <a:cubicBezTo>
                  <a:pt x="29713" y="30103"/>
                  <a:pt x="28763" y="29592"/>
                  <a:pt x="27812" y="29081"/>
                </a:cubicBezTo>
                <a:cubicBezTo>
                  <a:pt x="27917" y="29002"/>
                  <a:pt x="28032" y="28967"/>
                  <a:pt x="28137" y="28932"/>
                </a:cubicBezTo>
                <a:cubicBezTo>
                  <a:pt x="28173" y="28932"/>
                  <a:pt x="28208" y="28932"/>
                  <a:pt x="28252" y="28896"/>
                </a:cubicBezTo>
                <a:close/>
                <a:moveTo>
                  <a:pt x="32654" y="29706"/>
                </a:moveTo>
                <a:cubicBezTo>
                  <a:pt x="33534" y="29926"/>
                  <a:pt x="34415" y="30067"/>
                  <a:pt x="35295" y="30182"/>
                </a:cubicBezTo>
                <a:cubicBezTo>
                  <a:pt x="35181" y="30287"/>
                  <a:pt x="35031" y="30437"/>
                  <a:pt x="34890" y="30622"/>
                </a:cubicBezTo>
                <a:cubicBezTo>
                  <a:pt x="33975" y="30437"/>
                  <a:pt x="33094" y="30182"/>
                  <a:pt x="32170" y="29926"/>
                </a:cubicBezTo>
                <a:cubicBezTo>
                  <a:pt x="32319" y="29847"/>
                  <a:pt x="32504" y="29777"/>
                  <a:pt x="32654" y="29706"/>
                </a:cubicBezTo>
                <a:close/>
                <a:moveTo>
                  <a:pt x="35401" y="30182"/>
                </a:moveTo>
                <a:cubicBezTo>
                  <a:pt x="36131" y="30252"/>
                  <a:pt x="36871" y="30287"/>
                  <a:pt x="37567" y="30287"/>
                </a:cubicBezTo>
                <a:lnTo>
                  <a:pt x="38156" y="30287"/>
                </a:lnTo>
                <a:cubicBezTo>
                  <a:pt x="38042" y="30508"/>
                  <a:pt x="37892" y="30728"/>
                  <a:pt x="37751" y="30913"/>
                </a:cubicBezTo>
                <a:lnTo>
                  <a:pt x="37232" y="30913"/>
                </a:lnTo>
                <a:cubicBezTo>
                  <a:pt x="36501" y="30842"/>
                  <a:pt x="35735" y="30763"/>
                  <a:pt x="34996" y="30622"/>
                </a:cubicBezTo>
                <a:cubicBezTo>
                  <a:pt x="35145" y="30472"/>
                  <a:pt x="35251" y="30323"/>
                  <a:pt x="35401" y="30182"/>
                </a:cubicBezTo>
                <a:close/>
                <a:moveTo>
                  <a:pt x="63063" y="28271"/>
                </a:moveTo>
                <a:cubicBezTo>
                  <a:pt x="63168" y="28782"/>
                  <a:pt x="63283" y="29266"/>
                  <a:pt x="63389" y="29742"/>
                </a:cubicBezTo>
                <a:cubicBezTo>
                  <a:pt x="63424" y="29812"/>
                  <a:pt x="63424" y="29882"/>
                  <a:pt x="63424" y="29962"/>
                </a:cubicBezTo>
                <a:cubicBezTo>
                  <a:pt x="62473" y="30323"/>
                  <a:pt x="61487" y="30657"/>
                  <a:pt x="60492" y="30948"/>
                </a:cubicBezTo>
                <a:cubicBezTo>
                  <a:pt x="60457" y="30402"/>
                  <a:pt x="60386" y="29882"/>
                  <a:pt x="60307" y="29337"/>
                </a:cubicBezTo>
                <a:cubicBezTo>
                  <a:pt x="61267" y="29002"/>
                  <a:pt x="62182" y="28676"/>
                  <a:pt x="63063" y="28271"/>
                </a:cubicBezTo>
                <a:close/>
                <a:moveTo>
                  <a:pt x="3557" y="29301"/>
                </a:moveTo>
                <a:cubicBezTo>
                  <a:pt x="4217" y="29337"/>
                  <a:pt x="4877" y="29337"/>
                  <a:pt x="5538" y="29337"/>
                </a:cubicBezTo>
                <a:lnTo>
                  <a:pt x="6092" y="29337"/>
                </a:lnTo>
                <a:cubicBezTo>
                  <a:pt x="5503" y="29882"/>
                  <a:pt x="4957" y="30437"/>
                  <a:pt x="4402" y="30983"/>
                </a:cubicBezTo>
                <a:cubicBezTo>
                  <a:pt x="4076" y="30948"/>
                  <a:pt x="3707" y="30948"/>
                  <a:pt x="3381" y="30913"/>
                </a:cubicBezTo>
                <a:cubicBezTo>
                  <a:pt x="2826" y="30877"/>
                  <a:pt x="2280" y="30842"/>
                  <a:pt x="1761" y="30763"/>
                </a:cubicBezTo>
                <a:cubicBezTo>
                  <a:pt x="2351" y="30287"/>
                  <a:pt x="2941" y="29777"/>
                  <a:pt x="3557" y="29301"/>
                </a:cubicBezTo>
                <a:close/>
                <a:moveTo>
                  <a:pt x="50702" y="29486"/>
                </a:moveTo>
                <a:lnTo>
                  <a:pt x="50702" y="29486"/>
                </a:lnTo>
                <a:cubicBezTo>
                  <a:pt x="50623" y="29847"/>
                  <a:pt x="50588" y="30217"/>
                  <a:pt x="50517" y="30587"/>
                </a:cubicBezTo>
                <a:cubicBezTo>
                  <a:pt x="49487" y="30763"/>
                  <a:pt x="48457" y="30877"/>
                  <a:pt x="47436" y="30983"/>
                </a:cubicBezTo>
                <a:cubicBezTo>
                  <a:pt x="47541" y="30657"/>
                  <a:pt x="47656" y="30287"/>
                  <a:pt x="47726" y="29962"/>
                </a:cubicBezTo>
                <a:cubicBezTo>
                  <a:pt x="48721" y="29847"/>
                  <a:pt x="49707" y="29706"/>
                  <a:pt x="50702" y="29486"/>
                </a:cubicBezTo>
                <a:close/>
                <a:moveTo>
                  <a:pt x="83381" y="0"/>
                </a:moveTo>
                <a:cubicBezTo>
                  <a:pt x="83108" y="0"/>
                  <a:pt x="82827" y="9"/>
                  <a:pt x="82537" y="28"/>
                </a:cubicBezTo>
                <a:cubicBezTo>
                  <a:pt x="78831" y="248"/>
                  <a:pt x="75864" y="1754"/>
                  <a:pt x="73478" y="3656"/>
                </a:cubicBezTo>
                <a:lnTo>
                  <a:pt x="73407" y="3620"/>
                </a:lnTo>
                <a:cubicBezTo>
                  <a:pt x="73407" y="3691"/>
                  <a:pt x="73372" y="3735"/>
                  <a:pt x="73372" y="3770"/>
                </a:cubicBezTo>
                <a:cubicBezTo>
                  <a:pt x="72597" y="4395"/>
                  <a:pt x="71937" y="5055"/>
                  <a:pt x="71277" y="5716"/>
                </a:cubicBezTo>
                <a:cubicBezTo>
                  <a:pt x="71277" y="5672"/>
                  <a:pt x="71277" y="5636"/>
                  <a:pt x="71312" y="5636"/>
                </a:cubicBezTo>
                <a:lnTo>
                  <a:pt x="71206" y="5601"/>
                </a:lnTo>
                <a:cubicBezTo>
                  <a:pt x="71206" y="5672"/>
                  <a:pt x="71171" y="5751"/>
                  <a:pt x="71171" y="5857"/>
                </a:cubicBezTo>
                <a:cubicBezTo>
                  <a:pt x="70546" y="6517"/>
                  <a:pt x="69991" y="7177"/>
                  <a:pt x="69446" y="7837"/>
                </a:cubicBezTo>
                <a:lnTo>
                  <a:pt x="69410" y="7837"/>
                </a:lnTo>
                <a:cubicBezTo>
                  <a:pt x="69366" y="7873"/>
                  <a:pt x="69366" y="7917"/>
                  <a:pt x="69366" y="7952"/>
                </a:cubicBezTo>
                <a:cubicBezTo>
                  <a:pt x="68970" y="8498"/>
                  <a:pt x="68565" y="9017"/>
                  <a:pt x="68231" y="9528"/>
                </a:cubicBezTo>
                <a:cubicBezTo>
                  <a:pt x="66435" y="12055"/>
                  <a:pt x="64163" y="14300"/>
                  <a:pt x="61707" y="16421"/>
                </a:cubicBezTo>
                <a:lnTo>
                  <a:pt x="61707" y="16316"/>
                </a:lnTo>
                <a:lnTo>
                  <a:pt x="61628" y="16316"/>
                </a:lnTo>
                <a:cubicBezTo>
                  <a:pt x="61628" y="16386"/>
                  <a:pt x="61593" y="16421"/>
                  <a:pt x="61593" y="16500"/>
                </a:cubicBezTo>
                <a:cubicBezTo>
                  <a:pt x="60862" y="17117"/>
                  <a:pt x="60122" y="17742"/>
                  <a:pt x="59392" y="18332"/>
                </a:cubicBezTo>
                <a:lnTo>
                  <a:pt x="59392" y="18217"/>
                </a:lnTo>
                <a:lnTo>
                  <a:pt x="59321" y="18182"/>
                </a:lnTo>
                <a:cubicBezTo>
                  <a:pt x="59321" y="18261"/>
                  <a:pt x="59286" y="18332"/>
                  <a:pt x="59286" y="18402"/>
                </a:cubicBezTo>
                <a:cubicBezTo>
                  <a:pt x="58546" y="18992"/>
                  <a:pt x="57851" y="19538"/>
                  <a:pt x="57120" y="20093"/>
                </a:cubicBezTo>
                <a:lnTo>
                  <a:pt x="57041" y="20093"/>
                </a:lnTo>
                <a:lnTo>
                  <a:pt x="57041" y="20163"/>
                </a:lnTo>
                <a:cubicBezTo>
                  <a:pt x="56865" y="20313"/>
                  <a:pt x="56680" y="20462"/>
                  <a:pt x="56495" y="20603"/>
                </a:cubicBezTo>
                <a:lnTo>
                  <a:pt x="55940" y="21008"/>
                </a:lnTo>
                <a:cubicBezTo>
                  <a:pt x="53264" y="23103"/>
                  <a:pt x="50772" y="24310"/>
                  <a:pt x="48316" y="24715"/>
                </a:cubicBezTo>
                <a:cubicBezTo>
                  <a:pt x="47963" y="24777"/>
                  <a:pt x="47611" y="24800"/>
                  <a:pt x="47260" y="24800"/>
                </a:cubicBezTo>
                <a:cubicBezTo>
                  <a:pt x="46772" y="24800"/>
                  <a:pt x="46288" y="24756"/>
                  <a:pt x="45816" y="24715"/>
                </a:cubicBezTo>
                <a:cubicBezTo>
                  <a:pt x="45405" y="24690"/>
                  <a:pt x="44990" y="24665"/>
                  <a:pt x="44573" y="24665"/>
                </a:cubicBezTo>
                <a:cubicBezTo>
                  <a:pt x="44401" y="24665"/>
                  <a:pt x="44228" y="24669"/>
                  <a:pt x="44055" y="24679"/>
                </a:cubicBezTo>
                <a:cubicBezTo>
                  <a:pt x="43879" y="24679"/>
                  <a:pt x="43694" y="24679"/>
                  <a:pt x="43509" y="24715"/>
                </a:cubicBezTo>
                <a:cubicBezTo>
                  <a:pt x="43544" y="24679"/>
                  <a:pt x="43544" y="24644"/>
                  <a:pt x="43544" y="24600"/>
                </a:cubicBezTo>
                <a:lnTo>
                  <a:pt x="43474" y="24600"/>
                </a:lnTo>
                <a:cubicBezTo>
                  <a:pt x="43474" y="24644"/>
                  <a:pt x="43439" y="24679"/>
                  <a:pt x="43439" y="24715"/>
                </a:cubicBezTo>
                <a:cubicBezTo>
                  <a:pt x="42373" y="24820"/>
                  <a:pt x="41678" y="25040"/>
                  <a:pt x="40648" y="25410"/>
                </a:cubicBezTo>
                <a:cubicBezTo>
                  <a:pt x="40577" y="25445"/>
                  <a:pt x="40498" y="25445"/>
                  <a:pt x="40428" y="25481"/>
                </a:cubicBezTo>
                <a:cubicBezTo>
                  <a:pt x="40243" y="25560"/>
                  <a:pt x="40058" y="25630"/>
                  <a:pt x="39873" y="25665"/>
                </a:cubicBezTo>
                <a:cubicBezTo>
                  <a:pt x="37577" y="26488"/>
                  <a:pt x="34895" y="26958"/>
                  <a:pt x="32275" y="26958"/>
                </a:cubicBezTo>
                <a:cubicBezTo>
                  <a:pt x="32093" y="26958"/>
                  <a:pt x="31911" y="26955"/>
                  <a:pt x="31730" y="26951"/>
                </a:cubicBezTo>
                <a:lnTo>
                  <a:pt x="31694" y="26916"/>
                </a:lnTo>
                <a:lnTo>
                  <a:pt x="31694" y="26951"/>
                </a:lnTo>
                <a:cubicBezTo>
                  <a:pt x="30673" y="26916"/>
                  <a:pt x="29678" y="26801"/>
                  <a:pt x="28727" y="26581"/>
                </a:cubicBezTo>
                <a:lnTo>
                  <a:pt x="28692" y="26581"/>
                </a:lnTo>
                <a:cubicBezTo>
                  <a:pt x="26412" y="26141"/>
                  <a:pt x="24325" y="25225"/>
                  <a:pt x="22785" y="23764"/>
                </a:cubicBezTo>
                <a:cubicBezTo>
                  <a:pt x="20874" y="21924"/>
                  <a:pt x="20064" y="19432"/>
                  <a:pt x="19298" y="17011"/>
                </a:cubicBezTo>
                <a:cubicBezTo>
                  <a:pt x="18524" y="14625"/>
                  <a:pt x="17722" y="12204"/>
                  <a:pt x="15882" y="10408"/>
                </a:cubicBezTo>
                <a:lnTo>
                  <a:pt x="15847" y="10373"/>
                </a:lnTo>
                <a:cubicBezTo>
                  <a:pt x="15521" y="10074"/>
                  <a:pt x="15152" y="9783"/>
                  <a:pt x="14747" y="9493"/>
                </a:cubicBezTo>
                <a:cubicBezTo>
                  <a:pt x="12798" y="8228"/>
                  <a:pt x="10381" y="7580"/>
                  <a:pt x="7629" y="7580"/>
                </a:cubicBezTo>
                <a:cubicBezTo>
                  <a:pt x="6701" y="7580"/>
                  <a:pt x="5735" y="7653"/>
                  <a:pt x="4737" y="7802"/>
                </a:cubicBezTo>
                <a:cubicBezTo>
                  <a:pt x="3196" y="8022"/>
                  <a:pt x="1576" y="8463"/>
                  <a:pt x="0" y="9017"/>
                </a:cubicBezTo>
                <a:lnTo>
                  <a:pt x="0" y="9123"/>
                </a:lnTo>
                <a:cubicBezTo>
                  <a:pt x="845" y="8832"/>
                  <a:pt x="1726" y="8533"/>
                  <a:pt x="2606" y="8313"/>
                </a:cubicBezTo>
                <a:lnTo>
                  <a:pt x="2606" y="8427"/>
                </a:lnTo>
                <a:cubicBezTo>
                  <a:pt x="2351" y="9123"/>
                  <a:pt x="2095" y="9854"/>
                  <a:pt x="1840" y="10628"/>
                </a:cubicBezTo>
                <a:cubicBezTo>
                  <a:pt x="1215" y="10778"/>
                  <a:pt x="625" y="10954"/>
                  <a:pt x="0" y="11174"/>
                </a:cubicBezTo>
                <a:lnTo>
                  <a:pt x="0" y="11253"/>
                </a:lnTo>
                <a:cubicBezTo>
                  <a:pt x="590" y="11068"/>
                  <a:pt x="1215" y="10884"/>
                  <a:pt x="1796" y="10699"/>
                </a:cubicBezTo>
                <a:lnTo>
                  <a:pt x="1796" y="10699"/>
                </a:lnTo>
                <a:cubicBezTo>
                  <a:pt x="1541" y="11473"/>
                  <a:pt x="1250" y="12204"/>
                  <a:pt x="880" y="12935"/>
                </a:cubicBezTo>
                <a:cubicBezTo>
                  <a:pt x="590" y="13014"/>
                  <a:pt x="299" y="13120"/>
                  <a:pt x="0" y="13199"/>
                </a:cubicBezTo>
                <a:lnTo>
                  <a:pt x="0" y="13305"/>
                </a:lnTo>
                <a:cubicBezTo>
                  <a:pt x="299" y="13199"/>
                  <a:pt x="555" y="13120"/>
                  <a:pt x="845" y="13049"/>
                </a:cubicBezTo>
                <a:lnTo>
                  <a:pt x="845" y="13049"/>
                </a:lnTo>
                <a:cubicBezTo>
                  <a:pt x="590" y="13595"/>
                  <a:pt x="299" y="14115"/>
                  <a:pt x="0" y="14625"/>
                </a:cubicBezTo>
                <a:lnTo>
                  <a:pt x="0" y="14775"/>
                </a:lnTo>
                <a:cubicBezTo>
                  <a:pt x="370" y="14220"/>
                  <a:pt x="660" y="13639"/>
                  <a:pt x="960" y="13014"/>
                </a:cubicBezTo>
                <a:cubicBezTo>
                  <a:pt x="1911" y="12759"/>
                  <a:pt x="2861" y="12539"/>
                  <a:pt x="3821" y="12424"/>
                </a:cubicBezTo>
                <a:lnTo>
                  <a:pt x="3821" y="12424"/>
                </a:lnTo>
                <a:cubicBezTo>
                  <a:pt x="3451" y="13155"/>
                  <a:pt x="3046" y="13895"/>
                  <a:pt x="2606" y="14555"/>
                </a:cubicBezTo>
                <a:cubicBezTo>
                  <a:pt x="2351" y="14625"/>
                  <a:pt x="2131" y="14660"/>
                  <a:pt x="1875" y="14696"/>
                </a:cubicBezTo>
                <a:cubicBezTo>
                  <a:pt x="1250" y="14845"/>
                  <a:pt x="625" y="14995"/>
                  <a:pt x="0" y="15136"/>
                </a:cubicBezTo>
                <a:lnTo>
                  <a:pt x="0" y="15215"/>
                </a:lnTo>
                <a:cubicBezTo>
                  <a:pt x="845" y="14995"/>
                  <a:pt x="1690" y="14810"/>
                  <a:pt x="2571" y="14660"/>
                </a:cubicBezTo>
                <a:lnTo>
                  <a:pt x="2571" y="14660"/>
                </a:lnTo>
                <a:cubicBezTo>
                  <a:pt x="2131" y="15286"/>
                  <a:pt x="1655" y="15911"/>
                  <a:pt x="1101" y="16456"/>
                </a:cubicBezTo>
                <a:cubicBezTo>
                  <a:pt x="740" y="16536"/>
                  <a:pt x="370" y="16606"/>
                  <a:pt x="0" y="16677"/>
                </a:cubicBezTo>
                <a:lnTo>
                  <a:pt x="0" y="16756"/>
                </a:lnTo>
                <a:cubicBezTo>
                  <a:pt x="335" y="16677"/>
                  <a:pt x="660" y="16606"/>
                  <a:pt x="995" y="16571"/>
                </a:cubicBezTo>
                <a:lnTo>
                  <a:pt x="995" y="16571"/>
                </a:lnTo>
                <a:cubicBezTo>
                  <a:pt x="995" y="16606"/>
                  <a:pt x="960" y="16606"/>
                  <a:pt x="916" y="16641"/>
                </a:cubicBezTo>
                <a:cubicBezTo>
                  <a:pt x="625" y="16941"/>
                  <a:pt x="335" y="17231"/>
                  <a:pt x="0" y="17522"/>
                </a:cubicBezTo>
                <a:lnTo>
                  <a:pt x="0" y="17636"/>
                </a:lnTo>
                <a:cubicBezTo>
                  <a:pt x="335" y="17337"/>
                  <a:pt x="660" y="17011"/>
                  <a:pt x="995" y="16721"/>
                </a:cubicBezTo>
                <a:cubicBezTo>
                  <a:pt x="1030" y="16641"/>
                  <a:pt x="1101" y="16606"/>
                  <a:pt x="1136" y="16536"/>
                </a:cubicBezTo>
                <a:cubicBezTo>
                  <a:pt x="2131" y="16386"/>
                  <a:pt x="3117" y="16280"/>
                  <a:pt x="4111" y="16236"/>
                </a:cubicBezTo>
                <a:lnTo>
                  <a:pt x="4111" y="16236"/>
                </a:lnTo>
                <a:cubicBezTo>
                  <a:pt x="4041" y="16351"/>
                  <a:pt x="3927" y="16421"/>
                  <a:pt x="3856" y="16536"/>
                </a:cubicBezTo>
                <a:cubicBezTo>
                  <a:pt x="3337" y="17046"/>
                  <a:pt x="2826" y="17487"/>
                  <a:pt x="2315" y="17962"/>
                </a:cubicBezTo>
                <a:cubicBezTo>
                  <a:pt x="1541" y="17997"/>
                  <a:pt x="775" y="18041"/>
                  <a:pt x="0" y="18147"/>
                </a:cubicBezTo>
                <a:lnTo>
                  <a:pt x="0" y="18217"/>
                </a:lnTo>
                <a:cubicBezTo>
                  <a:pt x="740" y="18147"/>
                  <a:pt x="1470" y="18076"/>
                  <a:pt x="2201" y="18041"/>
                </a:cubicBezTo>
                <a:lnTo>
                  <a:pt x="2201" y="18041"/>
                </a:lnTo>
                <a:cubicBezTo>
                  <a:pt x="1576" y="18622"/>
                  <a:pt x="916" y="19142"/>
                  <a:pt x="255" y="19652"/>
                </a:cubicBezTo>
                <a:lnTo>
                  <a:pt x="0" y="19652"/>
                </a:lnTo>
                <a:lnTo>
                  <a:pt x="0" y="19723"/>
                </a:lnTo>
                <a:lnTo>
                  <a:pt x="150" y="19723"/>
                </a:lnTo>
                <a:cubicBezTo>
                  <a:pt x="114" y="19758"/>
                  <a:pt x="35" y="19802"/>
                  <a:pt x="0" y="19837"/>
                </a:cubicBezTo>
                <a:lnTo>
                  <a:pt x="0" y="19943"/>
                </a:lnTo>
                <a:cubicBezTo>
                  <a:pt x="114" y="19872"/>
                  <a:pt x="185" y="19802"/>
                  <a:pt x="299" y="19723"/>
                </a:cubicBezTo>
                <a:cubicBezTo>
                  <a:pt x="1321" y="19723"/>
                  <a:pt x="2351" y="19758"/>
                  <a:pt x="3337" y="19837"/>
                </a:cubicBezTo>
                <a:cubicBezTo>
                  <a:pt x="2676" y="20348"/>
                  <a:pt x="2016" y="20823"/>
                  <a:pt x="1321" y="21343"/>
                </a:cubicBezTo>
                <a:cubicBezTo>
                  <a:pt x="880" y="21299"/>
                  <a:pt x="440" y="21263"/>
                  <a:pt x="0" y="21263"/>
                </a:cubicBezTo>
                <a:lnTo>
                  <a:pt x="0" y="21343"/>
                </a:lnTo>
                <a:cubicBezTo>
                  <a:pt x="405" y="21343"/>
                  <a:pt x="810" y="21378"/>
                  <a:pt x="1215" y="21413"/>
                </a:cubicBezTo>
                <a:cubicBezTo>
                  <a:pt x="916" y="21633"/>
                  <a:pt x="590" y="21889"/>
                  <a:pt x="255" y="22109"/>
                </a:cubicBezTo>
                <a:cubicBezTo>
                  <a:pt x="185" y="22144"/>
                  <a:pt x="79" y="22223"/>
                  <a:pt x="0" y="22293"/>
                </a:cubicBezTo>
                <a:lnTo>
                  <a:pt x="0" y="22399"/>
                </a:lnTo>
                <a:cubicBezTo>
                  <a:pt x="114" y="22329"/>
                  <a:pt x="220" y="22258"/>
                  <a:pt x="299" y="22179"/>
                </a:cubicBezTo>
                <a:cubicBezTo>
                  <a:pt x="660" y="21924"/>
                  <a:pt x="1030" y="21668"/>
                  <a:pt x="1356" y="21413"/>
                </a:cubicBezTo>
                <a:cubicBezTo>
                  <a:pt x="2386" y="21519"/>
                  <a:pt x="3416" y="21633"/>
                  <a:pt x="4481" y="21818"/>
                </a:cubicBezTo>
                <a:cubicBezTo>
                  <a:pt x="4332" y="21924"/>
                  <a:pt x="4182" y="22038"/>
                  <a:pt x="4076" y="22144"/>
                </a:cubicBezTo>
                <a:cubicBezTo>
                  <a:pt x="3636" y="22443"/>
                  <a:pt x="3196" y="22769"/>
                  <a:pt x="2791" y="23103"/>
                </a:cubicBezTo>
                <a:cubicBezTo>
                  <a:pt x="1840" y="22989"/>
                  <a:pt x="880" y="22883"/>
                  <a:pt x="0" y="22804"/>
                </a:cubicBezTo>
                <a:lnTo>
                  <a:pt x="0" y="22919"/>
                </a:lnTo>
                <a:cubicBezTo>
                  <a:pt x="880" y="22989"/>
                  <a:pt x="1761" y="23059"/>
                  <a:pt x="2676" y="23174"/>
                </a:cubicBezTo>
                <a:cubicBezTo>
                  <a:pt x="2060" y="23614"/>
                  <a:pt x="1435" y="24054"/>
                  <a:pt x="810" y="24494"/>
                </a:cubicBezTo>
                <a:cubicBezTo>
                  <a:pt x="555" y="24459"/>
                  <a:pt x="255" y="24459"/>
                  <a:pt x="0" y="24424"/>
                </a:cubicBezTo>
                <a:lnTo>
                  <a:pt x="0" y="24494"/>
                </a:lnTo>
                <a:cubicBezTo>
                  <a:pt x="220" y="24530"/>
                  <a:pt x="475" y="24530"/>
                  <a:pt x="696" y="24565"/>
                </a:cubicBezTo>
                <a:cubicBezTo>
                  <a:pt x="475" y="24715"/>
                  <a:pt x="220" y="24864"/>
                  <a:pt x="0" y="25040"/>
                </a:cubicBezTo>
                <a:lnTo>
                  <a:pt x="0" y="25155"/>
                </a:lnTo>
                <a:cubicBezTo>
                  <a:pt x="299" y="24935"/>
                  <a:pt x="555" y="24750"/>
                  <a:pt x="845" y="24565"/>
                </a:cubicBezTo>
                <a:cubicBezTo>
                  <a:pt x="1400" y="24600"/>
                  <a:pt x="1946" y="24679"/>
                  <a:pt x="2500" y="24715"/>
                </a:cubicBezTo>
                <a:cubicBezTo>
                  <a:pt x="2861" y="24750"/>
                  <a:pt x="3231" y="24785"/>
                  <a:pt x="3557" y="24820"/>
                </a:cubicBezTo>
                <a:cubicBezTo>
                  <a:pt x="2941" y="25260"/>
                  <a:pt x="2315" y="25701"/>
                  <a:pt x="1655" y="26141"/>
                </a:cubicBezTo>
                <a:cubicBezTo>
                  <a:pt x="1065" y="26106"/>
                  <a:pt x="519" y="26070"/>
                  <a:pt x="0" y="26000"/>
                </a:cubicBezTo>
                <a:lnTo>
                  <a:pt x="0" y="26106"/>
                </a:lnTo>
                <a:cubicBezTo>
                  <a:pt x="475" y="26141"/>
                  <a:pt x="995" y="26185"/>
                  <a:pt x="1541" y="26220"/>
                </a:cubicBezTo>
                <a:cubicBezTo>
                  <a:pt x="1030" y="26581"/>
                  <a:pt x="519" y="26916"/>
                  <a:pt x="0" y="27241"/>
                </a:cubicBezTo>
                <a:lnTo>
                  <a:pt x="0" y="27356"/>
                </a:lnTo>
                <a:cubicBezTo>
                  <a:pt x="555" y="26986"/>
                  <a:pt x="1136" y="26625"/>
                  <a:pt x="1690" y="26220"/>
                </a:cubicBezTo>
                <a:cubicBezTo>
                  <a:pt x="2536" y="26290"/>
                  <a:pt x="3416" y="26326"/>
                  <a:pt x="4332" y="26361"/>
                </a:cubicBezTo>
                <a:cubicBezTo>
                  <a:pt x="3742" y="26801"/>
                  <a:pt x="3161" y="27206"/>
                  <a:pt x="2571" y="27646"/>
                </a:cubicBezTo>
                <a:cubicBezTo>
                  <a:pt x="1726" y="27576"/>
                  <a:pt x="845" y="27541"/>
                  <a:pt x="0" y="27461"/>
                </a:cubicBezTo>
                <a:lnTo>
                  <a:pt x="0" y="27541"/>
                </a:lnTo>
                <a:cubicBezTo>
                  <a:pt x="810" y="27611"/>
                  <a:pt x="1655" y="27681"/>
                  <a:pt x="2456" y="27726"/>
                </a:cubicBezTo>
                <a:cubicBezTo>
                  <a:pt x="1911" y="28122"/>
                  <a:pt x="1321" y="28527"/>
                  <a:pt x="740" y="28967"/>
                </a:cubicBezTo>
                <a:cubicBezTo>
                  <a:pt x="519" y="28932"/>
                  <a:pt x="299" y="28896"/>
                  <a:pt x="35" y="28896"/>
                </a:cubicBezTo>
                <a:lnTo>
                  <a:pt x="0" y="28861"/>
                </a:lnTo>
                <a:lnTo>
                  <a:pt x="0" y="28967"/>
                </a:lnTo>
                <a:lnTo>
                  <a:pt x="35" y="28967"/>
                </a:lnTo>
                <a:cubicBezTo>
                  <a:pt x="220" y="28967"/>
                  <a:pt x="440" y="29002"/>
                  <a:pt x="625" y="29046"/>
                </a:cubicBezTo>
                <a:cubicBezTo>
                  <a:pt x="440" y="29187"/>
                  <a:pt x="220" y="29337"/>
                  <a:pt x="0" y="29486"/>
                </a:cubicBezTo>
                <a:lnTo>
                  <a:pt x="0" y="29592"/>
                </a:lnTo>
                <a:cubicBezTo>
                  <a:pt x="255" y="29407"/>
                  <a:pt x="519" y="29222"/>
                  <a:pt x="775" y="29046"/>
                </a:cubicBezTo>
                <a:cubicBezTo>
                  <a:pt x="1655" y="29152"/>
                  <a:pt x="2536" y="29222"/>
                  <a:pt x="3416" y="29266"/>
                </a:cubicBezTo>
                <a:cubicBezTo>
                  <a:pt x="2826" y="29777"/>
                  <a:pt x="2236" y="30252"/>
                  <a:pt x="1655" y="30763"/>
                </a:cubicBezTo>
                <a:cubicBezTo>
                  <a:pt x="1101" y="30692"/>
                  <a:pt x="555" y="30622"/>
                  <a:pt x="0" y="30543"/>
                </a:cubicBezTo>
                <a:lnTo>
                  <a:pt x="0" y="30657"/>
                </a:lnTo>
                <a:cubicBezTo>
                  <a:pt x="519" y="30728"/>
                  <a:pt x="1030" y="30807"/>
                  <a:pt x="1541" y="30842"/>
                </a:cubicBezTo>
                <a:cubicBezTo>
                  <a:pt x="1470" y="30913"/>
                  <a:pt x="1356" y="30983"/>
                  <a:pt x="1285" y="31062"/>
                </a:cubicBezTo>
                <a:lnTo>
                  <a:pt x="1435" y="31062"/>
                </a:lnTo>
                <a:cubicBezTo>
                  <a:pt x="1506" y="30983"/>
                  <a:pt x="1576" y="30913"/>
                  <a:pt x="1655" y="30842"/>
                </a:cubicBezTo>
                <a:cubicBezTo>
                  <a:pt x="2236" y="30913"/>
                  <a:pt x="2791" y="30983"/>
                  <a:pt x="3381" y="31027"/>
                </a:cubicBezTo>
                <a:cubicBezTo>
                  <a:pt x="3636" y="31027"/>
                  <a:pt x="3927" y="31062"/>
                  <a:pt x="4182" y="31062"/>
                </a:cubicBezTo>
                <a:lnTo>
                  <a:pt x="5538" y="31062"/>
                </a:lnTo>
                <a:cubicBezTo>
                  <a:pt x="5212" y="31027"/>
                  <a:pt x="4877" y="31027"/>
                  <a:pt x="4516" y="30983"/>
                </a:cubicBezTo>
                <a:cubicBezTo>
                  <a:pt x="5098" y="30437"/>
                  <a:pt x="5652" y="29882"/>
                  <a:pt x="6198" y="29337"/>
                </a:cubicBezTo>
                <a:lnTo>
                  <a:pt x="8804" y="29337"/>
                </a:lnTo>
                <a:cubicBezTo>
                  <a:pt x="8443" y="29812"/>
                  <a:pt x="8038" y="30252"/>
                  <a:pt x="7668" y="30728"/>
                </a:cubicBezTo>
                <a:cubicBezTo>
                  <a:pt x="7563" y="30842"/>
                  <a:pt x="7483" y="30948"/>
                  <a:pt x="7413" y="31062"/>
                </a:cubicBezTo>
                <a:lnTo>
                  <a:pt x="7519" y="31062"/>
                </a:lnTo>
                <a:cubicBezTo>
                  <a:pt x="7598" y="30948"/>
                  <a:pt x="7668" y="30877"/>
                  <a:pt x="7739" y="30807"/>
                </a:cubicBezTo>
                <a:cubicBezTo>
                  <a:pt x="8108" y="30287"/>
                  <a:pt x="8513" y="29812"/>
                  <a:pt x="8918" y="29337"/>
                </a:cubicBezTo>
                <a:cubicBezTo>
                  <a:pt x="9720" y="29337"/>
                  <a:pt x="10530" y="29372"/>
                  <a:pt x="11340" y="29407"/>
                </a:cubicBezTo>
                <a:cubicBezTo>
                  <a:pt x="10970" y="29926"/>
                  <a:pt x="10644" y="30437"/>
                  <a:pt x="10309" y="30913"/>
                </a:cubicBezTo>
                <a:cubicBezTo>
                  <a:pt x="10274" y="30948"/>
                  <a:pt x="10239" y="31027"/>
                  <a:pt x="10204" y="31062"/>
                </a:cubicBezTo>
                <a:lnTo>
                  <a:pt x="10309" y="31062"/>
                </a:lnTo>
                <a:cubicBezTo>
                  <a:pt x="10345" y="31027"/>
                  <a:pt x="10345" y="30983"/>
                  <a:pt x="10380" y="30948"/>
                </a:cubicBezTo>
                <a:cubicBezTo>
                  <a:pt x="10714" y="30472"/>
                  <a:pt x="11084" y="29926"/>
                  <a:pt x="11445" y="29407"/>
                </a:cubicBezTo>
                <a:cubicBezTo>
                  <a:pt x="12326" y="29486"/>
                  <a:pt x="13206" y="29592"/>
                  <a:pt x="14086" y="29742"/>
                </a:cubicBezTo>
                <a:cubicBezTo>
                  <a:pt x="13796" y="30182"/>
                  <a:pt x="13541" y="30622"/>
                  <a:pt x="13320" y="31062"/>
                </a:cubicBezTo>
                <a:lnTo>
                  <a:pt x="13391" y="31062"/>
                </a:lnTo>
                <a:cubicBezTo>
                  <a:pt x="13646" y="30622"/>
                  <a:pt x="13901" y="30182"/>
                  <a:pt x="14166" y="29742"/>
                </a:cubicBezTo>
                <a:cubicBezTo>
                  <a:pt x="15301" y="29926"/>
                  <a:pt x="16402" y="30217"/>
                  <a:pt x="17423" y="30587"/>
                </a:cubicBezTo>
                <a:cubicBezTo>
                  <a:pt x="17353" y="30728"/>
                  <a:pt x="17247" y="30913"/>
                  <a:pt x="17168" y="31062"/>
                </a:cubicBezTo>
                <a:lnTo>
                  <a:pt x="17247" y="31062"/>
                </a:lnTo>
                <a:cubicBezTo>
                  <a:pt x="17353" y="30913"/>
                  <a:pt x="17423" y="30763"/>
                  <a:pt x="17538" y="30622"/>
                </a:cubicBezTo>
                <a:cubicBezTo>
                  <a:pt x="17943" y="30728"/>
                  <a:pt x="18347" y="30913"/>
                  <a:pt x="18788" y="31062"/>
                </a:cubicBezTo>
                <a:lnTo>
                  <a:pt x="19008" y="31062"/>
                </a:lnTo>
                <a:cubicBezTo>
                  <a:pt x="18524" y="30877"/>
                  <a:pt x="18048" y="30692"/>
                  <a:pt x="17573" y="30543"/>
                </a:cubicBezTo>
                <a:cubicBezTo>
                  <a:pt x="17573" y="30508"/>
                  <a:pt x="17608" y="30472"/>
                  <a:pt x="17608" y="30472"/>
                </a:cubicBezTo>
                <a:cubicBezTo>
                  <a:pt x="17978" y="29847"/>
                  <a:pt x="18383" y="29152"/>
                  <a:pt x="18823" y="28527"/>
                </a:cubicBezTo>
                <a:cubicBezTo>
                  <a:pt x="19888" y="28896"/>
                  <a:pt x="20909" y="29337"/>
                  <a:pt x="21904" y="29847"/>
                </a:cubicBezTo>
                <a:cubicBezTo>
                  <a:pt x="21605" y="30217"/>
                  <a:pt x="21314" y="30622"/>
                  <a:pt x="21024" y="31062"/>
                </a:cubicBezTo>
                <a:lnTo>
                  <a:pt x="21130" y="31062"/>
                </a:lnTo>
                <a:cubicBezTo>
                  <a:pt x="21385" y="30657"/>
                  <a:pt x="21684" y="30252"/>
                  <a:pt x="21975" y="29882"/>
                </a:cubicBezTo>
                <a:cubicBezTo>
                  <a:pt x="22705" y="30252"/>
                  <a:pt x="23445" y="30657"/>
                  <a:pt x="24176" y="31062"/>
                </a:cubicBezTo>
                <a:lnTo>
                  <a:pt x="24361" y="31062"/>
                </a:lnTo>
                <a:cubicBezTo>
                  <a:pt x="23586" y="30622"/>
                  <a:pt x="22820" y="30217"/>
                  <a:pt x="22010" y="29812"/>
                </a:cubicBezTo>
                <a:cubicBezTo>
                  <a:pt x="22450" y="29222"/>
                  <a:pt x="22926" y="28712"/>
                  <a:pt x="23445" y="28342"/>
                </a:cubicBezTo>
                <a:cubicBezTo>
                  <a:pt x="24396" y="28861"/>
                  <a:pt x="25311" y="29442"/>
                  <a:pt x="26227" y="30032"/>
                </a:cubicBezTo>
                <a:cubicBezTo>
                  <a:pt x="25901" y="30323"/>
                  <a:pt x="25611" y="30692"/>
                  <a:pt x="25311" y="31062"/>
                </a:cubicBezTo>
                <a:lnTo>
                  <a:pt x="25426" y="31062"/>
                </a:lnTo>
                <a:cubicBezTo>
                  <a:pt x="25681" y="30692"/>
                  <a:pt x="26007" y="30367"/>
                  <a:pt x="26306" y="30067"/>
                </a:cubicBezTo>
                <a:cubicBezTo>
                  <a:pt x="26526" y="30217"/>
                  <a:pt x="26711" y="30323"/>
                  <a:pt x="26887" y="30472"/>
                </a:cubicBezTo>
                <a:cubicBezTo>
                  <a:pt x="27222" y="30657"/>
                  <a:pt x="27512" y="30877"/>
                  <a:pt x="27847" y="31062"/>
                </a:cubicBezTo>
                <a:lnTo>
                  <a:pt x="27988" y="31062"/>
                </a:lnTo>
                <a:cubicBezTo>
                  <a:pt x="27627" y="30842"/>
                  <a:pt x="27292" y="30622"/>
                  <a:pt x="26967" y="30402"/>
                </a:cubicBezTo>
                <a:cubicBezTo>
                  <a:pt x="26746" y="30252"/>
                  <a:pt x="26562" y="30147"/>
                  <a:pt x="26377" y="30032"/>
                </a:cubicBezTo>
                <a:cubicBezTo>
                  <a:pt x="26597" y="29812"/>
                  <a:pt x="26817" y="29662"/>
                  <a:pt x="27037" y="29486"/>
                </a:cubicBezTo>
                <a:cubicBezTo>
                  <a:pt x="27107" y="29522"/>
                  <a:pt x="27187" y="29557"/>
                  <a:pt x="27257" y="29592"/>
                </a:cubicBezTo>
                <a:cubicBezTo>
                  <a:pt x="28032" y="30103"/>
                  <a:pt x="28833" y="30587"/>
                  <a:pt x="29678" y="31062"/>
                </a:cubicBezTo>
                <a:lnTo>
                  <a:pt x="29828" y="31062"/>
                </a:lnTo>
                <a:cubicBezTo>
                  <a:pt x="28983" y="30587"/>
                  <a:pt x="28137" y="30032"/>
                  <a:pt x="27292" y="29522"/>
                </a:cubicBezTo>
                <a:cubicBezTo>
                  <a:pt x="27222" y="29522"/>
                  <a:pt x="27187" y="29486"/>
                  <a:pt x="27151" y="29442"/>
                </a:cubicBezTo>
                <a:cubicBezTo>
                  <a:pt x="27328" y="29337"/>
                  <a:pt x="27512" y="29222"/>
                  <a:pt x="27733" y="29117"/>
                </a:cubicBezTo>
                <a:cubicBezTo>
                  <a:pt x="28692" y="29627"/>
                  <a:pt x="29643" y="30182"/>
                  <a:pt x="30629" y="30657"/>
                </a:cubicBezTo>
                <a:cubicBezTo>
                  <a:pt x="30453" y="30807"/>
                  <a:pt x="30303" y="30913"/>
                  <a:pt x="30154" y="31062"/>
                </a:cubicBezTo>
                <a:lnTo>
                  <a:pt x="30303" y="31062"/>
                </a:lnTo>
                <a:cubicBezTo>
                  <a:pt x="30409" y="30948"/>
                  <a:pt x="30559" y="30807"/>
                  <a:pt x="30708" y="30692"/>
                </a:cubicBezTo>
                <a:cubicBezTo>
                  <a:pt x="30964" y="30842"/>
                  <a:pt x="31219" y="30948"/>
                  <a:pt x="31474" y="31062"/>
                </a:cubicBezTo>
                <a:lnTo>
                  <a:pt x="31659" y="31062"/>
                </a:lnTo>
                <a:cubicBezTo>
                  <a:pt x="31369" y="30913"/>
                  <a:pt x="31069" y="30807"/>
                  <a:pt x="30779" y="30657"/>
                </a:cubicBezTo>
                <a:cubicBezTo>
                  <a:pt x="30849" y="30622"/>
                  <a:pt x="30928" y="30543"/>
                  <a:pt x="30964" y="30508"/>
                </a:cubicBezTo>
                <a:cubicBezTo>
                  <a:pt x="31069" y="30437"/>
                  <a:pt x="31219" y="30367"/>
                  <a:pt x="31333" y="30287"/>
                </a:cubicBezTo>
                <a:cubicBezTo>
                  <a:pt x="32029" y="30587"/>
                  <a:pt x="32724" y="30842"/>
                  <a:pt x="33420" y="31062"/>
                </a:cubicBezTo>
                <a:lnTo>
                  <a:pt x="33754" y="31062"/>
                </a:lnTo>
                <a:cubicBezTo>
                  <a:pt x="32944" y="30842"/>
                  <a:pt x="32170" y="30543"/>
                  <a:pt x="31439" y="30252"/>
                </a:cubicBezTo>
                <a:cubicBezTo>
                  <a:pt x="31624" y="30147"/>
                  <a:pt x="31844" y="30067"/>
                  <a:pt x="32064" y="29962"/>
                </a:cubicBezTo>
                <a:cubicBezTo>
                  <a:pt x="32980" y="30252"/>
                  <a:pt x="33895" y="30508"/>
                  <a:pt x="34811" y="30692"/>
                </a:cubicBezTo>
                <a:cubicBezTo>
                  <a:pt x="34705" y="30807"/>
                  <a:pt x="34591" y="30913"/>
                  <a:pt x="34485" y="31062"/>
                </a:cubicBezTo>
                <a:lnTo>
                  <a:pt x="34591" y="31062"/>
                </a:lnTo>
                <a:cubicBezTo>
                  <a:pt x="34705" y="30948"/>
                  <a:pt x="34811" y="30807"/>
                  <a:pt x="34925" y="30692"/>
                </a:cubicBezTo>
                <a:cubicBezTo>
                  <a:pt x="35691" y="30842"/>
                  <a:pt x="36466" y="30948"/>
                  <a:pt x="37232" y="30983"/>
                </a:cubicBezTo>
                <a:cubicBezTo>
                  <a:pt x="37417" y="30983"/>
                  <a:pt x="37567" y="30983"/>
                  <a:pt x="37716" y="31027"/>
                </a:cubicBezTo>
                <a:lnTo>
                  <a:pt x="37672" y="31062"/>
                </a:lnTo>
                <a:lnTo>
                  <a:pt x="37787" y="31062"/>
                </a:lnTo>
                <a:cubicBezTo>
                  <a:pt x="37787" y="31062"/>
                  <a:pt x="37787" y="31027"/>
                  <a:pt x="37822" y="31027"/>
                </a:cubicBezTo>
                <a:cubicBezTo>
                  <a:pt x="38077" y="31027"/>
                  <a:pt x="38332" y="31062"/>
                  <a:pt x="38597" y="31062"/>
                </a:cubicBezTo>
                <a:lnTo>
                  <a:pt x="40463" y="31062"/>
                </a:lnTo>
                <a:cubicBezTo>
                  <a:pt x="39618" y="31027"/>
                  <a:pt x="38737" y="30983"/>
                  <a:pt x="37857" y="30948"/>
                </a:cubicBezTo>
                <a:cubicBezTo>
                  <a:pt x="38007" y="30728"/>
                  <a:pt x="38112" y="30508"/>
                  <a:pt x="38262" y="30287"/>
                </a:cubicBezTo>
                <a:lnTo>
                  <a:pt x="39917" y="30287"/>
                </a:lnTo>
                <a:cubicBezTo>
                  <a:pt x="40357" y="30252"/>
                  <a:pt x="40798" y="30252"/>
                  <a:pt x="41238" y="30252"/>
                </a:cubicBezTo>
                <a:cubicBezTo>
                  <a:pt x="41123" y="30543"/>
                  <a:pt x="41018" y="30807"/>
                  <a:pt x="40868" y="31062"/>
                </a:cubicBezTo>
                <a:lnTo>
                  <a:pt x="40974" y="31062"/>
                </a:lnTo>
                <a:cubicBezTo>
                  <a:pt x="41088" y="30807"/>
                  <a:pt x="41194" y="30543"/>
                  <a:pt x="41343" y="30252"/>
                </a:cubicBezTo>
                <a:cubicBezTo>
                  <a:pt x="42373" y="30252"/>
                  <a:pt x="43439" y="30252"/>
                  <a:pt x="44460" y="30217"/>
                </a:cubicBezTo>
                <a:lnTo>
                  <a:pt x="44460" y="30217"/>
                </a:lnTo>
                <a:cubicBezTo>
                  <a:pt x="44354" y="30472"/>
                  <a:pt x="44240" y="30763"/>
                  <a:pt x="44134" y="31062"/>
                </a:cubicBezTo>
                <a:lnTo>
                  <a:pt x="44205" y="31062"/>
                </a:lnTo>
                <a:cubicBezTo>
                  <a:pt x="44354" y="30763"/>
                  <a:pt x="44460" y="30472"/>
                  <a:pt x="44574" y="30217"/>
                </a:cubicBezTo>
                <a:cubicBezTo>
                  <a:pt x="45596" y="30147"/>
                  <a:pt x="46626" y="30103"/>
                  <a:pt x="47656" y="29997"/>
                </a:cubicBezTo>
                <a:lnTo>
                  <a:pt x="47656" y="29997"/>
                </a:lnTo>
                <a:lnTo>
                  <a:pt x="47321" y="30983"/>
                </a:lnTo>
                <a:cubicBezTo>
                  <a:pt x="46960" y="31027"/>
                  <a:pt x="46555" y="31027"/>
                  <a:pt x="46186" y="31062"/>
                </a:cubicBezTo>
                <a:lnTo>
                  <a:pt x="47471" y="31062"/>
                </a:lnTo>
                <a:cubicBezTo>
                  <a:pt x="48457" y="30983"/>
                  <a:pt x="49487" y="30842"/>
                  <a:pt x="50482" y="30657"/>
                </a:cubicBezTo>
                <a:lnTo>
                  <a:pt x="50482" y="30657"/>
                </a:lnTo>
                <a:cubicBezTo>
                  <a:pt x="50482" y="30807"/>
                  <a:pt x="50438" y="30913"/>
                  <a:pt x="50403" y="31062"/>
                </a:cubicBezTo>
                <a:lnTo>
                  <a:pt x="50482" y="31062"/>
                </a:lnTo>
                <a:cubicBezTo>
                  <a:pt x="50517" y="30913"/>
                  <a:pt x="50552" y="30807"/>
                  <a:pt x="50588" y="30657"/>
                </a:cubicBezTo>
                <a:cubicBezTo>
                  <a:pt x="51538" y="30472"/>
                  <a:pt x="52498" y="30252"/>
                  <a:pt x="53484" y="29997"/>
                </a:cubicBezTo>
                <a:lnTo>
                  <a:pt x="53484" y="29997"/>
                </a:lnTo>
                <a:cubicBezTo>
                  <a:pt x="53449" y="30367"/>
                  <a:pt x="53414" y="30692"/>
                  <a:pt x="53378" y="31062"/>
                </a:cubicBezTo>
                <a:lnTo>
                  <a:pt x="53484" y="31062"/>
                </a:lnTo>
                <a:cubicBezTo>
                  <a:pt x="53484" y="30692"/>
                  <a:pt x="53519" y="30323"/>
                  <a:pt x="53563" y="29962"/>
                </a:cubicBezTo>
                <a:cubicBezTo>
                  <a:pt x="54109" y="29812"/>
                  <a:pt x="54699" y="29627"/>
                  <a:pt x="55245" y="29442"/>
                </a:cubicBezTo>
                <a:cubicBezTo>
                  <a:pt x="55764" y="29266"/>
                  <a:pt x="56275" y="29081"/>
                  <a:pt x="56750" y="28896"/>
                </a:cubicBezTo>
                <a:cubicBezTo>
                  <a:pt x="56786" y="29372"/>
                  <a:pt x="56821" y="29847"/>
                  <a:pt x="56821" y="30323"/>
                </a:cubicBezTo>
                <a:cubicBezTo>
                  <a:pt x="56275" y="30508"/>
                  <a:pt x="55720" y="30657"/>
                  <a:pt x="55174" y="30807"/>
                </a:cubicBezTo>
                <a:cubicBezTo>
                  <a:pt x="54840" y="30913"/>
                  <a:pt x="54514" y="30983"/>
                  <a:pt x="54180" y="31062"/>
                </a:cubicBezTo>
                <a:lnTo>
                  <a:pt x="54549" y="31062"/>
                </a:lnTo>
                <a:cubicBezTo>
                  <a:pt x="54734" y="30983"/>
                  <a:pt x="54954" y="30948"/>
                  <a:pt x="55174" y="30877"/>
                </a:cubicBezTo>
                <a:cubicBezTo>
                  <a:pt x="55720" y="30728"/>
                  <a:pt x="56275" y="30587"/>
                  <a:pt x="56821" y="30437"/>
                </a:cubicBezTo>
                <a:lnTo>
                  <a:pt x="56821" y="31062"/>
                </a:lnTo>
                <a:lnTo>
                  <a:pt x="56935" y="31062"/>
                </a:lnTo>
                <a:cubicBezTo>
                  <a:pt x="56935" y="30842"/>
                  <a:pt x="56935" y="30622"/>
                  <a:pt x="56900" y="30402"/>
                </a:cubicBezTo>
                <a:cubicBezTo>
                  <a:pt x="58071" y="30067"/>
                  <a:pt x="59171" y="29742"/>
                  <a:pt x="60237" y="29372"/>
                </a:cubicBezTo>
                <a:cubicBezTo>
                  <a:pt x="60307" y="29926"/>
                  <a:pt x="60386" y="30437"/>
                  <a:pt x="60422" y="30983"/>
                </a:cubicBezTo>
                <a:cubicBezTo>
                  <a:pt x="60307" y="31027"/>
                  <a:pt x="60201" y="31027"/>
                  <a:pt x="60122" y="31062"/>
                </a:cubicBezTo>
                <a:lnTo>
                  <a:pt x="60492" y="31062"/>
                </a:lnTo>
                <a:cubicBezTo>
                  <a:pt x="61522" y="30728"/>
                  <a:pt x="62508" y="30402"/>
                  <a:pt x="63468" y="30032"/>
                </a:cubicBezTo>
                <a:cubicBezTo>
                  <a:pt x="63538" y="30402"/>
                  <a:pt x="63609" y="30728"/>
                  <a:pt x="63644" y="31062"/>
                </a:cubicBezTo>
                <a:lnTo>
                  <a:pt x="63758" y="31062"/>
                </a:lnTo>
                <a:cubicBezTo>
                  <a:pt x="63688" y="30728"/>
                  <a:pt x="63609" y="30367"/>
                  <a:pt x="63538" y="29997"/>
                </a:cubicBezTo>
                <a:cubicBezTo>
                  <a:pt x="64568" y="29592"/>
                  <a:pt x="65590" y="29117"/>
                  <a:pt x="66549" y="28606"/>
                </a:cubicBezTo>
                <a:cubicBezTo>
                  <a:pt x="66584" y="28641"/>
                  <a:pt x="66584" y="28676"/>
                  <a:pt x="66584" y="28712"/>
                </a:cubicBezTo>
                <a:cubicBezTo>
                  <a:pt x="66725" y="29222"/>
                  <a:pt x="66875" y="29742"/>
                  <a:pt x="66989" y="30252"/>
                </a:cubicBezTo>
                <a:cubicBezTo>
                  <a:pt x="66435" y="30543"/>
                  <a:pt x="65845" y="30807"/>
                  <a:pt x="65264" y="31062"/>
                </a:cubicBezTo>
                <a:lnTo>
                  <a:pt x="65484" y="31062"/>
                </a:lnTo>
                <a:cubicBezTo>
                  <a:pt x="66030" y="30842"/>
                  <a:pt x="66505" y="30622"/>
                  <a:pt x="67025" y="30367"/>
                </a:cubicBezTo>
                <a:cubicBezTo>
                  <a:pt x="67060" y="30587"/>
                  <a:pt x="67130" y="30842"/>
                  <a:pt x="67165" y="31062"/>
                </a:cubicBezTo>
                <a:lnTo>
                  <a:pt x="67245" y="31062"/>
                </a:lnTo>
                <a:cubicBezTo>
                  <a:pt x="67209" y="30807"/>
                  <a:pt x="67165" y="30543"/>
                  <a:pt x="67095" y="30287"/>
                </a:cubicBezTo>
                <a:cubicBezTo>
                  <a:pt x="67791" y="29962"/>
                  <a:pt x="68486" y="29557"/>
                  <a:pt x="69111" y="29081"/>
                </a:cubicBezTo>
                <a:cubicBezTo>
                  <a:pt x="69261" y="29592"/>
                  <a:pt x="69366" y="30067"/>
                  <a:pt x="69446" y="30587"/>
                </a:cubicBezTo>
                <a:cubicBezTo>
                  <a:pt x="69190" y="30728"/>
                  <a:pt x="68926" y="30913"/>
                  <a:pt x="68671" y="31062"/>
                </a:cubicBezTo>
                <a:lnTo>
                  <a:pt x="68821" y="31062"/>
                </a:lnTo>
                <a:cubicBezTo>
                  <a:pt x="69041" y="30948"/>
                  <a:pt x="69261" y="30807"/>
                  <a:pt x="69481" y="30657"/>
                </a:cubicBezTo>
                <a:cubicBezTo>
                  <a:pt x="69481" y="30807"/>
                  <a:pt x="69516" y="30913"/>
                  <a:pt x="69516" y="31062"/>
                </a:cubicBezTo>
                <a:lnTo>
                  <a:pt x="69587" y="31062"/>
                </a:lnTo>
                <a:cubicBezTo>
                  <a:pt x="69587" y="30913"/>
                  <a:pt x="69551" y="30763"/>
                  <a:pt x="69551" y="30622"/>
                </a:cubicBezTo>
                <a:cubicBezTo>
                  <a:pt x="70141" y="30252"/>
                  <a:pt x="70687" y="29847"/>
                  <a:pt x="71242" y="29407"/>
                </a:cubicBezTo>
                <a:cubicBezTo>
                  <a:pt x="71312" y="29742"/>
                  <a:pt x="71391" y="30032"/>
                  <a:pt x="71462" y="30367"/>
                </a:cubicBezTo>
                <a:cubicBezTo>
                  <a:pt x="71127" y="30622"/>
                  <a:pt x="70801" y="30842"/>
                  <a:pt x="70467" y="31062"/>
                </a:cubicBezTo>
                <a:lnTo>
                  <a:pt x="70617" y="31062"/>
                </a:lnTo>
                <a:cubicBezTo>
                  <a:pt x="70907" y="30877"/>
                  <a:pt x="71206" y="30657"/>
                  <a:pt x="71462" y="30472"/>
                </a:cubicBezTo>
                <a:cubicBezTo>
                  <a:pt x="71532" y="30657"/>
                  <a:pt x="71567" y="30877"/>
                  <a:pt x="71611" y="31062"/>
                </a:cubicBezTo>
                <a:lnTo>
                  <a:pt x="71682" y="31062"/>
                </a:lnTo>
                <a:cubicBezTo>
                  <a:pt x="71647" y="30842"/>
                  <a:pt x="71611" y="30622"/>
                  <a:pt x="71567" y="30402"/>
                </a:cubicBezTo>
                <a:cubicBezTo>
                  <a:pt x="71752" y="30252"/>
                  <a:pt x="71902" y="30147"/>
                  <a:pt x="72087" y="29997"/>
                </a:cubicBezTo>
                <a:cubicBezTo>
                  <a:pt x="72377" y="29777"/>
                  <a:pt x="72633" y="29557"/>
                  <a:pt x="72932" y="29337"/>
                </a:cubicBezTo>
                <a:cubicBezTo>
                  <a:pt x="73073" y="29187"/>
                  <a:pt x="73223" y="29081"/>
                  <a:pt x="73372" y="28967"/>
                </a:cubicBezTo>
                <a:cubicBezTo>
                  <a:pt x="73443" y="29187"/>
                  <a:pt x="73548" y="29442"/>
                  <a:pt x="73663" y="29662"/>
                </a:cubicBezTo>
                <a:cubicBezTo>
                  <a:pt x="73443" y="29812"/>
                  <a:pt x="73258" y="29962"/>
                  <a:pt x="73073" y="30103"/>
                </a:cubicBezTo>
                <a:cubicBezTo>
                  <a:pt x="72747" y="30367"/>
                  <a:pt x="72377" y="30622"/>
                  <a:pt x="72008" y="30877"/>
                </a:cubicBezTo>
                <a:cubicBezTo>
                  <a:pt x="71937" y="30948"/>
                  <a:pt x="71867" y="31027"/>
                  <a:pt x="71788" y="31062"/>
                </a:cubicBezTo>
                <a:lnTo>
                  <a:pt x="71937" y="31062"/>
                </a:lnTo>
                <a:cubicBezTo>
                  <a:pt x="71972" y="31027"/>
                  <a:pt x="72008" y="30983"/>
                  <a:pt x="72052" y="30948"/>
                </a:cubicBezTo>
                <a:cubicBezTo>
                  <a:pt x="72413" y="30692"/>
                  <a:pt x="72782" y="30437"/>
                  <a:pt x="73152" y="30182"/>
                </a:cubicBezTo>
                <a:cubicBezTo>
                  <a:pt x="73328" y="30032"/>
                  <a:pt x="73513" y="29882"/>
                  <a:pt x="73663" y="29777"/>
                </a:cubicBezTo>
                <a:cubicBezTo>
                  <a:pt x="73768" y="30032"/>
                  <a:pt x="73883" y="30287"/>
                  <a:pt x="73988" y="30587"/>
                </a:cubicBezTo>
                <a:cubicBezTo>
                  <a:pt x="73768" y="30728"/>
                  <a:pt x="73548" y="30877"/>
                  <a:pt x="73293" y="31027"/>
                </a:cubicBezTo>
                <a:lnTo>
                  <a:pt x="73258" y="31062"/>
                </a:lnTo>
                <a:lnTo>
                  <a:pt x="73407" y="31062"/>
                </a:lnTo>
                <a:cubicBezTo>
                  <a:pt x="73628" y="30913"/>
                  <a:pt x="73848" y="30763"/>
                  <a:pt x="74033" y="30657"/>
                </a:cubicBezTo>
                <a:cubicBezTo>
                  <a:pt x="74068" y="30728"/>
                  <a:pt x="74103" y="30807"/>
                  <a:pt x="74138" y="30913"/>
                </a:cubicBezTo>
                <a:cubicBezTo>
                  <a:pt x="74173" y="30948"/>
                  <a:pt x="74209" y="31027"/>
                  <a:pt x="74209" y="31062"/>
                </a:cubicBezTo>
                <a:lnTo>
                  <a:pt x="74323" y="31062"/>
                </a:lnTo>
                <a:cubicBezTo>
                  <a:pt x="74288" y="30983"/>
                  <a:pt x="74253" y="30913"/>
                  <a:pt x="74209" y="30877"/>
                </a:cubicBezTo>
                <a:cubicBezTo>
                  <a:pt x="74173" y="30763"/>
                  <a:pt x="74138" y="30692"/>
                  <a:pt x="74103" y="30587"/>
                </a:cubicBezTo>
                <a:cubicBezTo>
                  <a:pt x="74798" y="30147"/>
                  <a:pt x="75494" y="29706"/>
                  <a:pt x="76234" y="29301"/>
                </a:cubicBezTo>
                <a:cubicBezTo>
                  <a:pt x="76339" y="29442"/>
                  <a:pt x="76489" y="29592"/>
                  <a:pt x="76594" y="29742"/>
                </a:cubicBezTo>
                <a:cubicBezTo>
                  <a:pt x="76674" y="29812"/>
                  <a:pt x="76709" y="29847"/>
                  <a:pt x="76744" y="29926"/>
                </a:cubicBezTo>
                <a:cubicBezTo>
                  <a:pt x="75969" y="30252"/>
                  <a:pt x="75168" y="30622"/>
                  <a:pt x="74358" y="31062"/>
                </a:cubicBezTo>
                <a:lnTo>
                  <a:pt x="74543" y="31062"/>
                </a:lnTo>
                <a:cubicBezTo>
                  <a:pt x="75309" y="30657"/>
                  <a:pt x="76084" y="30287"/>
                  <a:pt x="76815" y="29997"/>
                </a:cubicBezTo>
                <a:cubicBezTo>
                  <a:pt x="76964" y="30147"/>
                  <a:pt x="77149" y="30323"/>
                  <a:pt x="77290" y="30508"/>
                </a:cubicBezTo>
                <a:cubicBezTo>
                  <a:pt x="76850" y="30692"/>
                  <a:pt x="76454" y="30877"/>
                  <a:pt x="76013" y="31062"/>
                </a:cubicBezTo>
                <a:lnTo>
                  <a:pt x="76234" y="31062"/>
                </a:lnTo>
                <a:cubicBezTo>
                  <a:pt x="76594" y="30913"/>
                  <a:pt x="76964" y="30728"/>
                  <a:pt x="77334" y="30587"/>
                </a:cubicBezTo>
                <a:cubicBezTo>
                  <a:pt x="77475" y="30728"/>
                  <a:pt x="77625" y="30913"/>
                  <a:pt x="77730" y="31062"/>
                </a:cubicBezTo>
                <a:lnTo>
                  <a:pt x="77880" y="31062"/>
                </a:lnTo>
                <a:cubicBezTo>
                  <a:pt x="77730" y="30877"/>
                  <a:pt x="77589" y="30728"/>
                  <a:pt x="77440" y="30543"/>
                </a:cubicBezTo>
                <a:cubicBezTo>
                  <a:pt x="78390" y="30182"/>
                  <a:pt x="79350" y="29812"/>
                  <a:pt x="80336" y="29522"/>
                </a:cubicBezTo>
                <a:cubicBezTo>
                  <a:pt x="80486" y="29592"/>
                  <a:pt x="80591" y="29706"/>
                  <a:pt x="80741" y="29812"/>
                </a:cubicBezTo>
                <a:cubicBezTo>
                  <a:pt x="80856" y="29847"/>
                  <a:pt x="80926" y="29926"/>
                  <a:pt x="81032" y="29997"/>
                </a:cubicBezTo>
                <a:cubicBezTo>
                  <a:pt x="80046" y="30323"/>
                  <a:pt x="79016" y="30657"/>
                  <a:pt x="77994" y="31062"/>
                </a:cubicBezTo>
                <a:lnTo>
                  <a:pt x="78250" y="31062"/>
                </a:lnTo>
                <a:cubicBezTo>
                  <a:pt x="79200" y="30692"/>
                  <a:pt x="80151" y="30367"/>
                  <a:pt x="81111" y="30067"/>
                </a:cubicBezTo>
                <a:cubicBezTo>
                  <a:pt x="81366" y="30252"/>
                  <a:pt x="81622" y="30402"/>
                  <a:pt x="81877" y="30587"/>
                </a:cubicBezTo>
                <a:cubicBezTo>
                  <a:pt x="81401" y="30728"/>
                  <a:pt x="80926" y="30913"/>
                  <a:pt x="80415" y="31062"/>
                </a:cubicBezTo>
                <a:lnTo>
                  <a:pt x="80706" y="31062"/>
                </a:lnTo>
                <a:cubicBezTo>
                  <a:pt x="81111" y="30913"/>
                  <a:pt x="81551" y="30763"/>
                  <a:pt x="81956" y="30657"/>
                </a:cubicBezTo>
                <a:cubicBezTo>
                  <a:pt x="82132" y="30807"/>
                  <a:pt x="82317" y="30913"/>
                  <a:pt x="82502" y="31062"/>
                </a:cubicBezTo>
                <a:lnTo>
                  <a:pt x="82652" y="31062"/>
                </a:lnTo>
                <a:cubicBezTo>
                  <a:pt x="82431" y="30913"/>
                  <a:pt x="82247" y="30763"/>
                  <a:pt x="82062" y="30622"/>
                </a:cubicBezTo>
                <a:cubicBezTo>
                  <a:pt x="83162" y="30287"/>
                  <a:pt x="84263" y="29997"/>
                  <a:pt x="85363" y="29742"/>
                </a:cubicBezTo>
                <a:cubicBezTo>
                  <a:pt x="85733" y="29926"/>
                  <a:pt x="86059" y="30103"/>
                  <a:pt x="86393" y="30323"/>
                </a:cubicBezTo>
                <a:cubicBezTo>
                  <a:pt x="85398" y="30543"/>
                  <a:pt x="84448" y="30807"/>
                  <a:pt x="83497" y="31062"/>
                </a:cubicBezTo>
                <a:lnTo>
                  <a:pt x="83823" y="31062"/>
                </a:lnTo>
                <a:cubicBezTo>
                  <a:pt x="84703" y="30807"/>
                  <a:pt x="85583" y="30587"/>
                  <a:pt x="86464" y="30402"/>
                </a:cubicBezTo>
                <a:cubicBezTo>
                  <a:pt x="86798" y="30587"/>
                  <a:pt x="87124" y="30807"/>
                  <a:pt x="87415" y="31062"/>
                </a:cubicBezTo>
                <a:lnTo>
                  <a:pt x="87529" y="31062"/>
                </a:lnTo>
                <a:cubicBezTo>
                  <a:pt x="87238" y="30807"/>
                  <a:pt x="86904" y="30587"/>
                  <a:pt x="86578" y="30367"/>
                </a:cubicBezTo>
                <a:cubicBezTo>
                  <a:pt x="87784" y="30103"/>
                  <a:pt x="88999" y="29847"/>
                  <a:pt x="90241" y="29662"/>
                </a:cubicBezTo>
                <a:cubicBezTo>
                  <a:pt x="90646" y="29926"/>
                  <a:pt x="91086" y="30182"/>
                  <a:pt x="91456" y="30472"/>
                </a:cubicBezTo>
                <a:cubicBezTo>
                  <a:pt x="90355" y="30622"/>
                  <a:pt x="89255" y="30842"/>
                  <a:pt x="88154" y="31062"/>
                </a:cubicBezTo>
                <a:lnTo>
                  <a:pt x="88594" y="31062"/>
                </a:lnTo>
                <a:cubicBezTo>
                  <a:pt x="89580" y="30877"/>
                  <a:pt x="90575" y="30692"/>
                  <a:pt x="91561" y="30543"/>
                </a:cubicBezTo>
                <a:cubicBezTo>
                  <a:pt x="91676" y="30657"/>
                  <a:pt x="91817" y="30763"/>
                  <a:pt x="91966" y="30877"/>
                </a:cubicBezTo>
                <a:cubicBezTo>
                  <a:pt x="92001" y="30948"/>
                  <a:pt x="92081" y="30983"/>
                  <a:pt x="92151" y="31062"/>
                </a:cubicBezTo>
                <a:lnTo>
                  <a:pt x="92257" y="31062"/>
                </a:lnTo>
                <a:cubicBezTo>
                  <a:pt x="92186" y="30983"/>
                  <a:pt x="92116" y="30877"/>
                  <a:pt x="92001" y="30807"/>
                </a:cubicBezTo>
                <a:cubicBezTo>
                  <a:pt x="91896" y="30728"/>
                  <a:pt x="91781" y="30622"/>
                  <a:pt x="91676" y="30508"/>
                </a:cubicBezTo>
                <a:cubicBezTo>
                  <a:pt x="92961" y="30367"/>
                  <a:pt x="94282" y="30217"/>
                  <a:pt x="95558" y="30147"/>
                </a:cubicBezTo>
                <a:cubicBezTo>
                  <a:pt x="95822" y="30323"/>
                  <a:pt x="96078" y="30508"/>
                  <a:pt x="96298" y="30692"/>
                </a:cubicBezTo>
                <a:cubicBezTo>
                  <a:pt x="96439" y="30807"/>
                  <a:pt x="96553" y="30948"/>
                  <a:pt x="96703" y="31062"/>
                </a:cubicBezTo>
                <a:lnTo>
                  <a:pt x="96808" y="31062"/>
                </a:lnTo>
                <a:cubicBezTo>
                  <a:pt x="96659" y="30913"/>
                  <a:pt x="96518" y="30763"/>
                  <a:pt x="96368" y="30622"/>
                </a:cubicBezTo>
                <a:cubicBezTo>
                  <a:pt x="96148" y="30437"/>
                  <a:pt x="95928" y="30287"/>
                  <a:pt x="95708" y="30147"/>
                </a:cubicBezTo>
                <a:cubicBezTo>
                  <a:pt x="96534" y="30097"/>
                  <a:pt x="97375" y="30065"/>
                  <a:pt x="98211" y="30065"/>
                </a:cubicBezTo>
                <a:cubicBezTo>
                  <a:pt x="98712" y="30065"/>
                  <a:pt x="99211" y="30076"/>
                  <a:pt x="99705" y="30103"/>
                </a:cubicBezTo>
                <a:cubicBezTo>
                  <a:pt x="100075" y="30323"/>
                  <a:pt x="100400" y="30587"/>
                  <a:pt x="100735" y="30877"/>
                </a:cubicBezTo>
                <a:cubicBezTo>
                  <a:pt x="100805" y="30913"/>
                  <a:pt x="100841" y="30983"/>
                  <a:pt x="100920" y="31027"/>
                </a:cubicBezTo>
                <a:cubicBezTo>
                  <a:pt x="100341" y="31008"/>
                  <a:pt x="99760" y="30997"/>
                  <a:pt x="99177" y="30997"/>
                </a:cubicBezTo>
                <a:cubicBezTo>
                  <a:pt x="98394" y="30997"/>
                  <a:pt x="97605" y="31017"/>
                  <a:pt x="96808" y="31062"/>
                </a:cubicBezTo>
                <a:lnTo>
                  <a:pt x="101615" y="31062"/>
                </a:lnTo>
                <a:cubicBezTo>
                  <a:pt x="101430" y="31062"/>
                  <a:pt x="101246" y="31027"/>
                  <a:pt x="101025" y="31027"/>
                </a:cubicBezTo>
                <a:cubicBezTo>
                  <a:pt x="100955" y="30948"/>
                  <a:pt x="100885" y="30877"/>
                  <a:pt x="100805" y="30807"/>
                </a:cubicBezTo>
                <a:cubicBezTo>
                  <a:pt x="100515" y="30543"/>
                  <a:pt x="100180" y="30323"/>
                  <a:pt x="99890" y="30103"/>
                </a:cubicBezTo>
                <a:lnTo>
                  <a:pt x="99890" y="30103"/>
                </a:lnTo>
                <a:cubicBezTo>
                  <a:pt x="101140" y="30147"/>
                  <a:pt x="102425" y="30287"/>
                  <a:pt x="103746" y="30472"/>
                </a:cubicBezTo>
                <a:cubicBezTo>
                  <a:pt x="104001" y="30657"/>
                  <a:pt x="104292" y="30842"/>
                  <a:pt x="104547" y="31062"/>
                </a:cubicBezTo>
                <a:lnTo>
                  <a:pt x="104697" y="31062"/>
                </a:lnTo>
                <a:cubicBezTo>
                  <a:pt x="104441" y="30877"/>
                  <a:pt x="104186" y="30657"/>
                  <a:pt x="103922" y="30472"/>
                </a:cubicBezTo>
                <a:lnTo>
                  <a:pt x="103922" y="30472"/>
                </a:lnTo>
                <a:cubicBezTo>
                  <a:pt x="104952" y="30622"/>
                  <a:pt x="105947" y="30842"/>
                  <a:pt x="107003" y="31062"/>
                </a:cubicBezTo>
                <a:lnTo>
                  <a:pt x="107373" y="31062"/>
                </a:lnTo>
                <a:cubicBezTo>
                  <a:pt x="106167" y="30763"/>
                  <a:pt x="104952" y="30543"/>
                  <a:pt x="103781" y="30367"/>
                </a:cubicBezTo>
                <a:cubicBezTo>
                  <a:pt x="103341" y="30103"/>
                  <a:pt x="102901" y="29812"/>
                  <a:pt x="102460" y="29557"/>
                </a:cubicBezTo>
                <a:lnTo>
                  <a:pt x="102460" y="29557"/>
                </a:lnTo>
                <a:cubicBezTo>
                  <a:pt x="103702" y="29742"/>
                  <a:pt x="104987" y="29962"/>
                  <a:pt x="106237" y="30252"/>
                </a:cubicBezTo>
                <a:cubicBezTo>
                  <a:pt x="106642" y="30508"/>
                  <a:pt x="107083" y="30763"/>
                  <a:pt x="107488" y="31062"/>
                </a:cubicBezTo>
                <a:lnTo>
                  <a:pt x="107628" y="31062"/>
                </a:lnTo>
                <a:cubicBezTo>
                  <a:pt x="107267" y="30807"/>
                  <a:pt x="106898" y="30543"/>
                  <a:pt x="106493" y="30323"/>
                </a:cubicBezTo>
                <a:lnTo>
                  <a:pt x="106493" y="30323"/>
                </a:lnTo>
                <a:cubicBezTo>
                  <a:pt x="107003" y="30437"/>
                  <a:pt x="107523" y="30587"/>
                  <a:pt x="108033" y="30728"/>
                </a:cubicBezTo>
                <a:cubicBezTo>
                  <a:pt x="108403" y="30807"/>
                  <a:pt x="108808" y="30948"/>
                  <a:pt x="109169" y="31062"/>
                </a:cubicBezTo>
                <a:lnTo>
                  <a:pt x="109468" y="31062"/>
                </a:lnTo>
                <a:cubicBezTo>
                  <a:pt x="108984" y="30913"/>
                  <a:pt x="108509" y="30763"/>
                  <a:pt x="108033" y="30622"/>
                </a:cubicBezTo>
                <a:cubicBezTo>
                  <a:pt x="107444" y="30472"/>
                  <a:pt x="106862" y="30323"/>
                  <a:pt x="106273" y="30182"/>
                </a:cubicBezTo>
                <a:cubicBezTo>
                  <a:pt x="105797" y="29926"/>
                  <a:pt x="105357" y="29627"/>
                  <a:pt x="104882" y="29372"/>
                </a:cubicBezTo>
                <a:lnTo>
                  <a:pt x="104882" y="29372"/>
                </a:lnTo>
                <a:cubicBezTo>
                  <a:pt x="105243" y="29442"/>
                  <a:pt x="105577" y="29522"/>
                  <a:pt x="105947" y="29592"/>
                </a:cubicBezTo>
                <a:cubicBezTo>
                  <a:pt x="106748" y="29812"/>
                  <a:pt x="107593" y="30032"/>
                  <a:pt x="108403" y="30287"/>
                </a:cubicBezTo>
                <a:cubicBezTo>
                  <a:pt x="108808" y="30543"/>
                  <a:pt x="109204" y="30807"/>
                  <a:pt x="109609" y="31062"/>
                </a:cubicBezTo>
                <a:lnTo>
                  <a:pt x="109759" y="31062"/>
                </a:lnTo>
                <a:cubicBezTo>
                  <a:pt x="109424" y="30842"/>
                  <a:pt x="109063" y="30622"/>
                  <a:pt x="108729" y="30402"/>
                </a:cubicBezTo>
                <a:lnTo>
                  <a:pt x="108729" y="30402"/>
                </a:lnTo>
                <a:cubicBezTo>
                  <a:pt x="109169" y="30543"/>
                  <a:pt x="109609" y="30692"/>
                  <a:pt x="110050" y="30877"/>
                </a:cubicBezTo>
                <a:lnTo>
                  <a:pt x="110050" y="30763"/>
                </a:lnTo>
                <a:cubicBezTo>
                  <a:pt x="109504" y="30587"/>
                  <a:pt x="108984" y="30402"/>
                  <a:pt x="108438" y="30217"/>
                </a:cubicBezTo>
                <a:cubicBezTo>
                  <a:pt x="107963" y="29926"/>
                  <a:pt x="107444" y="29627"/>
                  <a:pt x="107003" y="29337"/>
                </a:cubicBezTo>
                <a:lnTo>
                  <a:pt x="107003" y="29337"/>
                </a:lnTo>
                <a:cubicBezTo>
                  <a:pt x="108033" y="29662"/>
                  <a:pt x="109063" y="29997"/>
                  <a:pt x="110050" y="30367"/>
                </a:cubicBezTo>
                <a:lnTo>
                  <a:pt x="110050" y="30182"/>
                </a:lnTo>
                <a:cubicBezTo>
                  <a:pt x="109759" y="29997"/>
                  <a:pt x="109504" y="29777"/>
                  <a:pt x="109204" y="29592"/>
                </a:cubicBezTo>
                <a:lnTo>
                  <a:pt x="109204" y="29592"/>
                </a:lnTo>
                <a:cubicBezTo>
                  <a:pt x="109504" y="29706"/>
                  <a:pt x="109759" y="29812"/>
                  <a:pt x="110050" y="29882"/>
                </a:cubicBezTo>
                <a:lnTo>
                  <a:pt x="110050" y="29812"/>
                </a:lnTo>
                <a:cubicBezTo>
                  <a:pt x="109689" y="29662"/>
                  <a:pt x="109319" y="29557"/>
                  <a:pt x="108949" y="29407"/>
                </a:cubicBezTo>
                <a:cubicBezTo>
                  <a:pt x="108509" y="29117"/>
                  <a:pt x="108104" y="28826"/>
                  <a:pt x="107664" y="28527"/>
                </a:cubicBezTo>
                <a:lnTo>
                  <a:pt x="107664" y="28527"/>
                </a:lnTo>
                <a:cubicBezTo>
                  <a:pt x="108438" y="28782"/>
                  <a:pt x="109169" y="29046"/>
                  <a:pt x="109865" y="29301"/>
                </a:cubicBezTo>
                <a:cubicBezTo>
                  <a:pt x="109944" y="29301"/>
                  <a:pt x="109979" y="29337"/>
                  <a:pt x="110050" y="29337"/>
                </a:cubicBezTo>
                <a:lnTo>
                  <a:pt x="110050" y="29266"/>
                </a:lnTo>
                <a:cubicBezTo>
                  <a:pt x="110014" y="29266"/>
                  <a:pt x="109944" y="29222"/>
                  <a:pt x="109909" y="29222"/>
                </a:cubicBezTo>
                <a:cubicBezTo>
                  <a:pt x="109099" y="28932"/>
                  <a:pt x="108253" y="28641"/>
                  <a:pt x="107444" y="28342"/>
                </a:cubicBezTo>
                <a:cubicBezTo>
                  <a:pt x="107338" y="28271"/>
                  <a:pt x="107188" y="28201"/>
                  <a:pt x="107083" y="28122"/>
                </a:cubicBezTo>
                <a:cubicBezTo>
                  <a:pt x="106898" y="27981"/>
                  <a:pt x="106563" y="27726"/>
                  <a:pt x="106088" y="27391"/>
                </a:cubicBezTo>
                <a:lnTo>
                  <a:pt x="106088" y="27391"/>
                </a:lnTo>
                <a:cubicBezTo>
                  <a:pt x="107118" y="27726"/>
                  <a:pt x="108148" y="28086"/>
                  <a:pt x="109204" y="28456"/>
                </a:cubicBezTo>
                <a:cubicBezTo>
                  <a:pt x="109504" y="28641"/>
                  <a:pt x="109759" y="28861"/>
                  <a:pt x="110050" y="29081"/>
                </a:cubicBezTo>
                <a:lnTo>
                  <a:pt x="110050" y="28967"/>
                </a:lnTo>
                <a:cubicBezTo>
                  <a:pt x="109865" y="28826"/>
                  <a:pt x="109689" y="28676"/>
                  <a:pt x="109504" y="28527"/>
                </a:cubicBezTo>
                <a:lnTo>
                  <a:pt x="109504" y="28527"/>
                </a:lnTo>
                <a:cubicBezTo>
                  <a:pt x="109689" y="28606"/>
                  <a:pt x="109865" y="28676"/>
                  <a:pt x="110050" y="28747"/>
                </a:cubicBezTo>
                <a:lnTo>
                  <a:pt x="110050" y="28641"/>
                </a:lnTo>
                <a:cubicBezTo>
                  <a:pt x="109794" y="28562"/>
                  <a:pt x="109574" y="28491"/>
                  <a:pt x="109319" y="28386"/>
                </a:cubicBezTo>
                <a:lnTo>
                  <a:pt x="109248" y="28386"/>
                </a:lnTo>
                <a:cubicBezTo>
                  <a:pt x="108808" y="28016"/>
                  <a:pt x="108324" y="27646"/>
                  <a:pt x="107849" y="27285"/>
                </a:cubicBezTo>
                <a:lnTo>
                  <a:pt x="107849" y="27285"/>
                </a:lnTo>
                <a:cubicBezTo>
                  <a:pt x="107928" y="27321"/>
                  <a:pt x="107963" y="27321"/>
                  <a:pt x="107998" y="27356"/>
                </a:cubicBezTo>
                <a:cubicBezTo>
                  <a:pt x="108623" y="27576"/>
                  <a:pt x="109284" y="27796"/>
                  <a:pt x="109909" y="28016"/>
                </a:cubicBezTo>
                <a:cubicBezTo>
                  <a:pt x="109944" y="28016"/>
                  <a:pt x="110014" y="28051"/>
                  <a:pt x="110050" y="28051"/>
                </a:cubicBezTo>
                <a:lnTo>
                  <a:pt x="110050" y="27981"/>
                </a:lnTo>
                <a:cubicBezTo>
                  <a:pt x="110014" y="27946"/>
                  <a:pt x="109979" y="27946"/>
                  <a:pt x="109944" y="27946"/>
                </a:cubicBezTo>
                <a:cubicBezTo>
                  <a:pt x="109284" y="27726"/>
                  <a:pt x="108658" y="27505"/>
                  <a:pt x="108033" y="27285"/>
                </a:cubicBezTo>
                <a:cubicBezTo>
                  <a:pt x="107928" y="27206"/>
                  <a:pt x="107778" y="27171"/>
                  <a:pt x="107664" y="27136"/>
                </a:cubicBezTo>
                <a:cubicBezTo>
                  <a:pt x="107223" y="26801"/>
                  <a:pt x="106827" y="26475"/>
                  <a:pt x="106387" y="26106"/>
                </a:cubicBezTo>
                <a:lnTo>
                  <a:pt x="106387" y="26106"/>
                </a:lnTo>
                <a:cubicBezTo>
                  <a:pt x="106493" y="26141"/>
                  <a:pt x="106607" y="26185"/>
                  <a:pt x="106713" y="26220"/>
                </a:cubicBezTo>
                <a:cubicBezTo>
                  <a:pt x="107338" y="26475"/>
                  <a:pt x="107998" y="26731"/>
                  <a:pt x="108623" y="26951"/>
                </a:cubicBezTo>
                <a:cubicBezTo>
                  <a:pt x="108879" y="27065"/>
                  <a:pt x="109134" y="27136"/>
                  <a:pt x="109424" y="27206"/>
                </a:cubicBezTo>
                <a:cubicBezTo>
                  <a:pt x="109609" y="27391"/>
                  <a:pt x="109829" y="27541"/>
                  <a:pt x="110050" y="27681"/>
                </a:cubicBezTo>
                <a:lnTo>
                  <a:pt x="110050" y="27576"/>
                </a:lnTo>
                <a:cubicBezTo>
                  <a:pt x="109909" y="27505"/>
                  <a:pt x="109794" y="27391"/>
                  <a:pt x="109645" y="27321"/>
                </a:cubicBezTo>
                <a:lnTo>
                  <a:pt x="109645" y="27321"/>
                </a:lnTo>
                <a:cubicBezTo>
                  <a:pt x="109794" y="27356"/>
                  <a:pt x="109909" y="27391"/>
                  <a:pt x="110050" y="27426"/>
                </a:cubicBezTo>
                <a:lnTo>
                  <a:pt x="110050" y="27321"/>
                </a:lnTo>
                <a:cubicBezTo>
                  <a:pt x="109865" y="27285"/>
                  <a:pt x="109645" y="27206"/>
                  <a:pt x="109468" y="27136"/>
                </a:cubicBezTo>
                <a:cubicBezTo>
                  <a:pt x="108949" y="26766"/>
                  <a:pt x="108474" y="26405"/>
                  <a:pt x="107998" y="26000"/>
                </a:cubicBezTo>
                <a:lnTo>
                  <a:pt x="107998" y="26000"/>
                </a:lnTo>
                <a:cubicBezTo>
                  <a:pt x="108658" y="26255"/>
                  <a:pt x="109354" y="26440"/>
                  <a:pt x="110050" y="26660"/>
                </a:cubicBezTo>
                <a:lnTo>
                  <a:pt x="110050" y="26546"/>
                </a:lnTo>
                <a:cubicBezTo>
                  <a:pt x="109284" y="26326"/>
                  <a:pt x="108509" y="26106"/>
                  <a:pt x="107778" y="25850"/>
                </a:cubicBezTo>
                <a:cubicBezTo>
                  <a:pt x="107267" y="25410"/>
                  <a:pt x="106748" y="25005"/>
                  <a:pt x="106202" y="24565"/>
                </a:cubicBezTo>
                <a:lnTo>
                  <a:pt x="106202" y="24565"/>
                </a:lnTo>
                <a:cubicBezTo>
                  <a:pt x="107223" y="24935"/>
                  <a:pt x="108253" y="25225"/>
                  <a:pt x="109319" y="25525"/>
                </a:cubicBezTo>
                <a:cubicBezTo>
                  <a:pt x="109574" y="25701"/>
                  <a:pt x="109794" y="25885"/>
                  <a:pt x="110050" y="26106"/>
                </a:cubicBezTo>
                <a:lnTo>
                  <a:pt x="110050" y="26000"/>
                </a:lnTo>
                <a:cubicBezTo>
                  <a:pt x="109865" y="25850"/>
                  <a:pt x="109724" y="25701"/>
                  <a:pt x="109539" y="25595"/>
                </a:cubicBezTo>
                <a:lnTo>
                  <a:pt x="109539" y="25595"/>
                </a:lnTo>
                <a:cubicBezTo>
                  <a:pt x="109724" y="25630"/>
                  <a:pt x="109865" y="25665"/>
                  <a:pt x="110050" y="25701"/>
                </a:cubicBezTo>
                <a:lnTo>
                  <a:pt x="110050" y="25630"/>
                </a:lnTo>
                <a:cubicBezTo>
                  <a:pt x="109829" y="25560"/>
                  <a:pt x="109574" y="25525"/>
                  <a:pt x="109354" y="25445"/>
                </a:cubicBezTo>
                <a:cubicBezTo>
                  <a:pt x="108843" y="25040"/>
                  <a:pt x="108324" y="24679"/>
                  <a:pt x="107849" y="24274"/>
                </a:cubicBezTo>
                <a:lnTo>
                  <a:pt x="107849" y="24274"/>
                </a:lnTo>
                <a:cubicBezTo>
                  <a:pt x="108544" y="24459"/>
                  <a:pt x="109284" y="24600"/>
                  <a:pt x="110050" y="24750"/>
                </a:cubicBezTo>
                <a:lnTo>
                  <a:pt x="110050" y="24679"/>
                </a:lnTo>
                <a:cubicBezTo>
                  <a:pt x="109248" y="24530"/>
                  <a:pt x="108438" y="24345"/>
                  <a:pt x="107708" y="24125"/>
                </a:cubicBezTo>
                <a:cubicBezTo>
                  <a:pt x="107338" y="23869"/>
                  <a:pt x="107003" y="23579"/>
                  <a:pt x="106642" y="23280"/>
                </a:cubicBezTo>
                <a:cubicBezTo>
                  <a:pt x="106493" y="23139"/>
                  <a:pt x="106343" y="23024"/>
                  <a:pt x="106202" y="22883"/>
                </a:cubicBezTo>
                <a:lnTo>
                  <a:pt x="106202" y="22883"/>
                </a:lnTo>
                <a:cubicBezTo>
                  <a:pt x="107118" y="23139"/>
                  <a:pt x="108104" y="23359"/>
                  <a:pt x="109134" y="23544"/>
                </a:cubicBezTo>
                <a:cubicBezTo>
                  <a:pt x="109424" y="23764"/>
                  <a:pt x="109724" y="24019"/>
                  <a:pt x="110050" y="24274"/>
                </a:cubicBezTo>
                <a:lnTo>
                  <a:pt x="110050" y="24160"/>
                </a:lnTo>
                <a:cubicBezTo>
                  <a:pt x="109794" y="23940"/>
                  <a:pt x="109539" y="23764"/>
                  <a:pt x="109319" y="23579"/>
                </a:cubicBezTo>
                <a:lnTo>
                  <a:pt x="109319" y="23579"/>
                </a:lnTo>
                <a:cubicBezTo>
                  <a:pt x="109539" y="23614"/>
                  <a:pt x="109794" y="23649"/>
                  <a:pt x="110050" y="23685"/>
                </a:cubicBezTo>
                <a:lnTo>
                  <a:pt x="110050" y="23579"/>
                </a:lnTo>
                <a:cubicBezTo>
                  <a:pt x="109759" y="23544"/>
                  <a:pt x="109468" y="23500"/>
                  <a:pt x="109169" y="23429"/>
                </a:cubicBezTo>
                <a:cubicBezTo>
                  <a:pt x="108623" y="22989"/>
                  <a:pt x="108104" y="22549"/>
                  <a:pt x="107628" y="22144"/>
                </a:cubicBezTo>
                <a:lnTo>
                  <a:pt x="107628" y="22144"/>
                </a:lnTo>
                <a:cubicBezTo>
                  <a:pt x="108403" y="22258"/>
                  <a:pt x="109204" y="22364"/>
                  <a:pt x="110050" y="22478"/>
                </a:cubicBezTo>
                <a:lnTo>
                  <a:pt x="110050" y="22399"/>
                </a:lnTo>
                <a:cubicBezTo>
                  <a:pt x="109169" y="22293"/>
                  <a:pt x="108289" y="22179"/>
                  <a:pt x="107488" y="22038"/>
                </a:cubicBezTo>
                <a:cubicBezTo>
                  <a:pt x="107003" y="21563"/>
                  <a:pt x="106528" y="21123"/>
                  <a:pt x="106123" y="20718"/>
                </a:cubicBezTo>
                <a:lnTo>
                  <a:pt x="106123" y="20718"/>
                </a:lnTo>
                <a:cubicBezTo>
                  <a:pt x="107003" y="20858"/>
                  <a:pt x="107998" y="20973"/>
                  <a:pt x="109028" y="21079"/>
                </a:cubicBezTo>
                <a:cubicBezTo>
                  <a:pt x="109354" y="21413"/>
                  <a:pt x="109689" y="21739"/>
                  <a:pt x="110050" y="22073"/>
                </a:cubicBezTo>
                <a:lnTo>
                  <a:pt x="110050" y="21924"/>
                </a:lnTo>
                <a:cubicBezTo>
                  <a:pt x="109724" y="21668"/>
                  <a:pt x="109424" y="21378"/>
                  <a:pt x="109169" y="21079"/>
                </a:cubicBezTo>
                <a:lnTo>
                  <a:pt x="109169" y="21079"/>
                </a:lnTo>
                <a:cubicBezTo>
                  <a:pt x="109248" y="21123"/>
                  <a:pt x="109354" y="21123"/>
                  <a:pt x="109468" y="21123"/>
                </a:cubicBezTo>
                <a:cubicBezTo>
                  <a:pt x="109645" y="21158"/>
                  <a:pt x="109865" y="21158"/>
                  <a:pt x="110050" y="21158"/>
                </a:cubicBezTo>
                <a:lnTo>
                  <a:pt x="110050" y="21079"/>
                </a:lnTo>
                <a:cubicBezTo>
                  <a:pt x="109865" y="21079"/>
                  <a:pt x="109645" y="21043"/>
                  <a:pt x="109468" y="21043"/>
                </a:cubicBezTo>
                <a:cubicBezTo>
                  <a:pt x="109319" y="21043"/>
                  <a:pt x="109204" y="21008"/>
                  <a:pt x="109063" y="21008"/>
                </a:cubicBezTo>
                <a:cubicBezTo>
                  <a:pt x="108588" y="20533"/>
                  <a:pt x="108148" y="20057"/>
                  <a:pt x="107778" y="19617"/>
                </a:cubicBezTo>
                <a:lnTo>
                  <a:pt x="107778" y="19617"/>
                </a:lnTo>
                <a:cubicBezTo>
                  <a:pt x="108148" y="19652"/>
                  <a:pt x="108544" y="19688"/>
                  <a:pt x="108949" y="19723"/>
                </a:cubicBezTo>
                <a:lnTo>
                  <a:pt x="110050" y="19723"/>
                </a:lnTo>
                <a:lnTo>
                  <a:pt x="110050" y="19652"/>
                </a:lnTo>
                <a:cubicBezTo>
                  <a:pt x="109689" y="19652"/>
                  <a:pt x="109319" y="19652"/>
                  <a:pt x="108949" y="19617"/>
                </a:cubicBezTo>
                <a:cubicBezTo>
                  <a:pt x="108509" y="19582"/>
                  <a:pt x="108104" y="19582"/>
                  <a:pt x="107708" y="19503"/>
                </a:cubicBezTo>
                <a:cubicBezTo>
                  <a:pt x="107267" y="18992"/>
                  <a:pt x="106862" y="18481"/>
                  <a:pt x="106563" y="17997"/>
                </a:cubicBezTo>
                <a:lnTo>
                  <a:pt x="106563" y="17997"/>
                </a:lnTo>
                <a:cubicBezTo>
                  <a:pt x="106933" y="18041"/>
                  <a:pt x="107338" y="18076"/>
                  <a:pt x="107708" y="18112"/>
                </a:cubicBezTo>
                <a:cubicBezTo>
                  <a:pt x="107998" y="18129"/>
                  <a:pt x="108291" y="18138"/>
                  <a:pt x="108589" y="18138"/>
                </a:cubicBezTo>
                <a:cubicBezTo>
                  <a:pt x="108887" y="18138"/>
                  <a:pt x="109191" y="18129"/>
                  <a:pt x="109504" y="18112"/>
                </a:cubicBezTo>
                <a:cubicBezTo>
                  <a:pt x="109689" y="18367"/>
                  <a:pt x="109865" y="18657"/>
                  <a:pt x="110050" y="18922"/>
                </a:cubicBezTo>
                <a:lnTo>
                  <a:pt x="110050" y="18772"/>
                </a:lnTo>
                <a:cubicBezTo>
                  <a:pt x="109909" y="18552"/>
                  <a:pt x="109759" y="18332"/>
                  <a:pt x="109609" y="18112"/>
                </a:cubicBezTo>
                <a:lnTo>
                  <a:pt x="110050" y="18112"/>
                </a:lnTo>
                <a:lnTo>
                  <a:pt x="110050" y="17997"/>
                </a:lnTo>
                <a:cubicBezTo>
                  <a:pt x="109909" y="17997"/>
                  <a:pt x="109724" y="18041"/>
                  <a:pt x="109574" y="18041"/>
                </a:cubicBezTo>
                <a:cubicBezTo>
                  <a:pt x="109248" y="17487"/>
                  <a:pt x="108949" y="16976"/>
                  <a:pt x="108764" y="16421"/>
                </a:cubicBezTo>
                <a:cubicBezTo>
                  <a:pt x="109169" y="16386"/>
                  <a:pt x="109609" y="16386"/>
                  <a:pt x="110050" y="16386"/>
                </a:cubicBezTo>
                <a:lnTo>
                  <a:pt x="110050" y="16280"/>
                </a:lnTo>
                <a:cubicBezTo>
                  <a:pt x="109609" y="16316"/>
                  <a:pt x="109169" y="16316"/>
                  <a:pt x="108729" y="16316"/>
                </a:cubicBezTo>
                <a:cubicBezTo>
                  <a:pt x="108544" y="15796"/>
                  <a:pt x="108438" y="15286"/>
                  <a:pt x="108368" y="14740"/>
                </a:cubicBezTo>
                <a:cubicBezTo>
                  <a:pt x="108879" y="14740"/>
                  <a:pt x="109389" y="14740"/>
                  <a:pt x="109909" y="14696"/>
                </a:cubicBezTo>
                <a:lnTo>
                  <a:pt x="110050" y="14696"/>
                </a:lnTo>
                <a:lnTo>
                  <a:pt x="110050" y="14625"/>
                </a:lnTo>
                <a:lnTo>
                  <a:pt x="109909" y="14625"/>
                </a:lnTo>
                <a:cubicBezTo>
                  <a:pt x="109389" y="14625"/>
                  <a:pt x="108879" y="14660"/>
                  <a:pt x="108368" y="14660"/>
                </a:cubicBezTo>
                <a:cubicBezTo>
                  <a:pt x="108324" y="14185"/>
                  <a:pt x="108368" y="13710"/>
                  <a:pt x="108438" y="13234"/>
                </a:cubicBezTo>
                <a:lnTo>
                  <a:pt x="108368" y="13234"/>
                </a:lnTo>
                <a:cubicBezTo>
                  <a:pt x="108253" y="13710"/>
                  <a:pt x="108253" y="14185"/>
                  <a:pt x="108289" y="14660"/>
                </a:cubicBezTo>
                <a:cubicBezTo>
                  <a:pt x="107558" y="14660"/>
                  <a:pt x="106862" y="14660"/>
                  <a:pt x="106237" y="14590"/>
                </a:cubicBezTo>
                <a:cubicBezTo>
                  <a:pt x="105947" y="14590"/>
                  <a:pt x="105612" y="14555"/>
                  <a:pt x="105322" y="14520"/>
                </a:cubicBezTo>
                <a:cubicBezTo>
                  <a:pt x="105287" y="14000"/>
                  <a:pt x="105357" y="13525"/>
                  <a:pt x="105507" y="13049"/>
                </a:cubicBezTo>
                <a:cubicBezTo>
                  <a:pt x="105762" y="13085"/>
                  <a:pt x="106017" y="13120"/>
                  <a:pt x="106308" y="13120"/>
                </a:cubicBezTo>
                <a:cubicBezTo>
                  <a:pt x="106600" y="13150"/>
                  <a:pt x="106944" y="13162"/>
                  <a:pt x="107326" y="13162"/>
                </a:cubicBezTo>
                <a:cubicBezTo>
                  <a:pt x="107956" y="13162"/>
                  <a:pt x="108690" y="13128"/>
                  <a:pt x="109468" y="13085"/>
                </a:cubicBezTo>
                <a:cubicBezTo>
                  <a:pt x="109645" y="13085"/>
                  <a:pt x="109865" y="13049"/>
                  <a:pt x="110050" y="13049"/>
                </a:cubicBezTo>
                <a:lnTo>
                  <a:pt x="110050" y="12979"/>
                </a:lnTo>
                <a:cubicBezTo>
                  <a:pt x="109865" y="12979"/>
                  <a:pt x="109645" y="12979"/>
                  <a:pt x="109468" y="13014"/>
                </a:cubicBezTo>
                <a:cubicBezTo>
                  <a:pt x="108606" y="13038"/>
                  <a:pt x="107798" y="13079"/>
                  <a:pt x="107125" y="13079"/>
                </a:cubicBezTo>
                <a:cubicBezTo>
                  <a:pt x="106823" y="13079"/>
                  <a:pt x="106548" y="13071"/>
                  <a:pt x="106308" y="13049"/>
                </a:cubicBezTo>
                <a:cubicBezTo>
                  <a:pt x="102496" y="12680"/>
                  <a:pt x="99414" y="11694"/>
                  <a:pt x="97143" y="10153"/>
                </a:cubicBezTo>
                <a:cubicBezTo>
                  <a:pt x="95778" y="9193"/>
                  <a:pt x="94678" y="8022"/>
                  <a:pt x="93657" y="6772"/>
                </a:cubicBezTo>
                <a:cubicBezTo>
                  <a:pt x="93657" y="6702"/>
                  <a:pt x="93692" y="6667"/>
                  <a:pt x="93692" y="6596"/>
                </a:cubicBezTo>
                <a:lnTo>
                  <a:pt x="93621" y="6552"/>
                </a:lnTo>
                <a:cubicBezTo>
                  <a:pt x="93577" y="6596"/>
                  <a:pt x="93577" y="6667"/>
                  <a:pt x="93577" y="6702"/>
                </a:cubicBezTo>
                <a:cubicBezTo>
                  <a:pt x="93322" y="6376"/>
                  <a:pt x="93067" y="6041"/>
                  <a:pt x="92811" y="5751"/>
                </a:cubicBezTo>
                <a:cubicBezTo>
                  <a:pt x="92521" y="5381"/>
                  <a:pt x="92221" y="5011"/>
                  <a:pt x="91931" y="4686"/>
                </a:cubicBezTo>
                <a:cubicBezTo>
                  <a:pt x="91966" y="4571"/>
                  <a:pt x="92001" y="4466"/>
                  <a:pt x="92037" y="4351"/>
                </a:cubicBezTo>
                <a:lnTo>
                  <a:pt x="91966" y="4316"/>
                </a:lnTo>
                <a:cubicBezTo>
                  <a:pt x="91931" y="4430"/>
                  <a:pt x="91896" y="4501"/>
                  <a:pt x="91861" y="4615"/>
                </a:cubicBezTo>
                <a:cubicBezTo>
                  <a:pt x="91271" y="3876"/>
                  <a:pt x="90646" y="3180"/>
                  <a:pt x="89950" y="2555"/>
                </a:cubicBezTo>
                <a:cubicBezTo>
                  <a:pt x="89985" y="2485"/>
                  <a:pt x="89985" y="2449"/>
                  <a:pt x="90021" y="2370"/>
                </a:cubicBezTo>
                <a:lnTo>
                  <a:pt x="89915" y="2370"/>
                </a:lnTo>
                <a:cubicBezTo>
                  <a:pt x="89915" y="2414"/>
                  <a:pt x="89915" y="2449"/>
                  <a:pt x="89880" y="2485"/>
                </a:cubicBezTo>
                <a:cubicBezTo>
                  <a:pt x="88270" y="1044"/>
                  <a:pt x="86292" y="0"/>
                  <a:pt x="83381" y="0"/>
                </a:cubicBezTo>
                <a:close/>
              </a:path>
            </a:pathLst>
          </a:custGeom>
          <a:gradFill>
            <a:gsLst>
              <a:gs pos="0">
                <a:srgbClr val="3F2551"/>
              </a:gs>
              <a:gs pos="14000">
                <a:srgbClr val="242637"/>
              </a:gs>
              <a:gs pos="100000">
                <a:srgbClr val="9C1B4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txBox="1">
            <a:spLocks noGrp="1"/>
          </p:cNvSpPr>
          <p:nvPr>
            <p:ph type="title"/>
          </p:nvPr>
        </p:nvSpPr>
        <p:spPr>
          <a:xfrm>
            <a:off x="2204650" y="2874200"/>
            <a:ext cx="4881900" cy="3888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14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40" name="Google Shape;40;p4"/>
          <p:cNvSpPr txBox="1">
            <a:spLocks noGrp="1"/>
          </p:cNvSpPr>
          <p:nvPr>
            <p:ph type="subTitle" idx="1"/>
          </p:nvPr>
        </p:nvSpPr>
        <p:spPr>
          <a:xfrm>
            <a:off x="2280675" y="1938600"/>
            <a:ext cx="4881900" cy="9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41" name="Google Shape;41;p4"/>
          <p:cNvSpPr/>
          <p:nvPr/>
        </p:nvSpPr>
        <p:spPr>
          <a:xfrm rot="10800000" flipH="1">
            <a:off x="5139834" y="-5"/>
            <a:ext cx="4004169" cy="1517428"/>
          </a:xfrm>
          <a:custGeom>
            <a:avLst/>
            <a:gdLst/>
            <a:ahLst/>
            <a:cxnLst/>
            <a:rect l="l" t="t" r="r" b="b"/>
            <a:pathLst>
              <a:path w="110050" h="31063" extrusionOk="0">
                <a:moveTo>
                  <a:pt x="83462" y="76"/>
                </a:moveTo>
                <a:cubicBezTo>
                  <a:pt x="83882" y="76"/>
                  <a:pt x="84281" y="93"/>
                  <a:pt x="84668" y="134"/>
                </a:cubicBezTo>
                <a:cubicBezTo>
                  <a:pt x="84483" y="724"/>
                  <a:pt x="84333" y="1349"/>
                  <a:pt x="84192" y="1974"/>
                </a:cubicBezTo>
                <a:cubicBezTo>
                  <a:pt x="83768" y="1900"/>
                  <a:pt x="83310" y="1874"/>
                  <a:pt x="82824" y="1874"/>
                </a:cubicBezTo>
                <a:cubicBezTo>
                  <a:pt x="82555" y="1874"/>
                  <a:pt x="82277" y="1882"/>
                  <a:pt x="81991" y="1895"/>
                </a:cubicBezTo>
                <a:cubicBezTo>
                  <a:pt x="81736" y="1895"/>
                  <a:pt x="81472" y="1930"/>
                  <a:pt x="81252" y="1930"/>
                </a:cubicBezTo>
                <a:cubicBezTo>
                  <a:pt x="81366" y="1349"/>
                  <a:pt x="81516" y="759"/>
                  <a:pt x="81692" y="169"/>
                </a:cubicBezTo>
                <a:cubicBezTo>
                  <a:pt x="81991" y="134"/>
                  <a:pt x="82247" y="99"/>
                  <a:pt x="82537" y="99"/>
                </a:cubicBezTo>
                <a:cubicBezTo>
                  <a:pt x="82858" y="84"/>
                  <a:pt x="83165" y="76"/>
                  <a:pt x="83462" y="76"/>
                </a:cubicBezTo>
                <a:close/>
                <a:moveTo>
                  <a:pt x="81586" y="169"/>
                </a:moveTo>
                <a:lnTo>
                  <a:pt x="81586" y="169"/>
                </a:lnTo>
                <a:cubicBezTo>
                  <a:pt x="81401" y="759"/>
                  <a:pt x="81296" y="1349"/>
                  <a:pt x="81146" y="1930"/>
                </a:cubicBezTo>
                <a:cubicBezTo>
                  <a:pt x="80195" y="2044"/>
                  <a:pt x="79236" y="2229"/>
                  <a:pt x="78320" y="2520"/>
                </a:cubicBezTo>
                <a:cubicBezTo>
                  <a:pt x="78434" y="1974"/>
                  <a:pt x="78575" y="1384"/>
                  <a:pt x="78725" y="830"/>
                </a:cubicBezTo>
                <a:cubicBezTo>
                  <a:pt x="79605" y="539"/>
                  <a:pt x="80591" y="319"/>
                  <a:pt x="81586" y="169"/>
                </a:cubicBezTo>
                <a:close/>
                <a:moveTo>
                  <a:pt x="84773" y="169"/>
                </a:moveTo>
                <a:cubicBezTo>
                  <a:pt x="85768" y="284"/>
                  <a:pt x="86684" y="574"/>
                  <a:pt x="87494" y="944"/>
                </a:cubicBezTo>
                <a:cubicBezTo>
                  <a:pt x="87274" y="1534"/>
                  <a:pt x="87089" y="2150"/>
                  <a:pt x="86974" y="2775"/>
                </a:cubicBezTo>
                <a:cubicBezTo>
                  <a:pt x="86173" y="2370"/>
                  <a:pt x="85293" y="2115"/>
                  <a:pt x="84263" y="1974"/>
                </a:cubicBezTo>
                <a:cubicBezTo>
                  <a:pt x="84412" y="1349"/>
                  <a:pt x="84553" y="759"/>
                  <a:pt x="84773" y="169"/>
                </a:cubicBezTo>
                <a:close/>
                <a:moveTo>
                  <a:pt x="78655" y="874"/>
                </a:moveTo>
                <a:cubicBezTo>
                  <a:pt x="78470" y="1419"/>
                  <a:pt x="78355" y="1974"/>
                  <a:pt x="78250" y="2555"/>
                </a:cubicBezTo>
                <a:cubicBezTo>
                  <a:pt x="77334" y="2810"/>
                  <a:pt x="76489" y="3180"/>
                  <a:pt x="75644" y="3656"/>
                </a:cubicBezTo>
                <a:cubicBezTo>
                  <a:pt x="75714" y="3110"/>
                  <a:pt x="75829" y="2590"/>
                  <a:pt x="75969" y="2080"/>
                </a:cubicBezTo>
                <a:cubicBezTo>
                  <a:pt x="76815" y="1604"/>
                  <a:pt x="77695" y="1199"/>
                  <a:pt x="78655" y="874"/>
                </a:cubicBezTo>
                <a:close/>
                <a:moveTo>
                  <a:pt x="82621" y="1956"/>
                </a:moveTo>
                <a:cubicBezTo>
                  <a:pt x="83163" y="1956"/>
                  <a:pt x="83689" y="1994"/>
                  <a:pt x="84192" y="2044"/>
                </a:cubicBezTo>
                <a:cubicBezTo>
                  <a:pt x="84043" y="2775"/>
                  <a:pt x="83937" y="3550"/>
                  <a:pt x="83858" y="4281"/>
                </a:cubicBezTo>
                <a:cubicBezTo>
                  <a:pt x="83450" y="4239"/>
                  <a:pt x="83055" y="4222"/>
                  <a:pt x="82658" y="4222"/>
                </a:cubicBezTo>
                <a:cubicBezTo>
                  <a:pt x="82377" y="4222"/>
                  <a:pt x="82095" y="4231"/>
                  <a:pt x="81806" y="4245"/>
                </a:cubicBezTo>
                <a:cubicBezTo>
                  <a:pt x="81516" y="4245"/>
                  <a:pt x="81181" y="4281"/>
                  <a:pt x="80891" y="4316"/>
                </a:cubicBezTo>
                <a:cubicBezTo>
                  <a:pt x="80961" y="3550"/>
                  <a:pt x="81076" y="2775"/>
                  <a:pt x="81217" y="2044"/>
                </a:cubicBezTo>
                <a:cubicBezTo>
                  <a:pt x="81472" y="2009"/>
                  <a:pt x="81736" y="1974"/>
                  <a:pt x="81991" y="1974"/>
                </a:cubicBezTo>
                <a:cubicBezTo>
                  <a:pt x="82203" y="1962"/>
                  <a:pt x="82413" y="1956"/>
                  <a:pt x="82621" y="1956"/>
                </a:cubicBezTo>
                <a:close/>
                <a:moveTo>
                  <a:pt x="87564" y="979"/>
                </a:moveTo>
                <a:cubicBezTo>
                  <a:pt x="88409" y="1419"/>
                  <a:pt x="89175" y="1974"/>
                  <a:pt x="89836" y="2590"/>
                </a:cubicBezTo>
                <a:cubicBezTo>
                  <a:pt x="89660" y="3145"/>
                  <a:pt x="89510" y="3770"/>
                  <a:pt x="89395" y="4351"/>
                </a:cubicBezTo>
                <a:cubicBezTo>
                  <a:pt x="88700" y="3770"/>
                  <a:pt x="87934" y="3215"/>
                  <a:pt x="87054" y="2810"/>
                </a:cubicBezTo>
                <a:cubicBezTo>
                  <a:pt x="87194" y="2194"/>
                  <a:pt x="87344" y="1569"/>
                  <a:pt x="87564" y="979"/>
                </a:cubicBezTo>
                <a:close/>
                <a:moveTo>
                  <a:pt x="81146" y="2044"/>
                </a:moveTo>
                <a:lnTo>
                  <a:pt x="81146" y="2044"/>
                </a:lnTo>
                <a:cubicBezTo>
                  <a:pt x="80996" y="2775"/>
                  <a:pt x="80891" y="3550"/>
                  <a:pt x="80812" y="4316"/>
                </a:cubicBezTo>
                <a:cubicBezTo>
                  <a:pt x="79790" y="4430"/>
                  <a:pt x="78875" y="4615"/>
                  <a:pt x="77994" y="4906"/>
                </a:cubicBezTo>
                <a:cubicBezTo>
                  <a:pt x="78065" y="4131"/>
                  <a:pt x="78170" y="3365"/>
                  <a:pt x="78320" y="2634"/>
                </a:cubicBezTo>
                <a:cubicBezTo>
                  <a:pt x="79200" y="2335"/>
                  <a:pt x="80151" y="2150"/>
                  <a:pt x="81146" y="2044"/>
                </a:cubicBezTo>
                <a:close/>
                <a:moveTo>
                  <a:pt x="84263" y="2044"/>
                </a:moveTo>
                <a:cubicBezTo>
                  <a:pt x="85293" y="2194"/>
                  <a:pt x="86173" y="2485"/>
                  <a:pt x="86974" y="2854"/>
                </a:cubicBezTo>
                <a:cubicBezTo>
                  <a:pt x="86833" y="3550"/>
                  <a:pt x="86719" y="4245"/>
                  <a:pt x="86684" y="4941"/>
                </a:cubicBezTo>
                <a:cubicBezTo>
                  <a:pt x="85803" y="4615"/>
                  <a:pt x="84888" y="4430"/>
                  <a:pt x="83937" y="4316"/>
                </a:cubicBezTo>
                <a:cubicBezTo>
                  <a:pt x="84007" y="3550"/>
                  <a:pt x="84113" y="2775"/>
                  <a:pt x="84263" y="2044"/>
                </a:cubicBezTo>
                <a:close/>
                <a:moveTo>
                  <a:pt x="75864" y="2115"/>
                </a:moveTo>
                <a:lnTo>
                  <a:pt x="75864" y="2115"/>
                </a:lnTo>
                <a:cubicBezTo>
                  <a:pt x="75749" y="2634"/>
                  <a:pt x="75644" y="3180"/>
                  <a:pt x="75529" y="3691"/>
                </a:cubicBezTo>
                <a:cubicBezTo>
                  <a:pt x="74913" y="4061"/>
                  <a:pt x="74323" y="4430"/>
                  <a:pt x="73733" y="4871"/>
                </a:cubicBezTo>
                <a:cubicBezTo>
                  <a:pt x="73548" y="4976"/>
                  <a:pt x="73372" y="5126"/>
                  <a:pt x="73187" y="5275"/>
                </a:cubicBezTo>
                <a:cubicBezTo>
                  <a:pt x="73258" y="4756"/>
                  <a:pt x="73328" y="4281"/>
                  <a:pt x="73443" y="3805"/>
                </a:cubicBezTo>
                <a:cubicBezTo>
                  <a:pt x="74209" y="3180"/>
                  <a:pt x="74983" y="2634"/>
                  <a:pt x="75864" y="2115"/>
                </a:cubicBezTo>
                <a:close/>
                <a:moveTo>
                  <a:pt x="78214" y="2634"/>
                </a:moveTo>
                <a:lnTo>
                  <a:pt x="78214" y="2634"/>
                </a:lnTo>
                <a:cubicBezTo>
                  <a:pt x="78065" y="3400"/>
                  <a:pt x="77950" y="4175"/>
                  <a:pt x="77880" y="4941"/>
                </a:cubicBezTo>
                <a:cubicBezTo>
                  <a:pt x="76999" y="5196"/>
                  <a:pt x="76154" y="5566"/>
                  <a:pt x="75388" y="6006"/>
                </a:cubicBezTo>
                <a:lnTo>
                  <a:pt x="75388" y="6006"/>
                </a:lnTo>
                <a:cubicBezTo>
                  <a:pt x="75424" y="5196"/>
                  <a:pt x="75494" y="4466"/>
                  <a:pt x="75608" y="3770"/>
                </a:cubicBezTo>
                <a:cubicBezTo>
                  <a:pt x="76410" y="3330"/>
                  <a:pt x="77290" y="2925"/>
                  <a:pt x="78214" y="2634"/>
                </a:cubicBezTo>
                <a:close/>
                <a:moveTo>
                  <a:pt x="87054" y="2890"/>
                </a:moveTo>
                <a:cubicBezTo>
                  <a:pt x="87899" y="3330"/>
                  <a:pt x="88665" y="3840"/>
                  <a:pt x="89395" y="4466"/>
                </a:cubicBezTo>
                <a:cubicBezTo>
                  <a:pt x="89290" y="5011"/>
                  <a:pt x="89255" y="5566"/>
                  <a:pt x="89219" y="6156"/>
                </a:cubicBezTo>
                <a:cubicBezTo>
                  <a:pt x="88445" y="5672"/>
                  <a:pt x="87599" y="5275"/>
                  <a:pt x="86754" y="4976"/>
                </a:cubicBezTo>
                <a:cubicBezTo>
                  <a:pt x="86833" y="4281"/>
                  <a:pt x="86904" y="3585"/>
                  <a:pt x="87054" y="2890"/>
                </a:cubicBezTo>
                <a:close/>
                <a:moveTo>
                  <a:pt x="89915" y="2634"/>
                </a:moveTo>
                <a:cubicBezTo>
                  <a:pt x="90610" y="3251"/>
                  <a:pt x="91235" y="3955"/>
                  <a:pt x="91817" y="4686"/>
                </a:cubicBezTo>
                <a:cubicBezTo>
                  <a:pt x="91640" y="5275"/>
                  <a:pt x="91526" y="5857"/>
                  <a:pt x="91491" y="6482"/>
                </a:cubicBezTo>
                <a:cubicBezTo>
                  <a:pt x="90830" y="5751"/>
                  <a:pt x="90205" y="5055"/>
                  <a:pt x="89475" y="4430"/>
                </a:cubicBezTo>
                <a:cubicBezTo>
                  <a:pt x="89580" y="3805"/>
                  <a:pt x="89730" y="3215"/>
                  <a:pt x="89915" y="2634"/>
                </a:cubicBezTo>
                <a:close/>
                <a:moveTo>
                  <a:pt x="82349" y="4302"/>
                </a:moveTo>
                <a:cubicBezTo>
                  <a:pt x="82852" y="4302"/>
                  <a:pt x="83345" y="4337"/>
                  <a:pt x="83858" y="4395"/>
                </a:cubicBezTo>
                <a:cubicBezTo>
                  <a:pt x="83787" y="5231"/>
                  <a:pt x="83752" y="6077"/>
                  <a:pt x="83752" y="6922"/>
                </a:cubicBezTo>
                <a:cubicBezTo>
                  <a:pt x="83277" y="6887"/>
                  <a:pt x="82757" y="6887"/>
                  <a:pt x="82282" y="6887"/>
                </a:cubicBezTo>
                <a:cubicBezTo>
                  <a:pt x="81771" y="6922"/>
                  <a:pt x="81252" y="6957"/>
                  <a:pt x="80741" y="7036"/>
                </a:cubicBezTo>
                <a:cubicBezTo>
                  <a:pt x="80741" y="6156"/>
                  <a:pt x="80812" y="5275"/>
                  <a:pt x="80891" y="4395"/>
                </a:cubicBezTo>
                <a:cubicBezTo>
                  <a:pt x="81181" y="4351"/>
                  <a:pt x="81516" y="4316"/>
                  <a:pt x="81806" y="4316"/>
                </a:cubicBezTo>
                <a:cubicBezTo>
                  <a:pt x="81989" y="4307"/>
                  <a:pt x="82170" y="4302"/>
                  <a:pt x="82349" y="4302"/>
                </a:cubicBezTo>
                <a:close/>
                <a:moveTo>
                  <a:pt x="73328" y="3911"/>
                </a:moveTo>
                <a:lnTo>
                  <a:pt x="73328" y="3911"/>
                </a:lnTo>
                <a:cubicBezTo>
                  <a:pt x="73223" y="4351"/>
                  <a:pt x="73152" y="4871"/>
                  <a:pt x="73073" y="5346"/>
                </a:cubicBezTo>
                <a:cubicBezTo>
                  <a:pt x="72377" y="5892"/>
                  <a:pt x="71717" y="6517"/>
                  <a:pt x="71022" y="7212"/>
                </a:cubicBezTo>
                <a:cubicBezTo>
                  <a:pt x="71092" y="6737"/>
                  <a:pt x="71171" y="6332"/>
                  <a:pt x="71242" y="5892"/>
                </a:cubicBezTo>
                <a:cubicBezTo>
                  <a:pt x="71902" y="5196"/>
                  <a:pt x="72597" y="4536"/>
                  <a:pt x="73328" y="3911"/>
                </a:cubicBezTo>
                <a:close/>
                <a:moveTo>
                  <a:pt x="83937" y="4395"/>
                </a:moveTo>
                <a:cubicBezTo>
                  <a:pt x="84853" y="4501"/>
                  <a:pt x="85803" y="4721"/>
                  <a:pt x="86684" y="5011"/>
                </a:cubicBezTo>
                <a:cubicBezTo>
                  <a:pt x="86613" y="5821"/>
                  <a:pt x="86613" y="6631"/>
                  <a:pt x="86649" y="7397"/>
                </a:cubicBezTo>
                <a:cubicBezTo>
                  <a:pt x="85733" y="7142"/>
                  <a:pt x="84817" y="6992"/>
                  <a:pt x="83858" y="6922"/>
                </a:cubicBezTo>
                <a:cubicBezTo>
                  <a:pt x="83823" y="6077"/>
                  <a:pt x="83858" y="5231"/>
                  <a:pt x="83937" y="4395"/>
                </a:cubicBezTo>
                <a:close/>
                <a:moveTo>
                  <a:pt x="75529" y="3805"/>
                </a:moveTo>
                <a:lnTo>
                  <a:pt x="75529" y="3805"/>
                </a:lnTo>
                <a:cubicBezTo>
                  <a:pt x="75424" y="4501"/>
                  <a:pt x="75353" y="5275"/>
                  <a:pt x="75274" y="6041"/>
                </a:cubicBezTo>
                <a:cubicBezTo>
                  <a:pt x="74473" y="6482"/>
                  <a:pt x="73698" y="6992"/>
                  <a:pt x="73002" y="7547"/>
                </a:cubicBezTo>
                <a:cubicBezTo>
                  <a:pt x="73002" y="6772"/>
                  <a:pt x="73073" y="6077"/>
                  <a:pt x="73152" y="5381"/>
                </a:cubicBezTo>
                <a:cubicBezTo>
                  <a:pt x="73883" y="4791"/>
                  <a:pt x="74693" y="4281"/>
                  <a:pt x="75529" y="3805"/>
                </a:cubicBezTo>
                <a:close/>
                <a:moveTo>
                  <a:pt x="80776" y="4395"/>
                </a:moveTo>
                <a:lnTo>
                  <a:pt x="80776" y="4395"/>
                </a:lnTo>
                <a:cubicBezTo>
                  <a:pt x="80706" y="5275"/>
                  <a:pt x="80671" y="6156"/>
                  <a:pt x="80671" y="7036"/>
                </a:cubicBezTo>
                <a:cubicBezTo>
                  <a:pt x="79676" y="7142"/>
                  <a:pt x="78760" y="7362"/>
                  <a:pt x="77845" y="7653"/>
                </a:cubicBezTo>
                <a:cubicBezTo>
                  <a:pt x="77845" y="6737"/>
                  <a:pt x="77880" y="5857"/>
                  <a:pt x="77994" y="4976"/>
                </a:cubicBezTo>
                <a:cubicBezTo>
                  <a:pt x="78875" y="4721"/>
                  <a:pt x="79790" y="4501"/>
                  <a:pt x="80776" y="4395"/>
                </a:cubicBezTo>
                <a:close/>
                <a:moveTo>
                  <a:pt x="89475" y="4536"/>
                </a:moveTo>
                <a:cubicBezTo>
                  <a:pt x="90170" y="5161"/>
                  <a:pt x="90830" y="5857"/>
                  <a:pt x="91456" y="6596"/>
                </a:cubicBezTo>
                <a:cubicBezTo>
                  <a:pt x="91420" y="6992"/>
                  <a:pt x="91420" y="7432"/>
                  <a:pt x="91420" y="7837"/>
                </a:cubicBezTo>
                <a:cubicBezTo>
                  <a:pt x="91086" y="7547"/>
                  <a:pt x="90760" y="7256"/>
                  <a:pt x="90425" y="6957"/>
                </a:cubicBezTo>
                <a:cubicBezTo>
                  <a:pt x="90056" y="6702"/>
                  <a:pt x="89695" y="6446"/>
                  <a:pt x="89325" y="6191"/>
                </a:cubicBezTo>
                <a:cubicBezTo>
                  <a:pt x="89325" y="5636"/>
                  <a:pt x="89395" y="5091"/>
                  <a:pt x="89475" y="4536"/>
                </a:cubicBezTo>
                <a:close/>
                <a:moveTo>
                  <a:pt x="86754" y="5055"/>
                </a:moveTo>
                <a:cubicBezTo>
                  <a:pt x="87599" y="5346"/>
                  <a:pt x="88445" y="5751"/>
                  <a:pt x="89219" y="6262"/>
                </a:cubicBezTo>
                <a:cubicBezTo>
                  <a:pt x="89219" y="6957"/>
                  <a:pt x="89219" y="7697"/>
                  <a:pt x="89290" y="8427"/>
                </a:cubicBezTo>
                <a:cubicBezTo>
                  <a:pt x="88480" y="8022"/>
                  <a:pt x="87635" y="7697"/>
                  <a:pt x="86719" y="7432"/>
                </a:cubicBezTo>
                <a:cubicBezTo>
                  <a:pt x="86684" y="6631"/>
                  <a:pt x="86719" y="5857"/>
                  <a:pt x="86754" y="5055"/>
                </a:cubicBezTo>
                <a:close/>
                <a:moveTo>
                  <a:pt x="91896" y="4756"/>
                </a:moveTo>
                <a:cubicBezTo>
                  <a:pt x="92186" y="5126"/>
                  <a:pt x="92442" y="5452"/>
                  <a:pt x="92741" y="5786"/>
                </a:cubicBezTo>
                <a:cubicBezTo>
                  <a:pt x="92996" y="6112"/>
                  <a:pt x="93252" y="6446"/>
                  <a:pt x="93542" y="6772"/>
                </a:cubicBezTo>
                <a:cubicBezTo>
                  <a:pt x="93357" y="7327"/>
                  <a:pt x="93252" y="7917"/>
                  <a:pt x="93216" y="8463"/>
                </a:cubicBezTo>
                <a:cubicBezTo>
                  <a:pt x="92882" y="8137"/>
                  <a:pt x="92591" y="7802"/>
                  <a:pt x="92301" y="7432"/>
                </a:cubicBezTo>
                <a:cubicBezTo>
                  <a:pt x="92081" y="7142"/>
                  <a:pt x="91817" y="6851"/>
                  <a:pt x="91561" y="6552"/>
                </a:cubicBezTo>
                <a:cubicBezTo>
                  <a:pt x="91596" y="5971"/>
                  <a:pt x="91711" y="5346"/>
                  <a:pt x="91896" y="4756"/>
                </a:cubicBezTo>
                <a:close/>
                <a:moveTo>
                  <a:pt x="77880" y="5011"/>
                </a:moveTo>
                <a:cubicBezTo>
                  <a:pt x="77809" y="5892"/>
                  <a:pt x="77774" y="6772"/>
                  <a:pt x="77774" y="7653"/>
                </a:cubicBezTo>
                <a:cubicBezTo>
                  <a:pt x="76929" y="7952"/>
                  <a:pt x="76119" y="8278"/>
                  <a:pt x="75353" y="8683"/>
                </a:cubicBezTo>
                <a:cubicBezTo>
                  <a:pt x="75309" y="7767"/>
                  <a:pt x="75309" y="6922"/>
                  <a:pt x="75388" y="6077"/>
                </a:cubicBezTo>
                <a:cubicBezTo>
                  <a:pt x="76154" y="5672"/>
                  <a:pt x="76999" y="5311"/>
                  <a:pt x="77880" y="5011"/>
                </a:cubicBezTo>
                <a:close/>
                <a:moveTo>
                  <a:pt x="71127" y="6006"/>
                </a:moveTo>
                <a:cubicBezTo>
                  <a:pt x="71057" y="6446"/>
                  <a:pt x="70986" y="6851"/>
                  <a:pt x="70951" y="7292"/>
                </a:cubicBezTo>
                <a:cubicBezTo>
                  <a:pt x="70396" y="7873"/>
                  <a:pt x="69851" y="8498"/>
                  <a:pt x="69261" y="9158"/>
                </a:cubicBezTo>
                <a:cubicBezTo>
                  <a:pt x="69331" y="8753"/>
                  <a:pt x="69366" y="8392"/>
                  <a:pt x="69446" y="7987"/>
                </a:cubicBezTo>
                <a:cubicBezTo>
                  <a:pt x="69956" y="7327"/>
                  <a:pt x="70511" y="6667"/>
                  <a:pt x="71127" y="6006"/>
                </a:cubicBezTo>
                <a:close/>
                <a:moveTo>
                  <a:pt x="73073" y="5452"/>
                </a:moveTo>
                <a:cubicBezTo>
                  <a:pt x="72967" y="6156"/>
                  <a:pt x="72932" y="6851"/>
                  <a:pt x="72888" y="7617"/>
                </a:cubicBezTo>
                <a:cubicBezTo>
                  <a:pt x="72192" y="8172"/>
                  <a:pt x="71532" y="8753"/>
                  <a:pt x="70907" y="9378"/>
                </a:cubicBezTo>
                <a:cubicBezTo>
                  <a:pt x="70907" y="8683"/>
                  <a:pt x="70951" y="7987"/>
                  <a:pt x="71022" y="7327"/>
                </a:cubicBezTo>
                <a:cubicBezTo>
                  <a:pt x="71647" y="6667"/>
                  <a:pt x="72342" y="6041"/>
                  <a:pt x="73073" y="5452"/>
                </a:cubicBezTo>
                <a:close/>
                <a:moveTo>
                  <a:pt x="83017" y="6966"/>
                </a:moveTo>
                <a:cubicBezTo>
                  <a:pt x="83266" y="6966"/>
                  <a:pt x="83514" y="6975"/>
                  <a:pt x="83752" y="6992"/>
                </a:cubicBezTo>
                <a:cubicBezTo>
                  <a:pt x="83787" y="7802"/>
                  <a:pt x="83823" y="8612"/>
                  <a:pt x="83893" y="9413"/>
                </a:cubicBezTo>
                <a:cubicBezTo>
                  <a:pt x="83717" y="9403"/>
                  <a:pt x="83537" y="9399"/>
                  <a:pt x="83356" y="9399"/>
                </a:cubicBezTo>
                <a:cubicBezTo>
                  <a:pt x="82902" y="9399"/>
                  <a:pt x="82438" y="9426"/>
                  <a:pt x="81991" y="9457"/>
                </a:cubicBezTo>
                <a:cubicBezTo>
                  <a:pt x="81586" y="9493"/>
                  <a:pt x="81181" y="9528"/>
                  <a:pt x="80812" y="9563"/>
                </a:cubicBezTo>
                <a:cubicBezTo>
                  <a:pt x="80776" y="8753"/>
                  <a:pt x="80741" y="7917"/>
                  <a:pt x="80741" y="7107"/>
                </a:cubicBezTo>
                <a:cubicBezTo>
                  <a:pt x="81252" y="7036"/>
                  <a:pt x="81771" y="6992"/>
                  <a:pt x="82282" y="6992"/>
                </a:cubicBezTo>
                <a:cubicBezTo>
                  <a:pt x="82520" y="6975"/>
                  <a:pt x="82768" y="6966"/>
                  <a:pt x="83017" y="6966"/>
                </a:cubicBezTo>
                <a:close/>
                <a:moveTo>
                  <a:pt x="91526" y="6667"/>
                </a:moveTo>
                <a:cubicBezTo>
                  <a:pt x="91781" y="6957"/>
                  <a:pt x="92001" y="7212"/>
                  <a:pt x="92257" y="7512"/>
                </a:cubicBezTo>
                <a:cubicBezTo>
                  <a:pt x="92556" y="7873"/>
                  <a:pt x="92882" y="8242"/>
                  <a:pt x="93181" y="8612"/>
                </a:cubicBezTo>
                <a:cubicBezTo>
                  <a:pt x="93137" y="8973"/>
                  <a:pt x="93137" y="9343"/>
                  <a:pt x="93181" y="9748"/>
                </a:cubicBezTo>
                <a:cubicBezTo>
                  <a:pt x="92626" y="9123"/>
                  <a:pt x="92116" y="8498"/>
                  <a:pt x="91491" y="7952"/>
                </a:cubicBezTo>
                <a:cubicBezTo>
                  <a:pt x="91491" y="7512"/>
                  <a:pt x="91491" y="7107"/>
                  <a:pt x="91526" y="6667"/>
                </a:cubicBezTo>
                <a:close/>
                <a:moveTo>
                  <a:pt x="83858" y="6992"/>
                </a:moveTo>
                <a:cubicBezTo>
                  <a:pt x="84817" y="7071"/>
                  <a:pt x="85733" y="7256"/>
                  <a:pt x="86649" y="7512"/>
                </a:cubicBezTo>
                <a:cubicBezTo>
                  <a:pt x="86684" y="8278"/>
                  <a:pt x="86754" y="9017"/>
                  <a:pt x="86869" y="9783"/>
                </a:cubicBezTo>
                <a:cubicBezTo>
                  <a:pt x="85918" y="9563"/>
                  <a:pt x="84958" y="9457"/>
                  <a:pt x="83972" y="9413"/>
                </a:cubicBezTo>
                <a:cubicBezTo>
                  <a:pt x="83893" y="8612"/>
                  <a:pt x="83858" y="7802"/>
                  <a:pt x="83858" y="6992"/>
                </a:cubicBezTo>
                <a:close/>
                <a:moveTo>
                  <a:pt x="89325" y="6297"/>
                </a:moveTo>
                <a:lnTo>
                  <a:pt x="89325" y="6297"/>
                </a:lnTo>
                <a:cubicBezTo>
                  <a:pt x="89695" y="6517"/>
                  <a:pt x="90021" y="6772"/>
                  <a:pt x="90355" y="7036"/>
                </a:cubicBezTo>
                <a:cubicBezTo>
                  <a:pt x="90760" y="7327"/>
                  <a:pt x="91086" y="7653"/>
                  <a:pt x="91420" y="7987"/>
                </a:cubicBezTo>
                <a:cubicBezTo>
                  <a:pt x="91456" y="8612"/>
                  <a:pt x="91526" y="9272"/>
                  <a:pt x="91640" y="9898"/>
                </a:cubicBezTo>
                <a:cubicBezTo>
                  <a:pt x="91420" y="9748"/>
                  <a:pt x="91200" y="9563"/>
                  <a:pt x="90980" y="9413"/>
                </a:cubicBezTo>
                <a:cubicBezTo>
                  <a:pt x="90461" y="9052"/>
                  <a:pt x="89950" y="8753"/>
                  <a:pt x="89395" y="8498"/>
                </a:cubicBezTo>
                <a:cubicBezTo>
                  <a:pt x="89325" y="7767"/>
                  <a:pt x="89290" y="7036"/>
                  <a:pt x="89325" y="6297"/>
                </a:cubicBezTo>
                <a:close/>
                <a:moveTo>
                  <a:pt x="7669" y="7679"/>
                </a:moveTo>
                <a:cubicBezTo>
                  <a:pt x="8850" y="7679"/>
                  <a:pt x="10008" y="7802"/>
                  <a:pt x="11119" y="8058"/>
                </a:cubicBezTo>
                <a:cubicBezTo>
                  <a:pt x="10899" y="8753"/>
                  <a:pt x="10679" y="9457"/>
                  <a:pt x="10424" y="10153"/>
                </a:cubicBezTo>
                <a:cubicBezTo>
                  <a:pt x="9579" y="9968"/>
                  <a:pt x="8698" y="9898"/>
                  <a:pt x="7783" y="9854"/>
                </a:cubicBezTo>
                <a:cubicBezTo>
                  <a:pt x="8038" y="9123"/>
                  <a:pt x="8258" y="8392"/>
                  <a:pt x="8478" y="7732"/>
                </a:cubicBezTo>
                <a:lnTo>
                  <a:pt x="8399" y="7697"/>
                </a:lnTo>
                <a:cubicBezTo>
                  <a:pt x="8179" y="8392"/>
                  <a:pt x="7959" y="9123"/>
                  <a:pt x="7668" y="9854"/>
                </a:cubicBezTo>
                <a:cubicBezTo>
                  <a:pt x="7524" y="9848"/>
                  <a:pt x="7377" y="9845"/>
                  <a:pt x="7229" y="9845"/>
                </a:cubicBezTo>
                <a:cubicBezTo>
                  <a:pt x="6475" y="9845"/>
                  <a:pt x="5679" y="9915"/>
                  <a:pt x="4877" y="10003"/>
                </a:cubicBezTo>
                <a:cubicBezTo>
                  <a:pt x="5142" y="9272"/>
                  <a:pt x="5397" y="8533"/>
                  <a:pt x="5617" y="7802"/>
                </a:cubicBezTo>
                <a:lnTo>
                  <a:pt x="5582" y="7802"/>
                </a:lnTo>
                <a:cubicBezTo>
                  <a:pt x="6283" y="7721"/>
                  <a:pt x="6980" y="7679"/>
                  <a:pt x="7669" y="7679"/>
                </a:cubicBezTo>
                <a:close/>
                <a:moveTo>
                  <a:pt x="75274" y="6156"/>
                </a:moveTo>
                <a:cubicBezTo>
                  <a:pt x="75239" y="6957"/>
                  <a:pt x="75203" y="7837"/>
                  <a:pt x="75239" y="8718"/>
                </a:cubicBezTo>
                <a:cubicBezTo>
                  <a:pt x="74473" y="9123"/>
                  <a:pt x="73733" y="9598"/>
                  <a:pt x="73038" y="10153"/>
                </a:cubicBezTo>
                <a:cubicBezTo>
                  <a:pt x="72967" y="9272"/>
                  <a:pt x="72967" y="8427"/>
                  <a:pt x="72967" y="7653"/>
                </a:cubicBezTo>
                <a:cubicBezTo>
                  <a:pt x="73698" y="7107"/>
                  <a:pt x="74473" y="6596"/>
                  <a:pt x="75274" y="6156"/>
                </a:cubicBezTo>
                <a:close/>
                <a:moveTo>
                  <a:pt x="80671" y="7107"/>
                </a:moveTo>
                <a:cubicBezTo>
                  <a:pt x="80671" y="7952"/>
                  <a:pt x="80706" y="8753"/>
                  <a:pt x="80741" y="9563"/>
                </a:cubicBezTo>
                <a:cubicBezTo>
                  <a:pt x="79711" y="9713"/>
                  <a:pt x="78795" y="9898"/>
                  <a:pt x="77915" y="10188"/>
                </a:cubicBezTo>
                <a:cubicBezTo>
                  <a:pt x="77880" y="9378"/>
                  <a:pt x="77845" y="8577"/>
                  <a:pt x="77845" y="7732"/>
                </a:cubicBezTo>
                <a:cubicBezTo>
                  <a:pt x="78760" y="7432"/>
                  <a:pt x="79676" y="7256"/>
                  <a:pt x="80671" y="7107"/>
                </a:cubicBezTo>
                <a:close/>
                <a:moveTo>
                  <a:pt x="93621" y="6887"/>
                </a:moveTo>
                <a:cubicBezTo>
                  <a:pt x="94167" y="7547"/>
                  <a:pt x="94722" y="8172"/>
                  <a:pt x="95338" y="8797"/>
                </a:cubicBezTo>
                <a:cubicBezTo>
                  <a:pt x="95083" y="9237"/>
                  <a:pt x="94942" y="9713"/>
                  <a:pt x="94863" y="10223"/>
                </a:cubicBezTo>
                <a:cubicBezTo>
                  <a:pt x="94317" y="9677"/>
                  <a:pt x="93762" y="9123"/>
                  <a:pt x="93287" y="8577"/>
                </a:cubicBezTo>
                <a:cubicBezTo>
                  <a:pt x="93322" y="7987"/>
                  <a:pt x="93436" y="7432"/>
                  <a:pt x="93621" y="6887"/>
                </a:cubicBezTo>
                <a:close/>
                <a:moveTo>
                  <a:pt x="5538" y="7802"/>
                </a:moveTo>
                <a:lnTo>
                  <a:pt x="5538" y="7802"/>
                </a:lnTo>
                <a:cubicBezTo>
                  <a:pt x="5282" y="8533"/>
                  <a:pt x="5062" y="9272"/>
                  <a:pt x="4772" y="10038"/>
                </a:cubicBezTo>
                <a:cubicBezTo>
                  <a:pt x="4516" y="10074"/>
                  <a:pt x="4217" y="10118"/>
                  <a:pt x="3962" y="10153"/>
                </a:cubicBezTo>
                <a:cubicBezTo>
                  <a:pt x="3302" y="10259"/>
                  <a:pt x="2606" y="10408"/>
                  <a:pt x="1946" y="10593"/>
                </a:cubicBezTo>
                <a:cubicBezTo>
                  <a:pt x="2201" y="9854"/>
                  <a:pt x="2421" y="9123"/>
                  <a:pt x="2676" y="8427"/>
                </a:cubicBezTo>
                <a:lnTo>
                  <a:pt x="2720" y="8313"/>
                </a:lnTo>
                <a:cubicBezTo>
                  <a:pt x="3671" y="8058"/>
                  <a:pt x="4587" y="7917"/>
                  <a:pt x="5538" y="7802"/>
                </a:cubicBezTo>
                <a:close/>
                <a:moveTo>
                  <a:pt x="86719" y="7512"/>
                </a:moveTo>
                <a:lnTo>
                  <a:pt x="86719" y="7512"/>
                </a:lnTo>
                <a:cubicBezTo>
                  <a:pt x="87635" y="7767"/>
                  <a:pt x="88480" y="8093"/>
                  <a:pt x="89325" y="8533"/>
                </a:cubicBezTo>
                <a:cubicBezTo>
                  <a:pt x="89395" y="9237"/>
                  <a:pt x="89510" y="9933"/>
                  <a:pt x="89616" y="10628"/>
                </a:cubicBezTo>
                <a:cubicBezTo>
                  <a:pt x="88779" y="10259"/>
                  <a:pt x="87855" y="10003"/>
                  <a:pt x="86939" y="9783"/>
                </a:cubicBezTo>
                <a:cubicBezTo>
                  <a:pt x="86833" y="9052"/>
                  <a:pt x="86754" y="8278"/>
                  <a:pt x="86719" y="7512"/>
                </a:cubicBezTo>
                <a:close/>
                <a:moveTo>
                  <a:pt x="11190" y="8058"/>
                </a:moveTo>
                <a:cubicBezTo>
                  <a:pt x="12000" y="8278"/>
                  <a:pt x="12801" y="8533"/>
                  <a:pt x="13541" y="8903"/>
                </a:cubicBezTo>
                <a:cubicBezTo>
                  <a:pt x="13356" y="9598"/>
                  <a:pt x="13136" y="10294"/>
                  <a:pt x="12915" y="10954"/>
                </a:cubicBezTo>
                <a:cubicBezTo>
                  <a:pt x="12185" y="10628"/>
                  <a:pt x="11375" y="10373"/>
                  <a:pt x="10530" y="10188"/>
                </a:cubicBezTo>
                <a:cubicBezTo>
                  <a:pt x="10750" y="9493"/>
                  <a:pt x="10970" y="8797"/>
                  <a:pt x="11190" y="8058"/>
                </a:cubicBezTo>
                <a:close/>
                <a:moveTo>
                  <a:pt x="77774" y="7767"/>
                </a:moveTo>
                <a:cubicBezTo>
                  <a:pt x="77774" y="8577"/>
                  <a:pt x="77774" y="9413"/>
                  <a:pt x="77845" y="10223"/>
                </a:cubicBezTo>
                <a:cubicBezTo>
                  <a:pt x="76999" y="10479"/>
                  <a:pt x="76234" y="10813"/>
                  <a:pt x="75494" y="11174"/>
                </a:cubicBezTo>
                <a:cubicBezTo>
                  <a:pt x="75424" y="10373"/>
                  <a:pt x="75353" y="9563"/>
                  <a:pt x="75353" y="8797"/>
                </a:cubicBezTo>
                <a:cubicBezTo>
                  <a:pt x="76119" y="8357"/>
                  <a:pt x="76929" y="8022"/>
                  <a:pt x="77774" y="7767"/>
                </a:cubicBezTo>
                <a:close/>
                <a:moveTo>
                  <a:pt x="69331" y="8137"/>
                </a:moveTo>
                <a:cubicBezTo>
                  <a:pt x="69261" y="8533"/>
                  <a:pt x="69226" y="8903"/>
                  <a:pt x="69190" y="9308"/>
                </a:cubicBezTo>
                <a:cubicBezTo>
                  <a:pt x="68750" y="9818"/>
                  <a:pt x="68310" y="10408"/>
                  <a:pt x="67870" y="10998"/>
                </a:cubicBezTo>
                <a:cubicBezTo>
                  <a:pt x="67826" y="11068"/>
                  <a:pt x="67755" y="11174"/>
                  <a:pt x="67685" y="11253"/>
                </a:cubicBezTo>
                <a:cubicBezTo>
                  <a:pt x="67720" y="10884"/>
                  <a:pt x="67791" y="10558"/>
                  <a:pt x="67870" y="10188"/>
                </a:cubicBezTo>
                <a:lnTo>
                  <a:pt x="67826" y="10188"/>
                </a:lnTo>
                <a:cubicBezTo>
                  <a:pt x="67975" y="9968"/>
                  <a:pt x="68160" y="9783"/>
                  <a:pt x="68310" y="9563"/>
                </a:cubicBezTo>
                <a:cubicBezTo>
                  <a:pt x="68636" y="9088"/>
                  <a:pt x="68970" y="8612"/>
                  <a:pt x="69331" y="8137"/>
                </a:cubicBezTo>
                <a:close/>
                <a:moveTo>
                  <a:pt x="70907" y="7432"/>
                </a:moveTo>
                <a:lnTo>
                  <a:pt x="70907" y="7432"/>
                </a:lnTo>
                <a:cubicBezTo>
                  <a:pt x="70837" y="8093"/>
                  <a:pt x="70837" y="8753"/>
                  <a:pt x="70837" y="9457"/>
                </a:cubicBezTo>
                <a:cubicBezTo>
                  <a:pt x="70247" y="10038"/>
                  <a:pt x="69701" y="10663"/>
                  <a:pt x="69190" y="11253"/>
                </a:cubicBezTo>
                <a:cubicBezTo>
                  <a:pt x="69190" y="10593"/>
                  <a:pt x="69190" y="9968"/>
                  <a:pt x="69261" y="9308"/>
                </a:cubicBezTo>
                <a:cubicBezTo>
                  <a:pt x="69771" y="8683"/>
                  <a:pt x="70326" y="8058"/>
                  <a:pt x="70907" y="7432"/>
                </a:cubicBezTo>
                <a:close/>
                <a:moveTo>
                  <a:pt x="91491" y="8058"/>
                </a:moveTo>
                <a:lnTo>
                  <a:pt x="91491" y="8058"/>
                </a:lnTo>
                <a:cubicBezTo>
                  <a:pt x="92116" y="8647"/>
                  <a:pt x="92626" y="9272"/>
                  <a:pt x="93181" y="9898"/>
                </a:cubicBezTo>
                <a:cubicBezTo>
                  <a:pt x="93216" y="10408"/>
                  <a:pt x="93252" y="10954"/>
                  <a:pt x="93401" y="11509"/>
                </a:cubicBezTo>
                <a:cubicBezTo>
                  <a:pt x="92847" y="10954"/>
                  <a:pt x="92301" y="10443"/>
                  <a:pt x="91711" y="9968"/>
                </a:cubicBezTo>
                <a:cubicBezTo>
                  <a:pt x="91596" y="9343"/>
                  <a:pt x="91526" y="8683"/>
                  <a:pt x="91491" y="8058"/>
                </a:cubicBezTo>
                <a:close/>
                <a:moveTo>
                  <a:pt x="93252" y="8683"/>
                </a:moveTo>
                <a:cubicBezTo>
                  <a:pt x="93762" y="9237"/>
                  <a:pt x="94282" y="9783"/>
                  <a:pt x="94827" y="10338"/>
                </a:cubicBezTo>
                <a:cubicBezTo>
                  <a:pt x="94792" y="10778"/>
                  <a:pt x="94792" y="11218"/>
                  <a:pt x="94863" y="11694"/>
                </a:cubicBezTo>
                <a:cubicBezTo>
                  <a:pt x="94352" y="11139"/>
                  <a:pt x="93841" y="10558"/>
                  <a:pt x="93357" y="10003"/>
                </a:cubicBezTo>
                <a:cubicBezTo>
                  <a:pt x="93322" y="9968"/>
                  <a:pt x="93287" y="9898"/>
                  <a:pt x="93252" y="9854"/>
                </a:cubicBezTo>
                <a:cubicBezTo>
                  <a:pt x="93216" y="9457"/>
                  <a:pt x="93252" y="9088"/>
                  <a:pt x="93252" y="8683"/>
                </a:cubicBezTo>
                <a:close/>
                <a:moveTo>
                  <a:pt x="72888" y="7732"/>
                </a:moveTo>
                <a:lnTo>
                  <a:pt x="72888" y="7732"/>
                </a:lnTo>
                <a:cubicBezTo>
                  <a:pt x="72853" y="8498"/>
                  <a:pt x="72888" y="9343"/>
                  <a:pt x="72932" y="10188"/>
                </a:cubicBezTo>
                <a:cubicBezTo>
                  <a:pt x="72307" y="10699"/>
                  <a:pt x="71647" y="11253"/>
                  <a:pt x="71022" y="11834"/>
                </a:cubicBezTo>
                <a:cubicBezTo>
                  <a:pt x="70951" y="11033"/>
                  <a:pt x="70907" y="10259"/>
                  <a:pt x="70907" y="9493"/>
                </a:cubicBezTo>
                <a:cubicBezTo>
                  <a:pt x="71532" y="8867"/>
                  <a:pt x="72192" y="8278"/>
                  <a:pt x="72888" y="7732"/>
                </a:cubicBezTo>
                <a:close/>
                <a:moveTo>
                  <a:pt x="83893" y="9493"/>
                </a:moveTo>
                <a:cubicBezTo>
                  <a:pt x="83972" y="10259"/>
                  <a:pt x="84078" y="10998"/>
                  <a:pt x="84192" y="11729"/>
                </a:cubicBezTo>
                <a:cubicBezTo>
                  <a:pt x="84037" y="11722"/>
                  <a:pt x="83883" y="11719"/>
                  <a:pt x="83730" y="11719"/>
                </a:cubicBezTo>
                <a:cubicBezTo>
                  <a:pt x="83049" y="11719"/>
                  <a:pt x="82382" y="11777"/>
                  <a:pt x="81692" y="11834"/>
                </a:cubicBezTo>
                <a:cubicBezTo>
                  <a:pt x="81472" y="11878"/>
                  <a:pt x="81252" y="11878"/>
                  <a:pt x="81032" y="11914"/>
                </a:cubicBezTo>
                <a:cubicBezTo>
                  <a:pt x="80961" y="11174"/>
                  <a:pt x="80891" y="10408"/>
                  <a:pt x="80812" y="9633"/>
                </a:cubicBezTo>
                <a:cubicBezTo>
                  <a:pt x="81217" y="9598"/>
                  <a:pt x="81586" y="9563"/>
                  <a:pt x="81991" y="9528"/>
                </a:cubicBezTo>
                <a:cubicBezTo>
                  <a:pt x="82652" y="9493"/>
                  <a:pt x="83277" y="9493"/>
                  <a:pt x="83893" y="9493"/>
                </a:cubicBezTo>
                <a:close/>
                <a:moveTo>
                  <a:pt x="84007" y="9493"/>
                </a:moveTo>
                <a:cubicBezTo>
                  <a:pt x="84958" y="9528"/>
                  <a:pt x="85953" y="9677"/>
                  <a:pt x="86869" y="9854"/>
                </a:cubicBezTo>
                <a:cubicBezTo>
                  <a:pt x="86939" y="10593"/>
                  <a:pt x="87089" y="11289"/>
                  <a:pt x="87194" y="11949"/>
                </a:cubicBezTo>
                <a:cubicBezTo>
                  <a:pt x="86244" y="11799"/>
                  <a:pt x="85258" y="11729"/>
                  <a:pt x="84263" y="11729"/>
                </a:cubicBezTo>
                <a:cubicBezTo>
                  <a:pt x="84157" y="10998"/>
                  <a:pt x="84043" y="10259"/>
                  <a:pt x="84007" y="9493"/>
                </a:cubicBezTo>
                <a:close/>
                <a:moveTo>
                  <a:pt x="89439" y="8577"/>
                </a:moveTo>
                <a:cubicBezTo>
                  <a:pt x="89950" y="8867"/>
                  <a:pt x="90425" y="9158"/>
                  <a:pt x="90901" y="9493"/>
                </a:cubicBezTo>
                <a:cubicBezTo>
                  <a:pt x="91156" y="9633"/>
                  <a:pt x="91420" y="9818"/>
                  <a:pt x="91640" y="10038"/>
                </a:cubicBezTo>
                <a:cubicBezTo>
                  <a:pt x="91746" y="10663"/>
                  <a:pt x="91931" y="11324"/>
                  <a:pt x="92116" y="11949"/>
                </a:cubicBezTo>
                <a:cubicBezTo>
                  <a:pt x="91746" y="11694"/>
                  <a:pt x="91376" y="11473"/>
                  <a:pt x="90980" y="11253"/>
                </a:cubicBezTo>
                <a:cubicBezTo>
                  <a:pt x="90575" y="11068"/>
                  <a:pt x="90170" y="10848"/>
                  <a:pt x="89765" y="10663"/>
                </a:cubicBezTo>
                <a:cubicBezTo>
                  <a:pt x="89616" y="10003"/>
                  <a:pt x="89510" y="9308"/>
                  <a:pt x="89439" y="8577"/>
                </a:cubicBezTo>
                <a:close/>
                <a:moveTo>
                  <a:pt x="95417" y="8832"/>
                </a:moveTo>
                <a:cubicBezTo>
                  <a:pt x="95928" y="9343"/>
                  <a:pt x="96483" y="9818"/>
                  <a:pt x="97099" y="10223"/>
                </a:cubicBezTo>
                <a:cubicBezTo>
                  <a:pt x="97249" y="10338"/>
                  <a:pt x="97398" y="10408"/>
                  <a:pt x="97539" y="10514"/>
                </a:cubicBezTo>
                <a:cubicBezTo>
                  <a:pt x="97284" y="10954"/>
                  <a:pt x="97143" y="11438"/>
                  <a:pt x="97064" y="11949"/>
                </a:cubicBezTo>
                <a:cubicBezTo>
                  <a:pt x="96958" y="11878"/>
                  <a:pt x="96844" y="11799"/>
                  <a:pt x="96703" y="11729"/>
                </a:cubicBezTo>
                <a:cubicBezTo>
                  <a:pt x="96078" y="11289"/>
                  <a:pt x="95488" y="10813"/>
                  <a:pt x="94942" y="10294"/>
                </a:cubicBezTo>
                <a:cubicBezTo>
                  <a:pt x="95012" y="9783"/>
                  <a:pt x="95162" y="9308"/>
                  <a:pt x="95417" y="8832"/>
                </a:cubicBezTo>
                <a:close/>
                <a:moveTo>
                  <a:pt x="7668" y="9933"/>
                </a:moveTo>
                <a:cubicBezTo>
                  <a:pt x="7413" y="10663"/>
                  <a:pt x="7122" y="11359"/>
                  <a:pt x="6788" y="12099"/>
                </a:cubicBezTo>
                <a:cubicBezTo>
                  <a:pt x="5872" y="12099"/>
                  <a:pt x="4921" y="12169"/>
                  <a:pt x="3962" y="12319"/>
                </a:cubicBezTo>
                <a:cubicBezTo>
                  <a:pt x="4296" y="11579"/>
                  <a:pt x="4587" y="10848"/>
                  <a:pt x="4842" y="10118"/>
                </a:cubicBezTo>
                <a:cubicBezTo>
                  <a:pt x="5802" y="9968"/>
                  <a:pt x="6753" y="9933"/>
                  <a:pt x="7668" y="9933"/>
                </a:cubicBezTo>
                <a:close/>
                <a:moveTo>
                  <a:pt x="7739" y="9933"/>
                </a:moveTo>
                <a:cubicBezTo>
                  <a:pt x="8663" y="9968"/>
                  <a:pt x="9579" y="10074"/>
                  <a:pt x="10380" y="10223"/>
                </a:cubicBezTo>
                <a:cubicBezTo>
                  <a:pt x="10160" y="10954"/>
                  <a:pt x="9869" y="11658"/>
                  <a:pt x="9579" y="12354"/>
                </a:cubicBezTo>
                <a:cubicBezTo>
                  <a:pt x="8734" y="12169"/>
                  <a:pt x="7818" y="12099"/>
                  <a:pt x="6858" y="12099"/>
                </a:cubicBezTo>
                <a:cubicBezTo>
                  <a:pt x="7193" y="11359"/>
                  <a:pt x="7483" y="10663"/>
                  <a:pt x="7739" y="9933"/>
                </a:cubicBezTo>
                <a:close/>
                <a:moveTo>
                  <a:pt x="13611" y="8938"/>
                </a:moveTo>
                <a:cubicBezTo>
                  <a:pt x="13981" y="9123"/>
                  <a:pt x="14342" y="9343"/>
                  <a:pt x="14711" y="9563"/>
                </a:cubicBezTo>
                <a:cubicBezTo>
                  <a:pt x="15116" y="9854"/>
                  <a:pt x="15442" y="10118"/>
                  <a:pt x="15777" y="10443"/>
                </a:cubicBezTo>
                <a:lnTo>
                  <a:pt x="15706" y="10699"/>
                </a:lnTo>
                <a:cubicBezTo>
                  <a:pt x="15557" y="11253"/>
                  <a:pt x="15372" y="11834"/>
                  <a:pt x="15187" y="12424"/>
                </a:cubicBezTo>
                <a:cubicBezTo>
                  <a:pt x="14861" y="12134"/>
                  <a:pt x="14491" y="11834"/>
                  <a:pt x="14122" y="11614"/>
                </a:cubicBezTo>
                <a:cubicBezTo>
                  <a:pt x="13761" y="11394"/>
                  <a:pt x="13391" y="11174"/>
                  <a:pt x="12986" y="10998"/>
                </a:cubicBezTo>
                <a:cubicBezTo>
                  <a:pt x="13206" y="10338"/>
                  <a:pt x="13426" y="9633"/>
                  <a:pt x="13611" y="8938"/>
                </a:cubicBezTo>
                <a:close/>
                <a:moveTo>
                  <a:pt x="80741" y="9677"/>
                </a:moveTo>
                <a:cubicBezTo>
                  <a:pt x="80776" y="10408"/>
                  <a:pt x="80856" y="11174"/>
                  <a:pt x="80961" y="11914"/>
                </a:cubicBezTo>
                <a:cubicBezTo>
                  <a:pt x="79931" y="12055"/>
                  <a:pt x="78980" y="12275"/>
                  <a:pt x="78135" y="12539"/>
                </a:cubicBezTo>
                <a:cubicBezTo>
                  <a:pt x="78030" y="11799"/>
                  <a:pt x="77950" y="11033"/>
                  <a:pt x="77915" y="10259"/>
                </a:cubicBezTo>
                <a:cubicBezTo>
                  <a:pt x="78795" y="10003"/>
                  <a:pt x="79755" y="9783"/>
                  <a:pt x="80741" y="9677"/>
                </a:cubicBezTo>
                <a:close/>
                <a:moveTo>
                  <a:pt x="75239" y="8832"/>
                </a:moveTo>
                <a:cubicBezTo>
                  <a:pt x="75274" y="9598"/>
                  <a:pt x="75353" y="10408"/>
                  <a:pt x="75424" y="11253"/>
                </a:cubicBezTo>
                <a:cubicBezTo>
                  <a:pt x="74649" y="11658"/>
                  <a:pt x="73953" y="12099"/>
                  <a:pt x="73258" y="12609"/>
                </a:cubicBezTo>
                <a:cubicBezTo>
                  <a:pt x="73152" y="11799"/>
                  <a:pt x="73073" y="10998"/>
                  <a:pt x="73038" y="10223"/>
                </a:cubicBezTo>
                <a:cubicBezTo>
                  <a:pt x="73733" y="9713"/>
                  <a:pt x="74508" y="9237"/>
                  <a:pt x="75239" y="8832"/>
                </a:cubicBezTo>
                <a:close/>
                <a:moveTo>
                  <a:pt x="86939" y="9898"/>
                </a:moveTo>
                <a:lnTo>
                  <a:pt x="86939" y="9898"/>
                </a:lnTo>
                <a:cubicBezTo>
                  <a:pt x="87899" y="10074"/>
                  <a:pt x="88779" y="10373"/>
                  <a:pt x="89660" y="10734"/>
                </a:cubicBezTo>
                <a:cubicBezTo>
                  <a:pt x="89765" y="11394"/>
                  <a:pt x="89950" y="12019"/>
                  <a:pt x="90135" y="12644"/>
                </a:cubicBezTo>
                <a:cubicBezTo>
                  <a:pt x="89219" y="12354"/>
                  <a:pt x="88260" y="12134"/>
                  <a:pt x="87309" y="11984"/>
                </a:cubicBezTo>
                <a:cubicBezTo>
                  <a:pt x="87159" y="11289"/>
                  <a:pt x="87054" y="10593"/>
                  <a:pt x="86939" y="9898"/>
                </a:cubicBezTo>
                <a:close/>
                <a:moveTo>
                  <a:pt x="4737" y="10118"/>
                </a:moveTo>
                <a:lnTo>
                  <a:pt x="4737" y="10118"/>
                </a:lnTo>
                <a:cubicBezTo>
                  <a:pt x="4481" y="10848"/>
                  <a:pt x="4182" y="11579"/>
                  <a:pt x="3856" y="12319"/>
                </a:cubicBezTo>
                <a:cubicBezTo>
                  <a:pt x="3557" y="12354"/>
                  <a:pt x="3302" y="12389"/>
                  <a:pt x="3011" y="12459"/>
                </a:cubicBezTo>
                <a:cubicBezTo>
                  <a:pt x="2351" y="12574"/>
                  <a:pt x="1655" y="12715"/>
                  <a:pt x="995" y="12900"/>
                </a:cubicBezTo>
                <a:cubicBezTo>
                  <a:pt x="1321" y="12169"/>
                  <a:pt x="1620" y="11438"/>
                  <a:pt x="1911" y="10699"/>
                </a:cubicBezTo>
                <a:cubicBezTo>
                  <a:pt x="2606" y="10514"/>
                  <a:pt x="3302" y="10373"/>
                  <a:pt x="3962" y="10223"/>
                </a:cubicBezTo>
                <a:cubicBezTo>
                  <a:pt x="4217" y="10188"/>
                  <a:pt x="4481" y="10153"/>
                  <a:pt x="4737" y="10118"/>
                </a:cubicBezTo>
                <a:close/>
                <a:moveTo>
                  <a:pt x="10494" y="10259"/>
                </a:moveTo>
                <a:cubicBezTo>
                  <a:pt x="11340" y="10443"/>
                  <a:pt x="12141" y="10699"/>
                  <a:pt x="12880" y="11033"/>
                </a:cubicBezTo>
                <a:cubicBezTo>
                  <a:pt x="12660" y="11729"/>
                  <a:pt x="12405" y="12424"/>
                  <a:pt x="12141" y="13085"/>
                </a:cubicBezTo>
                <a:cubicBezTo>
                  <a:pt x="11375" y="12759"/>
                  <a:pt x="10530" y="12539"/>
                  <a:pt x="9649" y="12354"/>
                </a:cubicBezTo>
                <a:cubicBezTo>
                  <a:pt x="9984" y="11694"/>
                  <a:pt x="10239" y="10954"/>
                  <a:pt x="10494" y="10259"/>
                </a:cubicBezTo>
                <a:close/>
                <a:moveTo>
                  <a:pt x="97618" y="10558"/>
                </a:moveTo>
                <a:cubicBezTo>
                  <a:pt x="98314" y="10998"/>
                  <a:pt x="99080" y="11394"/>
                  <a:pt x="99960" y="11729"/>
                </a:cubicBezTo>
                <a:cubicBezTo>
                  <a:pt x="99740" y="12169"/>
                  <a:pt x="99599" y="12644"/>
                  <a:pt x="99599" y="13155"/>
                </a:cubicBezTo>
                <a:cubicBezTo>
                  <a:pt x="98684" y="12829"/>
                  <a:pt x="97874" y="12424"/>
                  <a:pt x="97143" y="11984"/>
                </a:cubicBezTo>
                <a:cubicBezTo>
                  <a:pt x="97213" y="11509"/>
                  <a:pt x="97363" y="10998"/>
                  <a:pt x="97618" y="10558"/>
                </a:cubicBezTo>
                <a:close/>
                <a:moveTo>
                  <a:pt x="69146" y="9457"/>
                </a:moveTo>
                <a:cubicBezTo>
                  <a:pt x="69111" y="10074"/>
                  <a:pt x="69076" y="10699"/>
                  <a:pt x="69111" y="11359"/>
                </a:cubicBezTo>
                <a:cubicBezTo>
                  <a:pt x="68671" y="11878"/>
                  <a:pt x="68310" y="12354"/>
                  <a:pt x="67940" y="12829"/>
                </a:cubicBezTo>
                <a:cubicBezTo>
                  <a:pt x="67791" y="13014"/>
                  <a:pt x="67685" y="13155"/>
                  <a:pt x="67570" y="13305"/>
                </a:cubicBezTo>
                <a:cubicBezTo>
                  <a:pt x="67535" y="12680"/>
                  <a:pt x="67570" y="12055"/>
                  <a:pt x="67650" y="11438"/>
                </a:cubicBezTo>
                <a:cubicBezTo>
                  <a:pt x="67755" y="11289"/>
                  <a:pt x="67870" y="11174"/>
                  <a:pt x="67940" y="11068"/>
                </a:cubicBezTo>
                <a:cubicBezTo>
                  <a:pt x="68345" y="10514"/>
                  <a:pt x="68750" y="9968"/>
                  <a:pt x="69146" y="9457"/>
                </a:cubicBezTo>
                <a:close/>
                <a:moveTo>
                  <a:pt x="91746" y="10118"/>
                </a:moveTo>
                <a:lnTo>
                  <a:pt x="91746" y="10118"/>
                </a:lnTo>
                <a:cubicBezTo>
                  <a:pt x="92336" y="10593"/>
                  <a:pt x="92882" y="11139"/>
                  <a:pt x="93436" y="11658"/>
                </a:cubicBezTo>
                <a:cubicBezTo>
                  <a:pt x="93542" y="12204"/>
                  <a:pt x="93692" y="12759"/>
                  <a:pt x="93912" y="13340"/>
                </a:cubicBezTo>
                <a:cubicBezTo>
                  <a:pt x="93357" y="12864"/>
                  <a:pt x="92811" y="12424"/>
                  <a:pt x="92221" y="12019"/>
                </a:cubicBezTo>
                <a:cubicBezTo>
                  <a:pt x="92037" y="11394"/>
                  <a:pt x="91861" y="10734"/>
                  <a:pt x="91746" y="10118"/>
                </a:cubicBezTo>
                <a:close/>
                <a:moveTo>
                  <a:pt x="77845" y="10294"/>
                </a:moveTo>
                <a:cubicBezTo>
                  <a:pt x="77880" y="11068"/>
                  <a:pt x="77950" y="11799"/>
                  <a:pt x="78030" y="12539"/>
                </a:cubicBezTo>
                <a:cubicBezTo>
                  <a:pt x="77220" y="12794"/>
                  <a:pt x="76489" y="13085"/>
                  <a:pt x="75793" y="13454"/>
                </a:cubicBezTo>
                <a:cubicBezTo>
                  <a:pt x="75679" y="12715"/>
                  <a:pt x="75573" y="11984"/>
                  <a:pt x="75494" y="11289"/>
                </a:cubicBezTo>
                <a:cubicBezTo>
                  <a:pt x="76234" y="10884"/>
                  <a:pt x="76999" y="10558"/>
                  <a:pt x="77845" y="10294"/>
                </a:cubicBezTo>
                <a:close/>
                <a:moveTo>
                  <a:pt x="93252" y="10003"/>
                </a:moveTo>
                <a:cubicBezTo>
                  <a:pt x="93287" y="10003"/>
                  <a:pt x="93287" y="10038"/>
                  <a:pt x="93287" y="10038"/>
                </a:cubicBezTo>
                <a:cubicBezTo>
                  <a:pt x="93797" y="10663"/>
                  <a:pt x="94317" y="11253"/>
                  <a:pt x="94898" y="11834"/>
                </a:cubicBezTo>
                <a:cubicBezTo>
                  <a:pt x="94977" y="12389"/>
                  <a:pt x="95162" y="12935"/>
                  <a:pt x="95382" y="13490"/>
                </a:cubicBezTo>
                <a:cubicBezTo>
                  <a:pt x="94942" y="13085"/>
                  <a:pt x="94537" y="12680"/>
                  <a:pt x="94132" y="12239"/>
                </a:cubicBezTo>
                <a:cubicBezTo>
                  <a:pt x="93912" y="12019"/>
                  <a:pt x="93692" y="11799"/>
                  <a:pt x="93472" y="11614"/>
                </a:cubicBezTo>
                <a:cubicBezTo>
                  <a:pt x="93357" y="11068"/>
                  <a:pt x="93287" y="10514"/>
                  <a:pt x="93252" y="10003"/>
                </a:cubicBezTo>
                <a:close/>
                <a:moveTo>
                  <a:pt x="94898" y="10408"/>
                </a:moveTo>
                <a:lnTo>
                  <a:pt x="94898" y="10408"/>
                </a:lnTo>
                <a:cubicBezTo>
                  <a:pt x="95453" y="10884"/>
                  <a:pt x="96042" y="11359"/>
                  <a:pt x="96659" y="11799"/>
                </a:cubicBezTo>
                <a:cubicBezTo>
                  <a:pt x="96808" y="11878"/>
                  <a:pt x="96923" y="11949"/>
                  <a:pt x="97064" y="12055"/>
                </a:cubicBezTo>
                <a:cubicBezTo>
                  <a:pt x="97028" y="12539"/>
                  <a:pt x="97064" y="13085"/>
                  <a:pt x="97178" y="13595"/>
                </a:cubicBezTo>
                <a:cubicBezTo>
                  <a:pt x="97143" y="13595"/>
                  <a:pt x="97099" y="13560"/>
                  <a:pt x="97064" y="13560"/>
                </a:cubicBezTo>
                <a:cubicBezTo>
                  <a:pt x="96298" y="13049"/>
                  <a:pt x="95602" y="12424"/>
                  <a:pt x="94977" y="11799"/>
                </a:cubicBezTo>
                <a:cubicBezTo>
                  <a:pt x="94898" y="11324"/>
                  <a:pt x="94863" y="10848"/>
                  <a:pt x="94898" y="10408"/>
                </a:cubicBezTo>
                <a:close/>
                <a:moveTo>
                  <a:pt x="70837" y="9563"/>
                </a:moveTo>
                <a:cubicBezTo>
                  <a:pt x="70837" y="10338"/>
                  <a:pt x="70872" y="11139"/>
                  <a:pt x="70951" y="11914"/>
                </a:cubicBezTo>
                <a:cubicBezTo>
                  <a:pt x="70396" y="12459"/>
                  <a:pt x="69886" y="13014"/>
                  <a:pt x="69331" y="13639"/>
                </a:cubicBezTo>
                <a:cubicBezTo>
                  <a:pt x="69261" y="12864"/>
                  <a:pt x="69190" y="12134"/>
                  <a:pt x="69190" y="11394"/>
                </a:cubicBezTo>
                <a:cubicBezTo>
                  <a:pt x="69701" y="10778"/>
                  <a:pt x="70247" y="10153"/>
                  <a:pt x="70837" y="9563"/>
                </a:cubicBezTo>
                <a:close/>
                <a:moveTo>
                  <a:pt x="89765" y="10778"/>
                </a:moveTo>
                <a:cubicBezTo>
                  <a:pt x="90170" y="10954"/>
                  <a:pt x="90575" y="11139"/>
                  <a:pt x="90936" y="11359"/>
                </a:cubicBezTo>
                <a:cubicBezTo>
                  <a:pt x="91341" y="11579"/>
                  <a:pt x="91746" y="11799"/>
                  <a:pt x="92151" y="12055"/>
                </a:cubicBezTo>
                <a:cubicBezTo>
                  <a:pt x="92336" y="12680"/>
                  <a:pt x="92521" y="13269"/>
                  <a:pt x="92741" y="13815"/>
                </a:cubicBezTo>
                <a:cubicBezTo>
                  <a:pt x="92186" y="13525"/>
                  <a:pt x="91640" y="13234"/>
                  <a:pt x="91015" y="12979"/>
                </a:cubicBezTo>
                <a:cubicBezTo>
                  <a:pt x="90760" y="12864"/>
                  <a:pt x="90496" y="12794"/>
                  <a:pt x="90241" y="12680"/>
                </a:cubicBezTo>
                <a:cubicBezTo>
                  <a:pt x="90056" y="12055"/>
                  <a:pt x="89915" y="11438"/>
                  <a:pt x="89765" y="10778"/>
                </a:cubicBezTo>
                <a:close/>
                <a:moveTo>
                  <a:pt x="100039" y="11764"/>
                </a:moveTo>
                <a:cubicBezTo>
                  <a:pt x="100805" y="12055"/>
                  <a:pt x="101686" y="12319"/>
                  <a:pt x="102601" y="12539"/>
                </a:cubicBezTo>
                <a:cubicBezTo>
                  <a:pt x="102425" y="13014"/>
                  <a:pt x="102311" y="13490"/>
                  <a:pt x="102311" y="14000"/>
                </a:cubicBezTo>
                <a:cubicBezTo>
                  <a:pt x="101360" y="13780"/>
                  <a:pt x="100480" y="13525"/>
                  <a:pt x="99670" y="13199"/>
                </a:cubicBezTo>
                <a:cubicBezTo>
                  <a:pt x="99705" y="12680"/>
                  <a:pt x="99819" y="12204"/>
                  <a:pt x="100039" y="11764"/>
                </a:cubicBezTo>
                <a:close/>
                <a:moveTo>
                  <a:pt x="84263" y="11799"/>
                </a:moveTo>
                <a:cubicBezTo>
                  <a:pt x="85293" y="11799"/>
                  <a:pt x="86279" y="11878"/>
                  <a:pt x="87238" y="12055"/>
                </a:cubicBezTo>
                <a:cubicBezTo>
                  <a:pt x="87379" y="12794"/>
                  <a:pt x="87564" y="13525"/>
                  <a:pt x="87749" y="14220"/>
                </a:cubicBezTo>
                <a:cubicBezTo>
                  <a:pt x="87021" y="14169"/>
                  <a:pt x="86278" y="14136"/>
                  <a:pt x="85529" y="14136"/>
                </a:cubicBezTo>
                <a:cubicBezTo>
                  <a:pt x="85254" y="14136"/>
                  <a:pt x="84979" y="14140"/>
                  <a:pt x="84703" y="14150"/>
                </a:cubicBezTo>
                <a:cubicBezTo>
                  <a:pt x="84518" y="13375"/>
                  <a:pt x="84412" y="12609"/>
                  <a:pt x="84263" y="11799"/>
                </a:cubicBezTo>
                <a:close/>
                <a:moveTo>
                  <a:pt x="72967" y="10294"/>
                </a:moveTo>
                <a:cubicBezTo>
                  <a:pt x="73002" y="11068"/>
                  <a:pt x="73073" y="11834"/>
                  <a:pt x="73187" y="12680"/>
                </a:cubicBezTo>
                <a:cubicBezTo>
                  <a:pt x="72562" y="13155"/>
                  <a:pt x="71937" y="13710"/>
                  <a:pt x="71347" y="14300"/>
                </a:cubicBezTo>
                <a:cubicBezTo>
                  <a:pt x="71206" y="13490"/>
                  <a:pt x="71092" y="12715"/>
                  <a:pt x="71022" y="11949"/>
                </a:cubicBezTo>
                <a:cubicBezTo>
                  <a:pt x="71647" y="11324"/>
                  <a:pt x="72307" y="10778"/>
                  <a:pt x="72967" y="10294"/>
                </a:cubicBezTo>
                <a:close/>
                <a:moveTo>
                  <a:pt x="15847" y="10514"/>
                </a:moveTo>
                <a:cubicBezTo>
                  <a:pt x="16472" y="11104"/>
                  <a:pt x="16983" y="11764"/>
                  <a:pt x="17388" y="12495"/>
                </a:cubicBezTo>
                <a:lnTo>
                  <a:pt x="17353" y="12609"/>
                </a:lnTo>
                <a:cubicBezTo>
                  <a:pt x="17168" y="13199"/>
                  <a:pt x="16983" y="13745"/>
                  <a:pt x="16807" y="14335"/>
                </a:cubicBezTo>
                <a:cubicBezTo>
                  <a:pt x="16367" y="13674"/>
                  <a:pt x="15847" y="13014"/>
                  <a:pt x="15266" y="12459"/>
                </a:cubicBezTo>
                <a:cubicBezTo>
                  <a:pt x="15442" y="11878"/>
                  <a:pt x="15627" y="11289"/>
                  <a:pt x="15812" y="10699"/>
                </a:cubicBezTo>
                <a:lnTo>
                  <a:pt x="15847" y="10514"/>
                </a:lnTo>
                <a:close/>
                <a:moveTo>
                  <a:pt x="6823" y="12204"/>
                </a:moveTo>
                <a:cubicBezTo>
                  <a:pt x="7783" y="12204"/>
                  <a:pt x="8663" y="12275"/>
                  <a:pt x="9544" y="12424"/>
                </a:cubicBezTo>
                <a:cubicBezTo>
                  <a:pt x="9244" y="13120"/>
                  <a:pt x="8883" y="13780"/>
                  <a:pt x="8513" y="14440"/>
                </a:cubicBezTo>
                <a:cubicBezTo>
                  <a:pt x="7598" y="14300"/>
                  <a:pt x="6682" y="14255"/>
                  <a:pt x="5723" y="14255"/>
                </a:cubicBezTo>
                <a:cubicBezTo>
                  <a:pt x="6128" y="13595"/>
                  <a:pt x="6497" y="12900"/>
                  <a:pt x="6823" y="12204"/>
                </a:cubicBezTo>
                <a:close/>
                <a:moveTo>
                  <a:pt x="12986" y="11068"/>
                </a:moveTo>
                <a:cubicBezTo>
                  <a:pt x="13356" y="11253"/>
                  <a:pt x="13725" y="11473"/>
                  <a:pt x="14086" y="11694"/>
                </a:cubicBezTo>
                <a:cubicBezTo>
                  <a:pt x="14456" y="11949"/>
                  <a:pt x="14826" y="12204"/>
                  <a:pt x="15152" y="12495"/>
                </a:cubicBezTo>
                <a:cubicBezTo>
                  <a:pt x="14932" y="13155"/>
                  <a:pt x="14711" y="13815"/>
                  <a:pt x="14421" y="14440"/>
                </a:cubicBezTo>
                <a:cubicBezTo>
                  <a:pt x="14086" y="14150"/>
                  <a:pt x="13725" y="13895"/>
                  <a:pt x="13320" y="13674"/>
                </a:cubicBezTo>
                <a:cubicBezTo>
                  <a:pt x="12986" y="13454"/>
                  <a:pt x="12581" y="13269"/>
                  <a:pt x="12220" y="13120"/>
                </a:cubicBezTo>
                <a:cubicBezTo>
                  <a:pt x="12510" y="12459"/>
                  <a:pt x="12731" y="11764"/>
                  <a:pt x="12986" y="11068"/>
                </a:cubicBezTo>
                <a:close/>
                <a:moveTo>
                  <a:pt x="84192" y="11799"/>
                </a:moveTo>
                <a:cubicBezTo>
                  <a:pt x="84298" y="12609"/>
                  <a:pt x="84448" y="13375"/>
                  <a:pt x="84597" y="14150"/>
                </a:cubicBezTo>
                <a:cubicBezTo>
                  <a:pt x="84007" y="14150"/>
                  <a:pt x="83382" y="14185"/>
                  <a:pt x="82792" y="14255"/>
                </a:cubicBezTo>
                <a:cubicBezTo>
                  <a:pt x="82317" y="14300"/>
                  <a:pt x="81842" y="14370"/>
                  <a:pt x="81401" y="14440"/>
                </a:cubicBezTo>
                <a:cubicBezTo>
                  <a:pt x="81252" y="13639"/>
                  <a:pt x="81146" y="12829"/>
                  <a:pt x="81032" y="11984"/>
                </a:cubicBezTo>
                <a:cubicBezTo>
                  <a:pt x="81252" y="11984"/>
                  <a:pt x="81472" y="11949"/>
                  <a:pt x="81692" y="11914"/>
                </a:cubicBezTo>
                <a:cubicBezTo>
                  <a:pt x="82537" y="11834"/>
                  <a:pt x="83382" y="11799"/>
                  <a:pt x="84192" y="11799"/>
                </a:cubicBezTo>
                <a:close/>
                <a:moveTo>
                  <a:pt x="102681" y="12574"/>
                </a:moveTo>
                <a:cubicBezTo>
                  <a:pt x="103526" y="12759"/>
                  <a:pt x="104441" y="12900"/>
                  <a:pt x="105427" y="13049"/>
                </a:cubicBezTo>
                <a:cubicBezTo>
                  <a:pt x="105287" y="13490"/>
                  <a:pt x="105207" y="14000"/>
                  <a:pt x="105243" y="14476"/>
                </a:cubicBezTo>
                <a:cubicBezTo>
                  <a:pt x="104257" y="14370"/>
                  <a:pt x="103306" y="14220"/>
                  <a:pt x="102425" y="14000"/>
                </a:cubicBezTo>
                <a:cubicBezTo>
                  <a:pt x="102425" y="13490"/>
                  <a:pt x="102496" y="13014"/>
                  <a:pt x="102681" y="12574"/>
                </a:cubicBezTo>
                <a:close/>
                <a:moveTo>
                  <a:pt x="6753" y="12204"/>
                </a:moveTo>
                <a:cubicBezTo>
                  <a:pt x="6418" y="12900"/>
                  <a:pt x="6057" y="13595"/>
                  <a:pt x="5617" y="14300"/>
                </a:cubicBezTo>
                <a:cubicBezTo>
                  <a:pt x="4657" y="14300"/>
                  <a:pt x="3707" y="14405"/>
                  <a:pt x="2720" y="14555"/>
                </a:cubicBezTo>
                <a:cubicBezTo>
                  <a:pt x="3161" y="13859"/>
                  <a:pt x="3557" y="13120"/>
                  <a:pt x="3891" y="12389"/>
                </a:cubicBezTo>
                <a:cubicBezTo>
                  <a:pt x="4842" y="12275"/>
                  <a:pt x="5802" y="12204"/>
                  <a:pt x="6753" y="12204"/>
                </a:cubicBezTo>
                <a:close/>
                <a:moveTo>
                  <a:pt x="75424" y="11324"/>
                </a:moveTo>
                <a:cubicBezTo>
                  <a:pt x="75494" y="12019"/>
                  <a:pt x="75573" y="12759"/>
                  <a:pt x="75679" y="13490"/>
                </a:cubicBezTo>
                <a:cubicBezTo>
                  <a:pt x="74948" y="13859"/>
                  <a:pt x="74253" y="14255"/>
                  <a:pt x="73592" y="14740"/>
                </a:cubicBezTo>
                <a:cubicBezTo>
                  <a:pt x="73478" y="14035"/>
                  <a:pt x="73372" y="13375"/>
                  <a:pt x="73293" y="12715"/>
                </a:cubicBezTo>
                <a:cubicBezTo>
                  <a:pt x="73953" y="12204"/>
                  <a:pt x="74649" y="11729"/>
                  <a:pt x="75424" y="11324"/>
                </a:cubicBezTo>
                <a:close/>
                <a:moveTo>
                  <a:pt x="87309" y="12055"/>
                </a:moveTo>
                <a:lnTo>
                  <a:pt x="87309" y="12055"/>
                </a:lnTo>
                <a:cubicBezTo>
                  <a:pt x="88295" y="12204"/>
                  <a:pt x="89255" y="12459"/>
                  <a:pt x="90135" y="12759"/>
                </a:cubicBezTo>
                <a:cubicBezTo>
                  <a:pt x="90355" y="13454"/>
                  <a:pt x="90575" y="14115"/>
                  <a:pt x="90795" y="14740"/>
                </a:cubicBezTo>
                <a:cubicBezTo>
                  <a:pt x="89836" y="14520"/>
                  <a:pt x="88850" y="14335"/>
                  <a:pt x="87820" y="14220"/>
                </a:cubicBezTo>
                <a:cubicBezTo>
                  <a:pt x="87635" y="13560"/>
                  <a:pt x="87459" y="12829"/>
                  <a:pt x="87309" y="12055"/>
                </a:cubicBezTo>
                <a:close/>
                <a:moveTo>
                  <a:pt x="97143" y="12099"/>
                </a:moveTo>
                <a:lnTo>
                  <a:pt x="97143" y="12099"/>
                </a:lnTo>
                <a:cubicBezTo>
                  <a:pt x="97874" y="12539"/>
                  <a:pt x="98684" y="12935"/>
                  <a:pt x="99599" y="13269"/>
                </a:cubicBezTo>
                <a:cubicBezTo>
                  <a:pt x="99564" y="13780"/>
                  <a:pt x="99634" y="14335"/>
                  <a:pt x="99819" y="14881"/>
                </a:cubicBezTo>
                <a:cubicBezTo>
                  <a:pt x="98860" y="14555"/>
                  <a:pt x="98023" y="14150"/>
                  <a:pt x="97284" y="13674"/>
                </a:cubicBezTo>
                <a:cubicBezTo>
                  <a:pt x="97143" y="13120"/>
                  <a:pt x="97099" y="12609"/>
                  <a:pt x="97143" y="12099"/>
                </a:cubicBezTo>
                <a:close/>
                <a:moveTo>
                  <a:pt x="9614" y="12459"/>
                </a:moveTo>
                <a:cubicBezTo>
                  <a:pt x="10494" y="12609"/>
                  <a:pt x="11340" y="12829"/>
                  <a:pt x="12105" y="13155"/>
                </a:cubicBezTo>
                <a:cubicBezTo>
                  <a:pt x="11815" y="13815"/>
                  <a:pt x="11524" y="14476"/>
                  <a:pt x="11155" y="15065"/>
                </a:cubicBezTo>
                <a:cubicBezTo>
                  <a:pt x="10345" y="14810"/>
                  <a:pt x="9500" y="14590"/>
                  <a:pt x="8584" y="14440"/>
                </a:cubicBezTo>
                <a:cubicBezTo>
                  <a:pt x="8989" y="13815"/>
                  <a:pt x="9323" y="13120"/>
                  <a:pt x="9614" y="12459"/>
                </a:cubicBezTo>
                <a:close/>
                <a:moveTo>
                  <a:pt x="80961" y="12019"/>
                </a:moveTo>
                <a:cubicBezTo>
                  <a:pt x="81076" y="12829"/>
                  <a:pt x="81181" y="13674"/>
                  <a:pt x="81296" y="14440"/>
                </a:cubicBezTo>
                <a:cubicBezTo>
                  <a:pt x="80301" y="14590"/>
                  <a:pt x="79350" y="14810"/>
                  <a:pt x="78470" y="15065"/>
                </a:cubicBezTo>
                <a:cubicBezTo>
                  <a:pt x="78355" y="14255"/>
                  <a:pt x="78214" y="13454"/>
                  <a:pt x="78135" y="12609"/>
                </a:cubicBezTo>
                <a:cubicBezTo>
                  <a:pt x="79016" y="12354"/>
                  <a:pt x="79931" y="12169"/>
                  <a:pt x="80961" y="12019"/>
                </a:cubicBezTo>
                <a:close/>
                <a:moveTo>
                  <a:pt x="92257" y="12134"/>
                </a:moveTo>
                <a:lnTo>
                  <a:pt x="92257" y="12134"/>
                </a:lnTo>
                <a:cubicBezTo>
                  <a:pt x="92847" y="12574"/>
                  <a:pt x="93436" y="13014"/>
                  <a:pt x="93982" y="13490"/>
                </a:cubicBezTo>
                <a:cubicBezTo>
                  <a:pt x="94167" y="14000"/>
                  <a:pt x="94422" y="14555"/>
                  <a:pt x="94678" y="15101"/>
                </a:cubicBezTo>
                <a:cubicBezTo>
                  <a:pt x="94097" y="14660"/>
                  <a:pt x="93507" y="14255"/>
                  <a:pt x="92847" y="13895"/>
                </a:cubicBezTo>
                <a:cubicBezTo>
                  <a:pt x="92626" y="13340"/>
                  <a:pt x="92442" y="12759"/>
                  <a:pt x="92257" y="12134"/>
                </a:cubicBezTo>
                <a:close/>
                <a:moveTo>
                  <a:pt x="67570" y="11544"/>
                </a:moveTo>
                <a:lnTo>
                  <a:pt x="67570" y="11544"/>
                </a:lnTo>
                <a:cubicBezTo>
                  <a:pt x="67500" y="12169"/>
                  <a:pt x="67465" y="12794"/>
                  <a:pt x="67465" y="13419"/>
                </a:cubicBezTo>
                <a:cubicBezTo>
                  <a:pt x="66989" y="14035"/>
                  <a:pt x="66470" y="14625"/>
                  <a:pt x="65924" y="15215"/>
                </a:cubicBezTo>
                <a:cubicBezTo>
                  <a:pt x="65924" y="14590"/>
                  <a:pt x="65924" y="14000"/>
                  <a:pt x="65995" y="13454"/>
                </a:cubicBezTo>
                <a:cubicBezTo>
                  <a:pt x="66549" y="12829"/>
                  <a:pt x="67060" y="12204"/>
                  <a:pt x="67570" y="11544"/>
                </a:cubicBezTo>
                <a:close/>
                <a:moveTo>
                  <a:pt x="93507" y="11764"/>
                </a:moveTo>
                <a:cubicBezTo>
                  <a:pt x="93692" y="11949"/>
                  <a:pt x="93877" y="12134"/>
                  <a:pt x="94062" y="12319"/>
                </a:cubicBezTo>
                <a:cubicBezTo>
                  <a:pt x="94502" y="12794"/>
                  <a:pt x="94977" y="13234"/>
                  <a:pt x="95453" y="13710"/>
                </a:cubicBezTo>
                <a:cubicBezTo>
                  <a:pt x="95673" y="14255"/>
                  <a:pt x="95963" y="14810"/>
                  <a:pt x="96298" y="15356"/>
                </a:cubicBezTo>
                <a:cubicBezTo>
                  <a:pt x="95822" y="14995"/>
                  <a:pt x="95382" y="14590"/>
                  <a:pt x="94977" y="14220"/>
                </a:cubicBezTo>
                <a:cubicBezTo>
                  <a:pt x="94643" y="13965"/>
                  <a:pt x="94352" y="13710"/>
                  <a:pt x="94018" y="13419"/>
                </a:cubicBezTo>
                <a:cubicBezTo>
                  <a:pt x="93841" y="12864"/>
                  <a:pt x="93657" y="12319"/>
                  <a:pt x="93507" y="11764"/>
                </a:cubicBezTo>
                <a:close/>
                <a:moveTo>
                  <a:pt x="95012" y="11949"/>
                </a:moveTo>
                <a:lnTo>
                  <a:pt x="95012" y="11949"/>
                </a:lnTo>
                <a:cubicBezTo>
                  <a:pt x="95602" y="12574"/>
                  <a:pt x="96263" y="13120"/>
                  <a:pt x="97028" y="13639"/>
                </a:cubicBezTo>
                <a:cubicBezTo>
                  <a:pt x="97099" y="13674"/>
                  <a:pt x="97143" y="13710"/>
                  <a:pt x="97213" y="13745"/>
                </a:cubicBezTo>
                <a:cubicBezTo>
                  <a:pt x="97363" y="14300"/>
                  <a:pt x="97583" y="14881"/>
                  <a:pt x="97874" y="15470"/>
                </a:cubicBezTo>
                <a:cubicBezTo>
                  <a:pt x="96993" y="14960"/>
                  <a:pt x="96218" y="14300"/>
                  <a:pt x="95523" y="13639"/>
                </a:cubicBezTo>
                <a:cubicBezTo>
                  <a:pt x="95268" y="13085"/>
                  <a:pt x="95118" y="12495"/>
                  <a:pt x="95012" y="11949"/>
                </a:cubicBezTo>
                <a:close/>
                <a:moveTo>
                  <a:pt x="69111" y="11509"/>
                </a:moveTo>
                <a:cubicBezTo>
                  <a:pt x="69111" y="12239"/>
                  <a:pt x="69190" y="12979"/>
                  <a:pt x="69261" y="13745"/>
                </a:cubicBezTo>
                <a:cubicBezTo>
                  <a:pt x="69041" y="14000"/>
                  <a:pt x="68785" y="14300"/>
                  <a:pt x="68565" y="14590"/>
                </a:cubicBezTo>
                <a:cubicBezTo>
                  <a:pt x="68266" y="14960"/>
                  <a:pt x="67975" y="15286"/>
                  <a:pt x="67685" y="15620"/>
                </a:cubicBezTo>
                <a:cubicBezTo>
                  <a:pt x="67606" y="14916"/>
                  <a:pt x="67570" y="14185"/>
                  <a:pt x="67570" y="13454"/>
                </a:cubicBezTo>
                <a:cubicBezTo>
                  <a:pt x="67720" y="13269"/>
                  <a:pt x="67870" y="13085"/>
                  <a:pt x="68011" y="12900"/>
                </a:cubicBezTo>
                <a:cubicBezTo>
                  <a:pt x="68345" y="12424"/>
                  <a:pt x="68706" y="11949"/>
                  <a:pt x="69111" y="11509"/>
                </a:cubicBezTo>
                <a:close/>
                <a:moveTo>
                  <a:pt x="90276" y="12794"/>
                </a:moveTo>
                <a:cubicBezTo>
                  <a:pt x="90496" y="12864"/>
                  <a:pt x="90760" y="12979"/>
                  <a:pt x="90980" y="13049"/>
                </a:cubicBezTo>
                <a:cubicBezTo>
                  <a:pt x="91640" y="13305"/>
                  <a:pt x="92221" y="13639"/>
                  <a:pt x="92811" y="13965"/>
                </a:cubicBezTo>
                <a:cubicBezTo>
                  <a:pt x="93031" y="14555"/>
                  <a:pt x="93287" y="15136"/>
                  <a:pt x="93542" y="15691"/>
                </a:cubicBezTo>
                <a:cubicBezTo>
                  <a:pt x="93102" y="15506"/>
                  <a:pt x="92662" y="15321"/>
                  <a:pt x="92186" y="15136"/>
                </a:cubicBezTo>
                <a:cubicBezTo>
                  <a:pt x="91781" y="15030"/>
                  <a:pt x="91341" y="14881"/>
                  <a:pt x="90901" y="14775"/>
                </a:cubicBezTo>
                <a:cubicBezTo>
                  <a:pt x="90681" y="14150"/>
                  <a:pt x="90461" y="13490"/>
                  <a:pt x="90276" y="12794"/>
                </a:cubicBezTo>
                <a:close/>
                <a:moveTo>
                  <a:pt x="99670" y="13305"/>
                </a:moveTo>
                <a:lnTo>
                  <a:pt x="99670" y="13305"/>
                </a:lnTo>
                <a:cubicBezTo>
                  <a:pt x="100480" y="13595"/>
                  <a:pt x="101360" y="13859"/>
                  <a:pt x="102311" y="14079"/>
                </a:cubicBezTo>
                <a:cubicBezTo>
                  <a:pt x="102311" y="14590"/>
                  <a:pt x="102425" y="15136"/>
                  <a:pt x="102601" y="15691"/>
                </a:cubicBezTo>
                <a:cubicBezTo>
                  <a:pt x="101615" y="15470"/>
                  <a:pt x="100735" y="15215"/>
                  <a:pt x="99890" y="14916"/>
                </a:cubicBezTo>
                <a:cubicBezTo>
                  <a:pt x="99740" y="14335"/>
                  <a:pt x="99670" y="13815"/>
                  <a:pt x="99670" y="13305"/>
                </a:cubicBezTo>
                <a:close/>
                <a:moveTo>
                  <a:pt x="78065" y="12644"/>
                </a:moveTo>
                <a:cubicBezTo>
                  <a:pt x="78135" y="13490"/>
                  <a:pt x="78250" y="14300"/>
                  <a:pt x="78390" y="15065"/>
                </a:cubicBezTo>
                <a:cubicBezTo>
                  <a:pt x="77625" y="15286"/>
                  <a:pt x="76894" y="15576"/>
                  <a:pt x="76189" y="15875"/>
                </a:cubicBezTo>
                <a:cubicBezTo>
                  <a:pt x="76049" y="15065"/>
                  <a:pt x="75899" y="14300"/>
                  <a:pt x="75793" y="13525"/>
                </a:cubicBezTo>
                <a:cubicBezTo>
                  <a:pt x="76489" y="13199"/>
                  <a:pt x="77255" y="12900"/>
                  <a:pt x="78065" y="12644"/>
                </a:cubicBezTo>
                <a:close/>
                <a:moveTo>
                  <a:pt x="70951" y="12019"/>
                </a:moveTo>
                <a:cubicBezTo>
                  <a:pt x="71022" y="12794"/>
                  <a:pt x="71127" y="13560"/>
                  <a:pt x="71277" y="14370"/>
                </a:cubicBezTo>
                <a:cubicBezTo>
                  <a:pt x="70731" y="14881"/>
                  <a:pt x="70212" y="15435"/>
                  <a:pt x="69701" y="16016"/>
                </a:cubicBezTo>
                <a:cubicBezTo>
                  <a:pt x="69551" y="15286"/>
                  <a:pt x="69446" y="14520"/>
                  <a:pt x="69366" y="13745"/>
                </a:cubicBezTo>
                <a:cubicBezTo>
                  <a:pt x="69886" y="13120"/>
                  <a:pt x="70396" y="12574"/>
                  <a:pt x="70951" y="12019"/>
                </a:cubicBezTo>
                <a:close/>
                <a:moveTo>
                  <a:pt x="15222" y="12574"/>
                </a:moveTo>
                <a:cubicBezTo>
                  <a:pt x="15812" y="13120"/>
                  <a:pt x="16323" y="13745"/>
                  <a:pt x="16763" y="14440"/>
                </a:cubicBezTo>
                <a:cubicBezTo>
                  <a:pt x="16543" y="15030"/>
                  <a:pt x="16323" y="15576"/>
                  <a:pt x="16067" y="16131"/>
                </a:cubicBezTo>
                <a:cubicBezTo>
                  <a:pt x="15627" y="15541"/>
                  <a:pt x="15116" y="14995"/>
                  <a:pt x="14491" y="14476"/>
                </a:cubicBezTo>
                <a:cubicBezTo>
                  <a:pt x="14782" y="13859"/>
                  <a:pt x="15002" y="13234"/>
                  <a:pt x="15222" y="12574"/>
                </a:cubicBezTo>
                <a:close/>
                <a:moveTo>
                  <a:pt x="102425" y="14079"/>
                </a:moveTo>
                <a:lnTo>
                  <a:pt x="102425" y="14079"/>
                </a:lnTo>
                <a:cubicBezTo>
                  <a:pt x="103306" y="14300"/>
                  <a:pt x="104257" y="14440"/>
                  <a:pt x="105243" y="14590"/>
                </a:cubicBezTo>
                <a:cubicBezTo>
                  <a:pt x="105287" y="15101"/>
                  <a:pt x="105392" y="15620"/>
                  <a:pt x="105577" y="16166"/>
                </a:cubicBezTo>
                <a:cubicBezTo>
                  <a:pt x="104547" y="16060"/>
                  <a:pt x="103596" y="15875"/>
                  <a:pt x="102681" y="15691"/>
                </a:cubicBezTo>
                <a:cubicBezTo>
                  <a:pt x="102496" y="15136"/>
                  <a:pt x="102425" y="14625"/>
                  <a:pt x="102425" y="14079"/>
                </a:cubicBezTo>
                <a:close/>
                <a:moveTo>
                  <a:pt x="12185" y="13199"/>
                </a:moveTo>
                <a:cubicBezTo>
                  <a:pt x="12546" y="13340"/>
                  <a:pt x="12915" y="13525"/>
                  <a:pt x="13285" y="13745"/>
                </a:cubicBezTo>
                <a:cubicBezTo>
                  <a:pt x="13681" y="13965"/>
                  <a:pt x="14051" y="14220"/>
                  <a:pt x="14386" y="14520"/>
                </a:cubicBezTo>
                <a:cubicBezTo>
                  <a:pt x="14122" y="15101"/>
                  <a:pt x="13831" y="15691"/>
                  <a:pt x="13505" y="16236"/>
                </a:cubicBezTo>
                <a:cubicBezTo>
                  <a:pt x="13136" y="15981"/>
                  <a:pt x="12731" y="15761"/>
                  <a:pt x="12290" y="15541"/>
                </a:cubicBezTo>
                <a:cubicBezTo>
                  <a:pt x="11965" y="15400"/>
                  <a:pt x="11595" y="15250"/>
                  <a:pt x="11225" y="15101"/>
                </a:cubicBezTo>
                <a:cubicBezTo>
                  <a:pt x="11595" y="14476"/>
                  <a:pt x="11921" y="13859"/>
                  <a:pt x="12185" y="13199"/>
                </a:cubicBezTo>
                <a:close/>
                <a:moveTo>
                  <a:pt x="5687" y="14335"/>
                </a:moveTo>
                <a:cubicBezTo>
                  <a:pt x="6603" y="14335"/>
                  <a:pt x="7563" y="14370"/>
                  <a:pt x="8443" y="14520"/>
                </a:cubicBezTo>
                <a:cubicBezTo>
                  <a:pt x="8073" y="15136"/>
                  <a:pt x="7668" y="15726"/>
                  <a:pt x="7158" y="16280"/>
                </a:cubicBezTo>
                <a:cubicBezTo>
                  <a:pt x="6467" y="16194"/>
                  <a:pt x="5752" y="16153"/>
                  <a:pt x="5035" y="16153"/>
                </a:cubicBezTo>
                <a:cubicBezTo>
                  <a:pt x="4800" y="16153"/>
                  <a:pt x="4566" y="16157"/>
                  <a:pt x="4332" y="16166"/>
                </a:cubicBezTo>
                <a:cubicBezTo>
                  <a:pt x="4807" y="15576"/>
                  <a:pt x="5282" y="14995"/>
                  <a:pt x="5687" y="14335"/>
                </a:cubicBezTo>
                <a:close/>
                <a:moveTo>
                  <a:pt x="73187" y="12794"/>
                </a:moveTo>
                <a:cubicBezTo>
                  <a:pt x="73293" y="13419"/>
                  <a:pt x="73407" y="14115"/>
                  <a:pt x="73513" y="14775"/>
                </a:cubicBezTo>
                <a:cubicBezTo>
                  <a:pt x="72888" y="15250"/>
                  <a:pt x="72307" y="15726"/>
                  <a:pt x="71717" y="16280"/>
                </a:cubicBezTo>
                <a:cubicBezTo>
                  <a:pt x="71611" y="15655"/>
                  <a:pt x="71462" y="15030"/>
                  <a:pt x="71347" y="14370"/>
                </a:cubicBezTo>
                <a:cubicBezTo>
                  <a:pt x="71937" y="13815"/>
                  <a:pt x="72562" y="13269"/>
                  <a:pt x="73187" y="12794"/>
                </a:cubicBezTo>
                <a:close/>
                <a:moveTo>
                  <a:pt x="105322" y="14590"/>
                </a:moveTo>
                <a:lnTo>
                  <a:pt x="105322" y="14590"/>
                </a:lnTo>
                <a:cubicBezTo>
                  <a:pt x="105612" y="14625"/>
                  <a:pt x="105903" y="14660"/>
                  <a:pt x="106237" y="14696"/>
                </a:cubicBezTo>
                <a:cubicBezTo>
                  <a:pt x="106684" y="14727"/>
                  <a:pt x="107166" y="14754"/>
                  <a:pt x="107672" y="14754"/>
                </a:cubicBezTo>
                <a:cubicBezTo>
                  <a:pt x="107874" y="14754"/>
                  <a:pt x="108080" y="14750"/>
                  <a:pt x="108289" y="14740"/>
                </a:cubicBezTo>
                <a:cubicBezTo>
                  <a:pt x="108324" y="15286"/>
                  <a:pt x="108474" y="15796"/>
                  <a:pt x="108658" y="16316"/>
                </a:cubicBezTo>
                <a:cubicBezTo>
                  <a:pt x="108370" y="16330"/>
                  <a:pt x="108094" y="16339"/>
                  <a:pt x="107828" y="16339"/>
                </a:cubicBezTo>
                <a:cubicBezTo>
                  <a:pt x="107451" y="16339"/>
                  <a:pt x="107094" y="16322"/>
                  <a:pt x="106748" y="16280"/>
                </a:cubicBezTo>
                <a:cubicBezTo>
                  <a:pt x="106387" y="16236"/>
                  <a:pt x="106017" y="16201"/>
                  <a:pt x="105648" y="16166"/>
                </a:cubicBezTo>
                <a:cubicBezTo>
                  <a:pt x="105463" y="15620"/>
                  <a:pt x="105357" y="15101"/>
                  <a:pt x="105322" y="14590"/>
                </a:cubicBezTo>
                <a:close/>
                <a:moveTo>
                  <a:pt x="5582" y="14335"/>
                </a:moveTo>
                <a:lnTo>
                  <a:pt x="5582" y="14335"/>
                </a:lnTo>
                <a:cubicBezTo>
                  <a:pt x="5177" y="14995"/>
                  <a:pt x="4701" y="15576"/>
                  <a:pt x="4182" y="16166"/>
                </a:cubicBezTo>
                <a:cubicBezTo>
                  <a:pt x="3231" y="16201"/>
                  <a:pt x="2236" y="16280"/>
                  <a:pt x="1250" y="16421"/>
                </a:cubicBezTo>
                <a:cubicBezTo>
                  <a:pt x="1796" y="15875"/>
                  <a:pt x="2236" y="15250"/>
                  <a:pt x="2676" y="14625"/>
                </a:cubicBezTo>
                <a:cubicBezTo>
                  <a:pt x="3636" y="14476"/>
                  <a:pt x="4622" y="14370"/>
                  <a:pt x="5582" y="14335"/>
                </a:cubicBezTo>
                <a:close/>
                <a:moveTo>
                  <a:pt x="85462" y="14207"/>
                </a:moveTo>
                <a:cubicBezTo>
                  <a:pt x="86234" y="14207"/>
                  <a:pt x="86999" y="14248"/>
                  <a:pt x="87749" y="14335"/>
                </a:cubicBezTo>
                <a:cubicBezTo>
                  <a:pt x="87969" y="15101"/>
                  <a:pt x="88189" y="15840"/>
                  <a:pt x="88374" y="16500"/>
                </a:cubicBezTo>
                <a:cubicBezTo>
                  <a:pt x="87949" y="16482"/>
                  <a:pt x="87520" y="16471"/>
                  <a:pt x="87081" y="16471"/>
                </a:cubicBezTo>
                <a:cubicBezTo>
                  <a:pt x="86493" y="16471"/>
                  <a:pt x="85888" y="16490"/>
                  <a:pt x="85258" y="16536"/>
                </a:cubicBezTo>
                <a:cubicBezTo>
                  <a:pt x="85073" y="15840"/>
                  <a:pt x="84888" y="15065"/>
                  <a:pt x="84703" y="14220"/>
                </a:cubicBezTo>
                <a:cubicBezTo>
                  <a:pt x="84957" y="14212"/>
                  <a:pt x="85210" y="14207"/>
                  <a:pt x="85462" y="14207"/>
                </a:cubicBezTo>
                <a:close/>
                <a:moveTo>
                  <a:pt x="97319" y="13780"/>
                </a:moveTo>
                <a:cubicBezTo>
                  <a:pt x="98059" y="14255"/>
                  <a:pt x="98904" y="14660"/>
                  <a:pt x="99855" y="14995"/>
                </a:cubicBezTo>
                <a:cubicBezTo>
                  <a:pt x="100004" y="15541"/>
                  <a:pt x="100260" y="16096"/>
                  <a:pt x="100585" y="16721"/>
                </a:cubicBezTo>
                <a:cubicBezTo>
                  <a:pt x="99634" y="16386"/>
                  <a:pt x="98789" y="15981"/>
                  <a:pt x="98023" y="15541"/>
                </a:cubicBezTo>
                <a:cubicBezTo>
                  <a:pt x="97689" y="14960"/>
                  <a:pt x="97469" y="14370"/>
                  <a:pt x="97319" y="13780"/>
                </a:cubicBezTo>
                <a:close/>
                <a:moveTo>
                  <a:pt x="87855" y="14335"/>
                </a:moveTo>
                <a:lnTo>
                  <a:pt x="87855" y="14335"/>
                </a:lnTo>
                <a:cubicBezTo>
                  <a:pt x="88885" y="14440"/>
                  <a:pt x="89880" y="14590"/>
                  <a:pt x="90830" y="14845"/>
                </a:cubicBezTo>
                <a:cubicBezTo>
                  <a:pt x="91086" y="15541"/>
                  <a:pt x="91341" y="16201"/>
                  <a:pt x="91596" y="16826"/>
                </a:cubicBezTo>
                <a:cubicBezTo>
                  <a:pt x="90610" y="16641"/>
                  <a:pt x="89545" y="16536"/>
                  <a:pt x="88480" y="16500"/>
                </a:cubicBezTo>
                <a:cubicBezTo>
                  <a:pt x="88260" y="15840"/>
                  <a:pt x="88040" y="15101"/>
                  <a:pt x="87855" y="14335"/>
                </a:cubicBezTo>
                <a:close/>
                <a:moveTo>
                  <a:pt x="92917" y="14000"/>
                </a:moveTo>
                <a:lnTo>
                  <a:pt x="92917" y="14000"/>
                </a:lnTo>
                <a:cubicBezTo>
                  <a:pt x="93577" y="14405"/>
                  <a:pt x="94167" y="14810"/>
                  <a:pt x="94792" y="15250"/>
                </a:cubicBezTo>
                <a:cubicBezTo>
                  <a:pt x="95048" y="15761"/>
                  <a:pt x="95338" y="16316"/>
                  <a:pt x="95673" y="16826"/>
                </a:cubicBezTo>
                <a:cubicBezTo>
                  <a:pt x="95048" y="16456"/>
                  <a:pt x="94387" y="16096"/>
                  <a:pt x="93692" y="15761"/>
                </a:cubicBezTo>
                <a:cubicBezTo>
                  <a:pt x="93436" y="15215"/>
                  <a:pt x="93137" y="14625"/>
                  <a:pt x="92917" y="14000"/>
                </a:cubicBezTo>
                <a:close/>
                <a:moveTo>
                  <a:pt x="8549" y="14520"/>
                </a:moveTo>
                <a:cubicBezTo>
                  <a:pt x="9429" y="14660"/>
                  <a:pt x="10274" y="14845"/>
                  <a:pt x="11119" y="15136"/>
                </a:cubicBezTo>
                <a:cubicBezTo>
                  <a:pt x="10750" y="15761"/>
                  <a:pt x="10380" y="16316"/>
                  <a:pt x="9940" y="16861"/>
                </a:cubicBezTo>
                <a:cubicBezTo>
                  <a:pt x="9059" y="16606"/>
                  <a:pt x="8179" y="16421"/>
                  <a:pt x="7263" y="16316"/>
                </a:cubicBezTo>
                <a:cubicBezTo>
                  <a:pt x="7739" y="15726"/>
                  <a:pt x="8179" y="15136"/>
                  <a:pt x="8549" y="14520"/>
                </a:cubicBezTo>
                <a:close/>
                <a:moveTo>
                  <a:pt x="84632" y="14220"/>
                </a:moveTo>
                <a:cubicBezTo>
                  <a:pt x="84773" y="15065"/>
                  <a:pt x="84993" y="15840"/>
                  <a:pt x="85143" y="16571"/>
                </a:cubicBezTo>
                <a:cubicBezTo>
                  <a:pt x="84263" y="16606"/>
                  <a:pt x="83347" y="16721"/>
                  <a:pt x="82396" y="16861"/>
                </a:cubicBezTo>
                <a:cubicBezTo>
                  <a:pt x="82211" y="16897"/>
                  <a:pt x="82062" y="16897"/>
                  <a:pt x="81877" y="16941"/>
                </a:cubicBezTo>
                <a:cubicBezTo>
                  <a:pt x="81692" y="16166"/>
                  <a:pt x="81551" y="15356"/>
                  <a:pt x="81401" y="14520"/>
                </a:cubicBezTo>
                <a:cubicBezTo>
                  <a:pt x="81842" y="14440"/>
                  <a:pt x="82317" y="14405"/>
                  <a:pt x="82792" y="14335"/>
                </a:cubicBezTo>
                <a:cubicBezTo>
                  <a:pt x="83418" y="14300"/>
                  <a:pt x="84007" y="14255"/>
                  <a:pt x="84632" y="14220"/>
                </a:cubicBezTo>
                <a:close/>
                <a:moveTo>
                  <a:pt x="75714" y="13560"/>
                </a:moveTo>
                <a:cubicBezTo>
                  <a:pt x="75829" y="14335"/>
                  <a:pt x="75969" y="15101"/>
                  <a:pt x="76119" y="15911"/>
                </a:cubicBezTo>
                <a:cubicBezTo>
                  <a:pt x="75424" y="16236"/>
                  <a:pt x="74728" y="16606"/>
                  <a:pt x="74068" y="17046"/>
                </a:cubicBezTo>
                <a:cubicBezTo>
                  <a:pt x="73883" y="16280"/>
                  <a:pt x="73733" y="15541"/>
                  <a:pt x="73628" y="14810"/>
                </a:cubicBezTo>
                <a:cubicBezTo>
                  <a:pt x="74288" y="14370"/>
                  <a:pt x="74948" y="13930"/>
                  <a:pt x="75714" y="13560"/>
                </a:cubicBezTo>
                <a:close/>
                <a:moveTo>
                  <a:pt x="94097" y="13595"/>
                </a:moveTo>
                <a:cubicBezTo>
                  <a:pt x="94387" y="13815"/>
                  <a:pt x="94643" y="14079"/>
                  <a:pt x="94898" y="14300"/>
                </a:cubicBezTo>
                <a:cubicBezTo>
                  <a:pt x="95382" y="14740"/>
                  <a:pt x="95893" y="15136"/>
                  <a:pt x="96403" y="15576"/>
                </a:cubicBezTo>
                <a:cubicBezTo>
                  <a:pt x="96738" y="16096"/>
                  <a:pt x="97064" y="16606"/>
                  <a:pt x="97398" y="17082"/>
                </a:cubicBezTo>
                <a:cubicBezTo>
                  <a:pt x="96923" y="16756"/>
                  <a:pt x="96483" y="16386"/>
                  <a:pt x="95998" y="16060"/>
                </a:cubicBezTo>
                <a:cubicBezTo>
                  <a:pt x="95602" y="15761"/>
                  <a:pt x="95232" y="15470"/>
                  <a:pt x="94827" y="15180"/>
                </a:cubicBezTo>
                <a:cubicBezTo>
                  <a:pt x="94537" y="14660"/>
                  <a:pt x="94317" y="14115"/>
                  <a:pt x="94097" y="13595"/>
                </a:cubicBezTo>
                <a:close/>
                <a:moveTo>
                  <a:pt x="95602" y="13815"/>
                </a:moveTo>
                <a:cubicBezTo>
                  <a:pt x="96298" y="14476"/>
                  <a:pt x="97064" y="15101"/>
                  <a:pt x="97944" y="15620"/>
                </a:cubicBezTo>
                <a:cubicBezTo>
                  <a:pt x="98199" y="16131"/>
                  <a:pt x="98534" y="16641"/>
                  <a:pt x="98860" y="17161"/>
                </a:cubicBezTo>
                <a:cubicBezTo>
                  <a:pt x="98719" y="17082"/>
                  <a:pt x="98569" y="16976"/>
                  <a:pt x="98419" y="16897"/>
                </a:cubicBezTo>
                <a:cubicBezTo>
                  <a:pt x="97724" y="16500"/>
                  <a:pt x="97099" y="16016"/>
                  <a:pt x="96483" y="15506"/>
                </a:cubicBezTo>
                <a:cubicBezTo>
                  <a:pt x="96148" y="14960"/>
                  <a:pt x="95858" y="14405"/>
                  <a:pt x="95602" y="13815"/>
                </a:cubicBezTo>
                <a:close/>
                <a:moveTo>
                  <a:pt x="65889" y="13525"/>
                </a:moveTo>
                <a:lnTo>
                  <a:pt x="65889" y="13525"/>
                </a:lnTo>
                <a:cubicBezTo>
                  <a:pt x="65845" y="14115"/>
                  <a:pt x="65810" y="14696"/>
                  <a:pt x="65845" y="15286"/>
                </a:cubicBezTo>
                <a:cubicBezTo>
                  <a:pt x="65229" y="15946"/>
                  <a:pt x="64568" y="16571"/>
                  <a:pt x="63908" y="17196"/>
                </a:cubicBezTo>
                <a:cubicBezTo>
                  <a:pt x="63864" y="16641"/>
                  <a:pt x="63864" y="16096"/>
                  <a:pt x="63943" y="15541"/>
                </a:cubicBezTo>
                <a:cubicBezTo>
                  <a:pt x="64603" y="14881"/>
                  <a:pt x="65264" y="14220"/>
                  <a:pt x="65889" y="13525"/>
                </a:cubicBezTo>
                <a:close/>
                <a:moveTo>
                  <a:pt x="67465" y="13560"/>
                </a:moveTo>
                <a:cubicBezTo>
                  <a:pt x="67500" y="14300"/>
                  <a:pt x="67535" y="14995"/>
                  <a:pt x="67606" y="15726"/>
                </a:cubicBezTo>
                <a:cubicBezTo>
                  <a:pt x="67130" y="16280"/>
                  <a:pt x="66620" y="16791"/>
                  <a:pt x="66109" y="17302"/>
                </a:cubicBezTo>
                <a:cubicBezTo>
                  <a:pt x="65995" y="16641"/>
                  <a:pt x="65959" y="15981"/>
                  <a:pt x="65924" y="15321"/>
                </a:cubicBezTo>
                <a:cubicBezTo>
                  <a:pt x="66470" y="14775"/>
                  <a:pt x="66989" y="14185"/>
                  <a:pt x="67465" y="13560"/>
                </a:cubicBezTo>
                <a:close/>
                <a:moveTo>
                  <a:pt x="99925" y="15030"/>
                </a:moveTo>
                <a:lnTo>
                  <a:pt x="99925" y="15030"/>
                </a:lnTo>
                <a:cubicBezTo>
                  <a:pt x="100770" y="15321"/>
                  <a:pt x="101651" y="15576"/>
                  <a:pt x="102645" y="15761"/>
                </a:cubicBezTo>
                <a:cubicBezTo>
                  <a:pt x="102821" y="16316"/>
                  <a:pt x="103086" y="16861"/>
                  <a:pt x="103411" y="17451"/>
                </a:cubicBezTo>
                <a:cubicBezTo>
                  <a:pt x="102460" y="17266"/>
                  <a:pt x="101545" y="17011"/>
                  <a:pt x="100700" y="16756"/>
                </a:cubicBezTo>
                <a:cubicBezTo>
                  <a:pt x="100365" y="16131"/>
                  <a:pt x="100110" y="15576"/>
                  <a:pt x="99925" y="15030"/>
                </a:cubicBezTo>
                <a:close/>
                <a:moveTo>
                  <a:pt x="67755" y="10294"/>
                </a:moveTo>
                <a:lnTo>
                  <a:pt x="67755" y="10294"/>
                </a:lnTo>
                <a:cubicBezTo>
                  <a:pt x="67685" y="10663"/>
                  <a:pt x="67606" y="11033"/>
                  <a:pt x="67570" y="11394"/>
                </a:cubicBezTo>
                <a:cubicBezTo>
                  <a:pt x="67095" y="12019"/>
                  <a:pt x="66584" y="12680"/>
                  <a:pt x="66030" y="13269"/>
                </a:cubicBezTo>
                <a:cubicBezTo>
                  <a:pt x="66065" y="13014"/>
                  <a:pt x="66109" y="12759"/>
                  <a:pt x="66144" y="12459"/>
                </a:cubicBezTo>
                <a:lnTo>
                  <a:pt x="66065" y="12459"/>
                </a:lnTo>
                <a:cubicBezTo>
                  <a:pt x="65995" y="12759"/>
                  <a:pt x="65959" y="13085"/>
                  <a:pt x="65924" y="13419"/>
                </a:cubicBezTo>
                <a:cubicBezTo>
                  <a:pt x="65299" y="14079"/>
                  <a:pt x="64639" y="14775"/>
                  <a:pt x="63943" y="15400"/>
                </a:cubicBezTo>
                <a:cubicBezTo>
                  <a:pt x="63978" y="15101"/>
                  <a:pt x="64014" y="14810"/>
                  <a:pt x="64084" y="14520"/>
                </a:cubicBezTo>
                <a:lnTo>
                  <a:pt x="63978" y="14520"/>
                </a:lnTo>
                <a:cubicBezTo>
                  <a:pt x="63943" y="14845"/>
                  <a:pt x="63864" y="15180"/>
                  <a:pt x="63829" y="15506"/>
                </a:cubicBezTo>
                <a:cubicBezTo>
                  <a:pt x="63098" y="16201"/>
                  <a:pt x="62323" y="16897"/>
                  <a:pt x="61522" y="17557"/>
                </a:cubicBezTo>
                <a:cubicBezTo>
                  <a:pt x="61557" y="17231"/>
                  <a:pt x="61628" y="16861"/>
                  <a:pt x="61663" y="16536"/>
                </a:cubicBezTo>
                <a:cubicBezTo>
                  <a:pt x="63908" y="14625"/>
                  <a:pt x="66030" y="12609"/>
                  <a:pt x="67755" y="10294"/>
                </a:cubicBezTo>
                <a:close/>
                <a:moveTo>
                  <a:pt x="81331" y="14520"/>
                </a:moveTo>
                <a:cubicBezTo>
                  <a:pt x="81472" y="15400"/>
                  <a:pt x="81622" y="16201"/>
                  <a:pt x="81771" y="16976"/>
                </a:cubicBezTo>
                <a:cubicBezTo>
                  <a:pt x="80741" y="17117"/>
                  <a:pt x="79826" y="17337"/>
                  <a:pt x="78945" y="17557"/>
                </a:cubicBezTo>
                <a:cubicBezTo>
                  <a:pt x="78795" y="16791"/>
                  <a:pt x="78611" y="15981"/>
                  <a:pt x="78505" y="15136"/>
                </a:cubicBezTo>
                <a:cubicBezTo>
                  <a:pt x="79385" y="14881"/>
                  <a:pt x="80301" y="14696"/>
                  <a:pt x="81331" y="14520"/>
                </a:cubicBezTo>
                <a:close/>
                <a:moveTo>
                  <a:pt x="90936" y="14881"/>
                </a:moveTo>
                <a:lnTo>
                  <a:pt x="90936" y="14881"/>
                </a:lnTo>
                <a:cubicBezTo>
                  <a:pt x="91341" y="14995"/>
                  <a:pt x="91746" y="15101"/>
                  <a:pt x="92151" y="15250"/>
                </a:cubicBezTo>
                <a:cubicBezTo>
                  <a:pt x="92662" y="15400"/>
                  <a:pt x="93137" y="15620"/>
                  <a:pt x="93621" y="15840"/>
                </a:cubicBezTo>
                <a:cubicBezTo>
                  <a:pt x="93912" y="16456"/>
                  <a:pt x="94238" y="17046"/>
                  <a:pt x="94537" y="17557"/>
                </a:cubicBezTo>
                <a:cubicBezTo>
                  <a:pt x="93982" y="17381"/>
                  <a:pt x="93401" y="17196"/>
                  <a:pt x="92811" y="17046"/>
                </a:cubicBezTo>
                <a:cubicBezTo>
                  <a:pt x="92442" y="16976"/>
                  <a:pt x="92081" y="16897"/>
                  <a:pt x="91676" y="16826"/>
                </a:cubicBezTo>
                <a:cubicBezTo>
                  <a:pt x="91456" y="16236"/>
                  <a:pt x="91200" y="15576"/>
                  <a:pt x="90936" y="14881"/>
                </a:cubicBezTo>
                <a:close/>
                <a:moveTo>
                  <a:pt x="14456" y="14555"/>
                </a:moveTo>
                <a:cubicBezTo>
                  <a:pt x="15081" y="15065"/>
                  <a:pt x="15557" y="15620"/>
                  <a:pt x="16032" y="16236"/>
                </a:cubicBezTo>
                <a:cubicBezTo>
                  <a:pt x="15777" y="16756"/>
                  <a:pt x="15521" y="17231"/>
                  <a:pt x="15222" y="17707"/>
                </a:cubicBezTo>
                <a:cubicBezTo>
                  <a:pt x="14711" y="17196"/>
                  <a:pt x="14166" y="16721"/>
                  <a:pt x="13576" y="16280"/>
                </a:cubicBezTo>
                <a:cubicBezTo>
                  <a:pt x="13901" y="15726"/>
                  <a:pt x="14201" y="15136"/>
                  <a:pt x="14456" y="14555"/>
                </a:cubicBezTo>
                <a:close/>
                <a:moveTo>
                  <a:pt x="11190" y="15180"/>
                </a:moveTo>
                <a:cubicBezTo>
                  <a:pt x="11560" y="15321"/>
                  <a:pt x="11921" y="15470"/>
                  <a:pt x="12255" y="15620"/>
                </a:cubicBezTo>
                <a:cubicBezTo>
                  <a:pt x="12695" y="15840"/>
                  <a:pt x="13100" y="16060"/>
                  <a:pt x="13461" y="16316"/>
                </a:cubicBezTo>
                <a:cubicBezTo>
                  <a:pt x="13171" y="16791"/>
                  <a:pt x="12801" y="17266"/>
                  <a:pt x="12405" y="17707"/>
                </a:cubicBezTo>
                <a:cubicBezTo>
                  <a:pt x="12361" y="17777"/>
                  <a:pt x="12326" y="17821"/>
                  <a:pt x="12290" y="17856"/>
                </a:cubicBezTo>
                <a:cubicBezTo>
                  <a:pt x="12035" y="17707"/>
                  <a:pt x="11780" y="17601"/>
                  <a:pt x="11524" y="17487"/>
                </a:cubicBezTo>
                <a:cubicBezTo>
                  <a:pt x="11040" y="17231"/>
                  <a:pt x="10530" y="17046"/>
                  <a:pt x="10019" y="16897"/>
                </a:cubicBezTo>
                <a:cubicBezTo>
                  <a:pt x="10459" y="16351"/>
                  <a:pt x="10864" y="15761"/>
                  <a:pt x="11190" y="15180"/>
                </a:cubicBezTo>
                <a:close/>
                <a:moveTo>
                  <a:pt x="102716" y="15796"/>
                </a:moveTo>
                <a:lnTo>
                  <a:pt x="102716" y="15796"/>
                </a:lnTo>
                <a:cubicBezTo>
                  <a:pt x="103631" y="15981"/>
                  <a:pt x="104582" y="16131"/>
                  <a:pt x="105612" y="16236"/>
                </a:cubicBezTo>
                <a:cubicBezTo>
                  <a:pt x="105797" y="16791"/>
                  <a:pt x="106053" y="17337"/>
                  <a:pt x="106422" y="17892"/>
                </a:cubicBezTo>
                <a:cubicBezTo>
                  <a:pt x="105392" y="17777"/>
                  <a:pt x="104441" y="17636"/>
                  <a:pt x="103526" y="17487"/>
                </a:cubicBezTo>
                <a:cubicBezTo>
                  <a:pt x="103191" y="16897"/>
                  <a:pt x="102901" y="16351"/>
                  <a:pt x="102716" y="15796"/>
                </a:cubicBezTo>
                <a:close/>
                <a:moveTo>
                  <a:pt x="69261" y="13859"/>
                </a:moveTo>
                <a:cubicBezTo>
                  <a:pt x="69366" y="14590"/>
                  <a:pt x="69481" y="15356"/>
                  <a:pt x="69631" y="16131"/>
                </a:cubicBezTo>
                <a:cubicBezTo>
                  <a:pt x="69296" y="16536"/>
                  <a:pt x="68926" y="16941"/>
                  <a:pt x="68600" y="17381"/>
                </a:cubicBezTo>
                <a:cubicBezTo>
                  <a:pt x="68416" y="17601"/>
                  <a:pt x="68266" y="17777"/>
                  <a:pt x="68090" y="17962"/>
                </a:cubicBezTo>
                <a:cubicBezTo>
                  <a:pt x="67940" y="17231"/>
                  <a:pt x="67791" y="16500"/>
                  <a:pt x="67720" y="15726"/>
                </a:cubicBezTo>
                <a:cubicBezTo>
                  <a:pt x="68011" y="15400"/>
                  <a:pt x="68345" y="15030"/>
                  <a:pt x="68636" y="14625"/>
                </a:cubicBezTo>
                <a:cubicBezTo>
                  <a:pt x="68856" y="14370"/>
                  <a:pt x="69076" y="14115"/>
                  <a:pt x="69261" y="13859"/>
                </a:cubicBezTo>
                <a:close/>
                <a:moveTo>
                  <a:pt x="71277" y="14440"/>
                </a:moveTo>
                <a:cubicBezTo>
                  <a:pt x="71391" y="15101"/>
                  <a:pt x="71532" y="15726"/>
                  <a:pt x="71647" y="16351"/>
                </a:cubicBezTo>
                <a:cubicBezTo>
                  <a:pt x="71127" y="16861"/>
                  <a:pt x="70617" y="17416"/>
                  <a:pt x="70106" y="17962"/>
                </a:cubicBezTo>
                <a:cubicBezTo>
                  <a:pt x="69991" y="17381"/>
                  <a:pt x="69851" y="16756"/>
                  <a:pt x="69736" y="16131"/>
                </a:cubicBezTo>
                <a:cubicBezTo>
                  <a:pt x="70247" y="15541"/>
                  <a:pt x="70766" y="14995"/>
                  <a:pt x="71277" y="14440"/>
                </a:cubicBezTo>
                <a:close/>
                <a:moveTo>
                  <a:pt x="105683" y="16280"/>
                </a:moveTo>
                <a:lnTo>
                  <a:pt x="105683" y="16280"/>
                </a:lnTo>
                <a:cubicBezTo>
                  <a:pt x="106017" y="16316"/>
                  <a:pt x="106387" y="16351"/>
                  <a:pt x="106748" y="16386"/>
                </a:cubicBezTo>
                <a:cubicBezTo>
                  <a:pt x="107338" y="16421"/>
                  <a:pt x="107998" y="16421"/>
                  <a:pt x="108694" y="16421"/>
                </a:cubicBezTo>
                <a:cubicBezTo>
                  <a:pt x="108879" y="16976"/>
                  <a:pt x="109134" y="17487"/>
                  <a:pt x="109468" y="18041"/>
                </a:cubicBezTo>
                <a:cubicBezTo>
                  <a:pt x="108843" y="18041"/>
                  <a:pt x="108253" y="18041"/>
                  <a:pt x="107708" y="17997"/>
                </a:cubicBezTo>
                <a:cubicBezTo>
                  <a:pt x="107303" y="17962"/>
                  <a:pt x="106898" y="17927"/>
                  <a:pt x="106493" y="17892"/>
                </a:cubicBezTo>
                <a:cubicBezTo>
                  <a:pt x="106167" y="17337"/>
                  <a:pt x="105868" y="16791"/>
                  <a:pt x="105683" y="16280"/>
                </a:cubicBezTo>
                <a:close/>
                <a:moveTo>
                  <a:pt x="4945" y="16223"/>
                </a:moveTo>
                <a:cubicBezTo>
                  <a:pt x="5681" y="16223"/>
                  <a:pt x="6399" y="16265"/>
                  <a:pt x="7122" y="16351"/>
                </a:cubicBezTo>
                <a:cubicBezTo>
                  <a:pt x="6568" y="16976"/>
                  <a:pt x="6022" y="17522"/>
                  <a:pt x="5432" y="18076"/>
                </a:cubicBezTo>
                <a:cubicBezTo>
                  <a:pt x="4715" y="17990"/>
                  <a:pt x="3954" y="17949"/>
                  <a:pt x="3196" y="17949"/>
                </a:cubicBezTo>
                <a:cubicBezTo>
                  <a:pt x="2948" y="17949"/>
                  <a:pt x="2701" y="17953"/>
                  <a:pt x="2456" y="17962"/>
                </a:cubicBezTo>
                <a:cubicBezTo>
                  <a:pt x="2941" y="17522"/>
                  <a:pt x="3416" y="17082"/>
                  <a:pt x="3891" y="16606"/>
                </a:cubicBezTo>
                <a:cubicBezTo>
                  <a:pt x="3997" y="16500"/>
                  <a:pt x="4111" y="16351"/>
                  <a:pt x="4217" y="16236"/>
                </a:cubicBezTo>
                <a:cubicBezTo>
                  <a:pt x="4462" y="16228"/>
                  <a:pt x="4704" y="16223"/>
                  <a:pt x="4945" y="16223"/>
                </a:cubicBezTo>
                <a:close/>
                <a:moveTo>
                  <a:pt x="16807" y="14520"/>
                </a:moveTo>
                <a:cubicBezTo>
                  <a:pt x="17203" y="15180"/>
                  <a:pt x="17573" y="15875"/>
                  <a:pt x="17863" y="16571"/>
                </a:cubicBezTo>
                <a:cubicBezTo>
                  <a:pt x="17687" y="17082"/>
                  <a:pt x="17502" y="17557"/>
                  <a:pt x="17282" y="18076"/>
                </a:cubicBezTo>
                <a:cubicBezTo>
                  <a:pt x="16948" y="17416"/>
                  <a:pt x="16543" y="16826"/>
                  <a:pt x="16147" y="16236"/>
                </a:cubicBezTo>
                <a:cubicBezTo>
                  <a:pt x="16402" y="15655"/>
                  <a:pt x="16622" y="15101"/>
                  <a:pt x="16807" y="14520"/>
                </a:cubicBezTo>
                <a:close/>
                <a:moveTo>
                  <a:pt x="78390" y="15180"/>
                </a:moveTo>
                <a:cubicBezTo>
                  <a:pt x="78540" y="16016"/>
                  <a:pt x="78690" y="16826"/>
                  <a:pt x="78875" y="17601"/>
                </a:cubicBezTo>
                <a:cubicBezTo>
                  <a:pt x="78100" y="17821"/>
                  <a:pt x="77404" y="18041"/>
                  <a:pt x="76744" y="18332"/>
                </a:cubicBezTo>
                <a:cubicBezTo>
                  <a:pt x="76559" y="17522"/>
                  <a:pt x="76374" y="16756"/>
                  <a:pt x="76234" y="15981"/>
                </a:cubicBezTo>
                <a:cubicBezTo>
                  <a:pt x="76929" y="15655"/>
                  <a:pt x="77625" y="15400"/>
                  <a:pt x="78390" y="15180"/>
                </a:cubicBezTo>
                <a:close/>
                <a:moveTo>
                  <a:pt x="98094" y="15691"/>
                </a:moveTo>
                <a:cubicBezTo>
                  <a:pt x="98860" y="16131"/>
                  <a:pt x="99705" y="16500"/>
                  <a:pt x="100664" y="16826"/>
                </a:cubicBezTo>
                <a:cubicBezTo>
                  <a:pt x="100955" y="17302"/>
                  <a:pt x="101281" y="17821"/>
                  <a:pt x="101686" y="18367"/>
                </a:cubicBezTo>
                <a:cubicBezTo>
                  <a:pt x="100735" y="18041"/>
                  <a:pt x="99855" y="17671"/>
                  <a:pt x="99045" y="17231"/>
                </a:cubicBezTo>
                <a:cubicBezTo>
                  <a:pt x="98684" y="16721"/>
                  <a:pt x="98349" y="16201"/>
                  <a:pt x="98094" y="15691"/>
                </a:cubicBezTo>
                <a:close/>
                <a:moveTo>
                  <a:pt x="73548" y="14881"/>
                </a:moveTo>
                <a:cubicBezTo>
                  <a:pt x="73663" y="15620"/>
                  <a:pt x="73812" y="16351"/>
                  <a:pt x="73988" y="17117"/>
                </a:cubicBezTo>
                <a:cubicBezTo>
                  <a:pt x="73407" y="17487"/>
                  <a:pt x="72818" y="17962"/>
                  <a:pt x="72228" y="18437"/>
                </a:cubicBezTo>
                <a:cubicBezTo>
                  <a:pt x="72052" y="17742"/>
                  <a:pt x="71902" y="17082"/>
                  <a:pt x="71752" y="16386"/>
                </a:cubicBezTo>
                <a:cubicBezTo>
                  <a:pt x="72307" y="15840"/>
                  <a:pt x="72888" y="15321"/>
                  <a:pt x="73548" y="14881"/>
                </a:cubicBezTo>
                <a:close/>
                <a:moveTo>
                  <a:pt x="7193" y="16386"/>
                </a:moveTo>
                <a:cubicBezTo>
                  <a:pt x="8108" y="16500"/>
                  <a:pt x="9024" y="16677"/>
                  <a:pt x="9869" y="16941"/>
                </a:cubicBezTo>
                <a:cubicBezTo>
                  <a:pt x="9799" y="17011"/>
                  <a:pt x="9720" y="17082"/>
                  <a:pt x="9684" y="17161"/>
                </a:cubicBezTo>
                <a:cubicBezTo>
                  <a:pt x="9244" y="17671"/>
                  <a:pt x="8804" y="18112"/>
                  <a:pt x="8293" y="18587"/>
                </a:cubicBezTo>
                <a:cubicBezTo>
                  <a:pt x="7413" y="18367"/>
                  <a:pt x="6497" y="18182"/>
                  <a:pt x="5538" y="18076"/>
                </a:cubicBezTo>
                <a:cubicBezTo>
                  <a:pt x="6128" y="17522"/>
                  <a:pt x="6682" y="16976"/>
                  <a:pt x="7193" y="16386"/>
                </a:cubicBezTo>
                <a:close/>
                <a:moveTo>
                  <a:pt x="93727" y="15875"/>
                </a:moveTo>
                <a:lnTo>
                  <a:pt x="93727" y="15875"/>
                </a:lnTo>
                <a:cubicBezTo>
                  <a:pt x="94458" y="16236"/>
                  <a:pt x="95118" y="16606"/>
                  <a:pt x="95778" y="17011"/>
                </a:cubicBezTo>
                <a:cubicBezTo>
                  <a:pt x="96113" y="17522"/>
                  <a:pt x="96518" y="18076"/>
                  <a:pt x="96879" y="18587"/>
                </a:cubicBezTo>
                <a:cubicBezTo>
                  <a:pt x="96183" y="18217"/>
                  <a:pt x="95417" y="17892"/>
                  <a:pt x="94643" y="17636"/>
                </a:cubicBezTo>
                <a:cubicBezTo>
                  <a:pt x="94352" y="17082"/>
                  <a:pt x="94062" y="16500"/>
                  <a:pt x="93727" y="15875"/>
                </a:cubicBezTo>
                <a:close/>
                <a:moveTo>
                  <a:pt x="94898" y="15356"/>
                </a:moveTo>
                <a:lnTo>
                  <a:pt x="94898" y="15356"/>
                </a:lnTo>
                <a:cubicBezTo>
                  <a:pt x="95268" y="15620"/>
                  <a:pt x="95602" y="15875"/>
                  <a:pt x="95963" y="16131"/>
                </a:cubicBezTo>
                <a:cubicBezTo>
                  <a:pt x="96483" y="16536"/>
                  <a:pt x="97028" y="16941"/>
                  <a:pt x="97583" y="17302"/>
                </a:cubicBezTo>
                <a:cubicBezTo>
                  <a:pt x="97909" y="17777"/>
                  <a:pt x="98279" y="18261"/>
                  <a:pt x="98640" y="18701"/>
                </a:cubicBezTo>
                <a:cubicBezTo>
                  <a:pt x="98279" y="18437"/>
                  <a:pt x="97874" y="18217"/>
                  <a:pt x="97504" y="17962"/>
                </a:cubicBezTo>
                <a:cubicBezTo>
                  <a:pt x="96958" y="17636"/>
                  <a:pt x="96403" y="17266"/>
                  <a:pt x="95822" y="16941"/>
                </a:cubicBezTo>
                <a:cubicBezTo>
                  <a:pt x="95488" y="16421"/>
                  <a:pt x="95197" y="15875"/>
                  <a:pt x="94898" y="15356"/>
                </a:cubicBezTo>
                <a:close/>
                <a:moveTo>
                  <a:pt x="96588" y="15726"/>
                </a:moveTo>
                <a:lnTo>
                  <a:pt x="96588" y="15726"/>
                </a:lnTo>
                <a:cubicBezTo>
                  <a:pt x="97178" y="16166"/>
                  <a:pt x="97759" y="16606"/>
                  <a:pt x="98384" y="16976"/>
                </a:cubicBezTo>
                <a:cubicBezTo>
                  <a:pt x="98569" y="17082"/>
                  <a:pt x="98789" y="17196"/>
                  <a:pt x="98974" y="17302"/>
                </a:cubicBezTo>
                <a:cubicBezTo>
                  <a:pt x="99300" y="17777"/>
                  <a:pt x="99670" y="18261"/>
                  <a:pt x="100075" y="18737"/>
                </a:cubicBezTo>
                <a:cubicBezTo>
                  <a:pt x="99890" y="18657"/>
                  <a:pt x="99740" y="18552"/>
                  <a:pt x="99599" y="18481"/>
                </a:cubicBezTo>
                <a:cubicBezTo>
                  <a:pt x="98904" y="18112"/>
                  <a:pt x="98243" y="17707"/>
                  <a:pt x="97618" y="17231"/>
                </a:cubicBezTo>
                <a:cubicBezTo>
                  <a:pt x="97249" y="16756"/>
                  <a:pt x="96923" y="16236"/>
                  <a:pt x="96588" y="15726"/>
                </a:cubicBezTo>
                <a:close/>
                <a:moveTo>
                  <a:pt x="88515" y="16571"/>
                </a:moveTo>
                <a:lnTo>
                  <a:pt x="88515" y="16571"/>
                </a:lnTo>
                <a:cubicBezTo>
                  <a:pt x="89580" y="16606"/>
                  <a:pt x="90610" y="16721"/>
                  <a:pt x="91640" y="16897"/>
                </a:cubicBezTo>
                <a:cubicBezTo>
                  <a:pt x="91817" y="17337"/>
                  <a:pt x="91966" y="17707"/>
                  <a:pt x="92151" y="18076"/>
                </a:cubicBezTo>
                <a:cubicBezTo>
                  <a:pt x="92257" y="18296"/>
                  <a:pt x="92371" y="18552"/>
                  <a:pt x="92477" y="18772"/>
                </a:cubicBezTo>
                <a:cubicBezTo>
                  <a:pt x="91635" y="18678"/>
                  <a:pt x="90739" y="18613"/>
                  <a:pt x="89834" y="18613"/>
                </a:cubicBezTo>
                <a:cubicBezTo>
                  <a:pt x="89641" y="18613"/>
                  <a:pt x="89448" y="18616"/>
                  <a:pt x="89255" y="18622"/>
                </a:cubicBezTo>
                <a:cubicBezTo>
                  <a:pt x="89175" y="18437"/>
                  <a:pt x="89105" y="18261"/>
                  <a:pt x="89034" y="18076"/>
                </a:cubicBezTo>
                <a:cubicBezTo>
                  <a:pt x="88885" y="17636"/>
                  <a:pt x="88700" y="17161"/>
                  <a:pt x="88515" y="16571"/>
                </a:cubicBezTo>
                <a:close/>
                <a:moveTo>
                  <a:pt x="87597" y="16557"/>
                </a:moveTo>
                <a:cubicBezTo>
                  <a:pt x="87872" y="16557"/>
                  <a:pt x="88143" y="16561"/>
                  <a:pt x="88409" y="16571"/>
                </a:cubicBezTo>
                <a:cubicBezTo>
                  <a:pt x="88594" y="17161"/>
                  <a:pt x="88779" y="17671"/>
                  <a:pt x="88955" y="18112"/>
                </a:cubicBezTo>
                <a:cubicBezTo>
                  <a:pt x="88999" y="18261"/>
                  <a:pt x="89070" y="18437"/>
                  <a:pt x="89140" y="18622"/>
                </a:cubicBezTo>
                <a:cubicBezTo>
                  <a:pt x="88119" y="18622"/>
                  <a:pt x="87018" y="18701"/>
                  <a:pt x="85918" y="18842"/>
                </a:cubicBezTo>
                <a:cubicBezTo>
                  <a:pt x="85768" y="18402"/>
                  <a:pt x="85619" y="17962"/>
                  <a:pt x="85513" y="17522"/>
                </a:cubicBezTo>
                <a:cubicBezTo>
                  <a:pt x="85434" y="17231"/>
                  <a:pt x="85363" y="16941"/>
                  <a:pt x="85258" y="16641"/>
                </a:cubicBezTo>
                <a:cubicBezTo>
                  <a:pt x="86063" y="16590"/>
                  <a:pt x="86845" y="16557"/>
                  <a:pt x="87597" y="16557"/>
                </a:cubicBezTo>
                <a:close/>
                <a:moveTo>
                  <a:pt x="13541" y="16351"/>
                </a:moveTo>
                <a:cubicBezTo>
                  <a:pt x="14122" y="16756"/>
                  <a:pt x="14676" y="17266"/>
                  <a:pt x="15152" y="17777"/>
                </a:cubicBezTo>
                <a:cubicBezTo>
                  <a:pt x="14861" y="18217"/>
                  <a:pt x="14527" y="18657"/>
                  <a:pt x="14122" y="19098"/>
                </a:cubicBezTo>
                <a:cubicBezTo>
                  <a:pt x="13576" y="18657"/>
                  <a:pt x="12986" y="18261"/>
                  <a:pt x="12361" y="17892"/>
                </a:cubicBezTo>
                <a:cubicBezTo>
                  <a:pt x="12405" y="17856"/>
                  <a:pt x="12440" y="17821"/>
                  <a:pt x="12475" y="17777"/>
                </a:cubicBezTo>
                <a:cubicBezTo>
                  <a:pt x="12880" y="17337"/>
                  <a:pt x="13206" y="16861"/>
                  <a:pt x="13541" y="16351"/>
                </a:cubicBezTo>
                <a:close/>
                <a:moveTo>
                  <a:pt x="100770" y="16861"/>
                </a:moveTo>
                <a:lnTo>
                  <a:pt x="100770" y="16861"/>
                </a:lnTo>
                <a:cubicBezTo>
                  <a:pt x="101615" y="17117"/>
                  <a:pt x="102496" y="17381"/>
                  <a:pt x="103482" y="17557"/>
                </a:cubicBezTo>
                <a:cubicBezTo>
                  <a:pt x="103781" y="18041"/>
                  <a:pt x="104142" y="18552"/>
                  <a:pt x="104547" y="19098"/>
                </a:cubicBezTo>
                <a:cubicBezTo>
                  <a:pt x="103596" y="18922"/>
                  <a:pt x="102681" y="18657"/>
                  <a:pt x="101835" y="18402"/>
                </a:cubicBezTo>
                <a:cubicBezTo>
                  <a:pt x="101430" y="17856"/>
                  <a:pt x="101061" y="17337"/>
                  <a:pt x="100770" y="16861"/>
                </a:cubicBezTo>
                <a:close/>
                <a:moveTo>
                  <a:pt x="65845" y="15400"/>
                </a:moveTo>
                <a:cubicBezTo>
                  <a:pt x="65889" y="16060"/>
                  <a:pt x="65924" y="16721"/>
                  <a:pt x="66030" y="17381"/>
                </a:cubicBezTo>
                <a:cubicBezTo>
                  <a:pt x="65405" y="17997"/>
                  <a:pt x="64744" y="18587"/>
                  <a:pt x="64084" y="19142"/>
                </a:cubicBezTo>
                <a:cubicBezTo>
                  <a:pt x="63978" y="18517"/>
                  <a:pt x="63908" y="17892"/>
                  <a:pt x="63908" y="17302"/>
                </a:cubicBezTo>
                <a:cubicBezTo>
                  <a:pt x="64568" y="16677"/>
                  <a:pt x="65229" y="16060"/>
                  <a:pt x="65845" y="15400"/>
                </a:cubicBezTo>
                <a:close/>
                <a:moveTo>
                  <a:pt x="63829" y="15620"/>
                </a:moveTo>
                <a:lnTo>
                  <a:pt x="63829" y="15620"/>
                </a:lnTo>
                <a:cubicBezTo>
                  <a:pt x="63794" y="16166"/>
                  <a:pt x="63794" y="16721"/>
                  <a:pt x="63794" y="17266"/>
                </a:cubicBezTo>
                <a:cubicBezTo>
                  <a:pt x="63063" y="17927"/>
                  <a:pt x="62288" y="18552"/>
                  <a:pt x="61487" y="19177"/>
                </a:cubicBezTo>
                <a:cubicBezTo>
                  <a:pt x="61487" y="18657"/>
                  <a:pt x="61487" y="18182"/>
                  <a:pt x="61522" y="17671"/>
                </a:cubicBezTo>
                <a:cubicBezTo>
                  <a:pt x="62323" y="17011"/>
                  <a:pt x="63098" y="16351"/>
                  <a:pt x="63829" y="15620"/>
                </a:cubicBezTo>
                <a:close/>
                <a:moveTo>
                  <a:pt x="85178" y="16641"/>
                </a:moveTo>
                <a:cubicBezTo>
                  <a:pt x="85258" y="16976"/>
                  <a:pt x="85363" y="17266"/>
                  <a:pt x="85434" y="17557"/>
                </a:cubicBezTo>
                <a:cubicBezTo>
                  <a:pt x="85548" y="17962"/>
                  <a:pt x="85654" y="18402"/>
                  <a:pt x="85803" y="18842"/>
                </a:cubicBezTo>
                <a:cubicBezTo>
                  <a:pt x="85178" y="18922"/>
                  <a:pt x="84518" y="18992"/>
                  <a:pt x="83823" y="19098"/>
                </a:cubicBezTo>
                <a:cubicBezTo>
                  <a:pt x="83347" y="19177"/>
                  <a:pt x="82872" y="19247"/>
                  <a:pt x="82431" y="19318"/>
                </a:cubicBezTo>
                <a:cubicBezTo>
                  <a:pt x="82247" y="18701"/>
                  <a:pt x="82132" y="18112"/>
                  <a:pt x="81991" y="17487"/>
                </a:cubicBezTo>
                <a:cubicBezTo>
                  <a:pt x="81956" y="17337"/>
                  <a:pt x="81912" y="17196"/>
                  <a:pt x="81877" y="17046"/>
                </a:cubicBezTo>
                <a:cubicBezTo>
                  <a:pt x="82062" y="17011"/>
                  <a:pt x="82247" y="16976"/>
                  <a:pt x="82431" y="16941"/>
                </a:cubicBezTo>
                <a:cubicBezTo>
                  <a:pt x="83382" y="16791"/>
                  <a:pt x="84298" y="16721"/>
                  <a:pt x="85178" y="16641"/>
                </a:cubicBezTo>
                <a:close/>
                <a:moveTo>
                  <a:pt x="91746" y="16941"/>
                </a:moveTo>
                <a:lnTo>
                  <a:pt x="91746" y="16941"/>
                </a:lnTo>
                <a:cubicBezTo>
                  <a:pt x="92081" y="16976"/>
                  <a:pt x="92442" y="17046"/>
                  <a:pt x="92776" y="17161"/>
                </a:cubicBezTo>
                <a:cubicBezTo>
                  <a:pt x="93401" y="17302"/>
                  <a:pt x="94018" y="17487"/>
                  <a:pt x="94572" y="17671"/>
                </a:cubicBezTo>
                <a:cubicBezTo>
                  <a:pt x="94757" y="17997"/>
                  <a:pt x="94898" y="18261"/>
                  <a:pt x="95083" y="18517"/>
                </a:cubicBezTo>
                <a:cubicBezTo>
                  <a:pt x="95232" y="18807"/>
                  <a:pt x="95417" y="19062"/>
                  <a:pt x="95558" y="19318"/>
                </a:cubicBezTo>
                <a:cubicBezTo>
                  <a:pt x="94942" y="19142"/>
                  <a:pt x="94238" y="18992"/>
                  <a:pt x="93542" y="18878"/>
                </a:cubicBezTo>
                <a:cubicBezTo>
                  <a:pt x="93252" y="18842"/>
                  <a:pt x="92917" y="18807"/>
                  <a:pt x="92591" y="18772"/>
                </a:cubicBezTo>
                <a:cubicBezTo>
                  <a:pt x="92442" y="18517"/>
                  <a:pt x="92336" y="18296"/>
                  <a:pt x="92221" y="18041"/>
                </a:cubicBezTo>
                <a:cubicBezTo>
                  <a:pt x="92081" y="17707"/>
                  <a:pt x="91896" y="17337"/>
                  <a:pt x="91746" y="16941"/>
                </a:cubicBezTo>
                <a:close/>
                <a:moveTo>
                  <a:pt x="16067" y="16316"/>
                </a:moveTo>
                <a:cubicBezTo>
                  <a:pt x="16507" y="16897"/>
                  <a:pt x="16912" y="17522"/>
                  <a:pt x="17247" y="18182"/>
                </a:cubicBezTo>
                <a:cubicBezTo>
                  <a:pt x="17062" y="18587"/>
                  <a:pt x="16842" y="18957"/>
                  <a:pt x="16622" y="19362"/>
                </a:cubicBezTo>
                <a:cubicBezTo>
                  <a:pt x="16182" y="18807"/>
                  <a:pt x="15742" y="18261"/>
                  <a:pt x="15266" y="17742"/>
                </a:cubicBezTo>
                <a:cubicBezTo>
                  <a:pt x="15592" y="17302"/>
                  <a:pt x="15847" y="16826"/>
                  <a:pt x="16067" y="16316"/>
                </a:cubicBezTo>
                <a:close/>
                <a:moveTo>
                  <a:pt x="9940" y="16976"/>
                </a:moveTo>
                <a:cubicBezTo>
                  <a:pt x="10494" y="17117"/>
                  <a:pt x="11005" y="17302"/>
                  <a:pt x="11480" y="17557"/>
                </a:cubicBezTo>
                <a:cubicBezTo>
                  <a:pt x="11745" y="17671"/>
                  <a:pt x="12000" y="17777"/>
                  <a:pt x="12220" y="17927"/>
                </a:cubicBezTo>
                <a:cubicBezTo>
                  <a:pt x="11745" y="18437"/>
                  <a:pt x="11260" y="18922"/>
                  <a:pt x="10714" y="19397"/>
                </a:cubicBezTo>
                <a:cubicBezTo>
                  <a:pt x="10424" y="19247"/>
                  <a:pt x="10125" y="19142"/>
                  <a:pt x="9799" y="19027"/>
                </a:cubicBezTo>
                <a:cubicBezTo>
                  <a:pt x="9359" y="18878"/>
                  <a:pt x="8883" y="18737"/>
                  <a:pt x="8399" y="18622"/>
                </a:cubicBezTo>
                <a:cubicBezTo>
                  <a:pt x="8883" y="18147"/>
                  <a:pt x="9323" y="17707"/>
                  <a:pt x="9720" y="17231"/>
                </a:cubicBezTo>
                <a:cubicBezTo>
                  <a:pt x="9799" y="17161"/>
                  <a:pt x="9869" y="17046"/>
                  <a:pt x="9940" y="16976"/>
                </a:cubicBezTo>
                <a:close/>
                <a:moveTo>
                  <a:pt x="76154" y="16016"/>
                </a:moveTo>
                <a:cubicBezTo>
                  <a:pt x="76304" y="16791"/>
                  <a:pt x="76489" y="17557"/>
                  <a:pt x="76674" y="18367"/>
                </a:cubicBezTo>
                <a:cubicBezTo>
                  <a:pt x="75969" y="18657"/>
                  <a:pt x="75309" y="19027"/>
                  <a:pt x="74649" y="19397"/>
                </a:cubicBezTo>
                <a:cubicBezTo>
                  <a:pt x="74429" y="18622"/>
                  <a:pt x="74253" y="17892"/>
                  <a:pt x="74103" y="17161"/>
                </a:cubicBezTo>
                <a:cubicBezTo>
                  <a:pt x="74763" y="16721"/>
                  <a:pt x="75424" y="16316"/>
                  <a:pt x="76154" y="16016"/>
                </a:cubicBezTo>
                <a:close/>
                <a:moveTo>
                  <a:pt x="61557" y="16641"/>
                </a:moveTo>
                <a:lnTo>
                  <a:pt x="61557" y="16641"/>
                </a:lnTo>
                <a:cubicBezTo>
                  <a:pt x="61522" y="16976"/>
                  <a:pt x="61487" y="17302"/>
                  <a:pt x="61443" y="17636"/>
                </a:cubicBezTo>
                <a:cubicBezTo>
                  <a:pt x="60712" y="18261"/>
                  <a:pt x="59946" y="18842"/>
                  <a:pt x="59207" y="19432"/>
                </a:cubicBezTo>
                <a:cubicBezTo>
                  <a:pt x="59242" y="19098"/>
                  <a:pt x="59286" y="18772"/>
                  <a:pt x="59356" y="18437"/>
                </a:cubicBezTo>
                <a:cubicBezTo>
                  <a:pt x="60087" y="17856"/>
                  <a:pt x="60862" y="17266"/>
                  <a:pt x="61557" y="16641"/>
                </a:cubicBezTo>
                <a:close/>
                <a:moveTo>
                  <a:pt x="103596" y="17557"/>
                </a:moveTo>
                <a:lnTo>
                  <a:pt x="103596" y="17557"/>
                </a:lnTo>
                <a:cubicBezTo>
                  <a:pt x="104477" y="17742"/>
                  <a:pt x="105427" y="17892"/>
                  <a:pt x="106457" y="17997"/>
                </a:cubicBezTo>
                <a:cubicBezTo>
                  <a:pt x="106783" y="18481"/>
                  <a:pt x="107153" y="18992"/>
                  <a:pt x="107558" y="19503"/>
                </a:cubicBezTo>
                <a:cubicBezTo>
                  <a:pt x="106563" y="19432"/>
                  <a:pt x="105577" y="19283"/>
                  <a:pt x="104697" y="19098"/>
                </a:cubicBezTo>
                <a:cubicBezTo>
                  <a:pt x="104257" y="18587"/>
                  <a:pt x="103887" y="18076"/>
                  <a:pt x="103596" y="17557"/>
                </a:cubicBezTo>
                <a:close/>
                <a:moveTo>
                  <a:pt x="67650" y="15840"/>
                </a:moveTo>
                <a:cubicBezTo>
                  <a:pt x="67720" y="16571"/>
                  <a:pt x="67870" y="17302"/>
                  <a:pt x="68011" y="18076"/>
                </a:cubicBezTo>
                <a:cubicBezTo>
                  <a:pt x="67535" y="18622"/>
                  <a:pt x="67060" y="19142"/>
                  <a:pt x="66549" y="19617"/>
                </a:cubicBezTo>
                <a:cubicBezTo>
                  <a:pt x="66364" y="18878"/>
                  <a:pt x="66215" y="18147"/>
                  <a:pt x="66109" y="17416"/>
                </a:cubicBezTo>
                <a:cubicBezTo>
                  <a:pt x="66655" y="16897"/>
                  <a:pt x="67130" y="16386"/>
                  <a:pt x="67650" y="15840"/>
                </a:cubicBezTo>
                <a:close/>
                <a:moveTo>
                  <a:pt x="2351" y="18041"/>
                </a:moveTo>
                <a:cubicBezTo>
                  <a:pt x="3381" y="18041"/>
                  <a:pt x="4367" y="18041"/>
                  <a:pt x="5362" y="18147"/>
                </a:cubicBezTo>
                <a:cubicBezTo>
                  <a:pt x="4737" y="18701"/>
                  <a:pt x="4111" y="19247"/>
                  <a:pt x="3451" y="19758"/>
                </a:cubicBezTo>
                <a:cubicBezTo>
                  <a:pt x="2679" y="19679"/>
                  <a:pt x="1931" y="19639"/>
                  <a:pt x="1171" y="19639"/>
                </a:cubicBezTo>
                <a:cubicBezTo>
                  <a:pt x="917" y="19639"/>
                  <a:pt x="663" y="19643"/>
                  <a:pt x="405" y="19652"/>
                </a:cubicBezTo>
                <a:cubicBezTo>
                  <a:pt x="1065" y="19142"/>
                  <a:pt x="1726" y="18622"/>
                  <a:pt x="2351" y="18041"/>
                </a:cubicBezTo>
                <a:close/>
                <a:moveTo>
                  <a:pt x="69666" y="16236"/>
                </a:moveTo>
                <a:cubicBezTo>
                  <a:pt x="69771" y="16826"/>
                  <a:pt x="69921" y="17451"/>
                  <a:pt x="70071" y="18041"/>
                </a:cubicBezTo>
                <a:cubicBezTo>
                  <a:pt x="69771" y="18367"/>
                  <a:pt x="69516" y="18701"/>
                  <a:pt x="69226" y="19027"/>
                </a:cubicBezTo>
                <a:cubicBezTo>
                  <a:pt x="69005" y="19318"/>
                  <a:pt x="68785" y="19617"/>
                  <a:pt x="68530" y="19872"/>
                </a:cubicBezTo>
                <a:cubicBezTo>
                  <a:pt x="68380" y="19283"/>
                  <a:pt x="68231" y="18701"/>
                  <a:pt x="68125" y="18076"/>
                </a:cubicBezTo>
                <a:cubicBezTo>
                  <a:pt x="68310" y="17892"/>
                  <a:pt x="68486" y="17671"/>
                  <a:pt x="68636" y="17451"/>
                </a:cubicBezTo>
                <a:cubicBezTo>
                  <a:pt x="68970" y="17011"/>
                  <a:pt x="69331" y="16606"/>
                  <a:pt x="69666" y="16236"/>
                </a:cubicBezTo>
                <a:close/>
                <a:moveTo>
                  <a:pt x="99159" y="17381"/>
                </a:moveTo>
                <a:cubicBezTo>
                  <a:pt x="99960" y="17821"/>
                  <a:pt x="100805" y="18182"/>
                  <a:pt x="101765" y="18481"/>
                </a:cubicBezTo>
                <a:cubicBezTo>
                  <a:pt x="102126" y="18922"/>
                  <a:pt x="102496" y="19397"/>
                  <a:pt x="102936" y="19872"/>
                </a:cubicBezTo>
                <a:cubicBezTo>
                  <a:pt x="101985" y="19582"/>
                  <a:pt x="101061" y="19212"/>
                  <a:pt x="100260" y="18807"/>
                </a:cubicBezTo>
                <a:cubicBezTo>
                  <a:pt x="99855" y="18367"/>
                  <a:pt x="99485" y="17892"/>
                  <a:pt x="99159" y="17381"/>
                </a:cubicBezTo>
                <a:close/>
                <a:moveTo>
                  <a:pt x="81806" y="17046"/>
                </a:moveTo>
                <a:cubicBezTo>
                  <a:pt x="81842" y="17196"/>
                  <a:pt x="81877" y="17381"/>
                  <a:pt x="81912" y="17522"/>
                </a:cubicBezTo>
                <a:cubicBezTo>
                  <a:pt x="82027" y="18112"/>
                  <a:pt x="82176" y="18737"/>
                  <a:pt x="82352" y="19318"/>
                </a:cubicBezTo>
                <a:cubicBezTo>
                  <a:pt x="81331" y="19503"/>
                  <a:pt x="80371" y="19723"/>
                  <a:pt x="79491" y="19943"/>
                </a:cubicBezTo>
                <a:cubicBezTo>
                  <a:pt x="79385" y="19467"/>
                  <a:pt x="79236" y="18992"/>
                  <a:pt x="79165" y="18552"/>
                </a:cubicBezTo>
                <a:cubicBezTo>
                  <a:pt x="79095" y="18261"/>
                  <a:pt x="79016" y="17962"/>
                  <a:pt x="78945" y="17671"/>
                </a:cubicBezTo>
                <a:cubicBezTo>
                  <a:pt x="79826" y="17416"/>
                  <a:pt x="80776" y="17231"/>
                  <a:pt x="81806" y="17046"/>
                </a:cubicBezTo>
                <a:close/>
                <a:moveTo>
                  <a:pt x="71682" y="16456"/>
                </a:moveTo>
                <a:cubicBezTo>
                  <a:pt x="71832" y="17117"/>
                  <a:pt x="71972" y="17821"/>
                  <a:pt x="72157" y="18517"/>
                </a:cubicBezTo>
                <a:cubicBezTo>
                  <a:pt x="71647" y="18957"/>
                  <a:pt x="71127" y="19432"/>
                  <a:pt x="70617" y="19978"/>
                </a:cubicBezTo>
                <a:cubicBezTo>
                  <a:pt x="70467" y="19362"/>
                  <a:pt x="70291" y="18737"/>
                  <a:pt x="70141" y="18076"/>
                </a:cubicBezTo>
                <a:cubicBezTo>
                  <a:pt x="70652" y="17487"/>
                  <a:pt x="71171" y="16976"/>
                  <a:pt x="71682" y="16456"/>
                </a:cubicBezTo>
                <a:close/>
                <a:moveTo>
                  <a:pt x="17907" y="16677"/>
                </a:moveTo>
                <a:cubicBezTo>
                  <a:pt x="18198" y="17337"/>
                  <a:pt x="18453" y="18041"/>
                  <a:pt x="18708" y="18701"/>
                </a:cubicBezTo>
                <a:cubicBezTo>
                  <a:pt x="18744" y="18772"/>
                  <a:pt x="18788" y="18842"/>
                  <a:pt x="18823" y="18922"/>
                </a:cubicBezTo>
                <a:cubicBezTo>
                  <a:pt x="18673" y="19318"/>
                  <a:pt x="18524" y="19723"/>
                  <a:pt x="18383" y="20128"/>
                </a:cubicBezTo>
                <a:cubicBezTo>
                  <a:pt x="18347" y="20093"/>
                  <a:pt x="18347" y="20057"/>
                  <a:pt x="18303" y="19978"/>
                </a:cubicBezTo>
                <a:cubicBezTo>
                  <a:pt x="18013" y="19397"/>
                  <a:pt x="17687" y="18772"/>
                  <a:pt x="17353" y="18147"/>
                </a:cubicBezTo>
                <a:cubicBezTo>
                  <a:pt x="17573" y="17671"/>
                  <a:pt x="17758" y="17196"/>
                  <a:pt x="17907" y="16677"/>
                </a:cubicBezTo>
                <a:close/>
                <a:moveTo>
                  <a:pt x="5467" y="18182"/>
                </a:moveTo>
                <a:cubicBezTo>
                  <a:pt x="6418" y="18261"/>
                  <a:pt x="7343" y="18437"/>
                  <a:pt x="8223" y="18657"/>
                </a:cubicBezTo>
                <a:cubicBezTo>
                  <a:pt x="7704" y="19177"/>
                  <a:pt x="7122" y="19688"/>
                  <a:pt x="6497" y="20198"/>
                </a:cubicBezTo>
                <a:cubicBezTo>
                  <a:pt x="5538" y="20022"/>
                  <a:pt x="4552" y="19872"/>
                  <a:pt x="3557" y="19758"/>
                </a:cubicBezTo>
                <a:cubicBezTo>
                  <a:pt x="4217" y="19247"/>
                  <a:pt x="4842" y="18737"/>
                  <a:pt x="5467" y="18182"/>
                </a:cubicBezTo>
                <a:close/>
                <a:moveTo>
                  <a:pt x="97803" y="17451"/>
                </a:moveTo>
                <a:lnTo>
                  <a:pt x="97803" y="17451"/>
                </a:lnTo>
                <a:cubicBezTo>
                  <a:pt x="98349" y="17856"/>
                  <a:pt x="98939" y="18217"/>
                  <a:pt x="99564" y="18552"/>
                </a:cubicBezTo>
                <a:cubicBezTo>
                  <a:pt x="99784" y="18657"/>
                  <a:pt x="99960" y="18772"/>
                  <a:pt x="100180" y="18878"/>
                </a:cubicBezTo>
                <a:cubicBezTo>
                  <a:pt x="100585" y="19318"/>
                  <a:pt x="100955" y="19802"/>
                  <a:pt x="101360" y="20198"/>
                </a:cubicBezTo>
                <a:cubicBezTo>
                  <a:pt x="101025" y="20057"/>
                  <a:pt x="100735" y="19908"/>
                  <a:pt x="100400" y="19723"/>
                </a:cubicBezTo>
                <a:cubicBezTo>
                  <a:pt x="99890" y="19467"/>
                  <a:pt x="99379" y="19142"/>
                  <a:pt x="98860" y="18842"/>
                </a:cubicBezTo>
                <a:cubicBezTo>
                  <a:pt x="98499" y="18402"/>
                  <a:pt x="98129" y="17962"/>
                  <a:pt x="97803" y="17451"/>
                </a:cubicBezTo>
                <a:close/>
                <a:moveTo>
                  <a:pt x="94722" y="17742"/>
                </a:moveTo>
                <a:lnTo>
                  <a:pt x="94722" y="17742"/>
                </a:lnTo>
                <a:cubicBezTo>
                  <a:pt x="95523" y="18041"/>
                  <a:pt x="96263" y="18367"/>
                  <a:pt x="97028" y="18737"/>
                </a:cubicBezTo>
                <a:cubicBezTo>
                  <a:pt x="97398" y="19247"/>
                  <a:pt x="97803" y="19758"/>
                  <a:pt x="98199" y="20242"/>
                </a:cubicBezTo>
                <a:cubicBezTo>
                  <a:pt x="97398" y="19908"/>
                  <a:pt x="96553" y="19617"/>
                  <a:pt x="95708" y="19362"/>
                </a:cubicBezTo>
                <a:cubicBezTo>
                  <a:pt x="95523" y="19062"/>
                  <a:pt x="95338" y="18772"/>
                  <a:pt x="95162" y="18481"/>
                </a:cubicBezTo>
                <a:cubicBezTo>
                  <a:pt x="95012" y="18261"/>
                  <a:pt x="94863" y="17997"/>
                  <a:pt x="94722" y="17742"/>
                </a:cubicBezTo>
                <a:close/>
                <a:moveTo>
                  <a:pt x="95928" y="17082"/>
                </a:moveTo>
                <a:cubicBezTo>
                  <a:pt x="96439" y="17416"/>
                  <a:pt x="96958" y="17707"/>
                  <a:pt x="97433" y="18041"/>
                </a:cubicBezTo>
                <a:cubicBezTo>
                  <a:pt x="97909" y="18332"/>
                  <a:pt x="98349" y="18622"/>
                  <a:pt x="98824" y="18922"/>
                </a:cubicBezTo>
                <a:cubicBezTo>
                  <a:pt x="99229" y="19397"/>
                  <a:pt x="99634" y="19837"/>
                  <a:pt x="100004" y="20242"/>
                </a:cubicBezTo>
                <a:cubicBezTo>
                  <a:pt x="99740" y="20093"/>
                  <a:pt x="99485" y="19978"/>
                  <a:pt x="99229" y="19837"/>
                </a:cubicBezTo>
                <a:cubicBezTo>
                  <a:pt x="98534" y="19432"/>
                  <a:pt x="97803" y="19027"/>
                  <a:pt x="97064" y="18657"/>
                </a:cubicBezTo>
                <a:cubicBezTo>
                  <a:pt x="96659" y="18147"/>
                  <a:pt x="96298" y="17636"/>
                  <a:pt x="95928" y="17082"/>
                </a:cubicBezTo>
                <a:close/>
                <a:moveTo>
                  <a:pt x="12290" y="17962"/>
                </a:moveTo>
                <a:cubicBezTo>
                  <a:pt x="12915" y="18296"/>
                  <a:pt x="13505" y="18701"/>
                  <a:pt x="14051" y="19177"/>
                </a:cubicBezTo>
                <a:cubicBezTo>
                  <a:pt x="14016" y="19212"/>
                  <a:pt x="13946" y="19283"/>
                  <a:pt x="13901" y="19318"/>
                </a:cubicBezTo>
                <a:cubicBezTo>
                  <a:pt x="13541" y="19688"/>
                  <a:pt x="13136" y="20057"/>
                  <a:pt x="12695" y="20383"/>
                </a:cubicBezTo>
                <a:cubicBezTo>
                  <a:pt x="12105" y="20022"/>
                  <a:pt x="11445" y="19723"/>
                  <a:pt x="10820" y="19432"/>
                </a:cubicBezTo>
                <a:cubicBezTo>
                  <a:pt x="11340" y="18957"/>
                  <a:pt x="11815" y="18481"/>
                  <a:pt x="12290" y="17962"/>
                </a:cubicBezTo>
                <a:close/>
                <a:moveTo>
                  <a:pt x="15222" y="17856"/>
                </a:moveTo>
                <a:cubicBezTo>
                  <a:pt x="15706" y="18332"/>
                  <a:pt x="16147" y="18878"/>
                  <a:pt x="16543" y="19432"/>
                </a:cubicBezTo>
                <a:cubicBezTo>
                  <a:pt x="16287" y="19802"/>
                  <a:pt x="15997" y="20128"/>
                  <a:pt x="15662" y="20462"/>
                </a:cubicBezTo>
                <a:cubicBezTo>
                  <a:pt x="15187" y="20022"/>
                  <a:pt x="14711" y="19582"/>
                  <a:pt x="14201" y="19142"/>
                </a:cubicBezTo>
                <a:cubicBezTo>
                  <a:pt x="14562" y="18737"/>
                  <a:pt x="14932" y="18296"/>
                  <a:pt x="15222" y="17856"/>
                </a:cubicBezTo>
                <a:close/>
                <a:moveTo>
                  <a:pt x="101906" y="18517"/>
                </a:moveTo>
                <a:lnTo>
                  <a:pt x="101906" y="18517"/>
                </a:lnTo>
                <a:cubicBezTo>
                  <a:pt x="102751" y="18772"/>
                  <a:pt x="103667" y="18992"/>
                  <a:pt x="104661" y="19177"/>
                </a:cubicBezTo>
                <a:cubicBezTo>
                  <a:pt x="104987" y="19652"/>
                  <a:pt x="105427" y="20093"/>
                  <a:pt x="105868" y="20568"/>
                </a:cubicBezTo>
                <a:cubicBezTo>
                  <a:pt x="104882" y="20383"/>
                  <a:pt x="103966" y="20163"/>
                  <a:pt x="103086" y="19908"/>
                </a:cubicBezTo>
                <a:cubicBezTo>
                  <a:pt x="102681" y="19432"/>
                  <a:pt x="102276" y="18957"/>
                  <a:pt x="101906" y="18517"/>
                </a:cubicBezTo>
                <a:close/>
                <a:moveTo>
                  <a:pt x="78875" y="17671"/>
                </a:moveTo>
                <a:cubicBezTo>
                  <a:pt x="78945" y="17962"/>
                  <a:pt x="79016" y="18261"/>
                  <a:pt x="79051" y="18552"/>
                </a:cubicBezTo>
                <a:cubicBezTo>
                  <a:pt x="79165" y="19027"/>
                  <a:pt x="79271" y="19503"/>
                  <a:pt x="79421" y="19978"/>
                </a:cubicBezTo>
                <a:cubicBezTo>
                  <a:pt x="78690" y="20163"/>
                  <a:pt x="77994" y="20383"/>
                  <a:pt x="77334" y="20603"/>
                </a:cubicBezTo>
                <a:cubicBezTo>
                  <a:pt x="77255" y="20313"/>
                  <a:pt x="77184" y="20022"/>
                  <a:pt x="77114" y="19688"/>
                </a:cubicBezTo>
                <a:cubicBezTo>
                  <a:pt x="76964" y="19247"/>
                  <a:pt x="76894" y="18842"/>
                  <a:pt x="76779" y="18402"/>
                </a:cubicBezTo>
                <a:cubicBezTo>
                  <a:pt x="77440" y="18147"/>
                  <a:pt x="78135" y="17892"/>
                  <a:pt x="78875" y="17671"/>
                </a:cubicBezTo>
                <a:close/>
                <a:moveTo>
                  <a:pt x="89255" y="18701"/>
                </a:moveTo>
                <a:cubicBezTo>
                  <a:pt x="90390" y="18701"/>
                  <a:pt x="91491" y="18737"/>
                  <a:pt x="92521" y="18842"/>
                </a:cubicBezTo>
                <a:cubicBezTo>
                  <a:pt x="92847" y="19467"/>
                  <a:pt x="93181" y="20057"/>
                  <a:pt x="93507" y="20603"/>
                </a:cubicBezTo>
                <a:cubicBezTo>
                  <a:pt x="92957" y="20568"/>
                  <a:pt x="92398" y="20550"/>
                  <a:pt x="91839" y="20550"/>
                </a:cubicBezTo>
                <a:cubicBezTo>
                  <a:pt x="91279" y="20550"/>
                  <a:pt x="90720" y="20568"/>
                  <a:pt x="90170" y="20603"/>
                </a:cubicBezTo>
                <a:cubicBezTo>
                  <a:pt x="89836" y="20022"/>
                  <a:pt x="89545" y="19397"/>
                  <a:pt x="89255" y="18701"/>
                </a:cubicBezTo>
                <a:close/>
                <a:moveTo>
                  <a:pt x="74033" y="17196"/>
                </a:moveTo>
                <a:cubicBezTo>
                  <a:pt x="74173" y="17927"/>
                  <a:pt x="74358" y="18701"/>
                  <a:pt x="74578" y="19467"/>
                </a:cubicBezTo>
                <a:cubicBezTo>
                  <a:pt x="73988" y="19837"/>
                  <a:pt x="73407" y="20242"/>
                  <a:pt x="72818" y="20718"/>
                </a:cubicBezTo>
                <a:cubicBezTo>
                  <a:pt x="72633" y="19978"/>
                  <a:pt x="72448" y="19283"/>
                  <a:pt x="72272" y="18552"/>
                </a:cubicBezTo>
                <a:cubicBezTo>
                  <a:pt x="72818" y="18041"/>
                  <a:pt x="73407" y="17601"/>
                  <a:pt x="74033" y="17196"/>
                </a:cubicBezTo>
                <a:close/>
                <a:moveTo>
                  <a:pt x="8329" y="18701"/>
                </a:moveTo>
                <a:cubicBezTo>
                  <a:pt x="8839" y="18807"/>
                  <a:pt x="9323" y="18957"/>
                  <a:pt x="9799" y="19098"/>
                </a:cubicBezTo>
                <a:cubicBezTo>
                  <a:pt x="10089" y="19212"/>
                  <a:pt x="10345" y="19318"/>
                  <a:pt x="10644" y="19467"/>
                </a:cubicBezTo>
                <a:cubicBezTo>
                  <a:pt x="10125" y="19908"/>
                  <a:pt x="9614" y="20348"/>
                  <a:pt x="9024" y="20788"/>
                </a:cubicBezTo>
                <a:lnTo>
                  <a:pt x="7704" y="20462"/>
                </a:lnTo>
                <a:cubicBezTo>
                  <a:pt x="7343" y="20348"/>
                  <a:pt x="6973" y="20277"/>
                  <a:pt x="6603" y="20198"/>
                </a:cubicBezTo>
                <a:cubicBezTo>
                  <a:pt x="7228" y="19688"/>
                  <a:pt x="7783" y="19212"/>
                  <a:pt x="8329" y="18701"/>
                </a:cubicBezTo>
                <a:close/>
                <a:moveTo>
                  <a:pt x="61443" y="17742"/>
                </a:moveTo>
                <a:lnTo>
                  <a:pt x="61443" y="17742"/>
                </a:lnTo>
                <a:cubicBezTo>
                  <a:pt x="61408" y="18261"/>
                  <a:pt x="61372" y="18737"/>
                  <a:pt x="61408" y="19247"/>
                </a:cubicBezTo>
                <a:cubicBezTo>
                  <a:pt x="60677" y="19802"/>
                  <a:pt x="59902" y="20383"/>
                  <a:pt x="59136" y="20902"/>
                </a:cubicBezTo>
                <a:cubicBezTo>
                  <a:pt x="59136" y="20462"/>
                  <a:pt x="59171" y="19978"/>
                  <a:pt x="59207" y="19538"/>
                </a:cubicBezTo>
                <a:cubicBezTo>
                  <a:pt x="59946" y="18957"/>
                  <a:pt x="60712" y="18367"/>
                  <a:pt x="61443" y="17742"/>
                </a:cubicBezTo>
                <a:close/>
                <a:moveTo>
                  <a:pt x="89175" y="18701"/>
                </a:moveTo>
                <a:cubicBezTo>
                  <a:pt x="89439" y="19397"/>
                  <a:pt x="89730" y="20022"/>
                  <a:pt x="90056" y="20603"/>
                </a:cubicBezTo>
                <a:cubicBezTo>
                  <a:pt x="88920" y="20682"/>
                  <a:pt x="87820" y="20788"/>
                  <a:pt x="86719" y="20938"/>
                </a:cubicBezTo>
                <a:cubicBezTo>
                  <a:pt x="86428" y="20277"/>
                  <a:pt x="86173" y="19617"/>
                  <a:pt x="85918" y="18922"/>
                </a:cubicBezTo>
                <a:cubicBezTo>
                  <a:pt x="87054" y="18807"/>
                  <a:pt x="88154" y="18737"/>
                  <a:pt x="89175" y="18701"/>
                </a:cubicBezTo>
                <a:close/>
                <a:moveTo>
                  <a:pt x="92626" y="18842"/>
                </a:moveTo>
                <a:lnTo>
                  <a:pt x="92626" y="18842"/>
                </a:lnTo>
                <a:cubicBezTo>
                  <a:pt x="92917" y="18878"/>
                  <a:pt x="93252" y="18922"/>
                  <a:pt x="93542" y="18992"/>
                </a:cubicBezTo>
                <a:cubicBezTo>
                  <a:pt x="94282" y="19098"/>
                  <a:pt x="94977" y="19247"/>
                  <a:pt x="95637" y="19432"/>
                </a:cubicBezTo>
                <a:cubicBezTo>
                  <a:pt x="95998" y="19943"/>
                  <a:pt x="96368" y="20497"/>
                  <a:pt x="96738" y="20973"/>
                </a:cubicBezTo>
                <a:cubicBezTo>
                  <a:pt x="96218" y="20902"/>
                  <a:pt x="95743" y="20788"/>
                  <a:pt x="95232" y="20753"/>
                </a:cubicBezTo>
                <a:cubicBezTo>
                  <a:pt x="94678" y="20682"/>
                  <a:pt x="94167" y="20638"/>
                  <a:pt x="93621" y="20603"/>
                </a:cubicBezTo>
                <a:cubicBezTo>
                  <a:pt x="93252" y="20057"/>
                  <a:pt x="92917" y="19467"/>
                  <a:pt x="92626" y="18842"/>
                </a:cubicBezTo>
                <a:close/>
                <a:moveTo>
                  <a:pt x="104767" y="19212"/>
                </a:moveTo>
                <a:lnTo>
                  <a:pt x="104767" y="19212"/>
                </a:lnTo>
                <a:cubicBezTo>
                  <a:pt x="105683" y="19397"/>
                  <a:pt x="106642" y="19503"/>
                  <a:pt x="107628" y="19617"/>
                </a:cubicBezTo>
                <a:cubicBezTo>
                  <a:pt x="108033" y="20093"/>
                  <a:pt x="108474" y="20533"/>
                  <a:pt x="108914" y="20973"/>
                </a:cubicBezTo>
                <a:cubicBezTo>
                  <a:pt x="107884" y="20902"/>
                  <a:pt x="106933" y="20753"/>
                  <a:pt x="106017" y="20603"/>
                </a:cubicBezTo>
                <a:cubicBezTo>
                  <a:pt x="105542" y="20128"/>
                  <a:pt x="105137" y="19652"/>
                  <a:pt x="104767" y="19212"/>
                </a:cubicBezTo>
                <a:close/>
                <a:moveTo>
                  <a:pt x="63794" y="17381"/>
                </a:moveTo>
                <a:cubicBezTo>
                  <a:pt x="63829" y="17962"/>
                  <a:pt x="63908" y="18587"/>
                  <a:pt x="64014" y="19212"/>
                </a:cubicBezTo>
                <a:cubicBezTo>
                  <a:pt x="63248" y="19837"/>
                  <a:pt x="62438" y="20418"/>
                  <a:pt x="61628" y="21008"/>
                </a:cubicBezTo>
                <a:cubicBezTo>
                  <a:pt x="61557" y="20418"/>
                  <a:pt x="61522" y="19872"/>
                  <a:pt x="61487" y="19283"/>
                </a:cubicBezTo>
                <a:cubicBezTo>
                  <a:pt x="62288" y="18657"/>
                  <a:pt x="63063" y="18041"/>
                  <a:pt x="63794" y="17381"/>
                </a:cubicBezTo>
                <a:close/>
                <a:moveTo>
                  <a:pt x="17317" y="18261"/>
                </a:moveTo>
                <a:cubicBezTo>
                  <a:pt x="17608" y="18842"/>
                  <a:pt x="17943" y="19432"/>
                  <a:pt x="18233" y="20022"/>
                </a:cubicBezTo>
                <a:cubicBezTo>
                  <a:pt x="18268" y="20093"/>
                  <a:pt x="18303" y="20163"/>
                  <a:pt x="18303" y="20242"/>
                </a:cubicBezTo>
                <a:cubicBezTo>
                  <a:pt x="18198" y="20533"/>
                  <a:pt x="18013" y="20788"/>
                  <a:pt x="17828" y="21079"/>
                </a:cubicBezTo>
                <a:cubicBezTo>
                  <a:pt x="17467" y="20533"/>
                  <a:pt x="17062" y="19943"/>
                  <a:pt x="16657" y="19432"/>
                </a:cubicBezTo>
                <a:cubicBezTo>
                  <a:pt x="16912" y="19062"/>
                  <a:pt x="17133" y="18657"/>
                  <a:pt x="17317" y="18261"/>
                </a:cubicBezTo>
                <a:close/>
                <a:moveTo>
                  <a:pt x="59242" y="18552"/>
                </a:moveTo>
                <a:cubicBezTo>
                  <a:pt x="59207" y="18842"/>
                  <a:pt x="59136" y="19177"/>
                  <a:pt x="59101" y="19503"/>
                </a:cubicBezTo>
                <a:cubicBezTo>
                  <a:pt x="58361" y="20057"/>
                  <a:pt x="57631" y="20638"/>
                  <a:pt x="56900" y="21158"/>
                </a:cubicBezTo>
                <a:cubicBezTo>
                  <a:pt x="56970" y="20858"/>
                  <a:pt x="57041" y="20533"/>
                  <a:pt x="57120" y="20242"/>
                </a:cubicBezTo>
                <a:cubicBezTo>
                  <a:pt x="57816" y="19652"/>
                  <a:pt x="58546" y="19098"/>
                  <a:pt x="59242" y="18552"/>
                </a:cubicBezTo>
                <a:close/>
                <a:moveTo>
                  <a:pt x="17467" y="12609"/>
                </a:moveTo>
                <a:cubicBezTo>
                  <a:pt x="18198" y="13965"/>
                  <a:pt x="18708" y="15470"/>
                  <a:pt x="19184" y="17011"/>
                </a:cubicBezTo>
                <a:cubicBezTo>
                  <a:pt x="19529" y="18023"/>
                  <a:pt x="19864" y="19059"/>
                  <a:pt x="20280" y="20056"/>
                </a:cubicBezTo>
                <a:lnTo>
                  <a:pt x="20280" y="20056"/>
                </a:lnTo>
                <a:lnTo>
                  <a:pt x="20179" y="20022"/>
                </a:lnTo>
                <a:cubicBezTo>
                  <a:pt x="20108" y="20277"/>
                  <a:pt x="20064" y="20497"/>
                  <a:pt x="19994" y="20718"/>
                </a:cubicBezTo>
                <a:cubicBezTo>
                  <a:pt x="19959" y="20902"/>
                  <a:pt x="19923" y="21079"/>
                  <a:pt x="19888" y="21263"/>
                </a:cubicBezTo>
                <a:cubicBezTo>
                  <a:pt x="19518" y="20497"/>
                  <a:pt x="19184" y="19688"/>
                  <a:pt x="18893" y="18922"/>
                </a:cubicBezTo>
                <a:cubicBezTo>
                  <a:pt x="18964" y="18701"/>
                  <a:pt x="19043" y="18481"/>
                  <a:pt x="19078" y="18261"/>
                </a:cubicBezTo>
                <a:cubicBezTo>
                  <a:pt x="19149" y="18041"/>
                  <a:pt x="19228" y="17821"/>
                  <a:pt x="19263" y="17601"/>
                </a:cubicBezTo>
                <a:lnTo>
                  <a:pt x="19184" y="17557"/>
                </a:lnTo>
                <a:cubicBezTo>
                  <a:pt x="19113" y="17777"/>
                  <a:pt x="19078" y="17997"/>
                  <a:pt x="19008" y="18261"/>
                </a:cubicBezTo>
                <a:cubicBezTo>
                  <a:pt x="18964" y="18402"/>
                  <a:pt x="18893" y="18587"/>
                  <a:pt x="18858" y="18772"/>
                </a:cubicBezTo>
                <a:cubicBezTo>
                  <a:pt x="18823" y="18737"/>
                  <a:pt x="18823" y="18701"/>
                  <a:pt x="18823" y="18657"/>
                </a:cubicBezTo>
                <a:cubicBezTo>
                  <a:pt x="18524" y="17962"/>
                  <a:pt x="18268" y="17231"/>
                  <a:pt x="17978" y="16571"/>
                </a:cubicBezTo>
                <a:cubicBezTo>
                  <a:pt x="18048" y="16236"/>
                  <a:pt x="18163" y="15875"/>
                  <a:pt x="18268" y="15541"/>
                </a:cubicBezTo>
                <a:cubicBezTo>
                  <a:pt x="18303" y="15400"/>
                  <a:pt x="18383" y="15215"/>
                  <a:pt x="18418" y="15030"/>
                </a:cubicBezTo>
                <a:lnTo>
                  <a:pt x="18347" y="15030"/>
                </a:lnTo>
                <a:cubicBezTo>
                  <a:pt x="18303" y="15180"/>
                  <a:pt x="18233" y="15356"/>
                  <a:pt x="18198" y="15541"/>
                </a:cubicBezTo>
                <a:cubicBezTo>
                  <a:pt x="18083" y="15840"/>
                  <a:pt x="18013" y="16131"/>
                  <a:pt x="17907" y="16421"/>
                </a:cubicBezTo>
                <a:cubicBezTo>
                  <a:pt x="17608" y="15726"/>
                  <a:pt x="17247" y="15065"/>
                  <a:pt x="16842" y="14405"/>
                </a:cubicBezTo>
                <a:cubicBezTo>
                  <a:pt x="17062" y="13815"/>
                  <a:pt x="17247" y="13234"/>
                  <a:pt x="17423" y="12644"/>
                </a:cubicBezTo>
                <a:lnTo>
                  <a:pt x="17467" y="12609"/>
                </a:lnTo>
                <a:close/>
                <a:moveTo>
                  <a:pt x="66030" y="17487"/>
                </a:moveTo>
                <a:cubicBezTo>
                  <a:pt x="66144" y="18217"/>
                  <a:pt x="66285" y="18957"/>
                  <a:pt x="66470" y="19688"/>
                </a:cubicBezTo>
                <a:cubicBezTo>
                  <a:pt x="65845" y="20242"/>
                  <a:pt x="65185" y="20788"/>
                  <a:pt x="64524" y="21299"/>
                </a:cubicBezTo>
                <a:cubicBezTo>
                  <a:pt x="64348" y="20603"/>
                  <a:pt x="64198" y="19908"/>
                  <a:pt x="64084" y="19247"/>
                </a:cubicBezTo>
                <a:cubicBezTo>
                  <a:pt x="64744" y="18701"/>
                  <a:pt x="65405" y="18112"/>
                  <a:pt x="66030" y="17487"/>
                </a:cubicBezTo>
                <a:close/>
                <a:moveTo>
                  <a:pt x="100365" y="18957"/>
                </a:moveTo>
                <a:lnTo>
                  <a:pt x="100365" y="18957"/>
                </a:lnTo>
                <a:cubicBezTo>
                  <a:pt x="101210" y="19362"/>
                  <a:pt x="102091" y="19688"/>
                  <a:pt x="103042" y="19978"/>
                </a:cubicBezTo>
                <a:cubicBezTo>
                  <a:pt x="103447" y="20418"/>
                  <a:pt x="103852" y="20858"/>
                  <a:pt x="104327" y="21299"/>
                </a:cubicBezTo>
                <a:cubicBezTo>
                  <a:pt x="103341" y="21008"/>
                  <a:pt x="102425" y="20682"/>
                  <a:pt x="101580" y="20313"/>
                </a:cubicBezTo>
                <a:cubicBezTo>
                  <a:pt x="101175" y="19872"/>
                  <a:pt x="100770" y="19432"/>
                  <a:pt x="100365" y="18957"/>
                </a:cubicBezTo>
                <a:close/>
                <a:moveTo>
                  <a:pt x="68046" y="18182"/>
                </a:moveTo>
                <a:cubicBezTo>
                  <a:pt x="68160" y="18772"/>
                  <a:pt x="68310" y="19362"/>
                  <a:pt x="68451" y="19943"/>
                </a:cubicBezTo>
                <a:cubicBezTo>
                  <a:pt x="67975" y="20462"/>
                  <a:pt x="67500" y="20973"/>
                  <a:pt x="66989" y="21413"/>
                </a:cubicBezTo>
                <a:cubicBezTo>
                  <a:pt x="66840" y="20858"/>
                  <a:pt x="66690" y="20277"/>
                  <a:pt x="66549" y="19723"/>
                </a:cubicBezTo>
                <a:cubicBezTo>
                  <a:pt x="67060" y="19212"/>
                  <a:pt x="67570" y="18701"/>
                  <a:pt x="68046" y="18182"/>
                </a:cubicBezTo>
                <a:close/>
                <a:moveTo>
                  <a:pt x="14122" y="19212"/>
                </a:moveTo>
                <a:cubicBezTo>
                  <a:pt x="14641" y="19617"/>
                  <a:pt x="15116" y="20057"/>
                  <a:pt x="15592" y="20533"/>
                </a:cubicBezTo>
                <a:lnTo>
                  <a:pt x="15557" y="20568"/>
                </a:lnTo>
                <a:cubicBezTo>
                  <a:pt x="15222" y="20858"/>
                  <a:pt x="14861" y="21158"/>
                  <a:pt x="14456" y="21448"/>
                </a:cubicBezTo>
                <a:cubicBezTo>
                  <a:pt x="13901" y="21079"/>
                  <a:pt x="13356" y="20753"/>
                  <a:pt x="12801" y="20418"/>
                </a:cubicBezTo>
                <a:cubicBezTo>
                  <a:pt x="13206" y="20093"/>
                  <a:pt x="13576" y="19758"/>
                  <a:pt x="13946" y="19397"/>
                </a:cubicBezTo>
                <a:cubicBezTo>
                  <a:pt x="14016" y="19318"/>
                  <a:pt x="14051" y="19283"/>
                  <a:pt x="14122" y="19212"/>
                </a:cubicBezTo>
                <a:close/>
                <a:moveTo>
                  <a:pt x="85839" y="18922"/>
                </a:moveTo>
                <a:cubicBezTo>
                  <a:pt x="86059" y="19617"/>
                  <a:pt x="86314" y="20277"/>
                  <a:pt x="86649" y="20938"/>
                </a:cubicBezTo>
                <a:cubicBezTo>
                  <a:pt x="85654" y="21079"/>
                  <a:pt x="84703" y="21228"/>
                  <a:pt x="83752" y="21378"/>
                </a:cubicBezTo>
                <a:cubicBezTo>
                  <a:pt x="83532" y="21413"/>
                  <a:pt x="83347" y="21448"/>
                  <a:pt x="83162" y="21484"/>
                </a:cubicBezTo>
                <a:cubicBezTo>
                  <a:pt x="82872" y="20823"/>
                  <a:pt x="82652" y="20093"/>
                  <a:pt x="82467" y="19397"/>
                </a:cubicBezTo>
                <a:cubicBezTo>
                  <a:pt x="82907" y="19318"/>
                  <a:pt x="83347" y="19247"/>
                  <a:pt x="83823" y="19177"/>
                </a:cubicBezTo>
                <a:cubicBezTo>
                  <a:pt x="84518" y="19062"/>
                  <a:pt x="85178" y="18992"/>
                  <a:pt x="85839" y="18922"/>
                </a:cubicBezTo>
                <a:close/>
                <a:moveTo>
                  <a:pt x="10750" y="19503"/>
                </a:moveTo>
                <a:cubicBezTo>
                  <a:pt x="11375" y="19758"/>
                  <a:pt x="12035" y="20093"/>
                  <a:pt x="12625" y="20418"/>
                </a:cubicBezTo>
                <a:cubicBezTo>
                  <a:pt x="12185" y="20823"/>
                  <a:pt x="11701" y="21158"/>
                  <a:pt x="11225" y="21519"/>
                </a:cubicBezTo>
                <a:cubicBezTo>
                  <a:pt x="10530" y="21263"/>
                  <a:pt x="9834" y="21043"/>
                  <a:pt x="9139" y="20823"/>
                </a:cubicBezTo>
                <a:cubicBezTo>
                  <a:pt x="9684" y="20383"/>
                  <a:pt x="10239" y="19943"/>
                  <a:pt x="10750" y="19503"/>
                </a:cubicBezTo>
                <a:close/>
                <a:moveTo>
                  <a:pt x="76709" y="18437"/>
                </a:moveTo>
                <a:cubicBezTo>
                  <a:pt x="76779" y="18878"/>
                  <a:pt x="76894" y="19283"/>
                  <a:pt x="76999" y="19723"/>
                </a:cubicBezTo>
                <a:cubicBezTo>
                  <a:pt x="77114" y="20022"/>
                  <a:pt x="77184" y="20348"/>
                  <a:pt x="77255" y="20638"/>
                </a:cubicBezTo>
                <a:cubicBezTo>
                  <a:pt x="76559" y="20938"/>
                  <a:pt x="75899" y="21228"/>
                  <a:pt x="75274" y="21598"/>
                </a:cubicBezTo>
                <a:cubicBezTo>
                  <a:pt x="75239" y="21448"/>
                  <a:pt x="75203" y="21343"/>
                  <a:pt x="75168" y="21193"/>
                </a:cubicBezTo>
                <a:cubicBezTo>
                  <a:pt x="74983" y="20603"/>
                  <a:pt x="74834" y="20057"/>
                  <a:pt x="74693" y="19503"/>
                </a:cubicBezTo>
                <a:cubicBezTo>
                  <a:pt x="75309" y="19098"/>
                  <a:pt x="75969" y="18737"/>
                  <a:pt x="76709" y="18437"/>
                </a:cubicBezTo>
                <a:close/>
                <a:moveTo>
                  <a:pt x="99045" y="19062"/>
                </a:moveTo>
                <a:lnTo>
                  <a:pt x="99045" y="19062"/>
                </a:lnTo>
                <a:cubicBezTo>
                  <a:pt x="99485" y="19318"/>
                  <a:pt x="99925" y="19582"/>
                  <a:pt x="100365" y="19802"/>
                </a:cubicBezTo>
                <a:cubicBezTo>
                  <a:pt x="100735" y="20022"/>
                  <a:pt x="101140" y="20198"/>
                  <a:pt x="101545" y="20383"/>
                </a:cubicBezTo>
                <a:cubicBezTo>
                  <a:pt x="101941" y="20823"/>
                  <a:pt x="102381" y="21228"/>
                  <a:pt x="102786" y="21633"/>
                </a:cubicBezTo>
                <a:cubicBezTo>
                  <a:pt x="102566" y="21519"/>
                  <a:pt x="102346" y="21448"/>
                  <a:pt x="102161" y="21343"/>
                </a:cubicBezTo>
                <a:cubicBezTo>
                  <a:pt x="101501" y="21043"/>
                  <a:pt x="100841" y="20718"/>
                  <a:pt x="100224" y="20383"/>
                </a:cubicBezTo>
                <a:cubicBezTo>
                  <a:pt x="99855" y="19978"/>
                  <a:pt x="99450" y="19538"/>
                  <a:pt x="99045" y="19062"/>
                </a:cubicBezTo>
                <a:close/>
                <a:moveTo>
                  <a:pt x="70071" y="18147"/>
                </a:moveTo>
                <a:cubicBezTo>
                  <a:pt x="70212" y="18807"/>
                  <a:pt x="70396" y="19432"/>
                  <a:pt x="70546" y="20057"/>
                </a:cubicBezTo>
                <a:cubicBezTo>
                  <a:pt x="70176" y="20418"/>
                  <a:pt x="69807" y="20823"/>
                  <a:pt x="69446" y="21263"/>
                </a:cubicBezTo>
                <a:cubicBezTo>
                  <a:pt x="69296" y="21413"/>
                  <a:pt x="69190" y="21563"/>
                  <a:pt x="69041" y="21704"/>
                </a:cubicBezTo>
                <a:cubicBezTo>
                  <a:pt x="68891" y="21123"/>
                  <a:pt x="68706" y="20533"/>
                  <a:pt x="68565" y="19978"/>
                </a:cubicBezTo>
                <a:cubicBezTo>
                  <a:pt x="68821" y="19688"/>
                  <a:pt x="69076" y="19397"/>
                  <a:pt x="69296" y="19098"/>
                </a:cubicBezTo>
                <a:cubicBezTo>
                  <a:pt x="69551" y="18772"/>
                  <a:pt x="69807" y="18481"/>
                  <a:pt x="70071" y="18147"/>
                </a:cubicBezTo>
                <a:close/>
                <a:moveTo>
                  <a:pt x="97178" y="18842"/>
                </a:moveTo>
                <a:cubicBezTo>
                  <a:pt x="97838" y="19177"/>
                  <a:pt x="98499" y="19538"/>
                  <a:pt x="99194" y="19908"/>
                </a:cubicBezTo>
                <a:cubicBezTo>
                  <a:pt x="99520" y="20093"/>
                  <a:pt x="99855" y="20277"/>
                  <a:pt x="100180" y="20418"/>
                </a:cubicBezTo>
                <a:cubicBezTo>
                  <a:pt x="100480" y="20788"/>
                  <a:pt x="100770" y="21079"/>
                  <a:pt x="101025" y="21343"/>
                </a:cubicBezTo>
                <a:cubicBezTo>
                  <a:pt x="101175" y="21448"/>
                  <a:pt x="101281" y="21598"/>
                  <a:pt x="101430" y="21704"/>
                </a:cubicBezTo>
                <a:cubicBezTo>
                  <a:pt x="101360" y="21668"/>
                  <a:pt x="101281" y="21633"/>
                  <a:pt x="101210" y="21598"/>
                </a:cubicBezTo>
                <a:cubicBezTo>
                  <a:pt x="100260" y="21158"/>
                  <a:pt x="99344" y="20718"/>
                  <a:pt x="98384" y="20313"/>
                </a:cubicBezTo>
                <a:cubicBezTo>
                  <a:pt x="97979" y="19837"/>
                  <a:pt x="97583" y="19362"/>
                  <a:pt x="97178" y="18842"/>
                </a:cubicBezTo>
                <a:close/>
                <a:moveTo>
                  <a:pt x="3451" y="19837"/>
                </a:moveTo>
                <a:cubicBezTo>
                  <a:pt x="4481" y="19943"/>
                  <a:pt x="5467" y="20093"/>
                  <a:pt x="6418" y="20277"/>
                </a:cubicBezTo>
                <a:cubicBezTo>
                  <a:pt x="5837" y="20753"/>
                  <a:pt x="5212" y="21228"/>
                  <a:pt x="4552" y="21739"/>
                </a:cubicBezTo>
                <a:cubicBezTo>
                  <a:pt x="3522" y="21563"/>
                  <a:pt x="2500" y="21448"/>
                  <a:pt x="1470" y="21343"/>
                </a:cubicBezTo>
                <a:cubicBezTo>
                  <a:pt x="2166" y="20858"/>
                  <a:pt x="2826" y="20348"/>
                  <a:pt x="3451" y="19837"/>
                </a:cubicBezTo>
                <a:close/>
                <a:moveTo>
                  <a:pt x="95778" y="19467"/>
                </a:moveTo>
                <a:lnTo>
                  <a:pt x="95778" y="19467"/>
                </a:lnTo>
                <a:cubicBezTo>
                  <a:pt x="96659" y="19723"/>
                  <a:pt x="97504" y="20057"/>
                  <a:pt x="98349" y="20383"/>
                </a:cubicBezTo>
                <a:cubicBezTo>
                  <a:pt x="98754" y="20858"/>
                  <a:pt x="99159" y="21343"/>
                  <a:pt x="99599" y="21783"/>
                </a:cubicBezTo>
                <a:cubicBezTo>
                  <a:pt x="98719" y="21484"/>
                  <a:pt x="97803" y="21193"/>
                  <a:pt x="96844" y="21008"/>
                </a:cubicBezTo>
                <a:cubicBezTo>
                  <a:pt x="96483" y="20497"/>
                  <a:pt x="96113" y="19978"/>
                  <a:pt x="95778" y="19467"/>
                </a:cubicBezTo>
                <a:close/>
                <a:moveTo>
                  <a:pt x="16622" y="19503"/>
                </a:moveTo>
                <a:cubicBezTo>
                  <a:pt x="17027" y="20022"/>
                  <a:pt x="17388" y="20603"/>
                  <a:pt x="17793" y="21158"/>
                </a:cubicBezTo>
                <a:cubicBezTo>
                  <a:pt x="17573" y="21378"/>
                  <a:pt x="17353" y="21633"/>
                  <a:pt x="17097" y="21853"/>
                </a:cubicBezTo>
                <a:lnTo>
                  <a:pt x="17062" y="21889"/>
                </a:lnTo>
                <a:cubicBezTo>
                  <a:pt x="17027" y="21853"/>
                  <a:pt x="16983" y="21818"/>
                  <a:pt x="16948" y="21783"/>
                </a:cubicBezTo>
                <a:cubicBezTo>
                  <a:pt x="16543" y="21343"/>
                  <a:pt x="16147" y="20938"/>
                  <a:pt x="15706" y="20533"/>
                </a:cubicBezTo>
                <a:cubicBezTo>
                  <a:pt x="16067" y="20198"/>
                  <a:pt x="16367" y="19872"/>
                  <a:pt x="16622" y="19503"/>
                </a:cubicBezTo>
                <a:close/>
                <a:moveTo>
                  <a:pt x="103191" y="20022"/>
                </a:moveTo>
                <a:lnTo>
                  <a:pt x="103191" y="20022"/>
                </a:lnTo>
                <a:cubicBezTo>
                  <a:pt x="104072" y="20277"/>
                  <a:pt x="104987" y="20497"/>
                  <a:pt x="105982" y="20682"/>
                </a:cubicBezTo>
                <a:cubicBezTo>
                  <a:pt x="106387" y="21123"/>
                  <a:pt x="106862" y="21563"/>
                  <a:pt x="107338" y="22003"/>
                </a:cubicBezTo>
                <a:cubicBezTo>
                  <a:pt x="106343" y="21818"/>
                  <a:pt x="105392" y="21598"/>
                  <a:pt x="104512" y="21343"/>
                </a:cubicBezTo>
                <a:cubicBezTo>
                  <a:pt x="104036" y="20902"/>
                  <a:pt x="103596" y="20462"/>
                  <a:pt x="103191" y="20022"/>
                </a:cubicBezTo>
                <a:close/>
                <a:moveTo>
                  <a:pt x="72192" y="18622"/>
                </a:moveTo>
                <a:cubicBezTo>
                  <a:pt x="72377" y="19318"/>
                  <a:pt x="72562" y="20057"/>
                  <a:pt x="72747" y="20788"/>
                </a:cubicBezTo>
                <a:cubicBezTo>
                  <a:pt x="72228" y="21193"/>
                  <a:pt x="71752" y="21633"/>
                  <a:pt x="71242" y="22109"/>
                </a:cubicBezTo>
                <a:cubicBezTo>
                  <a:pt x="71022" y="21448"/>
                  <a:pt x="70837" y="20753"/>
                  <a:pt x="70652" y="20057"/>
                </a:cubicBezTo>
                <a:cubicBezTo>
                  <a:pt x="71171" y="19538"/>
                  <a:pt x="71682" y="19062"/>
                  <a:pt x="72192" y="18622"/>
                </a:cubicBezTo>
                <a:close/>
                <a:moveTo>
                  <a:pt x="82352" y="19432"/>
                </a:moveTo>
                <a:cubicBezTo>
                  <a:pt x="82572" y="20128"/>
                  <a:pt x="82792" y="20823"/>
                  <a:pt x="83057" y="21519"/>
                </a:cubicBezTo>
                <a:cubicBezTo>
                  <a:pt x="82027" y="21704"/>
                  <a:pt x="81076" y="21889"/>
                  <a:pt x="80195" y="22109"/>
                </a:cubicBezTo>
                <a:cubicBezTo>
                  <a:pt x="79931" y="21413"/>
                  <a:pt x="79711" y="20718"/>
                  <a:pt x="79535" y="20022"/>
                </a:cubicBezTo>
                <a:cubicBezTo>
                  <a:pt x="80415" y="19802"/>
                  <a:pt x="81331" y="19617"/>
                  <a:pt x="82352" y="19432"/>
                </a:cubicBezTo>
                <a:close/>
                <a:moveTo>
                  <a:pt x="6533" y="20277"/>
                </a:moveTo>
                <a:cubicBezTo>
                  <a:pt x="6938" y="20348"/>
                  <a:pt x="7299" y="20462"/>
                  <a:pt x="7704" y="20533"/>
                </a:cubicBezTo>
                <a:cubicBezTo>
                  <a:pt x="8108" y="20638"/>
                  <a:pt x="8549" y="20753"/>
                  <a:pt x="8954" y="20858"/>
                </a:cubicBezTo>
                <a:cubicBezTo>
                  <a:pt x="8399" y="21343"/>
                  <a:pt x="7783" y="21783"/>
                  <a:pt x="7158" y="22223"/>
                </a:cubicBezTo>
                <a:cubicBezTo>
                  <a:pt x="6603" y="22109"/>
                  <a:pt x="6022" y="22003"/>
                  <a:pt x="5467" y="21889"/>
                </a:cubicBezTo>
                <a:cubicBezTo>
                  <a:pt x="5212" y="21853"/>
                  <a:pt x="4957" y="21818"/>
                  <a:pt x="4701" y="21783"/>
                </a:cubicBezTo>
                <a:cubicBezTo>
                  <a:pt x="5318" y="21263"/>
                  <a:pt x="5943" y="20753"/>
                  <a:pt x="6533" y="20277"/>
                </a:cubicBezTo>
                <a:close/>
                <a:moveTo>
                  <a:pt x="18858" y="19027"/>
                </a:moveTo>
                <a:cubicBezTo>
                  <a:pt x="19149" y="19837"/>
                  <a:pt x="19483" y="20603"/>
                  <a:pt x="19844" y="21378"/>
                </a:cubicBezTo>
                <a:cubicBezTo>
                  <a:pt x="19739" y="21668"/>
                  <a:pt x="19624" y="21959"/>
                  <a:pt x="19483" y="22258"/>
                </a:cubicBezTo>
                <a:cubicBezTo>
                  <a:pt x="19113" y="21598"/>
                  <a:pt x="18744" y="20902"/>
                  <a:pt x="18418" y="20242"/>
                </a:cubicBezTo>
                <a:cubicBezTo>
                  <a:pt x="18603" y="19837"/>
                  <a:pt x="18744" y="19432"/>
                  <a:pt x="18858" y="19027"/>
                </a:cubicBezTo>
                <a:close/>
                <a:moveTo>
                  <a:pt x="12731" y="20497"/>
                </a:moveTo>
                <a:cubicBezTo>
                  <a:pt x="13285" y="20788"/>
                  <a:pt x="13831" y="21158"/>
                  <a:pt x="14386" y="21484"/>
                </a:cubicBezTo>
                <a:cubicBezTo>
                  <a:pt x="14016" y="21783"/>
                  <a:pt x="13611" y="22038"/>
                  <a:pt x="13206" y="22293"/>
                </a:cubicBezTo>
                <a:cubicBezTo>
                  <a:pt x="12581" y="22038"/>
                  <a:pt x="11965" y="21783"/>
                  <a:pt x="11304" y="21563"/>
                </a:cubicBezTo>
                <a:cubicBezTo>
                  <a:pt x="11780" y="21228"/>
                  <a:pt x="12255" y="20858"/>
                  <a:pt x="12731" y="20497"/>
                </a:cubicBezTo>
                <a:close/>
                <a:moveTo>
                  <a:pt x="91878" y="20649"/>
                </a:moveTo>
                <a:cubicBezTo>
                  <a:pt x="92442" y="20649"/>
                  <a:pt x="93009" y="20660"/>
                  <a:pt x="93577" y="20682"/>
                </a:cubicBezTo>
                <a:cubicBezTo>
                  <a:pt x="93912" y="21228"/>
                  <a:pt x="94317" y="21783"/>
                  <a:pt x="94722" y="22293"/>
                </a:cubicBezTo>
                <a:cubicBezTo>
                  <a:pt x="94505" y="22287"/>
                  <a:pt x="94290" y="22284"/>
                  <a:pt x="94077" y="22284"/>
                </a:cubicBezTo>
                <a:cubicBezTo>
                  <a:pt x="93125" y="22284"/>
                  <a:pt x="92198" y="22342"/>
                  <a:pt x="91271" y="22399"/>
                </a:cubicBezTo>
                <a:cubicBezTo>
                  <a:pt x="90866" y="21889"/>
                  <a:pt x="90540" y="21299"/>
                  <a:pt x="90205" y="20682"/>
                </a:cubicBezTo>
                <a:cubicBezTo>
                  <a:pt x="90756" y="20660"/>
                  <a:pt x="91315" y="20649"/>
                  <a:pt x="91878" y="20649"/>
                </a:cubicBezTo>
                <a:close/>
                <a:moveTo>
                  <a:pt x="15662" y="20603"/>
                </a:moveTo>
                <a:cubicBezTo>
                  <a:pt x="16067" y="21008"/>
                  <a:pt x="16472" y="21413"/>
                  <a:pt x="16912" y="21818"/>
                </a:cubicBezTo>
                <a:cubicBezTo>
                  <a:pt x="16912" y="21853"/>
                  <a:pt x="16948" y="21889"/>
                  <a:pt x="16983" y="21924"/>
                </a:cubicBezTo>
                <a:cubicBezTo>
                  <a:pt x="16728" y="22144"/>
                  <a:pt x="16402" y="22329"/>
                  <a:pt x="16067" y="22514"/>
                </a:cubicBezTo>
                <a:cubicBezTo>
                  <a:pt x="16032" y="22478"/>
                  <a:pt x="15997" y="22478"/>
                  <a:pt x="15962" y="22443"/>
                </a:cubicBezTo>
                <a:cubicBezTo>
                  <a:pt x="15486" y="22109"/>
                  <a:pt x="15002" y="21818"/>
                  <a:pt x="14527" y="21484"/>
                </a:cubicBezTo>
                <a:cubicBezTo>
                  <a:pt x="14932" y="21228"/>
                  <a:pt x="15266" y="20938"/>
                  <a:pt x="15592" y="20638"/>
                </a:cubicBezTo>
                <a:cubicBezTo>
                  <a:pt x="15627" y="20603"/>
                  <a:pt x="15627" y="20603"/>
                  <a:pt x="15662" y="20603"/>
                </a:cubicBezTo>
                <a:close/>
                <a:moveTo>
                  <a:pt x="93692" y="20682"/>
                </a:moveTo>
                <a:lnTo>
                  <a:pt x="93692" y="20682"/>
                </a:lnTo>
                <a:cubicBezTo>
                  <a:pt x="94202" y="20718"/>
                  <a:pt x="94722" y="20753"/>
                  <a:pt x="95232" y="20823"/>
                </a:cubicBezTo>
                <a:cubicBezTo>
                  <a:pt x="95743" y="20902"/>
                  <a:pt x="96298" y="20973"/>
                  <a:pt x="96808" y="21079"/>
                </a:cubicBezTo>
                <a:cubicBezTo>
                  <a:pt x="97213" y="21598"/>
                  <a:pt x="97618" y="22073"/>
                  <a:pt x="98023" y="22549"/>
                </a:cubicBezTo>
                <a:cubicBezTo>
                  <a:pt x="97284" y="22443"/>
                  <a:pt x="96518" y="22364"/>
                  <a:pt x="95708" y="22293"/>
                </a:cubicBezTo>
                <a:lnTo>
                  <a:pt x="94827" y="22293"/>
                </a:lnTo>
                <a:cubicBezTo>
                  <a:pt x="94422" y="21783"/>
                  <a:pt x="94018" y="21263"/>
                  <a:pt x="93692" y="20682"/>
                </a:cubicBezTo>
                <a:close/>
                <a:moveTo>
                  <a:pt x="59101" y="19617"/>
                </a:moveTo>
                <a:lnTo>
                  <a:pt x="59101" y="19617"/>
                </a:lnTo>
                <a:cubicBezTo>
                  <a:pt x="59066" y="20057"/>
                  <a:pt x="59066" y="20533"/>
                  <a:pt x="59066" y="20973"/>
                </a:cubicBezTo>
                <a:cubicBezTo>
                  <a:pt x="58291" y="21519"/>
                  <a:pt x="57481" y="22073"/>
                  <a:pt x="56680" y="22619"/>
                </a:cubicBezTo>
                <a:cubicBezTo>
                  <a:pt x="56750" y="22179"/>
                  <a:pt x="56786" y="21739"/>
                  <a:pt x="56865" y="21299"/>
                </a:cubicBezTo>
                <a:cubicBezTo>
                  <a:pt x="57596" y="20753"/>
                  <a:pt x="58361" y="20198"/>
                  <a:pt x="59101" y="19617"/>
                </a:cubicBezTo>
                <a:close/>
                <a:moveTo>
                  <a:pt x="61408" y="19362"/>
                </a:moveTo>
                <a:cubicBezTo>
                  <a:pt x="61408" y="19908"/>
                  <a:pt x="61487" y="20497"/>
                  <a:pt x="61557" y="21079"/>
                </a:cubicBezTo>
                <a:cubicBezTo>
                  <a:pt x="60783" y="21598"/>
                  <a:pt x="60017" y="22109"/>
                  <a:pt x="59242" y="22619"/>
                </a:cubicBezTo>
                <a:cubicBezTo>
                  <a:pt x="59207" y="22073"/>
                  <a:pt x="59171" y="21563"/>
                  <a:pt x="59136" y="21008"/>
                </a:cubicBezTo>
                <a:cubicBezTo>
                  <a:pt x="59902" y="20462"/>
                  <a:pt x="60677" y="19908"/>
                  <a:pt x="61408" y="19362"/>
                </a:cubicBezTo>
                <a:close/>
                <a:moveTo>
                  <a:pt x="9059" y="20902"/>
                </a:moveTo>
                <a:cubicBezTo>
                  <a:pt x="9764" y="21123"/>
                  <a:pt x="10459" y="21343"/>
                  <a:pt x="11119" y="21598"/>
                </a:cubicBezTo>
                <a:cubicBezTo>
                  <a:pt x="10600" y="21959"/>
                  <a:pt x="10054" y="22329"/>
                  <a:pt x="9544" y="22698"/>
                </a:cubicBezTo>
                <a:cubicBezTo>
                  <a:pt x="8769" y="22549"/>
                  <a:pt x="8003" y="22399"/>
                  <a:pt x="7299" y="22258"/>
                </a:cubicBezTo>
                <a:cubicBezTo>
                  <a:pt x="7888" y="21818"/>
                  <a:pt x="8478" y="21343"/>
                  <a:pt x="9059" y="20902"/>
                </a:cubicBezTo>
                <a:close/>
                <a:moveTo>
                  <a:pt x="101721" y="20462"/>
                </a:moveTo>
                <a:lnTo>
                  <a:pt x="101721" y="20462"/>
                </a:lnTo>
                <a:cubicBezTo>
                  <a:pt x="102566" y="20823"/>
                  <a:pt x="103482" y="21158"/>
                  <a:pt x="104441" y="21413"/>
                </a:cubicBezTo>
                <a:cubicBezTo>
                  <a:pt x="104882" y="21853"/>
                  <a:pt x="105357" y="22258"/>
                  <a:pt x="105832" y="22698"/>
                </a:cubicBezTo>
                <a:cubicBezTo>
                  <a:pt x="104846" y="22399"/>
                  <a:pt x="103887" y="22073"/>
                  <a:pt x="103006" y="21704"/>
                </a:cubicBezTo>
                <a:cubicBezTo>
                  <a:pt x="102601" y="21343"/>
                  <a:pt x="102161" y="20902"/>
                  <a:pt x="101721" y="20462"/>
                </a:cubicBezTo>
                <a:close/>
                <a:moveTo>
                  <a:pt x="79421" y="20057"/>
                </a:moveTo>
                <a:cubicBezTo>
                  <a:pt x="79605" y="20753"/>
                  <a:pt x="79826" y="21448"/>
                  <a:pt x="80116" y="22144"/>
                </a:cubicBezTo>
                <a:cubicBezTo>
                  <a:pt x="79385" y="22329"/>
                  <a:pt x="78690" y="22514"/>
                  <a:pt x="78030" y="22769"/>
                </a:cubicBezTo>
                <a:cubicBezTo>
                  <a:pt x="77774" y="22109"/>
                  <a:pt x="77589" y="21413"/>
                  <a:pt x="77369" y="20718"/>
                </a:cubicBezTo>
                <a:cubicBezTo>
                  <a:pt x="78030" y="20462"/>
                  <a:pt x="78725" y="20242"/>
                  <a:pt x="79421" y="20057"/>
                </a:cubicBezTo>
                <a:close/>
                <a:moveTo>
                  <a:pt x="18383" y="20313"/>
                </a:moveTo>
                <a:cubicBezTo>
                  <a:pt x="18708" y="21008"/>
                  <a:pt x="19043" y="21668"/>
                  <a:pt x="19448" y="22329"/>
                </a:cubicBezTo>
                <a:cubicBezTo>
                  <a:pt x="19334" y="22514"/>
                  <a:pt x="19228" y="22663"/>
                  <a:pt x="19078" y="22804"/>
                </a:cubicBezTo>
                <a:cubicBezTo>
                  <a:pt x="18673" y="22258"/>
                  <a:pt x="18268" y="21704"/>
                  <a:pt x="17863" y="21158"/>
                </a:cubicBezTo>
                <a:cubicBezTo>
                  <a:pt x="18083" y="20858"/>
                  <a:pt x="18233" y="20603"/>
                  <a:pt x="18383" y="20313"/>
                </a:cubicBezTo>
                <a:close/>
                <a:moveTo>
                  <a:pt x="90100" y="20718"/>
                </a:moveTo>
                <a:cubicBezTo>
                  <a:pt x="90425" y="21299"/>
                  <a:pt x="90795" y="21889"/>
                  <a:pt x="91156" y="22399"/>
                </a:cubicBezTo>
                <a:cubicBezTo>
                  <a:pt x="90021" y="22514"/>
                  <a:pt x="88885" y="22619"/>
                  <a:pt x="87749" y="22804"/>
                </a:cubicBezTo>
                <a:cubicBezTo>
                  <a:pt x="87379" y="22223"/>
                  <a:pt x="87054" y="21633"/>
                  <a:pt x="86754" y="21008"/>
                </a:cubicBezTo>
                <a:cubicBezTo>
                  <a:pt x="87855" y="20858"/>
                  <a:pt x="88955" y="20753"/>
                  <a:pt x="90100" y="20718"/>
                </a:cubicBezTo>
                <a:close/>
                <a:moveTo>
                  <a:pt x="74614" y="19538"/>
                </a:moveTo>
                <a:cubicBezTo>
                  <a:pt x="74763" y="20093"/>
                  <a:pt x="74913" y="20638"/>
                  <a:pt x="75054" y="21228"/>
                </a:cubicBezTo>
                <a:cubicBezTo>
                  <a:pt x="75089" y="21378"/>
                  <a:pt x="75133" y="21484"/>
                  <a:pt x="75203" y="21633"/>
                </a:cubicBezTo>
                <a:cubicBezTo>
                  <a:pt x="74578" y="22003"/>
                  <a:pt x="73988" y="22364"/>
                  <a:pt x="73407" y="22839"/>
                </a:cubicBezTo>
                <a:cubicBezTo>
                  <a:pt x="73258" y="22399"/>
                  <a:pt x="73152" y="22003"/>
                  <a:pt x="73038" y="21598"/>
                </a:cubicBezTo>
                <a:lnTo>
                  <a:pt x="72967" y="21193"/>
                </a:lnTo>
                <a:cubicBezTo>
                  <a:pt x="72932" y="21079"/>
                  <a:pt x="72888" y="20938"/>
                  <a:pt x="72853" y="20788"/>
                </a:cubicBezTo>
                <a:cubicBezTo>
                  <a:pt x="73407" y="20348"/>
                  <a:pt x="73988" y="19908"/>
                  <a:pt x="74614" y="19538"/>
                </a:cubicBezTo>
                <a:close/>
                <a:moveTo>
                  <a:pt x="57006" y="20313"/>
                </a:moveTo>
                <a:cubicBezTo>
                  <a:pt x="56935" y="20603"/>
                  <a:pt x="56865" y="20938"/>
                  <a:pt x="56786" y="21228"/>
                </a:cubicBezTo>
                <a:cubicBezTo>
                  <a:pt x="56345" y="21563"/>
                  <a:pt x="55905" y="21889"/>
                  <a:pt x="55500" y="22179"/>
                </a:cubicBezTo>
                <a:cubicBezTo>
                  <a:pt x="55174" y="22443"/>
                  <a:pt x="54840" y="22663"/>
                  <a:pt x="54549" y="22883"/>
                </a:cubicBezTo>
                <a:cubicBezTo>
                  <a:pt x="54620" y="22549"/>
                  <a:pt x="54734" y="22258"/>
                  <a:pt x="54805" y="21959"/>
                </a:cubicBezTo>
                <a:cubicBezTo>
                  <a:pt x="55210" y="21668"/>
                  <a:pt x="55615" y="21413"/>
                  <a:pt x="56020" y="21079"/>
                </a:cubicBezTo>
                <a:lnTo>
                  <a:pt x="56530" y="20682"/>
                </a:lnTo>
                <a:cubicBezTo>
                  <a:pt x="56715" y="20533"/>
                  <a:pt x="56865" y="20418"/>
                  <a:pt x="57006" y="20313"/>
                </a:cubicBezTo>
                <a:close/>
                <a:moveTo>
                  <a:pt x="100400" y="20568"/>
                </a:moveTo>
                <a:cubicBezTo>
                  <a:pt x="100955" y="20858"/>
                  <a:pt x="101545" y="21158"/>
                  <a:pt x="102126" y="21413"/>
                </a:cubicBezTo>
                <a:cubicBezTo>
                  <a:pt x="102381" y="21563"/>
                  <a:pt x="102681" y="21668"/>
                  <a:pt x="102971" y="21783"/>
                </a:cubicBezTo>
                <a:cubicBezTo>
                  <a:pt x="103262" y="22073"/>
                  <a:pt x="103526" y="22329"/>
                  <a:pt x="103816" y="22584"/>
                </a:cubicBezTo>
                <a:cubicBezTo>
                  <a:pt x="103966" y="22734"/>
                  <a:pt x="104142" y="22839"/>
                  <a:pt x="104292" y="22989"/>
                </a:cubicBezTo>
                <a:cubicBezTo>
                  <a:pt x="104221" y="22954"/>
                  <a:pt x="104107" y="22954"/>
                  <a:pt x="104036" y="22919"/>
                </a:cubicBezTo>
                <a:cubicBezTo>
                  <a:pt x="103226" y="22549"/>
                  <a:pt x="102425" y="22179"/>
                  <a:pt x="101651" y="21818"/>
                </a:cubicBezTo>
                <a:cubicBezTo>
                  <a:pt x="101466" y="21633"/>
                  <a:pt x="101281" y="21448"/>
                  <a:pt x="101105" y="21263"/>
                </a:cubicBezTo>
                <a:cubicBezTo>
                  <a:pt x="100885" y="21079"/>
                  <a:pt x="100664" y="20823"/>
                  <a:pt x="100400" y="20568"/>
                </a:cubicBezTo>
                <a:close/>
                <a:moveTo>
                  <a:pt x="14456" y="21563"/>
                </a:moveTo>
                <a:cubicBezTo>
                  <a:pt x="14967" y="21853"/>
                  <a:pt x="15442" y="22179"/>
                  <a:pt x="15926" y="22514"/>
                </a:cubicBezTo>
                <a:cubicBezTo>
                  <a:pt x="15926" y="22514"/>
                  <a:pt x="15962" y="22549"/>
                  <a:pt x="15997" y="22549"/>
                </a:cubicBezTo>
                <a:cubicBezTo>
                  <a:pt x="15662" y="22734"/>
                  <a:pt x="15337" y="22883"/>
                  <a:pt x="15002" y="23024"/>
                </a:cubicBezTo>
                <a:cubicBezTo>
                  <a:pt x="14421" y="22804"/>
                  <a:pt x="13866" y="22549"/>
                  <a:pt x="13320" y="22329"/>
                </a:cubicBezTo>
                <a:cubicBezTo>
                  <a:pt x="13681" y="22073"/>
                  <a:pt x="14086" y="21818"/>
                  <a:pt x="14456" y="21563"/>
                </a:cubicBezTo>
                <a:close/>
                <a:moveTo>
                  <a:pt x="66470" y="19758"/>
                </a:moveTo>
                <a:cubicBezTo>
                  <a:pt x="66620" y="20348"/>
                  <a:pt x="66769" y="20938"/>
                  <a:pt x="66910" y="21484"/>
                </a:cubicBezTo>
                <a:cubicBezTo>
                  <a:pt x="66285" y="22038"/>
                  <a:pt x="65669" y="22549"/>
                  <a:pt x="64964" y="23024"/>
                </a:cubicBezTo>
                <a:cubicBezTo>
                  <a:pt x="64824" y="22478"/>
                  <a:pt x="64674" y="21924"/>
                  <a:pt x="64524" y="21378"/>
                </a:cubicBezTo>
                <a:cubicBezTo>
                  <a:pt x="65229" y="20902"/>
                  <a:pt x="65845" y="20348"/>
                  <a:pt x="66470" y="19758"/>
                </a:cubicBezTo>
                <a:close/>
                <a:moveTo>
                  <a:pt x="98534" y="20462"/>
                </a:moveTo>
                <a:lnTo>
                  <a:pt x="98534" y="20462"/>
                </a:lnTo>
                <a:cubicBezTo>
                  <a:pt x="99414" y="20858"/>
                  <a:pt x="100295" y="21263"/>
                  <a:pt x="101175" y="21668"/>
                </a:cubicBezTo>
                <a:cubicBezTo>
                  <a:pt x="101325" y="21739"/>
                  <a:pt x="101466" y="21818"/>
                  <a:pt x="101615" y="21889"/>
                </a:cubicBezTo>
                <a:cubicBezTo>
                  <a:pt x="102020" y="22293"/>
                  <a:pt x="102381" y="22663"/>
                  <a:pt x="102786" y="23024"/>
                </a:cubicBezTo>
                <a:cubicBezTo>
                  <a:pt x="101800" y="22619"/>
                  <a:pt x="100805" y="22223"/>
                  <a:pt x="99784" y="21853"/>
                </a:cubicBezTo>
                <a:cubicBezTo>
                  <a:pt x="99379" y="21413"/>
                  <a:pt x="98939" y="20938"/>
                  <a:pt x="98534" y="20462"/>
                </a:cubicBezTo>
                <a:close/>
                <a:moveTo>
                  <a:pt x="64014" y="19283"/>
                </a:moveTo>
                <a:cubicBezTo>
                  <a:pt x="64128" y="19978"/>
                  <a:pt x="64269" y="20682"/>
                  <a:pt x="64454" y="21378"/>
                </a:cubicBezTo>
                <a:cubicBezTo>
                  <a:pt x="63644" y="21959"/>
                  <a:pt x="62807" y="22549"/>
                  <a:pt x="61962" y="23059"/>
                </a:cubicBezTo>
                <a:cubicBezTo>
                  <a:pt x="61813" y="22399"/>
                  <a:pt x="61707" y="21783"/>
                  <a:pt x="61628" y="21123"/>
                </a:cubicBezTo>
                <a:cubicBezTo>
                  <a:pt x="62438" y="20533"/>
                  <a:pt x="63248" y="19943"/>
                  <a:pt x="64014" y="19283"/>
                </a:cubicBezTo>
                <a:close/>
                <a:moveTo>
                  <a:pt x="11225" y="21633"/>
                </a:moveTo>
                <a:cubicBezTo>
                  <a:pt x="11850" y="21853"/>
                  <a:pt x="12475" y="22109"/>
                  <a:pt x="13100" y="22364"/>
                </a:cubicBezTo>
                <a:cubicBezTo>
                  <a:pt x="12766" y="22549"/>
                  <a:pt x="12440" y="22769"/>
                  <a:pt x="12105" y="22989"/>
                </a:cubicBezTo>
                <a:cubicBezTo>
                  <a:pt x="12000" y="23024"/>
                  <a:pt x="11885" y="23103"/>
                  <a:pt x="11780" y="23174"/>
                </a:cubicBezTo>
                <a:cubicBezTo>
                  <a:pt x="11040" y="23024"/>
                  <a:pt x="10345" y="22883"/>
                  <a:pt x="9649" y="22734"/>
                </a:cubicBezTo>
                <a:cubicBezTo>
                  <a:pt x="10160" y="22364"/>
                  <a:pt x="10714" y="22003"/>
                  <a:pt x="11225" y="21633"/>
                </a:cubicBezTo>
                <a:close/>
                <a:moveTo>
                  <a:pt x="68486" y="20057"/>
                </a:moveTo>
                <a:cubicBezTo>
                  <a:pt x="68636" y="20638"/>
                  <a:pt x="68821" y="21193"/>
                  <a:pt x="68970" y="21783"/>
                </a:cubicBezTo>
                <a:cubicBezTo>
                  <a:pt x="68530" y="22293"/>
                  <a:pt x="68011" y="22769"/>
                  <a:pt x="67500" y="23209"/>
                </a:cubicBezTo>
                <a:cubicBezTo>
                  <a:pt x="67315" y="22663"/>
                  <a:pt x="67165" y="22073"/>
                  <a:pt x="67025" y="21519"/>
                </a:cubicBezTo>
                <a:cubicBezTo>
                  <a:pt x="67535" y="21043"/>
                  <a:pt x="68011" y="20568"/>
                  <a:pt x="68486" y="20057"/>
                </a:cubicBezTo>
                <a:close/>
                <a:moveTo>
                  <a:pt x="17828" y="21228"/>
                </a:moveTo>
                <a:cubicBezTo>
                  <a:pt x="18198" y="21783"/>
                  <a:pt x="18603" y="22329"/>
                  <a:pt x="19008" y="22883"/>
                </a:cubicBezTo>
                <a:cubicBezTo>
                  <a:pt x="18858" y="22989"/>
                  <a:pt x="18673" y="23139"/>
                  <a:pt x="18453" y="23244"/>
                </a:cubicBezTo>
                <a:cubicBezTo>
                  <a:pt x="17978" y="22804"/>
                  <a:pt x="17573" y="22364"/>
                  <a:pt x="17133" y="21924"/>
                </a:cubicBezTo>
                <a:cubicBezTo>
                  <a:pt x="17423" y="21704"/>
                  <a:pt x="17643" y="21448"/>
                  <a:pt x="17828" y="21228"/>
                </a:cubicBezTo>
                <a:close/>
                <a:moveTo>
                  <a:pt x="96958" y="21123"/>
                </a:moveTo>
                <a:lnTo>
                  <a:pt x="96958" y="21123"/>
                </a:lnTo>
                <a:cubicBezTo>
                  <a:pt x="97909" y="21299"/>
                  <a:pt x="98824" y="21598"/>
                  <a:pt x="99705" y="21924"/>
                </a:cubicBezTo>
                <a:cubicBezTo>
                  <a:pt x="100180" y="22399"/>
                  <a:pt x="100664" y="22883"/>
                  <a:pt x="101140" y="23324"/>
                </a:cubicBezTo>
                <a:cubicBezTo>
                  <a:pt x="100145" y="23024"/>
                  <a:pt x="99194" y="22769"/>
                  <a:pt x="98164" y="22584"/>
                </a:cubicBezTo>
                <a:cubicBezTo>
                  <a:pt x="97724" y="22109"/>
                  <a:pt x="97319" y="21633"/>
                  <a:pt x="96958" y="21123"/>
                </a:cubicBezTo>
                <a:close/>
                <a:moveTo>
                  <a:pt x="86684" y="21043"/>
                </a:moveTo>
                <a:cubicBezTo>
                  <a:pt x="86974" y="21633"/>
                  <a:pt x="87309" y="22223"/>
                  <a:pt x="87679" y="22804"/>
                </a:cubicBezTo>
                <a:cubicBezTo>
                  <a:pt x="86534" y="22954"/>
                  <a:pt x="85398" y="23139"/>
                  <a:pt x="84263" y="23324"/>
                </a:cubicBezTo>
                <a:lnTo>
                  <a:pt x="84228" y="23324"/>
                </a:lnTo>
                <a:cubicBezTo>
                  <a:pt x="84192" y="23324"/>
                  <a:pt x="84157" y="23359"/>
                  <a:pt x="84078" y="23359"/>
                </a:cubicBezTo>
                <a:cubicBezTo>
                  <a:pt x="83752" y="22769"/>
                  <a:pt x="83453" y="22179"/>
                  <a:pt x="83197" y="21563"/>
                </a:cubicBezTo>
                <a:cubicBezTo>
                  <a:pt x="83382" y="21519"/>
                  <a:pt x="83567" y="21519"/>
                  <a:pt x="83752" y="21484"/>
                </a:cubicBezTo>
                <a:cubicBezTo>
                  <a:pt x="84703" y="21299"/>
                  <a:pt x="85698" y="21158"/>
                  <a:pt x="86684" y="21043"/>
                </a:cubicBezTo>
                <a:close/>
                <a:moveTo>
                  <a:pt x="104626" y="21484"/>
                </a:moveTo>
                <a:lnTo>
                  <a:pt x="104626" y="21484"/>
                </a:lnTo>
                <a:cubicBezTo>
                  <a:pt x="105507" y="21704"/>
                  <a:pt x="106457" y="21924"/>
                  <a:pt x="107444" y="22109"/>
                </a:cubicBezTo>
                <a:cubicBezTo>
                  <a:pt x="107928" y="22549"/>
                  <a:pt x="108438" y="22954"/>
                  <a:pt x="108984" y="23429"/>
                </a:cubicBezTo>
                <a:cubicBezTo>
                  <a:pt x="107963" y="23244"/>
                  <a:pt x="106968" y="23024"/>
                  <a:pt x="106053" y="22769"/>
                </a:cubicBezTo>
                <a:cubicBezTo>
                  <a:pt x="105542" y="22329"/>
                  <a:pt x="105066" y="21889"/>
                  <a:pt x="104626" y="21484"/>
                </a:cubicBezTo>
                <a:close/>
                <a:moveTo>
                  <a:pt x="4587" y="21818"/>
                </a:moveTo>
                <a:cubicBezTo>
                  <a:pt x="4877" y="21889"/>
                  <a:pt x="5177" y="21924"/>
                  <a:pt x="5467" y="22003"/>
                </a:cubicBezTo>
                <a:cubicBezTo>
                  <a:pt x="5978" y="22109"/>
                  <a:pt x="6533" y="22179"/>
                  <a:pt x="7078" y="22293"/>
                </a:cubicBezTo>
                <a:cubicBezTo>
                  <a:pt x="6823" y="22478"/>
                  <a:pt x="6568" y="22663"/>
                  <a:pt x="6312" y="22883"/>
                </a:cubicBezTo>
                <a:cubicBezTo>
                  <a:pt x="6057" y="23059"/>
                  <a:pt x="5758" y="23280"/>
                  <a:pt x="5503" y="23464"/>
                </a:cubicBezTo>
                <a:cubicBezTo>
                  <a:pt x="5027" y="23394"/>
                  <a:pt x="4516" y="23324"/>
                  <a:pt x="4041" y="23244"/>
                </a:cubicBezTo>
                <a:cubicBezTo>
                  <a:pt x="3671" y="23174"/>
                  <a:pt x="3266" y="23139"/>
                  <a:pt x="2897" y="23103"/>
                </a:cubicBezTo>
                <a:cubicBezTo>
                  <a:pt x="3302" y="22804"/>
                  <a:pt x="3707" y="22514"/>
                  <a:pt x="4111" y="22179"/>
                </a:cubicBezTo>
                <a:cubicBezTo>
                  <a:pt x="4261" y="22073"/>
                  <a:pt x="4437" y="21959"/>
                  <a:pt x="4587" y="21818"/>
                </a:cubicBezTo>
                <a:close/>
                <a:moveTo>
                  <a:pt x="20283" y="20062"/>
                </a:moveTo>
                <a:cubicBezTo>
                  <a:pt x="20619" y="20867"/>
                  <a:pt x="21008" y="21645"/>
                  <a:pt x="21499" y="22364"/>
                </a:cubicBezTo>
                <a:cubicBezTo>
                  <a:pt x="21350" y="22804"/>
                  <a:pt x="21244" y="23174"/>
                  <a:pt x="21130" y="23464"/>
                </a:cubicBezTo>
                <a:cubicBezTo>
                  <a:pt x="20654" y="22804"/>
                  <a:pt x="20284" y="22109"/>
                  <a:pt x="19923" y="21378"/>
                </a:cubicBezTo>
                <a:cubicBezTo>
                  <a:pt x="19994" y="21158"/>
                  <a:pt x="20029" y="20973"/>
                  <a:pt x="20108" y="20753"/>
                </a:cubicBezTo>
                <a:cubicBezTo>
                  <a:pt x="20143" y="20534"/>
                  <a:pt x="20213" y="20281"/>
                  <a:pt x="20283" y="20062"/>
                </a:cubicBezTo>
                <a:close/>
                <a:moveTo>
                  <a:pt x="17062" y="22003"/>
                </a:moveTo>
                <a:cubicBezTo>
                  <a:pt x="17502" y="22443"/>
                  <a:pt x="17907" y="22883"/>
                  <a:pt x="18383" y="23280"/>
                </a:cubicBezTo>
                <a:cubicBezTo>
                  <a:pt x="18347" y="23280"/>
                  <a:pt x="18347" y="23324"/>
                  <a:pt x="18347" y="23324"/>
                </a:cubicBezTo>
                <a:cubicBezTo>
                  <a:pt x="18127" y="23394"/>
                  <a:pt x="17907" y="23500"/>
                  <a:pt x="17687" y="23579"/>
                </a:cubicBezTo>
                <a:cubicBezTo>
                  <a:pt x="17168" y="23244"/>
                  <a:pt x="16657" y="22919"/>
                  <a:pt x="16147" y="22549"/>
                </a:cubicBezTo>
                <a:cubicBezTo>
                  <a:pt x="16472" y="22399"/>
                  <a:pt x="16807" y="22223"/>
                  <a:pt x="17062" y="22003"/>
                </a:cubicBezTo>
                <a:close/>
                <a:moveTo>
                  <a:pt x="13206" y="22399"/>
                </a:moveTo>
                <a:cubicBezTo>
                  <a:pt x="13761" y="22619"/>
                  <a:pt x="14342" y="22839"/>
                  <a:pt x="14896" y="23059"/>
                </a:cubicBezTo>
                <a:cubicBezTo>
                  <a:pt x="14782" y="23139"/>
                  <a:pt x="14711" y="23174"/>
                  <a:pt x="14606" y="23209"/>
                </a:cubicBezTo>
                <a:cubicBezTo>
                  <a:pt x="14306" y="23359"/>
                  <a:pt x="14016" y="23464"/>
                  <a:pt x="13725" y="23614"/>
                </a:cubicBezTo>
                <a:cubicBezTo>
                  <a:pt x="13100" y="23464"/>
                  <a:pt x="12510" y="23324"/>
                  <a:pt x="11885" y="23209"/>
                </a:cubicBezTo>
                <a:cubicBezTo>
                  <a:pt x="11965" y="23139"/>
                  <a:pt x="12070" y="23103"/>
                  <a:pt x="12141" y="23059"/>
                </a:cubicBezTo>
                <a:cubicBezTo>
                  <a:pt x="12510" y="22839"/>
                  <a:pt x="12845" y="22619"/>
                  <a:pt x="13206" y="22399"/>
                </a:cubicBezTo>
                <a:close/>
                <a:moveTo>
                  <a:pt x="77290" y="20753"/>
                </a:moveTo>
                <a:cubicBezTo>
                  <a:pt x="77475" y="21448"/>
                  <a:pt x="77695" y="22144"/>
                  <a:pt x="77950" y="22804"/>
                </a:cubicBezTo>
                <a:cubicBezTo>
                  <a:pt x="77255" y="23059"/>
                  <a:pt x="76594" y="23359"/>
                  <a:pt x="75934" y="23685"/>
                </a:cubicBezTo>
                <a:cubicBezTo>
                  <a:pt x="75714" y="23024"/>
                  <a:pt x="75494" y="22364"/>
                  <a:pt x="75274" y="21668"/>
                </a:cubicBezTo>
                <a:cubicBezTo>
                  <a:pt x="75934" y="21299"/>
                  <a:pt x="76594" y="21008"/>
                  <a:pt x="77290" y="20753"/>
                </a:cubicBezTo>
                <a:close/>
                <a:moveTo>
                  <a:pt x="94792" y="22364"/>
                </a:moveTo>
                <a:cubicBezTo>
                  <a:pt x="95118" y="22804"/>
                  <a:pt x="95488" y="23209"/>
                  <a:pt x="95858" y="23614"/>
                </a:cubicBezTo>
                <a:cubicBezTo>
                  <a:pt x="95541" y="23605"/>
                  <a:pt x="95226" y="23600"/>
                  <a:pt x="94911" y="23600"/>
                </a:cubicBezTo>
                <a:cubicBezTo>
                  <a:pt x="94050" y="23600"/>
                  <a:pt x="93193" y="23633"/>
                  <a:pt x="92336" y="23685"/>
                </a:cubicBezTo>
                <a:cubicBezTo>
                  <a:pt x="91966" y="23324"/>
                  <a:pt x="91640" y="22919"/>
                  <a:pt x="91306" y="22478"/>
                </a:cubicBezTo>
                <a:cubicBezTo>
                  <a:pt x="92477" y="22399"/>
                  <a:pt x="93621" y="22364"/>
                  <a:pt x="94792" y="22364"/>
                </a:cubicBezTo>
                <a:close/>
                <a:moveTo>
                  <a:pt x="70581" y="20128"/>
                </a:moveTo>
                <a:cubicBezTo>
                  <a:pt x="70766" y="20823"/>
                  <a:pt x="70986" y="21519"/>
                  <a:pt x="71171" y="22179"/>
                </a:cubicBezTo>
                <a:cubicBezTo>
                  <a:pt x="70731" y="22619"/>
                  <a:pt x="70247" y="23103"/>
                  <a:pt x="69807" y="23579"/>
                </a:cubicBezTo>
                <a:cubicBezTo>
                  <a:pt x="69771" y="23649"/>
                  <a:pt x="69701" y="23685"/>
                  <a:pt x="69666" y="23720"/>
                </a:cubicBezTo>
                <a:cubicBezTo>
                  <a:pt x="69481" y="23103"/>
                  <a:pt x="69261" y="22443"/>
                  <a:pt x="69076" y="21818"/>
                </a:cubicBezTo>
                <a:cubicBezTo>
                  <a:pt x="69226" y="21668"/>
                  <a:pt x="69366" y="21484"/>
                  <a:pt x="69516" y="21343"/>
                </a:cubicBezTo>
                <a:cubicBezTo>
                  <a:pt x="69886" y="20902"/>
                  <a:pt x="70212" y="20533"/>
                  <a:pt x="70581" y="20128"/>
                </a:cubicBezTo>
                <a:close/>
                <a:moveTo>
                  <a:pt x="16067" y="22619"/>
                </a:moveTo>
                <a:cubicBezTo>
                  <a:pt x="16587" y="22954"/>
                  <a:pt x="17062" y="23280"/>
                  <a:pt x="17573" y="23614"/>
                </a:cubicBezTo>
                <a:cubicBezTo>
                  <a:pt x="17317" y="23685"/>
                  <a:pt x="17062" y="23720"/>
                  <a:pt x="16807" y="23799"/>
                </a:cubicBezTo>
                <a:cubicBezTo>
                  <a:pt x="16367" y="23614"/>
                  <a:pt x="15882" y="23394"/>
                  <a:pt x="15442" y="23209"/>
                </a:cubicBezTo>
                <a:cubicBezTo>
                  <a:pt x="15337" y="23174"/>
                  <a:pt x="15222" y="23139"/>
                  <a:pt x="15116" y="23059"/>
                </a:cubicBezTo>
                <a:cubicBezTo>
                  <a:pt x="15442" y="22919"/>
                  <a:pt x="15777" y="22769"/>
                  <a:pt x="16067" y="22619"/>
                </a:cubicBezTo>
                <a:close/>
                <a:moveTo>
                  <a:pt x="7193" y="22329"/>
                </a:moveTo>
                <a:cubicBezTo>
                  <a:pt x="7924" y="22478"/>
                  <a:pt x="8663" y="22619"/>
                  <a:pt x="9429" y="22769"/>
                </a:cubicBezTo>
                <a:cubicBezTo>
                  <a:pt x="9103" y="22989"/>
                  <a:pt x="8804" y="23209"/>
                  <a:pt x="8513" y="23429"/>
                </a:cubicBezTo>
                <a:cubicBezTo>
                  <a:pt x="8293" y="23579"/>
                  <a:pt x="8073" y="23720"/>
                  <a:pt x="7853" y="23869"/>
                </a:cubicBezTo>
                <a:cubicBezTo>
                  <a:pt x="7519" y="23834"/>
                  <a:pt x="7228" y="23764"/>
                  <a:pt x="6938" y="23720"/>
                </a:cubicBezTo>
                <a:cubicBezTo>
                  <a:pt x="6497" y="23649"/>
                  <a:pt x="6057" y="23579"/>
                  <a:pt x="5617" y="23500"/>
                </a:cubicBezTo>
                <a:cubicBezTo>
                  <a:pt x="5872" y="23324"/>
                  <a:pt x="6128" y="23139"/>
                  <a:pt x="6383" y="22954"/>
                </a:cubicBezTo>
                <a:cubicBezTo>
                  <a:pt x="6638" y="22734"/>
                  <a:pt x="6938" y="22514"/>
                  <a:pt x="7193" y="22329"/>
                </a:cubicBezTo>
                <a:close/>
                <a:moveTo>
                  <a:pt x="83092" y="21598"/>
                </a:moveTo>
                <a:cubicBezTo>
                  <a:pt x="83347" y="22223"/>
                  <a:pt x="83638" y="22804"/>
                  <a:pt x="84007" y="23359"/>
                </a:cubicBezTo>
                <a:cubicBezTo>
                  <a:pt x="82942" y="23544"/>
                  <a:pt x="81956" y="23720"/>
                  <a:pt x="81076" y="23905"/>
                </a:cubicBezTo>
                <a:cubicBezTo>
                  <a:pt x="80741" y="23359"/>
                  <a:pt x="80451" y="22769"/>
                  <a:pt x="80231" y="22179"/>
                </a:cubicBezTo>
                <a:cubicBezTo>
                  <a:pt x="81111" y="21959"/>
                  <a:pt x="82062" y="21783"/>
                  <a:pt x="83092" y="21598"/>
                </a:cubicBezTo>
                <a:close/>
                <a:moveTo>
                  <a:pt x="94898" y="22364"/>
                </a:moveTo>
                <a:cubicBezTo>
                  <a:pt x="95162" y="22364"/>
                  <a:pt x="95417" y="22364"/>
                  <a:pt x="95708" y="22399"/>
                </a:cubicBezTo>
                <a:cubicBezTo>
                  <a:pt x="96553" y="22443"/>
                  <a:pt x="97363" y="22549"/>
                  <a:pt x="98129" y="22663"/>
                </a:cubicBezTo>
                <a:cubicBezTo>
                  <a:pt x="98499" y="23103"/>
                  <a:pt x="98904" y="23500"/>
                  <a:pt x="99265" y="23905"/>
                </a:cubicBezTo>
                <a:cubicBezTo>
                  <a:pt x="98719" y="23799"/>
                  <a:pt x="98129" y="23720"/>
                  <a:pt x="97504" y="23685"/>
                </a:cubicBezTo>
                <a:cubicBezTo>
                  <a:pt x="96993" y="23649"/>
                  <a:pt x="96483" y="23614"/>
                  <a:pt x="95998" y="23614"/>
                </a:cubicBezTo>
                <a:cubicBezTo>
                  <a:pt x="95602" y="23209"/>
                  <a:pt x="95232" y="22804"/>
                  <a:pt x="94898" y="22364"/>
                </a:cubicBezTo>
                <a:close/>
                <a:moveTo>
                  <a:pt x="15002" y="23139"/>
                </a:moveTo>
                <a:cubicBezTo>
                  <a:pt x="15152" y="23174"/>
                  <a:pt x="15266" y="23244"/>
                  <a:pt x="15407" y="23280"/>
                </a:cubicBezTo>
                <a:cubicBezTo>
                  <a:pt x="15812" y="23464"/>
                  <a:pt x="16252" y="23649"/>
                  <a:pt x="16692" y="23834"/>
                </a:cubicBezTo>
                <a:lnTo>
                  <a:pt x="16587" y="23834"/>
                </a:lnTo>
                <a:cubicBezTo>
                  <a:pt x="16287" y="23905"/>
                  <a:pt x="15997" y="23984"/>
                  <a:pt x="15706" y="24054"/>
                </a:cubicBezTo>
                <a:cubicBezTo>
                  <a:pt x="15081" y="23905"/>
                  <a:pt x="14456" y="23764"/>
                  <a:pt x="13866" y="23649"/>
                </a:cubicBezTo>
                <a:cubicBezTo>
                  <a:pt x="14122" y="23500"/>
                  <a:pt x="14386" y="23394"/>
                  <a:pt x="14641" y="23280"/>
                </a:cubicBezTo>
                <a:cubicBezTo>
                  <a:pt x="14747" y="23244"/>
                  <a:pt x="14896" y="23174"/>
                  <a:pt x="15002" y="23139"/>
                </a:cubicBezTo>
                <a:close/>
                <a:moveTo>
                  <a:pt x="91235" y="22478"/>
                </a:moveTo>
                <a:cubicBezTo>
                  <a:pt x="91526" y="22919"/>
                  <a:pt x="91861" y="23324"/>
                  <a:pt x="92221" y="23720"/>
                </a:cubicBezTo>
                <a:cubicBezTo>
                  <a:pt x="91051" y="23799"/>
                  <a:pt x="89915" y="23905"/>
                  <a:pt x="88735" y="24054"/>
                </a:cubicBezTo>
                <a:cubicBezTo>
                  <a:pt x="88409" y="23685"/>
                  <a:pt x="88075" y="23280"/>
                  <a:pt x="87820" y="22883"/>
                </a:cubicBezTo>
                <a:cubicBezTo>
                  <a:pt x="88920" y="22734"/>
                  <a:pt x="90100" y="22584"/>
                  <a:pt x="91235" y="22478"/>
                </a:cubicBezTo>
                <a:close/>
                <a:moveTo>
                  <a:pt x="103191" y="21889"/>
                </a:moveTo>
                <a:lnTo>
                  <a:pt x="103191" y="21889"/>
                </a:lnTo>
                <a:cubicBezTo>
                  <a:pt x="104072" y="22258"/>
                  <a:pt x="104987" y="22549"/>
                  <a:pt x="106017" y="22839"/>
                </a:cubicBezTo>
                <a:cubicBezTo>
                  <a:pt x="106202" y="22989"/>
                  <a:pt x="106387" y="23174"/>
                  <a:pt x="106607" y="23359"/>
                </a:cubicBezTo>
                <a:cubicBezTo>
                  <a:pt x="106898" y="23579"/>
                  <a:pt x="107188" y="23834"/>
                  <a:pt x="107488" y="24089"/>
                </a:cubicBezTo>
                <a:cubicBezTo>
                  <a:pt x="106422" y="23799"/>
                  <a:pt x="105463" y="23464"/>
                  <a:pt x="104512" y="23103"/>
                </a:cubicBezTo>
                <a:cubicBezTo>
                  <a:pt x="104292" y="22919"/>
                  <a:pt x="104072" y="22698"/>
                  <a:pt x="103852" y="22514"/>
                </a:cubicBezTo>
                <a:cubicBezTo>
                  <a:pt x="103631" y="22329"/>
                  <a:pt x="103411" y="22109"/>
                  <a:pt x="103191" y="21889"/>
                </a:cubicBezTo>
                <a:close/>
                <a:moveTo>
                  <a:pt x="19888" y="21484"/>
                </a:moveTo>
                <a:cubicBezTo>
                  <a:pt x="20214" y="22223"/>
                  <a:pt x="20619" y="22919"/>
                  <a:pt x="21059" y="23544"/>
                </a:cubicBezTo>
                <a:cubicBezTo>
                  <a:pt x="20945" y="23799"/>
                  <a:pt x="20839" y="23984"/>
                  <a:pt x="20725" y="24125"/>
                </a:cubicBezTo>
                <a:cubicBezTo>
                  <a:pt x="20284" y="23544"/>
                  <a:pt x="19888" y="22954"/>
                  <a:pt x="19554" y="22329"/>
                </a:cubicBezTo>
                <a:cubicBezTo>
                  <a:pt x="19703" y="22073"/>
                  <a:pt x="19809" y="21783"/>
                  <a:pt x="19888" y="21484"/>
                </a:cubicBezTo>
                <a:close/>
                <a:moveTo>
                  <a:pt x="72782" y="20858"/>
                </a:moveTo>
                <a:cubicBezTo>
                  <a:pt x="72818" y="20973"/>
                  <a:pt x="72818" y="21123"/>
                  <a:pt x="72853" y="21228"/>
                </a:cubicBezTo>
                <a:lnTo>
                  <a:pt x="72967" y="21598"/>
                </a:lnTo>
                <a:cubicBezTo>
                  <a:pt x="73073" y="22038"/>
                  <a:pt x="73187" y="22443"/>
                  <a:pt x="73328" y="22883"/>
                </a:cubicBezTo>
                <a:cubicBezTo>
                  <a:pt x="72818" y="23280"/>
                  <a:pt x="72342" y="23685"/>
                  <a:pt x="71832" y="24160"/>
                </a:cubicBezTo>
                <a:cubicBezTo>
                  <a:pt x="71788" y="23984"/>
                  <a:pt x="71717" y="23799"/>
                  <a:pt x="71682" y="23614"/>
                </a:cubicBezTo>
                <a:lnTo>
                  <a:pt x="71647" y="23544"/>
                </a:lnTo>
                <a:cubicBezTo>
                  <a:pt x="71532" y="23103"/>
                  <a:pt x="71391" y="22663"/>
                  <a:pt x="71277" y="22223"/>
                </a:cubicBezTo>
                <a:cubicBezTo>
                  <a:pt x="71752" y="21704"/>
                  <a:pt x="72272" y="21263"/>
                  <a:pt x="72782" y="20858"/>
                </a:cubicBezTo>
                <a:close/>
                <a:moveTo>
                  <a:pt x="9544" y="22804"/>
                </a:moveTo>
                <a:cubicBezTo>
                  <a:pt x="10239" y="22954"/>
                  <a:pt x="10935" y="23103"/>
                  <a:pt x="11665" y="23244"/>
                </a:cubicBezTo>
                <a:cubicBezTo>
                  <a:pt x="11304" y="23464"/>
                  <a:pt x="10970" y="23685"/>
                  <a:pt x="10644" y="23905"/>
                </a:cubicBezTo>
                <a:cubicBezTo>
                  <a:pt x="10459" y="24019"/>
                  <a:pt x="10309" y="24125"/>
                  <a:pt x="10125" y="24239"/>
                </a:cubicBezTo>
                <a:cubicBezTo>
                  <a:pt x="9394" y="24125"/>
                  <a:pt x="8698" y="24019"/>
                  <a:pt x="7959" y="23905"/>
                </a:cubicBezTo>
                <a:cubicBezTo>
                  <a:pt x="8179" y="23764"/>
                  <a:pt x="8364" y="23614"/>
                  <a:pt x="8549" y="23464"/>
                </a:cubicBezTo>
                <a:cubicBezTo>
                  <a:pt x="8883" y="23244"/>
                  <a:pt x="9209" y="23024"/>
                  <a:pt x="9544" y="22804"/>
                </a:cubicBezTo>
                <a:close/>
                <a:moveTo>
                  <a:pt x="56786" y="21378"/>
                </a:moveTo>
                <a:cubicBezTo>
                  <a:pt x="56680" y="21818"/>
                  <a:pt x="56645" y="22223"/>
                  <a:pt x="56601" y="22663"/>
                </a:cubicBezTo>
                <a:cubicBezTo>
                  <a:pt x="56160" y="22954"/>
                  <a:pt x="55720" y="23244"/>
                  <a:pt x="55324" y="23544"/>
                </a:cubicBezTo>
                <a:cubicBezTo>
                  <a:pt x="54954" y="23799"/>
                  <a:pt x="54585" y="24019"/>
                  <a:pt x="54224" y="24239"/>
                </a:cubicBezTo>
                <a:cubicBezTo>
                  <a:pt x="54294" y="23834"/>
                  <a:pt x="54400" y="23394"/>
                  <a:pt x="54514" y="22989"/>
                </a:cubicBezTo>
                <a:cubicBezTo>
                  <a:pt x="54840" y="22769"/>
                  <a:pt x="55210" y="22514"/>
                  <a:pt x="55544" y="22258"/>
                </a:cubicBezTo>
                <a:cubicBezTo>
                  <a:pt x="55940" y="21959"/>
                  <a:pt x="56345" y="21668"/>
                  <a:pt x="56786" y="21378"/>
                </a:cubicBezTo>
                <a:close/>
                <a:moveTo>
                  <a:pt x="59066" y="21079"/>
                </a:moveTo>
                <a:cubicBezTo>
                  <a:pt x="59066" y="21598"/>
                  <a:pt x="59101" y="22144"/>
                  <a:pt x="59171" y="22663"/>
                </a:cubicBezTo>
                <a:cubicBezTo>
                  <a:pt x="58326" y="23209"/>
                  <a:pt x="57481" y="23720"/>
                  <a:pt x="56601" y="24239"/>
                </a:cubicBezTo>
                <a:cubicBezTo>
                  <a:pt x="56645" y="23720"/>
                  <a:pt x="56645" y="23209"/>
                  <a:pt x="56680" y="22734"/>
                </a:cubicBezTo>
                <a:cubicBezTo>
                  <a:pt x="57481" y="22179"/>
                  <a:pt x="58291" y="21633"/>
                  <a:pt x="59066" y="21079"/>
                </a:cubicBezTo>
                <a:close/>
                <a:moveTo>
                  <a:pt x="101835" y="22003"/>
                </a:moveTo>
                <a:cubicBezTo>
                  <a:pt x="102531" y="22329"/>
                  <a:pt x="103262" y="22663"/>
                  <a:pt x="104001" y="22989"/>
                </a:cubicBezTo>
                <a:cubicBezTo>
                  <a:pt x="104186" y="23059"/>
                  <a:pt x="104327" y="23103"/>
                  <a:pt x="104477" y="23174"/>
                </a:cubicBezTo>
                <a:cubicBezTo>
                  <a:pt x="104917" y="23544"/>
                  <a:pt x="105357" y="23940"/>
                  <a:pt x="105797" y="24310"/>
                </a:cubicBezTo>
                <a:cubicBezTo>
                  <a:pt x="105357" y="24125"/>
                  <a:pt x="104917" y="23940"/>
                  <a:pt x="104477" y="23764"/>
                </a:cubicBezTo>
                <a:cubicBezTo>
                  <a:pt x="104257" y="23685"/>
                  <a:pt x="104072" y="23579"/>
                  <a:pt x="103852" y="23500"/>
                </a:cubicBezTo>
                <a:cubicBezTo>
                  <a:pt x="103561" y="23394"/>
                  <a:pt x="103306" y="23244"/>
                  <a:pt x="103042" y="23139"/>
                </a:cubicBezTo>
                <a:cubicBezTo>
                  <a:pt x="102645" y="22769"/>
                  <a:pt x="102240" y="22399"/>
                  <a:pt x="101835" y="22003"/>
                </a:cubicBezTo>
                <a:close/>
                <a:moveTo>
                  <a:pt x="19483" y="22399"/>
                </a:moveTo>
                <a:cubicBezTo>
                  <a:pt x="19844" y="23024"/>
                  <a:pt x="20249" y="23614"/>
                  <a:pt x="20654" y="24160"/>
                </a:cubicBezTo>
                <a:cubicBezTo>
                  <a:pt x="20584" y="24274"/>
                  <a:pt x="20469" y="24345"/>
                  <a:pt x="20364" y="24380"/>
                </a:cubicBezTo>
                <a:cubicBezTo>
                  <a:pt x="19923" y="23905"/>
                  <a:pt x="19518" y="23394"/>
                  <a:pt x="19113" y="22883"/>
                </a:cubicBezTo>
                <a:cubicBezTo>
                  <a:pt x="19263" y="22734"/>
                  <a:pt x="19369" y="22584"/>
                  <a:pt x="19483" y="22399"/>
                </a:cubicBezTo>
                <a:close/>
                <a:moveTo>
                  <a:pt x="54699" y="22038"/>
                </a:moveTo>
                <a:lnTo>
                  <a:pt x="54699" y="22038"/>
                </a:lnTo>
                <a:cubicBezTo>
                  <a:pt x="54585" y="22329"/>
                  <a:pt x="54514" y="22619"/>
                  <a:pt x="54444" y="22954"/>
                </a:cubicBezTo>
                <a:cubicBezTo>
                  <a:pt x="53563" y="23500"/>
                  <a:pt x="52753" y="23984"/>
                  <a:pt x="51908" y="24380"/>
                </a:cubicBezTo>
                <a:cubicBezTo>
                  <a:pt x="52023" y="24089"/>
                  <a:pt x="52128" y="23799"/>
                  <a:pt x="52243" y="23500"/>
                </a:cubicBezTo>
                <a:cubicBezTo>
                  <a:pt x="53044" y="23103"/>
                  <a:pt x="53854" y="22619"/>
                  <a:pt x="54699" y="22038"/>
                </a:cubicBezTo>
                <a:close/>
                <a:moveTo>
                  <a:pt x="11780" y="23280"/>
                </a:moveTo>
                <a:cubicBezTo>
                  <a:pt x="12361" y="23394"/>
                  <a:pt x="12986" y="23544"/>
                  <a:pt x="13611" y="23649"/>
                </a:cubicBezTo>
                <a:cubicBezTo>
                  <a:pt x="13426" y="23720"/>
                  <a:pt x="13285" y="23799"/>
                  <a:pt x="13171" y="23905"/>
                </a:cubicBezTo>
                <a:cubicBezTo>
                  <a:pt x="12845" y="24054"/>
                  <a:pt x="12546" y="24239"/>
                  <a:pt x="12255" y="24424"/>
                </a:cubicBezTo>
                <a:cubicBezTo>
                  <a:pt x="12035" y="24380"/>
                  <a:pt x="11815" y="24380"/>
                  <a:pt x="11595" y="24380"/>
                </a:cubicBezTo>
                <a:cubicBezTo>
                  <a:pt x="11155" y="24345"/>
                  <a:pt x="10714" y="24310"/>
                  <a:pt x="10274" y="24239"/>
                </a:cubicBezTo>
                <a:cubicBezTo>
                  <a:pt x="10380" y="24160"/>
                  <a:pt x="10530" y="24054"/>
                  <a:pt x="10679" y="23940"/>
                </a:cubicBezTo>
                <a:cubicBezTo>
                  <a:pt x="11040" y="23720"/>
                  <a:pt x="11410" y="23500"/>
                  <a:pt x="11780" y="23280"/>
                </a:cubicBezTo>
                <a:close/>
                <a:moveTo>
                  <a:pt x="17687" y="23649"/>
                </a:moveTo>
                <a:cubicBezTo>
                  <a:pt x="18083" y="23905"/>
                  <a:pt x="18488" y="24204"/>
                  <a:pt x="18929" y="24424"/>
                </a:cubicBezTo>
                <a:cubicBezTo>
                  <a:pt x="18788" y="24424"/>
                  <a:pt x="18603" y="24424"/>
                  <a:pt x="18418" y="24459"/>
                </a:cubicBezTo>
                <a:cubicBezTo>
                  <a:pt x="17943" y="24239"/>
                  <a:pt x="17423" y="24054"/>
                  <a:pt x="16948" y="23834"/>
                </a:cubicBezTo>
                <a:cubicBezTo>
                  <a:pt x="17203" y="23799"/>
                  <a:pt x="17423" y="23720"/>
                  <a:pt x="17687" y="23649"/>
                </a:cubicBezTo>
                <a:close/>
                <a:moveTo>
                  <a:pt x="18418" y="23359"/>
                </a:moveTo>
                <a:cubicBezTo>
                  <a:pt x="18823" y="23720"/>
                  <a:pt x="19228" y="24089"/>
                  <a:pt x="19668" y="24459"/>
                </a:cubicBezTo>
                <a:lnTo>
                  <a:pt x="19448" y="24459"/>
                </a:lnTo>
                <a:cubicBezTo>
                  <a:pt x="19334" y="24424"/>
                  <a:pt x="19228" y="24424"/>
                  <a:pt x="19113" y="24424"/>
                </a:cubicBezTo>
                <a:cubicBezTo>
                  <a:pt x="18673" y="24160"/>
                  <a:pt x="18198" y="23905"/>
                  <a:pt x="17758" y="23614"/>
                </a:cubicBezTo>
                <a:cubicBezTo>
                  <a:pt x="17978" y="23544"/>
                  <a:pt x="18198" y="23464"/>
                  <a:pt x="18383" y="23394"/>
                </a:cubicBezTo>
                <a:cubicBezTo>
                  <a:pt x="18418" y="23394"/>
                  <a:pt x="18418" y="23359"/>
                  <a:pt x="18418" y="23359"/>
                </a:cubicBezTo>
                <a:close/>
                <a:moveTo>
                  <a:pt x="19078" y="22919"/>
                </a:moveTo>
                <a:cubicBezTo>
                  <a:pt x="19448" y="23429"/>
                  <a:pt x="19844" y="23940"/>
                  <a:pt x="20284" y="24424"/>
                </a:cubicBezTo>
                <a:cubicBezTo>
                  <a:pt x="20143" y="24459"/>
                  <a:pt x="19994" y="24459"/>
                  <a:pt x="19809" y="24459"/>
                </a:cubicBezTo>
                <a:cubicBezTo>
                  <a:pt x="19369" y="24089"/>
                  <a:pt x="18929" y="23720"/>
                  <a:pt x="18524" y="23324"/>
                </a:cubicBezTo>
                <a:cubicBezTo>
                  <a:pt x="18708" y="23209"/>
                  <a:pt x="18893" y="23059"/>
                  <a:pt x="19078" y="22919"/>
                </a:cubicBezTo>
                <a:close/>
                <a:moveTo>
                  <a:pt x="61557" y="21158"/>
                </a:moveTo>
                <a:cubicBezTo>
                  <a:pt x="61628" y="21818"/>
                  <a:pt x="61742" y="22478"/>
                  <a:pt x="61883" y="23103"/>
                </a:cubicBezTo>
                <a:cubicBezTo>
                  <a:pt x="61082" y="23614"/>
                  <a:pt x="60307" y="24054"/>
                  <a:pt x="59506" y="24494"/>
                </a:cubicBezTo>
                <a:cubicBezTo>
                  <a:pt x="59392" y="23905"/>
                  <a:pt x="59321" y="23280"/>
                  <a:pt x="59242" y="22698"/>
                </a:cubicBezTo>
                <a:cubicBezTo>
                  <a:pt x="60017" y="22223"/>
                  <a:pt x="60783" y="21704"/>
                  <a:pt x="61557" y="21158"/>
                </a:cubicBezTo>
                <a:close/>
                <a:moveTo>
                  <a:pt x="99925" y="22003"/>
                </a:moveTo>
                <a:lnTo>
                  <a:pt x="99925" y="22003"/>
                </a:lnTo>
                <a:cubicBezTo>
                  <a:pt x="100955" y="22364"/>
                  <a:pt x="101985" y="22769"/>
                  <a:pt x="102971" y="23209"/>
                </a:cubicBezTo>
                <a:cubicBezTo>
                  <a:pt x="103447" y="23649"/>
                  <a:pt x="103922" y="24089"/>
                  <a:pt x="104362" y="24494"/>
                </a:cubicBezTo>
                <a:cubicBezTo>
                  <a:pt x="103376" y="24089"/>
                  <a:pt x="102381" y="23720"/>
                  <a:pt x="101360" y="23394"/>
                </a:cubicBezTo>
                <a:cubicBezTo>
                  <a:pt x="100885" y="22954"/>
                  <a:pt x="100400" y="22478"/>
                  <a:pt x="99925" y="22003"/>
                </a:cubicBezTo>
                <a:close/>
                <a:moveTo>
                  <a:pt x="16807" y="23869"/>
                </a:moveTo>
                <a:cubicBezTo>
                  <a:pt x="17282" y="24089"/>
                  <a:pt x="17758" y="24274"/>
                  <a:pt x="18233" y="24459"/>
                </a:cubicBezTo>
                <a:cubicBezTo>
                  <a:pt x="18048" y="24459"/>
                  <a:pt x="17828" y="24494"/>
                  <a:pt x="17608" y="24530"/>
                </a:cubicBezTo>
                <a:cubicBezTo>
                  <a:pt x="17062" y="24380"/>
                  <a:pt x="16472" y="24239"/>
                  <a:pt x="15882" y="24125"/>
                </a:cubicBezTo>
                <a:cubicBezTo>
                  <a:pt x="16147" y="24054"/>
                  <a:pt x="16367" y="23984"/>
                  <a:pt x="16622" y="23940"/>
                </a:cubicBezTo>
                <a:cubicBezTo>
                  <a:pt x="16692" y="23905"/>
                  <a:pt x="16728" y="23905"/>
                  <a:pt x="16807" y="23869"/>
                </a:cubicBezTo>
                <a:close/>
                <a:moveTo>
                  <a:pt x="80116" y="22223"/>
                </a:moveTo>
                <a:cubicBezTo>
                  <a:pt x="80371" y="22804"/>
                  <a:pt x="80635" y="23394"/>
                  <a:pt x="80961" y="23940"/>
                </a:cubicBezTo>
                <a:cubicBezTo>
                  <a:pt x="80231" y="24125"/>
                  <a:pt x="79491" y="24310"/>
                  <a:pt x="78831" y="24530"/>
                </a:cubicBezTo>
                <a:cubicBezTo>
                  <a:pt x="78540" y="23984"/>
                  <a:pt x="78285" y="23429"/>
                  <a:pt x="78065" y="22839"/>
                </a:cubicBezTo>
                <a:cubicBezTo>
                  <a:pt x="78725" y="22619"/>
                  <a:pt x="79421" y="22399"/>
                  <a:pt x="80116" y="22223"/>
                </a:cubicBezTo>
                <a:close/>
                <a:moveTo>
                  <a:pt x="13725" y="23685"/>
                </a:moveTo>
                <a:cubicBezTo>
                  <a:pt x="14342" y="23834"/>
                  <a:pt x="14932" y="23984"/>
                  <a:pt x="15557" y="24125"/>
                </a:cubicBezTo>
                <a:cubicBezTo>
                  <a:pt x="15301" y="24204"/>
                  <a:pt x="15116" y="24274"/>
                  <a:pt x="14896" y="24345"/>
                </a:cubicBezTo>
                <a:cubicBezTo>
                  <a:pt x="14747" y="24424"/>
                  <a:pt x="14606" y="24494"/>
                  <a:pt x="14456" y="24565"/>
                </a:cubicBezTo>
                <a:cubicBezTo>
                  <a:pt x="13981" y="24530"/>
                  <a:pt x="13541" y="24494"/>
                  <a:pt x="13021" y="24459"/>
                </a:cubicBezTo>
                <a:cubicBezTo>
                  <a:pt x="12845" y="24459"/>
                  <a:pt x="12625" y="24424"/>
                  <a:pt x="12405" y="24424"/>
                </a:cubicBezTo>
                <a:cubicBezTo>
                  <a:pt x="12660" y="24274"/>
                  <a:pt x="12915" y="24125"/>
                  <a:pt x="13206" y="23984"/>
                </a:cubicBezTo>
                <a:cubicBezTo>
                  <a:pt x="13356" y="23869"/>
                  <a:pt x="13541" y="23799"/>
                  <a:pt x="13725" y="23685"/>
                </a:cubicBezTo>
                <a:close/>
                <a:moveTo>
                  <a:pt x="87714" y="22883"/>
                </a:moveTo>
                <a:cubicBezTo>
                  <a:pt x="88004" y="23280"/>
                  <a:pt x="88339" y="23685"/>
                  <a:pt x="88665" y="24089"/>
                </a:cubicBezTo>
                <a:cubicBezTo>
                  <a:pt x="87749" y="24204"/>
                  <a:pt x="86869" y="24345"/>
                  <a:pt x="85988" y="24459"/>
                </a:cubicBezTo>
                <a:cubicBezTo>
                  <a:pt x="85654" y="24530"/>
                  <a:pt x="85328" y="24565"/>
                  <a:pt x="84993" y="24600"/>
                </a:cubicBezTo>
                <a:cubicBezTo>
                  <a:pt x="84668" y="24239"/>
                  <a:pt x="84412" y="23834"/>
                  <a:pt x="84113" y="23429"/>
                </a:cubicBezTo>
                <a:cubicBezTo>
                  <a:pt x="84192" y="23429"/>
                  <a:pt x="84228" y="23429"/>
                  <a:pt x="84263" y="23394"/>
                </a:cubicBezTo>
                <a:cubicBezTo>
                  <a:pt x="85398" y="23244"/>
                  <a:pt x="86578" y="23059"/>
                  <a:pt x="87714" y="22883"/>
                </a:cubicBezTo>
                <a:close/>
                <a:moveTo>
                  <a:pt x="98243" y="22698"/>
                </a:moveTo>
                <a:cubicBezTo>
                  <a:pt x="99300" y="22883"/>
                  <a:pt x="100295" y="23139"/>
                  <a:pt x="101246" y="23464"/>
                </a:cubicBezTo>
                <a:cubicBezTo>
                  <a:pt x="101721" y="23905"/>
                  <a:pt x="102161" y="24310"/>
                  <a:pt x="102601" y="24679"/>
                </a:cubicBezTo>
                <a:cubicBezTo>
                  <a:pt x="101580" y="24380"/>
                  <a:pt x="100515" y="24089"/>
                  <a:pt x="99450" y="23905"/>
                </a:cubicBezTo>
                <a:cubicBezTo>
                  <a:pt x="99045" y="23500"/>
                  <a:pt x="98640" y="23103"/>
                  <a:pt x="98243" y="22698"/>
                </a:cubicBezTo>
                <a:close/>
                <a:moveTo>
                  <a:pt x="64454" y="21448"/>
                </a:moveTo>
                <a:cubicBezTo>
                  <a:pt x="64603" y="22003"/>
                  <a:pt x="64744" y="22549"/>
                  <a:pt x="64894" y="23059"/>
                </a:cubicBezTo>
                <a:cubicBezTo>
                  <a:pt x="64084" y="23685"/>
                  <a:pt x="63204" y="24204"/>
                  <a:pt x="62288" y="24715"/>
                </a:cubicBezTo>
                <a:cubicBezTo>
                  <a:pt x="62182" y="24204"/>
                  <a:pt x="62068" y="23685"/>
                  <a:pt x="61962" y="23174"/>
                </a:cubicBezTo>
                <a:cubicBezTo>
                  <a:pt x="62843" y="22619"/>
                  <a:pt x="63644" y="22073"/>
                  <a:pt x="64454" y="21448"/>
                </a:cubicBezTo>
                <a:close/>
                <a:moveTo>
                  <a:pt x="66945" y="21598"/>
                </a:moveTo>
                <a:cubicBezTo>
                  <a:pt x="67095" y="22144"/>
                  <a:pt x="67245" y="22734"/>
                  <a:pt x="67430" y="23280"/>
                </a:cubicBezTo>
                <a:cubicBezTo>
                  <a:pt x="66804" y="23799"/>
                  <a:pt x="66144" y="24274"/>
                  <a:pt x="65484" y="24715"/>
                </a:cubicBezTo>
                <a:cubicBezTo>
                  <a:pt x="65334" y="24204"/>
                  <a:pt x="65149" y="23649"/>
                  <a:pt x="65008" y="23103"/>
                </a:cubicBezTo>
                <a:cubicBezTo>
                  <a:pt x="65669" y="22619"/>
                  <a:pt x="66329" y="22109"/>
                  <a:pt x="66945" y="21598"/>
                </a:cubicBezTo>
                <a:close/>
                <a:moveTo>
                  <a:pt x="95062" y="23671"/>
                </a:moveTo>
                <a:cubicBezTo>
                  <a:pt x="95351" y="23671"/>
                  <a:pt x="95640" y="23676"/>
                  <a:pt x="95928" y="23685"/>
                </a:cubicBezTo>
                <a:cubicBezTo>
                  <a:pt x="96298" y="24019"/>
                  <a:pt x="96623" y="24380"/>
                  <a:pt x="96993" y="24679"/>
                </a:cubicBezTo>
                <a:cubicBezTo>
                  <a:pt x="96508" y="24665"/>
                  <a:pt x="96016" y="24656"/>
                  <a:pt x="95519" y="24656"/>
                </a:cubicBezTo>
                <a:cubicBezTo>
                  <a:pt x="94817" y="24656"/>
                  <a:pt x="94108" y="24673"/>
                  <a:pt x="93401" y="24715"/>
                </a:cubicBezTo>
                <a:cubicBezTo>
                  <a:pt x="93067" y="24424"/>
                  <a:pt x="92741" y="24089"/>
                  <a:pt x="92406" y="23799"/>
                </a:cubicBezTo>
                <a:cubicBezTo>
                  <a:pt x="93289" y="23713"/>
                  <a:pt x="94177" y="23671"/>
                  <a:pt x="95062" y="23671"/>
                </a:cubicBezTo>
                <a:close/>
                <a:moveTo>
                  <a:pt x="2791" y="23174"/>
                </a:moveTo>
                <a:cubicBezTo>
                  <a:pt x="3196" y="23209"/>
                  <a:pt x="3601" y="23280"/>
                  <a:pt x="4041" y="23324"/>
                </a:cubicBezTo>
                <a:cubicBezTo>
                  <a:pt x="4481" y="23394"/>
                  <a:pt x="4957" y="23464"/>
                  <a:pt x="5397" y="23544"/>
                </a:cubicBezTo>
                <a:cubicBezTo>
                  <a:pt x="4842" y="23940"/>
                  <a:pt x="4261" y="24345"/>
                  <a:pt x="3671" y="24750"/>
                </a:cubicBezTo>
                <a:cubicBezTo>
                  <a:pt x="3302" y="24715"/>
                  <a:pt x="2897" y="24679"/>
                  <a:pt x="2500" y="24644"/>
                </a:cubicBezTo>
                <a:cubicBezTo>
                  <a:pt x="1981" y="24565"/>
                  <a:pt x="1470" y="24530"/>
                  <a:pt x="960" y="24494"/>
                </a:cubicBezTo>
                <a:cubicBezTo>
                  <a:pt x="1576" y="24054"/>
                  <a:pt x="2201" y="23614"/>
                  <a:pt x="2791" y="23174"/>
                </a:cubicBezTo>
                <a:close/>
                <a:moveTo>
                  <a:pt x="15706" y="24160"/>
                </a:moveTo>
                <a:cubicBezTo>
                  <a:pt x="16287" y="24274"/>
                  <a:pt x="16842" y="24424"/>
                  <a:pt x="17423" y="24565"/>
                </a:cubicBezTo>
                <a:lnTo>
                  <a:pt x="17353" y="24565"/>
                </a:lnTo>
                <a:cubicBezTo>
                  <a:pt x="17133" y="24644"/>
                  <a:pt x="16877" y="24679"/>
                  <a:pt x="16657" y="24750"/>
                </a:cubicBezTo>
                <a:cubicBezTo>
                  <a:pt x="15997" y="24679"/>
                  <a:pt x="15301" y="24600"/>
                  <a:pt x="14641" y="24565"/>
                </a:cubicBezTo>
                <a:cubicBezTo>
                  <a:pt x="14747" y="24530"/>
                  <a:pt x="14826" y="24459"/>
                  <a:pt x="14932" y="24424"/>
                </a:cubicBezTo>
                <a:cubicBezTo>
                  <a:pt x="15187" y="24310"/>
                  <a:pt x="15442" y="24239"/>
                  <a:pt x="15706" y="24160"/>
                </a:cubicBezTo>
                <a:close/>
                <a:moveTo>
                  <a:pt x="75203" y="21704"/>
                </a:moveTo>
                <a:cubicBezTo>
                  <a:pt x="75424" y="22399"/>
                  <a:pt x="75644" y="23059"/>
                  <a:pt x="75864" y="23720"/>
                </a:cubicBezTo>
                <a:cubicBezTo>
                  <a:pt x="75239" y="24054"/>
                  <a:pt x="74649" y="24424"/>
                  <a:pt x="74033" y="24864"/>
                </a:cubicBezTo>
                <a:cubicBezTo>
                  <a:pt x="73812" y="24204"/>
                  <a:pt x="73592" y="23579"/>
                  <a:pt x="73407" y="22919"/>
                </a:cubicBezTo>
                <a:cubicBezTo>
                  <a:pt x="73988" y="22478"/>
                  <a:pt x="74614" y="22073"/>
                  <a:pt x="75203" y="21704"/>
                </a:cubicBezTo>
                <a:close/>
                <a:moveTo>
                  <a:pt x="19078" y="24530"/>
                </a:moveTo>
                <a:cubicBezTo>
                  <a:pt x="19350" y="24684"/>
                  <a:pt x="19653" y="24838"/>
                  <a:pt x="19940" y="24993"/>
                </a:cubicBezTo>
                <a:lnTo>
                  <a:pt x="19940" y="24993"/>
                </a:lnTo>
                <a:cubicBezTo>
                  <a:pt x="19485" y="24859"/>
                  <a:pt x="19062" y="24694"/>
                  <a:pt x="18638" y="24530"/>
                </a:cubicBezTo>
                <a:close/>
                <a:moveTo>
                  <a:pt x="92301" y="23799"/>
                </a:moveTo>
                <a:cubicBezTo>
                  <a:pt x="92591" y="24125"/>
                  <a:pt x="92917" y="24424"/>
                  <a:pt x="93252" y="24715"/>
                </a:cubicBezTo>
                <a:cubicBezTo>
                  <a:pt x="92081" y="24750"/>
                  <a:pt x="90901" y="24864"/>
                  <a:pt x="89730" y="25005"/>
                </a:cubicBezTo>
                <a:cubicBezTo>
                  <a:pt x="89395" y="24715"/>
                  <a:pt x="89105" y="24459"/>
                  <a:pt x="88814" y="24125"/>
                </a:cubicBezTo>
                <a:cubicBezTo>
                  <a:pt x="89985" y="23984"/>
                  <a:pt x="91121" y="23869"/>
                  <a:pt x="92301" y="23799"/>
                </a:cubicBezTo>
                <a:close/>
                <a:moveTo>
                  <a:pt x="5503" y="23544"/>
                </a:moveTo>
                <a:cubicBezTo>
                  <a:pt x="5978" y="23649"/>
                  <a:pt x="6462" y="23720"/>
                  <a:pt x="6902" y="23799"/>
                </a:cubicBezTo>
                <a:cubicBezTo>
                  <a:pt x="7193" y="23834"/>
                  <a:pt x="7448" y="23905"/>
                  <a:pt x="7739" y="23940"/>
                </a:cubicBezTo>
                <a:cubicBezTo>
                  <a:pt x="7228" y="24310"/>
                  <a:pt x="6717" y="24679"/>
                  <a:pt x="6198" y="25040"/>
                </a:cubicBezTo>
                <a:cubicBezTo>
                  <a:pt x="5687" y="24970"/>
                  <a:pt x="5177" y="24899"/>
                  <a:pt x="4657" y="24864"/>
                </a:cubicBezTo>
                <a:cubicBezTo>
                  <a:pt x="4367" y="24820"/>
                  <a:pt x="4076" y="24785"/>
                  <a:pt x="3821" y="24750"/>
                </a:cubicBezTo>
                <a:cubicBezTo>
                  <a:pt x="4367" y="24345"/>
                  <a:pt x="4957" y="23984"/>
                  <a:pt x="5503" y="23544"/>
                </a:cubicBezTo>
                <a:close/>
                <a:moveTo>
                  <a:pt x="84043" y="23429"/>
                </a:moveTo>
                <a:cubicBezTo>
                  <a:pt x="84298" y="23869"/>
                  <a:pt x="84597" y="24239"/>
                  <a:pt x="84888" y="24644"/>
                </a:cubicBezTo>
                <a:cubicBezTo>
                  <a:pt x="84632" y="24679"/>
                  <a:pt x="84333" y="24715"/>
                  <a:pt x="84078" y="24750"/>
                </a:cubicBezTo>
                <a:cubicBezTo>
                  <a:pt x="83347" y="24820"/>
                  <a:pt x="82616" y="24935"/>
                  <a:pt x="81842" y="25084"/>
                </a:cubicBezTo>
                <a:cubicBezTo>
                  <a:pt x="81586" y="24715"/>
                  <a:pt x="81331" y="24380"/>
                  <a:pt x="81111" y="23984"/>
                </a:cubicBezTo>
                <a:cubicBezTo>
                  <a:pt x="82027" y="23799"/>
                  <a:pt x="82977" y="23614"/>
                  <a:pt x="84043" y="23429"/>
                </a:cubicBezTo>
                <a:close/>
                <a:moveTo>
                  <a:pt x="96078" y="23685"/>
                </a:moveTo>
                <a:cubicBezTo>
                  <a:pt x="96553" y="23685"/>
                  <a:pt x="97028" y="23720"/>
                  <a:pt x="97504" y="23764"/>
                </a:cubicBezTo>
                <a:cubicBezTo>
                  <a:pt x="98164" y="23799"/>
                  <a:pt x="98789" y="23905"/>
                  <a:pt x="99379" y="23984"/>
                </a:cubicBezTo>
                <a:cubicBezTo>
                  <a:pt x="99784" y="24380"/>
                  <a:pt x="100180" y="24715"/>
                  <a:pt x="100585" y="25084"/>
                </a:cubicBezTo>
                <a:cubicBezTo>
                  <a:pt x="99670" y="24899"/>
                  <a:pt x="98719" y="24785"/>
                  <a:pt x="97724" y="24715"/>
                </a:cubicBezTo>
                <a:cubicBezTo>
                  <a:pt x="97539" y="24715"/>
                  <a:pt x="97363" y="24715"/>
                  <a:pt x="97143" y="24679"/>
                </a:cubicBezTo>
                <a:cubicBezTo>
                  <a:pt x="96773" y="24380"/>
                  <a:pt x="96403" y="24054"/>
                  <a:pt x="96078" y="23685"/>
                </a:cubicBezTo>
                <a:close/>
                <a:moveTo>
                  <a:pt x="14491" y="24644"/>
                </a:moveTo>
                <a:cubicBezTo>
                  <a:pt x="15152" y="24679"/>
                  <a:pt x="15812" y="24750"/>
                  <a:pt x="16472" y="24820"/>
                </a:cubicBezTo>
                <a:cubicBezTo>
                  <a:pt x="16217" y="24899"/>
                  <a:pt x="15962" y="25005"/>
                  <a:pt x="15742" y="25155"/>
                </a:cubicBezTo>
                <a:cubicBezTo>
                  <a:pt x="15002" y="25120"/>
                  <a:pt x="14306" y="25120"/>
                  <a:pt x="13611" y="25120"/>
                </a:cubicBezTo>
                <a:cubicBezTo>
                  <a:pt x="13901" y="24935"/>
                  <a:pt x="14166" y="24785"/>
                  <a:pt x="14491" y="24644"/>
                </a:cubicBezTo>
                <a:close/>
                <a:moveTo>
                  <a:pt x="18418" y="24530"/>
                </a:moveTo>
                <a:cubicBezTo>
                  <a:pt x="18964" y="24750"/>
                  <a:pt x="19518" y="24935"/>
                  <a:pt x="20064" y="25155"/>
                </a:cubicBezTo>
                <a:cubicBezTo>
                  <a:pt x="19994" y="25155"/>
                  <a:pt x="19923" y="25120"/>
                  <a:pt x="19844" y="25120"/>
                </a:cubicBezTo>
                <a:cubicBezTo>
                  <a:pt x="19703" y="25084"/>
                  <a:pt x="19554" y="25040"/>
                  <a:pt x="19404" y="25005"/>
                </a:cubicBezTo>
                <a:cubicBezTo>
                  <a:pt x="18893" y="24864"/>
                  <a:pt x="18347" y="24715"/>
                  <a:pt x="17828" y="24600"/>
                </a:cubicBezTo>
                <a:cubicBezTo>
                  <a:pt x="18048" y="24565"/>
                  <a:pt x="18233" y="24530"/>
                  <a:pt x="18418" y="24530"/>
                </a:cubicBezTo>
                <a:close/>
                <a:moveTo>
                  <a:pt x="7853" y="23984"/>
                </a:moveTo>
                <a:cubicBezTo>
                  <a:pt x="8584" y="24089"/>
                  <a:pt x="9279" y="24204"/>
                  <a:pt x="10019" y="24310"/>
                </a:cubicBezTo>
                <a:cubicBezTo>
                  <a:pt x="9579" y="24600"/>
                  <a:pt x="9139" y="24899"/>
                  <a:pt x="8698" y="25190"/>
                </a:cubicBezTo>
                <a:cubicBezTo>
                  <a:pt x="7924" y="25190"/>
                  <a:pt x="7122" y="25120"/>
                  <a:pt x="6348" y="25040"/>
                </a:cubicBezTo>
                <a:cubicBezTo>
                  <a:pt x="6858" y="24679"/>
                  <a:pt x="7378" y="24310"/>
                  <a:pt x="7853" y="23984"/>
                </a:cubicBezTo>
                <a:close/>
                <a:moveTo>
                  <a:pt x="12290" y="24494"/>
                </a:moveTo>
                <a:cubicBezTo>
                  <a:pt x="12546" y="24530"/>
                  <a:pt x="12766" y="24530"/>
                  <a:pt x="13021" y="24565"/>
                </a:cubicBezTo>
                <a:cubicBezTo>
                  <a:pt x="13461" y="24565"/>
                  <a:pt x="13866" y="24600"/>
                  <a:pt x="14306" y="24644"/>
                </a:cubicBezTo>
                <a:cubicBezTo>
                  <a:pt x="14016" y="24785"/>
                  <a:pt x="13725" y="24935"/>
                  <a:pt x="13426" y="25120"/>
                </a:cubicBezTo>
                <a:cubicBezTo>
                  <a:pt x="12915" y="25120"/>
                  <a:pt x="12361" y="25155"/>
                  <a:pt x="11815" y="25155"/>
                </a:cubicBezTo>
                <a:cubicBezTo>
                  <a:pt x="11630" y="25190"/>
                  <a:pt x="11410" y="25190"/>
                  <a:pt x="11190" y="25190"/>
                </a:cubicBezTo>
                <a:cubicBezTo>
                  <a:pt x="11560" y="24935"/>
                  <a:pt x="11921" y="24715"/>
                  <a:pt x="12290" y="24494"/>
                </a:cubicBezTo>
                <a:close/>
                <a:moveTo>
                  <a:pt x="17608" y="24600"/>
                </a:moveTo>
                <a:cubicBezTo>
                  <a:pt x="18198" y="24785"/>
                  <a:pt x="18788" y="24935"/>
                  <a:pt x="19369" y="25084"/>
                </a:cubicBezTo>
                <a:cubicBezTo>
                  <a:pt x="19448" y="25084"/>
                  <a:pt x="19483" y="25120"/>
                  <a:pt x="19554" y="25120"/>
                </a:cubicBezTo>
                <a:cubicBezTo>
                  <a:pt x="19483" y="25120"/>
                  <a:pt x="19404" y="25155"/>
                  <a:pt x="19334" y="25155"/>
                </a:cubicBezTo>
                <a:lnTo>
                  <a:pt x="19263" y="25155"/>
                </a:lnTo>
                <a:cubicBezTo>
                  <a:pt x="19184" y="25155"/>
                  <a:pt x="19149" y="25155"/>
                  <a:pt x="19078" y="25190"/>
                </a:cubicBezTo>
                <a:cubicBezTo>
                  <a:pt x="18964" y="25155"/>
                  <a:pt x="18823" y="25120"/>
                  <a:pt x="18708" y="25084"/>
                </a:cubicBezTo>
                <a:cubicBezTo>
                  <a:pt x="18083" y="24970"/>
                  <a:pt x="17502" y="24864"/>
                  <a:pt x="16877" y="24785"/>
                </a:cubicBezTo>
                <a:cubicBezTo>
                  <a:pt x="17027" y="24750"/>
                  <a:pt x="17203" y="24715"/>
                  <a:pt x="17353" y="24679"/>
                </a:cubicBezTo>
                <a:cubicBezTo>
                  <a:pt x="17467" y="24644"/>
                  <a:pt x="17538" y="24644"/>
                  <a:pt x="17608" y="24600"/>
                </a:cubicBezTo>
                <a:close/>
                <a:moveTo>
                  <a:pt x="69005" y="21889"/>
                </a:moveTo>
                <a:cubicBezTo>
                  <a:pt x="69190" y="22514"/>
                  <a:pt x="69410" y="23174"/>
                  <a:pt x="69587" y="23799"/>
                </a:cubicBezTo>
                <a:cubicBezTo>
                  <a:pt x="69111" y="24310"/>
                  <a:pt x="68600" y="24785"/>
                  <a:pt x="68090" y="25190"/>
                </a:cubicBezTo>
                <a:cubicBezTo>
                  <a:pt x="67975" y="24864"/>
                  <a:pt x="67870" y="24530"/>
                  <a:pt x="67755" y="24160"/>
                </a:cubicBezTo>
                <a:cubicBezTo>
                  <a:pt x="67685" y="23905"/>
                  <a:pt x="67606" y="23614"/>
                  <a:pt x="67500" y="23324"/>
                </a:cubicBezTo>
                <a:cubicBezTo>
                  <a:pt x="68046" y="22883"/>
                  <a:pt x="68530" y="22399"/>
                  <a:pt x="69005" y="21889"/>
                </a:cubicBezTo>
                <a:close/>
                <a:moveTo>
                  <a:pt x="10160" y="24310"/>
                </a:moveTo>
                <a:cubicBezTo>
                  <a:pt x="10644" y="24380"/>
                  <a:pt x="11084" y="24424"/>
                  <a:pt x="11560" y="24459"/>
                </a:cubicBezTo>
                <a:cubicBezTo>
                  <a:pt x="11745" y="24459"/>
                  <a:pt x="11921" y="24494"/>
                  <a:pt x="12141" y="24494"/>
                </a:cubicBezTo>
                <a:cubicBezTo>
                  <a:pt x="11745" y="24715"/>
                  <a:pt x="11410" y="24935"/>
                  <a:pt x="11040" y="25190"/>
                </a:cubicBezTo>
                <a:cubicBezTo>
                  <a:pt x="10600" y="25190"/>
                  <a:pt x="10204" y="25225"/>
                  <a:pt x="9764" y="25225"/>
                </a:cubicBezTo>
                <a:lnTo>
                  <a:pt x="8839" y="25225"/>
                </a:lnTo>
                <a:cubicBezTo>
                  <a:pt x="9279" y="24899"/>
                  <a:pt x="9720" y="24600"/>
                  <a:pt x="10160" y="24310"/>
                </a:cubicBezTo>
                <a:close/>
                <a:moveTo>
                  <a:pt x="19774" y="24530"/>
                </a:moveTo>
                <a:cubicBezTo>
                  <a:pt x="20108" y="24820"/>
                  <a:pt x="20469" y="25084"/>
                  <a:pt x="20839" y="25340"/>
                </a:cubicBezTo>
                <a:cubicBezTo>
                  <a:pt x="20284" y="25084"/>
                  <a:pt x="19774" y="24820"/>
                  <a:pt x="19263" y="24530"/>
                </a:cubicBezTo>
                <a:close/>
                <a:moveTo>
                  <a:pt x="77994" y="22883"/>
                </a:moveTo>
                <a:cubicBezTo>
                  <a:pt x="78214" y="23464"/>
                  <a:pt x="78470" y="24019"/>
                  <a:pt x="78760" y="24565"/>
                </a:cubicBezTo>
                <a:cubicBezTo>
                  <a:pt x="78030" y="24785"/>
                  <a:pt x="77334" y="25084"/>
                  <a:pt x="76674" y="25375"/>
                </a:cubicBezTo>
                <a:cubicBezTo>
                  <a:pt x="76410" y="24864"/>
                  <a:pt x="76189" y="24310"/>
                  <a:pt x="75969" y="23764"/>
                </a:cubicBezTo>
                <a:cubicBezTo>
                  <a:pt x="76630" y="23429"/>
                  <a:pt x="77290" y="23139"/>
                  <a:pt x="77994" y="22883"/>
                </a:cubicBezTo>
                <a:close/>
                <a:moveTo>
                  <a:pt x="21570" y="22443"/>
                </a:moveTo>
                <a:cubicBezTo>
                  <a:pt x="21904" y="22919"/>
                  <a:pt x="22309" y="23394"/>
                  <a:pt x="22749" y="23834"/>
                </a:cubicBezTo>
                <a:cubicBezTo>
                  <a:pt x="22926" y="23984"/>
                  <a:pt x="23110" y="24160"/>
                  <a:pt x="23331" y="24310"/>
                </a:cubicBezTo>
                <a:cubicBezTo>
                  <a:pt x="23190" y="24785"/>
                  <a:pt x="23075" y="25155"/>
                  <a:pt x="22970" y="25410"/>
                </a:cubicBezTo>
                <a:cubicBezTo>
                  <a:pt x="22785" y="25260"/>
                  <a:pt x="22600" y="25120"/>
                  <a:pt x="22415" y="24935"/>
                </a:cubicBezTo>
                <a:cubicBezTo>
                  <a:pt x="21940" y="24530"/>
                  <a:pt x="21535" y="24054"/>
                  <a:pt x="21165" y="23544"/>
                </a:cubicBezTo>
                <a:cubicBezTo>
                  <a:pt x="21314" y="23244"/>
                  <a:pt x="21429" y="22883"/>
                  <a:pt x="21570" y="22443"/>
                </a:cubicBezTo>
                <a:close/>
                <a:moveTo>
                  <a:pt x="104697" y="23244"/>
                </a:moveTo>
                <a:lnTo>
                  <a:pt x="104697" y="23244"/>
                </a:lnTo>
                <a:cubicBezTo>
                  <a:pt x="105648" y="23614"/>
                  <a:pt x="106607" y="23940"/>
                  <a:pt x="107628" y="24204"/>
                </a:cubicBezTo>
                <a:cubicBezTo>
                  <a:pt x="108148" y="24600"/>
                  <a:pt x="108623" y="25005"/>
                  <a:pt x="109134" y="25410"/>
                </a:cubicBezTo>
                <a:cubicBezTo>
                  <a:pt x="108069" y="25120"/>
                  <a:pt x="107003" y="24750"/>
                  <a:pt x="106017" y="24380"/>
                </a:cubicBezTo>
                <a:cubicBezTo>
                  <a:pt x="105577" y="24019"/>
                  <a:pt x="105137" y="23649"/>
                  <a:pt x="104697" y="23244"/>
                </a:cubicBezTo>
                <a:close/>
                <a:moveTo>
                  <a:pt x="16657" y="24864"/>
                </a:moveTo>
                <a:cubicBezTo>
                  <a:pt x="17353" y="24935"/>
                  <a:pt x="18013" y="25040"/>
                  <a:pt x="18673" y="25190"/>
                </a:cubicBezTo>
                <a:cubicBezTo>
                  <a:pt x="18744" y="25190"/>
                  <a:pt x="18823" y="25190"/>
                  <a:pt x="18893" y="25225"/>
                </a:cubicBezTo>
                <a:cubicBezTo>
                  <a:pt x="18673" y="25260"/>
                  <a:pt x="18453" y="25340"/>
                  <a:pt x="18233" y="25445"/>
                </a:cubicBezTo>
                <a:cubicBezTo>
                  <a:pt x="18127" y="25410"/>
                  <a:pt x="18013" y="25375"/>
                  <a:pt x="17907" y="25375"/>
                </a:cubicBezTo>
                <a:cubicBezTo>
                  <a:pt x="17247" y="25260"/>
                  <a:pt x="16587" y="25190"/>
                  <a:pt x="15882" y="25155"/>
                </a:cubicBezTo>
                <a:cubicBezTo>
                  <a:pt x="16147" y="25040"/>
                  <a:pt x="16402" y="24935"/>
                  <a:pt x="16657" y="24864"/>
                </a:cubicBezTo>
                <a:close/>
                <a:moveTo>
                  <a:pt x="20434" y="25304"/>
                </a:moveTo>
                <a:lnTo>
                  <a:pt x="20434" y="25304"/>
                </a:lnTo>
                <a:cubicBezTo>
                  <a:pt x="20619" y="25340"/>
                  <a:pt x="20839" y="25410"/>
                  <a:pt x="20989" y="25481"/>
                </a:cubicBezTo>
                <a:cubicBezTo>
                  <a:pt x="20804" y="25445"/>
                  <a:pt x="20619" y="25375"/>
                  <a:pt x="20434" y="25304"/>
                </a:cubicBezTo>
                <a:close/>
                <a:moveTo>
                  <a:pt x="52128" y="23579"/>
                </a:moveTo>
                <a:cubicBezTo>
                  <a:pt x="52023" y="23869"/>
                  <a:pt x="51908" y="24160"/>
                  <a:pt x="51803" y="24459"/>
                </a:cubicBezTo>
                <a:cubicBezTo>
                  <a:pt x="50878" y="24899"/>
                  <a:pt x="49998" y="25225"/>
                  <a:pt x="49082" y="25481"/>
                </a:cubicBezTo>
                <a:cubicBezTo>
                  <a:pt x="49197" y="25155"/>
                  <a:pt x="49302" y="24864"/>
                  <a:pt x="49452" y="24565"/>
                </a:cubicBezTo>
                <a:cubicBezTo>
                  <a:pt x="50332" y="24345"/>
                  <a:pt x="51213" y="24019"/>
                  <a:pt x="52128" y="23579"/>
                </a:cubicBezTo>
                <a:close/>
                <a:moveTo>
                  <a:pt x="88735" y="24160"/>
                </a:moveTo>
                <a:cubicBezTo>
                  <a:pt x="88999" y="24459"/>
                  <a:pt x="89290" y="24750"/>
                  <a:pt x="89616" y="25005"/>
                </a:cubicBezTo>
                <a:cubicBezTo>
                  <a:pt x="88409" y="25155"/>
                  <a:pt x="87194" y="25304"/>
                  <a:pt x="86024" y="25445"/>
                </a:cubicBezTo>
                <a:cubicBezTo>
                  <a:pt x="85988" y="25481"/>
                  <a:pt x="85918" y="25481"/>
                  <a:pt x="85874" y="25481"/>
                </a:cubicBezTo>
                <a:cubicBezTo>
                  <a:pt x="85583" y="25225"/>
                  <a:pt x="85328" y="24970"/>
                  <a:pt x="85073" y="24679"/>
                </a:cubicBezTo>
                <a:cubicBezTo>
                  <a:pt x="85398" y="24644"/>
                  <a:pt x="85698" y="24600"/>
                  <a:pt x="85988" y="24565"/>
                </a:cubicBezTo>
                <a:cubicBezTo>
                  <a:pt x="86904" y="24424"/>
                  <a:pt x="87820" y="24274"/>
                  <a:pt x="88735" y="24160"/>
                </a:cubicBezTo>
                <a:close/>
                <a:moveTo>
                  <a:pt x="81032" y="24019"/>
                </a:moveTo>
                <a:cubicBezTo>
                  <a:pt x="81252" y="24380"/>
                  <a:pt x="81472" y="24750"/>
                  <a:pt x="81771" y="25084"/>
                </a:cubicBezTo>
                <a:cubicBezTo>
                  <a:pt x="80996" y="25225"/>
                  <a:pt x="80231" y="25375"/>
                  <a:pt x="79491" y="25560"/>
                </a:cubicBezTo>
                <a:cubicBezTo>
                  <a:pt x="79271" y="25260"/>
                  <a:pt x="79051" y="24935"/>
                  <a:pt x="78875" y="24600"/>
                </a:cubicBezTo>
                <a:cubicBezTo>
                  <a:pt x="79570" y="24380"/>
                  <a:pt x="80266" y="24204"/>
                  <a:pt x="81032" y="24019"/>
                </a:cubicBezTo>
                <a:close/>
                <a:moveTo>
                  <a:pt x="20364" y="24459"/>
                </a:moveTo>
                <a:cubicBezTo>
                  <a:pt x="20725" y="24864"/>
                  <a:pt x="21130" y="25260"/>
                  <a:pt x="21570" y="25595"/>
                </a:cubicBezTo>
                <a:cubicBezTo>
                  <a:pt x="21464" y="25560"/>
                  <a:pt x="21350" y="25525"/>
                  <a:pt x="21279" y="25481"/>
                </a:cubicBezTo>
                <a:cubicBezTo>
                  <a:pt x="20804" y="25190"/>
                  <a:pt x="20328" y="24899"/>
                  <a:pt x="19923" y="24530"/>
                </a:cubicBezTo>
                <a:cubicBezTo>
                  <a:pt x="20064" y="24530"/>
                  <a:pt x="20214" y="24530"/>
                  <a:pt x="20364" y="24459"/>
                </a:cubicBezTo>
                <a:close/>
                <a:moveTo>
                  <a:pt x="54400" y="23059"/>
                </a:moveTo>
                <a:cubicBezTo>
                  <a:pt x="54294" y="23464"/>
                  <a:pt x="54180" y="23869"/>
                  <a:pt x="54109" y="24274"/>
                </a:cubicBezTo>
                <a:cubicBezTo>
                  <a:pt x="53264" y="24785"/>
                  <a:pt x="52384" y="25225"/>
                  <a:pt x="51582" y="25595"/>
                </a:cubicBezTo>
                <a:cubicBezTo>
                  <a:pt x="51653" y="25225"/>
                  <a:pt x="51759" y="24864"/>
                  <a:pt x="51873" y="24494"/>
                </a:cubicBezTo>
                <a:cubicBezTo>
                  <a:pt x="52718" y="24125"/>
                  <a:pt x="53563" y="23614"/>
                  <a:pt x="54400" y="23059"/>
                </a:cubicBezTo>
                <a:close/>
                <a:moveTo>
                  <a:pt x="56601" y="22769"/>
                </a:moveTo>
                <a:lnTo>
                  <a:pt x="56601" y="22769"/>
                </a:lnTo>
                <a:cubicBezTo>
                  <a:pt x="56565" y="23280"/>
                  <a:pt x="56530" y="23764"/>
                  <a:pt x="56530" y="24274"/>
                </a:cubicBezTo>
                <a:cubicBezTo>
                  <a:pt x="56125" y="24530"/>
                  <a:pt x="55720" y="24750"/>
                  <a:pt x="55280" y="25005"/>
                </a:cubicBezTo>
                <a:cubicBezTo>
                  <a:pt x="54840" y="25260"/>
                  <a:pt x="54400" y="25481"/>
                  <a:pt x="53959" y="25745"/>
                </a:cubicBezTo>
                <a:cubicBezTo>
                  <a:pt x="54039" y="25260"/>
                  <a:pt x="54109" y="24785"/>
                  <a:pt x="54180" y="24345"/>
                </a:cubicBezTo>
                <a:cubicBezTo>
                  <a:pt x="54585" y="24125"/>
                  <a:pt x="54954" y="23869"/>
                  <a:pt x="55359" y="23614"/>
                </a:cubicBezTo>
                <a:cubicBezTo>
                  <a:pt x="55764" y="23324"/>
                  <a:pt x="56160" y="23059"/>
                  <a:pt x="56601" y="22769"/>
                </a:cubicBezTo>
                <a:close/>
                <a:moveTo>
                  <a:pt x="71206" y="22293"/>
                </a:moveTo>
                <a:cubicBezTo>
                  <a:pt x="71312" y="22698"/>
                  <a:pt x="71427" y="23139"/>
                  <a:pt x="71567" y="23544"/>
                </a:cubicBezTo>
                <a:lnTo>
                  <a:pt x="71611" y="23649"/>
                </a:lnTo>
                <a:cubicBezTo>
                  <a:pt x="71647" y="23834"/>
                  <a:pt x="71717" y="24054"/>
                  <a:pt x="71752" y="24239"/>
                </a:cubicBezTo>
                <a:cubicBezTo>
                  <a:pt x="71497" y="24494"/>
                  <a:pt x="71242" y="24785"/>
                  <a:pt x="70951" y="25084"/>
                </a:cubicBezTo>
                <a:lnTo>
                  <a:pt x="70291" y="25745"/>
                </a:lnTo>
                <a:cubicBezTo>
                  <a:pt x="70141" y="25260"/>
                  <a:pt x="69991" y="24785"/>
                  <a:pt x="69851" y="24310"/>
                </a:cubicBezTo>
                <a:cubicBezTo>
                  <a:pt x="69807" y="24160"/>
                  <a:pt x="69736" y="23984"/>
                  <a:pt x="69701" y="23834"/>
                </a:cubicBezTo>
                <a:cubicBezTo>
                  <a:pt x="69736" y="23764"/>
                  <a:pt x="69807" y="23720"/>
                  <a:pt x="69851" y="23649"/>
                </a:cubicBezTo>
                <a:cubicBezTo>
                  <a:pt x="70326" y="23174"/>
                  <a:pt x="70766" y="22698"/>
                  <a:pt x="71206" y="22293"/>
                </a:cubicBezTo>
                <a:close/>
                <a:moveTo>
                  <a:pt x="103226" y="23324"/>
                </a:moveTo>
                <a:lnTo>
                  <a:pt x="103226" y="23324"/>
                </a:lnTo>
                <a:cubicBezTo>
                  <a:pt x="103411" y="23394"/>
                  <a:pt x="103631" y="23500"/>
                  <a:pt x="103816" y="23579"/>
                </a:cubicBezTo>
                <a:cubicBezTo>
                  <a:pt x="104036" y="23649"/>
                  <a:pt x="104221" y="23764"/>
                  <a:pt x="104441" y="23834"/>
                </a:cubicBezTo>
                <a:cubicBezTo>
                  <a:pt x="104952" y="24054"/>
                  <a:pt x="105463" y="24274"/>
                  <a:pt x="105982" y="24459"/>
                </a:cubicBezTo>
                <a:cubicBezTo>
                  <a:pt x="106493" y="24899"/>
                  <a:pt x="107003" y="25340"/>
                  <a:pt x="107558" y="25745"/>
                </a:cubicBezTo>
                <a:cubicBezTo>
                  <a:pt x="107267" y="25665"/>
                  <a:pt x="107003" y="25560"/>
                  <a:pt x="106748" y="25445"/>
                </a:cubicBezTo>
                <a:cubicBezTo>
                  <a:pt x="106422" y="25340"/>
                  <a:pt x="106123" y="25190"/>
                  <a:pt x="105797" y="25084"/>
                </a:cubicBezTo>
                <a:cubicBezTo>
                  <a:pt x="105392" y="24899"/>
                  <a:pt x="105022" y="24750"/>
                  <a:pt x="104626" y="24600"/>
                </a:cubicBezTo>
                <a:cubicBezTo>
                  <a:pt x="104142" y="24160"/>
                  <a:pt x="103667" y="23764"/>
                  <a:pt x="103226" y="23324"/>
                </a:cubicBezTo>
                <a:close/>
                <a:moveTo>
                  <a:pt x="95569" y="24744"/>
                </a:moveTo>
                <a:cubicBezTo>
                  <a:pt x="96078" y="24744"/>
                  <a:pt x="96589" y="24755"/>
                  <a:pt x="97099" y="24785"/>
                </a:cubicBezTo>
                <a:cubicBezTo>
                  <a:pt x="97504" y="25120"/>
                  <a:pt x="97944" y="25445"/>
                  <a:pt x="98384" y="25780"/>
                </a:cubicBezTo>
                <a:cubicBezTo>
                  <a:pt x="97213" y="25665"/>
                  <a:pt x="95998" y="25665"/>
                  <a:pt x="94722" y="25665"/>
                </a:cubicBezTo>
                <a:cubicBezTo>
                  <a:pt x="94282" y="25410"/>
                  <a:pt x="93877" y="25120"/>
                  <a:pt x="93507" y="24785"/>
                </a:cubicBezTo>
                <a:cubicBezTo>
                  <a:pt x="94183" y="24765"/>
                  <a:pt x="94874" y="24744"/>
                  <a:pt x="95569" y="24744"/>
                </a:cubicBezTo>
                <a:close/>
                <a:moveTo>
                  <a:pt x="13461" y="25190"/>
                </a:moveTo>
                <a:cubicBezTo>
                  <a:pt x="14166" y="25190"/>
                  <a:pt x="14861" y="25190"/>
                  <a:pt x="15592" y="25225"/>
                </a:cubicBezTo>
                <a:cubicBezTo>
                  <a:pt x="15301" y="25375"/>
                  <a:pt x="15002" y="25560"/>
                  <a:pt x="14711" y="25745"/>
                </a:cubicBezTo>
                <a:cubicBezTo>
                  <a:pt x="13981" y="25745"/>
                  <a:pt x="13285" y="25780"/>
                  <a:pt x="12546" y="25815"/>
                </a:cubicBezTo>
                <a:cubicBezTo>
                  <a:pt x="12845" y="25595"/>
                  <a:pt x="13136" y="25410"/>
                  <a:pt x="13461" y="25190"/>
                </a:cubicBezTo>
                <a:close/>
                <a:moveTo>
                  <a:pt x="101501" y="23544"/>
                </a:moveTo>
                <a:lnTo>
                  <a:pt x="101501" y="23544"/>
                </a:lnTo>
                <a:cubicBezTo>
                  <a:pt x="102531" y="23869"/>
                  <a:pt x="103561" y="24239"/>
                  <a:pt x="104547" y="24679"/>
                </a:cubicBezTo>
                <a:cubicBezTo>
                  <a:pt x="105022" y="25084"/>
                  <a:pt x="105507" y="25445"/>
                  <a:pt x="105947" y="25850"/>
                </a:cubicBezTo>
                <a:cubicBezTo>
                  <a:pt x="104917" y="25445"/>
                  <a:pt x="103887" y="25084"/>
                  <a:pt x="102865" y="24750"/>
                </a:cubicBezTo>
                <a:cubicBezTo>
                  <a:pt x="102425" y="24380"/>
                  <a:pt x="101985" y="23984"/>
                  <a:pt x="101501" y="23544"/>
                </a:cubicBezTo>
                <a:close/>
                <a:moveTo>
                  <a:pt x="21130" y="23614"/>
                </a:moveTo>
                <a:cubicBezTo>
                  <a:pt x="21499" y="24125"/>
                  <a:pt x="21904" y="24600"/>
                  <a:pt x="22344" y="25005"/>
                </a:cubicBezTo>
                <a:cubicBezTo>
                  <a:pt x="22529" y="25190"/>
                  <a:pt x="22705" y="25340"/>
                  <a:pt x="22926" y="25481"/>
                </a:cubicBezTo>
                <a:cubicBezTo>
                  <a:pt x="22820" y="25701"/>
                  <a:pt x="22670" y="25850"/>
                  <a:pt x="22565" y="25885"/>
                </a:cubicBezTo>
                <a:lnTo>
                  <a:pt x="22529" y="25885"/>
                </a:lnTo>
                <a:cubicBezTo>
                  <a:pt x="22415" y="25815"/>
                  <a:pt x="22265" y="25701"/>
                  <a:pt x="22160" y="25595"/>
                </a:cubicBezTo>
                <a:cubicBezTo>
                  <a:pt x="21649" y="25155"/>
                  <a:pt x="21209" y="24679"/>
                  <a:pt x="20804" y="24160"/>
                </a:cubicBezTo>
                <a:cubicBezTo>
                  <a:pt x="20909" y="24054"/>
                  <a:pt x="21024" y="23869"/>
                  <a:pt x="21130" y="23614"/>
                </a:cubicBezTo>
                <a:close/>
                <a:moveTo>
                  <a:pt x="49337" y="24600"/>
                </a:moveTo>
                <a:lnTo>
                  <a:pt x="49337" y="24600"/>
                </a:lnTo>
                <a:cubicBezTo>
                  <a:pt x="49232" y="24899"/>
                  <a:pt x="49082" y="25190"/>
                  <a:pt x="48976" y="25481"/>
                </a:cubicBezTo>
                <a:cubicBezTo>
                  <a:pt x="48607" y="25595"/>
                  <a:pt x="48237" y="25665"/>
                  <a:pt x="47841" y="25745"/>
                </a:cubicBezTo>
                <a:cubicBezTo>
                  <a:pt x="47425" y="25824"/>
                  <a:pt x="47014" y="25863"/>
                  <a:pt x="46600" y="25863"/>
                </a:cubicBezTo>
                <a:cubicBezTo>
                  <a:pt x="46462" y="25863"/>
                  <a:pt x="46324" y="25859"/>
                  <a:pt x="46186" y="25850"/>
                </a:cubicBezTo>
                <a:cubicBezTo>
                  <a:pt x="46300" y="25560"/>
                  <a:pt x="46441" y="25260"/>
                  <a:pt x="46555" y="24935"/>
                </a:cubicBezTo>
                <a:lnTo>
                  <a:pt x="46476" y="24899"/>
                </a:lnTo>
                <a:cubicBezTo>
                  <a:pt x="46335" y="25225"/>
                  <a:pt x="46221" y="25560"/>
                  <a:pt x="46080" y="25850"/>
                </a:cubicBezTo>
                <a:lnTo>
                  <a:pt x="45340" y="25850"/>
                </a:lnTo>
                <a:cubicBezTo>
                  <a:pt x="45050" y="25833"/>
                  <a:pt x="44757" y="25824"/>
                  <a:pt x="44463" y="25824"/>
                </a:cubicBezTo>
                <a:cubicBezTo>
                  <a:pt x="44169" y="25824"/>
                  <a:pt x="43875" y="25833"/>
                  <a:pt x="43580" y="25850"/>
                </a:cubicBezTo>
                <a:cubicBezTo>
                  <a:pt x="43439" y="25850"/>
                  <a:pt x="43254" y="25850"/>
                  <a:pt x="43104" y="25885"/>
                </a:cubicBezTo>
                <a:cubicBezTo>
                  <a:pt x="43139" y="25780"/>
                  <a:pt x="43175" y="25630"/>
                  <a:pt x="43219" y="25525"/>
                </a:cubicBezTo>
                <a:cubicBezTo>
                  <a:pt x="43324" y="25304"/>
                  <a:pt x="43395" y="25040"/>
                  <a:pt x="43509" y="24785"/>
                </a:cubicBezTo>
                <a:cubicBezTo>
                  <a:pt x="43659" y="24785"/>
                  <a:pt x="43879" y="24750"/>
                  <a:pt x="44055" y="24750"/>
                </a:cubicBezTo>
                <a:cubicBezTo>
                  <a:pt x="44168" y="24743"/>
                  <a:pt x="44280" y="24740"/>
                  <a:pt x="44393" y="24740"/>
                </a:cubicBezTo>
                <a:cubicBezTo>
                  <a:pt x="44870" y="24740"/>
                  <a:pt x="45346" y="24792"/>
                  <a:pt x="45816" y="24820"/>
                </a:cubicBezTo>
                <a:cubicBezTo>
                  <a:pt x="46256" y="24844"/>
                  <a:pt x="46706" y="24876"/>
                  <a:pt x="47167" y="24876"/>
                </a:cubicBezTo>
                <a:cubicBezTo>
                  <a:pt x="47554" y="24876"/>
                  <a:pt x="47949" y="24853"/>
                  <a:pt x="48351" y="24785"/>
                </a:cubicBezTo>
                <a:cubicBezTo>
                  <a:pt x="48677" y="24750"/>
                  <a:pt x="49012" y="24679"/>
                  <a:pt x="49337" y="24600"/>
                </a:cubicBezTo>
                <a:close/>
                <a:moveTo>
                  <a:pt x="93357" y="24785"/>
                </a:moveTo>
                <a:cubicBezTo>
                  <a:pt x="93727" y="25120"/>
                  <a:pt x="94132" y="25410"/>
                  <a:pt x="94572" y="25701"/>
                </a:cubicBezTo>
                <a:cubicBezTo>
                  <a:pt x="93436" y="25701"/>
                  <a:pt x="92221" y="25780"/>
                  <a:pt x="90980" y="25885"/>
                </a:cubicBezTo>
                <a:cubicBezTo>
                  <a:pt x="90540" y="25630"/>
                  <a:pt x="90170" y="25375"/>
                  <a:pt x="89800" y="25084"/>
                </a:cubicBezTo>
                <a:cubicBezTo>
                  <a:pt x="90980" y="24935"/>
                  <a:pt x="92151" y="24864"/>
                  <a:pt x="93357" y="24785"/>
                </a:cubicBezTo>
                <a:close/>
                <a:moveTo>
                  <a:pt x="20725" y="24239"/>
                </a:moveTo>
                <a:cubicBezTo>
                  <a:pt x="21130" y="24750"/>
                  <a:pt x="21570" y="25225"/>
                  <a:pt x="22089" y="25665"/>
                </a:cubicBezTo>
                <a:cubicBezTo>
                  <a:pt x="22195" y="25745"/>
                  <a:pt x="22309" y="25850"/>
                  <a:pt x="22450" y="25921"/>
                </a:cubicBezTo>
                <a:lnTo>
                  <a:pt x="22380" y="25921"/>
                </a:lnTo>
                <a:cubicBezTo>
                  <a:pt x="22195" y="25850"/>
                  <a:pt x="22010" y="25780"/>
                  <a:pt x="21825" y="25701"/>
                </a:cubicBezTo>
                <a:cubicBezTo>
                  <a:pt x="21314" y="25340"/>
                  <a:pt x="20874" y="24899"/>
                  <a:pt x="20434" y="24459"/>
                </a:cubicBezTo>
                <a:cubicBezTo>
                  <a:pt x="20548" y="24380"/>
                  <a:pt x="20619" y="24345"/>
                  <a:pt x="20725" y="24239"/>
                </a:cubicBezTo>
                <a:close/>
                <a:moveTo>
                  <a:pt x="84958" y="24715"/>
                </a:moveTo>
                <a:cubicBezTo>
                  <a:pt x="85214" y="24970"/>
                  <a:pt x="85478" y="25260"/>
                  <a:pt x="85768" y="25481"/>
                </a:cubicBezTo>
                <a:cubicBezTo>
                  <a:pt x="85398" y="25560"/>
                  <a:pt x="85037" y="25595"/>
                  <a:pt x="84703" y="25630"/>
                </a:cubicBezTo>
                <a:cubicBezTo>
                  <a:pt x="84043" y="25745"/>
                  <a:pt x="83347" y="25815"/>
                  <a:pt x="82687" y="25921"/>
                </a:cubicBezTo>
                <a:cubicBezTo>
                  <a:pt x="82396" y="25665"/>
                  <a:pt x="82176" y="25410"/>
                  <a:pt x="81912" y="25155"/>
                </a:cubicBezTo>
                <a:cubicBezTo>
                  <a:pt x="82652" y="25005"/>
                  <a:pt x="83382" y="24935"/>
                  <a:pt x="84078" y="24820"/>
                </a:cubicBezTo>
                <a:cubicBezTo>
                  <a:pt x="84377" y="24785"/>
                  <a:pt x="84668" y="24750"/>
                  <a:pt x="84958" y="24715"/>
                </a:cubicBezTo>
                <a:close/>
                <a:moveTo>
                  <a:pt x="15742" y="25225"/>
                </a:moveTo>
                <a:cubicBezTo>
                  <a:pt x="16472" y="25260"/>
                  <a:pt x="17168" y="25340"/>
                  <a:pt x="17863" y="25445"/>
                </a:cubicBezTo>
                <a:cubicBezTo>
                  <a:pt x="17943" y="25445"/>
                  <a:pt x="18013" y="25481"/>
                  <a:pt x="18083" y="25481"/>
                </a:cubicBezTo>
                <a:cubicBezTo>
                  <a:pt x="17828" y="25630"/>
                  <a:pt x="17538" y="25780"/>
                  <a:pt x="17282" y="25965"/>
                </a:cubicBezTo>
                <a:cubicBezTo>
                  <a:pt x="16472" y="25815"/>
                  <a:pt x="15662" y="25745"/>
                  <a:pt x="14861" y="25745"/>
                </a:cubicBezTo>
                <a:cubicBezTo>
                  <a:pt x="15152" y="25560"/>
                  <a:pt x="15442" y="25375"/>
                  <a:pt x="15742" y="25225"/>
                </a:cubicBezTo>
                <a:close/>
                <a:moveTo>
                  <a:pt x="59171" y="22769"/>
                </a:moveTo>
                <a:cubicBezTo>
                  <a:pt x="59242" y="23359"/>
                  <a:pt x="59321" y="23940"/>
                  <a:pt x="59427" y="24530"/>
                </a:cubicBezTo>
                <a:cubicBezTo>
                  <a:pt x="58511" y="25005"/>
                  <a:pt x="57596" y="25481"/>
                  <a:pt x="56645" y="25965"/>
                </a:cubicBezTo>
                <a:cubicBezTo>
                  <a:pt x="56645" y="25410"/>
                  <a:pt x="56601" y="24864"/>
                  <a:pt x="56601" y="24310"/>
                </a:cubicBezTo>
                <a:cubicBezTo>
                  <a:pt x="57481" y="23834"/>
                  <a:pt x="58326" y="23280"/>
                  <a:pt x="59171" y="22769"/>
                </a:cubicBezTo>
                <a:close/>
                <a:moveTo>
                  <a:pt x="99564" y="24019"/>
                </a:moveTo>
                <a:lnTo>
                  <a:pt x="99564" y="24019"/>
                </a:lnTo>
                <a:cubicBezTo>
                  <a:pt x="100664" y="24239"/>
                  <a:pt x="101721" y="24494"/>
                  <a:pt x="102786" y="24820"/>
                </a:cubicBezTo>
                <a:cubicBezTo>
                  <a:pt x="103226" y="25225"/>
                  <a:pt x="103667" y="25595"/>
                  <a:pt x="104107" y="25965"/>
                </a:cubicBezTo>
                <a:cubicBezTo>
                  <a:pt x="103006" y="25630"/>
                  <a:pt x="101906" y="25340"/>
                  <a:pt x="100735" y="25120"/>
                </a:cubicBezTo>
                <a:cubicBezTo>
                  <a:pt x="100330" y="24750"/>
                  <a:pt x="99925" y="24380"/>
                  <a:pt x="99564" y="24019"/>
                </a:cubicBezTo>
                <a:close/>
                <a:moveTo>
                  <a:pt x="61883" y="23209"/>
                </a:moveTo>
                <a:cubicBezTo>
                  <a:pt x="61998" y="23720"/>
                  <a:pt x="62103" y="24239"/>
                  <a:pt x="62218" y="24750"/>
                </a:cubicBezTo>
                <a:cubicBezTo>
                  <a:pt x="61408" y="25225"/>
                  <a:pt x="60606" y="25630"/>
                  <a:pt x="59761" y="26035"/>
                </a:cubicBezTo>
                <a:cubicBezTo>
                  <a:pt x="59682" y="25560"/>
                  <a:pt x="59576" y="25084"/>
                  <a:pt x="59506" y="24565"/>
                </a:cubicBezTo>
                <a:cubicBezTo>
                  <a:pt x="60307" y="24125"/>
                  <a:pt x="61117" y="23685"/>
                  <a:pt x="61883" y="23209"/>
                </a:cubicBezTo>
                <a:close/>
                <a:moveTo>
                  <a:pt x="13285" y="25190"/>
                </a:moveTo>
                <a:lnTo>
                  <a:pt x="13285" y="25190"/>
                </a:lnTo>
                <a:cubicBezTo>
                  <a:pt x="12986" y="25410"/>
                  <a:pt x="12695" y="25630"/>
                  <a:pt x="12361" y="25850"/>
                </a:cubicBezTo>
                <a:cubicBezTo>
                  <a:pt x="11665" y="25885"/>
                  <a:pt x="10970" y="25965"/>
                  <a:pt x="10309" y="26035"/>
                </a:cubicBezTo>
                <a:cubicBezTo>
                  <a:pt x="10204" y="26035"/>
                  <a:pt x="10089" y="26035"/>
                  <a:pt x="9984" y="26070"/>
                </a:cubicBezTo>
                <a:cubicBezTo>
                  <a:pt x="10345" y="25780"/>
                  <a:pt x="10714" y="25525"/>
                  <a:pt x="11084" y="25260"/>
                </a:cubicBezTo>
                <a:lnTo>
                  <a:pt x="11815" y="25260"/>
                </a:lnTo>
                <a:cubicBezTo>
                  <a:pt x="12326" y="25225"/>
                  <a:pt x="12801" y="25225"/>
                  <a:pt x="13285" y="25190"/>
                </a:cubicBezTo>
                <a:close/>
                <a:moveTo>
                  <a:pt x="73328" y="22989"/>
                </a:moveTo>
                <a:cubicBezTo>
                  <a:pt x="73513" y="23614"/>
                  <a:pt x="73733" y="24274"/>
                  <a:pt x="73953" y="24935"/>
                </a:cubicBezTo>
                <a:cubicBezTo>
                  <a:pt x="73443" y="25260"/>
                  <a:pt x="72967" y="25665"/>
                  <a:pt x="72448" y="26106"/>
                </a:cubicBezTo>
                <a:cubicBezTo>
                  <a:pt x="72272" y="25525"/>
                  <a:pt x="72052" y="24899"/>
                  <a:pt x="71867" y="24274"/>
                </a:cubicBezTo>
                <a:cubicBezTo>
                  <a:pt x="72377" y="23799"/>
                  <a:pt x="72853" y="23359"/>
                  <a:pt x="73328" y="22989"/>
                </a:cubicBezTo>
                <a:close/>
                <a:moveTo>
                  <a:pt x="19605" y="25199"/>
                </a:moveTo>
                <a:cubicBezTo>
                  <a:pt x="19692" y="25199"/>
                  <a:pt x="19774" y="25208"/>
                  <a:pt x="19844" y="25225"/>
                </a:cubicBezTo>
                <a:cubicBezTo>
                  <a:pt x="20469" y="25410"/>
                  <a:pt x="21094" y="25595"/>
                  <a:pt x="21684" y="25850"/>
                </a:cubicBezTo>
                <a:cubicBezTo>
                  <a:pt x="21684" y="25850"/>
                  <a:pt x="21719" y="25850"/>
                  <a:pt x="21719" y="25885"/>
                </a:cubicBezTo>
                <a:cubicBezTo>
                  <a:pt x="21904" y="25965"/>
                  <a:pt x="22045" y="26035"/>
                  <a:pt x="22230" y="26141"/>
                </a:cubicBezTo>
                <a:lnTo>
                  <a:pt x="22089" y="26141"/>
                </a:lnTo>
                <a:cubicBezTo>
                  <a:pt x="21209" y="25780"/>
                  <a:pt x="20284" y="25481"/>
                  <a:pt x="19298" y="25225"/>
                </a:cubicBezTo>
                <a:lnTo>
                  <a:pt x="19334" y="25225"/>
                </a:lnTo>
                <a:cubicBezTo>
                  <a:pt x="19426" y="25208"/>
                  <a:pt x="19518" y="25199"/>
                  <a:pt x="19605" y="25199"/>
                </a:cubicBezTo>
                <a:close/>
                <a:moveTo>
                  <a:pt x="97249" y="24785"/>
                </a:moveTo>
                <a:cubicBezTo>
                  <a:pt x="97433" y="24785"/>
                  <a:pt x="97583" y="24785"/>
                  <a:pt x="97724" y="24820"/>
                </a:cubicBezTo>
                <a:cubicBezTo>
                  <a:pt x="98754" y="24864"/>
                  <a:pt x="99740" y="25005"/>
                  <a:pt x="100700" y="25190"/>
                </a:cubicBezTo>
                <a:cubicBezTo>
                  <a:pt x="101140" y="25560"/>
                  <a:pt x="101545" y="25885"/>
                  <a:pt x="101985" y="26220"/>
                </a:cubicBezTo>
                <a:cubicBezTo>
                  <a:pt x="101281" y="26070"/>
                  <a:pt x="100550" y="25965"/>
                  <a:pt x="99819" y="25885"/>
                </a:cubicBezTo>
                <a:cubicBezTo>
                  <a:pt x="99379" y="25850"/>
                  <a:pt x="98974" y="25815"/>
                  <a:pt x="98534" y="25780"/>
                </a:cubicBezTo>
                <a:cubicBezTo>
                  <a:pt x="98094" y="25445"/>
                  <a:pt x="97689" y="25120"/>
                  <a:pt x="97249" y="24785"/>
                </a:cubicBezTo>
                <a:close/>
                <a:moveTo>
                  <a:pt x="10899" y="25260"/>
                </a:moveTo>
                <a:lnTo>
                  <a:pt x="10899" y="25260"/>
                </a:lnTo>
                <a:cubicBezTo>
                  <a:pt x="10530" y="25560"/>
                  <a:pt x="10160" y="25815"/>
                  <a:pt x="9834" y="26070"/>
                </a:cubicBezTo>
                <a:cubicBezTo>
                  <a:pt x="9464" y="26106"/>
                  <a:pt x="9139" y="26141"/>
                  <a:pt x="8804" y="26185"/>
                </a:cubicBezTo>
                <a:cubicBezTo>
                  <a:pt x="8329" y="26220"/>
                  <a:pt x="7853" y="26255"/>
                  <a:pt x="7413" y="26255"/>
                </a:cubicBezTo>
                <a:cubicBezTo>
                  <a:pt x="7818" y="25921"/>
                  <a:pt x="8293" y="25595"/>
                  <a:pt x="8734" y="25304"/>
                </a:cubicBezTo>
                <a:lnTo>
                  <a:pt x="9764" y="25304"/>
                </a:lnTo>
                <a:cubicBezTo>
                  <a:pt x="10160" y="25304"/>
                  <a:pt x="10530" y="25304"/>
                  <a:pt x="10899" y="25260"/>
                </a:cubicBezTo>
                <a:close/>
                <a:moveTo>
                  <a:pt x="3707" y="24820"/>
                </a:moveTo>
                <a:cubicBezTo>
                  <a:pt x="3997" y="24864"/>
                  <a:pt x="4332" y="24899"/>
                  <a:pt x="4622" y="24935"/>
                </a:cubicBezTo>
                <a:cubicBezTo>
                  <a:pt x="5142" y="25005"/>
                  <a:pt x="5617" y="25040"/>
                  <a:pt x="6128" y="25120"/>
                </a:cubicBezTo>
                <a:cubicBezTo>
                  <a:pt x="5538" y="25481"/>
                  <a:pt x="4992" y="25885"/>
                  <a:pt x="4437" y="26290"/>
                </a:cubicBezTo>
                <a:cubicBezTo>
                  <a:pt x="3522" y="26255"/>
                  <a:pt x="2641" y="26220"/>
                  <a:pt x="1796" y="26141"/>
                </a:cubicBezTo>
                <a:cubicBezTo>
                  <a:pt x="2421" y="25701"/>
                  <a:pt x="3081" y="25260"/>
                  <a:pt x="3707" y="24820"/>
                </a:cubicBezTo>
                <a:close/>
                <a:moveTo>
                  <a:pt x="6242" y="25120"/>
                </a:moveTo>
                <a:cubicBezTo>
                  <a:pt x="7008" y="25190"/>
                  <a:pt x="7783" y="25260"/>
                  <a:pt x="8584" y="25304"/>
                </a:cubicBezTo>
                <a:cubicBezTo>
                  <a:pt x="8144" y="25595"/>
                  <a:pt x="7668" y="25921"/>
                  <a:pt x="7228" y="26255"/>
                </a:cubicBezTo>
                <a:cubicBezTo>
                  <a:pt x="6348" y="26290"/>
                  <a:pt x="5467" y="26290"/>
                  <a:pt x="4587" y="26290"/>
                </a:cubicBezTo>
                <a:cubicBezTo>
                  <a:pt x="5142" y="25885"/>
                  <a:pt x="5687" y="25525"/>
                  <a:pt x="6242" y="25120"/>
                </a:cubicBezTo>
                <a:close/>
                <a:moveTo>
                  <a:pt x="19078" y="25260"/>
                </a:moveTo>
                <a:cubicBezTo>
                  <a:pt x="20064" y="25481"/>
                  <a:pt x="20989" y="25815"/>
                  <a:pt x="21904" y="26185"/>
                </a:cubicBezTo>
                <a:cubicBezTo>
                  <a:pt x="21719" y="26220"/>
                  <a:pt x="21499" y="26255"/>
                  <a:pt x="21279" y="26326"/>
                </a:cubicBezTo>
                <a:cubicBezTo>
                  <a:pt x="20364" y="25965"/>
                  <a:pt x="19404" y="25665"/>
                  <a:pt x="18383" y="25445"/>
                </a:cubicBezTo>
                <a:cubicBezTo>
                  <a:pt x="18603" y="25375"/>
                  <a:pt x="18858" y="25304"/>
                  <a:pt x="19078" y="25260"/>
                </a:cubicBezTo>
                <a:close/>
                <a:moveTo>
                  <a:pt x="64929" y="23174"/>
                </a:moveTo>
                <a:cubicBezTo>
                  <a:pt x="65079" y="23685"/>
                  <a:pt x="65264" y="24239"/>
                  <a:pt x="65405" y="24785"/>
                </a:cubicBezTo>
                <a:cubicBezTo>
                  <a:pt x="64568" y="25340"/>
                  <a:pt x="63644" y="25850"/>
                  <a:pt x="62693" y="26326"/>
                </a:cubicBezTo>
                <a:cubicBezTo>
                  <a:pt x="62543" y="25850"/>
                  <a:pt x="62438" y="25340"/>
                  <a:pt x="62323" y="24820"/>
                </a:cubicBezTo>
                <a:cubicBezTo>
                  <a:pt x="63204" y="24310"/>
                  <a:pt x="64084" y="23764"/>
                  <a:pt x="64929" y="23174"/>
                </a:cubicBezTo>
                <a:close/>
                <a:moveTo>
                  <a:pt x="78795" y="24644"/>
                </a:moveTo>
                <a:cubicBezTo>
                  <a:pt x="78980" y="24970"/>
                  <a:pt x="79165" y="25260"/>
                  <a:pt x="79385" y="25595"/>
                </a:cubicBezTo>
                <a:cubicBezTo>
                  <a:pt x="78795" y="25745"/>
                  <a:pt x="78250" y="25921"/>
                  <a:pt x="77660" y="26141"/>
                </a:cubicBezTo>
                <a:cubicBezTo>
                  <a:pt x="77510" y="26220"/>
                  <a:pt x="77369" y="26255"/>
                  <a:pt x="77220" y="26326"/>
                </a:cubicBezTo>
                <a:cubicBezTo>
                  <a:pt x="77035" y="26070"/>
                  <a:pt x="76850" y="25780"/>
                  <a:pt x="76709" y="25445"/>
                </a:cubicBezTo>
                <a:cubicBezTo>
                  <a:pt x="77404" y="25155"/>
                  <a:pt x="78065" y="24864"/>
                  <a:pt x="78795" y="24644"/>
                </a:cubicBezTo>
                <a:close/>
                <a:moveTo>
                  <a:pt x="89695" y="25084"/>
                </a:moveTo>
                <a:cubicBezTo>
                  <a:pt x="90056" y="25375"/>
                  <a:pt x="90425" y="25665"/>
                  <a:pt x="90830" y="25921"/>
                </a:cubicBezTo>
                <a:cubicBezTo>
                  <a:pt x="89950" y="26000"/>
                  <a:pt x="89070" y="26106"/>
                  <a:pt x="88154" y="26220"/>
                </a:cubicBezTo>
                <a:cubicBezTo>
                  <a:pt x="87784" y="26255"/>
                  <a:pt x="87415" y="26290"/>
                  <a:pt x="87054" y="26326"/>
                </a:cubicBezTo>
                <a:cubicBezTo>
                  <a:pt x="86684" y="26106"/>
                  <a:pt x="86314" y="25850"/>
                  <a:pt x="85953" y="25560"/>
                </a:cubicBezTo>
                <a:lnTo>
                  <a:pt x="86059" y="25560"/>
                </a:lnTo>
                <a:cubicBezTo>
                  <a:pt x="87238" y="25375"/>
                  <a:pt x="88445" y="25225"/>
                  <a:pt x="89695" y="25084"/>
                </a:cubicBezTo>
                <a:close/>
                <a:moveTo>
                  <a:pt x="22380" y="26220"/>
                </a:moveTo>
                <a:cubicBezTo>
                  <a:pt x="22485" y="26290"/>
                  <a:pt x="22565" y="26326"/>
                  <a:pt x="22670" y="26405"/>
                </a:cubicBezTo>
                <a:cubicBezTo>
                  <a:pt x="22529" y="26326"/>
                  <a:pt x="22415" y="26290"/>
                  <a:pt x="22265" y="26220"/>
                </a:cubicBezTo>
                <a:close/>
                <a:moveTo>
                  <a:pt x="81842" y="25155"/>
                </a:moveTo>
                <a:cubicBezTo>
                  <a:pt x="82062" y="25445"/>
                  <a:pt x="82282" y="25701"/>
                  <a:pt x="82572" y="25965"/>
                </a:cubicBezTo>
                <a:cubicBezTo>
                  <a:pt x="81771" y="26070"/>
                  <a:pt x="80961" y="26220"/>
                  <a:pt x="80195" y="26405"/>
                </a:cubicBezTo>
                <a:cubicBezTo>
                  <a:pt x="79975" y="26185"/>
                  <a:pt x="79755" y="25885"/>
                  <a:pt x="79535" y="25630"/>
                </a:cubicBezTo>
                <a:cubicBezTo>
                  <a:pt x="80301" y="25445"/>
                  <a:pt x="81076" y="25304"/>
                  <a:pt x="81842" y="25155"/>
                </a:cubicBezTo>
                <a:close/>
                <a:moveTo>
                  <a:pt x="75899" y="23799"/>
                </a:moveTo>
                <a:cubicBezTo>
                  <a:pt x="76119" y="24345"/>
                  <a:pt x="76339" y="24899"/>
                  <a:pt x="76594" y="25410"/>
                </a:cubicBezTo>
                <a:cubicBezTo>
                  <a:pt x="75934" y="25745"/>
                  <a:pt x="75309" y="26106"/>
                  <a:pt x="74693" y="26546"/>
                </a:cubicBezTo>
                <a:cubicBezTo>
                  <a:pt x="74429" y="26000"/>
                  <a:pt x="74253" y="25481"/>
                  <a:pt x="74068" y="24970"/>
                </a:cubicBezTo>
                <a:cubicBezTo>
                  <a:pt x="74649" y="24530"/>
                  <a:pt x="75274" y="24125"/>
                  <a:pt x="75899" y="23799"/>
                </a:cubicBezTo>
                <a:close/>
                <a:moveTo>
                  <a:pt x="43395" y="24785"/>
                </a:moveTo>
                <a:lnTo>
                  <a:pt x="43395" y="24785"/>
                </a:lnTo>
                <a:cubicBezTo>
                  <a:pt x="43324" y="25040"/>
                  <a:pt x="43219" y="25260"/>
                  <a:pt x="43139" y="25481"/>
                </a:cubicBezTo>
                <a:cubicBezTo>
                  <a:pt x="43104" y="25630"/>
                  <a:pt x="43034" y="25780"/>
                  <a:pt x="42999" y="25885"/>
                </a:cubicBezTo>
                <a:cubicBezTo>
                  <a:pt x="41933" y="26000"/>
                  <a:pt x="41238" y="26255"/>
                  <a:pt x="40243" y="26581"/>
                </a:cubicBezTo>
                <a:cubicBezTo>
                  <a:pt x="40393" y="26220"/>
                  <a:pt x="40533" y="25850"/>
                  <a:pt x="40718" y="25481"/>
                </a:cubicBezTo>
                <a:cubicBezTo>
                  <a:pt x="41713" y="25120"/>
                  <a:pt x="42373" y="24899"/>
                  <a:pt x="43395" y="24785"/>
                </a:cubicBezTo>
                <a:close/>
                <a:moveTo>
                  <a:pt x="51759" y="24565"/>
                </a:moveTo>
                <a:lnTo>
                  <a:pt x="51759" y="24565"/>
                </a:lnTo>
                <a:cubicBezTo>
                  <a:pt x="51653" y="24935"/>
                  <a:pt x="51538" y="25304"/>
                  <a:pt x="51468" y="25630"/>
                </a:cubicBezTo>
                <a:cubicBezTo>
                  <a:pt x="50552" y="26035"/>
                  <a:pt x="49637" y="26361"/>
                  <a:pt x="48721" y="26581"/>
                </a:cubicBezTo>
                <a:cubicBezTo>
                  <a:pt x="48827" y="26255"/>
                  <a:pt x="48941" y="25921"/>
                  <a:pt x="49047" y="25560"/>
                </a:cubicBezTo>
                <a:cubicBezTo>
                  <a:pt x="49962" y="25340"/>
                  <a:pt x="50843" y="25005"/>
                  <a:pt x="51759" y="24565"/>
                </a:cubicBezTo>
                <a:close/>
                <a:moveTo>
                  <a:pt x="67430" y="23359"/>
                </a:moveTo>
                <a:cubicBezTo>
                  <a:pt x="67535" y="23649"/>
                  <a:pt x="67606" y="23940"/>
                  <a:pt x="67685" y="24204"/>
                </a:cubicBezTo>
                <a:cubicBezTo>
                  <a:pt x="67791" y="24565"/>
                  <a:pt x="67905" y="24935"/>
                  <a:pt x="68011" y="25260"/>
                </a:cubicBezTo>
                <a:cubicBezTo>
                  <a:pt x="67386" y="25745"/>
                  <a:pt x="66769" y="26220"/>
                  <a:pt x="66065" y="26625"/>
                </a:cubicBezTo>
                <a:cubicBezTo>
                  <a:pt x="65959" y="26220"/>
                  <a:pt x="65845" y="25815"/>
                  <a:pt x="65704" y="25410"/>
                </a:cubicBezTo>
                <a:cubicBezTo>
                  <a:pt x="65625" y="25225"/>
                  <a:pt x="65590" y="25005"/>
                  <a:pt x="65519" y="24820"/>
                </a:cubicBezTo>
                <a:cubicBezTo>
                  <a:pt x="66179" y="24345"/>
                  <a:pt x="66840" y="23869"/>
                  <a:pt x="67430" y="23359"/>
                </a:cubicBezTo>
                <a:close/>
                <a:moveTo>
                  <a:pt x="94678" y="25780"/>
                </a:moveTo>
                <a:cubicBezTo>
                  <a:pt x="95083" y="26035"/>
                  <a:pt x="95488" y="26255"/>
                  <a:pt x="95893" y="26475"/>
                </a:cubicBezTo>
                <a:lnTo>
                  <a:pt x="95928" y="26511"/>
                </a:lnTo>
                <a:cubicBezTo>
                  <a:pt x="94757" y="26511"/>
                  <a:pt x="93542" y="26546"/>
                  <a:pt x="92301" y="26625"/>
                </a:cubicBezTo>
                <a:cubicBezTo>
                  <a:pt x="91861" y="26440"/>
                  <a:pt x="91456" y="26220"/>
                  <a:pt x="91086" y="25965"/>
                </a:cubicBezTo>
                <a:cubicBezTo>
                  <a:pt x="92336" y="25850"/>
                  <a:pt x="93542" y="25815"/>
                  <a:pt x="94678" y="25780"/>
                </a:cubicBezTo>
                <a:close/>
                <a:moveTo>
                  <a:pt x="95845" y="25766"/>
                </a:moveTo>
                <a:cubicBezTo>
                  <a:pt x="96757" y="25766"/>
                  <a:pt x="97635" y="25799"/>
                  <a:pt x="98499" y="25850"/>
                </a:cubicBezTo>
                <a:cubicBezTo>
                  <a:pt x="98939" y="26141"/>
                  <a:pt x="99344" y="26405"/>
                  <a:pt x="99784" y="26660"/>
                </a:cubicBezTo>
                <a:cubicBezTo>
                  <a:pt x="98604" y="26546"/>
                  <a:pt x="97398" y="26511"/>
                  <a:pt x="96113" y="26511"/>
                </a:cubicBezTo>
                <a:cubicBezTo>
                  <a:pt x="96042" y="26475"/>
                  <a:pt x="95998" y="26440"/>
                  <a:pt x="95963" y="26405"/>
                </a:cubicBezTo>
                <a:cubicBezTo>
                  <a:pt x="95558" y="26220"/>
                  <a:pt x="95197" y="26000"/>
                  <a:pt x="94827" y="25780"/>
                </a:cubicBezTo>
                <a:cubicBezTo>
                  <a:pt x="95172" y="25770"/>
                  <a:pt x="95511" y="25766"/>
                  <a:pt x="95845" y="25766"/>
                </a:cubicBezTo>
                <a:close/>
                <a:moveTo>
                  <a:pt x="18233" y="25525"/>
                </a:moveTo>
                <a:cubicBezTo>
                  <a:pt x="19263" y="25701"/>
                  <a:pt x="20249" y="26000"/>
                  <a:pt x="21165" y="26361"/>
                </a:cubicBezTo>
                <a:cubicBezTo>
                  <a:pt x="21130" y="26361"/>
                  <a:pt x="21094" y="26405"/>
                  <a:pt x="21059" y="26405"/>
                </a:cubicBezTo>
                <a:cubicBezTo>
                  <a:pt x="20839" y="26511"/>
                  <a:pt x="20584" y="26625"/>
                  <a:pt x="20364" y="26766"/>
                </a:cubicBezTo>
                <a:cubicBezTo>
                  <a:pt x="19448" y="26440"/>
                  <a:pt x="18453" y="26141"/>
                  <a:pt x="17388" y="25965"/>
                </a:cubicBezTo>
                <a:cubicBezTo>
                  <a:pt x="17687" y="25780"/>
                  <a:pt x="17943" y="25630"/>
                  <a:pt x="18233" y="25525"/>
                </a:cubicBezTo>
                <a:close/>
                <a:moveTo>
                  <a:pt x="22749" y="26282"/>
                </a:moveTo>
                <a:lnTo>
                  <a:pt x="22749" y="26282"/>
                </a:lnTo>
                <a:cubicBezTo>
                  <a:pt x="22943" y="26352"/>
                  <a:pt x="23137" y="26449"/>
                  <a:pt x="23331" y="26511"/>
                </a:cubicBezTo>
                <a:cubicBezTo>
                  <a:pt x="23480" y="26625"/>
                  <a:pt x="23586" y="26695"/>
                  <a:pt x="23736" y="26766"/>
                </a:cubicBezTo>
                <a:cubicBezTo>
                  <a:pt x="23376" y="26602"/>
                  <a:pt x="23052" y="26445"/>
                  <a:pt x="22749" y="26282"/>
                </a:cubicBezTo>
                <a:close/>
                <a:moveTo>
                  <a:pt x="85839" y="25560"/>
                </a:moveTo>
                <a:cubicBezTo>
                  <a:pt x="86173" y="25850"/>
                  <a:pt x="86534" y="26106"/>
                  <a:pt x="86939" y="26361"/>
                </a:cubicBezTo>
                <a:cubicBezTo>
                  <a:pt x="86833" y="26361"/>
                  <a:pt x="86754" y="26405"/>
                  <a:pt x="86649" y="26405"/>
                </a:cubicBezTo>
                <a:cubicBezTo>
                  <a:pt x="85698" y="26511"/>
                  <a:pt x="84738" y="26625"/>
                  <a:pt x="83752" y="26766"/>
                </a:cubicBezTo>
                <a:cubicBezTo>
                  <a:pt x="83382" y="26546"/>
                  <a:pt x="83057" y="26290"/>
                  <a:pt x="82757" y="26000"/>
                </a:cubicBezTo>
                <a:cubicBezTo>
                  <a:pt x="83418" y="25885"/>
                  <a:pt x="84043" y="25815"/>
                  <a:pt x="84703" y="25745"/>
                </a:cubicBezTo>
                <a:cubicBezTo>
                  <a:pt x="85073" y="25665"/>
                  <a:pt x="85478" y="25630"/>
                  <a:pt x="85839" y="25560"/>
                </a:cubicBezTo>
                <a:close/>
                <a:moveTo>
                  <a:pt x="23410" y="24380"/>
                </a:moveTo>
                <a:cubicBezTo>
                  <a:pt x="24070" y="24935"/>
                  <a:pt x="24871" y="25410"/>
                  <a:pt x="25752" y="25780"/>
                </a:cubicBezTo>
                <a:cubicBezTo>
                  <a:pt x="25646" y="26141"/>
                  <a:pt x="25532" y="26475"/>
                  <a:pt x="25391" y="26801"/>
                </a:cubicBezTo>
                <a:cubicBezTo>
                  <a:pt x="24545" y="26440"/>
                  <a:pt x="23736" y="26000"/>
                  <a:pt x="23040" y="25445"/>
                </a:cubicBezTo>
                <a:cubicBezTo>
                  <a:pt x="23146" y="25190"/>
                  <a:pt x="23260" y="24864"/>
                  <a:pt x="23410" y="24380"/>
                </a:cubicBezTo>
                <a:close/>
                <a:moveTo>
                  <a:pt x="54074" y="24380"/>
                </a:moveTo>
                <a:lnTo>
                  <a:pt x="54074" y="24380"/>
                </a:lnTo>
                <a:cubicBezTo>
                  <a:pt x="54004" y="24864"/>
                  <a:pt x="53924" y="25304"/>
                  <a:pt x="53854" y="25780"/>
                </a:cubicBezTo>
                <a:cubicBezTo>
                  <a:pt x="52973" y="26220"/>
                  <a:pt x="52128" y="26625"/>
                  <a:pt x="51248" y="26916"/>
                </a:cubicBezTo>
                <a:cubicBezTo>
                  <a:pt x="51362" y="26511"/>
                  <a:pt x="51433" y="26106"/>
                  <a:pt x="51538" y="25701"/>
                </a:cubicBezTo>
                <a:cubicBezTo>
                  <a:pt x="52384" y="25340"/>
                  <a:pt x="53229" y="24899"/>
                  <a:pt x="54074" y="24380"/>
                </a:cubicBezTo>
                <a:close/>
                <a:moveTo>
                  <a:pt x="48941" y="25595"/>
                </a:moveTo>
                <a:lnTo>
                  <a:pt x="48941" y="25595"/>
                </a:lnTo>
                <a:cubicBezTo>
                  <a:pt x="48827" y="25921"/>
                  <a:pt x="48721" y="26290"/>
                  <a:pt x="48607" y="26625"/>
                </a:cubicBezTo>
                <a:cubicBezTo>
                  <a:pt x="48237" y="26695"/>
                  <a:pt x="47876" y="26766"/>
                  <a:pt x="47506" y="26845"/>
                </a:cubicBezTo>
                <a:cubicBezTo>
                  <a:pt x="46916" y="26951"/>
                  <a:pt x="46335" y="26986"/>
                  <a:pt x="45781" y="26986"/>
                </a:cubicBezTo>
                <a:cubicBezTo>
                  <a:pt x="45895" y="26625"/>
                  <a:pt x="46001" y="26290"/>
                  <a:pt x="46150" y="25965"/>
                </a:cubicBezTo>
                <a:cubicBezTo>
                  <a:pt x="46696" y="25965"/>
                  <a:pt x="47286" y="25921"/>
                  <a:pt x="47876" y="25850"/>
                </a:cubicBezTo>
                <a:cubicBezTo>
                  <a:pt x="48237" y="25780"/>
                  <a:pt x="48607" y="25701"/>
                  <a:pt x="48941" y="25595"/>
                </a:cubicBezTo>
                <a:close/>
                <a:moveTo>
                  <a:pt x="90936" y="26000"/>
                </a:moveTo>
                <a:cubicBezTo>
                  <a:pt x="91306" y="26220"/>
                  <a:pt x="91711" y="26440"/>
                  <a:pt x="92116" y="26625"/>
                </a:cubicBezTo>
                <a:cubicBezTo>
                  <a:pt x="91015" y="26695"/>
                  <a:pt x="89880" y="26801"/>
                  <a:pt x="88700" y="26951"/>
                </a:cubicBezTo>
                <a:cubicBezTo>
                  <a:pt x="88594" y="26951"/>
                  <a:pt x="88480" y="26986"/>
                  <a:pt x="88374" y="26986"/>
                </a:cubicBezTo>
                <a:cubicBezTo>
                  <a:pt x="88224" y="26951"/>
                  <a:pt x="88119" y="26880"/>
                  <a:pt x="87969" y="26845"/>
                </a:cubicBezTo>
                <a:cubicBezTo>
                  <a:pt x="87714" y="26695"/>
                  <a:pt x="87415" y="26546"/>
                  <a:pt x="87194" y="26405"/>
                </a:cubicBezTo>
                <a:cubicBezTo>
                  <a:pt x="87529" y="26361"/>
                  <a:pt x="87820" y="26326"/>
                  <a:pt x="88154" y="26290"/>
                </a:cubicBezTo>
                <a:cubicBezTo>
                  <a:pt x="89140" y="26185"/>
                  <a:pt x="90056" y="26070"/>
                  <a:pt x="90936" y="26000"/>
                </a:cubicBezTo>
                <a:close/>
                <a:moveTo>
                  <a:pt x="44468" y="25894"/>
                </a:moveTo>
                <a:cubicBezTo>
                  <a:pt x="44757" y="25894"/>
                  <a:pt x="45050" y="25903"/>
                  <a:pt x="45340" y="25921"/>
                </a:cubicBezTo>
                <a:cubicBezTo>
                  <a:pt x="45561" y="25921"/>
                  <a:pt x="45816" y="25965"/>
                  <a:pt x="46080" y="25965"/>
                </a:cubicBezTo>
                <a:cubicBezTo>
                  <a:pt x="45930" y="26290"/>
                  <a:pt x="45781" y="26625"/>
                  <a:pt x="45675" y="26986"/>
                </a:cubicBezTo>
                <a:cubicBezTo>
                  <a:pt x="45420" y="26951"/>
                  <a:pt x="45200" y="26951"/>
                  <a:pt x="44935" y="26951"/>
                </a:cubicBezTo>
                <a:cubicBezTo>
                  <a:pt x="44390" y="26951"/>
                  <a:pt x="43800" y="26951"/>
                  <a:pt x="43254" y="26986"/>
                </a:cubicBezTo>
                <a:cubicBezTo>
                  <a:pt x="43034" y="26986"/>
                  <a:pt x="42849" y="26986"/>
                  <a:pt x="42664" y="27021"/>
                </a:cubicBezTo>
                <a:cubicBezTo>
                  <a:pt x="42778" y="26695"/>
                  <a:pt x="42919" y="26326"/>
                  <a:pt x="43069" y="25965"/>
                </a:cubicBezTo>
                <a:cubicBezTo>
                  <a:pt x="43219" y="25965"/>
                  <a:pt x="43395" y="25921"/>
                  <a:pt x="43615" y="25921"/>
                </a:cubicBezTo>
                <a:cubicBezTo>
                  <a:pt x="43892" y="25903"/>
                  <a:pt x="44178" y="25894"/>
                  <a:pt x="44468" y="25894"/>
                </a:cubicBezTo>
                <a:close/>
                <a:moveTo>
                  <a:pt x="103042" y="24899"/>
                </a:moveTo>
                <a:cubicBezTo>
                  <a:pt x="104072" y="25260"/>
                  <a:pt x="105102" y="25630"/>
                  <a:pt x="106167" y="26035"/>
                </a:cubicBezTo>
                <a:cubicBezTo>
                  <a:pt x="106563" y="26361"/>
                  <a:pt x="106968" y="26695"/>
                  <a:pt x="107408" y="27065"/>
                </a:cubicBezTo>
                <a:cubicBezTo>
                  <a:pt x="106387" y="26695"/>
                  <a:pt x="105357" y="26326"/>
                  <a:pt x="104362" y="26035"/>
                </a:cubicBezTo>
                <a:cubicBezTo>
                  <a:pt x="103922" y="25701"/>
                  <a:pt x="103482" y="25304"/>
                  <a:pt x="103042" y="24899"/>
                </a:cubicBezTo>
                <a:close/>
                <a:moveTo>
                  <a:pt x="104802" y="24750"/>
                </a:moveTo>
                <a:lnTo>
                  <a:pt x="104802" y="24750"/>
                </a:lnTo>
                <a:cubicBezTo>
                  <a:pt x="105137" y="24899"/>
                  <a:pt x="105463" y="25005"/>
                  <a:pt x="105797" y="25155"/>
                </a:cubicBezTo>
                <a:cubicBezTo>
                  <a:pt x="106088" y="25260"/>
                  <a:pt x="106387" y="25410"/>
                  <a:pt x="106713" y="25525"/>
                </a:cubicBezTo>
                <a:cubicBezTo>
                  <a:pt x="107047" y="25665"/>
                  <a:pt x="107373" y="25780"/>
                  <a:pt x="107743" y="25921"/>
                </a:cubicBezTo>
                <a:cubicBezTo>
                  <a:pt x="108218" y="26290"/>
                  <a:pt x="108694" y="26695"/>
                  <a:pt x="109204" y="27065"/>
                </a:cubicBezTo>
                <a:cubicBezTo>
                  <a:pt x="109028" y="26986"/>
                  <a:pt x="108843" y="26916"/>
                  <a:pt x="108658" y="26880"/>
                </a:cubicBezTo>
                <a:cubicBezTo>
                  <a:pt x="108033" y="26625"/>
                  <a:pt x="107373" y="26405"/>
                  <a:pt x="106748" y="26141"/>
                </a:cubicBezTo>
                <a:cubicBezTo>
                  <a:pt x="106563" y="26070"/>
                  <a:pt x="106387" y="26000"/>
                  <a:pt x="106202" y="25965"/>
                </a:cubicBezTo>
                <a:cubicBezTo>
                  <a:pt x="105727" y="25560"/>
                  <a:pt x="105287" y="25155"/>
                  <a:pt x="104802" y="24750"/>
                </a:cubicBezTo>
                <a:close/>
                <a:moveTo>
                  <a:pt x="69631" y="23905"/>
                </a:moveTo>
                <a:cubicBezTo>
                  <a:pt x="69666" y="24054"/>
                  <a:pt x="69736" y="24204"/>
                  <a:pt x="69771" y="24345"/>
                </a:cubicBezTo>
                <a:cubicBezTo>
                  <a:pt x="69921" y="24820"/>
                  <a:pt x="70071" y="25304"/>
                  <a:pt x="70212" y="25815"/>
                </a:cubicBezTo>
                <a:cubicBezTo>
                  <a:pt x="69701" y="26290"/>
                  <a:pt x="69190" y="26731"/>
                  <a:pt x="68636" y="27136"/>
                </a:cubicBezTo>
                <a:cubicBezTo>
                  <a:pt x="68530" y="26766"/>
                  <a:pt x="68416" y="26440"/>
                  <a:pt x="68310" y="26070"/>
                </a:cubicBezTo>
                <a:cubicBezTo>
                  <a:pt x="68231" y="25815"/>
                  <a:pt x="68160" y="25560"/>
                  <a:pt x="68090" y="25304"/>
                </a:cubicBezTo>
                <a:cubicBezTo>
                  <a:pt x="68636" y="24864"/>
                  <a:pt x="69146" y="24380"/>
                  <a:pt x="69631" y="23905"/>
                </a:cubicBezTo>
                <a:close/>
                <a:moveTo>
                  <a:pt x="100885" y="25225"/>
                </a:moveTo>
                <a:lnTo>
                  <a:pt x="100885" y="25225"/>
                </a:lnTo>
                <a:cubicBezTo>
                  <a:pt x="102056" y="25445"/>
                  <a:pt x="103156" y="25745"/>
                  <a:pt x="104292" y="26106"/>
                </a:cubicBezTo>
                <a:cubicBezTo>
                  <a:pt x="104767" y="26475"/>
                  <a:pt x="105207" y="26845"/>
                  <a:pt x="105612" y="27136"/>
                </a:cubicBezTo>
                <a:cubicBezTo>
                  <a:pt x="104477" y="26801"/>
                  <a:pt x="103341" y="26475"/>
                  <a:pt x="102161" y="26255"/>
                </a:cubicBezTo>
                <a:cubicBezTo>
                  <a:pt x="101721" y="25921"/>
                  <a:pt x="101281" y="25595"/>
                  <a:pt x="100885" y="25225"/>
                </a:cubicBezTo>
                <a:close/>
                <a:moveTo>
                  <a:pt x="23005" y="25560"/>
                </a:moveTo>
                <a:cubicBezTo>
                  <a:pt x="23700" y="26070"/>
                  <a:pt x="24466" y="26511"/>
                  <a:pt x="25347" y="26880"/>
                </a:cubicBezTo>
                <a:cubicBezTo>
                  <a:pt x="25311" y="26986"/>
                  <a:pt x="25276" y="27065"/>
                  <a:pt x="25206" y="27171"/>
                </a:cubicBezTo>
                <a:cubicBezTo>
                  <a:pt x="24686" y="26916"/>
                  <a:pt x="24140" y="26695"/>
                  <a:pt x="23630" y="26475"/>
                </a:cubicBezTo>
                <a:cubicBezTo>
                  <a:pt x="23480" y="26405"/>
                  <a:pt x="23295" y="26326"/>
                  <a:pt x="23146" y="26255"/>
                </a:cubicBezTo>
                <a:cubicBezTo>
                  <a:pt x="23075" y="26220"/>
                  <a:pt x="23005" y="26185"/>
                  <a:pt x="22926" y="26185"/>
                </a:cubicBezTo>
                <a:cubicBezTo>
                  <a:pt x="22820" y="26106"/>
                  <a:pt x="22705" y="26035"/>
                  <a:pt x="22635" y="25965"/>
                </a:cubicBezTo>
                <a:cubicBezTo>
                  <a:pt x="22749" y="25885"/>
                  <a:pt x="22855" y="25745"/>
                  <a:pt x="23005" y="25560"/>
                </a:cubicBezTo>
                <a:close/>
                <a:moveTo>
                  <a:pt x="79456" y="25665"/>
                </a:moveTo>
                <a:cubicBezTo>
                  <a:pt x="79641" y="25921"/>
                  <a:pt x="79861" y="26185"/>
                  <a:pt x="80081" y="26440"/>
                </a:cubicBezTo>
                <a:cubicBezTo>
                  <a:pt x="79350" y="26625"/>
                  <a:pt x="78611" y="26845"/>
                  <a:pt x="77880" y="27136"/>
                </a:cubicBezTo>
                <a:cubicBezTo>
                  <a:pt x="77845" y="27171"/>
                  <a:pt x="77809" y="27171"/>
                  <a:pt x="77809" y="27171"/>
                </a:cubicBezTo>
                <a:cubicBezTo>
                  <a:pt x="77625" y="26916"/>
                  <a:pt x="77440" y="26660"/>
                  <a:pt x="77255" y="26405"/>
                </a:cubicBezTo>
                <a:cubicBezTo>
                  <a:pt x="77404" y="26326"/>
                  <a:pt x="77554" y="26290"/>
                  <a:pt x="77695" y="26220"/>
                </a:cubicBezTo>
                <a:cubicBezTo>
                  <a:pt x="78285" y="26000"/>
                  <a:pt x="78875" y="25815"/>
                  <a:pt x="79456" y="25665"/>
                </a:cubicBezTo>
                <a:close/>
                <a:moveTo>
                  <a:pt x="96078" y="26581"/>
                </a:moveTo>
                <a:cubicBezTo>
                  <a:pt x="96518" y="26801"/>
                  <a:pt x="96923" y="26986"/>
                  <a:pt x="97319" y="27206"/>
                </a:cubicBezTo>
                <a:cubicBezTo>
                  <a:pt x="96734" y="27188"/>
                  <a:pt x="96139" y="27180"/>
                  <a:pt x="95535" y="27180"/>
                </a:cubicBezTo>
                <a:cubicBezTo>
                  <a:pt x="94931" y="27180"/>
                  <a:pt x="94317" y="27188"/>
                  <a:pt x="93692" y="27206"/>
                </a:cubicBezTo>
                <a:cubicBezTo>
                  <a:pt x="93287" y="27065"/>
                  <a:pt x="92882" y="26880"/>
                  <a:pt x="92477" y="26695"/>
                </a:cubicBezTo>
                <a:cubicBezTo>
                  <a:pt x="93727" y="26625"/>
                  <a:pt x="94942" y="26581"/>
                  <a:pt x="96078" y="26581"/>
                </a:cubicBezTo>
                <a:close/>
                <a:moveTo>
                  <a:pt x="98684" y="25850"/>
                </a:moveTo>
                <a:cubicBezTo>
                  <a:pt x="99045" y="25885"/>
                  <a:pt x="99414" y="25921"/>
                  <a:pt x="99784" y="25965"/>
                </a:cubicBezTo>
                <a:cubicBezTo>
                  <a:pt x="100585" y="26070"/>
                  <a:pt x="101395" y="26185"/>
                  <a:pt x="102126" y="26326"/>
                </a:cubicBezTo>
                <a:cubicBezTo>
                  <a:pt x="102566" y="26660"/>
                  <a:pt x="102971" y="26951"/>
                  <a:pt x="103411" y="27206"/>
                </a:cubicBezTo>
                <a:lnTo>
                  <a:pt x="103411" y="27241"/>
                </a:lnTo>
                <a:cubicBezTo>
                  <a:pt x="102936" y="27136"/>
                  <a:pt x="102425" y="27021"/>
                  <a:pt x="101906" y="26951"/>
                </a:cubicBezTo>
                <a:cubicBezTo>
                  <a:pt x="101281" y="26845"/>
                  <a:pt x="100620" y="26766"/>
                  <a:pt x="99960" y="26695"/>
                </a:cubicBezTo>
                <a:cubicBezTo>
                  <a:pt x="99520" y="26440"/>
                  <a:pt x="99080" y="26141"/>
                  <a:pt x="98684" y="25850"/>
                </a:cubicBezTo>
                <a:close/>
                <a:moveTo>
                  <a:pt x="56530" y="24380"/>
                </a:moveTo>
                <a:cubicBezTo>
                  <a:pt x="56530" y="24899"/>
                  <a:pt x="56530" y="25445"/>
                  <a:pt x="56565" y="26000"/>
                </a:cubicBezTo>
                <a:cubicBezTo>
                  <a:pt x="56205" y="26185"/>
                  <a:pt x="55800" y="26361"/>
                  <a:pt x="55430" y="26546"/>
                </a:cubicBezTo>
                <a:cubicBezTo>
                  <a:pt x="54884" y="26801"/>
                  <a:pt x="54329" y="27065"/>
                  <a:pt x="53783" y="27285"/>
                </a:cubicBezTo>
                <a:cubicBezTo>
                  <a:pt x="53819" y="26801"/>
                  <a:pt x="53889" y="26326"/>
                  <a:pt x="53924" y="25850"/>
                </a:cubicBezTo>
                <a:cubicBezTo>
                  <a:pt x="54400" y="25595"/>
                  <a:pt x="54884" y="25340"/>
                  <a:pt x="55359" y="25084"/>
                </a:cubicBezTo>
                <a:cubicBezTo>
                  <a:pt x="55720" y="24820"/>
                  <a:pt x="56125" y="24600"/>
                  <a:pt x="56530" y="24380"/>
                </a:cubicBezTo>
                <a:close/>
                <a:moveTo>
                  <a:pt x="82652" y="26035"/>
                </a:moveTo>
                <a:cubicBezTo>
                  <a:pt x="82942" y="26290"/>
                  <a:pt x="83277" y="26546"/>
                  <a:pt x="83638" y="26801"/>
                </a:cubicBezTo>
                <a:cubicBezTo>
                  <a:pt x="82792" y="26916"/>
                  <a:pt x="81956" y="27065"/>
                  <a:pt x="81146" y="27285"/>
                </a:cubicBezTo>
                <a:cubicBezTo>
                  <a:pt x="80812" y="27021"/>
                  <a:pt x="80521" y="26766"/>
                  <a:pt x="80266" y="26475"/>
                </a:cubicBezTo>
                <a:cubicBezTo>
                  <a:pt x="81032" y="26290"/>
                  <a:pt x="81842" y="26141"/>
                  <a:pt x="82652" y="26035"/>
                </a:cubicBezTo>
                <a:close/>
                <a:moveTo>
                  <a:pt x="59427" y="24600"/>
                </a:moveTo>
                <a:cubicBezTo>
                  <a:pt x="59506" y="25120"/>
                  <a:pt x="59612" y="25595"/>
                  <a:pt x="59682" y="26070"/>
                </a:cubicBezTo>
                <a:cubicBezTo>
                  <a:pt x="58731" y="26546"/>
                  <a:pt x="57745" y="26986"/>
                  <a:pt x="56750" y="27391"/>
                </a:cubicBezTo>
                <a:cubicBezTo>
                  <a:pt x="56715" y="26951"/>
                  <a:pt x="56680" y="26511"/>
                  <a:pt x="56680" y="26035"/>
                </a:cubicBezTo>
                <a:cubicBezTo>
                  <a:pt x="57596" y="25595"/>
                  <a:pt x="58511" y="25120"/>
                  <a:pt x="59427" y="24600"/>
                </a:cubicBezTo>
                <a:close/>
                <a:moveTo>
                  <a:pt x="14606" y="25815"/>
                </a:moveTo>
                <a:cubicBezTo>
                  <a:pt x="14016" y="26290"/>
                  <a:pt x="13426" y="26801"/>
                  <a:pt x="12915" y="27391"/>
                </a:cubicBezTo>
                <a:cubicBezTo>
                  <a:pt x="12701" y="27381"/>
                  <a:pt x="12487" y="27376"/>
                  <a:pt x="12271" y="27376"/>
                </a:cubicBezTo>
                <a:cubicBezTo>
                  <a:pt x="11749" y="27376"/>
                  <a:pt x="11221" y="27401"/>
                  <a:pt x="10679" y="27426"/>
                </a:cubicBezTo>
                <a:cubicBezTo>
                  <a:pt x="11225" y="26880"/>
                  <a:pt x="11815" y="26361"/>
                  <a:pt x="12405" y="25921"/>
                </a:cubicBezTo>
                <a:cubicBezTo>
                  <a:pt x="13136" y="25850"/>
                  <a:pt x="13866" y="25815"/>
                  <a:pt x="14606" y="25815"/>
                </a:cubicBezTo>
                <a:close/>
                <a:moveTo>
                  <a:pt x="40613" y="25525"/>
                </a:moveTo>
                <a:cubicBezTo>
                  <a:pt x="40428" y="25885"/>
                  <a:pt x="40278" y="26255"/>
                  <a:pt x="40137" y="26625"/>
                </a:cubicBezTo>
                <a:cubicBezTo>
                  <a:pt x="40058" y="26625"/>
                  <a:pt x="39988" y="26660"/>
                  <a:pt x="39917" y="26695"/>
                </a:cubicBezTo>
                <a:cubicBezTo>
                  <a:pt x="39768" y="26731"/>
                  <a:pt x="39583" y="26801"/>
                  <a:pt x="39363" y="26880"/>
                </a:cubicBezTo>
                <a:cubicBezTo>
                  <a:pt x="38737" y="27100"/>
                  <a:pt x="38042" y="27285"/>
                  <a:pt x="37311" y="27426"/>
                </a:cubicBezTo>
                <a:cubicBezTo>
                  <a:pt x="37496" y="27100"/>
                  <a:pt x="37637" y="26766"/>
                  <a:pt x="37822" y="26405"/>
                </a:cubicBezTo>
                <a:cubicBezTo>
                  <a:pt x="38517" y="26220"/>
                  <a:pt x="39213" y="26000"/>
                  <a:pt x="39917" y="25780"/>
                </a:cubicBezTo>
                <a:cubicBezTo>
                  <a:pt x="40093" y="25701"/>
                  <a:pt x="40278" y="25630"/>
                  <a:pt x="40463" y="25560"/>
                </a:cubicBezTo>
                <a:cubicBezTo>
                  <a:pt x="40498" y="25560"/>
                  <a:pt x="40533" y="25525"/>
                  <a:pt x="40613" y="25525"/>
                </a:cubicBezTo>
                <a:close/>
                <a:moveTo>
                  <a:pt x="23225" y="26625"/>
                </a:moveTo>
                <a:lnTo>
                  <a:pt x="23225" y="26625"/>
                </a:lnTo>
                <a:cubicBezTo>
                  <a:pt x="23700" y="26845"/>
                  <a:pt x="24211" y="27065"/>
                  <a:pt x="24730" y="27285"/>
                </a:cubicBezTo>
                <a:cubicBezTo>
                  <a:pt x="24801" y="27321"/>
                  <a:pt x="24871" y="27391"/>
                  <a:pt x="24986" y="27426"/>
                </a:cubicBezTo>
                <a:cubicBezTo>
                  <a:pt x="24986" y="27461"/>
                  <a:pt x="24950" y="27461"/>
                  <a:pt x="24950" y="27461"/>
                </a:cubicBezTo>
                <a:cubicBezTo>
                  <a:pt x="24730" y="27356"/>
                  <a:pt x="24510" y="27285"/>
                  <a:pt x="24290" y="27171"/>
                </a:cubicBezTo>
                <a:cubicBezTo>
                  <a:pt x="24070" y="27065"/>
                  <a:pt x="23806" y="26916"/>
                  <a:pt x="23586" y="26801"/>
                </a:cubicBezTo>
                <a:cubicBezTo>
                  <a:pt x="23480" y="26766"/>
                  <a:pt x="23331" y="26695"/>
                  <a:pt x="23225" y="26625"/>
                </a:cubicBezTo>
                <a:close/>
                <a:moveTo>
                  <a:pt x="87054" y="26440"/>
                </a:moveTo>
                <a:cubicBezTo>
                  <a:pt x="87344" y="26581"/>
                  <a:pt x="87635" y="26766"/>
                  <a:pt x="87934" y="26916"/>
                </a:cubicBezTo>
                <a:cubicBezTo>
                  <a:pt x="88004" y="26951"/>
                  <a:pt x="88119" y="26986"/>
                  <a:pt x="88189" y="27021"/>
                </a:cubicBezTo>
                <a:cubicBezTo>
                  <a:pt x="87124" y="27136"/>
                  <a:pt x="86094" y="27285"/>
                  <a:pt x="85073" y="27461"/>
                </a:cubicBezTo>
                <a:lnTo>
                  <a:pt x="85037" y="27461"/>
                </a:lnTo>
                <a:cubicBezTo>
                  <a:pt x="84632" y="27285"/>
                  <a:pt x="84228" y="27065"/>
                  <a:pt x="83858" y="26845"/>
                </a:cubicBezTo>
                <a:cubicBezTo>
                  <a:pt x="84817" y="26695"/>
                  <a:pt x="85733" y="26581"/>
                  <a:pt x="86684" y="26475"/>
                </a:cubicBezTo>
                <a:cubicBezTo>
                  <a:pt x="86798" y="26475"/>
                  <a:pt x="86904" y="26440"/>
                  <a:pt x="87054" y="26440"/>
                </a:cubicBezTo>
                <a:close/>
                <a:moveTo>
                  <a:pt x="76630" y="25481"/>
                </a:moveTo>
                <a:cubicBezTo>
                  <a:pt x="76779" y="25815"/>
                  <a:pt x="76964" y="26106"/>
                  <a:pt x="77149" y="26361"/>
                </a:cubicBezTo>
                <a:cubicBezTo>
                  <a:pt x="76410" y="26695"/>
                  <a:pt x="75749" y="27065"/>
                  <a:pt x="75168" y="27505"/>
                </a:cubicBezTo>
                <a:cubicBezTo>
                  <a:pt x="74983" y="27206"/>
                  <a:pt x="74834" y="26916"/>
                  <a:pt x="74728" y="26625"/>
                </a:cubicBezTo>
                <a:cubicBezTo>
                  <a:pt x="75353" y="26185"/>
                  <a:pt x="75969" y="25815"/>
                  <a:pt x="76630" y="25481"/>
                </a:cubicBezTo>
                <a:close/>
                <a:moveTo>
                  <a:pt x="96298" y="26581"/>
                </a:moveTo>
                <a:cubicBezTo>
                  <a:pt x="97539" y="26581"/>
                  <a:pt x="98789" y="26660"/>
                  <a:pt x="99960" y="26766"/>
                </a:cubicBezTo>
                <a:cubicBezTo>
                  <a:pt x="100004" y="26801"/>
                  <a:pt x="100004" y="26801"/>
                  <a:pt x="100039" y="26845"/>
                </a:cubicBezTo>
                <a:cubicBezTo>
                  <a:pt x="100444" y="27065"/>
                  <a:pt x="100841" y="27285"/>
                  <a:pt x="101246" y="27505"/>
                </a:cubicBezTo>
                <a:cubicBezTo>
                  <a:pt x="100075" y="27356"/>
                  <a:pt x="98824" y="27241"/>
                  <a:pt x="97583" y="27206"/>
                </a:cubicBezTo>
                <a:cubicBezTo>
                  <a:pt x="97143" y="27021"/>
                  <a:pt x="96703" y="26801"/>
                  <a:pt x="96298" y="26581"/>
                </a:cubicBezTo>
                <a:close/>
                <a:moveTo>
                  <a:pt x="62253" y="24864"/>
                </a:moveTo>
                <a:cubicBezTo>
                  <a:pt x="62367" y="25375"/>
                  <a:pt x="62473" y="25885"/>
                  <a:pt x="62623" y="26361"/>
                </a:cubicBezTo>
                <a:cubicBezTo>
                  <a:pt x="61777" y="26801"/>
                  <a:pt x="60932" y="27171"/>
                  <a:pt x="60052" y="27541"/>
                </a:cubicBezTo>
                <a:cubicBezTo>
                  <a:pt x="59981" y="27171"/>
                  <a:pt x="59902" y="26801"/>
                  <a:pt x="59832" y="26440"/>
                </a:cubicBezTo>
                <a:cubicBezTo>
                  <a:pt x="59832" y="26326"/>
                  <a:pt x="59797" y="26220"/>
                  <a:pt x="59797" y="26141"/>
                </a:cubicBezTo>
                <a:cubicBezTo>
                  <a:pt x="60606" y="25745"/>
                  <a:pt x="61443" y="25304"/>
                  <a:pt x="62253" y="24864"/>
                </a:cubicBezTo>
                <a:close/>
                <a:moveTo>
                  <a:pt x="92301" y="26695"/>
                </a:moveTo>
                <a:cubicBezTo>
                  <a:pt x="92301" y="26731"/>
                  <a:pt x="92336" y="26731"/>
                  <a:pt x="92371" y="26731"/>
                </a:cubicBezTo>
                <a:cubicBezTo>
                  <a:pt x="92741" y="26916"/>
                  <a:pt x="93102" y="27065"/>
                  <a:pt x="93507" y="27206"/>
                </a:cubicBezTo>
                <a:cubicBezTo>
                  <a:pt x="92811" y="27241"/>
                  <a:pt x="92081" y="27285"/>
                  <a:pt x="91376" y="27356"/>
                </a:cubicBezTo>
                <a:cubicBezTo>
                  <a:pt x="90795" y="27391"/>
                  <a:pt x="90241" y="27461"/>
                  <a:pt x="89695" y="27541"/>
                </a:cubicBezTo>
                <a:cubicBezTo>
                  <a:pt x="89290" y="27391"/>
                  <a:pt x="88920" y="27241"/>
                  <a:pt x="88515" y="27065"/>
                </a:cubicBezTo>
                <a:cubicBezTo>
                  <a:pt x="88594" y="27065"/>
                  <a:pt x="88629" y="27065"/>
                  <a:pt x="88700" y="27021"/>
                </a:cubicBezTo>
                <a:cubicBezTo>
                  <a:pt x="89950" y="26880"/>
                  <a:pt x="91156" y="26766"/>
                  <a:pt x="92301" y="26695"/>
                </a:cubicBezTo>
                <a:close/>
                <a:moveTo>
                  <a:pt x="12255" y="25921"/>
                </a:moveTo>
                <a:lnTo>
                  <a:pt x="12255" y="25921"/>
                </a:lnTo>
                <a:cubicBezTo>
                  <a:pt x="11665" y="26405"/>
                  <a:pt x="11084" y="26880"/>
                  <a:pt x="10565" y="27426"/>
                </a:cubicBezTo>
                <a:cubicBezTo>
                  <a:pt x="9904" y="27461"/>
                  <a:pt x="9279" y="27505"/>
                  <a:pt x="8663" y="27541"/>
                </a:cubicBezTo>
                <a:cubicBezTo>
                  <a:pt x="8478" y="27541"/>
                  <a:pt x="8293" y="27576"/>
                  <a:pt x="8108" y="27576"/>
                </a:cubicBezTo>
                <a:cubicBezTo>
                  <a:pt x="8698" y="27100"/>
                  <a:pt x="9244" y="26625"/>
                  <a:pt x="9869" y="26141"/>
                </a:cubicBezTo>
                <a:cubicBezTo>
                  <a:pt x="10019" y="26141"/>
                  <a:pt x="10160" y="26141"/>
                  <a:pt x="10309" y="26106"/>
                </a:cubicBezTo>
                <a:cubicBezTo>
                  <a:pt x="10935" y="26035"/>
                  <a:pt x="11595" y="26000"/>
                  <a:pt x="12255" y="25921"/>
                </a:cubicBezTo>
                <a:close/>
                <a:moveTo>
                  <a:pt x="14747" y="25815"/>
                </a:moveTo>
                <a:cubicBezTo>
                  <a:pt x="15557" y="25850"/>
                  <a:pt x="16367" y="25885"/>
                  <a:pt x="17168" y="26035"/>
                </a:cubicBezTo>
                <a:cubicBezTo>
                  <a:pt x="16587" y="26440"/>
                  <a:pt x="16032" y="26986"/>
                  <a:pt x="15557" y="27611"/>
                </a:cubicBezTo>
                <a:cubicBezTo>
                  <a:pt x="15372" y="27576"/>
                  <a:pt x="15222" y="27541"/>
                  <a:pt x="15046" y="27541"/>
                </a:cubicBezTo>
                <a:cubicBezTo>
                  <a:pt x="14386" y="27426"/>
                  <a:pt x="13725" y="27391"/>
                  <a:pt x="13021" y="27391"/>
                </a:cubicBezTo>
                <a:cubicBezTo>
                  <a:pt x="13576" y="26801"/>
                  <a:pt x="14122" y="26255"/>
                  <a:pt x="14747" y="25815"/>
                </a:cubicBezTo>
                <a:close/>
                <a:moveTo>
                  <a:pt x="71788" y="24345"/>
                </a:moveTo>
                <a:cubicBezTo>
                  <a:pt x="72008" y="24970"/>
                  <a:pt x="72192" y="25595"/>
                  <a:pt x="72377" y="26185"/>
                </a:cubicBezTo>
                <a:cubicBezTo>
                  <a:pt x="72052" y="26475"/>
                  <a:pt x="71682" y="26801"/>
                  <a:pt x="71347" y="27136"/>
                </a:cubicBezTo>
                <a:cubicBezTo>
                  <a:pt x="71171" y="27321"/>
                  <a:pt x="71022" y="27461"/>
                  <a:pt x="70837" y="27611"/>
                </a:cubicBezTo>
                <a:cubicBezTo>
                  <a:pt x="70687" y="27021"/>
                  <a:pt x="70511" y="26405"/>
                  <a:pt x="70326" y="25815"/>
                </a:cubicBezTo>
                <a:cubicBezTo>
                  <a:pt x="70546" y="25595"/>
                  <a:pt x="70801" y="25375"/>
                  <a:pt x="71022" y="25120"/>
                </a:cubicBezTo>
                <a:cubicBezTo>
                  <a:pt x="71277" y="24864"/>
                  <a:pt x="71532" y="24565"/>
                  <a:pt x="71788" y="24345"/>
                </a:cubicBezTo>
                <a:close/>
                <a:moveTo>
                  <a:pt x="25831" y="25815"/>
                </a:moveTo>
                <a:cubicBezTo>
                  <a:pt x="26667" y="26185"/>
                  <a:pt x="27627" y="26475"/>
                  <a:pt x="28648" y="26695"/>
                </a:cubicBezTo>
                <a:cubicBezTo>
                  <a:pt x="28542" y="27136"/>
                  <a:pt x="28393" y="27426"/>
                  <a:pt x="28287" y="27646"/>
                </a:cubicBezTo>
                <a:cubicBezTo>
                  <a:pt x="27292" y="27461"/>
                  <a:pt x="26341" y="27206"/>
                  <a:pt x="25461" y="26845"/>
                </a:cubicBezTo>
                <a:cubicBezTo>
                  <a:pt x="25611" y="26511"/>
                  <a:pt x="25752" y="26185"/>
                  <a:pt x="25831" y="25815"/>
                </a:cubicBezTo>
                <a:close/>
                <a:moveTo>
                  <a:pt x="4481" y="26361"/>
                </a:moveTo>
                <a:cubicBezTo>
                  <a:pt x="4921" y="26383"/>
                  <a:pt x="5362" y="26394"/>
                  <a:pt x="5802" y="26394"/>
                </a:cubicBezTo>
                <a:cubicBezTo>
                  <a:pt x="6242" y="26394"/>
                  <a:pt x="6682" y="26383"/>
                  <a:pt x="7122" y="26361"/>
                </a:cubicBezTo>
                <a:lnTo>
                  <a:pt x="7122" y="26361"/>
                </a:lnTo>
                <a:cubicBezTo>
                  <a:pt x="6533" y="26801"/>
                  <a:pt x="5943" y="27241"/>
                  <a:pt x="5397" y="27681"/>
                </a:cubicBezTo>
                <a:cubicBezTo>
                  <a:pt x="4516" y="27681"/>
                  <a:pt x="3601" y="27681"/>
                  <a:pt x="2720" y="27646"/>
                </a:cubicBezTo>
                <a:cubicBezTo>
                  <a:pt x="3302" y="27206"/>
                  <a:pt x="3891" y="26801"/>
                  <a:pt x="4481" y="26361"/>
                </a:cubicBezTo>
                <a:close/>
                <a:moveTo>
                  <a:pt x="9684" y="26185"/>
                </a:moveTo>
                <a:lnTo>
                  <a:pt x="9684" y="26185"/>
                </a:lnTo>
                <a:cubicBezTo>
                  <a:pt x="9103" y="26625"/>
                  <a:pt x="8549" y="27100"/>
                  <a:pt x="8003" y="27576"/>
                </a:cubicBezTo>
                <a:cubicBezTo>
                  <a:pt x="7519" y="27611"/>
                  <a:pt x="7008" y="27646"/>
                  <a:pt x="6533" y="27646"/>
                </a:cubicBezTo>
                <a:cubicBezTo>
                  <a:pt x="6198" y="27681"/>
                  <a:pt x="5872" y="27681"/>
                  <a:pt x="5538" y="27681"/>
                </a:cubicBezTo>
                <a:cubicBezTo>
                  <a:pt x="6092" y="27241"/>
                  <a:pt x="6682" y="26801"/>
                  <a:pt x="7263" y="26361"/>
                </a:cubicBezTo>
                <a:cubicBezTo>
                  <a:pt x="7783" y="26326"/>
                  <a:pt x="8293" y="26290"/>
                  <a:pt x="8804" y="26255"/>
                </a:cubicBezTo>
                <a:cubicBezTo>
                  <a:pt x="9103" y="26220"/>
                  <a:pt x="9394" y="26220"/>
                  <a:pt x="9684" y="26185"/>
                </a:cubicBezTo>
                <a:close/>
                <a:moveTo>
                  <a:pt x="42955" y="26000"/>
                </a:moveTo>
                <a:cubicBezTo>
                  <a:pt x="42814" y="26326"/>
                  <a:pt x="42699" y="26695"/>
                  <a:pt x="42558" y="27021"/>
                </a:cubicBezTo>
                <a:cubicBezTo>
                  <a:pt x="41528" y="27136"/>
                  <a:pt x="40754" y="27356"/>
                  <a:pt x="39697" y="27681"/>
                </a:cubicBezTo>
                <a:cubicBezTo>
                  <a:pt x="39873" y="27356"/>
                  <a:pt x="40023" y="27021"/>
                  <a:pt x="40172" y="26695"/>
                </a:cubicBezTo>
                <a:cubicBezTo>
                  <a:pt x="41194" y="26326"/>
                  <a:pt x="41933" y="26106"/>
                  <a:pt x="42955" y="26000"/>
                </a:cubicBezTo>
                <a:close/>
                <a:moveTo>
                  <a:pt x="22089" y="26255"/>
                </a:moveTo>
                <a:cubicBezTo>
                  <a:pt x="22565" y="26440"/>
                  <a:pt x="23075" y="26660"/>
                  <a:pt x="23551" y="26880"/>
                </a:cubicBezTo>
                <a:cubicBezTo>
                  <a:pt x="23771" y="27021"/>
                  <a:pt x="24026" y="27136"/>
                  <a:pt x="24246" y="27241"/>
                </a:cubicBezTo>
                <a:cubicBezTo>
                  <a:pt x="24431" y="27321"/>
                  <a:pt x="24616" y="27426"/>
                  <a:pt x="24766" y="27505"/>
                </a:cubicBezTo>
                <a:cubicBezTo>
                  <a:pt x="24581" y="27576"/>
                  <a:pt x="24396" y="27646"/>
                  <a:pt x="24211" y="27726"/>
                </a:cubicBezTo>
                <a:cubicBezTo>
                  <a:pt x="23331" y="27241"/>
                  <a:pt x="22380" y="26766"/>
                  <a:pt x="21429" y="26361"/>
                </a:cubicBezTo>
                <a:cubicBezTo>
                  <a:pt x="21649" y="26290"/>
                  <a:pt x="21869" y="26255"/>
                  <a:pt x="22089" y="26255"/>
                </a:cubicBezTo>
                <a:close/>
                <a:moveTo>
                  <a:pt x="25532" y="27461"/>
                </a:moveTo>
                <a:cubicBezTo>
                  <a:pt x="25787" y="27541"/>
                  <a:pt x="26007" y="27646"/>
                  <a:pt x="26271" y="27726"/>
                </a:cubicBezTo>
                <a:cubicBezTo>
                  <a:pt x="26051" y="27681"/>
                  <a:pt x="25866" y="27611"/>
                  <a:pt x="25681" y="27541"/>
                </a:cubicBezTo>
                <a:cubicBezTo>
                  <a:pt x="25646" y="27505"/>
                  <a:pt x="25567" y="27461"/>
                  <a:pt x="25496" y="27461"/>
                </a:cubicBezTo>
                <a:close/>
                <a:moveTo>
                  <a:pt x="51433" y="25745"/>
                </a:moveTo>
                <a:cubicBezTo>
                  <a:pt x="51318" y="26141"/>
                  <a:pt x="51248" y="26546"/>
                  <a:pt x="51177" y="26951"/>
                </a:cubicBezTo>
                <a:cubicBezTo>
                  <a:pt x="50218" y="27321"/>
                  <a:pt x="49267" y="27576"/>
                  <a:pt x="48351" y="27761"/>
                </a:cubicBezTo>
                <a:cubicBezTo>
                  <a:pt x="48457" y="27426"/>
                  <a:pt x="48571" y="27065"/>
                  <a:pt x="48677" y="26695"/>
                </a:cubicBezTo>
                <a:cubicBezTo>
                  <a:pt x="49602" y="26475"/>
                  <a:pt x="50517" y="26141"/>
                  <a:pt x="51433" y="25745"/>
                </a:cubicBezTo>
                <a:close/>
                <a:moveTo>
                  <a:pt x="73988" y="25005"/>
                </a:moveTo>
                <a:cubicBezTo>
                  <a:pt x="74173" y="25525"/>
                  <a:pt x="74358" y="26070"/>
                  <a:pt x="74614" y="26581"/>
                </a:cubicBezTo>
                <a:cubicBezTo>
                  <a:pt x="74068" y="26916"/>
                  <a:pt x="73548" y="27321"/>
                  <a:pt x="73002" y="27761"/>
                </a:cubicBezTo>
                <a:cubicBezTo>
                  <a:pt x="72818" y="27241"/>
                  <a:pt x="72668" y="26731"/>
                  <a:pt x="72492" y="26220"/>
                </a:cubicBezTo>
                <a:cubicBezTo>
                  <a:pt x="73002" y="25780"/>
                  <a:pt x="73478" y="25375"/>
                  <a:pt x="73988" y="25005"/>
                </a:cubicBezTo>
                <a:close/>
                <a:moveTo>
                  <a:pt x="95739" y="27252"/>
                </a:moveTo>
                <a:cubicBezTo>
                  <a:pt x="96348" y="27252"/>
                  <a:pt x="96954" y="27263"/>
                  <a:pt x="97539" y="27285"/>
                </a:cubicBezTo>
                <a:cubicBezTo>
                  <a:pt x="97979" y="27505"/>
                  <a:pt x="98384" y="27681"/>
                  <a:pt x="98789" y="27866"/>
                </a:cubicBezTo>
                <a:cubicBezTo>
                  <a:pt x="97932" y="27815"/>
                  <a:pt x="97051" y="27782"/>
                  <a:pt x="96154" y="27782"/>
                </a:cubicBezTo>
                <a:cubicBezTo>
                  <a:pt x="95825" y="27782"/>
                  <a:pt x="95495" y="27786"/>
                  <a:pt x="95162" y="27796"/>
                </a:cubicBezTo>
                <a:cubicBezTo>
                  <a:pt x="95048" y="27761"/>
                  <a:pt x="94942" y="27726"/>
                  <a:pt x="94827" y="27681"/>
                </a:cubicBezTo>
                <a:cubicBezTo>
                  <a:pt x="94537" y="27541"/>
                  <a:pt x="94202" y="27426"/>
                  <a:pt x="93912" y="27285"/>
                </a:cubicBezTo>
                <a:cubicBezTo>
                  <a:pt x="94515" y="27263"/>
                  <a:pt x="95129" y="27252"/>
                  <a:pt x="95739" y="27252"/>
                </a:cubicBezTo>
                <a:close/>
                <a:moveTo>
                  <a:pt x="37716" y="26405"/>
                </a:moveTo>
                <a:cubicBezTo>
                  <a:pt x="37531" y="26801"/>
                  <a:pt x="37382" y="27136"/>
                  <a:pt x="37197" y="27461"/>
                </a:cubicBezTo>
                <a:cubicBezTo>
                  <a:pt x="36316" y="27646"/>
                  <a:pt x="35366" y="27796"/>
                  <a:pt x="34415" y="27902"/>
                </a:cubicBezTo>
                <a:cubicBezTo>
                  <a:pt x="34450" y="27761"/>
                  <a:pt x="34520" y="27611"/>
                  <a:pt x="34556" y="27461"/>
                </a:cubicBezTo>
                <a:cubicBezTo>
                  <a:pt x="34635" y="27285"/>
                  <a:pt x="34705" y="27100"/>
                  <a:pt x="34811" y="26916"/>
                </a:cubicBezTo>
                <a:cubicBezTo>
                  <a:pt x="35031" y="26880"/>
                  <a:pt x="35251" y="26845"/>
                  <a:pt x="35471" y="26845"/>
                </a:cubicBezTo>
                <a:cubicBezTo>
                  <a:pt x="36211" y="26731"/>
                  <a:pt x="36977" y="26581"/>
                  <a:pt x="37716" y="26405"/>
                </a:cubicBezTo>
                <a:close/>
                <a:moveTo>
                  <a:pt x="25241" y="27461"/>
                </a:moveTo>
                <a:cubicBezTo>
                  <a:pt x="25426" y="27541"/>
                  <a:pt x="25611" y="27611"/>
                  <a:pt x="25787" y="27681"/>
                </a:cubicBezTo>
                <a:cubicBezTo>
                  <a:pt x="25972" y="27796"/>
                  <a:pt x="26157" y="27866"/>
                  <a:pt x="26306" y="27946"/>
                </a:cubicBezTo>
                <a:cubicBezTo>
                  <a:pt x="25901" y="27796"/>
                  <a:pt x="25496" y="27646"/>
                  <a:pt x="25091" y="27505"/>
                </a:cubicBezTo>
                <a:lnTo>
                  <a:pt x="25127" y="27505"/>
                </a:lnTo>
                <a:cubicBezTo>
                  <a:pt x="25171" y="27505"/>
                  <a:pt x="25206" y="27505"/>
                  <a:pt x="25241" y="27461"/>
                </a:cubicBezTo>
                <a:close/>
                <a:moveTo>
                  <a:pt x="28727" y="26695"/>
                </a:moveTo>
                <a:cubicBezTo>
                  <a:pt x="29423" y="26845"/>
                  <a:pt x="30118" y="26916"/>
                  <a:pt x="30814" y="26986"/>
                </a:cubicBezTo>
                <a:cubicBezTo>
                  <a:pt x="31113" y="27021"/>
                  <a:pt x="31404" y="27021"/>
                  <a:pt x="31659" y="27021"/>
                </a:cubicBezTo>
                <a:cubicBezTo>
                  <a:pt x="31509" y="27461"/>
                  <a:pt x="31369" y="27761"/>
                  <a:pt x="31219" y="27981"/>
                </a:cubicBezTo>
                <a:cubicBezTo>
                  <a:pt x="30268" y="27946"/>
                  <a:pt x="29308" y="27831"/>
                  <a:pt x="28358" y="27681"/>
                </a:cubicBezTo>
                <a:cubicBezTo>
                  <a:pt x="28507" y="27461"/>
                  <a:pt x="28613" y="27136"/>
                  <a:pt x="28727" y="26695"/>
                </a:cubicBezTo>
                <a:close/>
                <a:moveTo>
                  <a:pt x="88339" y="27100"/>
                </a:moveTo>
                <a:cubicBezTo>
                  <a:pt x="88735" y="27241"/>
                  <a:pt x="89105" y="27391"/>
                  <a:pt x="89510" y="27541"/>
                </a:cubicBezTo>
                <a:cubicBezTo>
                  <a:pt x="88409" y="27681"/>
                  <a:pt x="87344" y="27796"/>
                  <a:pt x="86314" y="27981"/>
                </a:cubicBezTo>
                <a:cubicBezTo>
                  <a:pt x="85953" y="27831"/>
                  <a:pt x="85583" y="27681"/>
                  <a:pt x="85214" y="27541"/>
                </a:cubicBezTo>
                <a:cubicBezTo>
                  <a:pt x="86244" y="27356"/>
                  <a:pt x="87274" y="27206"/>
                  <a:pt x="88339" y="27100"/>
                </a:cubicBezTo>
                <a:close/>
                <a:moveTo>
                  <a:pt x="34705" y="26916"/>
                </a:moveTo>
                <a:cubicBezTo>
                  <a:pt x="34635" y="27100"/>
                  <a:pt x="34556" y="27285"/>
                  <a:pt x="34485" y="27426"/>
                </a:cubicBezTo>
                <a:cubicBezTo>
                  <a:pt x="34450" y="27611"/>
                  <a:pt x="34371" y="27761"/>
                  <a:pt x="34300" y="27902"/>
                </a:cubicBezTo>
                <a:cubicBezTo>
                  <a:pt x="33574" y="27960"/>
                  <a:pt x="32842" y="27994"/>
                  <a:pt x="32113" y="27994"/>
                </a:cubicBezTo>
                <a:cubicBezTo>
                  <a:pt x="31853" y="27994"/>
                  <a:pt x="31593" y="27990"/>
                  <a:pt x="31333" y="27981"/>
                </a:cubicBezTo>
                <a:cubicBezTo>
                  <a:pt x="31474" y="27761"/>
                  <a:pt x="31589" y="27426"/>
                  <a:pt x="31774" y="27021"/>
                </a:cubicBezTo>
                <a:cubicBezTo>
                  <a:pt x="32021" y="27033"/>
                  <a:pt x="32271" y="27038"/>
                  <a:pt x="32522" y="27038"/>
                </a:cubicBezTo>
                <a:cubicBezTo>
                  <a:pt x="33238" y="27038"/>
                  <a:pt x="33969" y="26994"/>
                  <a:pt x="34705" y="26916"/>
                </a:cubicBezTo>
                <a:close/>
                <a:moveTo>
                  <a:pt x="93692" y="27321"/>
                </a:moveTo>
                <a:cubicBezTo>
                  <a:pt x="94062" y="27461"/>
                  <a:pt x="94422" y="27611"/>
                  <a:pt x="94827" y="27761"/>
                </a:cubicBezTo>
                <a:cubicBezTo>
                  <a:pt x="94863" y="27761"/>
                  <a:pt x="94898" y="27796"/>
                  <a:pt x="94942" y="27796"/>
                </a:cubicBezTo>
                <a:cubicBezTo>
                  <a:pt x="94018" y="27796"/>
                  <a:pt x="93067" y="27831"/>
                  <a:pt x="92116" y="27902"/>
                </a:cubicBezTo>
                <a:cubicBezTo>
                  <a:pt x="91781" y="27946"/>
                  <a:pt x="91420" y="27981"/>
                  <a:pt x="91086" y="28016"/>
                </a:cubicBezTo>
                <a:cubicBezTo>
                  <a:pt x="91051" y="27981"/>
                  <a:pt x="91015" y="27981"/>
                  <a:pt x="90980" y="27981"/>
                </a:cubicBezTo>
                <a:cubicBezTo>
                  <a:pt x="90610" y="27831"/>
                  <a:pt x="90241" y="27726"/>
                  <a:pt x="89880" y="27576"/>
                </a:cubicBezTo>
                <a:cubicBezTo>
                  <a:pt x="90390" y="27541"/>
                  <a:pt x="90866" y="27505"/>
                  <a:pt x="91376" y="27426"/>
                </a:cubicBezTo>
                <a:cubicBezTo>
                  <a:pt x="92151" y="27391"/>
                  <a:pt x="92917" y="27321"/>
                  <a:pt x="93692" y="27321"/>
                </a:cubicBezTo>
                <a:close/>
                <a:moveTo>
                  <a:pt x="25426" y="26916"/>
                </a:moveTo>
                <a:cubicBezTo>
                  <a:pt x="26306" y="27285"/>
                  <a:pt x="27257" y="27541"/>
                  <a:pt x="28252" y="27726"/>
                </a:cubicBezTo>
                <a:cubicBezTo>
                  <a:pt x="28137" y="27866"/>
                  <a:pt x="28067" y="27946"/>
                  <a:pt x="27953" y="27981"/>
                </a:cubicBezTo>
                <a:cubicBezTo>
                  <a:pt x="27908" y="28006"/>
                  <a:pt x="27859" y="28018"/>
                  <a:pt x="27806" y="28018"/>
                </a:cubicBezTo>
                <a:cubicBezTo>
                  <a:pt x="27640" y="28018"/>
                  <a:pt x="27433" y="27909"/>
                  <a:pt x="27187" y="27796"/>
                </a:cubicBezTo>
                <a:cubicBezTo>
                  <a:pt x="26817" y="27611"/>
                  <a:pt x="26341" y="27356"/>
                  <a:pt x="25646" y="27356"/>
                </a:cubicBezTo>
                <a:cubicBezTo>
                  <a:pt x="25567" y="27321"/>
                  <a:pt x="25461" y="27285"/>
                  <a:pt x="25347" y="27206"/>
                </a:cubicBezTo>
                <a:lnTo>
                  <a:pt x="25276" y="27206"/>
                </a:lnTo>
                <a:cubicBezTo>
                  <a:pt x="25347" y="27100"/>
                  <a:pt x="25391" y="27021"/>
                  <a:pt x="25426" y="26916"/>
                </a:cubicBezTo>
                <a:close/>
                <a:moveTo>
                  <a:pt x="80151" y="26511"/>
                </a:moveTo>
                <a:cubicBezTo>
                  <a:pt x="80415" y="26801"/>
                  <a:pt x="80706" y="27065"/>
                  <a:pt x="81032" y="27285"/>
                </a:cubicBezTo>
                <a:cubicBezTo>
                  <a:pt x="80486" y="27426"/>
                  <a:pt x="79896" y="27576"/>
                  <a:pt x="79350" y="27761"/>
                </a:cubicBezTo>
                <a:cubicBezTo>
                  <a:pt x="79095" y="27866"/>
                  <a:pt x="78831" y="27946"/>
                  <a:pt x="78575" y="28051"/>
                </a:cubicBezTo>
                <a:cubicBezTo>
                  <a:pt x="78320" y="27796"/>
                  <a:pt x="78065" y="27541"/>
                  <a:pt x="77845" y="27241"/>
                </a:cubicBezTo>
                <a:cubicBezTo>
                  <a:pt x="77880" y="27241"/>
                  <a:pt x="77880" y="27241"/>
                  <a:pt x="77915" y="27206"/>
                </a:cubicBezTo>
                <a:cubicBezTo>
                  <a:pt x="78655" y="26916"/>
                  <a:pt x="79385" y="26695"/>
                  <a:pt x="80151" y="26511"/>
                </a:cubicBezTo>
                <a:close/>
                <a:moveTo>
                  <a:pt x="83752" y="26880"/>
                </a:moveTo>
                <a:cubicBezTo>
                  <a:pt x="84113" y="27100"/>
                  <a:pt x="84483" y="27321"/>
                  <a:pt x="84923" y="27505"/>
                </a:cubicBezTo>
                <a:cubicBezTo>
                  <a:pt x="84043" y="27646"/>
                  <a:pt x="83197" y="27831"/>
                  <a:pt x="82317" y="28051"/>
                </a:cubicBezTo>
                <a:cubicBezTo>
                  <a:pt x="82132" y="27946"/>
                  <a:pt x="81956" y="27831"/>
                  <a:pt x="81771" y="27726"/>
                </a:cubicBezTo>
                <a:cubicBezTo>
                  <a:pt x="81586" y="27611"/>
                  <a:pt x="81401" y="27461"/>
                  <a:pt x="81217" y="27356"/>
                </a:cubicBezTo>
                <a:cubicBezTo>
                  <a:pt x="82062" y="27136"/>
                  <a:pt x="82907" y="26986"/>
                  <a:pt x="83752" y="26880"/>
                </a:cubicBezTo>
                <a:close/>
                <a:moveTo>
                  <a:pt x="48571" y="26695"/>
                </a:moveTo>
                <a:cubicBezTo>
                  <a:pt x="48457" y="27065"/>
                  <a:pt x="48351" y="27426"/>
                  <a:pt x="48237" y="27796"/>
                </a:cubicBezTo>
                <a:cubicBezTo>
                  <a:pt x="47946" y="27866"/>
                  <a:pt x="47656" y="27902"/>
                  <a:pt x="47321" y="27946"/>
                </a:cubicBezTo>
                <a:cubicBezTo>
                  <a:pt x="46661" y="28051"/>
                  <a:pt x="45966" y="28122"/>
                  <a:pt x="45340" y="28166"/>
                </a:cubicBezTo>
                <a:cubicBezTo>
                  <a:pt x="45340" y="28086"/>
                  <a:pt x="45376" y="28016"/>
                  <a:pt x="45420" y="27946"/>
                </a:cubicBezTo>
                <a:cubicBezTo>
                  <a:pt x="45525" y="27646"/>
                  <a:pt x="45640" y="27356"/>
                  <a:pt x="45745" y="27065"/>
                </a:cubicBezTo>
                <a:cubicBezTo>
                  <a:pt x="46335" y="27065"/>
                  <a:pt x="46916" y="27021"/>
                  <a:pt x="47506" y="26916"/>
                </a:cubicBezTo>
                <a:cubicBezTo>
                  <a:pt x="47876" y="26880"/>
                  <a:pt x="48237" y="26801"/>
                  <a:pt x="48571" y="26695"/>
                </a:cubicBezTo>
                <a:close/>
                <a:moveTo>
                  <a:pt x="65449" y="24864"/>
                </a:moveTo>
                <a:cubicBezTo>
                  <a:pt x="65519" y="25040"/>
                  <a:pt x="65554" y="25225"/>
                  <a:pt x="65625" y="25445"/>
                </a:cubicBezTo>
                <a:cubicBezTo>
                  <a:pt x="65739" y="25850"/>
                  <a:pt x="65889" y="26255"/>
                  <a:pt x="65995" y="26660"/>
                </a:cubicBezTo>
                <a:cubicBezTo>
                  <a:pt x="65079" y="27206"/>
                  <a:pt x="64128" y="27726"/>
                  <a:pt x="63133" y="28166"/>
                </a:cubicBezTo>
                <a:cubicBezTo>
                  <a:pt x="63028" y="27681"/>
                  <a:pt x="62913" y="27206"/>
                  <a:pt x="62763" y="26731"/>
                </a:cubicBezTo>
                <a:cubicBezTo>
                  <a:pt x="62763" y="26625"/>
                  <a:pt x="62728" y="26511"/>
                  <a:pt x="62693" y="26440"/>
                </a:cubicBezTo>
                <a:cubicBezTo>
                  <a:pt x="63644" y="25965"/>
                  <a:pt x="64568" y="25445"/>
                  <a:pt x="65449" y="24864"/>
                </a:cubicBezTo>
                <a:close/>
                <a:moveTo>
                  <a:pt x="100145" y="26801"/>
                </a:moveTo>
                <a:lnTo>
                  <a:pt x="100145" y="26801"/>
                </a:lnTo>
                <a:cubicBezTo>
                  <a:pt x="100735" y="26880"/>
                  <a:pt x="101325" y="26951"/>
                  <a:pt x="101906" y="27021"/>
                </a:cubicBezTo>
                <a:cubicBezTo>
                  <a:pt x="102496" y="27136"/>
                  <a:pt x="103042" y="27241"/>
                  <a:pt x="103631" y="27356"/>
                </a:cubicBezTo>
                <a:cubicBezTo>
                  <a:pt x="104072" y="27646"/>
                  <a:pt x="104477" y="27902"/>
                  <a:pt x="104917" y="28201"/>
                </a:cubicBezTo>
                <a:cubicBezTo>
                  <a:pt x="104221" y="28016"/>
                  <a:pt x="103526" y="27866"/>
                  <a:pt x="102821" y="27761"/>
                </a:cubicBezTo>
                <a:cubicBezTo>
                  <a:pt x="102381" y="27681"/>
                  <a:pt x="101941" y="27611"/>
                  <a:pt x="101501" y="27541"/>
                </a:cubicBezTo>
                <a:cubicBezTo>
                  <a:pt x="101025" y="27285"/>
                  <a:pt x="100585" y="27065"/>
                  <a:pt x="100145" y="26801"/>
                </a:cubicBezTo>
                <a:close/>
                <a:moveTo>
                  <a:pt x="21279" y="26405"/>
                </a:moveTo>
                <a:cubicBezTo>
                  <a:pt x="22265" y="26801"/>
                  <a:pt x="23225" y="27285"/>
                  <a:pt x="24140" y="27761"/>
                </a:cubicBezTo>
                <a:cubicBezTo>
                  <a:pt x="23885" y="27902"/>
                  <a:pt x="23665" y="28051"/>
                  <a:pt x="23445" y="28236"/>
                </a:cubicBezTo>
                <a:cubicBezTo>
                  <a:pt x="22485" y="27681"/>
                  <a:pt x="21499" y="27206"/>
                  <a:pt x="20469" y="26801"/>
                </a:cubicBezTo>
                <a:cubicBezTo>
                  <a:pt x="20689" y="26695"/>
                  <a:pt x="20874" y="26581"/>
                  <a:pt x="21094" y="26475"/>
                </a:cubicBezTo>
                <a:cubicBezTo>
                  <a:pt x="21165" y="26475"/>
                  <a:pt x="21244" y="26440"/>
                  <a:pt x="21279" y="26405"/>
                </a:cubicBezTo>
                <a:close/>
                <a:moveTo>
                  <a:pt x="44095" y="27032"/>
                </a:moveTo>
                <a:cubicBezTo>
                  <a:pt x="44379" y="27032"/>
                  <a:pt x="44663" y="27043"/>
                  <a:pt x="44935" y="27065"/>
                </a:cubicBezTo>
                <a:lnTo>
                  <a:pt x="45640" y="27065"/>
                </a:lnTo>
                <a:cubicBezTo>
                  <a:pt x="45525" y="27356"/>
                  <a:pt x="45420" y="27646"/>
                  <a:pt x="45340" y="27902"/>
                </a:cubicBezTo>
                <a:cubicBezTo>
                  <a:pt x="45305" y="28016"/>
                  <a:pt x="45270" y="28086"/>
                  <a:pt x="45235" y="28166"/>
                </a:cubicBezTo>
                <a:cubicBezTo>
                  <a:pt x="44680" y="28201"/>
                  <a:pt x="44169" y="28201"/>
                  <a:pt x="43659" y="28236"/>
                </a:cubicBezTo>
                <a:cubicBezTo>
                  <a:pt x="43139" y="28236"/>
                  <a:pt x="42664" y="28236"/>
                  <a:pt x="42189" y="28271"/>
                </a:cubicBezTo>
                <a:cubicBezTo>
                  <a:pt x="42338" y="27902"/>
                  <a:pt x="42479" y="27505"/>
                  <a:pt x="42629" y="27100"/>
                </a:cubicBezTo>
                <a:cubicBezTo>
                  <a:pt x="42814" y="27100"/>
                  <a:pt x="43034" y="27065"/>
                  <a:pt x="43254" y="27065"/>
                </a:cubicBezTo>
                <a:cubicBezTo>
                  <a:pt x="43527" y="27043"/>
                  <a:pt x="43811" y="27032"/>
                  <a:pt x="44095" y="27032"/>
                </a:cubicBezTo>
                <a:close/>
                <a:moveTo>
                  <a:pt x="53854" y="25885"/>
                </a:moveTo>
                <a:lnTo>
                  <a:pt x="53854" y="25885"/>
                </a:lnTo>
                <a:cubicBezTo>
                  <a:pt x="53783" y="26361"/>
                  <a:pt x="53739" y="26845"/>
                  <a:pt x="53669" y="27321"/>
                </a:cubicBezTo>
                <a:cubicBezTo>
                  <a:pt x="52789" y="27681"/>
                  <a:pt x="51873" y="28016"/>
                  <a:pt x="50993" y="28271"/>
                </a:cubicBezTo>
                <a:cubicBezTo>
                  <a:pt x="51063" y="27866"/>
                  <a:pt x="51142" y="27461"/>
                  <a:pt x="51248" y="27021"/>
                </a:cubicBezTo>
                <a:cubicBezTo>
                  <a:pt x="52093" y="26731"/>
                  <a:pt x="52973" y="26326"/>
                  <a:pt x="53854" y="25885"/>
                </a:cubicBezTo>
                <a:close/>
                <a:moveTo>
                  <a:pt x="102346" y="26361"/>
                </a:moveTo>
                <a:lnTo>
                  <a:pt x="102346" y="26361"/>
                </a:lnTo>
                <a:cubicBezTo>
                  <a:pt x="103526" y="26625"/>
                  <a:pt x="104697" y="26951"/>
                  <a:pt x="105832" y="27321"/>
                </a:cubicBezTo>
                <a:cubicBezTo>
                  <a:pt x="106308" y="27646"/>
                  <a:pt x="106713" y="27981"/>
                  <a:pt x="107047" y="28201"/>
                </a:cubicBezTo>
                <a:cubicBezTo>
                  <a:pt x="107083" y="28201"/>
                  <a:pt x="107118" y="28236"/>
                  <a:pt x="107153" y="28271"/>
                </a:cubicBezTo>
                <a:cubicBezTo>
                  <a:pt x="106017" y="27902"/>
                  <a:pt x="104846" y="27541"/>
                  <a:pt x="103667" y="27285"/>
                </a:cubicBezTo>
                <a:cubicBezTo>
                  <a:pt x="103596" y="27241"/>
                  <a:pt x="103526" y="27206"/>
                  <a:pt x="103447" y="27136"/>
                </a:cubicBezTo>
                <a:cubicBezTo>
                  <a:pt x="103086" y="26916"/>
                  <a:pt x="102716" y="26660"/>
                  <a:pt x="102346" y="26361"/>
                </a:cubicBezTo>
                <a:close/>
                <a:moveTo>
                  <a:pt x="104547" y="26185"/>
                </a:moveTo>
                <a:cubicBezTo>
                  <a:pt x="105577" y="26511"/>
                  <a:pt x="106563" y="26845"/>
                  <a:pt x="107593" y="27206"/>
                </a:cubicBezTo>
                <a:cubicBezTo>
                  <a:pt x="108069" y="27576"/>
                  <a:pt x="108509" y="27946"/>
                  <a:pt x="108984" y="28271"/>
                </a:cubicBezTo>
                <a:cubicBezTo>
                  <a:pt x="107963" y="27902"/>
                  <a:pt x="106898" y="27541"/>
                  <a:pt x="105868" y="27241"/>
                </a:cubicBezTo>
                <a:cubicBezTo>
                  <a:pt x="105507" y="26951"/>
                  <a:pt x="105022" y="26581"/>
                  <a:pt x="104547" y="26185"/>
                </a:cubicBezTo>
                <a:close/>
                <a:moveTo>
                  <a:pt x="77184" y="26440"/>
                </a:moveTo>
                <a:cubicBezTo>
                  <a:pt x="77334" y="26695"/>
                  <a:pt x="77510" y="26951"/>
                  <a:pt x="77730" y="27206"/>
                </a:cubicBezTo>
                <a:cubicBezTo>
                  <a:pt x="76964" y="27541"/>
                  <a:pt x="76269" y="27902"/>
                  <a:pt x="75608" y="28307"/>
                </a:cubicBezTo>
                <a:cubicBezTo>
                  <a:pt x="75459" y="28051"/>
                  <a:pt x="75309" y="27831"/>
                  <a:pt x="75203" y="27576"/>
                </a:cubicBezTo>
                <a:cubicBezTo>
                  <a:pt x="75793" y="27171"/>
                  <a:pt x="76454" y="26766"/>
                  <a:pt x="77184" y="26440"/>
                </a:cubicBezTo>
                <a:close/>
                <a:moveTo>
                  <a:pt x="97759" y="27321"/>
                </a:moveTo>
                <a:cubicBezTo>
                  <a:pt x="99009" y="27356"/>
                  <a:pt x="100260" y="27461"/>
                  <a:pt x="101466" y="27611"/>
                </a:cubicBezTo>
                <a:cubicBezTo>
                  <a:pt x="101871" y="27866"/>
                  <a:pt x="102311" y="28086"/>
                  <a:pt x="102751" y="28307"/>
                </a:cubicBezTo>
                <a:cubicBezTo>
                  <a:pt x="101545" y="28122"/>
                  <a:pt x="100295" y="27981"/>
                  <a:pt x="99045" y="27902"/>
                </a:cubicBezTo>
                <a:cubicBezTo>
                  <a:pt x="99009" y="27866"/>
                  <a:pt x="98939" y="27831"/>
                  <a:pt x="98904" y="27831"/>
                </a:cubicBezTo>
                <a:cubicBezTo>
                  <a:pt x="98534" y="27646"/>
                  <a:pt x="98129" y="27461"/>
                  <a:pt x="97759" y="27321"/>
                </a:cubicBezTo>
                <a:close/>
                <a:moveTo>
                  <a:pt x="26491" y="27946"/>
                </a:moveTo>
                <a:lnTo>
                  <a:pt x="26491" y="27946"/>
                </a:lnTo>
                <a:cubicBezTo>
                  <a:pt x="26852" y="28051"/>
                  <a:pt x="27222" y="28201"/>
                  <a:pt x="27627" y="28307"/>
                </a:cubicBezTo>
                <a:cubicBezTo>
                  <a:pt x="27662" y="28307"/>
                  <a:pt x="27733" y="28342"/>
                  <a:pt x="27768" y="28386"/>
                </a:cubicBezTo>
                <a:cubicBezTo>
                  <a:pt x="27442" y="28271"/>
                  <a:pt x="27151" y="28201"/>
                  <a:pt x="26817" y="28122"/>
                </a:cubicBezTo>
                <a:lnTo>
                  <a:pt x="26817" y="28086"/>
                </a:lnTo>
                <a:cubicBezTo>
                  <a:pt x="26711" y="28051"/>
                  <a:pt x="26597" y="27981"/>
                  <a:pt x="26491" y="27946"/>
                </a:cubicBezTo>
                <a:close/>
                <a:moveTo>
                  <a:pt x="40058" y="26731"/>
                </a:moveTo>
                <a:cubicBezTo>
                  <a:pt x="39917" y="27065"/>
                  <a:pt x="39768" y="27391"/>
                  <a:pt x="39583" y="27681"/>
                </a:cubicBezTo>
                <a:cubicBezTo>
                  <a:pt x="39547" y="27726"/>
                  <a:pt x="39512" y="27726"/>
                  <a:pt x="39477" y="27726"/>
                </a:cubicBezTo>
                <a:cubicBezTo>
                  <a:pt x="39327" y="27761"/>
                  <a:pt x="39178" y="27831"/>
                  <a:pt x="38993" y="27866"/>
                </a:cubicBezTo>
                <a:cubicBezTo>
                  <a:pt x="38297" y="28086"/>
                  <a:pt x="37567" y="28236"/>
                  <a:pt x="36792" y="28386"/>
                </a:cubicBezTo>
                <a:cubicBezTo>
                  <a:pt x="36941" y="28086"/>
                  <a:pt x="37126" y="27831"/>
                  <a:pt x="37276" y="27541"/>
                </a:cubicBezTo>
                <a:cubicBezTo>
                  <a:pt x="38007" y="27356"/>
                  <a:pt x="38737" y="27171"/>
                  <a:pt x="39398" y="26951"/>
                </a:cubicBezTo>
                <a:cubicBezTo>
                  <a:pt x="39583" y="26880"/>
                  <a:pt x="39768" y="26801"/>
                  <a:pt x="39952" y="26766"/>
                </a:cubicBezTo>
                <a:cubicBezTo>
                  <a:pt x="39988" y="26731"/>
                  <a:pt x="40023" y="26731"/>
                  <a:pt x="40058" y="26731"/>
                </a:cubicBezTo>
                <a:close/>
                <a:moveTo>
                  <a:pt x="17317" y="26035"/>
                </a:moveTo>
                <a:cubicBezTo>
                  <a:pt x="18347" y="26220"/>
                  <a:pt x="19334" y="26475"/>
                  <a:pt x="20284" y="26845"/>
                </a:cubicBezTo>
                <a:cubicBezTo>
                  <a:pt x="19739" y="27241"/>
                  <a:pt x="19228" y="27796"/>
                  <a:pt x="18788" y="28421"/>
                </a:cubicBezTo>
                <a:cubicBezTo>
                  <a:pt x="17793" y="28051"/>
                  <a:pt x="16763" y="27796"/>
                  <a:pt x="15662" y="27611"/>
                </a:cubicBezTo>
                <a:cubicBezTo>
                  <a:pt x="16147" y="26986"/>
                  <a:pt x="16692" y="26440"/>
                  <a:pt x="17317" y="26035"/>
                </a:cubicBezTo>
                <a:close/>
                <a:moveTo>
                  <a:pt x="68011" y="25375"/>
                </a:moveTo>
                <a:cubicBezTo>
                  <a:pt x="68090" y="25595"/>
                  <a:pt x="68160" y="25850"/>
                  <a:pt x="68231" y="26106"/>
                </a:cubicBezTo>
                <a:cubicBezTo>
                  <a:pt x="68345" y="26475"/>
                  <a:pt x="68451" y="26845"/>
                  <a:pt x="68565" y="27171"/>
                </a:cubicBezTo>
                <a:cubicBezTo>
                  <a:pt x="67940" y="27646"/>
                  <a:pt x="67280" y="28086"/>
                  <a:pt x="66620" y="28456"/>
                </a:cubicBezTo>
                <a:cubicBezTo>
                  <a:pt x="66584" y="28342"/>
                  <a:pt x="66549" y="28236"/>
                  <a:pt x="66505" y="28122"/>
                </a:cubicBezTo>
                <a:cubicBezTo>
                  <a:pt x="66399" y="27646"/>
                  <a:pt x="66250" y="27171"/>
                  <a:pt x="66109" y="26695"/>
                </a:cubicBezTo>
                <a:cubicBezTo>
                  <a:pt x="66769" y="26290"/>
                  <a:pt x="67430" y="25850"/>
                  <a:pt x="68011" y="25375"/>
                </a:cubicBezTo>
                <a:close/>
                <a:moveTo>
                  <a:pt x="89695" y="27611"/>
                </a:moveTo>
                <a:cubicBezTo>
                  <a:pt x="90100" y="27761"/>
                  <a:pt x="90461" y="27902"/>
                  <a:pt x="90866" y="28016"/>
                </a:cubicBezTo>
                <a:cubicBezTo>
                  <a:pt x="89730" y="28122"/>
                  <a:pt x="88665" y="28271"/>
                  <a:pt x="87564" y="28456"/>
                </a:cubicBezTo>
                <a:cubicBezTo>
                  <a:pt x="87459" y="28386"/>
                  <a:pt x="87309" y="28342"/>
                  <a:pt x="87159" y="28307"/>
                </a:cubicBezTo>
                <a:cubicBezTo>
                  <a:pt x="86939" y="28201"/>
                  <a:pt x="86719" y="28122"/>
                  <a:pt x="86499" y="28051"/>
                </a:cubicBezTo>
                <a:cubicBezTo>
                  <a:pt x="87529" y="27866"/>
                  <a:pt x="88594" y="27726"/>
                  <a:pt x="89695" y="27611"/>
                </a:cubicBezTo>
                <a:close/>
                <a:moveTo>
                  <a:pt x="25866" y="27461"/>
                </a:moveTo>
                <a:lnTo>
                  <a:pt x="25866" y="27461"/>
                </a:lnTo>
                <a:cubicBezTo>
                  <a:pt x="26412" y="27505"/>
                  <a:pt x="26817" y="27681"/>
                  <a:pt x="27151" y="27866"/>
                </a:cubicBezTo>
                <a:cubicBezTo>
                  <a:pt x="27387" y="28000"/>
                  <a:pt x="27604" y="28097"/>
                  <a:pt x="27790" y="28097"/>
                </a:cubicBezTo>
                <a:cubicBezTo>
                  <a:pt x="27861" y="28097"/>
                  <a:pt x="27927" y="28083"/>
                  <a:pt x="27988" y="28051"/>
                </a:cubicBezTo>
                <a:cubicBezTo>
                  <a:pt x="28102" y="28016"/>
                  <a:pt x="28208" y="27902"/>
                  <a:pt x="28322" y="27761"/>
                </a:cubicBezTo>
                <a:cubicBezTo>
                  <a:pt x="29238" y="27902"/>
                  <a:pt x="30189" y="28016"/>
                  <a:pt x="31184" y="28051"/>
                </a:cubicBezTo>
                <a:cubicBezTo>
                  <a:pt x="30964" y="28386"/>
                  <a:pt x="30743" y="28527"/>
                  <a:pt x="30488" y="28562"/>
                </a:cubicBezTo>
                <a:cubicBezTo>
                  <a:pt x="29388" y="28456"/>
                  <a:pt x="28287" y="28271"/>
                  <a:pt x="27257" y="28016"/>
                </a:cubicBezTo>
                <a:cubicBezTo>
                  <a:pt x="27037" y="27946"/>
                  <a:pt x="26852" y="27866"/>
                  <a:pt x="26632" y="27796"/>
                </a:cubicBezTo>
                <a:cubicBezTo>
                  <a:pt x="26377" y="27681"/>
                  <a:pt x="26121" y="27576"/>
                  <a:pt x="25866" y="27461"/>
                </a:cubicBezTo>
                <a:close/>
                <a:moveTo>
                  <a:pt x="95118" y="27866"/>
                </a:moveTo>
                <a:cubicBezTo>
                  <a:pt x="95602" y="28051"/>
                  <a:pt x="96042" y="28236"/>
                  <a:pt x="96483" y="28421"/>
                </a:cubicBezTo>
                <a:cubicBezTo>
                  <a:pt x="95417" y="28421"/>
                  <a:pt x="94317" y="28456"/>
                  <a:pt x="93216" y="28491"/>
                </a:cubicBezTo>
                <a:cubicBezTo>
                  <a:pt x="93031" y="28527"/>
                  <a:pt x="92811" y="28527"/>
                  <a:pt x="92626" y="28562"/>
                </a:cubicBezTo>
                <a:cubicBezTo>
                  <a:pt x="92186" y="28386"/>
                  <a:pt x="91746" y="28236"/>
                  <a:pt x="91271" y="28086"/>
                </a:cubicBezTo>
                <a:cubicBezTo>
                  <a:pt x="91561" y="28051"/>
                  <a:pt x="91861" y="28016"/>
                  <a:pt x="92151" y="28016"/>
                </a:cubicBezTo>
                <a:cubicBezTo>
                  <a:pt x="93137" y="27946"/>
                  <a:pt x="94167" y="27902"/>
                  <a:pt x="95118" y="27866"/>
                </a:cubicBezTo>
                <a:close/>
                <a:moveTo>
                  <a:pt x="56565" y="26070"/>
                </a:moveTo>
                <a:cubicBezTo>
                  <a:pt x="56601" y="26546"/>
                  <a:pt x="56645" y="26986"/>
                  <a:pt x="56645" y="27426"/>
                </a:cubicBezTo>
                <a:cubicBezTo>
                  <a:pt x="56240" y="27611"/>
                  <a:pt x="55800" y="27796"/>
                  <a:pt x="55359" y="27981"/>
                </a:cubicBezTo>
                <a:cubicBezTo>
                  <a:pt x="54805" y="28201"/>
                  <a:pt x="54224" y="28421"/>
                  <a:pt x="53669" y="28606"/>
                </a:cubicBezTo>
                <a:cubicBezTo>
                  <a:pt x="53704" y="28201"/>
                  <a:pt x="53739" y="27796"/>
                  <a:pt x="53783" y="27391"/>
                </a:cubicBezTo>
                <a:cubicBezTo>
                  <a:pt x="54329" y="27136"/>
                  <a:pt x="54884" y="26880"/>
                  <a:pt x="55465" y="26625"/>
                </a:cubicBezTo>
                <a:cubicBezTo>
                  <a:pt x="55835" y="26440"/>
                  <a:pt x="56205" y="26255"/>
                  <a:pt x="56565" y="26070"/>
                </a:cubicBezTo>
                <a:close/>
                <a:moveTo>
                  <a:pt x="85037" y="27576"/>
                </a:moveTo>
                <a:cubicBezTo>
                  <a:pt x="85434" y="27726"/>
                  <a:pt x="85803" y="27866"/>
                  <a:pt x="86173" y="28016"/>
                </a:cubicBezTo>
                <a:cubicBezTo>
                  <a:pt x="85214" y="28201"/>
                  <a:pt x="84263" y="28386"/>
                  <a:pt x="83347" y="28606"/>
                </a:cubicBezTo>
                <a:cubicBezTo>
                  <a:pt x="83057" y="28421"/>
                  <a:pt x="82757" y="28271"/>
                  <a:pt x="82431" y="28086"/>
                </a:cubicBezTo>
                <a:cubicBezTo>
                  <a:pt x="83312" y="27902"/>
                  <a:pt x="84192" y="27726"/>
                  <a:pt x="85037" y="27576"/>
                </a:cubicBezTo>
                <a:close/>
                <a:moveTo>
                  <a:pt x="27953" y="28271"/>
                </a:moveTo>
                <a:lnTo>
                  <a:pt x="27953" y="28271"/>
                </a:lnTo>
                <a:cubicBezTo>
                  <a:pt x="28578" y="28421"/>
                  <a:pt x="29238" y="28527"/>
                  <a:pt x="29898" y="28606"/>
                </a:cubicBezTo>
                <a:cubicBezTo>
                  <a:pt x="29643" y="28606"/>
                  <a:pt x="29388" y="28606"/>
                  <a:pt x="29088" y="28641"/>
                </a:cubicBezTo>
                <a:cubicBezTo>
                  <a:pt x="28947" y="28606"/>
                  <a:pt x="28798" y="28562"/>
                  <a:pt x="28692" y="28527"/>
                </a:cubicBezTo>
                <a:cubicBezTo>
                  <a:pt x="28428" y="28421"/>
                  <a:pt x="28173" y="28342"/>
                  <a:pt x="27953" y="28271"/>
                </a:cubicBezTo>
                <a:close/>
                <a:moveTo>
                  <a:pt x="37162" y="27541"/>
                </a:moveTo>
                <a:cubicBezTo>
                  <a:pt x="37012" y="27831"/>
                  <a:pt x="36836" y="28122"/>
                  <a:pt x="36686" y="28386"/>
                </a:cubicBezTo>
                <a:cubicBezTo>
                  <a:pt x="35806" y="28527"/>
                  <a:pt x="34925" y="28606"/>
                  <a:pt x="34010" y="28641"/>
                </a:cubicBezTo>
                <a:cubicBezTo>
                  <a:pt x="34151" y="28456"/>
                  <a:pt x="34265" y="28236"/>
                  <a:pt x="34371" y="27981"/>
                </a:cubicBezTo>
                <a:cubicBezTo>
                  <a:pt x="34705" y="27946"/>
                  <a:pt x="35075" y="27902"/>
                  <a:pt x="35401" y="27866"/>
                </a:cubicBezTo>
                <a:cubicBezTo>
                  <a:pt x="35991" y="27796"/>
                  <a:pt x="36572" y="27681"/>
                  <a:pt x="37162" y="27541"/>
                </a:cubicBezTo>
                <a:close/>
                <a:moveTo>
                  <a:pt x="42514" y="27136"/>
                </a:moveTo>
                <a:lnTo>
                  <a:pt x="42514" y="27136"/>
                </a:lnTo>
                <a:cubicBezTo>
                  <a:pt x="42373" y="27505"/>
                  <a:pt x="42224" y="27902"/>
                  <a:pt x="42074" y="28271"/>
                </a:cubicBezTo>
                <a:cubicBezTo>
                  <a:pt x="41123" y="28342"/>
                  <a:pt x="40208" y="28421"/>
                  <a:pt x="39213" y="28641"/>
                </a:cubicBezTo>
                <a:cubicBezTo>
                  <a:pt x="39363" y="28342"/>
                  <a:pt x="39512" y="28051"/>
                  <a:pt x="39653" y="27761"/>
                </a:cubicBezTo>
                <a:cubicBezTo>
                  <a:pt x="40718" y="27461"/>
                  <a:pt x="41493" y="27241"/>
                  <a:pt x="42514" y="27136"/>
                </a:cubicBezTo>
                <a:close/>
                <a:moveTo>
                  <a:pt x="95382" y="27866"/>
                </a:moveTo>
                <a:cubicBezTo>
                  <a:pt x="96623" y="27866"/>
                  <a:pt x="97838" y="27902"/>
                  <a:pt x="99045" y="27981"/>
                </a:cubicBezTo>
                <a:cubicBezTo>
                  <a:pt x="99485" y="28201"/>
                  <a:pt x="99960" y="28421"/>
                  <a:pt x="100400" y="28641"/>
                </a:cubicBezTo>
                <a:cubicBezTo>
                  <a:pt x="99194" y="28491"/>
                  <a:pt x="97979" y="28456"/>
                  <a:pt x="96738" y="28421"/>
                </a:cubicBezTo>
                <a:cubicBezTo>
                  <a:pt x="96263" y="28236"/>
                  <a:pt x="95822" y="28051"/>
                  <a:pt x="95382" y="27866"/>
                </a:cubicBezTo>
                <a:close/>
                <a:moveTo>
                  <a:pt x="34265" y="27981"/>
                </a:moveTo>
                <a:lnTo>
                  <a:pt x="34265" y="27981"/>
                </a:lnTo>
                <a:cubicBezTo>
                  <a:pt x="34151" y="28236"/>
                  <a:pt x="34045" y="28456"/>
                  <a:pt x="33895" y="28676"/>
                </a:cubicBezTo>
                <a:cubicBezTo>
                  <a:pt x="33610" y="28686"/>
                  <a:pt x="33325" y="28690"/>
                  <a:pt x="33041" y="28690"/>
                </a:cubicBezTo>
                <a:cubicBezTo>
                  <a:pt x="32266" y="28690"/>
                  <a:pt x="31498" y="28657"/>
                  <a:pt x="30743" y="28606"/>
                </a:cubicBezTo>
                <a:cubicBezTo>
                  <a:pt x="30928" y="28527"/>
                  <a:pt x="31113" y="28342"/>
                  <a:pt x="31289" y="28086"/>
                </a:cubicBezTo>
                <a:cubicBezTo>
                  <a:pt x="31538" y="28095"/>
                  <a:pt x="31786" y="28100"/>
                  <a:pt x="32034" y="28100"/>
                </a:cubicBezTo>
                <a:cubicBezTo>
                  <a:pt x="32778" y="28100"/>
                  <a:pt x="33519" y="28060"/>
                  <a:pt x="34265" y="27981"/>
                </a:cubicBezTo>
                <a:close/>
                <a:moveTo>
                  <a:pt x="59682" y="26185"/>
                </a:moveTo>
                <a:cubicBezTo>
                  <a:pt x="59726" y="26255"/>
                  <a:pt x="59726" y="26361"/>
                  <a:pt x="59761" y="26475"/>
                </a:cubicBezTo>
                <a:cubicBezTo>
                  <a:pt x="59832" y="26845"/>
                  <a:pt x="59902" y="27206"/>
                  <a:pt x="59946" y="27576"/>
                </a:cubicBezTo>
                <a:cubicBezTo>
                  <a:pt x="58951" y="28016"/>
                  <a:pt x="57886" y="28421"/>
                  <a:pt x="56821" y="28782"/>
                </a:cubicBezTo>
                <a:cubicBezTo>
                  <a:pt x="56821" y="28491"/>
                  <a:pt x="56786" y="28201"/>
                  <a:pt x="56786" y="27946"/>
                </a:cubicBezTo>
                <a:cubicBezTo>
                  <a:pt x="56750" y="27796"/>
                  <a:pt x="56750" y="27646"/>
                  <a:pt x="56750" y="27505"/>
                </a:cubicBezTo>
                <a:cubicBezTo>
                  <a:pt x="57745" y="27065"/>
                  <a:pt x="58731" y="26625"/>
                  <a:pt x="59682" y="26185"/>
                </a:cubicBezTo>
                <a:close/>
                <a:moveTo>
                  <a:pt x="27257" y="28307"/>
                </a:moveTo>
                <a:lnTo>
                  <a:pt x="27257" y="28307"/>
                </a:lnTo>
                <a:cubicBezTo>
                  <a:pt x="27592" y="28421"/>
                  <a:pt x="27917" y="28491"/>
                  <a:pt x="28287" y="28562"/>
                </a:cubicBezTo>
                <a:cubicBezTo>
                  <a:pt x="28393" y="28641"/>
                  <a:pt x="28507" y="28676"/>
                  <a:pt x="28613" y="28712"/>
                </a:cubicBezTo>
                <a:cubicBezTo>
                  <a:pt x="28507" y="28747"/>
                  <a:pt x="28358" y="28782"/>
                  <a:pt x="28252" y="28826"/>
                </a:cubicBezTo>
                <a:cubicBezTo>
                  <a:pt x="27917" y="28641"/>
                  <a:pt x="27592" y="28491"/>
                  <a:pt x="27257" y="28307"/>
                </a:cubicBezTo>
                <a:close/>
                <a:moveTo>
                  <a:pt x="74649" y="26660"/>
                </a:moveTo>
                <a:cubicBezTo>
                  <a:pt x="74763" y="26951"/>
                  <a:pt x="74913" y="27241"/>
                  <a:pt x="75089" y="27541"/>
                </a:cubicBezTo>
                <a:cubicBezTo>
                  <a:pt x="74508" y="27946"/>
                  <a:pt x="73953" y="28386"/>
                  <a:pt x="73407" y="28826"/>
                </a:cubicBezTo>
                <a:cubicBezTo>
                  <a:pt x="73293" y="28491"/>
                  <a:pt x="73152" y="28166"/>
                  <a:pt x="73038" y="27831"/>
                </a:cubicBezTo>
                <a:cubicBezTo>
                  <a:pt x="73592" y="27391"/>
                  <a:pt x="74103" y="27021"/>
                  <a:pt x="74649" y="26660"/>
                </a:cubicBezTo>
                <a:close/>
                <a:moveTo>
                  <a:pt x="81111" y="27356"/>
                </a:moveTo>
                <a:cubicBezTo>
                  <a:pt x="81331" y="27505"/>
                  <a:pt x="81516" y="27646"/>
                  <a:pt x="81736" y="27796"/>
                </a:cubicBezTo>
                <a:cubicBezTo>
                  <a:pt x="81877" y="27866"/>
                  <a:pt x="82062" y="27981"/>
                  <a:pt x="82211" y="28086"/>
                </a:cubicBezTo>
                <a:cubicBezTo>
                  <a:pt x="81331" y="28307"/>
                  <a:pt x="80451" y="28562"/>
                  <a:pt x="79535" y="28861"/>
                </a:cubicBezTo>
                <a:cubicBezTo>
                  <a:pt x="79491" y="28826"/>
                  <a:pt x="79456" y="28782"/>
                  <a:pt x="79421" y="28747"/>
                </a:cubicBezTo>
                <a:cubicBezTo>
                  <a:pt x="79165" y="28562"/>
                  <a:pt x="78910" y="28342"/>
                  <a:pt x="78655" y="28122"/>
                </a:cubicBezTo>
                <a:cubicBezTo>
                  <a:pt x="78910" y="28016"/>
                  <a:pt x="79130" y="27946"/>
                  <a:pt x="79385" y="27866"/>
                </a:cubicBezTo>
                <a:cubicBezTo>
                  <a:pt x="79975" y="27646"/>
                  <a:pt x="80521" y="27505"/>
                  <a:pt x="81111" y="27356"/>
                </a:cubicBezTo>
                <a:close/>
                <a:moveTo>
                  <a:pt x="70247" y="25885"/>
                </a:moveTo>
                <a:cubicBezTo>
                  <a:pt x="70432" y="26475"/>
                  <a:pt x="70617" y="27100"/>
                  <a:pt x="70766" y="27681"/>
                </a:cubicBezTo>
                <a:cubicBezTo>
                  <a:pt x="70247" y="28122"/>
                  <a:pt x="69736" y="28562"/>
                  <a:pt x="69190" y="28932"/>
                </a:cubicBezTo>
                <a:cubicBezTo>
                  <a:pt x="69041" y="28421"/>
                  <a:pt x="68856" y="27902"/>
                  <a:pt x="68706" y="27356"/>
                </a:cubicBezTo>
                <a:cubicBezTo>
                  <a:pt x="68706" y="27321"/>
                  <a:pt x="68671" y="27285"/>
                  <a:pt x="68671" y="27206"/>
                </a:cubicBezTo>
                <a:cubicBezTo>
                  <a:pt x="69226" y="26801"/>
                  <a:pt x="69736" y="26361"/>
                  <a:pt x="70247" y="25885"/>
                </a:cubicBezTo>
                <a:close/>
                <a:moveTo>
                  <a:pt x="91051" y="28086"/>
                </a:moveTo>
                <a:cubicBezTo>
                  <a:pt x="91526" y="28236"/>
                  <a:pt x="91966" y="28421"/>
                  <a:pt x="92406" y="28562"/>
                </a:cubicBezTo>
                <a:cubicBezTo>
                  <a:pt x="91235" y="28641"/>
                  <a:pt x="90100" y="28782"/>
                  <a:pt x="88920" y="28967"/>
                </a:cubicBezTo>
                <a:cubicBezTo>
                  <a:pt x="88515" y="28826"/>
                  <a:pt x="88154" y="28641"/>
                  <a:pt x="87749" y="28491"/>
                </a:cubicBezTo>
                <a:cubicBezTo>
                  <a:pt x="88814" y="28342"/>
                  <a:pt x="89950" y="28201"/>
                  <a:pt x="91051" y="28086"/>
                </a:cubicBezTo>
                <a:close/>
                <a:moveTo>
                  <a:pt x="25241" y="27646"/>
                </a:moveTo>
                <a:lnTo>
                  <a:pt x="25241" y="27646"/>
                </a:lnTo>
                <a:cubicBezTo>
                  <a:pt x="25752" y="27866"/>
                  <a:pt x="26271" y="28016"/>
                  <a:pt x="26782" y="28201"/>
                </a:cubicBezTo>
                <a:cubicBezTo>
                  <a:pt x="27257" y="28421"/>
                  <a:pt x="27697" y="28641"/>
                  <a:pt x="28137" y="28861"/>
                </a:cubicBezTo>
                <a:lnTo>
                  <a:pt x="28102" y="28861"/>
                </a:lnTo>
                <a:cubicBezTo>
                  <a:pt x="27953" y="28896"/>
                  <a:pt x="27847" y="28967"/>
                  <a:pt x="27733" y="29002"/>
                </a:cubicBezTo>
                <a:cubicBezTo>
                  <a:pt x="27592" y="28932"/>
                  <a:pt x="27477" y="28861"/>
                  <a:pt x="27328" y="28826"/>
                </a:cubicBezTo>
                <a:cubicBezTo>
                  <a:pt x="26632" y="28421"/>
                  <a:pt x="25972" y="28016"/>
                  <a:pt x="25241" y="27646"/>
                </a:cubicBezTo>
                <a:close/>
                <a:moveTo>
                  <a:pt x="51142" y="27065"/>
                </a:moveTo>
                <a:lnTo>
                  <a:pt x="51142" y="27065"/>
                </a:lnTo>
                <a:cubicBezTo>
                  <a:pt x="51063" y="27461"/>
                  <a:pt x="50993" y="27902"/>
                  <a:pt x="50922" y="28307"/>
                </a:cubicBezTo>
                <a:cubicBezTo>
                  <a:pt x="49927" y="28606"/>
                  <a:pt x="48976" y="28826"/>
                  <a:pt x="48017" y="29002"/>
                </a:cubicBezTo>
                <a:cubicBezTo>
                  <a:pt x="48017" y="28932"/>
                  <a:pt x="48017" y="28896"/>
                  <a:pt x="48061" y="28861"/>
                </a:cubicBezTo>
                <a:cubicBezTo>
                  <a:pt x="48131" y="28527"/>
                  <a:pt x="48237" y="28201"/>
                  <a:pt x="48316" y="27866"/>
                </a:cubicBezTo>
                <a:cubicBezTo>
                  <a:pt x="49267" y="27681"/>
                  <a:pt x="50183" y="27426"/>
                  <a:pt x="51142" y="27065"/>
                </a:cubicBezTo>
                <a:close/>
                <a:moveTo>
                  <a:pt x="39547" y="27796"/>
                </a:moveTo>
                <a:cubicBezTo>
                  <a:pt x="39398" y="28086"/>
                  <a:pt x="39257" y="28386"/>
                  <a:pt x="39107" y="28641"/>
                </a:cubicBezTo>
                <a:cubicBezTo>
                  <a:pt x="38993" y="28676"/>
                  <a:pt x="38922" y="28676"/>
                  <a:pt x="38852" y="28712"/>
                </a:cubicBezTo>
                <a:cubicBezTo>
                  <a:pt x="38042" y="28896"/>
                  <a:pt x="37162" y="29002"/>
                  <a:pt x="36281" y="29081"/>
                </a:cubicBezTo>
                <a:cubicBezTo>
                  <a:pt x="36431" y="28896"/>
                  <a:pt x="36572" y="28676"/>
                  <a:pt x="36721" y="28456"/>
                </a:cubicBezTo>
                <a:cubicBezTo>
                  <a:pt x="37531" y="28342"/>
                  <a:pt x="38297" y="28166"/>
                  <a:pt x="39037" y="27946"/>
                </a:cubicBezTo>
                <a:cubicBezTo>
                  <a:pt x="39178" y="27902"/>
                  <a:pt x="39363" y="27866"/>
                  <a:pt x="39512" y="27831"/>
                </a:cubicBezTo>
                <a:cubicBezTo>
                  <a:pt x="39512" y="27796"/>
                  <a:pt x="39512" y="27796"/>
                  <a:pt x="39547" y="27796"/>
                </a:cubicBezTo>
                <a:close/>
                <a:moveTo>
                  <a:pt x="86314" y="28086"/>
                </a:moveTo>
                <a:cubicBezTo>
                  <a:pt x="86613" y="28166"/>
                  <a:pt x="86869" y="28271"/>
                  <a:pt x="87124" y="28386"/>
                </a:cubicBezTo>
                <a:cubicBezTo>
                  <a:pt x="87238" y="28421"/>
                  <a:pt x="87309" y="28456"/>
                  <a:pt x="87379" y="28456"/>
                </a:cubicBezTo>
                <a:cubicBezTo>
                  <a:pt x="86358" y="28641"/>
                  <a:pt x="85328" y="28861"/>
                  <a:pt x="84333" y="29081"/>
                </a:cubicBezTo>
                <a:cubicBezTo>
                  <a:pt x="84228" y="29046"/>
                  <a:pt x="84157" y="29002"/>
                  <a:pt x="84078" y="28967"/>
                </a:cubicBezTo>
                <a:cubicBezTo>
                  <a:pt x="83893" y="28861"/>
                  <a:pt x="83673" y="28747"/>
                  <a:pt x="83453" y="28641"/>
                </a:cubicBezTo>
                <a:cubicBezTo>
                  <a:pt x="84412" y="28421"/>
                  <a:pt x="85328" y="28236"/>
                  <a:pt x="86314" y="28086"/>
                </a:cubicBezTo>
                <a:close/>
                <a:moveTo>
                  <a:pt x="101686" y="27646"/>
                </a:moveTo>
                <a:lnTo>
                  <a:pt x="101686" y="27646"/>
                </a:lnTo>
                <a:cubicBezTo>
                  <a:pt x="102056" y="27726"/>
                  <a:pt x="102425" y="27761"/>
                  <a:pt x="102786" y="27831"/>
                </a:cubicBezTo>
                <a:cubicBezTo>
                  <a:pt x="103596" y="27981"/>
                  <a:pt x="104406" y="28122"/>
                  <a:pt x="105172" y="28342"/>
                </a:cubicBezTo>
                <a:cubicBezTo>
                  <a:pt x="105577" y="28606"/>
                  <a:pt x="106017" y="28861"/>
                  <a:pt x="106422" y="29081"/>
                </a:cubicBezTo>
                <a:cubicBezTo>
                  <a:pt x="105947" y="28967"/>
                  <a:pt x="105507" y="28861"/>
                  <a:pt x="105022" y="28747"/>
                </a:cubicBezTo>
                <a:cubicBezTo>
                  <a:pt x="104362" y="28606"/>
                  <a:pt x="103702" y="28456"/>
                  <a:pt x="103006" y="28342"/>
                </a:cubicBezTo>
                <a:cubicBezTo>
                  <a:pt x="102971" y="28342"/>
                  <a:pt x="102901" y="28307"/>
                  <a:pt x="102865" y="28271"/>
                </a:cubicBezTo>
                <a:cubicBezTo>
                  <a:pt x="102460" y="28086"/>
                  <a:pt x="102091" y="27866"/>
                  <a:pt x="101686" y="27646"/>
                </a:cubicBezTo>
                <a:close/>
                <a:moveTo>
                  <a:pt x="30523" y="28676"/>
                </a:moveTo>
                <a:cubicBezTo>
                  <a:pt x="31329" y="28728"/>
                  <a:pt x="32135" y="28761"/>
                  <a:pt x="32940" y="28761"/>
                </a:cubicBezTo>
                <a:cubicBezTo>
                  <a:pt x="33235" y="28761"/>
                  <a:pt x="33530" y="28756"/>
                  <a:pt x="33825" y="28747"/>
                </a:cubicBezTo>
                <a:lnTo>
                  <a:pt x="33825" y="28747"/>
                </a:lnTo>
                <a:cubicBezTo>
                  <a:pt x="33710" y="28896"/>
                  <a:pt x="33570" y="29046"/>
                  <a:pt x="33420" y="29152"/>
                </a:cubicBezTo>
                <a:cubicBezTo>
                  <a:pt x="32170" y="29117"/>
                  <a:pt x="30893" y="29002"/>
                  <a:pt x="29678" y="28782"/>
                </a:cubicBezTo>
                <a:cubicBezTo>
                  <a:pt x="29573" y="28747"/>
                  <a:pt x="29458" y="28712"/>
                  <a:pt x="29308" y="28676"/>
                </a:cubicBezTo>
                <a:close/>
                <a:moveTo>
                  <a:pt x="36616" y="28491"/>
                </a:moveTo>
                <a:cubicBezTo>
                  <a:pt x="36466" y="28676"/>
                  <a:pt x="36316" y="28896"/>
                  <a:pt x="36176" y="29117"/>
                </a:cubicBezTo>
                <a:cubicBezTo>
                  <a:pt x="35578" y="29141"/>
                  <a:pt x="34945" y="29166"/>
                  <a:pt x="34314" y="29166"/>
                </a:cubicBezTo>
                <a:cubicBezTo>
                  <a:pt x="34053" y="29166"/>
                  <a:pt x="33792" y="29162"/>
                  <a:pt x="33534" y="29152"/>
                </a:cubicBezTo>
                <a:cubicBezTo>
                  <a:pt x="33675" y="29046"/>
                  <a:pt x="33825" y="28896"/>
                  <a:pt x="33930" y="28747"/>
                </a:cubicBezTo>
                <a:cubicBezTo>
                  <a:pt x="34705" y="28712"/>
                  <a:pt x="35436" y="28641"/>
                  <a:pt x="36176" y="28527"/>
                </a:cubicBezTo>
                <a:cubicBezTo>
                  <a:pt x="36316" y="28527"/>
                  <a:pt x="36466" y="28491"/>
                  <a:pt x="36616" y="28491"/>
                </a:cubicBezTo>
                <a:close/>
                <a:moveTo>
                  <a:pt x="2606" y="27726"/>
                </a:moveTo>
                <a:cubicBezTo>
                  <a:pt x="3486" y="27761"/>
                  <a:pt x="4402" y="27796"/>
                  <a:pt x="5282" y="27796"/>
                </a:cubicBezTo>
                <a:cubicBezTo>
                  <a:pt x="4701" y="28236"/>
                  <a:pt x="4111" y="28712"/>
                  <a:pt x="3522" y="29187"/>
                </a:cubicBezTo>
                <a:cubicBezTo>
                  <a:pt x="2641" y="29152"/>
                  <a:pt x="1761" y="29046"/>
                  <a:pt x="880" y="28967"/>
                </a:cubicBezTo>
                <a:cubicBezTo>
                  <a:pt x="1435" y="28562"/>
                  <a:pt x="2016" y="28122"/>
                  <a:pt x="2606" y="27726"/>
                </a:cubicBezTo>
                <a:close/>
                <a:moveTo>
                  <a:pt x="77774" y="27285"/>
                </a:moveTo>
                <a:cubicBezTo>
                  <a:pt x="77994" y="27576"/>
                  <a:pt x="78250" y="27831"/>
                  <a:pt x="78505" y="28086"/>
                </a:cubicBezTo>
                <a:cubicBezTo>
                  <a:pt x="77695" y="28421"/>
                  <a:pt x="76964" y="28782"/>
                  <a:pt x="76234" y="29187"/>
                </a:cubicBezTo>
                <a:cubicBezTo>
                  <a:pt x="76049" y="28932"/>
                  <a:pt x="75864" y="28641"/>
                  <a:pt x="75679" y="28386"/>
                </a:cubicBezTo>
                <a:cubicBezTo>
                  <a:pt x="76339" y="27981"/>
                  <a:pt x="76999" y="27611"/>
                  <a:pt x="77774" y="27285"/>
                </a:cubicBezTo>
                <a:close/>
                <a:moveTo>
                  <a:pt x="95795" y="28513"/>
                </a:moveTo>
                <a:cubicBezTo>
                  <a:pt x="96099" y="28513"/>
                  <a:pt x="96402" y="28517"/>
                  <a:pt x="96703" y="28527"/>
                </a:cubicBezTo>
                <a:cubicBezTo>
                  <a:pt x="97178" y="28712"/>
                  <a:pt x="97618" y="28896"/>
                  <a:pt x="98023" y="29117"/>
                </a:cubicBezTo>
                <a:cubicBezTo>
                  <a:pt x="97583" y="29099"/>
                  <a:pt x="97143" y="29090"/>
                  <a:pt x="96703" y="29090"/>
                </a:cubicBezTo>
                <a:cubicBezTo>
                  <a:pt x="96263" y="29090"/>
                  <a:pt x="95822" y="29099"/>
                  <a:pt x="95382" y="29117"/>
                </a:cubicBezTo>
                <a:cubicBezTo>
                  <a:pt x="94942" y="29152"/>
                  <a:pt x="94537" y="29152"/>
                  <a:pt x="94097" y="29187"/>
                </a:cubicBezTo>
                <a:cubicBezTo>
                  <a:pt x="93692" y="28967"/>
                  <a:pt x="93252" y="28782"/>
                  <a:pt x="92811" y="28641"/>
                </a:cubicBezTo>
                <a:cubicBezTo>
                  <a:pt x="92961" y="28606"/>
                  <a:pt x="93102" y="28606"/>
                  <a:pt x="93216" y="28606"/>
                </a:cubicBezTo>
                <a:cubicBezTo>
                  <a:pt x="94079" y="28547"/>
                  <a:pt x="94942" y="28513"/>
                  <a:pt x="95795" y="28513"/>
                </a:cubicBezTo>
                <a:close/>
                <a:moveTo>
                  <a:pt x="99265" y="28016"/>
                </a:moveTo>
                <a:lnTo>
                  <a:pt x="99265" y="28016"/>
                </a:lnTo>
                <a:cubicBezTo>
                  <a:pt x="100550" y="28086"/>
                  <a:pt x="101765" y="28236"/>
                  <a:pt x="102971" y="28456"/>
                </a:cubicBezTo>
                <a:cubicBezTo>
                  <a:pt x="103447" y="28676"/>
                  <a:pt x="103887" y="28932"/>
                  <a:pt x="104362" y="29187"/>
                </a:cubicBezTo>
                <a:cubicBezTo>
                  <a:pt x="103156" y="28967"/>
                  <a:pt x="101906" y="28782"/>
                  <a:pt x="100664" y="28641"/>
                </a:cubicBezTo>
                <a:cubicBezTo>
                  <a:pt x="100224" y="28421"/>
                  <a:pt x="99740" y="28201"/>
                  <a:pt x="99265" y="28016"/>
                </a:cubicBezTo>
                <a:close/>
                <a:moveTo>
                  <a:pt x="7888" y="27681"/>
                </a:moveTo>
                <a:cubicBezTo>
                  <a:pt x="7299" y="28201"/>
                  <a:pt x="6717" y="28712"/>
                  <a:pt x="6163" y="29266"/>
                </a:cubicBezTo>
                <a:lnTo>
                  <a:pt x="5538" y="29266"/>
                </a:lnTo>
                <a:cubicBezTo>
                  <a:pt x="4921" y="29266"/>
                  <a:pt x="4296" y="29266"/>
                  <a:pt x="3636" y="29187"/>
                </a:cubicBezTo>
                <a:cubicBezTo>
                  <a:pt x="4217" y="28712"/>
                  <a:pt x="4807" y="28236"/>
                  <a:pt x="5432" y="27796"/>
                </a:cubicBezTo>
                <a:cubicBezTo>
                  <a:pt x="5802" y="27761"/>
                  <a:pt x="6163" y="27761"/>
                  <a:pt x="6533" y="27761"/>
                </a:cubicBezTo>
                <a:cubicBezTo>
                  <a:pt x="7008" y="27726"/>
                  <a:pt x="7448" y="27681"/>
                  <a:pt x="7888" y="27681"/>
                </a:cubicBezTo>
                <a:close/>
                <a:moveTo>
                  <a:pt x="10459" y="27505"/>
                </a:moveTo>
                <a:cubicBezTo>
                  <a:pt x="9904" y="28086"/>
                  <a:pt x="9394" y="28676"/>
                  <a:pt x="8883" y="29266"/>
                </a:cubicBezTo>
                <a:lnTo>
                  <a:pt x="6277" y="29266"/>
                </a:lnTo>
                <a:cubicBezTo>
                  <a:pt x="6858" y="28712"/>
                  <a:pt x="7413" y="28201"/>
                  <a:pt x="8038" y="27646"/>
                </a:cubicBezTo>
                <a:cubicBezTo>
                  <a:pt x="8223" y="27646"/>
                  <a:pt x="8443" y="27646"/>
                  <a:pt x="8663" y="27611"/>
                </a:cubicBezTo>
                <a:cubicBezTo>
                  <a:pt x="9244" y="27576"/>
                  <a:pt x="9869" y="27541"/>
                  <a:pt x="10459" y="27505"/>
                </a:cubicBezTo>
                <a:close/>
                <a:moveTo>
                  <a:pt x="45200" y="28236"/>
                </a:moveTo>
                <a:cubicBezTo>
                  <a:pt x="45085" y="28562"/>
                  <a:pt x="44979" y="28932"/>
                  <a:pt x="44830" y="29266"/>
                </a:cubicBezTo>
                <a:cubicBezTo>
                  <a:pt x="44134" y="29266"/>
                  <a:pt x="43509" y="29222"/>
                  <a:pt x="42884" y="29187"/>
                </a:cubicBezTo>
                <a:cubicBezTo>
                  <a:pt x="42479" y="29152"/>
                  <a:pt x="42118" y="29152"/>
                  <a:pt x="41819" y="29152"/>
                </a:cubicBezTo>
                <a:cubicBezTo>
                  <a:pt x="41933" y="28896"/>
                  <a:pt x="42039" y="28641"/>
                  <a:pt x="42153" y="28386"/>
                </a:cubicBezTo>
                <a:cubicBezTo>
                  <a:pt x="42629" y="28342"/>
                  <a:pt x="43139" y="28307"/>
                  <a:pt x="43659" y="28307"/>
                </a:cubicBezTo>
                <a:cubicBezTo>
                  <a:pt x="44169" y="28271"/>
                  <a:pt x="44680" y="28271"/>
                  <a:pt x="45200" y="28236"/>
                </a:cubicBezTo>
                <a:close/>
                <a:moveTo>
                  <a:pt x="48237" y="27902"/>
                </a:moveTo>
                <a:lnTo>
                  <a:pt x="48237" y="27902"/>
                </a:lnTo>
                <a:cubicBezTo>
                  <a:pt x="48131" y="28201"/>
                  <a:pt x="48061" y="28527"/>
                  <a:pt x="47946" y="28861"/>
                </a:cubicBezTo>
                <a:cubicBezTo>
                  <a:pt x="47946" y="28896"/>
                  <a:pt x="47946" y="28967"/>
                  <a:pt x="47911" y="29002"/>
                </a:cubicBezTo>
                <a:cubicBezTo>
                  <a:pt x="47691" y="29046"/>
                  <a:pt x="47436" y="29081"/>
                  <a:pt x="47216" y="29117"/>
                </a:cubicBezTo>
                <a:cubicBezTo>
                  <a:pt x="46406" y="29222"/>
                  <a:pt x="45640" y="29266"/>
                  <a:pt x="44935" y="29266"/>
                </a:cubicBezTo>
                <a:cubicBezTo>
                  <a:pt x="45050" y="28932"/>
                  <a:pt x="45156" y="28562"/>
                  <a:pt x="45305" y="28236"/>
                </a:cubicBezTo>
                <a:cubicBezTo>
                  <a:pt x="45966" y="28201"/>
                  <a:pt x="46661" y="28122"/>
                  <a:pt x="47357" y="28051"/>
                </a:cubicBezTo>
                <a:cubicBezTo>
                  <a:pt x="47656" y="28016"/>
                  <a:pt x="47946" y="27946"/>
                  <a:pt x="48237" y="27902"/>
                </a:cubicBezTo>
                <a:close/>
                <a:moveTo>
                  <a:pt x="62623" y="26475"/>
                </a:moveTo>
                <a:cubicBezTo>
                  <a:pt x="62658" y="26546"/>
                  <a:pt x="62693" y="26660"/>
                  <a:pt x="62693" y="26731"/>
                </a:cubicBezTo>
                <a:cubicBezTo>
                  <a:pt x="62807" y="27241"/>
                  <a:pt x="62948" y="27726"/>
                  <a:pt x="63063" y="28201"/>
                </a:cubicBezTo>
                <a:cubicBezTo>
                  <a:pt x="62182" y="28562"/>
                  <a:pt x="61267" y="28932"/>
                  <a:pt x="60307" y="29266"/>
                </a:cubicBezTo>
                <a:cubicBezTo>
                  <a:pt x="60237" y="28712"/>
                  <a:pt x="60122" y="28166"/>
                  <a:pt x="60052" y="27646"/>
                </a:cubicBezTo>
                <a:cubicBezTo>
                  <a:pt x="60932" y="27285"/>
                  <a:pt x="61777" y="26880"/>
                  <a:pt x="62623" y="26475"/>
                </a:cubicBezTo>
                <a:close/>
                <a:moveTo>
                  <a:pt x="72413" y="26255"/>
                </a:moveTo>
                <a:cubicBezTo>
                  <a:pt x="72597" y="26801"/>
                  <a:pt x="72782" y="27321"/>
                  <a:pt x="72932" y="27831"/>
                </a:cubicBezTo>
                <a:cubicBezTo>
                  <a:pt x="72597" y="28086"/>
                  <a:pt x="72272" y="28386"/>
                  <a:pt x="71937" y="28676"/>
                </a:cubicBezTo>
                <a:cubicBezTo>
                  <a:pt x="71717" y="28896"/>
                  <a:pt x="71497" y="29081"/>
                  <a:pt x="71277" y="29266"/>
                </a:cubicBezTo>
                <a:cubicBezTo>
                  <a:pt x="71171" y="28747"/>
                  <a:pt x="71022" y="28236"/>
                  <a:pt x="70872" y="27681"/>
                </a:cubicBezTo>
                <a:cubicBezTo>
                  <a:pt x="71057" y="27541"/>
                  <a:pt x="71242" y="27391"/>
                  <a:pt x="71391" y="27206"/>
                </a:cubicBezTo>
                <a:cubicBezTo>
                  <a:pt x="71752" y="26880"/>
                  <a:pt x="72087" y="26546"/>
                  <a:pt x="72413" y="26255"/>
                </a:cubicBezTo>
                <a:close/>
                <a:moveTo>
                  <a:pt x="103887" y="27426"/>
                </a:moveTo>
                <a:lnTo>
                  <a:pt x="103887" y="27426"/>
                </a:lnTo>
                <a:cubicBezTo>
                  <a:pt x="105066" y="27681"/>
                  <a:pt x="106237" y="28051"/>
                  <a:pt x="107408" y="28421"/>
                </a:cubicBezTo>
                <a:cubicBezTo>
                  <a:pt x="107813" y="28712"/>
                  <a:pt x="108218" y="29002"/>
                  <a:pt x="108658" y="29301"/>
                </a:cubicBezTo>
                <a:cubicBezTo>
                  <a:pt x="107523" y="28932"/>
                  <a:pt x="106387" y="28562"/>
                  <a:pt x="105207" y="28271"/>
                </a:cubicBezTo>
                <a:cubicBezTo>
                  <a:pt x="104767" y="27981"/>
                  <a:pt x="104327" y="27681"/>
                  <a:pt x="103887" y="27426"/>
                </a:cubicBezTo>
                <a:close/>
                <a:moveTo>
                  <a:pt x="12845" y="27461"/>
                </a:moveTo>
                <a:cubicBezTo>
                  <a:pt x="12326" y="28051"/>
                  <a:pt x="11850" y="28676"/>
                  <a:pt x="11375" y="29337"/>
                </a:cubicBezTo>
                <a:cubicBezTo>
                  <a:pt x="10600" y="29301"/>
                  <a:pt x="9799" y="29266"/>
                  <a:pt x="8989" y="29266"/>
                </a:cubicBezTo>
                <a:cubicBezTo>
                  <a:pt x="9500" y="28641"/>
                  <a:pt x="10054" y="28051"/>
                  <a:pt x="10600" y="27505"/>
                </a:cubicBezTo>
                <a:cubicBezTo>
                  <a:pt x="11340" y="27461"/>
                  <a:pt x="12105" y="27461"/>
                  <a:pt x="12845" y="27461"/>
                </a:cubicBezTo>
                <a:close/>
                <a:moveTo>
                  <a:pt x="24871" y="27576"/>
                </a:moveTo>
                <a:cubicBezTo>
                  <a:pt x="25681" y="27981"/>
                  <a:pt x="26491" y="28421"/>
                  <a:pt x="27292" y="28896"/>
                </a:cubicBezTo>
                <a:cubicBezTo>
                  <a:pt x="27407" y="28932"/>
                  <a:pt x="27512" y="29002"/>
                  <a:pt x="27627" y="29081"/>
                </a:cubicBezTo>
                <a:cubicBezTo>
                  <a:pt x="27442" y="29152"/>
                  <a:pt x="27222" y="29266"/>
                  <a:pt x="27037" y="29372"/>
                </a:cubicBezTo>
                <a:cubicBezTo>
                  <a:pt x="26157" y="28826"/>
                  <a:pt x="25241" y="28271"/>
                  <a:pt x="24325" y="27761"/>
                </a:cubicBezTo>
                <a:cubicBezTo>
                  <a:pt x="24510" y="27681"/>
                  <a:pt x="24686" y="27611"/>
                  <a:pt x="24871" y="27576"/>
                </a:cubicBezTo>
                <a:close/>
                <a:moveTo>
                  <a:pt x="53669" y="27426"/>
                </a:moveTo>
                <a:cubicBezTo>
                  <a:pt x="53634" y="27831"/>
                  <a:pt x="53599" y="28236"/>
                  <a:pt x="53563" y="28641"/>
                </a:cubicBezTo>
                <a:cubicBezTo>
                  <a:pt x="52639" y="28932"/>
                  <a:pt x="51723" y="29187"/>
                  <a:pt x="50808" y="29372"/>
                </a:cubicBezTo>
                <a:cubicBezTo>
                  <a:pt x="50808" y="29301"/>
                  <a:pt x="50843" y="29187"/>
                  <a:pt x="50843" y="29081"/>
                </a:cubicBezTo>
                <a:cubicBezTo>
                  <a:pt x="50922" y="28861"/>
                  <a:pt x="50957" y="28606"/>
                  <a:pt x="50993" y="28386"/>
                </a:cubicBezTo>
                <a:cubicBezTo>
                  <a:pt x="51873" y="28122"/>
                  <a:pt x="52753" y="27796"/>
                  <a:pt x="53669" y="27426"/>
                </a:cubicBezTo>
                <a:close/>
                <a:moveTo>
                  <a:pt x="30964" y="29046"/>
                </a:moveTo>
                <a:lnTo>
                  <a:pt x="30964" y="29046"/>
                </a:lnTo>
                <a:cubicBezTo>
                  <a:pt x="31730" y="29152"/>
                  <a:pt x="32504" y="29222"/>
                  <a:pt x="33314" y="29222"/>
                </a:cubicBezTo>
                <a:cubicBezTo>
                  <a:pt x="33270" y="29266"/>
                  <a:pt x="33235" y="29301"/>
                  <a:pt x="33200" y="29301"/>
                </a:cubicBezTo>
                <a:cubicBezTo>
                  <a:pt x="33165" y="29337"/>
                  <a:pt x="33129" y="29372"/>
                  <a:pt x="33094" y="29407"/>
                </a:cubicBezTo>
                <a:cubicBezTo>
                  <a:pt x="32355" y="29301"/>
                  <a:pt x="31659" y="29187"/>
                  <a:pt x="30964" y="29046"/>
                </a:cubicBezTo>
                <a:close/>
                <a:moveTo>
                  <a:pt x="42039" y="28386"/>
                </a:moveTo>
                <a:lnTo>
                  <a:pt x="42039" y="28386"/>
                </a:lnTo>
                <a:cubicBezTo>
                  <a:pt x="41933" y="28641"/>
                  <a:pt x="41854" y="28896"/>
                  <a:pt x="41748" y="29152"/>
                </a:cubicBezTo>
                <a:cubicBezTo>
                  <a:pt x="40833" y="29152"/>
                  <a:pt x="40243" y="29222"/>
                  <a:pt x="39178" y="29372"/>
                </a:cubicBezTo>
                <a:cubicBezTo>
                  <a:pt x="39037" y="29372"/>
                  <a:pt x="38922" y="29407"/>
                  <a:pt x="38773" y="29407"/>
                </a:cubicBezTo>
                <a:cubicBezTo>
                  <a:pt x="38887" y="29187"/>
                  <a:pt x="39037" y="28967"/>
                  <a:pt x="39142" y="28712"/>
                </a:cubicBezTo>
                <a:cubicBezTo>
                  <a:pt x="40137" y="28527"/>
                  <a:pt x="41088" y="28421"/>
                  <a:pt x="42039" y="28386"/>
                </a:cubicBezTo>
                <a:close/>
                <a:moveTo>
                  <a:pt x="82317" y="28122"/>
                </a:moveTo>
                <a:cubicBezTo>
                  <a:pt x="82616" y="28307"/>
                  <a:pt x="82907" y="28456"/>
                  <a:pt x="83233" y="28641"/>
                </a:cubicBezTo>
                <a:cubicBezTo>
                  <a:pt x="82247" y="28861"/>
                  <a:pt x="81296" y="29117"/>
                  <a:pt x="80336" y="29407"/>
                </a:cubicBezTo>
                <a:cubicBezTo>
                  <a:pt x="80116" y="29266"/>
                  <a:pt x="79861" y="29081"/>
                  <a:pt x="79641" y="28896"/>
                </a:cubicBezTo>
                <a:cubicBezTo>
                  <a:pt x="80521" y="28606"/>
                  <a:pt x="81401" y="28342"/>
                  <a:pt x="82317" y="28122"/>
                </a:cubicBezTo>
                <a:close/>
                <a:moveTo>
                  <a:pt x="96923" y="28527"/>
                </a:moveTo>
                <a:cubicBezTo>
                  <a:pt x="98164" y="28527"/>
                  <a:pt x="99414" y="28606"/>
                  <a:pt x="100664" y="28747"/>
                </a:cubicBezTo>
                <a:cubicBezTo>
                  <a:pt x="101105" y="28967"/>
                  <a:pt x="101580" y="29187"/>
                  <a:pt x="102020" y="29407"/>
                </a:cubicBezTo>
                <a:cubicBezTo>
                  <a:pt x="100770" y="29266"/>
                  <a:pt x="99485" y="29152"/>
                  <a:pt x="98243" y="29117"/>
                </a:cubicBezTo>
                <a:cubicBezTo>
                  <a:pt x="97803" y="28896"/>
                  <a:pt x="97363" y="28712"/>
                  <a:pt x="96923" y="28527"/>
                </a:cubicBezTo>
                <a:close/>
                <a:moveTo>
                  <a:pt x="36096" y="29187"/>
                </a:moveTo>
                <a:cubicBezTo>
                  <a:pt x="35991" y="29337"/>
                  <a:pt x="35911" y="29442"/>
                  <a:pt x="35806" y="29592"/>
                </a:cubicBezTo>
                <a:cubicBezTo>
                  <a:pt x="34925" y="29557"/>
                  <a:pt x="34080" y="29522"/>
                  <a:pt x="33200" y="29407"/>
                </a:cubicBezTo>
                <a:cubicBezTo>
                  <a:pt x="33235" y="29407"/>
                  <a:pt x="33235" y="29407"/>
                  <a:pt x="33235" y="29372"/>
                </a:cubicBezTo>
                <a:cubicBezTo>
                  <a:pt x="33314" y="29337"/>
                  <a:pt x="33385" y="29301"/>
                  <a:pt x="33420" y="29266"/>
                </a:cubicBezTo>
                <a:cubicBezTo>
                  <a:pt x="34335" y="29266"/>
                  <a:pt x="35216" y="29266"/>
                  <a:pt x="36096" y="29187"/>
                </a:cubicBezTo>
                <a:close/>
                <a:moveTo>
                  <a:pt x="39037" y="28747"/>
                </a:moveTo>
                <a:cubicBezTo>
                  <a:pt x="38922" y="28967"/>
                  <a:pt x="38773" y="29187"/>
                  <a:pt x="38667" y="29407"/>
                </a:cubicBezTo>
                <a:cubicBezTo>
                  <a:pt x="38632" y="29442"/>
                  <a:pt x="38632" y="29442"/>
                  <a:pt x="38597" y="29442"/>
                </a:cubicBezTo>
                <a:cubicBezTo>
                  <a:pt x="37716" y="29557"/>
                  <a:pt x="36836" y="29592"/>
                  <a:pt x="35911" y="29592"/>
                </a:cubicBezTo>
                <a:cubicBezTo>
                  <a:pt x="36026" y="29442"/>
                  <a:pt x="36131" y="29301"/>
                  <a:pt x="36211" y="29187"/>
                </a:cubicBezTo>
                <a:cubicBezTo>
                  <a:pt x="37126" y="29117"/>
                  <a:pt x="38042" y="28967"/>
                  <a:pt x="38887" y="28782"/>
                </a:cubicBezTo>
                <a:cubicBezTo>
                  <a:pt x="38922" y="28782"/>
                  <a:pt x="38993" y="28747"/>
                  <a:pt x="39037" y="28747"/>
                </a:cubicBezTo>
                <a:close/>
                <a:moveTo>
                  <a:pt x="92591" y="28641"/>
                </a:moveTo>
                <a:cubicBezTo>
                  <a:pt x="93067" y="28826"/>
                  <a:pt x="93507" y="29002"/>
                  <a:pt x="93947" y="29187"/>
                </a:cubicBezTo>
                <a:cubicBezTo>
                  <a:pt x="92662" y="29266"/>
                  <a:pt x="91456" y="29407"/>
                  <a:pt x="90241" y="29592"/>
                </a:cubicBezTo>
                <a:cubicBezTo>
                  <a:pt x="89880" y="29372"/>
                  <a:pt x="89475" y="29187"/>
                  <a:pt x="89070" y="29046"/>
                </a:cubicBezTo>
                <a:cubicBezTo>
                  <a:pt x="90241" y="28861"/>
                  <a:pt x="91420" y="28712"/>
                  <a:pt x="92591" y="28641"/>
                </a:cubicBezTo>
                <a:close/>
                <a:moveTo>
                  <a:pt x="12951" y="27461"/>
                </a:moveTo>
                <a:cubicBezTo>
                  <a:pt x="13646" y="27461"/>
                  <a:pt x="14342" y="27541"/>
                  <a:pt x="15046" y="27611"/>
                </a:cubicBezTo>
                <a:cubicBezTo>
                  <a:pt x="15187" y="27611"/>
                  <a:pt x="15337" y="27646"/>
                  <a:pt x="15486" y="27681"/>
                </a:cubicBezTo>
                <a:cubicBezTo>
                  <a:pt x="15002" y="28271"/>
                  <a:pt x="14562" y="28967"/>
                  <a:pt x="14122" y="29627"/>
                </a:cubicBezTo>
                <a:cubicBezTo>
                  <a:pt x="13241" y="29486"/>
                  <a:pt x="12361" y="29407"/>
                  <a:pt x="11480" y="29337"/>
                </a:cubicBezTo>
                <a:cubicBezTo>
                  <a:pt x="11965" y="28712"/>
                  <a:pt x="12440" y="28051"/>
                  <a:pt x="12951" y="27461"/>
                </a:cubicBezTo>
                <a:close/>
                <a:moveTo>
                  <a:pt x="29969" y="28932"/>
                </a:moveTo>
                <a:cubicBezTo>
                  <a:pt x="30964" y="29152"/>
                  <a:pt x="31950" y="29337"/>
                  <a:pt x="32944" y="29486"/>
                </a:cubicBezTo>
                <a:cubicBezTo>
                  <a:pt x="32874" y="29522"/>
                  <a:pt x="32760" y="29592"/>
                  <a:pt x="32654" y="29627"/>
                </a:cubicBezTo>
                <a:cubicBezTo>
                  <a:pt x="31730" y="29442"/>
                  <a:pt x="30849" y="29187"/>
                  <a:pt x="29969" y="28932"/>
                </a:cubicBezTo>
                <a:close/>
                <a:moveTo>
                  <a:pt x="75133" y="27611"/>
                </a:moveTo>
                <a:cubicBezTo>
                  <a:pt x="75239" y="27866"/>
                  <a:pt x="75388" y="28122"/>
                  <a:pt x="75529" y="28342"/>
                </a:cubicBezTo>
                <a:cubicBezTo>
                  <a:pt x="74913" y="28747"/>
                  <a:pt x="74323" y="29187"/>
                  <a:pt x="73698" y="29627"/>
                </a:cubicBezTo>
                <a:cubicBezTo>
                  <a:pt x="73628" y="29372"/>
                  <a:pt x="73513" y="29152"/>
                  <a:pt x="73443" y="28896"/>
                </a:cubicBezTo>
                <a:cubicBezTo>
                  <a:pt x="73988" y="28456"/>
                  <a:pt x="74543" y="28016"/>
                  <a:pt x="75133" y="27611"/>
                </a:cubicBezTo>
                <a:close/>
                <a:moveTo>
                  <a:pt x="87564" y="28527"/>
                </a:moveTo>
                <a:cubicBezTo>
                  <a:pt x="87969" y="28676"/>
                  <a:pt x="88374" y="28826"/>
                  <a:pt x="88779" y="29002"/>
                </a:cubicBezTo>
                <a:cubicBezTo>
                  <a:pt x="87635" y="29152"/>
                  <a:pt x="86499" y="29372"/>
                  <a:pt x="85398" y="29627"/>
                </a:cubicBezTo>
                <a:cubicBezTo>
                  <a:pt x="85073" y="29486"/>
                  <a:pt x="84773" y="29301"/>
                  <a:pt x="84448" y="29152"/>
                </a:cubicBezTo>
                <a:cubicBezTo>
                  <a:pt x="85478" y="28896"/>
                  <a:pt x="86499" y="28712"/>
                  <a:pt x="87564" y="28527"/>
                </a:cubicBezTo>
                <a:close/>
                <a:moveTo>
                  <a:pt x="20399" y="26880"/>
                </a:moveTo>
                <a:cubicBezTo>
                  <a:pt x="21429" y="27285"/>
                  <a:pt x="22415" y="27761"/>
                  <a:pt x="23366" y="28271"/>
                </a:cubicBezTo>
                <a:cubicBezTo>
                  <a:pt x="22855" y="28676"/>
                  <a:pt x="22380" y="29187"/>
                  <a:pt x="21940" y="29777"/>
                </a:cubicBezTo>
                <a:cubicBezTo>
                  <a:pt x="20945" y="29266"/>
                  <a:pt x="19959" y="28826"/>
                  <a:pt x="18893" y="28456"/>
                </a:cubicBezTo>
                <a:cubicBezTo>
                  <a:pt x="19334" y="27831"/>
                  <a:pt x="19809" y="27285"/>
                  <a:pt x="20399" y="26880"/>
                </a:cubicBezTo>
                <a:close/>
                <a:moveTo>
                  <a:pt x="28947" y="28712"/>
                </a:moveTo>
                <a:cubicBezTo>
                  <a:pt x="29018" y="28747"/>
                  <a:pt x="29088" y="28747"/>
                  <a:pt x="29132" y="28747"/>
                </a:cubicBezTo>
                <a:cubicBezTo>
                  <a:pt x="30233" y="29117"/>
                  <a:pt x="31369" y="29442"/>
                  <a:pt x="32504" y="29706"/>
                </a:cubicBezTo>
                <a:cubicBezTo>
                  <a:pt x="32355" y="29742"/>
                  <a:pt x="32249" y="29812"/>
                  <a:pt x="32099" y="29847"/>
                </a:cubicBezTo>
                <a:cubicBezTo>
                  <a:pt x="32099" y="29847"/>
                  <a:pt x="32064" y="29882"/>
                  <a:pt x="32029" y="29882"/>
                </a:cubicBezTo>
                <a:cubicBezTo>
                  <a:pt x="30999" y="29557"/>
                  <a:pt x="29933" y="29152"/>
                  <a:pt x="28912" y="28747"/>
                </a:cubicBezTo>
                <a:lnTo>
                  <a:pt x="28947" y="28712"/>
                </a:lnTo>
                <a:close/>
                <a:moveTo>
                  <a:pt x="50878" y="28421"/>
                </a:moveTo>
                <a:lnTo>
                  <a:pt x="50878" y="28421"/>
                </a:lnTo>
                <a:cubicBezTo>
                  <a:pt x="50843" y="28641"/>
                  <a:pt x="50808" y="28861"/>
                  <a:pt x="50772" y="29081"/>
                </a:cubicBezTo>
                <a:cubicBezTo>
                  <a:pt x="50772" y="29187"/>
                  <a:pt x="50737" y="29301"/>
                  <a:pt x="50702" y="29407"/>
                </a:cubicBezTo>
                <a:cubicBezTo>
                  <a:pt x="49742" y="29627"/>
                  <a:pt x="48756" y="29777"/>
                  <a:pt x="47762" y="29882"/>
                </a:cubicBezTo>
                <a:cubicBezTo>
                  <a:pt x="47841" y="29627"/>
                  <a:pt x="47911" y="29337"/>
                  <a:pt x="47982" y="29081"/>
                </a:cubicBezTo>
                <a:cubicBezTo>
                  <a:pt x="48941" y="28932"/>
                  <a:pt x="49927" y="28712"/>
                  <a:pt x="50878" y="28421"/>
                </a:cubicBezTo>
                <a:close/>
                <a:moveTo>
                  <a:pt x="56680" y="27541"/>
                </a:moveTo>
                <a:lnTo>
                  <a:pt x="56680" y="27946"/>
                </a:lnTo>
                <a:cubicBezTo>
                  <a:pt x="56715" y="28236"/>
                  <a:pt x="56715" y="28527"/>
                  <a:pt x="56750" y="28826"/>
                </a:cubicBezTo>
                <a:cubicBezTo>
                  <a:pt x="56240" y="29002"/>
                  <a:pt x="55720" y="29187"/>
                  <a:pt x="55210" y="29337"/>
                </a:cubicBezTo>
                <a:cubicBezTo>
                  <a:pt x="54664" y="29557"/>
                  <a:pt x="54109" y="29706"/>
                  <a:pt x="53563" y="29882"/>
                </a:cubicBezTo>
                <a:cubicBezTo>
                  <a:pt x="53563" y="29742"/>
                  <a:pt x="53599" y="29592"/>
                  <a:pt x="53599" y="29442"/>
                </a:cubicBezTo>
                <a:cubicBezTo>
                  <a:pt x="53634" y="29187"/>
                  <a:pt x="53634" y="28967"/>
                  <a:pt x="53669" y="28712"/>
                </a:cubicBezTo>
                <a:cubicBezTo>
                  <a:pt x="54224" y="28527"/>
                  <a:pt x="54805" y="28307"/>
                  <a:pt x="55395" y="28051"/>
                </a:cubicBezTo>
                <a:cubicBezTo>
                  <a:pt x="55835" y="27866"/>
                  <a:pt x="56240" y="27726"/>
                  <a:pt x="56680" y="27541"/>
                </a:cubicBezTo>
                <a:close/>
                <a:moveTo>
                  <a:pt x="78575" y="28166"/>
                </a:moveTo>
                <a:cubicBezTo>
                  <a:pt x="78795" y="28386"/>
                  <a:pt x="79095" y="28606"/>
                  <a:pt x="79385" y="28826"/>
                </a:cubicBezTo>
                <a:cubicBezTo>
                  <a:pt x="79385" y="28861"/>
                  <a:pt x="79421" y="28861"/>
                  <a:pt x="79421" y="28896"/>
                </a:cubicBezTo>
                <a:cubicBezTo>
                  <a:pt x="78575" y="29187"/>
                  <a:pt x="77695" y="29486"/>
                  <a:pt x="76815" y="29882"/>
                </a:cubicBezTo>
                <a:cubicBezTo>
                  <a:pt x="76779" y="29812"/>
                  <a:pt x="76744" y="29777"/>
                  <a:pt x="76674" y="29706"/>
                </a:cubicBezTo>
                <a:cubicBezTo>
                  <a:pt x="76559" y="29557"/>
                  <a:pt x="76410" y="29407"/>
                  <a:pt x="76304" y="29266"/>
                </a:cubicBezTo>
                <a:cubicBezTo>
                  <a:pt x="76999" y="28861"/>
                  <a:pt x="77774" y="28456"/>
                  <a:pt x="78575" y="28166"/>
                </a:cubicBezTo>
                <a:close/>
                <a:moveTo>
                  <a:pt x="66030" y="26766"/>
                </a:moveTo>
                <a:cubicBezTo>
                  <a:pt x="66179" y="27206"/>
                  <a:pt x="66285" y="27681"/>
                  <a:pt x="66435" y="28166"/>
                </a:cubicBezTo>
                <a:cubicBezTo>
                  <a:pt x="66470" y="28271"/>
                  <a:pt x="66505" y="28386"/>
                  <a:pt x="66549" y="28491"/>
                </a:cubicBezTo>
                <a:cubicBezTo>
                  <a:pt x="65554" y="29046"/>
                  <a:pt x="64568" y="29522"/>
                  <a:pt x="63538" y="29926"/>
                </a:cubicBezTo>
                <a:cubicBezTo>
                  <a:pt x="63503" y="29847"/>
                  <a:pt x="63503" y="29777"/>
                  <a:pt x="63468" y="29742"/>
                </a:cubicBezTo>
                <a:cubicBezTo>
                  <a:pt x="63389" y="29222"/>
                  <a:pt x="63283" y="28747"/>
                  <a:pt x="63133" y="28236"/>
                </a:cubicBezTo>
                <a:cubicBezTo>
                  <a:pt x="64163" y="27796"/>
                  <a:pt x="65114" y="27321"/>
                  <a:pt x="66030" y="26766"/>
                </a:cubicBezTo>
                <a:close/>
                <a:moveTo>
                  <a:pt x="24211" y="27831"/>
                </a:moveTo>
                <a:cubicBezTo>
                  <a:pt x="25171" y="28342"/>
                  <a:pt x="26086" y="28896"/>
                  <a:pt x="26967" y="29442"/>
                </a:cubicBezTo>
                <a:cubicBezTo>
                  <a:pt x="26746" y="29592"/>
                  <a:pt x="26526" y="29777"/>
                  <a:pt x="26306" y="29962"/>
                </a:cubicBezTo>
                <a:cubicBezTo>
                  <a:pt x="25391" y="29372"/>
                  <a:pt x="24466" y="28826"/>
                  <a:pt x="23515" y="28271"/>
                </a:cubicBezTo>
                <a:cubicBezTo>
                  <a:pt x="23736" y="28086"/>
                  <a:pt x="23991" y="27946"/>
                  <a:pt x="24211" y="27831"/>
                </a:cubicBezTo>
                <a:close/>
                <a:moveTo>
                  <a:pt x="83347" y="28676"/>
                </a:moveTo>
                <a:cubicBezTo>
                  <a:pt x="83567" y="28826"/>
                  <a:pt x="83823" y="28932"/>
                  <a:pt x="84043" y="29046"/>
                </a:cubicBezTo>
                <a:cubicBezTo>
                  <a:pt x="84078" y="29081"/>
                  <a:pt x="84157" y="29081"/>
                  <a:pt x="84192" y="29117"/>
                </a:cubicBezTo>
                <a:cubicBezTo>
                  <a:pt x="83162" y="29372"/>
                  <a:pt x="82132" y="29627"/>
                  <a:pt x="81146" y="29962"/>
                </a:cubicBezTo>
                <a:cubicBezTo>
                  <a:pt x="81032" y="29882"/>
                  <a:pt x="80926" y="29812"/>
                  <a:pt x="80776" y="29742"/>
                </a:cubicBezTo>
                <a:cubicBezTo>
                  <a:pt x="80671" y="29662"/>
                  <a:pt x="80556" y="29557"/>
                  <a:pt x="80451" y="29486"/>
                </a:cubicBezTo>
                <a:cubicBezTo>
                  <a:pt x="81366" y="29187"/>
                  <a:pt x="82352" y="28932"/>
                  <a:pt x="83347" y="28676"/>
                </a:cubicBezTo>
                <a:close/>
                <a:moveTo>
                  <a:pt x="96804" y="29196"/>
                </a:moveTo>
                <a:cubicBezTo>
                  <a:pt x="97275" y="29196"/>
                  <a:pt x="97742" y="29205"/>
                  <a:pt x="98199" y="29222"/>
                </a:cubicBezTo>
                <a:cubicBezTo>
                  <a:pt x="98684" y="29442"/>
                  <a:pt x="99159" y="29706"/>
                  <a:pt x="99599" y="29997"/>
                </a:cubicBezTo>
                <a:cubicBezTo>
                  <a:pt x="99038" y="29982"/>
                  <a:pt x="98482" y="29974"/>
                  <a:pt x="97930" y="29974"/>
                </a:cubicBezTo>
                <a:cubicBezTo>
                  <a:pt x="97149" y="29974"/>
                  <a:pt x="96376" y="29991"/>
                  <a:pt x="95602" y="30032"/>
                </a:cubicBezTo>
                <a:cubicBezTo>
                  <a:pt x="95162" y="29742"/>
                  <a:pt x="94722" y="29486"/>
                  <a:pt x="94282" y="29266"/>
                </a:cubicBezTo>
                <a:cubicBezTo>
                  <a:pt x="94643" y="29222"/>
                  <a:pt x="95012" y="29222"/>
                  <a:pt x="95382" y="29222"/>
                </a:cubicBezTo>
                <a:cubicBezTo>
                  <a:pt x="95858" y="29205"/>
                  <a:pt x="96333" y="29196"/>
                  <a:pt x="96804" y="29196"/>
                </a:cubicBezTo>
                <a:close/>
                <a:moveTo>
                  <a:pt x="33094" y="29486"/>
                </a:moveTo>
                <a:cubicBezTo>
                  <a:pt x="33975" y="29592"/>
                  <a:pt x="34855" y="29662"/>
                  <a:pt x="35735" y="29662"/>
                </a:cubicBezTo>
                <a:cubicBezTo>
                  <a:pt x="35621" y="29812"/>
                  <a:pt x="35471" y="29962"/>
                  <a:pt x="35366" y="30067"/>
                </a:cubicBezTo>
                <a:cubicBezTo>
                  <a:pt x="34520" y="29997"/>
                  <a:pt x="33640" y="29847"/>
                  <a:pt x="32760" y="29662"/>
                </a:cubicBezTo>
                <a:cubicBezTo>
                  <a:pt x="32874" y="29592"/>
                  <a:pt x="32980" y="29557"/>
                  <a:pt x="33094" y="29486"/>
                </a:cubicBezTo>
                <a:close/>
                <a:moveTo>
                  <a:pt x="47876" y="29081"/>
                </a:moveTo>
                <a:lnTo>
                  <a:pt x="47876" y="29081"/>
                </a:lnTo>
                <a:cubicBezTo>
                  <a:pt x="47797" y="29372"/>
                  <a:pt x="47726" y="29627"/>
                  <a:pt x="47656" y="29882"/>
                </a:cubicBezTo>
                <a:cubicBezTo>
                  <a:pt x="46661" y="29997"/>
                  <a:pt x="45640" y="30067"/>
                  <a:pt x="44610" y="30103"/>
                </a:cubicBezTo>
                <a:cubicBezTo>
                  <a:pt x="44680" y="29847"/>
                  <a:pt x="44795" y="29592"/>
                  <a:pt x="44900" y="29337"/>
                </a:cubicBezTo>
                <a:cubicBezTo>
                  <a:pt x="45640" y="29337"/>
                  <a:pt x="46406" y="29301"/>
                  <a:pt x="47216" y="29187"/>
                </a:cubicBezTo>
                <a:cubicBezTo>
                  <a:pt x="47436" y="29152"/>
                  <a:pt x="47656" y="29117"/>
                  <a:pt x="47876" y="29081"/>
                </a:cubicBezTo>
                <a:close/>
                <a:moveTo>
                  <a:pt x="100920" y="28747"/>
                </a:moveTo>
                <a:lnTo>
                  <a:pt x="100920" y="28747"/>
                </a:lnTo>
                <a:cubicBezTo>
                  <a:pt x="102161" y="28896"/>
                  <a:pt x="103376" y="29081"/>
                  <a:pt x="104626" y="29337"/>
                </a:cubicBezTo>
                <a:cubicBezTo>
                  <a:pt x="105066" y="29592"/>
                  <a:pt x="105542" y="29847"/>
                  <a:pt x="105982" y="30103"/>
                </a:cubicBezTo>
                <a:cubicBezTo>
                  <a:pt x="104767" y="29847"/>
                  <a:pt x="103526" y="29627"/>
                  <a:pt x="102240" y="29442"/>
                </a:cubicBezTo>
                <a:cubicBezTo>
                  <a:pt x="101800" y="29222"/>
                  <a:pt x="101360" y="28967"/>
                  <a:pt x="100920" y="28747"/>
                </a:cubicBezTo>
                <a:close/>
                <a:moveTo>
                  <a:pt x="103226" y="28491"/>
                </a:moveTo>
                <a:lnTo>
                  <a:pt x="103226" y="28491"/>
                </a:lnTo>
                <a:cubicBezTo>
                  <a:pt x="103852" y="28606"/>
                  <a:pt x="104441" y="28712"/>
                  <a:pt x="105022" y="28826"/>
                </a:cubicBezTo>
                <a:cubicBezTo>
                  <a:pt x="105577" y="28967"/>
                  <a:pt x="106123" y="29117"/>
                  <a:pt x="106678" y="29266"/>
                </a:cubicBezTo>
                <a:cubicBezTo>
                  <a:pt x="106748" y="29301"/>
                  <a:pt x="106862" y="29372"/>
                  <a:pt x="106933" y="29407"/>
                </a:cubicBezTo>
                <a:cubicBezTo>
                  <a:pt x="107338" y="29662"/>
                  <a:pt x="107708" y="29882"/>
                  <a:pt x="108069" y="30103"/>
                </a:cubicBezTo>
                <a:cubicBezTo>
                  <a:pt x="107373" y="29882"/>
                  <a:pt x="106678" y="29706"/>
                  <a:pt x="105947" y="29522"/>
                </a:cubicBezTo>
                <a:cubicBezTo>
                  <a:pt x="105507" y="29407"/>
                  <a:pt x="105066" y="29337"/>
                  <a:pt x="104626" y="29222"/>
                </a:cubicBezTo>
                <a:cubicBezTo>
                  <a:pt x="104186" y="28967"/>
                  <a:pt x="103702" y="28747"/>
                  <a:pt x="103226" y="28491"/>
                </a:cubicBezTo>
                <a:close/>
                <a:moveTo>
                  <a:pt x="41713" y="29222"/>
                </a:moveTo>
                <a:cubicBezTo>
                  <a:pt x="41564" y="29557"/>
                  <a:pt x="41414" y="29847"/>
                  <a:pt x="41273" y="30182"/>
                </a:cubicBezTo>
                <a:lnTo>
                  <a:pt x="38297" y="30182"/>
                </a:lnTo>
                <a:cubicBezTo>
                  <a:pt x="38447" y="29962"/>
                  <a:pt x="38597" y="29742"/>
                  <a:pt x="38702" y="29522"/>
                </a:cubicBezTo>
                <a:cubicBezTo>
                  <a:pt x="38887" y="29486"/>
                  <a:pt x="39037" y="29442"/>
                  <a:pt x="39178" y="29442"/>
                </a:cubicBezTo>
                <a:cubicBezTo>
                  <a:pt x="40243" y="29301"/>
                  <a:pt x="40833" y="29222"/>
                  <a:pt x="41713" y="29222"/>
                </a:cubicBezTo>
                <a:close/>
                <a:moveTo>
                  <a:pt x="41784" y="29222"/>
                </a:moveTo>
                <a:cubicBezTo>
                  <a:pt x="42118" y="29222"/>
                  <a:pt x="42444" y="29266"/>
                  <a:pt x="42884" y="29266"/>
                </a:cubicBezTo>
                <a:cubicBezTo>
                  <a:pt x="43474" y="29301"/>
                  <a:pt x="44134" y="29337"/>
                  <a:pt x="44795" y="29337"/>
                </a:cubicBezTo>
                <a:cubicBezTo>
                  <a:pt x="44715" y="29592"/>
                  <a:pt x="44610" y="29847"/>
                  <a:pt x="44495" y="30103"/>
                </a:cubicBezTo>
                <a:cubicBezTo>
                  <a:pt x="43474" y="30147"/>
                  <a:pt x="42409" y="30182"/>
                  <a:pt x="41379" y="30182"/>
                </a:cubicBezTo>
                <a:cubicBezTo>
                  <a:pt x="41528" y="29847"/>
                  <a:pt x="41634" y="29557"/>
                  <a:pt x="41784" y="29222"/>
                </a:cubicBezTo>
                <a:close/>
                <a:moveTo>
                  <a:pt x="28727" y="28782"/>
                </a:moveTo>
                <a:cubicBezTo>
                  <a:pt x="29793" y="29187"/>
                  <a:pt x="30849" y="29592"/>
                  <a:pt x="31914" y="29926"/>
                </a:cubicBezTo>
                <a:cubicBezTo>
                  <a:pt x="31730" y="30032"/>
                  <a:pt x="31509" y="30103"/>
                  <a:pt x="31333" y="30217"/>
                </a:cubicBezTo>
                <a:cubicBezTo>
                  <a:pt x="30338" y="29812"/>
                  <a:pt x="29352" y="29337"/>
                  <a:pt x="28358" y="28861"/>
                </a:cubicBezTo>
                <a:cubicBezTo>
                  <a:pt x="28507" y="28826"/>
                  <a:pt x="28613" y="28782"/>
                  <a:pt x="28727" y="28782"/>
                </a:cubicBezTo>
                <a:close/>
                <a:moveTo>
                  <a:pt x="38597" y="29522"/>
                </a:moveTo>
                <a:lnTo>
                  <a:pt x="38597" y="29522"/>
                </a:lnTo>
                <a:cubicBezTo>
                  <a:pt x="38482" y="29742"/>
                  <a:pt x="38332" y="29962"/>
                  <a:pt x="38192" y="30182"/>
                </a:cubicBezTo>
                <a:cubicBezTo>
                  <a:pt x="38007" y="30182"/>
                  <a:pt x="37787" y="30182"/>
                  <a:pt x="37567" y="30217"/>
                </a:cubicBezTo>
                <a:cubicBezTo>
                  <a:pt x="36871" y="30217"/>
                  <a:pt x="36176" y="30182"/>
                  <a:pt x="35471" y="30103"/>
                </a:cubicBezTo>
                <a:cubicBezTo>
                  <a:pt x="35586" y="29962"/>
                  <a:pt x="35735" y="29812"/>
                  <a:pt x="35841" y="29662"/>
                </a:cubicBezTo>
                <a:cubicBezTo>
                  <a:pt x="36757" y="29662"/>
                  <a:pt x="37716" y="29627"/>
                  <a:pt x="38597" y="29522"/>
                </a:cubicBezTo>
                <a:close/>
                <a:moveTo>
                  <a:pt x="68600" y="27285"/>
                </a:moveTo>
                <a:cubicBezTo>
                  <a:pt x="68600" y="27321"/>
                  <a:pt x="68600" y="27356"/>
                  <a:pt x="68636" y="27391"/>
                </a:cubicBezTo>
                <a:cubicBezTo>
                  <a:pt x="68785" y="27946"/>
                  <a:pt x="68970" y="28456"/>
                  <a:pt x="69111" y="29002"/>
                </a:cubicBezTo>
                <a:cubicBezTo>
                  <a:pt x="68451" y="29442"/>
                  <a:pt x="67791" y="29847"/>
                  <a:pt x="67095" y="30217"/>
                </a:cubicBezTo>
                <a:cubicBezTo>
                  <a:pt x="66945" y="29706"/>
                  <a:pt x="66804" y="29187"/>
                  <a:pt x="66655" y="28676"/>
                </a:cubicBezTo>
                <a:cubicBezTo>
                  <a:pt x="66655" y="28641"/>
                  <a:pt x="66655" y="28606"/>
                  <a:pt x="66620" y="28527"/>
                </a:cubicBezTo>
                <a:cubicBezTo>
                  <a:pt x="67315" y="28166"/>
                  <a:pt x="67975" y="27761"/>
                  <a:pt x="68600" y="27285"/>
                </a:cubicBezTo>
                <a:close/>
                <a:moveTo>
                  <a:pt x="105463" y="28421"/>
                </a:moveTo>
                <a:lnTo>
                  <a:pt x="105463" y="28421"/>
                </a:lnTo>
                <a:cubicBezTo>
                  <a:pt x="106642" y="28712"/>
                  <a:pt x="107778" y="29117"/>
                  <a:pt x="108914" y="29486"/>
                </a:cubicBezTo>
                <a:cubicBezTo>
                  <a:pt x="109284" y="29742"/>
                  <a:pt x="109609" y="29997"/>
                  <a:pt x="109979" y="30252"/>
                </a:cubicBezTo>
                <a:cubicBezTo>
                  <a:pt x="108914" y="29847"/>
                  <a:pt x="107813" y="29486"/>
                  <a:pt x="106713" y="29187"/>
                </a:cubicBezTo>
                <a:cubicBezTo>
                  <a:pt x="106308" y="28932"/>
                  <a:pt x="105868" y="28676"/>
                  <a:pt x="105463" y="28421"/>
                </a:cubicBezTo>
                <a:close/>
                <a:moveTo>
                  <a:pt x="88920" y="29046"/>
                </a:moveTo>
                <a:cubicBezTo>
                  <a:pt x="89325" y="29222"/>
                  <a:pt x="89730" y="29407"/>
                  <a:pt x="90100" y="29627"/>
                </a:cubicBezTo>
                <a:cubicBezTo>
                  <a:pt x="88885" y="29812"/>
                  <a:pt x="87679" y="30032"/>
                  <a:pt x="86499" y="30287"/>
                </a:cubicBezTo>
                <a:cubicBezTo>
                  <a:pt x="86173" y="30103"/>
                  <a:pt x="85839" y="29882"/>
                  <a:pt x="85513" y="29706"/>
                </a:cubicBezTo>
                <a:cubicBezTo>
                  <a:pt x="86649" y="29442"/>
                  <a:pt x="87784" y="29222"/>
                  <a:pt x="88920" y="29046"/>
                </a:cubicBezTo>
                <a:close/>
                <a:moveTo>
                  <a:pt x="59981" y="27681"/>
                </a:moveTo>
                <a:cubicBezTo>
                  <a:pt x="60052" y="28201"/>
                  <a:pt x="60166" y="28747"/>
                  <a:pt x="60237" y="29266"/>
                </a:cubicBezTo>
                <a:cubicBezTo>
                  <a:pt x="59171" y="29627"/>
                  <a:pt x="58036" y="29997"/>
                  <a:pt x="56900" y="30323"/>
                </a:cubicBezTo>
                <a:cubicBezTo>
                  <a:pt x="56900" y="29847"/>
                  <a:pt x="56865" y="29337"/>
                  <a:pt x="56821" y="28861"/>
                </a:cubicBezTo>
                <a:cubicBezTo>
                  <a:pt x="57886" y="28491"/>
                  <a:pt x="58951" y="28086"/>
                  <a:pt x="59981" y="27681"/>
                </a:cubicBezTo>
                <a:close/>
                <a:moveTo>
                  <a:pt x="72967" y="27902"/>
                </a:moveTo>
                <a:cubicBezTo>
                  <a:pt x="73073" y="28236"/>
                  <a:pt x="73223" y="28562"/>
                  <a:pt x="73328" y="28861"/>
                </a:cubicBezTo>
                <a:cubicBezTo>
                  <a:pt x="73187" y="29002"/>
                  <a:pt x="73002" y="29117"/>
                  <a:pt x="72853" y="29266"/>
                </a:cubicBezTo>
                <a:cubicBezTo>
                  <a:pt x="72597" y="29486"/>
                  <a:pt x="72342" y="29706"/>
                  <a:pt x="72052" y="29926"/>
                </a:cubicBezTo>
                <a:cubicBezTo>
                  <a:pt x="71867" y="30067"/>
                  <a:pt x="71717" y="30182"/>
                  <a:pt x="71532" y="30323"/>
                </a:cubicBezTo>
                <a:cubicBezTo>
                  <a:pt x="71462" y="29997"/>
                  <a:pt x="71391" y="29662"/>
                  <a:pt x="71312" y="29337"/>
                </a:cubicBezTo>
                <a:cubicBezTo>
                  <a:pt x="71532" y="29152"/>
                  <a:pt x="71752" y="28967"/>
                  <a:pt x="72008" y="28747"/>
                </a:cubicBezTo>
                <a:cubicBezTo>
                  <a:pt x="72342" y="28456"/>
                  <a:pt x="72633" y="28166"/>
                  <a:pt x="72967" y="27902"/>
                </a:cubicBezTo>
                <a:close/>
                <a:moveTo>
                  <a:pt x="98419" y="29222"/>
                </a:moveTo>
                <a:cubicBezTo>
                  <a:pt x="99670" y="29266"/>
                  <a:pt x="100955" y="29372"/>
                  <a:pt x="102240" y="29557"/>
                </a:cubicBezTo>
                <a:cubicBezTo>
                  <a:pt x="102681" y="29777"/>
                  <a:pt x="103121" y="30067"/>
                  <a:pt x="103561" y="30367"/>
                </a:cubicBezTo>
                <a:cubicBezTo>
                  <a:pt x="102276" y="30182"/>
                  <a:pt x="101025" y="30067"/>
                  <a:pt x="99740" y="29997"/>
                </a:cubicBezTo>
                <a:cubicBezTo>
                  <a:pt x="99300" y="29742"/>
                  <a:pt x="98860" y="29442"/>
                  <a:pt x="98419" y="29222"/>
                </a:cubicBezTo>
                <a:close/>
                <a:moveTo>
                  <a:pt x="94097" y="29266"/>
                </a:moveTo>
                <a:cubicBezTo>
                  <a:pt x="94572" y="29522"/>
                  <a:pt x="95012" y="29777"/>
                  <a:pt x="95453" y="30067"/>
                </a:cubicBezTo>
                <a:cubicBezTo>
                  <a:pt x="94167" y="30147"/>
                  <a:pt x="92847" y="30252"/>
                  <a:pt x="91561" y="30437"/>
                </a:cubicBezTo>
                <a:cubicBezTo>
                  <a:pt x="91200" y="30147"/>
                  <a:pt x="90795" y="29882"/>
                  <a:pt x="90390" y="29662"/>
                </a:cubicBezTo>
                <a:cubicBezTo>
                  <a:pt x="91596" y="29486"/>
                  <a:pt x="92847" y="29337"/>
                  <a:pt x="94097" y="29266"/>
                </a:cubicBezTo>
                <a:close/>
                <a:moveTo>
                  <a:pt x="79535" y="28932"/>
                </a:moveTo>
                <a:cubicBezTo>
                  <a:pt x="79755" y="29117"/>
                  <a:pt x="80010" y="29301"/>
                  <a:pt x="80231" y="29442"/>
                </a:cubicBezTo>
                <a:cubicBezTo>
                  <a:pt x="79271" y="29777"/>
                  <a:pt x="78320" y="30103"/>
                  <a:pt x="77369" y="30472"/>
                </a:cubicBezTo>
                <a:cubicBezTo>
                  <a:pt x="77220" y="30287"/>
                  <a:pt x="77070" y="30147"/>
                  <a:pt x="76894" y="29962"/>
                </a:cubicBezTo>
                <a:cubicBezTo>
                  <a:pt x="77774" y="29557"/>
                  <a:pt x="78655" y="29222"/>
                  <a:pt x="79535" y="28932"/>
                </a:cubicBezTo>
                <a:close/>
                <a:moveTo>
                  <a:pt x="15592" y="27681"/>
                </a:moveTo>
                <a:cubicBezTo>
                  <a:pt x="16692" y="27866"/>
                  <a:pt x="17758" y="28122"/>
                  <a:pt x="18744" y="28491"/>
                </a:cubicBezTo>
                <a:cubicBezTo>
                  <a:pt x="18303" y="29117"/>
                  <a:pt x="17907" y="29812"/>
                  <a:pt x="17538" y="30437"/>
                </a:cubicBezTo>
                <a:cubicBezTo>
                  <a:pt x="17538" y="30437"/>
                  <a:pt x="17502" y="30472"/>
                  <a:pt x="17502" y="30508"/>
                </a:cubicBezTo>
                <a:cubicBezTo>
                  <a:pt x="16437" y="30147"/>
                  <a:pt x="15337" y="29847"/>
                  <a:pt x="14236" y="29662"/>
                </a:cubicBezTo>
                <a:cubicBezTo>
                  <a:pt x="14641" y="28967"/>
                  <a:pt x="15081" y="28307"/>
                  <a:pt x="15592" y="27681"/>
                </a:cubicBezTo>
                <a:close/>
                <a:moveTo>
                  <a:pt x="75608" y="28421"/>
                </a:moveTo>
                <a:cubicBezTo>
                  <a:pt x="75793" y="28712"/>
                  <a:pt x="75969" y="28967"/>
                  <a:pt x="76154" y="29222"/>
                </a:cubicBezTo>
                <a:cubicBezTo>
                  <a:pt x="75459" y="29627"/>
                  <a:pt x="74763" y="30067"/>
                  <a:pt x="74068" y="30508"/>
                </a:cubicBezTo>
                <a:cubicBezTo>
                  <a:pt x="73953" y="30252"/>
                  <a:pt x="73848" y="29997"/>
                  <a:pt x="73733" y="29706"/>
                </a:cubicBezTo>
                <a:cubicBezTo>
                  <a:pt x="74358" y="29266"/>
                  <a:pt x="74948" y="28826"/>
                  <a:pt x="75608" y="28421"/>
                </a:cubicBezTo>
                <a:close/>
                <a:moveTo>
                  <a:pt x="53563" y="28747"/>
                </a:moveTo>
                <a:cubicBezTo>
                  <a:pt x="53563" y="28967"/>
                  <a:pt x="53519" y="29187"/>
                  <a:pt x="53519" y="29442"/>
                </a:cubicBezTo>
                <a:cubicBezTo>
                  <a:pt x="53484" y="29592"/>
                  <a:pt x="53484" y="29742"/>
                  <a:pt x="53484" y="29882"/>
                </a:cubicBezTo>
                <a:cubicBezTo>
                  <a:pt x="52498" y="30182"/>
                  <a:pt x="51538" y="30402"/>
                  <a:pt x="50588" y="30543"/>
                </a:cubicBezTo>
                <a:cubicBezTo>
                  <a:pt x="50658" y="30217"/>
                  <a:pt x="50737" y="29847"/>
                  <a:pt x="50808" y="29486"/>
                </a:cubicBezTo>
                <a:cubicBezTo>
                  <a:pt x="51723" y="29301"/>
                  <a:pt x="52639" y="29046"/>
                  <a:pt x="53563" y="28747"/>
                </a:cubicBezTo>
                <a:close/>
                <a:moveTo>
                  <a:pt x="70801" y="27761"/>
                </a:moveTo>
                <a:cubicBezTo>
                  <a:pt x="70951" y="28271"/>
                  <a:pt x="71092" y="28782"/>
                  <a:pt x="71206" y="29301"/>
                </a:cubicBezTo>
                <a:cubicBezTo>
                  <a:pt x="70652" y="29742"/>
                  <a:pt x="70106" y="30147"/>
                  <a:pt x="69516" y="30543"/>
                </a:cubicBezTo>
                <a:cubicBezTo>
                  <a:pt x="69446" y="30032"/>
                  <a:pt x="69331" y="29522"/>
                  <a:pt x="69190" y="29046"/>
                </a:cubicBezTo>
                <a:cubicBezTo>
                  <a:pt x="69736" y="28641"/>
                  <a:pt x="70291" y="28236"/>
                  <a:pt x="70801" y="27761"/>
                </a:cubicBezTo>
                <a:close/>
                <a:moveTo>
                  <a:pt x="84298" y="29187"/>
                </a:moveTo>
                <a:cubicBezTo>
                  <a:pt x="84632" y="29337"/>
                  <a:pt x="84958" y="29522"/>
                  <a:pt x="85258" y="29662"/>
                </a:cubicBezTo>
                <a:cubicBezTo>
                  <a:pt x="84192" y="29926"/>
                  <a:pt x="83092" y="30217"/>
                  <a:pt x="81991" y="30543"/>
                </a:cubicBezTo>
                <a:cubicBezTo>
                  <a:pt x="81736" y="30367"/>
                  <a:pt x="81472" y="30217"/>
                  <a:pt x="81217" y="30032"/>
                </a:cubicBezTo>
                <a:cubicBezTo>
                  <a:pt x="82247" y="29706"/>
                  <a:pt x="83277" y="29407"/>
                  <a:pt x="84298" y="29187"/>
                </a:cubicBezTo>
                <a:close/>
                <a:moveTo>
                  <a:pt x="28252" y="28896"/>
                </a:moveTo>
                <a:cubicBezTo>
                  <a:pt x="29238" y="29372"/>
                  <a:pt x="30233" y="29847"/>
                  <a:pt x="31219" y="30252"/>
                </a:cubicBezTo>
                <a:cubicBezTo>
                  <a:pt x="31113" y="30323"/>
                  <a:pt x="31034" y="30367"/>
                  <a:pt x="30928" y="30437"/>
                </a:cubicBezTo>
                <a:cubicBezTo>
                  <a:pt x="30849" y="30508"/>
                  <a:pt x="30779" y="30543"/>
                  <a:pt x="30708" y="30622"/>
                </a:cubicBezTo>
                <a:cubicBezTo>
                  <a:pt x="29713" y="30103"/>
                  <a:pt x="28763" y="29592"/>
                  <a:pt x="27812" y="29081"/>
                </a:cubicBezTo>
                <a:cubicBezTo>
                  <a:pt x="27917" y="29002"/>
                  <a:pt x="28032" y="28967"/>
                  <a:pt x="28137" y="28932"/>
                </a:cubicBezTo>
                <a:cubicBezTo>
                  <a:pt x="28173" y="28932"/>
                  <a:pt x="28208" y="28932"/>
                  <a:pt x="28252" y="28896"/>
                </a:cubicBezTo>
                <a:close/>
                <a:moveTo>
                  <a:pt x="32654" y="29706"/>
                </a:moveTo>
                <a:cubicBezTo>
                  <a:pt x="33534" y="29926"/>
                  <a:pt x="34415" y="30067"/>
                  <a:pt x="35295" y="30182"/>
                </a:cubicBezTo>
                <a:cubicBezTo>
                  <a:pt x="35181" y="30287"/>
                  <a:pt x="35031" y="30437"/>
                  <a:pt x="34890" y="30622"/>
                </a:cubicBezTo>
                <a:cubicBezTo>
                  <a:pt x="33975" y="30437"/>
                  <a:pt x="33094" y="30182"/>
                  <a:pt x="32170" y="29926"/>
                </a:cubicBezTo>
                <a:cubicBezTo>
                  <a:pt x="32319" y="29847"/>
                  <a:pt x="32504" y="29777"/>
                  <a:pt x="32654" y="29706"/>
                </a:cubicBezTo>
                <a:close/>
                <a:moveTo>
                  <a:pt x="35401" y="30182"/>
                </a:moveTo>
                <a:cubicBezTo>
                  <a:pt x="36131" y="30252"/>
                  <a:pt x="36871" y="30287"/>
                  <a:pt x="37567" y="30287"/>
                </a:cubicBezTo>
                <a:lnTo>
                  <a:pt x="38156" y="30287"/>
                </a:lnTo>
                <a:cubicBezTo>
                  <a:pt x="38042" y="30508"/>
                  <a:pt x="37892" y="30728"/>
                  <a:pt x="37751" y="30913"/>
                </a:cubicBezTo>
                <a:lnTo>
                  <a:pt x="37232" y="30913"/>
                </a:lnTo>
                <a:cubicBezTo>
                  <a:pt x="36501" y="30842"/>
                  <a:pt x="35735" y="30763"/>
                  <a:pt x="34996" y="30622"/>
                </a:cubicBezTo>
                <a:cubicBezTo>
                  <a:pt x="35145" y="30472"/>
                  <a:pt x="35251" y="30323"/>
                  <a:pt x="35401" y="30182"/>
                </a:cubicBezTo>
                <a:close/>
                <a:moveTo>
                  <a:pt x="63063" y="28271"/>
                </a:moveTo>
                <a:cubicBezTo>
                  <a:pt x="63168" y="28782"/>
                  <a:pt x="63283" y="29266"/>
                  <a:pt x="63389" y="29742"/>
                </a:cubicBezTo>
                <a:cubicBezTo>
                  <a:pt x="63424" y="29812"/>
                  <a:pt x="63424" y="29882"/>
                  <a:pt x="63424" y="29962"/>
                </a:cubicBezTo>
                <a:cubicBezTo>
                  <a:pt x="62473" y="30323"/>
                  <a:pt x="61487" y="30657"/>
                  <a:pt x="60492" y="30948"/>
                </a:cubicBezTo>
                <a:cubicBezTo>
                  <a:pt x="60457" y="30402"/>
                  <a:pt x="60386" y="29882"/>
                  <a:pt x="60307" y="29337"/>
                </a:cubicBezTo>
                <a:cubicBezTo>
                  <a:pt x="61267" y="29002"/>
                  <a:pt x="62182" y="28676"/>
                  <a:pt x="63063" y="28271"/>
                </a:cubicBezTo>
                <a:close/>
                <a:moveTo>
                  <a:pt x="3557" y="29301"/>
                </a:moveTo>
                <a:cubicBezTo>
                  <a:pt x="4217" y="29337"/>
                  <a:pt x="4877" y="29337"/>
                  <a:pt x="5538" y="29337"/>
                </a:cubicBezTo>
                <a:lnTo>
                  <a:pt x="6092" y="29337"/>
                </a:lnTo>
                <a:cubicBezTo>
                  <a:pt x="5503" y="29882"/>
                  <a:pt x="4957" y="30437"/>
                  <a:pt x="4402" y="30983"/>
                </a:cubicBezTo>
                <a:cubicBezTo>
                  <a:pt x="4076" y="30948"/>
                  <a:pt x="3707" y="30948"/>
                  <a:pt x="3381" y="30913"/>
                </a:cubicBezTo>
                <a:cubicBezTo>
                  <a:pt x="2826" y="30877"/>
                  <a:pt x="2280" y="30842"/>
                  <a:pt x="1761" y="30763"/>
                </a:cubicBezTo>
                <a:cubicBezTo>
                  <a:pt x="2351" y="30287"/>
                  <a:pt x="2941" y="29777"/>
                  <a:pt x="3557" y="29301"/>
                </a:cubicBezTo>
                <a:close/>
                <a:moveTo>
                  <a:pt x="50702" y="29486"/>
                </a:moveTo>
                <a:lnTo>
                  <a:pt x="50702" y="29486"/>
                </a:lnTo>
                <a:cubicBezTo>
                  <a:pt x="50623" y="29847"/>
                  <a:pt x="50588" y="30217"/>
                  <a:pt x="50517" y="30587"/>
                </a:cubicBezTo>
                <a:cubicBezTo>
                  <a:pt x="49487" y="30763"/>
                  <a:pt x="48457" y="30877"/>
                  <a:pt x="47436" y="30983"/>
                </a:cubicBezTo>
                <a:cubicBezTo>
                  <a:pt x="47541" y="30657"/>
                  <a:pt x="47656" y="30287"/>
                  <a:pt x="47726" y="29962"/>
                </a:cubicBezTo>
                <a:cubicBezTo>
                  <a:pt x="48721" y="29847"/>
                  <a:pt x="49707" y="29706"/>
                  <a:pt x="50702" y="29486"/>
                </a:cubicBezTo>
                <a:close/>
                <a:moveTo>
                  <a:pt x="83381" y="0"/>
                </a:moveTo>
                <a:cubicBezTo>
                  <a:pt x="83108" y="0"/>
                  <a:pt x="82827" y="9"/>
                  <a:pt x="82537" y="28"/>
                </a:cubicBezTo>
                <a:cubicBezTo>
                  <a:pt x="78831" y="248"/>
                  <a:pt x="75864" y="1754"/>
                  <a:pt x="73478" y="3656"/>
                </a:cubicBezTo>
                <a:lnTo>
                  <a:pt x="73407" y="3620"/>
                </a:lnTo>
                <a:cubicBezTo>
                  <a:pt x="73407" y="3691"/>
                  <a:pt x="73372" y="3735"/>
                  <a:pt x="73372" y="3770"/>
                </a:cubicBezTo>
                <a:cubicBezTo>
                  <a:pt x="72597" y="4395"/>
                  <a:pt x="71937" y="5055"/>
                  <a:pt x="71277" y="5716"/>
                </a:cubicBezTo>
                <a:cubicBezTo>
                  <a:pt x="71277" y="5672"/>
                  <a:pt x="71277" y="5636"/>
                  <a:pt x="71312" y="5636"/>
                </a:cubicBezTo>
                <a:lnTo>
                  <a:pt x="71206" y="5601"/>
                </a:lnTo>
                <a:cubicBezTo>
                  <a:pt x="71206" y="5672"/>
                  <a:pt x="71171" y="5751"/>
                  <a:pt x="71171" y="5857"/>
                </a:cubicBezTo>
                <a:cubicBezTo>
                  <a:pt x="70546" y="6517"/>
                  <a:pt x="69991" y="7177"/>
                  <a:pt x="69446" y="7837"/>
                </a:cubicBezTo>
                <a:lnTo>
                  <a:pt x="69410" y="7837"/>
                </a:lnTo>
                <a:cubicBezTo>
                  <a:pt x="69366" y="7873"/>
                  <a:pt x="69366" y="7917"/>
                  <a:pt x="69366" y="7952"/>
                </a:cubicBezTo>
                <a:cubicBezTo>
                  <a:pt x="68970" y="8498"/>
                  <a:pt x="68565" y="9017"/>
                  <a:pt x="68231" y="9528"/>
                </a:cubicBezTo>
                <a:cubicBezTo>
                  <a:pt x="66435" y="12055"/>
                  <a:pt x="64163" y="14300"/>
                  <a:pt x="61707" y="16421"/>
                </a:cubicBezTo>
                <a:lnTo>
                  <a:pt x="61707" y="16316"/>
                </a:lnTo>
                <a:lnTo>
                  <a:pt x="61628" y="16316"/>
                </a:lnTo>
                <a:cubicBezTo>
                  <a:pt x="61628" y="16386"/>
                  <a:pt x="61593" y="16421"/>
                  <a:pt x="61593" y="16500"/>
                </a:cubicBezTo>
                <a:cubicBezTo>
                  <a:pt x="60862" y="17117"/>
                  <a:pt x="60122" y="17742"/>
                  <a:pt x="59392" y="18332"/>
                </a:cubicBezTo>
                <a:lnTo>
                  <a:pt x="59392" y="18217"/>
                </a:lnTo>
                <a:lnTo>
                  <a:pt x="59321" y="18182"/>
                </a:lnTo>
                <a:cubicBezTo>
                  <a:pt x="59321" y="18261"/>
                  <a:pt x="59286" y="18332"/>
                  <a:pt x="59286" y="18402"/>
                </a:cubicBezTo>
                <a:cubicBezTo>
                  <a:pt x="58546" y="18992"/>
                  <a:pt x="57851" y="19538"/>
                  <a:pt x="57120" y="20093"/>
                </a:cubicBezTo>
                <a:lnTo>
                  <a:pt x="57041" y="20093"/>
                </a:lnTo>
                <a:lnTo>
                  <a:pt x="57041" y="20163"/>
                </a:lnTo>
                <a:cubicBezTo>
                  <a:pt x="56865" y="20313"/>
                  <a:pt x="56680" y="20462"/>
                  <a:pt x="56495" y="20603"/>
                </a:cubicBezTo>
                <a:lnTo>
                  <a:pt x="55940" y="21008"/>
                </a:lnTo>
                <a:cubicBezTo>
                  <a:pt x="53264" y="23103"/>
                  <a:pt x="50772" y="24310"/>
                  <a:pt x="48316" y="24715"/>
                </a:cubicBezTo>
                <a:cubicBezTo>
                  <a:pt x="47963" y="24777"/>
                  <a:pt x="47611" y="24800"/>
                  <a:pt x="47260" y="24800"/>
                </a:cubicBezTo>
                <a:cubicBezTo>
                  <a:pt x="46772" y="24800"/>
                  <a:pt x="46288" y="24756"/>
                  <a:pt x="45816" y="24715"/>
                </a:cubicBezTo>
                <a:cubicBezTo>
                  <a:pt x="45405" y="24690"/>
                  <a:pt x="44990" y="24665"/>
                  <a:pt x="44573" y="24665"/>
                </a:cubicBezTo>
                <a:cubicBezTo>
                  <a:pt x="44401" y="24665"/>
                  <a:pt x="44228" y="24669"/>
                  <a:pt x="44055" y="24679"/>
                </a:cubicBezTo>
                <a:cubicBezTo>
                  <a:pt x="43879" y="24679"/>
                  <a:pt x="43694" y="24679"/>
                  <a:pt x="43509" y="24715"/>
                </a:cubicBezTo>
                <a:cubicBezTo>
                  <a:pt x="43544" y="24679"/>
                  <a:pt x="43544" y="24644"/>
                  <a:pt x="43544" y="24600"/>
                </a:cubicBezTo>
                <a:lnTo>
                  <a:pt x="43474" y="24600"/>
                </a:lnTo>
                <a:cubicBezTo>
                  <a:pt x="43474" y="24644"/>
                  <a:pt x="43439" y="24679"/>
                  <a:pt x="43439" y="24715"/>
                </a:cubicBezTo>
                <a:cubicBezTo>
                  <a:pt x="42373" y="24820"/>
                  <a:pt x="41678" y="25040"/>
                  <a:pt x="40648" y="25410"/>
                </a:cubicBezTo>
                <a:cubicBezTo>
                  <a:pt x="40577" y="25445"/>
                  <a:pt x="40498" y="25445"/>
                  <a:pt x="40428" y="25481"/>
                </a:cubicBezTo>
                <a:cubicBezTo>
                  <a:pt x="40243" y="25560"/>
                  <a:pt x="40058" y="25630"/>
                  <a:pt x="39873" y="25665"/>
                </a:cubicBezTo>
                <a:cubicBezTo>
                  <a:pt x="37577" y="26488"/>
                  <a:pt x="34895" y="26958"/>
                  <a:pt x="32275" y="26958"/>
                </a:cubicBezTo>
                <a:cubicBezTo>
                  <a:pt x="32093" y="26958"/>
                  <a:pt x="31911" y="26955"/>
                  <a:pt x="31730" y="26951"/>
                </a:cubicBezTo>
                <a:lnTo>
                  <a:pt x="31694" y="26916"/>
                </a:lnTo>
                <a:lnTo>
                  <a:pt x="31694" y="26951"/>
                </a:lnTo>
                <a:cubicBezTo>
                  <a:pt x="30673" y="26916"/>
                  <a:pt x="29678" y="26801"/>
                  <a:pt x="28727" y="26581"/>
                </a:cubicBezTo>
                <a:lnTo>
                  <a:pt x="28692" y="26581"/>
                </a:lnTo>
                <a:cubicBezTo>
                  <a:pt x="26412" y="26141"/>
                  <a:pt x="24325" y="25225"/>
                  <a:pt x="22785" y="23764"/>
                </a:cubicBezTo>
                <a:cubicBezTo>
                  <a:pt x="20874" y="21924"/>
                  <a:pt x="20064" y="19432"/>
                  <a:pt x="19298" y="17011"/>
                </a:cubicBezTo>
                <a:cubicBezTo>
                  <a:pt x="18524" y="14625"/>
                  <a:pt x="17722" y="12204"/>
                  <a:pt x="15882" y="10408"/>
                </a:cubicBezTo>
                <a:lnTo>
                  <a:pt x="15847" y="10373"/>
                </a:lnTo>
                <a:cubicBezTo>
                  <a:pt x="15521" y="10074"/>
                  <a:pt x="15152" y="9783"/>
                  <a:pt x="14747" y="9493"/>
                </a:cubicBezTo>
                <a:cubicBezTo>
                  <a:pt x="12798" y="8228"/>
                  <a:pt x="10381" y="7580"/>
                  <a:pt x="7629" y="7580"/>
                </a:cubicBezTo>
                <a:cubicBezTo>
                  <a:pt x="6701" y="7580"/>
                  <a:pt x="5735" y="7653"/>
                  <a:pt x="4737" y="7802"/>
                </a:cubicBezTo>
                <a:cubicBezTo>
                  <a:pt x="3196" y="8022"/>
                  <a:pt x="1576" y="8463"/>
                  <a:pt x="0" y="9017"/>
                </a:cubicBezTo>
                <a:lnTo>
                  <a:pt x="0" y="9123"/>
                </a:lnTo>
                <a:cubicBezTo>
                  <a:pt x="845" y="8832"/>
                  <a:pt x="1726" y="8533"/>
                  <a:pt x="2606" y="8313"/>
                </a:cubicBezTo>
                <a:lnTo>
                  <a:pt x="2606" y="8427"/>
                </a:lnTo>
                <a:cubicBezTo>
                  <a:pt x="2351" y="9123"/>
                  <a:pt x="2095" y="9854"/>
                  <a:pt x="1840" y="10628"/>
                </a:cubicBezTo>
                <a:cubicBezTo>
                  <a:pt x="1215" y="10778"/>
                  <a:pt x="625" y="10954"/>
                  <a:pt x="0" y="11174"/>
                </a:cubicBezTo>
                <a:lnTo>
                  <a:pt x="0" y="11253"/>
                </a:lnTo>
                <a:cubicBezTo>
                  <a:pt x="590" y="11068"/>
                  <a:pt x="1215" y="10884"/>
                  <a:pt x="1796" y="10699"/>
                </a:cubicBezTo>
                <a:lnTo>
                  <a:pt x="1796" y="10699"/>
                </a:lnTo>
                <a:cubicBezTo>
                  <a:pt x="1541" y="11473"/>
                  <a:pt x="1250" y="12204"/>
                  <a:pt x="880" y="12935"/>
                </a:cubicBezTo>
                <a:cubicBezTo>
                  <a:pt x="590" y="13014"/>
                  <a:pt x="299" y="13120"/>
                  <a:pt x="0" y="13199"/>
                </a:cubicBezTo>
                <a:lnTo>
                  <a:pt x="0" y="13305"/>
                </a:lnTo>
                <a:cubicBezTo>
                  <a:pt x="299" y="13199"/>
                  <a:pt x="555" y="13120"/>
                  <a:pt x="845" y="13049"/>
                </a:cubicBezTo>
                <a:lnTo>
                  <a:pt x="845" y="13049"/>
                </a:lnTo>
                <a:cubicBezTo>
                  <a:pt x="590" y="13595"/>
                  <a:pt x="299" y="14115"/>
                  <a:pt x="0" y="14625"/>
                </a:cubicBezTo>
                <a:lnTo>
                  <a:pt x="0" y="14775"/>
                </a:lnTo>
                <a:cubicBezTo>
                  <a:pt x="370" y="14220"/>
                  <a:pt x="660" y="13639"/>
                  <a:pt x="960" y="13014"/>
                </a:cubicBezTo>
                <a:cubicBezTo>
                  <a:pt x="1911" y="12759"/>
                  <a:pt x="2861" y="12539"/>
                  <a:pt x="3821" y="12424"/>
                </a:cubicBezTo>
                <a:lnTo>
                  <a:pt x="3821" y="12424"/>
                </a:lnTo>
                <a:cubicBezTo>
                  <a:pt x="3451" y="13155"/>
                  <a:pt x="3046" y="13895"/>
                  <a:pt x="2606" y="14555"/>
                </a:cubicBezTo>
                <a:cubicBezTo>
                  <a:pt x="2351" y="14625"/>
                  <a:pt x="2131" y="14660"/>
                  <a:pt x="1875" y="14696"/>
                </a:cubicBezTo>
                <a:cubicBezTo>
                  <a:pt x="1250" y="14845"/>
                  <a:pt x="625" y="14995"/>
                  <a:pt x="0" y="15136"/>
                </a:cubicBezTo>
                <a:lnTo>
                  <a:pt x="0" y="15215"/>
                </a:lnTo>
                <a:cubicBezTo>
                  <a:pt x="845" y="14995"/>
                  <a:pt x="1690" y="14810"/>
                  <a:pt x="2571" y="14660"/>
                </a:cubicBezTo>
                <a:lnTo>
                  <a:pt x="2571" y="14660"/>
                </a:lnTo>
                <a:cubicBezTo>
                  <a:pt x="2131" y="15286"/>
                  <a:pt x="1655" y="15911"/>
                  <a:pt x="1101" y="16456"/>
                </a:cubicBezTo>
                <a:cubicBezTo>
                  <a:pt x="740" y="16536"/>
                  <a:pt x="370" y="16606"/>
                  <a:pt x="0" y="16677"/>
                </a:cubicBezTo>
                <a:lnTo>
                  <a:pt x="0" y="16756"/>
                </a:lnTo>
                <a:cubicBezTo>
                  <a:pt x="335" y="16677"/>
                  <a:pt x="660" y="16606"/>
                  <a:pt x="995" y="16571"/>
                </a:cubicBezTo>
                <a:lnTo>
                  <a:pt x="995" y="16571"/>
                </a:lnTo>
                <a:cubicBezTo>
                  <a:pt x="995" y="16606"/>
                  <a:pt x="960" y="16606"/>
                  <a:pt x="916" y="16641"/>
                </a:cubicBezTo>
                <a:cubicBezTo>
                  <a:pt x="625" y="16941"/>
                  <a:pt x="335" y="17231"/>
                  <a:pt x="0" y="17522"/>
                </a:cubicBezTo>
                <a:lnTo>
                  <a:pt x="0" y="17636"/>
                </a:lnTo>
                <a:cubicBezTo>
                  <a:pt x="335" y="17337"/>
                  <a:pt x="660" y="17011"/>
                  <a:pt x="995" y="16721"/>
                </a:cubicBezTo>
                <a:cubicBezTo>
                  <a:pt x="1030" y="16641"/>
                  <a:pt x="1101" y="16606"/>
                  <a:pt x="1136" y="16536"/>
                </a:cubicBezTo>
                <a:cubicBezTo>
                  <a:pt x="2131" y="16386"/>
                  <a:pt x="3117" y="16280"/>
                  <a:pt x="4111" y="16236"/>
                </a:cubicBezTo>
                <a:lnTo>
                  <a:pt x="4111" y="16236"/>
                </a:lnTo>
                <a:cubicBezTo>
                  <a:pt x="4041" y="16351"/>
                  <a:pt x="3927" y="16421"/>
                  <a:pt x="3856" y="16536"/>
                </a:cubicBezTo>
                <a:cubicBezTo>
                  <a:pt x="3337" y="17046"/>
                  <a:pt x="2826" y="17487"/>
                  <a:pt x="2315" y="17962"/>
                </a:cubicBezTo>
                <a:cubicBezTo>
                  <a:pt x="1541" y="17997"/>
                  <a:pt x="775" y="18041"/>
                  <a:pt x="0" y="18147"/>
                </a:cubicBezTo>
                <a:lnTo>
                  <a:pt x="0" y="18217"/>
                </a:lnTo>
                <a:cubicBezTo>
                  <a:pt x="740" y="18147"/>
                  <a:pt x="1470" y="18076"/>
                  <a:pt x="2201" y="18041"/>
                </a:cubicBezTo>
                <a:lnTo>
                  <a:pt x="2201" y="18041"/>
                </a:lnTo>
                <a:cubicBezTo>
                  <a:pt x="1576" y="18622"/>
                  <a:pt x="916" y="19142"/>
                  <a:pt x="255" y="19652"/>
                </a:cubicBezTo>
                <a:lnTo>
                  <a:pt x="0" y="19652"/>
                </a:lnTo>
                <a:lnTo>
                  <a:pt x="0" y="19723"/>
                </a:lnTo>
                <a:lnTo>
                  <a:pt x="150" y="19723"/>
                </a:lnTo>
                <a:cubicBezTo>
                  <a:pt x="114" y="19758"/>
                  <a:pt x="35" y="19802"/>
                  <a:pt x="0" y="19837"/>
                </a:cubicBezTo>
                <a:lnTo>
                  <a:pt x="0" y="19943"/>
                </a:lnTo>
                <a:cubicBezTo>
                  <a:pt x="114" y="19872"/>
                  <a:pt x="185" y="19802"/>
                  <a:pt x="299" y="19723"/>
                </a:cubicBezTo>
                <a:cubicBezTo>
                  <a:pt x="1321" y="19723"/>
                  <a:pt x="2351" y="19758"/>
                  <a:pt x="3337" y="19837"/>
                </a:cubicBezTo>
                <a:cubicBezTo>
                  <a:pt x="2676" y="20348"/>
                  <a:pt x="2016" y="20823"/>
                  <a:pt x="1321" y="21343"/>
                </a:cubicBezTo>
                <a:cubicBezTo>
                  <a:pt x="880" y="21299"/>
                  <a:pt x="440" y="21263"/>
                  <a:pt x="0" y="21263"/>
                </a:cubicBezTo>
                <a:lnTo>
                  <a:pt x="0" y="21343"/>
                </a:lnTo>
                <a:cubicBezTo>
                  <a:pt x="405" y="21343"/>
                  <a:pt x="810" y="21378"/>
                  <a:pt x="1215" y="21413"/>
                </a:cubicBezTo>
                <a:cubicBezTo>
                  <a:pt x="916" y="21633"/>
                  <a:pt x="590" y="21889"/>
                  <a:pt x="255" y="22109"/>
                </a:cubicBezTo>
                <a:cubicBezTo>
                  <a:pt x="185" y="22144"/>
                  <a:pt x="79" y="22223"/>
                  <a:pt x="0" y="22293"/>
                </a:cubicBezTo>
                <a:lnTo>
                  <a:pt x="0" y="22399"/>
                </a:lnTo>
                <a:cubicBezTo>
                  <a:pt x="114" y="22329"/>
                  <a:pt x="220" y="22258"/>
                  <a:pt x="299" y="22179"/>
                </a:cubicBezTo>
                <a:cubicBezTo>
                  <a:pt x="660" y="21924"/>
                  <a:pt x="1030" y="21668"/>
                  <a:pt x="1356" y="21413"/>
                </a:cubicBezTo>
                <a:cubicBezTo>
                  <a:pt x="2386" y="21519"/>
                  <a:pt x="3416" y="21633"/>
                  <a:pt x="4481" y="21818"/>
                </a:cubicBezTo>
                <a:cubicBezTo>
                  <a:pt x="4332" y="21924"/>
                  <a:pt x="4182" y="22038"/>
                  <a:pt x="4076" y="22144"/>
                </a:cubicBezTo>
                <a:cubicBezTo>
                  <a:pt x="3636" y="22443"/>
                  <a:pt x="3196" y="22769"/>
                  <a:pt x="2791" y="23103"/>
                </a:cubicBezTo>
                <a:cubicBezTo>
                  <a:pt x="1840" y="22989"/>
                  <a:pt x="880" y="22883"/>
                  <a:pt x="0" y="22804"/>
                </a:cubicBezTo>
                <a:lnTo>
                  <a:pt x="0" y="22919"/>
                </a:lnTo>
                <a:cubicBezTo>
                  <a:pt x="880" y="22989"/>
                  <a:pt x="1761" y="23059"/>
                  <a:pt x="2676" y="23174"/>
                </a:cubicBezTo>
                <a:cubicBezTo>
                  <a:pt x="2060" y="23614"/>
                  <a:pt x="1435" y="24054"/>
                  <a:pt x="810" y="24494"/>
                </a:cubicBezTo>
                <a:cubicBezTo>
                  <a:pt x="555" y="24459"/>
                  <a:pt x="255" y="24459"/>
                  <a:pt x="0" y="24424"/>
                </a:cubicBezTo>
                <a:lnTo>
                  <a:pt x="0" y="24494"/>
                </a:lnTo>
                <a:cubicBezTo>
                  <a:pt x="220" y="24530"/>
                  <a:pt x="475" y="24530"/>
                  <a:pt x="696" y="24565"/>
                </a:cubicBezTo>
                <a:cubicBezTo>
                  <a:pt x="475" y="24715"/>
                  <a:pt x="220" y="24864"/>
                  <a:pt x="0" y="25040"/>
                </a:cubicBezTo>
                <a:lnTo>
                  <a:pt x="0" y="25155"/>
                </a:lnTo>
                <a:cubicBezTo>
                  <a:pt x="299" y="24935"/>
                  <a:pt x="555" y="24750"/>
                  <a:pt x="845" y="24565"/>
                </a:cubicBezTo>
                <a:cubicBezTo>
                  <a:pt x="1400" y="24600"/>
                  <a:pt x="1946" y="24679"/>
                  <a:pt x="2500" y="24715"/>
                </a:cubicBezTo>
                <a:cubicBezTo>
                  <a:pt x="2861" y="24750"/>
                  <a:pt x="3231" y="24785"/>
                  <a:pt x="3557" y="24820"/>
                </a:cubicBezTo>
                <a:cubicBezTo>
                  <a:pt x="2941" y="25260"/>
                  <a:pt x="2315" y="25701"/>
                  <a:pt x="1655" y="26141"/>
                </a:cubicBezTo>
                <a:cubicBezTo>
                  <a:pt x="1065" y="26106"/>
                  <a:pt x="519" y="26070"/>
                  <a:pt x="0" y="26000"/>
                </a:cubicBezTo>
                <a:lnTo>
                  <a:pt x="0" y="26106"/>
                </a:lnTo>
                <a:cubicBezTo>
                  <a:pt x="475" y="26141"/>
                  <a:pt x="995" y="26185"/>
                  <a:pt x="1541" y="26220"/>
                </a:cubicBezTo>
                <a:cubicBezTo>
                  <a:pt x="1030" y="26581"/>
                  <a:pt x="519" y="26916"/>
                  <a:pt x="0" y="27241"/>
                </a:cubicBezTo>
                <a:lnTo>
                  <a:pt x="0" y="27356"/>
                </a:lnTo>
                <a:cubicBezTo>
                  <a:pt x="555" y="26986"/>
                  <a:pt x="1136" y="26625"/>
                  <a:pt x="1690" y="26220"/>
                </a:cubicBezTo>
                <a:cubicBezTo>
                  <a:pt x="2536" y="26290"/>
                  <a:pt x="3416" y="26326"/>
                  <a:pt x="4332" y="26361"/>
                </a:cubicBezTo>
                <a:cubicBezTo>
                  <a:pt x="3742" y="26801"/>
                  <a:pt x="3161" y="27206"/>
                  <a:pt x="2571" y="27646"/>
                </a:cubicBezTo>
                <a:cubicBezTo>
                  <a:pt x="1726" y="27576"/>
                  <a:pt x="845" y="27541"/>
                  <a:pt x="0" y="27461"/>
                </a:cubicBezTo>
                <a:lnTo>
                  <a:pt x="0" y="27541"/>
                </a:lnTo>
                <a:cubicBezTo>
                  <a:pt x="810" y="27611"/>
                  <a:pt x="1655" y="27681"/>
                  <a:pt x="2456" y="27726"/>
                </a:cubicBezTo>
                <a:cubicBezTo>
                  <a:pt x="1911" y="28122"/>
                  <a:pt x="1321" y="28527"/>
                  <a:pt x="740" y="28967"/>
                </a:cubicBezTo>
                <a:cubicBezTo>
                  <a:pt x="519" y="28932"/>
                  <a:pt x="299" y="28896"/>
                  <a:pt x="35" y="28896"/>
                </a:cubicBezTo>
                <a:lnTo>
                  <a:pt x="0" y="28861"/>
                </a:lnTo>
                <a:lnTo>
                  <a:pt x="0" y="28967"/>
                </a:lnTo>
                <a:lnTo>
                  <a:pt x="35" y="28967"/>
                </a:lnTo>
                <a:cubicBezTo>
                  <a:pt x="220" y="28967"/>
                  <a:pt x="440" y="29002"/>
                  <a:pt x="625" y="29046"/>
                </a:cubicBezTo>
                <a:cubicBezTo>
                  <a:pt x="440" y="29187"/>
                  <a:pt x="220" y="29337"/>
                  <a:pt x="0" y="29486"/>
                </a:cubicBezTo>
                <a:lnTo>
                  <a:pt x="0" y="29592"/>
                </a:lnTo>
                <a:cubicBezTo>
                  <a:pt x="255" y="29407"/>
                  <a:pt x="519" y="29222"/>
                  <a:pt x="775" y="29046"/>
                </a:cubicBezTo>
                <a:cubicBezTo>
                  <a:pt x="1655" y="29152"/>
                  <a:pt x="2536" y="29222"/>
                  <a:pt x="3416" y="29266"/>
                </a:cubicBezTo>
                <a:cubicBezTo>
                  <a:pt x="2826" y="29777"/>
                  <a:pt x="2236" y="30252"/>
                  <a:pt x="1655" y="30763"/>
                </a:cubicBezTo>
                <a:cubicBezTo>
                  <a:pt x="1101" y="30692"/>
                  <a:pt x="555" y="30622"/>
                  <a:pt x="0" y="30543"/>
                </a:cubicBezTo>
                <a:lnTo>
                  <a:pt x="0" y="30657"/>
                </a:lnTo>
                <a:cubicBezTo>
                  <a:pt x="519" y="30728"/>
                  <a:pt x="1030" y="30807"/>
                  <a:pt x="1541" y="30842"/>
                </a:cubicBezTo>
                <a:cubicBezTo>
                  <a:pt x="1470" y="30913"/>
                  <a:pt x="1356" y="30983"/>
                  <a:pt x="1285" y="31062"/>
                </a:cubicBezTo>
                <a:lnTo>
                  <a:pt x="1435" y="31062"/>
                </a:lnTo>
                <a:cubicBezTo>
                  <a:pt x="1506" y="30983"/>
                  <a:pt x="1576" y="30913"/>
                  <a:pt x="1655" y="30842"/>
                </a:cubicBezTo>
                <a:cubicBezTo>
                  <a:pt x="2236" y="30913"/>
                  <a:pt x="2791" y="30983"/>
                  <a:pt x="3381" y="31027"/>
                </a:cubicBezTo>
                <a:cubicBezTo>
                  <a:pt x="3636" y="31027"/>
                  <a:pt x="3927" y="31062"/>
                  <a:pt x="4182" y="31062"/>
                </a:cubicBezTo>
                <a:lnTo>
                  <a:pt x="5538" y="31062"/>
                </a:lnTo>
                <a:cubicBezTo>
                  <a:pt x="5212" y="31027"/>
                  <a:pt x="4877" y="31027"/>
                  <a:pt x="4516" y="30983"/>
                </a:cubicBezTo>
                <a:cubicBezTo>
                  <a:pt x="5098" y="30437"/>
                  <a:pt x="5652" y="29882"/>
                  <a:pt x="6198" y="29337"/>
                </a:cubicBezTo>
                <a:lnTo>
                  <a:pt x="8804" y="29337"/>
                </a:lnTo>
                <a:cubicBezTo>
                  <a:pt x="8443" y="29812"/>
                  <a:pt x="8038" y="30252"/>
                  <a:pt x="7668" y="30728"/>
                </a:cubicBezTo>
                <a:cubicBezTo>
                  <a:pt x="7563" y="30842"/>
                  <a:pt x="7483" y="30948"/>
                  <a:pt x="7413" y="31062"/>
                </a:cubicBezTo>
                <a:lnTo>
                  <a:pt x="7519" y="31062"/>
                </a:lnTo>
                <a:cubicBezTo>
                  <a:pt x="7598" y="30948"/>
                  <a:pt x="7668" y="30877"/>
                  <a:pt x="7739" y="30807"/>
                </a:cubicBezTo>
                <a:cubicBezTo>
                  <a:pt x="8108" y="30287"/>
                  <a:pt x="8513" y="29812"/>
                  <a:pt x="8918" y="29337"/>
                </a:cubicBezTo>
                <a:cubicBezTo>
                  <a:pt x="9720" y="29337"/>
                  <a:pt x="10530" y="29372"/>
                  <a:pt x="11340" y="29407"/>
                </a:cubicBezTo>
                <a:cubicBezTo>
                  <a:pt x="10970" y="29926"/>
                  <a:pt x="10644" y="30437"/>
                  <a:pt x="10309" y="30913"/>
                </a:cubicBezTo>
                <a:cubicBezTo>
                  <a:pt x="10274" y="30948"/>
                  <a:pt x="10239" y="31027"/>
                  <a:pt x="10204" y="31062"/>
                </a:cubicBezTo>
                <a:lnTo>
                  <a:pt x="10309" y="31062"/>
                </a:lnTo>
                <a:cubicBezTo>
                  <a:pt x="10345" y="31027"/>
                  <a:pt x="10345" y="30983"/>
                  <a:pt x="10380" y="30948"/>
                </a:cubicBezTo>
                <a:cubicBezTo>
                  <a:pt x="10714" y="30472"/>
                  <a:pt x="11084" y="29926"/>
                  <a:pt x="11445" y="29407"/>
                </a:cubicBezTo>
                <a:cubicBezTo>
                  <a:pt x="12326" y="29486"/>
                  <a:pt x="13206" y="29592"/>
                  <a:pt x="14086" y="29742"/>
                </a:cubicBezTo>
                <a:cubicBezTo>
                  <a:pt x="13796" y="30182"/>
                  <a:pt x="13541" y="30622"/>
                  <a:pt x="13320" y="31062"/>
                </a:cubicBezTo>
                <a:lnTo>
                  <a:pt x="13391" y="31062"/>
                </a:lnTo>
                <a:cubicBezTo>
                  <a:pt x="13646" y="30622"/>
                  <a:pt x="13901" y="30182"/>
                  <a:pt x="14166" y="29742"/>
                </a:cubicBezTo>
                <a:cubicBezTo>
                  <a:pt x="15301" y="29926"/>
                  <a:pt x="16402" y="30217"/>
                  <a:pt x="17423" y="30587"/>
                </a:cubicBezTo>
                <a:cubicBezTo>
                  <a:pt x="17353" y="30728"/>
                  <a:pt x="17247" y="30913"/>
                  <a:pt x="17168" y="31062"/>
                </a:cubicBezTo>
                <a:lnTo>
                  <a:pt x="17247" y="31062"/>
                </a:lnTo>
                <a:cubicBezTo>
                  <a:pt x="17353" y="30913"/>
                  <a:pt x="17423" y="30763"/>
                  <a:pt x="17538" y="30622"/>
                </a:cubicBezTo>
                <a:cubicBezTo>
                  <a:pt x="17943" y="30728"/>
                  <a:pt x="18347" y="30913"/>
                  <a:pt x="18788" y="31062"/>
                </a:cubicBezTo>
                <a:lnTo>
                  <a:pt x="19008" y="31062"/>
                </a:lnTo>
                <a:cubicBezTo>
                  <a:pt x="18524" y="30877"/>
                  <a:pt x="18048" y="30692"/>
                  <a:pt x="17573" y="30543"/>
                </a:cubicBezTo>
                <a:cubicBezTo>
                  <a:pt x="17573" y="30508"/>
                  <a:pt x="17608" y="30472"/>
                  <a:pt x="17608" y="30472"/>
                </a:cubicBezTo>
                <a:cubicBezTo>
                  <a:pt x="17978" y="29847"/>
                  <a:pt x="18383" y="29152"/>
                  <a:pt x="18823" y="28527"/>
                </a:cubicBezTo>
                <a:cubicBezTo>
                  <a:pt x="19888" y="28896"/>
                  <a:pt x="20909" y="29337"/>
                  <a:pt x="21904" y="29847"/>
                </a:cubicBezTo>
                <a:cubicBezTo>
                  <a:pt x="21605" y="30217"/>
                  <a:pt x="21314" y="30622"/>
                  <a:pt x="21024" y="31062"/>
                </a:cubicBezTo>
                <a:lnTo>
                  <a:pt x="21130" y="31062"/>
                </a:lnTo>
                <a:cubicBezTo>
                  <a:pt x="21385" y="30657"/>
                  <a:pt x="21684" y="30252"/>
                  <a:pt x="21975" y="29882"/>
                </a:cubicBezTo>
                <a:cubicBezTo>
                  <a:pt x="22705" y="30252"/>
                  <a:pt x="23445" y="30657"/>
                  <a:pt x="24176" y="31062"/>
                </a:cubicBezTo>
                <a:lnTo>
                  <a:pt x="24361" y="31062"/>
                </a:lnTo>
                <a:cubicBezTo>
                  <a:pt x="23586" y="30622"/>
                  <a:pt x="22820" y="30217"/>
                  <a:pt x="22010" y="29812"/>
                </a:cubicBezTo>
                <a:cubicBezTo>
                  <a:pt x="22450" y="29222"/>
                  <a:pt x="22926" y="28712"/>
                  <a:pt x="23445" y="28342"/>
                </a:cubicBezTo>
                <a:cubicBezTo>
                  <a:pt x="24396" y="28861"/>
                  <a:pt x="25311" y="29442"/>
                  <a:pt x="26227" y="30032"/>
                </a:cubicBezTo>
                <a:cubicBezTo>
                  <a:pt x="25901" y="30323"/>
                  <a:pt x="25611" y="30692"/>
                  <a:pt x="25311" y="31062"/>
                </a:cubicBezTo>
                <a:lnTo>
                  <a:pt x="25426" y="31062"/>
                </a:lnTo>
                <a:cubicBezTo>
                  <a:pt x="25681" y="30692"/>
                  <a:pt x="26007" y="30367"/>
                  <a:pt x="26306" y="30067"/>
                </a:cubicBezTo>
                <a:cubicBezTo>
                  <a:pt x="26526" y="30217"/>
                  <a:pt x="26711" y="30323"/>
                  <a:pt x="26887" y="30472"/>
                </a:cubicBezTo>
                <a:cubicBezTo>
                  <a:pt x="27222" y="30657"/>
                  <a:pt x="27512" y="30877"/>
                  <a:pt x="27847" y="31062"/>
                </a:cubicBezTo>
                <a:lnTo>
                  <a:pt x="27988" y="31062"/>
                </a:lnTo>
                <a:cubicBezTo>
                  <a:pt x="27627" y="30842"/>
                  <a:pt x="27292" y="30622"/>
                  <a:pt x="26967" y="30402"/>
                </a:cubicBezTo>
                <a:cubicBezTo>
                  <a:pt x="26746" y="30252"/>
                  <a:pt x="26562" y="30147"/>
                  <a:pt x="26377" y="30032"/>
                </a:cubicBezTo>
                <a:cubicBezTo>
                  <a:pt x="26597" y="29812"/>
                  <a:pt x="26817" y="29662"/>
                  <a:pt x="27037" y="29486"/>
                </a:cubicBezTo>
                <a:cubicBezTo>
                  <a:pt x="27107" y="29522"/>
                  <a:pt x="27187" y="29557"/>
                  <a:pt x="27257" y="29592"/>
                </a:cubicBezTo>
                <a:cubicBezTo>
                  <a:pt x="28032" y="30103"/>
                  <a:pt x="28833" y="30587"/>
                  <a:pt x="29678" y="31062"/>
                </a:cubicBezTo>
                <a:lnTo>
                  <a:pt x="29828" y="31062"/>
                </a:lnTo>
                <a:cubicBezTo>
                  <a:pt x="28983" y="30587"/>
                  <a:pt x="28137" y="30032"/>
                  <a:pt x="27292" y="29522"/>
                </a:cubicBezTo>
                <a:cubicBezTo>
                  <a:pt x="27222" y="29522"/>
                  <a:pt x="27187" y="29486"/>
                  <a:pt x="27151" y="29442"/>
                </a:cubicBezTo>
                <a:cubicBezTo>
                  <a:pt x="27328" y="29337"/>
                  <a:pt x="27512" y="29222"/>
                  <a:pt x="27733" y="29117"/>
                </a:cubicBezTo>
                <a:cubicBezTo>
                  <a:pt x="28692" y="29627"/>
                  <a:pt x="29643" y="30182"/>
                  <a:pt x="30629" y="30657"/>
                </a:cubicBezTo>
                <a:cubicBezTo>
                  <a:pt x="30453" y="30807"/>
                  <a:pt x="30303" y="30913"/>
                  <a:pt x="30154" y="31062"/>
                </a:cubicBezTo>
                <a:lnTo>
                  <a:pt x="30303" y="31062"/>
                </a:lnTo>
                <a:cubicBezTo>
                  <a:pt x="30409" y="30948"/>
                  <a:pt x="30559" y="30807"/>
                  <a:pt x="30708" y="30692"/>
                </a:cubicBezTo>
                <a:cubicBezTo>
                  <a:pt x="30964" y="30842"/>
                  <a:pt x="31219" y="30948"/>
                  <a:pt x="31474" y="31062"/>
                </a:cubicBezTo>
                <a:lnTo>
                  <a:pt x="31659" y="31062"/>
                </a:lnTo>
                <a:cubicBezTo>
                  <a:pt x="31369" y="30913"/>
                  <a:pt x="31069" y="30807"/>
                  <a:pt x="30779" y="30657"/>
                </a:cubicBezTo>
                <a:cubicBezTo>
                  <a:pt x="30849" y="30622"/>
                  <a:pt x="30928" y="30543"/>
                  <a:pt x="30964" y="30508"/>
                </a:cubicBezTo>
                <a:cubicBezTo>
                  <a:pt x="31069" y="30437"/>
                  <a:pt x="31219" y="30367"/>
                  <a:pt x="31333" y="30287"/>
                </a:cubicBezTo>
                <a:cubicBezTo>
                  <a:pt x="32029" y="30587"/>
                  <a:pt x="32724" y="30842"/>
                  <a:pt x="33420" y="31062"/>
                </a:cubicBezTo>
                <a:lnTo>
                  <a:pt x="33754" y="31062"/>
                </a:lnTo>
                <a:cubicBezTo>
                  <a:pt x="32944" y="30842"/>
                  <a:pt x="32170" y="30543"/>
                  <a:pt x="31439" y="30252"/>
                </a:cubicBezTo>
                <a:cubicBezTo>
                  <a:pt x="31624" y="30147"/>
                  <a:pt x="31844" y="30067"/>
                  <a:pt x="32064" y="29962"/>
                </a:cubicBezTo>
                <a:cubicBezTo>
                  <a:pt x="32980" y="30252"/>
                  <a:pt x="33895" y="30508"/>
                  <a:pt x="34811" y="30692"/>
                </a:cubicBezTo>
                <a:cubicBezTo>
                  <a:pt x="34705" y="30807"/>
                  <a:pt x="34591" y="30913"/>
                  <a:pt x="34485" y="31062"/>
                </a:cubicBezTo>
                <a:lnTo>
                  <a:pt x="34591" y="31062"/>
                </a:lnTo>
                <a:cubicBezTo>
                  <a:pt x="34705" y="30948"/>
                  <a:pt x="34811" y="30807"/>
                  <a:pt x="34925" y="30692"/>
                </a:cubicBezTo>
                <a:cubicBezTo>
                  <a:pt x="35691" y="30842"/>
                  <a:pt x="36466" y="30948"/>
                  <a:pt x="37232" y="30983"/>
                </a:cubicBezTo>
                <a:cubicBezTo>
                  <a:pt x="37417" y="30983"/>
                  <a:pt x="37567" y="30983"/>
                  <a:pt x="37716" y="31027"/>
                </a:cubicBezTo>
                <a:lnTo>
                  <a:pt x="37672" y="31062"/>
                </a:lnTo>
                <a:lnTo>
                  <a:pt x="37787" y="31062"/>
                </a:lnTo>
                <a:cubicBezTo>
                  <a:pt x="37787" y="31062"/>
                  <a:pt x="37787" y="31027"/>
                  <a:pt x="37822" y="31027"/>
                </a:cubicBezTo>
                <a:cubicBezTo>
                  <a:pt x="38077" y="31027"/>
                  <a:pt x="38332" y="31062"/>
                  <a:pt x="38597" y="31062"/>
                </a:cubicBezTo>
                <a:lnTo>
                  <a:pt x="40463" y="31062"/>
                </a:lnTo>
                <a:cubicBezTo>
                  <a:pt x="39618" y="31027"/>
                  <a:pt x="38737" y="30983"/>
                  <a:pt x="37857" y="30948"/>
                </a:cubicBezTo>
                <a:cubicBezTo>
                  <a:pt x="38007" y="30728"/>
                  <a:pt x="38112" y="30508"/>
                  <a:pt x="38262" y="30287"/>
                </a:cubicBezTo>
                <a:lnTo>
                  <a:pt x="39917" y="30287"/>
                </a:lnTo>
                <a:cubicBezTo>
                  <a:pt x="40357" y="30252"/>
                  <a:pt x="40798" y="30252"/>
                  <a:pt x="41238" y="30252"/>
                </a:cubicBezTo>
                <a:cubicBezTo>
                  <a:pt x="41123" y="30543"/>
                  <a:pt x="41018" y="30807"/>
                  <a:pt x="40868" y="31062"/>
                </a:cubicBezTo>
                <a:lnTo>
                  <a:pt x="40974" y="31062"/>
                </a:lnTo>
                <a:cubicBezTo>
                  <a:pt x="41088" y="30807"/>
                  <a:pt x="41194" y="30543"/>
                  <a:pt x="41343" y="30252"/>
                </a:cubicBezTo>
                <a:cubicBezTo>
                  <a:pt x="42373" y="30252"/>
                  <a:pt x="43439" y="30252"/>
                  <a:pt x="44460" y="30217"/>
                </a:cubicBezTo>
                <a:lnTo>
                  <a:pt x="44460" y="30217"/>
                </a:lnTo>
                <a:cubicBezTo>
                  <a:pt x="44354" y="30472"/>
                  <a:pt x="44240" y="30763"/>
                  <a:pt x="44134" y="31062"/>
                </a:cubicBezTo>
                <a:lnTo>
                  <a:pt x="44205" y="31062"/>
                </a:lnTo>
                <a:cubicBezTo>
                  <a:pt x="44354" y="30763"/>
                  <a:pt x="44460" y="30472"/>
                  <a:pt x="44574" y="30217"/>
                </a:cubicBezTo>
                <a:cubicBezTo>
                  <a:pt x="45596" y="30147"/>
                  <a:pt x="46626" y="30103"/>
                  <a:pt x="47656" y="29997"/>
                </a:cubicBezTo>
                <a:lnTo>
                  <a:pt x="47656" y="29997"/>
                </a:lnTo>
                <a:lnTo>
                  <a:pt x="47321" y="30983"/>
                </a:lnTo>
                <a:cubicBezTo>
                  <a:pt x="46960" y="31027"/>
                  <a:pt x="46555" y="31027"/>
                  <a:pt x="46186" y="31062"/>
                </a:cubicBezTo>
                <a:lnTo>
                  <a:pt x="47471" y="31062"/>
                </a:lnTo>
                <a:cubicBezTo>
                  <a:pt x="48457" y="30983"/>
                  <a:pt x="49487" y="30842"/>
                  <a:pt x="50482" y="30657"/>
                </a:cubicBezTo>
                <a:lnTo>
                  <a:pt x="50482" y="30657"/>
                </a:lnTo>
                <a:cubicBezTo>
                  <a:pt x="50482" y="30807"/>
                  <a:pt x="50438" y="30913"/>
                  <a:pt x="50403" y="31062"/>
                </a:cubicBezTo>
                <a:lnTo>
                  <a:pt x="50482" y="31062"/>
                </a:lnTo>
                <a:cubicBezTo>
                  <a:pt x="50517" y="30913"/>
                  <a:pt x="50552" y="30807"/>
                  <a:pt x="50588" y="30657"/>
                </a:cubicBezTo>
                <a:cubicBezTo>
                  <a:pt x="51538" y="30472"/>
                  <a:pt x="52498" y="30252"/>
                  <a:pt x="53484" y="29997"/>
                </a:cubicBezTo>
                <a:lnTo>
                  <a:pt x="53484" y="29997"/>
                </a:lnTo>
                <a:cubicBezTo>
                  <a:pt x="53449" y="30367"/>
                  <a:pt x="53414" y="30692"/>
                  <a:pt x="53378" y="31062"/>
                </a:cubicBezTo>
                <a:lnTo>
                  <a:pt x="53484" y="31062"/>
                </a:lnTo>
                <a:cubicBezTo>
                  <a:pt x="53484" y="30692"/>
                  <a:pt x="53519" y="30323"/>
                  <a:pt x="53563" y="29962"/>
                </a:cubicBezTo>
                <a:cubicBezTo>
                  <a:pt x="54109" y="29812"/>
                  <a:pt x="54699" y="29627"/>
                  <a:pt x="55245" y="29442"/>
                </a:cubicBezTo>
                <a:cubicBezTo>
                  <a:pt x="55764" y="29266"/>
                  <a:pt x="56275" y="29081"/>
                  <a:pt x="56750" y="28896"/>
                </a:cubicBezTo>
                <a:cubicBezTo>
                  <a:pt x="56786" y="29372"/>
                  <a:pt x="56821" y="29847"/>
                  <a:pt x="56821" y="30323"/>
                </a:cubicBezTo>
                <a:cubicBezTo>
                  <a:pt x="56275" y="30508"/>
                  <a:pt x="55720" y="30657"/>
                  <a:pt x="55174" y="30807"/>
                </a:cubicBezTo>
                <a:cubicBezTo>
                  <a:pt x="54840" y="30913"/>
                  <a:pt x="54514" y="30983"/>
                  <a:pt x="54180" y="31062"/>
                </a:cubicBezTo>
                <a:lnTo>
                  <a:pt x="54549" y="31062"/>
                </a:lnTo>
                <a:cubicBezTo>
                  <a:pt x="54734" y="30983"/>
                  <a:pt x="54954" y="30948"/>
                  <a:pt x="55174" y="30877"/>
                </a:cubicBezTo>
                <a:cubicBezTo>
                  <a:pt x="55720" y="30728"/>
                  <a:pt x="56275" y="30587"/>
                  <a:pt x="56821" y="30437"/>
                </a:cubicBezTo>
                <a:lnTo>
                  <a:pt x="56821" y="31062"/>
                </a:lnTo>
                <a:lnTo>
                  <a:pt x="56935" y="31062"/>
                </a:lnTo>
                <a:cubicBezTo>
                  <a:pt x="56935" y="30842"/>
                  <a:pt x="56935" y="30622"/>
                  <a:pt x="56900" y="30402"/>
                </a:cubicBezTo>
                <a:cubicBezTo>
                  <a:pt x="58071" y="30067"/>
                  <a:pt x="59171" y="29742"/>
                  <a:pt x="60237" y="29372"/>
                </a:cubicBezTo>
                <a:cubicBezTo>
                  <a:pt x="60307" y="29926"/>
                  <a:pt x="60386" y="30437"/>
                  <a:pt x="60422" y="30983"/>
                </a:cubicBezTo>
                <a:cubicBezTo>
                  <a:pt x="60307" y="31027"/>
                  <a:pt x="60201" y="31027"/>
                  <a:pt x="60122" y="31062"/>
                </a:cubicBezTo>
                <a:lnTo>
                  <a:pt x="60492" y="31062"/>
                </a:lnTo>
                <a:cubicBezTo>
                  <a:pt x="61522" y="30728"/>
                  <a:pt x="62508" y="30402"/>
                  <a:pt x="63468" y="30032"/>
                </a:cubicBezTo>
                <a:cubicBezTo>
                  <a:pt x="63538" y="30402"/>
                  <a:pt x="63609" y="30728"/>
                  <a:pt x="63644" y="31062"/>
                </a:cubicBezTo>
                <a:lnTo>
                  <a:pt x="63758" y="31062"/>
                </a:lnTo>
                <a:cubicBezTo>
                  <a:pt x="63688" y="30728"/>
                  <a:pt x="63609" y="30367"/>
                  <a:pt x="63538" y="29997"/>
                </a:cubicBezTo>
                <a:cubicBezTo>
                  <a:pt x="64568" y="29592"/>
                  <a:pt x="65590" y="29117"/>
                  <a:pt x="66549" y="28606"/>
                </a:cubicBezTo>
                <a:cubicBezTo>
                  <a:pt x="66584" y="28641"/>
                  <a:pt x="66584" y="28676"/>
                  <a:pt x="66584" y="28712"/>
                </a:cubicBezTo>
                <a:cubicBezTo>
                  <a:pt x="66725" y="29222"/>
                  <a:pt x="66875" y="29742"/>
                  <a:pt x="66989" y="30252"/>
                </a:cubicBezTo>
                <a:cubicBezTo>
                  <a:pt x="66435" y="30543"/>
                  <a:pt x="65845" y="30807"/>
                  <a:pt x="65264" y="31062"/>
                </a:cubicBezTo>
                <a:lnTo>
                  <a:pt x="65484" y="31062"/>
                </a:lnTo>
                <a:cubicBezTo>
                  <a:pt x="66030" y="30842"/>
                  <a:pt x="66505" y="30622"/>
                  <a:pt x="67025" y="30367"/>
                </a:cubicBezTo>
                <a:cubicBezTo>
                  <a:pt x="67060" y="30587"/>
                  <a:pt x="67130" y="30842"/>
                  <a:pt x="67165" y="31062"/>
                </a:cubicBezTo>
                <a:lnTo>
                  <a:pt x="67245" y="31062"/>
                </a:lnTo>
                <a:cubicBezTo>
                  <a:pt x="67209" y="30807"/>
                  <a:pt x="67165" y="30543"/>
                  <a:pt x="67095" y="30287"/>
                </a:cubicBezTo>
                <a:cubicBezTo>
                  <a:pt x="67791" y="29962"/>
                  <a:pt x="68486" y="29557"/>
                  <a:pt x="69111" y="29081"/>
                </a:cubicBezTo>
                <a:cubicBezTo>
                  <a:pt x="69261" y="29592"/>
                  <a:pt x="69366" y="30067"/>
                  <a:pt x="69446" y="30587"/>
                </a:cubicBezTo>
                <a:cubicBezTo>
                  <a:pt x="69190" y="30728"/>
                  <a:pt x="68926" y="30913"/>
                  <a:pt x="68671" y="31062"/>
                </a:cubicBezTo>
                <a:lnTo>
                  <a:pt x="68821" y="31062"/>
                </a:lnTo>
                <a:cubicBezTo>
                  <a:pt x="69041" y="30948"/>
                  <a:pt x="69261" y="30807"/>
                  <a:pt x="69481" y="30657"/>
                </a:cubicBezTo>
                <a:cubicBezTo>
                  <a:pt x="69481" y="30807"/>
                  <a:pt x="69516" y="30913"/>
                  <a:pt x="69516" y="31062"/>
                </a:cubicBezTo>
                <a:lnTo>
                  <a:pt x="69587" y="31062"/>
                </a:lnTo>
                <a:cubicBezTo>
                  <a:pt x="69587" y="30913"/>
                  <a:pt x="69551" y="30763"/>
                  <a:pt x="69551" y="30622"/>
                </a:cubicBezTo>
                <a:cubicBezTo>
                  <a:pt x="70141" y="30252"/>
                  <a:pt x="70687" y="29847"/>
                  <a:pt x="71242" y="29407"/>
                </a:cubicBezTo>
                <a:cubicBezTo>
                  <a:pt x="71312" y="29742"/>
                  <a:pt x="71391" y="30032"/>
                  <a:pt x="71462" y="30367"/>
                </a:cubicBezTo>
                <a:cubicBezTo>
                  <a:pt x="71127" y="30622"/>
                  <a:pt x="70801" y="30842"/>
                  <a:pt x="70467" y="31062"/>
                </a:cubicBezTo>
                <a:lnTo>
                  <a:pt x="70617" y="31062"/>
                </a:lnTo>
                <a:cubicBezTo>
                  <a:pt x="70907" y="30877"/>
                  <a:pt x="71206" y="30657"/>
                  <a:pt x="71462" y="30472"/>
                </a:cubicBezTo>
                <a:cubicBezTo>
                  <a:pt x="71532" y="30657"/>
                  <a:pt x="71567" y="30877"/>
                  <a:pt x="71611" y="31062"/>
                </a:cubicBezTo>
                <a:lnTo>
                  <a:pt x="71682" y="31062"/>
                </a:lnTo>
                <a:cubicBezTo>
                  <a:pt x="71647" y="30842"/>
                  <a:pt x="71611" y="30622"/>
                  <a:pt x="71567" y="30402"/>
                </a:cubicBezTo>
                <a:cubicBezTo>
                  <a:pt x="71752" y="30252"/>
                  <a:pt x="71902" y="30147"/>
                  <a:pt x="72087" y="29997"/>
                </a:cubicBezTo>
                <a:cubicBezTo>
                  <a:pt x="72377" y="29777"/>
                  <a:pt x="72633" y="29557"/>
                  <a:pt x="72932" y="29337"/>
                </a:cubicBezTo>
                <a:cubicBezTo>
                  <a:pt x="73073" y="29187"/>
                  <a:pt x="73223" y="29081"/>
                  <a:pt x="73372" y="28967"/>
                </a:cubicBezTo>
                <a:cubicBezTo>
                  <a:pt x="73443" y="29187"/>
                  <a:pt x="73548" y="29442"/>
                  <a:pt x="73663" y="29662"/>
                </a:cubicBezTo>
                <a:cubicBezTo>
                  <a:pt x="73443" y="29812"/>
                  <a:pt x="73258" y="29962"/>
                  <a:pt x="73073" y="30103"/>
                </a:cubicBezTo>
                <a:cubicBezTo>
                  <a:pt x="72747" y="30367"/>
                  <a:pt x="72377" y="30622"/>
                  <a:pt x="72008" y="30877"/>
                </a:cubicBezTo>
                <a:cubicBezTo>
                  <a:pt x="71937" y="30948"/>
                  <a:pt x="71867" y="31027"/>
                  <a:pt x="71788" y="31062"/>
                </a:cubicBezTo>
                <a:lnTo>
                  <a:pt x="71937" y="31062"/>
                </a:lnTo>
                <a:cubicBezTo>
                  <a:pt x="71972" y="31027"/>
                  <a:pt x="72008" y="30983"/>
                  <a:pt x="72052" y="30948"/>
                </a:cubicBezTo>
                <a:cubicBezTo>
                  <a:pt x="72413" y="30692"/>
                  <a:pt x="72782" y="30437"/>
                  <a:pt x="73152" y="30182"/>
                </a:cubicBezTo>
                <a:cubicBezTo>
                  <a:pt x="73328" y="30032"/>
                  <a:pt x="73513" y="29882"/>
                  <a:pt x="73663" y="29777"/>
                </a:cubicBezTo>
                <a:cubicBezTo>
                  <a:pt x="73768" y="30032"/>
                  <a:pt x="73883" y="30287"/>
                  <a:pt x="73988" y="30587"/>
                </a:cubicBezTo>
                <a:cubicBezTo>
                  <a:pt x="73768" y="30728"/>
                  <a:pt x="73548" y="30877"/>
                  <a:pt x="73293" y="31027"/>
                </a:cubicBezTo>
                <a:lnTo>
                  <a:pt x="73258" y="31062"/>
                </a:lnTo>
                <a:lnTo>
                  <a:pt x="73407" y="31062"/>
                </a:lnTo>
                <a:cubicBezTo>
                  <a:pt x="73628" y="30913"/>
                  <a:pt x="73848" y="30763"/>
                  <a:pt x="74033" y="30657"/>
                </a:cubicBezTo>
                <a:cubicBezTo>
                  <a:pt x="74068" y="30728"/>
                  <a:pt x="74103" y="30807"/>
                  <a:pt x="74138" y="30913"/>
                </a:cubicBezTo>
                <a:cubicBezTo>
                  <a:pt x="74173" y="30948"/>
                  <a:pt x="74209" y="31027"/>
                  <a:pt x="74209" y="31062"/>
                </a:cubicBezTo>
                <a:lnTo>
                  <a:pt x="74323" y="31062"/>
                </a:lnTo>
                <a:cubicBezTo>
                  <a:pt x="74288" y="30983"/>
                  <a:pt x="74253" y="30913"/>
                  <a:pt x="74209" y="30877"/>
                </a:cubicBezTo>
                <a:cubicBezTo>
                  <a:pt x="74173" y="30763"/>
                  <a:pt x="74138" y="30692"/>
                  <a:pt x="74103" y="30587"/>
                </a:cubicBezTo>
                <a:cubicBezTo>
                  <a:pt x="74798" y="30147"/>
                  <a:pt x="75494" y="29706"/>
                  <a:pt x="76234" y="29301"/>
                </a:cubicBezTo>
                <a:cubicBezTo>
                  <a:pt x="76339" y="29442"/>
                  <a:pt x="76489" y="29592"/>
                  <a:pt x="76594" y="29742"/>
                </a:cubicBezTo>
                <a:cubicBezTo>
                  <a:pt x="76674" y="29812"/>
                  <a:pt x="76709" y="29847"/>
                  <a:pt x="76744" y="29926"/>
                </a:cubicBezTo>
                <a:cubicBezTo>
                  <a:pt x="75969" y="30252"/>
                  <a:pt x="75168" y="30622"/>
                  <a:pt x="74358" y="31062"/>
                </a:cubicBezTo>
                <a:lnTo>
                  <a:pt x="74543" y="31062"/>
                </a:lnTo>
                <a:cubicBezTo>
                  <a:pt x="75309" y="30657"/>
                  <a:pt x="76084" y="30287"/>
                  <a:pt x="76815" y="29997"/>
                </a:cubicBezTo>
                <a:cubicBezTo>
                  <a:pt x="76964" y="30147"/>
                  <a:pt x="77149" y="30323"/>
                  <a:pt x="77290" y="30508"/>
                </a:cubicBezTo>
                <a:cubicBezTo>
                  <a:pt x="76850" y="30692"/>
                  <a:pt x="76454" y="30877"/>
                  <a:pt x="76013" y="31062"/>
                </a:cubicBezTo>
                <a:lnTo>
                  <a:pt x="76234" y="31062"/>
                </a:lnTo>
                <a:cubicBezTo>
                  <a:pt x="76594" y="30913"/>
                  <a:pt x="76964" y="30728"/>
                  <a:pt x="77334" y="30587"/>
                </a:cubicBezTo>
                <a:cubicBezTo>
                  <a:pt x="77475" y="30728"/>
                  <a:pt x="77625" y="30913"/>
                  <a:pt x="77730" y="31062"/>
                </a:cubicBezTo>
                <a:lnTo>
                  <a:pt x="77880" y="31062"/>
                </a:lnTo>
                <a:cubicBezTo>
                  <a:pt x="77730" y="30877"/>
                  <a:pt x="77589" y="30728"/>
                  <a:pt x="77440" y="30543"/>
                </a:cubicBezTo>
                <a:cubicBezTo>
                  <a:pt x="78390" y="30182"/>
                  <a:pt x="79350" y="29812"/>
                  <a:pt x="80336" y="29522"/>
                </a:cubicBezTo>
                <a:cubicBezTo>
                  <a:pt x="80486" y="29592"/>
                  <a:pt x="80591" y="29706"/>
                  <a:pt x="80741" y="29812"/>
                </a:cubicBezTo>
                <a:cubicBezTo>
                  <a:pt x="80856" y="29847"/>
                  <a:pt x="80926" y="29926"/>
                  <a:pt x="81032" y="29997"/>
                </a:cubicBezTo>
                <a:cubicBezTo>
                  <a:pt x="80046" y="30323"/>
                  <a:pt x="79016" y="30657"/>
                  <a:pt x="77994" y="31062"/>
                </a:cubicBezTo>
                <a:lnTo>
                  <a:pt x="78250" y="31062"/>
                </a:lnTo>
                <a:cubicBezTo>
                  <a:pt x="79200" y="30692"/>
                  <a:pt x="80151" y="30367"/>
                  <a:pt x="81111" y="30067"/>
                </a:cubicBezTo>
                <a:cubicBezTo>
                  <a:pt x="81366" y="30252"/>
                  <a:pt x="81622" y="30402"/>
                  <a:pt x="81877" y="30587"/>
                </a:cubicBezTo>
                <a:cubicBezTo>
                  <a:pt x="81401" y="30728"/>
                  <a:pt x="80926" y="30913"/>
                  <a:pt x="80415" y="31062"/>
                </a:cubicBezTo>
                <a:lnTo>
                  <a:pt x="80706" y="31062"/>
                </a:lnTo>
                <a:cubicBezTo>
                  <a:pt x="81111" y="30913"/>
                  <a:pt x="81551" y="30763"/>
                  <a:pt x="81956" y="30657"/>
                </a:cubicBezTo>
                <a:cubicBezTo>
                  <a:pt x="82132" y="30807"/>
                  <a:pt x="82317" y="30913"/>
                  <a:pt x="82502" y="31062"/>
                </a:cubicBezTo>
                <a:lnTo>
                  <a:pt x="82652" y="31062"/>
                </a:lnTo>
                <a:cubicBezTo>
                  <a:pt x="82431" y="30913"/>
                  <a:pt x="82247" y="30763"/>
                  <a:pt x="82062" y="30622"/>
                </a:cubicBezTo>
                <a:cubicBezTo>
                  <a:pt x="83162" y="30287"/>
                  <a:pt x="84263" y="29997"/>
                  <a:pt x="85363" y="29742"/>
                </a:cubicBezTo>
                <a:cubicBezTo>
                  <a:pt x="85733" y="29926"/>
                  <a:pt x="86059" y="30103"/>
                  <a:pt x="86393" y="30323"/>
                </a:cubicBezTo>
                <a:cubicBezTo>
                  <a:pt x="85398" y="30543"/>
                  <a:pt x="84448" y="30807"/>
                  <a:pt x="83497" y="31062"/>
                </a:cubicBezTo>
                <a:lnTo>
                  <a:pt x="83823" y="31062"/>
                </a:lnTo>
                <a:cubicBezTo>
                  <a:pt x="84703" y="30807"/>
                  <a:pt x="85583" y="30587"/>
                  <a:pt x="86464" y="30402"/>
                </a:cubicBezTo>
                <a:cubicBezTo>
                  <a:pt x="86798" y="30587"/>
                  <a:pt x="87124" y="30807"/>
                  <a:pt x="87415" y="31062"/>
                </a:cubicBezTo>
                <a:lnTo>
                  <a:pt x="87529" y="31062"/>
                </a:lnTo>
                <a:cubicBezTo>
                  <a:pt x="87238" y="30807"/>
                  <a:pt x="86904" y="30587"/>
                  <a:pt x="86578" y="30367"/>
                </a:cubicBezTo>
                <a:cubicBezTo>
                  <a:pt x="87784" y="30103"/>
                  <a:pt x="88999" y="29847"/>
                  <a:pt x="90241" y="29662"/>
                </a:cubicBezTo>
                <a:cubicBezTo>
                  <a:pt x="90646" y="29926"/>
                  <a:pt x="91086" y="30182"/>
                  <a:pt x="91456" y="30472"/>
                </a:cubicBezTo>
                <a:cubicBezTo>
                  <a:pt x="90355" y="30622"/>
                  <a:pt x="89255" y="30842"/>
                  <a:pt x="88154" y="31062"/>
                </a:cubicBezTo>
                <a:lnTo>
                  <a:pt x="88594" y="31062"/>
                </a:lnTo>
                <a:cubicBezTo>
                  <a:pt x="89580" y="30877"/>
                  <a:pt x="90575" y="30692"/>
                  <a:pt x="91561" y="30543"/>
                </a:cubicBezTo>
                <a:cubicBezTo>
                  <a:pt x="91676" y="30657"/>
                  <a:pt x="91817" y="30763"/>
                  <a:pt x="91966" y="30877"/>
                </a:cubicBezTo>
                <a:cubicBezTo>
                  <a:pt x="92001" y="30948"/>
                  <a:pt x="92081" y="30983"/>
                  <a:pt x="92151" y="31062"/>
                </a:cubicBezTo>
                <a:lnTo>
                  <a:pt x="92257" y="31062"/>
                </a:lnTo>
                <a:cubicBezTo>
                  <a:pt x="92186" y="30983"/>
                  <a:pt x="92116" y="30877"/>
                  <a:pt x="92001" y="30807"/>
                </a:cubicBezTo>
                <a:cubicBezTo>
                  <a:pt x="91896" y="30728"/>
                  <a:pt x="91781" y="30622"/>
                  <a:pt x="91676" y="30508"/>
                </a:cubicBezTo>
                <a:cubicBezTo>
                  <a:pt x="92961" y="30367"/>
                  <a:pt x="94282" y="30217"/>
                  <a:pt x="95558" y="30147"/>
                </a:cubicBezTo>
                <a:cubicBezTo>
                  <a:pt x="95822" y="30323"/>
                  <a:pt x="96078" y="30508"/>
                  <a:pt x="96298" y="30692"/>
                </a:cubicBezTo>
                <a:cubicBezTo>
                  <a:pt x="96439" y="30807"/>
                  <a:pt x="96553" y="30948"/>
                  <a:pt x="96703" y="31062"/>
                </a:cubicBezTo>
                <a:lnTo>
                  <a:pt x="96808" y="31062"/>
                </a:lnTo>
                <a:cubicBezTo>
                  <a:pt x="96659" y="30913"/>
                  <a:pt x="96518" y="30763"/>
                  <a:pt x="96368" y="30622"/>
                </a:cubicBezTo>
                <a:cubicBezTo>
                  <a:pt x="96148" y="30437"/>
                  <a:pt x="95928" y="30287"/>
                  <a:pt x="95708" y="30147"/>
                </a:cubicBezTo>
                <a:cubicBezTo>
                  <a:pt x="96534" y="30097"/>
                  <a:pt x="97375" y="30065"/>
                  <a:pt x="98211" y="30065"/>
                </a:cubicBezTo>
                <a:cubicBezTo>
                  <a:pt x="98712" y="30065"/>
                  <a:pt x="99211" y="30076"/>
                  <a:pt x="99705" y="30103"/>
                </a:cubicBezTo>
                <a:cubicBezTo>
                  <a:pt x="100075" y="30323"/>
                  <a:pt x="100400" y="30587"/>
                  <a:pt x="100735" y="30877"/>
                </a:cubicBezTo>
                <a:cubicBezTo>
                  <a:pt x="100805" y="30913"/>
                  <a:pt x="100841" y="30983"/>
                  <a:pt x="100920" y="31027"/>
                </a:cubicBezTo>
                <a:cubicBezTo>
                  <a:pt x="100341" y="31008"/>
                  <a:pt x="99760" y="30997"/>
                  <a:pt x="99177" y="30997"/>
                </a:cubicBezTo>
                <a:cubicBezTo>
                  <a:pt x="98394" y="30997"/>
                  <a:pt x="97605" y="31017"/>
                  <a:pt x="96808" y="31062"/>
                </a:cubicBezTo>
                <a:lnTo>
                  <a:pt x="101615" y="31062"/>
                </a:lnTo>
                <a:cubicBezTo>
                  <a:pt x="101430" y="31062"/>
                  <a:pt x="101246" y="31027"/>
                  <a:pt x="101025" y="31027"/>
                </a:cubicBezTo>
                <a:cubicBezTo>
                  <a:pt x="100955" y="30948"/>
                  <a:pt x="100885" y="30877"/>
                  <a:pt x="100805" y="30807"/>
                </a:cubicBezTo>
                <a:cubicBezTo>
                  <a:pt x="100515" y="30543"/>
                  <a:pt x="100180" y="30323"/>
                  <a:pt x="99890" y="30103"/>
                </a:cubicBezTo>
                <a:lnTo>
                  <a:pt x="99890" y="30103"/>
                </a:lnTo>
                <a:cubicBezTo>
                  <a:pt x="101140" y="30147"/>
                  <a:pt x="102425" y="30287"/>
                  <a:pt x="103746" y="30472"/>
                </a:cubicBezTo>
                <a:cubicBezTo>
                  <a:pt x="104001" y="30657"/>
                  <a:pt x="104292" y="30842"/>
                  <a:pt x="104547" y="31062"/>
                </a:cubicBezTo>
                <a:lnTo>
                  <a:pt x="104697" y="31062"/>
                </a:lnTo>
                <a:cubicBezTo>
                  <a:pt x="104441" y="30877"/>
                  <a:pt x="104186" y="30657"/>
                  <a:pt x="103922" y="30472"/>
                </a:cubicBezTo>
                <a:lnTo>
                  <a:pt x="103922" y="30472"/>
                </a:lnTo>
                <a:cubicBezTo>
                  <a:pt x="104952" y="30622"/>
                  <a:pt x="105947" y="30842"/>
                  <a:pt x="107003" y="31062"/>
                </a:cubicBezTo>
                <a:lnTo>
                  <a:pt x="107373" y="31062"/>
                </a:lnTo>
                <a:cubicBezTo>
                  <a:pt x="106167" y="30763"/>
                  <a:pt x="104952" y="30543"/>
                  <a:pt x="103781" y="30367"/>
                </a:cubicBezTo>
                <a:cubicBezTo>
                  <a:pt x="103341" y="30103"/>
                  <a:pt x="102901" y="29812"/>
                  <a:pt x="102460" y="29557"/>
                </a:cubicBezTo>
                <a:lnTo>
                  <a:pt x="102460" y="29557"/>
                </a:lnTo>
                <a:cubicBezTo>
                  <a:pt x="103702" y="29742"/>
                  <a:pt x="104987" y="29962"/>
                  <a:pt x="106237" y="30252"/>
                </a:cubicBezTo>
                <a:cubicBezTo>
                  <a:pt x="106642" y="30508"/>
                  <a:pt x="107083" y="30763"/>
                  <a:pt x="107488" y="31062"/>
                </a:cubicBezTo>
                <a:lnTo>
                  <a:pt x="107628" y="31062"/>
                </a:lnTo>
                <a:cubicBezTo>
                  <a:pt x="107267" y="30807"/>
                  <a:pt x="106898" y="30543"/>
                  <a:pt x="106493" y="30323"/>
                </a:cubicBezTo>
                <a:lnTo>
                  <a:pt x="106493" y="30323"/>
                </a:lnTo>
                <a:cubicBezTo>
                  <a:pt x="107003" y="30437"/>
                  <a:pt x="107523" y="30587"/>
                  <a:pt x="108033" y="30728"/>
                </a:cubicBezTo>
                <a:cubicBezTo>
                  <a:pt x="108403" y="30807"/>
                  <a:pt x="108808" y="30948"/>
                  <a:pt x="109169" y="31062"/>
                </a:cubicBezTo>
                <a:lnTo>
                  <a:pt x="109468" y="31062"/>
                </a:lnTo>
                <a:cubicBezTo>
                  <a:pt x="108984" y="30913"/>
                  <a:pt x="108509" y="30763"/>
                  <a:pt x="108033" y="30622"/>
                </a:cubicBezTo>
                <a:cubicBezTo>
                  <a:pt x="107444" y="30472"/>
                  <a:pt x="106862" y="30323"/>
                  <a:pt x="106273" y="30182"/>
                </a:cubicBezTo>
                <a:cubicBezTo>
                  <a:pt x="105797" y="29926"/>
                  <a:pt x="105357" y="29627"/>
                  <a:pt x="104882" y="29372"/>
                </a:cubicBezTo>
                <a:lnTo>
                  <a:pt x="104882" y="29372"/>
                </a:lnTo>
                <a:cubicBezTo>
                  <a:pt x="105243" y="29442"/>
                  <a:pt x="105577" y="29522"/>
                  <a:pt x="105947" y="29592"/>
                </a:cubicBezTo>
                <a:cubicBezTo>
                  <a:pt x="106748" y="29812"/>
                  <a:pt x="107593" y="30032"/>
                  <a:pt x="108403" y="30287"/>
                </a:cubicBezTo>
                <a:cubicBezTo>
                  <a:pt x="108808" y="30543"/>
                  <a:pt x="109204" y="30807"/>
                  <a:pt x="109609" y="31062"/>
                </a:cubicBezTo>
                <a:lnTo>
                  <a:pt x="109759" y="31062"/>
                </a:lnTo>
                <a:cubicBezTo>
                  <a:pt x="109424" y="30842"/>
                  <a:pt x="109063" y="30622"/>
                  <a:pt x="108729" y="30402"/>
                </a:cubicBezTo>
                <a:lnTo>
                  <a:pt x="108729" y="30402"/>
                </a:lnTo>
                <a:cubicBezTo>
                  <a:pt x="109169" y="30543"/>
                  <a:pt x="109609" y="30692"/>
                  <a:pt x="110050" y="30877"/>
                </a:cubicBezTo>
                <a:lnTo>
                  <a:pt x="110050" y="30763"/>
                </a:lnTo>
                <a:cubicBezTo>
                  <a:pt x="109504" y="30587"/>
                  <a:pt x="108984" y="30402"/>
                  <a:pt x="108438" y="30217"/>
                </a:cubicBezTo>
                <a:cubicBezTo>
                  <a:pt x="107963" y="29926"/>
                  <a:pt x="107444" y="29627"/>
                  <a:pt x="107003" y="29337"/>
                </a:cubicBezTo>
                <a:lnTo>
                  <a:pt x="107003" y="29337"/>
                </a:lnTo>
                <a:cubicBezTo>
                  <a:pt x="108033" y="29662"/>
                  <a:pt x="109063" y="29997"/>
                  <a:pt x="110050" y="30367"/>
                </a:cubicBezTo>
                <a:lnTo>
                  <a:pt x="110050" y="30182"/>
                </a:lnTo>
                <a:cubicBezTo>
                  <a:pt x="109759" y="29997"/>
                  <a:pt x="109504" y="29777"/>
                  <a:pt x="109204" y="29592"/>
                </a:cubicBezTo>
                <a:lnTo>
                  <a:pt x="109204" y="29592"/>
                </a:lnTo>
                <a:cubicBezTo>
                  <a:pt x="109504" y="29706"/>
                  <a:pt x="109759" y="29812"/>
                  <a:pt x="110050" y="29882"/>
                </a:cubicBezTo>
                <a:lnTo>
                  <a:pt x="110050" y="29812"/>
                </a:lnTo>
                <a:cubicBezTo>
                  <a:pt x="109689" y="29662"/>
                  <a:pt x="109319" y="29557"/>
                  <a:pt x="108949" y="29407"/>
                </a:cubicBezTo>
                <a:cubicBezTo>
                  <a:pt x="108509" y="29117"/>
                  <a:pt x="108104" y="28826"/>
                  <a:pt x="107664" y="28527"/>
                </a:cubicBezTo>
                <a:lnTo>
                  <a:pt x="107664" y="28527"/>
                </a:lnTo>
                <a:cubicBezTo>
                  <a:pt x="108438" y="28782"/>
                  <a:pt x="109169" y="29046"/>
                  <a:pt x="109865" y="29301"/>
                </a:cubicBezTo>
                <a:cubicBezTo>
                  <a:pt x="109944" y="29301"/>
                  <a:pt x="109979" y="29337"/>
                  <a:pt x="110050" y="29337"/>
                </a:cubicBezTo>
                <a:lnTo>
                  <a:pt x="110050" y="29266"/>
                </a:lnTo>
                <a:cubicBezTo>
                  <a:pt x="110014" y="29266"/>
                  <a:pt x="109944" y="29222"/>
                  <a:pt x="109909" y="29222"/>
                </a:cubicBezTo>
                <a:cubicBezTo>
                  <a:pt x="109099" y="28932"/>
                  <a:pt x="108253" y="28641"/>
                  <a:pt x="107444" y="28342"/>
                </a:cubicBezTo>
                <a:cubicBezTo>
                  <a:pt x="107338" y="28271"/>
                  <a:pt x="107188" y="28201"/>
                  <a:pt x="107083" y="28122"/>
                </a:cubicBezTo>
                <a:cubicBezTo>
                  <a:pt x="106898" y="27981"/>
                  <a:pt x="106563" y="27726"/>
                  <a:pt x="106088" y="27391"/>
                </a:cubicBezTo>
                <a:lnTo>
                  <a:pt x="106088" y="27391"/>
                </a:lnTo>
                <a:cubicBezTo>
                  <a:pt x="107118" y="27726"/>
                  <a:pt x="108148" y="28086"/>
                  <a:pt x="109204" y="28456"/>
                </a:cubicBezTo>
                <a:cubicBezTo>
                  <a:pt x="109504" y="28641"/>
                  <a:pt x="109759" y="28861"/>
                  <a:pt x="110050" y="29081"/>
                </a:cubicBezTo>
                <a:lnTo>
                  <a:pt x="110050" y="28967"/>
                </a:lnTo>
                <a:cubicBezTo>
                  <a:pt x="109865" y="28826"/>
                  <a:pt x="109689" y="28676"/>
                  <a:pt x="109504" y="28527"/>
                </a:cubicBezTo>
                <a:lnTo>
                  <a:pt x="109504" y="28527"/>
                </a:lnTo>
                <a:cubicBezTo>
                  <a:pt x="109689" y="28606"/>
                  <a:pt x="109865" y="28676"/>
                  <a:pt x="110050" y="28747"/>
                </a:cubicBezTo>
                <a:lnTo>
                  <a:pt x="110050" y="28641"/>
                </a:lnTo>
                <a:cubicBezTo>
                  <a:pt x="109794" y="28562"/>
                  <a:pt x="109574" y="28491"/>
                  <a:pt x="109319" y="28386"/>
                </a:cubicBezTo>
                <a:lnTo>
                  <a:pt x="109248" y="28386"/>
                </a:lnTo>
                <a:cubicBezTo>
                  <a:pt x="108808" y="28016"/>
                  <a:pt x="108324" y="27646"/>
                  <a:pt x="107849" y="27285"/>
                </a:cubicBezTo>
                <a:lnTo>
                  <a:pt x="107849" y="27285"/>
                </a:lnTo>
                <a:cubicBezTo>
                  <a:pt x="107928" y="27321"/>
                  <a:pt x="107963" y="27321"/>
                  <a:pt x="107998" y="27356"/>
                </a:cubicBezTo>
                <a:cubicBezTo>
                  <a:pt x="108623" y="27576"/>
                  <a:pt x="109284" y="27796"/>
                  <a:pt x="109909" y="28016"/>
                </a:cubicBezTo>
                <a:cubicBezTo>
                  <a:pt x="109944" y="28016"/>
                  <a:pt x="110014" y="28051"/>
                  <a:pt x="110050" y="28051"/>
                </a:cubicBezTo>
                <a:lnTo>
                  <a:pt x="110050" y="27981"/>
                </a:lnTo>
                <a:cubicBezTo>
                  <a:pt x="110014" y="27946"/>
                  <a:pt x="109979" y="27946"/>
                  <a:pt x="109944" y="27946"/>
                </a:cubicBezTo>
                <a:cubicBezTo>
                  <a:pt x="109284" y="27726"/>
                  <a:pt x="108658" y="27505"/>
                  <a:pt x="108033" y="27285"/>
                </a:cubicBezTo>
                <a:cubicBezTo>
                  <a:pt x="107928" y="27206"/>
                  <a:pt x="107778" y="27171"/>
                  <a:pt x="107664" y="27136"/>
                </a:cubicBezTo>
                <a:cubicBezTo>
                  <a:pt x="107223" y="26801"/>
                  <a:pt x="106827" y="26475"/>
                  <a:pt x="106387" y="26106"/>
                </a:cubicBezTo>
                <a:lnTo>
                  <a:pt x="106387" y="26106"/>
                </a:lnTo>
                <a:cubicBezTo>
                  <a:pt x="106493" y="26141"/>
                  <a:pt x="106607" y="26185"/>
                  <a:pt x="106713" y="26220"/>
                </a:cubicBezTo>
                <a:cubicBezTo>
                  <a:pt x="107338" y="26475"/>
                  <a:pt x="107998" y="26731"/>
                  <a:pt x="108623" y="26951"/>
                </a:cubicBezTo>
                <a:cubicBezTo>
                  <a:pt x="108879" y="27065"/>
                  <a:pt x="109134" y="27136"/>
                  <a:pt x="109424" y="27206"/>
                </a:cubicBezTo>
                <a:cubicBezTo>
                  <a:pt x="109609" y="27391"/>
                  <a:pt x="109829" y="27541"/>
                  <a:pt x="110050" y="27681"/>
                </a:cubicBezTo>
                <a:lnTo>
                  <a:pt x="110050" y="27576"/>
                </a:lnTo>
                <a:cubicBezTo>
                  <a:pt x="109909" y="27505"/>
                  <a:pt x="109794" y="27391"/>
                  <a:pt x="109645" y="27321"/>
                </a:cubicBezTo>
                <a:lnTo>
                  <a:pt x="109645" y="27321"/>
                </a:lnTo>
                <a:cubicBezTo>
                  <a:pt x="109794" y="27356"/>
                  <a:pt x="109909" y="27391"/>
                  <a:pt x="110050" y="27426"/>
                </a:cubicBezTo>
                <a:lnTo>
                  <a:pt x="110050" y="27321"/>
                </a:lnTo>
                <a:cubicBezTo>
                  <a:pt x="109865" y="27285"/>
                  <a:pt x="109645" y="27206"/>
                  <a:pt x="109468" y="27136"/>
                </a:cubicBezTo>
                <a:cubicBezTo>
                  <a:pt x="108949" y="26766"/>
                  <a:pt x="108474" y="26405"/>
                  <a:pt x="107998" y="26000"/>
                </a:cubicBezTo>
                <a:lnTo>
                  <a:pt x="107998" y="26000"/>
                </a:lnTo>
                <a:cubicBezTo>
                  <a:pt x="108658" y="26255"/>
                  <a:pt x="109354" y="26440"/>
                  <a:pt x="110050" y="26660"/>
                </a:cubicBezTo>
                <a:lnTo>
                  <a:pt x="110050" y="26546"/>
                </a:lnTo>
                <a:cubicBezTo>
                  <a:pt x="109284" y="26326"/>
                  <a:pt x="108509" y="26106"/>
                  <a:pt x="107778" y="25850"/>
                </a:cubicBezTo>
                <a:cubicBezTo>
                  <a:pt x="107267" y="25410"/>
                  <a:pt x="106748" y="25005"/>
                  <a:pt x="106202" y="24565"/>
                </a:cubicBezTo>
                <a:lnTo>
                  <a:pt x="106202" y="24565"/>
                </a:lnTo>
                <a:cubicBezTo>
                  <a:pt x="107223" y="24935"/>
                  <a:pt x="108253" y="25225"/>
                  <a:pt x="109319" y="25525"/>
                </a:cubicBezTo>
                <a:cubicBezTo>
                  <a:pt x="109574" y="25701"/>
                  <a:pt x="109794" y="25885"/>
                  <a:pt x="110050" y="26106"/>
                </a:cubicBezTo>
                <a:lnTo>
                  <a:pt x="110050" y="26000"/>
                </a:lnTo>
                <a:cubicBezTo>
                  <a:pt x="109865" y="25850"/>
                  <a:pt x="109724" y="25701"/>
                  <a:pt x="109539" y="25595"/>
                </a:cubicBezTo>
                <a:lnTo>
                  <a:pt x="109539" y="25595"/>
                </a:lnTo>
                <a:cubicBezTo>
                  <a:pt x="109724" y="25630"/>
                  <a:pt x="109865" y="25665"/>
                  <a:pt x="110050" y="25701"/>
                </a:cubicBezTo>
                <a:lnTo>
                  <a:pt x="110050" y="25630"/>
                </a:lnTo>
                <a:cubicBezTo>
                  <a:pt x="109829" y="25560"/>
                  <a:pt x="109574" y="25525"/>
                  <a:pt x="109354" y="25445"/>
                </a:cubicBezTo>
                <a:cubicBezTo>
                  <a:pt x="108843" y="25040"/>
                  <a:pt x="108324" y="24679"/>
                  <a:pt x="107849" y="24274"/>
                </a:cubicBezTo>
                <a:lnTo>
                  <a:pt x="107849" y="24274"/>
                </a:lnTo>
                <a:cubicBezTo>
                  <a:pt x="108544" y="24459"/>
                  <a:pt x="109284" y="24600"/>
                  <a:pt x="110050" y="24750"/>
                </a:cubicBezTo>
                <a:lnTo>
                  <a:pt x="110050" y="24679"/>
                </a:lnTo>
                <a:cubicBezTo>
                  <a:pt x="109248" y="24530"/>
                  <a:pt x="108438" y="24345"/>
                  <a:pt x="107708" y="24125"/>
                </a:cubicBezTo>
                <a:cubicBezTo>
                  <a:pt x="107338" y="23869"/>
                  <a:pt x="107003" y="23579"/>
                  <a:pt x="106642" y="23280"/>
                </a:cubicBezTo>
                <a:cubicBezTo>
                  <a:pt x="106493" y="23139"/>
                  <a:pt x="106343" y="23024"/>
                  <a:pt x="106202" y="22883"/>
                </a:cubicBezTo>
                <a:lnTo>
                  <a:pt x="106202" y="22883"/>
                </a:lnTo>
                <a:cubicBezTo>
                  <a:pt x="107118" y="23139"/>
                  <a:pt x="108104" y="23359"/>
                  <a:pt x="109134" y="23544"/>
                </a:cubicBezTo>
                <a:cubicBezTo>
                  <a:pt x="109424" y="23764"/>
                  <a:pt x="109724" y="24019"/>
                  <a:pt x="110050" y="24274"/>
                </a:cubicBezTo>
                <a:lnTo>
                  <a:pt x="110050" y="24160"/>
                </a:lnTo>
                <a:cubicBezTo>
                  <a:pt x="109794" y="23940"/>
                  <a:pt x="109539" y="23764"/>
                  <a:pt x="109319" y="23579"/>
                </a:cubicBezTo>
                <a:lnTo>
                  <a:pt x="109319" y="23579"/>
                </a:lnTo>
                <a:cubicBezTo>
                  <a:pt x="109539" y="23614"/>
                  <a:pt x="109794" y="23649"/>
                  <a:pt x="110050" y="23685"/>
                </a:cubicBezTo>
                <a:lnTo>
                  <a:pt x="110050" y="23579"/>
                </a:lnTo>
                <a:cubicBezTo>
                  <a:pt x="109759" y="23544"/>
                  <a:pt x="109468" y="23500"/>
                  <a:pt x="109169" y="23429"/>
                </a:cubicBezTo>
                <a:cubicBezTo>
                  <a:pt x="108623" y="22989"/>
                  <a:pt x="108104" y="22549"/>
                  <a:pt x="107628" y="22144"/>
                </a:cubicBezTo>
                <a:lnTo>
                  <a:pt x="107628" y="22144"/>
                </a:lnTo>
                <a:cubicBezTo>
                  <a:pt x="108403" y="22258"/>
                  <a:pt x="109204" y="22364"/>
                  <a:pt x="110050" y="22478"/>
                </a:cubicBezTo>
                <a:lnTo>
                  <a:pt x="110050" y="22399"/>
                </a:lnTo>
                <a:cubicBezTo>
                  <a:pt x="109169" y="22293"/>
                  <a:pt x="108289" y="22179"/>
                  <a:pt x="107488" y="22038"/>
                </a:cubicBezTo>
                <a:cubicBezTo>
                  <a:pt x="107003" y="21563"/>
                  <a:pt x="106528" y="21123"/>
                  <a:pt x="106123" y="20718"/>
                </a:cubicBezTo>
                <a:lnTo>
                  <a:pt x="106123" y="20718"/>
                </a:lnTo>
                <a:cubicBezTo>
                  <a:pt x="107003" y="20858"/>
                  <a:pt x="107998" y="20973"/>
                  <a:pt x="109028" y="21079"/>
                </a:cubicBezTo>
                <a:cubicBezTo>
                  <a:pt x="109354" y="21413"/>
                  <a:pt x="109689" y="21739"/>
                  <a:pt x="110050" y="22073"/>
                </a:cubicBezTo>
                <a:lnTo>
                  <a:pt x="110050" y="21924"/>
                </a:lnTo>
                <a:cubicBezTo>
                  <a:pt x="109724" y="21668"/>
                  <a:pt x="109424" y="21378"/>
                  <a:pt x="109169" y="21079"/>
                </a:cubicBezTo>
                <a:lnTo>
                  <a:pt x="109169" y="21079"/>
                </a:lnTo>
                <a:cubicBezTo>
                  <a:pt x="109248" y="21123"/>
                  <a:pt x="109354" y="21123"/>
                  <a:pt x="109468" y="21123"/>
                </a:cubicBezTo>
                <a:cubicBezTo>
                  <a:pt x="109645" y="21158"/>
                  <a:pt x="109865" y="21158"/>
                  <a:pt x="110050" y="21158"/>
                </a:cubicBezTo>
                <a:lnTo>
                  <a:pt x="110050" y="21079"/>
                </a:lnTo>
                <a:cubicBezTo>
                  <a:pt x="109865" y="21079"/>
                  <a:pt x="109645" y="21043"/>
                  <a:pt x="109468" y="21043"/>
                </a:cubicBezTo>
                <a:cubicBezTo>
                  <a:pt x="109319" y="21043"/>
                  <a:pt x="109204" y="21008"/>
                  <a:pt x="109063" y="21008"/>
                </a:cubicBezTo>
                <a:cubicBezTo>
                  <a:pt x="108588" y="20533"/>
                  <a:pt x="108148" y="20057"/>
                  <a:pt x="107778" y="19617"/>
                </a:cubicBezTo>
                <a:lnTo>
                  <a:pt x="107778" y="19617"/>
                </a:lnTo>
                <a:cubicBezTo>
                  <a:pt x="108148" y="19652"/>
                  <a:pt x="108544" y="19688"/>
                  <a:pt x="108949" y="19723"/>
                </a:cubicBezTo>
                <a:lnTo>
                  <a:pt x="110050" y="19723"/>
                </a:lnTo>
                <a:lnTo>
                  <a:pt x="110050" y="19652"/>
                </a:lnTo>
                <a:cubicBezTo>
                  <a:pt x="109689" y="19652"/>
                  <a:pt x="109319" y="19652"/>
                  <a:pt x="108949" y="19617"/>
                </a:cubicBezTo>
                <a:cubicBezTo>
                  <a:pt x="108509" y="19582"/>
                  <a:pt x="108104" y="19582"/>
                  <a:pt x="107708" y="19503"/>
                </a:cubicBezTo>
                <a:cubicBezTo>
                  <a:pt x="107267" y="18992"/>
                  <a:pt x="106862" y="18481"/>
                  <a:pt x="106563" y="17997"/>
                </a:cubicBezTo>
                <a:lnTo>
                  <a:pt x="106563" y="17997"/>
                </a:lnTo>
                <a:cubicBezTo>
                  <a:pt x="106933" y="18041"/>
                  <a:pt x="107338" y="18076"/>
                  <a:pt x="107708" y="18112"/>
                </a:cubicBezTo>
                <a:cubicBezTo>
                  <a:pt x="107998" y="18129"/>
                  <a:pt x="108291" y="18138"/>
                  <a:pt x="108589" y="18138"/>
                </a:cubicBezTo>
                <a:cubicBezTo>
                  <a:pt x="108887" y="18138"/>
                  <a:pt x="109191" y="18129"/>
                  <a:pt x="109504" y="18112"/>
                </a:cubicBezTo>
                <a:cubicBezTo>
                  <a:pt x="109689" y="18367"/>
                  <a:pt x="109865" y="18657"/>
                  <a:pt x="110050" y="18922"/>
                </a:cubicBezTo>
                <a:lnTo>
                  <a:pt x="110050" y="18772"/>
                </a:lnTo>
                <a:cubicBezTo>
                  <a:pt x="109909" y="18552"/>
                  <a:pt x="109759" y="18332"/>
                  <a:pt x="109609" y="18112"/>
                </a:cubicBezTo>
                <a:lnTo>
                  <a:pt x="110050" y="18112"/>
                </a:lnTo>
                <a:lnTo>
                  <a:pt x="110050" y="17997"/>
                </a:lnTo>
                <a:cubicBezTo>
                  <a:pt x="109909" y="17997"/>
                  <a:pt x="109724" y="18041"/>
                  <a:pt x="109574" y="18041"/>
                </a:cubicBezTo>
                <a:cubicBezTo>
                  <a:pt x="109248" y="17487"/>
                  <a:pt x="108949" y="16976"/>
                  <a:pt x="108764" y="16421"/>
                </a:cubicBezTo>
                <a:cubicBezTo>
                  <a:pt x="109169" y="16386"/>
                  <a:pt x="109609" y="16386"/>
                  <a:pt x="110050" y="16386"/>
                </a:cubicBezTo>
                <a:lnTo>
                  <a:pt x="110050" y="16280"/>
                </a:lnTo>
                <a:cubicBezTo>
                  <a:pt x="109609" y="16316"/>
                  <a:pt x="109169" y="16316"/>
                  <a:pt x="108729" y="16316"/>
                </a:cubicBezTo>
                <a:cubicBezTo>
                  <a:pt x="108544" y="15796"/>
                  <a:pt x="108438" y="15286"/>
                  <a:pt x="108368" y="14740"/>
                </a:cubicBezTo>
                <a:cubicBezTo>
                  <a:pt x="108879" y="14740"/>
                  <a:pt x="109389" y="14740"/>
                  <a:pt x="109909" y="14696"/>
                </a:cubicBezTo>
                <a:lnTo>
                  <a:pt x="110050" y="14696"/>
                </a:lnTo>
                <a:lnTo>
                  <a:pt x="110050" y="14625"/>
                </a:lnTo>
                <a:lnTo>
                  <a:pt x="109909" y="14625"/>
                </a:lnTo>
                <a:cubicBezTo>
                  <a:pt x="109389" y="14625"/>
                  <a:pt x="108879" y="14660"/>
                  <a:pt x="108368" y="14660"/>
                </a:cubicBezTo>
                <a:cubicBezTo>
                  <a:pt x="108324" y="14185"/>
                  <a:pt x="108368" y="13710"/>
                  <a:pt x="108438" y="13234"/>
                </a:cubicBezTo>
                <a:lnTo>
                  <a:pt x="108368" y="13234"/>
                </a:lnTo>
                <a:cubicBezTo>
                  <a:pt x="108253" y="13710"/>
                  <a:pt x="108253" y="14185"/>
                  <a:pt x="108289" y="14660"/>
                </a:cubicBezTo>
                <a:cubicBezTo>
                  <a:pt x="107558" y="14660"/>
                  <a:pt x="106862" y="14660"/>
                  <a:pt x="106237" y="14590"/>
                </a:cubicBezTo>
                <a:cubicBezTo>
                  <a:pt x="105947" y="14590"/>
                  <a:pt x="105612" y="14555"/>
                  <a:pt x="105322" y="14520"/>
                </a:cubicBezTo>
                <a:cubicBezTo>
                  <a:pt x="105287" y="14000"/>
                  <a:pt x="105357" y="13525"/>
                  <a:pt x="105507" y="13049"/>
                </a:cubicBezTo>
                <a:cubicBezTo>
                  <a:pt x="105762" y="13085"/>
                  <a:pt x="106017" y="13120"/>
                  <a:pt x="106308" y="13120"/>
                </a:cubicBezTo>
                <a:cubicBezTo>
                  <a:pt x="106600" y="13150"/>
                  <a:pt x="106944" y="13162"/>
                  <a:pt x="107326" y="13162"/>
                </a:cubicBezTo>
                <a:cubicBezTo>
                  <a:pt x="107956" y="13162"/>
                  <a:pt x="108690" y="13128"/>
                  <a:pt x="109468" y="13085"/>
                </a:cubicBezTo>
                <a:cubicBezTo>
                  <a:pt x="109645" y="13085"/>
                  <a:pt x="109865" y="13049"/>
                  <a:pt x="110050" y="13049"/>
                </a:cubicBezTo>
                <a:lnTo>
                  <a:pt x="110050" y="12979"/>
                </a:lnTo>
                <a:cubicBezTo>
                  <a:pt x="109865" y="12979"/>
                  <a:pt x="109645" y="12979"/>
                  <a:pt x="109468" y="13014"/>
                </a:cubicBezTo>
                <a:cubicBezTo>
                  <a:pt x="108606" y="13038"/>
                  <a:pt x="107798" y="13079"/>
                  <a:pt x="107125" y="13079"/>
                </a:cubicBezTo>
                <a:cubicBezTo>
                  <a:pt x="106823" y="13079"/>
                  <a:pt x="106548" y="13071"/>
                  <a:pt x="106308" y="13049"/>
                </a:cubicBezTo>
                <a:cubicBezTo>
                  <a:pt x="102496" y="12680"/>
                  <a:pt x="99414" y="11694"/>
                  <a:pt x="97143" y="10153"/>
                </a:cubicBezTo>
                <a:cubicBezTo>
                  <a:pt x="95778" y="9193"/>
                  <a:pt x="94678" y="8022"/>
                  <a:pt x="93657" y="6772"/>
                </a:cubicBezTo>
                <a:cubicBezTo>
                  <a:pt x="93657" y="6702"/>
                  <a:pt x="93692" y="6667"/>
                  <a:pt x="93692" y="6596"/>
                </a:cubicBezTo>
                <a:lnTo>
                  <a:pt x="93621" y="6552"/>
                </a:lnTo>
                <a:cubicBezTo>
                  <a:pt x="93577" y="6596"/>
                  <a:pt x="93577" y="6667"/>
                  <a:pt x="93577" y="6702"/>
                </a:cubicBezTo>
                <a:cubicBezTo>
                  <a:pt x="93322" y="6376"/>
                  <a:pt x="93067" y="6041"/>
                  <a:pt x="92811" y="5751"/>
                </a:cubicBezTo>
                <a:cubicBezTo>
                  <a:pt x="92521" y="5381"/>
                  <a:pt x="92221" y="5011"/>
                  <a:pt x="91931" y="4686"/>
                </a:cubicBezTo>
                <a:cubicBezTo>
                  <a:pt x="91966" y="4571"/>
                  <a:pt x="92001" y="4466"/>
                  <a:pt x="92037" y="4351"/>
                </a:cubicBezTo>
                <a:lnTo>
                  <a:pt x="91966" y="4316"/>
                </a:lnTo>
                <a:cubicBezTo>
                  <a:pt x="91931" y="4430"/>
                  <a:pt x="91896" y="4501"/>
                  <a:pt x="91861" y="4615"/>
                </a:cubicBezTo>
                <a:cubicBezTo>
                  <a:pt x="91271" y="3876"/>
                  <a:pt x="90646" y="3180"/>
                  <a:pt x="89950" y="2555"/>
                </a:cubicBezTo>
                <a:cubicBezTo>
                  <a:pt x="89985" y="2485"/>
                  <a:pt x="89985" y="2449"/>
                  <a:pt x="90021" y="2370"/>
                </a:cubicBezTo>
                <a:lnTo>
                  <a:pt x="89915" y="2370"/>
                </a:lnTo>
                <a:cubicBezTo>
                  <a:pt x="89915" y="2414"/>
                  <a:pt x="89915" y="2449"/>
                  <a:pt x="89880" y="2485"/>
                </a:cubicBezTo>
                <a:cubicBezTo>
                  <a:pt x="88270" y="1044"/>
                  <a:pt x="86292" y="0"/>
                  <a:pt x="83381" y="0"/>
                </a:cubicBezTo>
                <a:close/>
              </a:path>
            </a:pathLst>
          </a:custGeom>
          <a:gradFill>
            <a:gsLst>
              <a:gs pos="0">
                <a:srgbClr val="9C1B40"/>
              </a:gs>
              <a:gs pos="100000">
                <a:srgbClr val="242637"/>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AND DESIGN 1">
  <p:cSld name="CAPTION_ONLY">
    <p:spTree>
      <p:nvGrpSpPr>
        <p:cNvPr id="1" name="Shape 105"/>
        <p:cNvGrpSpPr/>
        <p:nvPr/>
      </p:nvGrpSpPr>
      <p:grpSpPr>
        <a:xfrm>
          <a:off x="0" y="0"/>
          <a:ext cx="0" cy="0"/>
          <a:chOff x="0" y="0"/>
          <a:chExt cx="0" cy="0"/>
        </a:xfrm>
      </p:grpSpPr>
      <p:sp>
        <p:nvSpPr>
          <p:cNvPr id="106" name="Google Shape;106;p11"/>
          <p:cNvSpPr/>
          <p:nvPr/>
        </p:nvSpPr>
        <p:spPr>
          <a:xfrm rot="10800000" flipH="1">
            <a:off x="525" y="-17727"/>
            <a:ext cx="9144000" cy="5163300"/>
          </a:xfrm>
          <a:prstGeom prst="rect">
            <a:avLst/>
          </a:prstGeom>
          <a:gradFill>
            <a:gsLst>
              <a:gs pos="0">
                <a:srgbClr val="242637"/>
              </a:gs>
              <a:gs pos="51000">
                <a:srgbClr val="242637"/>
              </a:gs>
              <a:gs pos="100000">
                <a:srgbClr val="33364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525" y="1309274"/>
            <a:ext cx="9144015" cy="3836307"/>
          </a:xfrm>
          <a:custGeom>
            <a:avLst/>
            <a:gdLst/>
            <a:ahLst/>
            <a:cxnLst/>
            <a:rect l="l" t="t" r="r" b="b"/>
            <a:pathLst>
              <a:path w="87090" h="36538" extrusionOk="0">
                <a:moveTo>
                  <a:pt x="16803" y="58"/>
                </a:moveTo>
                <a:cubicBezTo>
                  <a:pt x="16973" y="58"/>
                  <a:pt x="17144" y="62"/>
                  <a:pt x="17318" y="72"/>
                </a:cubicBezTo>
                <a:cubicBezTo>
                  <a:pt x="17098" y="556"/>
                  <a:pt x="16843" y="1031"/>
                  <a:pt x="16579" y="1507"/>
                </a:cubicBezTo>
                <a:lnTo>
                  <a:pt x="16033" y="1507"/>
                </a:lnTo>
                <a:cubicBezTo>
                  <a:pt x="15592" y="1507"/>
                  <a:pt x="15117" y="1542"/>
                  <a:pt x="14642" y="1612"/>
                </a:cubicBezTo>
                <a:cubicBezTo>
                  <a:pt x="14897" y="1137"/>
                  <a:pt x="15117" y="697"/>
                  <a:pt x="15337" y="221"/>
                </a:cubicBezTo>
                <a:lnTo>
                  <a:pt x="15372" y="151"/>
                </a:lnTo>
                <a:cubicBezTo>
                  <a:pt x="15859" y="93"/>
                  <a:pt x="16327" y="58"/>
                  <a:pt x="16803" y="58"/>
                </a:cubicBezTo>
                <a:close/>
                <a:moveTo>
                  <a:pt x="17353" y="72"/>
                </a:moveTo>
                <a:cubicBezTo>
                  <a:pt x="17986" y="93"/>
                  <a:pt x="18609" y="158"/>
                  <a:pt x="19214" y="270"/>
                </a:cubicBezTo>
                <a:lnTo>
                  <a:pt x="19214" y="270"/>
                </a:lnTo>
                <a:cubicBezTo>
                  <a:pt x="19038" y="707"/>
                  <a:pt x="18777" y="1177"/>
                  <a:pt x="18559" y="1656"/>
                </a:cubicBezTo>
                <a:cubicBezTo>
                  <a:pt x="17943" y="1542"/>
                  <a:pt x="17318" y="1507"/>
                  <a:pt x="16658" y="1507"/>
                </a:cubicBezTo>
                <a:cubicBezTo>
                  <a:pt x="16913" y="1031"/>
                  <a:pt x="17133" y="556"/>
                  <a:pt x="17353" y="72"/>
                </a:cubicBezTo>
                <a:close/>
                <a:moveTo>
                  <a:pt x="15302" y="151"/>
                </a:moveTo>
                <a:lnTo>
                  <a:pt x="15258" y="221"/>
                </a:lnTo>
                <a:cubicBezTo>
                  <a:pt x="15038" y="662"/>
                  <a:pt x="14818" y="1137"/>
                  <a:pt x="14562" y="1612"/>
                </a:cubicBezTo>
                <a:cubicBezTo>
                  <a:pt x="13937" y="1692"/>
                  <a:pt x="13277" y="1797"/>
                  <a:pt x="12661" y="1947"/>
                </a:cubicBezTo>
                <a:cubicBezTo>
                  <a:pt x="12881" y="1507"/>
                  <a:pt x="13101" y="1067"/>
                  <a:pt x="13321" y="662"/>
                </a:cubicBezTo>
                <a:lnTo>
                  <a:pt x="13391" y="477"/>
                </a:lnTo>
                <a:cubicBezTo>
                  <a:pt x="14017" y="336"/>
                  <a:pt x="14677" y="221"/>
                  <a:pt x="15302" y="151"/>
                </a:cubicBezTo>
                <a:close/>
                <a:moveTo>
                  <a:pt x="19277" y="282"/>
                </a:moveTo>
                <a:cubicBezTo>
                  <a:pt x="19879" y="397"/>
                  <a:pt x="20463" y="560"/>
                  <a:pt x="21025" y="776"/>
                </a:cubicBezTo>
                <a:lnTo>
                  <a:pt x="20364" y="2097"/>
                </a:lnTo>
                <a:cubicBezTo>
                  <a:pt x="19810" y="1912"/>
                  <a:pt x="19220" y="1762"/>
                  <a:pt x="18603" y="1656"/>
                </a:cubicBezTo>
                <a:cubicBezTo>
                  <a:pt x="18859" y="1172"/>
                  <a:pt x="19079" y="732"/>
                  <a:pt x="19299" y="292"/>
                </a:cubicBezTo>
                <a:lnTo>
                  <a:pt x="19277" y="282"/>
                </a:lnTo>
                <a:close/>
                <a:moveTo>
                  <a:pt x="13321" y="477"/>
                </a:moveTo>
                <a:lnTo>
                  <a:pt x="13242" y="626"/>
                </a:lnTo>
                <a:cubicBezTo>
                  <a:pt x="13057" y="1067"/>
                  <a:pt x="12837" y="1507"/>
                  <a:pt x="12582" y="1982"/>
                </a:cubicBezTo>
                <a:cubicBezTo>
                  <a:pt x="12000" y="2132"/>
                  <a:pt x="11411" y="2273"/>
                  <a:pt x="10821" y="2493"/>
                </a:cubicBezTo>
                <a:cubicBezTo>
                  <a:pt x="11041" y="2053"/>
                  <a:pt x="11226" y="1612"/>
                  <a:pt x="11411" y="1216"/>
                </a:cubicBezTo>
                <a:lnTo>
                  <a:pt x="11516" y="952"/>
                </a:lnTo>
                <a:cubicBezTo>
                  <a:pt x="12106" y="776"/>
                  <a:pt x="12731" y="626"/>
                  <a:pt x="13321" y="477"/>
                </a:cubicBezTo>
                <a:close/>
                <a:moveTo>
                  <a:pt x="21060" y="776"/>
                </a:moveTo>
                <a:cubicBezTo>
                  <a:pt x="21606" y="996"/>
                  <a:pt x="22081" y="1251"/>
                  <a:pt x="22565" y="1542"/>
                </a:cubicBezTo>
                <a:cubicBezTo>
                  <a:pt x="22380" y="1982"/>
                  <a:pt x="22160" y="2422"/>
                  <a:pt x="21940" y="2863"/>
                </a:cubicBezTo>
                <a:cubicBezTo>
                  <a:pt x="21500" y="2572"/>
                  <a:pt x="20981" y="2317"/>
                  <a:pt x="20435" y="2132"/>
                </a:cubicBezTo>
                <a:cubicBezTo>
                  <a:pt x="20655" y="1692"/>
                  <a:pt x="20840" y="1216"/>
                  <a:pt x="21060" y="776"/>
                </a:cubicBezTo>
                <a:close/>
                <a:moveTo>
                  <a:pt x="16623" y="1542"/>
                </a:moveTo>
                <a:cubicBezTo>
                  <a:pt x="17283" y="1542"/>
                  <a:pt x="17943" y="1612"/>
                  <a:pt x="18524" y="1692"/>
                </a:cubicBezTo>
                <a:cubicBezTo>
                  <a:pt x="18304" y="2167"/>
                  <a:pt x="18049" y="2607"/>
                  <a:pt x="17758" y="3047"/>
                </a:cubicBezTo>
                <a:cubicBezTo>
                  <a:pt x="17133" y="2977"/>
                  <a:pt x="16508" y="2933"/>
                  <a:pt x="15813" y="2933"/>
                </a:cubicBezTo>
                <a:cubicBezTo>
                  <a:pt x="16103" y="2493"/>
                  <a:pt x="16402" y="2017"/>
                  <a:pt x="16623" y="1542"/>
                </a:cubicBezTo>
                <a:close/>
                <a:moveTo>
                  <a:pt x="16543" y="1542"/>
                </a:moveTo>
                <a:cubicBezTo>
                  <a:pt x="16323" y="2017"/>
                  <a:pt x="16068" y="2493"/>
                  <a:pt x="15777" y="2933"/>
                </a:cubicBezTo>
                <a:lnTo>
                  <a:pt x="15188" y="2933"/>
                </a:lnTo>
                <a:cubicBezTo>
                  <a:pt x="14747" y="2977"/>
                  <a:pt x="14272" y="3012"/>
                  <a:pt x="13796" y="3083"/>
                </a:cubicBezTo>
                <a:cubicBezTo>
                  <a:pt x="14087" y="2607"/>
                  <a:pt x="14342" y="2132"/>
                  <a:pt x="14598" y="1692"/>
                </a:cubicBezTo>
                <a:cubicBezTo>
                  <a:pt x="15082" y="1612"/>
                  <a:pt x="15557" y="1577"/>
                  <a:pt x="16033" y="1542"/>
                </a:cubicBezTo>
                <a:close/>
                <a:moveTo>
                  <a:pt x="11446" y="996"/>
                </a:moveTo>
                <a:lnTo>
                  <a:pt x="11375" y="1216"/>
                </a:lnTo>
                <a:cubicBezTo>
                  <a:pt x="11155" y="1612"/>
                  <a:pt x="10970" y="2053"/>
                  <a:pt x="10750" y="2493"/>
                </a:cubicBezTo>
                <a:cubicBezTo>
                  <a:pt x="10196" y="2678"/>
                  <a:pt x="9685" y="2898"/>
                  <a:pt x="9210" y="3118"/>
                </a:cubicBezTo>
                <a:cubicBezTo>
                  <a:pt x="9394" y="2713"/>
                  <a:pt x="9579" y="2352"/>
                  <a:pt x="9720" y="1947"/>
                </a:cubicBezTo>
                <a:cubicBezTo>
                  <a:pt x="9799" y="1833"/>
                  <a:pt x="9835" y="1727"/>
                  <a:pt x="9905" y="1577"/>
                </a:cubicBezTo>
                <a:cubicBezTo>
                  <a:pt x="10381" y="1357"/>
                  <a:pt x="10900" y="1172"/>
                  <a:pt x="11446" y="996"/>
                </a:cubicBezTo>
                <a:close/>
                <a:moveTo>
                  <a:pt x="68892" y="1947"/>
                </a:moveTo>
                <a:cubicBezTo>
                  <a:pt x="68707" y="2317"/>
                  <a:pt x="68566" y="2678"/>
                  <a:pt x="68416" y="3083"/>
                </a:cubicBezTo>
                <a:cubicBezTo>
                  <a:pt x="68262" y="3074"/>
                  <a:pt x="68106" y="3070"/>
                  <a:pt x="67949" y="3070"/>
                </a:cubicBezTo>
                <a:cubicBezTo>
                  <a:pt x="67468" y="3070"/>
                  <a:pt x="66977" y="3111"/>
                  <a:pt x="66506" y="3197"/>
                </a:cubicBezTo>
                <a:cubicBezTo>
                  <a:pt x="66620" y="2827"/>
                  <a:pt x="66761" y="2458"/>
                  <a:pt x="66911" y="2132"/>
                </a:cubicBezTo>
                <a:cubicBezTo>
                  <a:pt x="67536" y="1982"/>
                  <a:pt x="68196" y="1947"/>
                  <a:pt x="68892" y="1947"/>
                </a:cubicBezTo>
                <a:close/>
                <a:moveTo>
                  <a:pt x="68962" y="1947"/>
                </a:moveTo>
                <a:cubicBezTo>
                  <a:pt x="69147" y="1947"/>
                  <a:pt x="69332" y="1947"/>
                  <a:pt x="69552" y="1982"/>
                </a:cubicBezTo>
                <a:cubicBezTo>
                  <a:pt x="70063" y="2017"/>
                  <a:pt x="70503" y="2097"/>
                  <a:pt x="70943" y="2202"/>
                </a:cubicBezTo>
                <a:cubicBezTo>
                  <a:pt x="70767" y="2572"/>
                  <a:pt x="70617" y="2977"/>
                  <a:pt x="70468" y="3373"/>
                </a:cubicBezTo>
                <a:cubicBezTo>
                  <a:pt x="70027" y="3232"/>
                  <a:pt x="69517" y="3153"/>
                  <a:pt x="69006" y="3118"/>
                </a:cubicBezTo>
                <a:cubicBezTo>
                  <a:pt x="68821" y="3083"/>
                  <a:pt x="68672" y="3083"/>
                  <a:pt x="68487" y="3083"/>
                </a:cubicBezTo>
                <a:cubicBezTo>
                  <a:pt x="68636" y="2678"/>
                  <a:pt x="68786" y="2317"/>
                  <a:pt x="68962" y="1947"/>
                </a:cubicBezTo>
                <a:close/>
                <a:moveTo>
                  <a:pt x="14527" y="1692"/>
                </a:moveTo>
                <a:lnTo>
                  <a:pt x="14527" y="1692"/>
                </a:lnTo>
                <a:cubicBezTo>
                  <a:pt x="14272" y="2167"/>
                  <a:pt x="14017" y="2642"/>
                  <a:pt x="13717" y="3083"/>
                </a:cubicBezTo>
                <a:cubicBezTo>
                  <a:pt x="13101" y="3153"/>
                  <a:pt x="12441" y="3303"/>
                  <a:pt x="11816" y="3452"/>
                </a:cubicBezTo>
                <a:cubicBezTo>
                  <a:pt x="12106" y="2977"/>
                  <a:pt x="12361" y="2493"/>
                  <a:pt x="12617" y="2017"/>
                </a:cubicBezTo>
                <a:cubicBezTo>
                  <a:pt x="13277" y="1877"/>
                  <a:pt x="13902" y="1762"/>
                  <a:pt x="14527" y="1692"/>
                </a:cubicBezTo>
                <a:close/>
                <a:moveTo>
                  <a:pt x="18603" y="1727"/>
                </a:moveTo>
                <a:cubicBezTo>
                  <a:pt x="19220" y="1797"/>
                  <a:pt x="19774" y="1947"/>
                  <a:pt x="20320" y="2167"/>
                </a:cubicBezTo>
                <a:cubicBezTo>
                  <a:pt x="20100" y="2607"/>
                  <a:pt x="19845" y="3047"/>
                  <a:pt x="19589" y="3488"/>
                </a:cubicBezTo>
                <a:cubicBezTo>
                  <a:pt x="19044" y="3303"/>
                  <a:pt x="18454" y="3153"/>
                  <a:pt x="17793" y="3083"/>
                </a:cubicBezTo>
                <a:cubicBezTo>
                  <a:pt x="18084" y="2607"/>
                  <a:pt x="18339" y="2167"/>
                  <a:pt x="18603" y="1727"/>
                </a:cubicBezTo>
                <a:close/>
                <a:moveTo>
                  <a:pt x="66840" y="2132"/>
                </a:moveTo>
                <a:lnTo>
                  <a:pt x="66840" y="2132"/>
                </a:lnTo>
                <a:cubicBezTo>
                  <a:pt x="66691" y="2493"/>
                  <a:pt x="66541" y="2827"/>
                  <a:pt x="66435" y="3232"/>
                </a:cubicBezTo>
                <a:cubicBezTo>
                  <a:pt x="65810" y="3303"/>
                  <a:pt x="65185" y="3488"/>
                  <a:pt x="64604" y="3708"/>
                </a:cubicBezTo>
                <a:cubicBezTo>
                  <a:pt x="64710" y="3373"/>
                  <a:pt x="64824" y="3012"/>
                  <a:pt x="64965" y="2678"/>
                </a:cubicBezTo>
                <a:cubicBezTo>
                  <a:pt x="65555" y="2458"/>
                  <a:pt x="66180" y="2238"/>
                  <a:pt x="66840" y="2132"/>
                </a:cubicBezTo>
                <a:close/>
                <a:moveTo>
                  <a:pt x="12546" y="2053"/>
                </a:moveTo>
                <a:cubicBezTo>
                  <a:pt x="12291" y="2537"/>
                  <a:pt x="12036" y="3012"/>
                  <a:pt x="11736" y="3452"/>
                </a:cubicBezTo>
                <a:cubicBezTo>
                  <a:pt x="11155" y="3593"/>
                  <a:pt x="10565" y="3778"/>
                  <a:pt x="9976" y="3998"/>
                </a:cubicBezTo>
                <a:cubicBezTo>
                  <a:pt x="10275" y="3523"/>
                  <a:pt x="10530" y="3047"/>
                  <a:pt x="10786" y="2572"/>
                </a:cubicBezTo>
                <a:cubicBezTo>
                  <a:pt x="11375" y="2352"/>
                  <a:pt x="11956" y="2167"/>
                  <a:pt x="12546" y="2053"/>
                </a:cubicBezTo>
                <a:close/>
                <a:moveTo>
                  <a:pt x="22600" y="1577"/>
                </a:moveTo>
                <a:cubicBezTo>
                  <a:pt x="22856" y="1727"/>
                  <a:pt x="23076" y="1912"/>
                  <a:pt x="23261" y="2097"/>
                </a:cubicBezTo>
                <a:cubicBezTo>
                  <a:pt x="23516" y="2317"/>
                  <a:pt x="23736" y="2537"/>
                  <a:pt x="23921" y="2792"/>
                </a:cubicBezTo>
                <a:lnTo>
                  <a:pt x="23842" y="2933"/>
                </a:lnTo>
                <a:cubicBezTo>
                  <a:pt x="23701" y="3303"/>
                  <a:pt x="23516" y="3673"/>
                  <a:pt x="23331" y="4034"/>
                </a:cubicBezTo>
                <a:cubicBezTo>
                  <a:pt x="23146" y="3813"/>
                  <a:pt x="22926" y="3593"/>
                  <a:pt x="22706" y="3417"/>
                </a:cubicBezTo>
                <a:cubicBezTo>
                  <a:pt x="22486" y="3232"/>
                  <a:pt x="22231" y="3047"/>
                  <a:pt x="22011" y="2898"/>
                </a:cubicBezTo>
                <a:cubicBezTo>
                  <a:pt x="22195" y="2458"/>
                  <a:pt x="22416" y="2017"/>
                  <a:pt x="22600" y="1577"/>
                </a:cubicBezTo>
                <a:close/>
                <a:moveTo>
                  <a:pt x="71022" y="2202"/>
                </a:moveTo>
                <a:cubicBezTo>
                  <a:pt x="71682" y="2387"/>
                  <a:pt x="72264" y="2678"/>
                  <a:pt x="72748" y="3012"/>
                </a:cubicBezTo>
                <a:cubicBezTo>
                  <a:pt x="72563" y="3373"/>
                  <a:pt x="72413" y="3743"/>
                  <a:pt x="72264" y="4148"/>
                </a:cubicBezTo>
                <a:cubicBezTo>
                  <a:pt x="71753" y="3857"/>
                  <a:pt x="71207" y="3558"/>
                  <a:pt x="70503" y="3373"/>
                </a:cubicBezTo>
                <a:cubicBezTo>
                  <a:pt x="70652" y="2977"/>
                  <a:pt x="70837" y="2607"/>
                  <a:pt x="71022" y="2202"/>
                </a:cubicBezTo>
                <a:close/>
                <a:moveTo>
                  <a:pt x="20399" y="2167"/>
                </a:moveTo>
                <a:cubicBezTo>
                  <a:pt x="20945" y="2387"/>
                  <a:pt x="21465" y="2607"/>
                  <a:pt x="21940" y="2933"/>
                </a:cubicBezTo>
                <a:cubicBezTo>
                  <a:pt x="21720" y="3373"/>
                  <a:pt x="21500" y="3778"/>
                  <a:pt x="21245" y="4218"/>
                </a:cubicBezTo>
                <a:cubicBezTo>
                  <a:pt x="20760" y="3928"/>
                  <a:pt x="20215" y="3708"/>
                  <a:pt x="19660" y="3488"/>
                </a:cubicBezTo>
                <a:cubicBezTo>
                  <a:pt x="19924" y="3083"/>
                  <a:pt x="20144" y="2642"/>
                  <a:pt x="20399" y="2167"/>
                </a:cubicBezTo>
                <a:close/>
                <a:moveTo>
                  <a:pt x="15777" y="3012"/>
                </a:moveTo>
                <a:cubicBezTo>
                  <a:pt x="16438" y="3012"/>
                  <a:pt x="17098" y="3047"/>
                  <a:pt x="17723" y="3118"/>
                </a:cubicBezTo>
                <a:cubicBezTo>
                  <a:pt x="17424" y="3558"/>
                  <a:pt x="17098" y="3998"/>
                  <a:pt x="16763" y="4403"/>
                </a:cubicBezTo>
                <a:cubicBezTo>
                  <a:pt x="16138" y="4333"/>
                  <a:pt x="15478" y="4333"/>
                  <a:pt x="14818" y="4333"/>
                </a:cubicBezTo>
                <a:cubicBezTo>
                  <a:pt x="15152" y="3928"/>
                  <a:pt x="15478" y="3452"/>
                  <a:pt x="15777" y="3012"/>
                </a:cubicBezTo>
                <a:close/>
                <a:moveTo>
                  <a:pt x="15742" y="3012"/>
                </a:moveTo>
                <a:cubicBezTo>
                  <a:pt x="15408" y="3452"/>
                  <a:pt x="15082" y="3928"/>
                  <a:pt x="14712" y="4333"/>
                </a:cubicBezTo>
                <a:cubicBezTo>
                  <a:pt x="14562" y="4333"/>
                  <a:pt x="14378" y="4333"/>
                  <a:pt x="14201" y="4368"/>
                </a:cubicBezTo>
                <a:cubicBezTo>
                  <a:pt x="13717" y="4403"/>
                  <a:pt x="13242" y="4438"/>
                  <a:pt x="12731" y="4518"/>
                </a:cubicBezTo>
                <a:cubicBezTo>
                  <a:pt x="13101" y="4078"/>
                  <a:pt x="13462" y="3637"/>
                  <a:pt x="13761" y="3153"/>
                </a:cubicBezTo>
                <a:cubicBezTo>
                  <a:pt x="14422" y="3047"/>
                  <a:pt x="15082" y="3012"/>
                  <a:pt x="15742" y="3012"/>
                </a:cubicBezTo>
                <a:close/>
                <a:moveTo>
                  <a:pt x="64895" y="2713"/>
                </a:moveTo>
                <a:lnTo>
                  <a:pt x="64895" y="2713"/>
                </a:lnTo>
                <a:cubicBezTo>
                  <a:pt x="64745" y="3047"/>
                  <a:pt x="64639" y="3373"/>
                  <a:pt x="64525" y="3743"/>
                </a:cubicBezTo>
                <a:cubicBezTo>
                  <a:pt x="64085" y="3928"/>
                  <a:pt x="63644" y="4113"/>
                  <a:pt x="63204" y="4333"/>
                </a:cubicBezTo>
                <a:cubicBezTo>
                  <a:pt x="63063" y="4403"/>
                  <a:pt x="62914" y="4518"/>
                  <a:pt x="62799" y="4588"/>
                </a:cubicBezTo>
                <a:cubicBezTo>
                  <a:pt x="62879" y="4254"/>
                  <a:pt x="62984" y="3928"/>
                  <a:pt x="63099" y="3637"/>
                </a:cubicBezTo>
                <a:cubicBezTo>
                  <a:pt x="63644" y="3268"/>
                  <a:pt x="64270" y="2977"/>
                  <a:pt x="64895" y="2713"/>
                </a:cubicBezTo>
                <a:close/>
                <a:moveTo>
                  <a:pt x="10715" y="2572"/>
                </a:moveTo>
                <a:cubicBezTo>
                  <a:pt x="10460" y="3083"/>
                  <a:pt x="10196" y="3558"/>
                  <a:pt x="9905" y="3998"/>
                </a:cubicBezTo>
                <a:cubicBezTo>
                  <a:pt x="9394" y="4183"/>
                  <a:pt x="8875" y="4403"/>
                  <a:pt x="8400" y="4623"/>
                </a:cubicBezTo>
                <a:cubicBezTo>
                  <a:pt x="8699" y="4148"/>
                  <a:pt x="8954" y="3673"/>
                  <a:pt x="9174" y="3197"/>
                </a:cubicBezTo>
                <a:cubicBezTo>
                  <a:pt x="9650" y="2977"/>
                  <a:pt x="10160" y="2757"/>
                  <a:pt x="10715" y="2572"/>
                </a:cubicBezTo>
                <a:close/>
                <a:moveTo>
                  <a:pt x="17758" y="3118"/>
                </a:moveTo>
                <a:cubicBezTo>
                  <a:pt x="18383" y="3232"/>
                  <a:pt x="19000" y="3338"/>
                  <a:pt x="19554" y="3523"/>
                </a:cubicBezTo>
                <a:cubicBezTo>
                  <a:pt x="19299" y="3963"/>
                  <a:pt x="19000" y="4403"/>
                  <a:pt x="18674" y="4773"/>
                </a:cubicBezTo>
                <a:cubicBezTo>
                  <a:pt x="18084" y="4623"/>
                  <a:pt x="17459" y="4518"/>
                  <a:pt x="16843" y="4438"/>
                </a:cubicBezTo>
                <a:cubicBezTo>
                  <a:pt x="17168" y="3998"/>
                  <a:pt x="17503" y="3558"/>
                  <a:pt x="17758" y="3118"/>
                </a:cubicBezTo>
                <a:close/>
                <a:moveTo>
                  <a:pt x="67914" y="3140"/>
                </a:moveTo>
                <a:cubicBezTo>
                  <a:pt x="68078" y="3140"/>
                  <a:pt x="68245" y="3144"/>
                  <a:pt x="68416" y="3153"/>
                </a:cubicBezTo>
                <a:cubicBezTo>
                  <a:pt x="68231" y="3637"/>
                  <a:pt x="68126" y="4113"/>
                  <a:pt x="67976" y="4623"/>
                </a:cubicBezTo>
                <a:cubicBezTo>
                  <a:pt x="67316" y="4623"/>
                  <a:pt x="66655" y="4659"/>
                  <a:pt x="66030" y="4773"/>
                </a:cubicBezTo>
                <a:cubicBezTo>
                  <a:pt x="66180" y="4254"/>
                  <a:pt x="66286" y="3743"/>
                  <a:pt x="66471" y="3268"/>
                </a:cubicBezTo>
                <a:cubicBezTo>
                  <a:pt x="66942" y="3181"/>
                  <a:pt x="67413" y="3140"/>
                  <a:pt x="67914" y="3140"/>
                </a:cubicBezTo>
                <a:close/>
                <a:moveTo>
                  <a:pt x="69006" y="3153"/>
                </a:moveTo>
                <a:cubicBezTo>
                  <a:pt x="69517" y="3232"/>
                  <a:pt x="69992" y="3303"/>
                  <a:pt x="70432" y="3417"/>
                </a:cubicBezTo>
                <a:cubicBezTo>
                  <a:pt x="70283" y="3893"/>
                  <a:pt x="70142" y="4403"/>
                  <a:pt x="70027" y="4879"/>
                </a:cubicBezTo>
                <a:cubicBezTo>
                  <a:pt x="69587" y="4773"/>
                  <a:pt x="69112" y="4694"/>
                  <a:pt x="68672" y="4659"/>
                </a:cubicBezTo>
                <a:cubicBezTo>
                  <a:pt x="68451" y="4659"/>
                  <a:pt x="68231" y="4623"/>
                  <a:pt x="68046" y="4623"/>
                </a:cubicBezTo>
                <a:cubicBezTo>
                  <a:pt x="68161" y="4113"/>
                  <a:pt x="68302" y="3637"/>
                  <a:pt x="68487" y="3153"/>
                </a:cubicBezTo>
                <a:close/>
                <a:moveTo>
                  <a:pt x="13682" y="3153"/>
                </a:moveTo>
                <a:lnTo>
                  <a:pt x="13682" y="3153"/>
                </a:lnTo>
                <a:cubicBezTo>
                  <a:pt x="13356" y="3637"/>
                  <a:pt x="13022" y="4113"/>
                  <a:pt x="12661" y="4518"/>
                </a:cubicBezTo>
                <a:cubicBezTo>
                  <a:pt x="12000" y="4623"/>
                  <a:pt x="11340" y="4773"/>
                  <a:pt x="10715" y="4914"/>
                </a:cubicBezTo>
                <a:cubicBezTo>
                  <a:pt x="11120" y="4474"/>
                  <a:pt x="11446" y="3998"/>
                  <a:pt x="11780" y="3523"/>
                </a:cubicBezTo>
                <a:cubicBezTo>
                  <a:pt x="12397" y="3338"/>
                  <a:pt x="13057" y="3232"/>
                  <a:pt x="13682" y="3153"/>
                </a:cubicBezTo>
                <a:close/>
                <a:moveTo>
                  <a:pt x="66400" y="3268"/>
                </a:moveTo>
                <a:lnTo>
                  <a:pt x="66400" y="3268"/>
                </a:lnTo>
                <a:cubicBezTo>
                  <a:pt x="66250" y="3778"/>
                  <a:pt x="66101" y="4254"/>
                  <a:pt x="65995" y="4773"/>
                </a:cubicBezTo>
                <a:cubicBezTo>
                  <a:pt x="65370" y="4879"/>
                  <a:pt x="64745" y="5064"/>
                  <a:pt x="64199" y="5248"/>
                </a:cubicBezTo>
                <a:cubicBezTo>
                  <a:pt x="64305" y="4738"/>
                  <a:pt x="64419" y="4254"/>
                  <a:pt x="64560" y="3778"/>
                </a:cubicBezTo>
                <a:cubicBezTo>
                  <a:pt x="65150" y="3558"/>
                  <a:pt x="65775" y="3373"/>
                  <a:pt x="66400" y="3268"/>
                </a:cubicBezTo>
                <a:close/>
                <a:moveTo>
                  <a:pt x="21975" y="2933"/>
                </a:moveTo>
                <a:cubicBezTo>
                  <a:pt x="22231" y="3118"/>
                  <a:pt x="22451" y="3268"/>
                  <a:pt x="22671" y="3452"/>
                </a:cubicBezTo>
                <a:cubicBezTo>
                  <a:pt x="22891" y="3673"/>
                  <a:pt x="23111" y="3893"/>
                  <a:pt x="23296" y="4113"/>
                </a:cubicBezTo>
                <a:cubicBezTo>
                  <a:pt x="23111" y="4518"/>
                  <a:pt x="22891" y="4914"/>
                  <a:pt x="22636" y="5319"/>
                </a:cubicBezTo>
                <a:cubicBezTo>
                  <a:pt x="22451" y="5099"/>
                  <a:pt x="22231" y="4914"/>
                  <a:pt x="21975" y="4694"/>
                </a:cubicBezTo>
                <a:cubicBezTo>
                  <a:pt x="21755" y="4553"/>
                  <a:pt x="21535" y="4403"/>
                  <a:pt x="21280" y="4254"/>
                </a:cubicBezTo>
                <a:cubicBezTo>
                  <a:pt x="21535" y="3813"/>
                  <a:pt x="21755" y="3373"/>
                  <a:pt x="21975" y="2933"/>
                </a:cubicBezTo>
                <a:close/>
                <a:moveTo>
                  <a:pt x="19625" y="3558"/>
                </a:moveTo>
                <a:cubicBezTo>
                  <a:pt x="20179" y="3743"/>
                  <a:pt x="20725" y="3963"/>
                  <a:pt x="21201" y="4254"/>
                </a:cubicBezTo>
                <a:cubicBezTo>
                  <a:pt x="20945" y="4694"/>
                  <a:pt x="20690" y="5064"/>
                  <a:pt x="20399" y="5469"/>
                </a:cubicBezTo>
                <a:cubicBezTo>
                  <a:pt x="19880" y="5213"/>
                  <a:pt x="19334" y="4993"/>
                  <a:pt x="18744" y="4808"/>
                </a:cubicBezTo>
                <a:cubicBezTo>
                  <a:pt x="19079" y="4403"/>
                  <a:pt x="19334" y="3998"/>
                  <a:pt x="19625" y="3558"/>
                </a:cubicBezTo>
                <a:close/>
                <a:moveTo>
                  <a:pt x="23956" y="2827"/>
                </a:moveTo>
                <a:cubicBezTo>
                  <a:pt x="24326" y="3303"/>
                  <a:pt x="24581" y="3778"/>
                  <a:pt x="24801" y="4298"/>
                </a:cubicBezTo>
                <a:lnTo>
                  <a:pt x="24766" y="4368"/>
                </a:lnTo>
                <a:cubicBezTo>
                  <a:pt x="24617" y="4738"/>
                  <a:pt x="24432" y="5099"/>
                  <a:pt x="24247" y="5469"/>
                </a:cubicBezTo>
                <a:cubicBezTo>
                  <a:pt x="24027" y="4993"/>
                  <a:pt x="23736" y="4518"/>
                  <a:pt x="23366" y="4078"/>
                </a:cubicBezTo>
                <a:cubicBezTo>
                  <a:pt x="23551" y="3708"/>
                  <a:pt x="23736" y="3338"/>
                  <a:pt x="23921" y="2977"/>
                </a:cubicBezTo>
                <a:lnTo>
                  <a:pt x="23956" y="2827"/>
                </a:lnTo>
                <a:close/>
                <a:moveTo>
                  <a:pt x="72818" y="3012"/>
                </a:moveTo>
                <a:cubicBezTo>
                  <a:pt x="73329" y="3373"/>
                  <a:pt x="73804" y="3813"/>
                  <a:pt x="74209" y="4298"/>
                </a:cubicBezTo>
                <a:cubicBezTo>
                  <a:pt x="73989" y="4659"/>
                  <a:pt x="73848" y="5064"/>
                  <a:pt x="73734" y="5469"/>
                </a:cubicBezTo>
                <a:cubicBezTo>
                  <a:pt x="73329" y="4993"/>
                  <a:pt x="72853" y="4553"/>
                  <a:pt x="72308" y="4183"/>
                </a:cubicBezTo>
                <a:cubicBezTo>
                  <a:pt x="72448" y="3778"/>
                  <a:pt x="72598" y="3417"/>
                  <a:pt x="72818" y="3012"/>
                </a:cubicBezTo>
                <a:close/>
                <a:moveTo>
                  <a:pt x="11701" y="3523"/>
                </a:moveTo>
                <a:lnTo>
                  <a:pt x="11701" y="3523"/>
                </a:lnTo>
                <a:cubicBezTo>
                  <a:pt x="11375" y="4034"/>
                  <a:pt x="11006" y="4518"/>
                  <a:pt x="10601" y="4958"/>
                </a:cubicBezTo>
                <a:cubicBezTo>
                  <a:pt x="10020" y="5099"/>
                  <a:pt x="9394" y="5319"/>
                  <a:pt x="8840" y="5539"/>
                </a:cubicBezTo>
                <a:cubicBezTo>
                  <a:pt x="9245" y="5064"/>
                  <a:pt x="9615" y="4588"/>
                  <a:pt x="9940" y="4078"/>
                </a:cubicBezTo>
                <a:cubicBezTo>
                  <a:pt x="10530" y="3857"/>
                  <a:pt x="11120" y="3673"/>
                  <a:pt x="11701" y="3523"/>
                </a:cubicBezTo>
                <a:close/>
                <a:moveTo>
                  <a:pt x="14747" y="4368"/>
                </a:moveTo>
                <a:cubicBezTo>
                  <a:pt x="15408" y="4368"/>
                  <a:pt x="16068" y="4403"/>
                  <a:pt x="16728" y="4438"/>
                </a:cubicBezTo>
                <a:cubicBezTo>
                  <a:pt x="16402" y="4843"/>
                  <a:pt x="16033" y="5213"/>
                  <a:pt x="15628" y="5539"/>
                </a:cubicBezTo>
                <a:cubicBezTo>
                  <a:pt x="15144" y="5487"/>
                  <a:pt x="14661" y="5455"/>
                  <a:pt x="14178" y="5455"/>
                </a:cubicBezTo>
                <a:cubicBezTo>
                  <a:pt x="14001" y="5455"/>
                  <a:pt x="13824" y="5459"/>
                  <a:pt x="13647" y="5469"/>
                </a:cubicBezTo>
                <a:cubicBezTo>
                  <a:pt x="14052" y="5134"/>
                  <a:pt x="14422" y="4773"/>
                  <a:pt x="14747" y="4368"/>
                </a:cubicBezTo>
                <a:close/>
                <a:moveTo>
                  <a:pt x="70503" y="3452"/>
                </a:moveTo>
                <a:cubicBezTo>
                  <a:pt x="71163" y="3637"/>
                  <a:pt x="71753" y="3893"/>
                  <a:pt x="72228" y="4218"/>
                </a:cubicBezTo>
                <a:cubicBezTo>
                  <a:pt x="72087" y="4659"/>
                  <a:pt x="71973" y="5134"/>
                  <a:pt x="71867" y="5574"/>
                </a:cubicBezTo>
                <a:cubicBezTo>
                  <a:pt x="71278" y="5284"/>
                  <a:pt x="70688" y="5064"/>
                  <a:pt x="70063" y="4914"/>
                </a:cubicBezTo>
                <a:cubicBezTo>
                  <a:pt x="70212" y="4403"/>
                  <a:pt x="70327" y="3928"/>
                  <a:pt x="70503" y="3452"/>
                </a:cubicBezTo>
                <a:close/>
                <a:moveTo>
                  <a:pt x="14677" y="4368"/>
                </a:moveTo>
                <a:cubicBezTo>
                  <a:pt x="14342" y="4773"/>
                  <a:pt x="13981" y="5134"/>
                  <a:pt x="13541" y="5469"/>
                </a:cubicBezTo>
                <a:cubicBezTo>
                  <a:pt x="12881" y="5469"/>
                  <a:pt x="12177" y="5539"/>
                  <a:pt x="11516" y="5618"/>
                </a:cubicBezTo>
                <a:cubicBezTo>
                  <a:pt x="11956" y="5319"/>
                  <a:pt x="12326" y="4958"/>
                  <a:pt x="12696" y="4553"/>
                </a:cubicBezTo>
                <a:cubicBezTo>
                  <a:pt x="13356" y="4474"/>
                  <a:pt x="14017" y="4403"/>
                  <a:pt x="14677" y="4368"/>
                </a:cubicBezTo>
                <a:close/>
                <a:moveTo>
                  <a:pt x="63019" y="3673"/>
                </a:moveTo>
                <a:lnTo>
                  <a:pt x="63019" y="3673"/>
                </a:lnTo>
                <a:cubicBezTo>
                  <a:pt x="62914" y="3963"/>
                  <a:pt x="62799" y="4298"/>
                  <a:pt x="62729" y="4623"/>
                </a:cubicBezTo>
                <a:cubicBezTo>
                  <a:pt x="62218" y="4914"/>
                  <a:pt x="61699" y="5284"/>
                  <a:pt x="61188" y="5653"/>
                </a:cubicBezTo>
                <a:cubicBezTo>
                  <a:pt x="61259" y="5398"/>
                  <a:pt x="61338" y="5099"/>
                  <a:pt x="61443" y="4808"/>
                </a:cubicBezTo>
                <a:cubicBezTo>
                  <a:pt x="61919" y="4403"/>
                  <a:pt x="62474" y="4034"/>
                  <a:pt x="63019" y="3673"/>
                </a:cubicBezTo>
                <a:close/>
                <a:moveTo>
                  <a:pt x="16799" y="4474"/>
                </a:moveTo>
                <a:cubicBezTo>
                  <a:pt x="17424" y="4553"/>
                  <a:pt x="18049" y="4659"/>
                  <a:pt x="18639" y="4843"/>
                </a:cubicBezTo>
                <a:cubicBezTo>
                  <a:pt x="18339" y="5213"/>
                  <a:pt x="18014" y="5574"/>
                  <a:pt x="17609" y="5909"/>
                </a:cubicBezTo>
                <a:cubicBezTo>
                  <a:pt x="17019" y="5724"/>
                  <a:pt x="16358" y="5618"/>
                  <a:pt x="15742" y="5539"/>
                </a:cubicBezTo>
                <a:cubicBezTo>
                  <a:pt x="16103" y="5213"/>
                  <a:pt x="16473" y="4843"/>
                  <a:pt x="16799" y="4474"/>
                </a:cubicBezTo>
                <a:close/>
                <a:moveTo>
                  <a:pt x="12582" y="4588"/>
                </a:moveTo>
                <a:lnTo>
                  <a:pt x="12582" y="4588"/>
                </a:lnTo>
                <a:cubicBezTo>
                  <a:pt x="12256" y="4958"/>
                  <a:pt x="11886" y="5319"/>
                  <a:pt x="11446" y="5618"/>
                </a:cubicBezTo>
                <a:lnTo>
                  <a:pt x="11411" y="5653"/>
                </a:lnTo>
                <a:cubicBezTo>
                  <a:pt x="10750" y="5759"/>
                  <a:pt x="10090" y="5874"/>
                  <a:pt x="9465" y="6014"/>
                </a:cubicBezTo>
                <a:cubicBezTo>
                  <a:pt x="9500" y="5979"/>
                  <a:pt x="9579" y="5944"/>
                  <a:pt x="9615" y="5909"/>
                </a:cubicBezTo>
                <a:cubicBezTo>
                  <a:pt x="9976" y="5653"/>
                  <a:pt x="10310" y="5319"/>
                  <a:pt x="10636" y="4993"/>
                </a:cubicBezTo>
                <a:cubicBezTo>
                  <a:pt x="11261" y="4843"/>
                  <a:pt x="11921" y="4694"/>
                  <a:pt x="12582" y="4588"/>
                </a:cubicBezTo>
                <a:close/>
                <a:moveTo>
                  <a:pt x="64490" y="3813"/>
                </a:moveTo>
                <a:lnTo>
                  <a:pt x="64490" y="3813"/>
                </a:lnTo>
                <a:cubicBezTo>
                  <a:pt x="64340" y="4254"/>
                  <a:pt x="64234" y="4773"/>
                  <a:pt x="64120" y="5284"/>
                </a:cubicBezTo>
                <a:cubicBezTo>
                  <a:pt x="63539" y="5504"/>
                  <a:pt x="62984" y="5759"/>
                  <a:pt x="62474" y="6058"/>
                </a:cubicBezTo>
                <a:cubicBezTo>
                  <a:pt x="62544" y="5574"/>
                  <a:pt x="62658" y="5099"/>
                  <a:pt x="62764" y="4659"/>
                </a:cubicBezTo>
                <a:cubicBezTo>
                  <a:pt x="63319" y="4333"/>
                  <a:pt x="63900" y="4034"/>
                  <a:pt x="64490" y="3813"/>
                </a:cubicBezTo>
                <a:close/>
                <a:moveTo>
                  <a:pt x="21280" y="4298"/>
                </a:moveTo>
                <a:cubicBezTo>
                  <a:pt x="21500" y="4438"/>
                  <a:pt x="21720" y="4588"/>
                  <a:pt x="21940" y="4773"/>
                </a:cubicBezTo>
                <a:cubicBezTo>
                  <a:pt x="22195" y="4958"/>
                  <a:pt x="22416" y="5134"/>
                  <a:pt x="22636" y="5354"/>
                </a:cubicBezTo>
                <a:cubicBezTo>
                  <a:pt x="22380" y="5759"/>
                  <a:pt x="22160" y="6094"/>
                  <a:pt x="21861" y="6455"/>
                </a:cubicBezTo>
                <a:cubicBezTo>
                  <a:pt x="21641" y="6234"/>
                  <a:pt x="21385" y="6058"/>
                  <a:pt x="21130" y="5874"/>
                </a:cubicBezTo>
                <a:cubicBezTo>
                  <a:pt x="20910" y="5724"/>
                  <a:pt x="20690" y="5618"/>
                  <a:pt x="20470" y="5469"/>
                </a:cubicBezTo>
                <a:cubicBezTo>
                  <a:pt x="20760" y="5099"/>
                  <a:pt x="21025" y="4694"/>
                  <a:pt x="21280" y="4298"/>
                </a:cubicBezTo>
                <a:close/>
                <a:moveTo>
                  <a:pt x="18709" y="4843"/>
                </a:moveTo>
                <a:cubicBezTo>
                  <a:pt x="19299" y="5028"/>
                  <a:pt x="19845" y="5248"/>
                  <a:pt x="20364" y="5504"/>
                </a:cubicBezTo>
                <a:cubicBezTo>
                  <a:pt x="20065" y="5874"/>
                  <a:pt x="19774" y="6199"/>
                  <a:pt x="19405" y="6534"/>
                </a:cubicBezTo>
                <a:cubicBezTo>
                  <a:pt x="18859" y="6279"/>
                  <a:pt x="18304" y="6094"/>
                  <a:pt x="17679" y="5909"/>
                </a:cubicBezTo>
                <a:cubicBezTo>
                  <a:pt x="18049" y="5574"/>
                  <a:pt x="18383" y="5213"/>
                  <a:pt x="18709" y="4843"/>
                </a:cubicBezTo>
                <a:close/>
                <a:moveTo>
                  <a:pt x="13576" y="5504"/>
                </a:moveTo>
                <a:cubicBezTo>
                  <a:pt x="14237" y="5504"/>
                  <a:pt x="14932" y="5539"/>
                  <a:pt x="15592" y="5574"/>
                </a:cubicBezTo>
                <a:cubicBezTo>
                  <a:pt x="15522" y="5653"/>
                  <a:pt x="15443" y="5724"/>
                  <a:pt x="15372" y="5759"/>
                </a:cubicBezTo>
                <a:cubicBezTo>
                  <a:pt x="15003" y="6058"/>
                  <a:pt x="14598" y="6314"/>
                  <a:pt x="14237" y="6569"/>
                </a:cubicBezTo>
                <a:cubicBezTo>
                  <a:pt x="13759" y="6518"/>
                  <a:pt x="13263" y="6481"/>
                  <a:pt x="12759" y="6481"/>
                </a:cubicBezTo>
                <a:cubicBezTo>
                  <a:pt x="12566" y="6481"/>
                  <a:pt x="12372" y="6486"/>
                  <a:pt x="12177" y="6499"/>
                </a:cubicBezTo>
                <a:cubicBezTo>
                  <a:pt x="12617" y="6199"/>
                  <a:pt x="13022" y="5909"/>
                  <a:pt x="13462" y="5618"/>
                </a:cubicBezTo>
                <a:cubicBezTo>
                  <a:pt x="13497" y="5574"/>
                  <a:pt x="13541" y="5539"/>
                  <a:pt x="13576" y="5504"/>
                </a:cubicBezTo>
                <a:close/>
                <a:moveTo>
                  <a:pt x="10530" y="5028"/>
                </a:moveTo>
                <a:lnTo>
                  <a:pt x="10530" y="5028"/>
                </a:lnTo>
                <a:cubicBezTo>
                  <a:pt x="10240" y="5319"/>
                  <a:pt x="9905" y="5618"/>
                  <a:pt x="9579" y="5874"/>
                </a:cubicBezTo>
                <a:cubicBezTo>
                  <a:pt x="9500" y="5944"/>
                  <a:pt x="9394" y="6014"/>
                  <a:pt x="9315" y="6058"/>
                </a:cubicBezTo>
                <a:cubicBezTo>
                  <a:pt x="8699" y="6234"/>
                  <a:pt x="8144" y="6419"/>
                  <a:pt x="7598" y="6604"/>
                </a:cubicBezTo>
                <a:cubicBezTo>
                  <a:pt x="7669" y="6534"/>
                  <a:pt x="7739" y="6499"/>
                  <a:pt x="7819" y="6419"/>
                </a:cubicBezTo>
                <a:cubicBezTo>
                  <a:pt x="8144" y="6199"/>
                  <a:pt x="8479" y="5909"/>
                  <a:pt x="8769" y="5618"/>
                </a:cubicBezTo>
                <a:cubicBezTo>
                  <a:pt x="9315" y="5398"/>
                  <a:pt x="9905" y="5213"/>
                  <a:pt x="10530" y="5028"/>
                </a:cubicBezTo>
                <a:close/>
                <a:moveTo>
                  <a:pt x="23331" y="4148"/>
                </a:moveTo>
                <a:cubicBezTo>
                  <a:pt x="23701" y="4588"/>
                  <a:pt x="23991" y="5064"/>
                  <a:pt x="24212" y="5539"/>
                </a:cubicBezTo>
                <a:cubicBezTo>
                  <a:pt x="24027" y="5909"/>
                  <a:pt x="23807" y="6279"/>
                  <a:pt x="23586" y="6604"/>
                </a:cubicBezTo>
                <a:cubicBezTo>
                  <a:pt x="23331" y="6164"/>
                  <a:pt x="23041" y="5759"/>
                  <a:pt x="22706" y="5354"/>
                </a:cubicBezTo>
                <a:cubicBezTo>
                  <a:pt x="22926" y="4993"/>
                  <a:pt x="23146" y="4553"/>
                  <a:pt x="23331" y="4148"/>
                </a:cubicBezTo>
                <a:close/>
                <a:moveTo>
                  <a:pt x="67639" y="4685"/>
                </a:moveTo>
                <a:cubicBezTo>
                  <a:pt x="67749" y="4685"/>
                  <a:pt x="67862" y="4688"/>
                  <a:pt x="67976" y="4694"/>
                </a:cubicBezTo>
                <a:cubicBezTo>
                  <a:pt x="67826" y="5248"/>
                  <a:pt x="67721" y="5838"/>
                  <a:pt x="67641" y="6419"/>
                </a:cubicBezTo>
                <a:cubicBezTo>
                  <a:pt x="66981" y="6419"/>
                  <a:pt x="66321" y="6499"/>
                  <a:pt x="65705" y="6604"/>
                </a:cubicBezTo>
                <a:cubicBezTo>
                  <a:pt x="65775" y="5979"/>
                  <a:pt x="65881" y="5398"/>
                  <a:pt x="66030" y="4843"/>
                </a:cubicBezTo>
                <a:cubicBezTo>
                  <a:pt x="66553" y="4755"/>
                  <a:pt x="67075" y="4685"/>
                  <a:pt x="67639" y="4685"/>
                </a:cubicBezTo>
                <a:close/>
                <a:moveTo>
                  <a:pt x="13462" y="5539"/>
                </a:moveTo>
                <a:cubicBezTo>
                  <a:pt x="13462" y="5539"/>
                  <a:pt x="13427" y="5539"/>
                  <a:pt x="13427" y="5574"/>
                </a:cubicBezTo>
                <a:cubicBezTo>
                  <a:pt x="12987" y="5909"/>
                  <a:pt x="12546" y="6199"/>
                  <a:pt x="12071" y="6499"/>
                </a:cubicBezTo>
                <a:lnTo>
                  <a:pt x="11736" y="6499"/>
                </a:lnTo>
                <a:cubicBezTo>
                  <a:pt x="11191" y="6499"/>
                  <a:pt x="10601" y="6569"/>
                  <a:pt x="10055" y="6639"/>
                </a:cubicBezTo>
                <a:cubicBezTo>
                  <a:pt x="10530" y="6349"/>
                  <a:pt x="10970" y="6014"/>
                  <a:pt x="11446" y="5689"/>
                </a:cubicBezTo>
                <a:cubicBezTo>
                  <a:pt x="12106" y="5618"/>
                  <a:pt x="12802" y="5539"/>
                  <a:pt x="13462" y="5539"/>
                </a:cubicBezTo>
                <a:close/>
                <a:moveTo>
                  <a:pt x="68011" y="4694"/>
                </a:moveTo>
                <a:cubicBezTo>
                  <a:pt x="68231" y="4694"/>
                  <a:pt x="68451" y="4694"/>
                  <a:pt x="68672" y="4738"/>
                </a:cubicBezTo>
                <a:cubicBezTo>
                  <a:pt x="69112" y="4773"/>
                  <a:pt x="69587" y="4843"/>
                  <a:pt x="70027" y="4958"/>
                </a:cubicBezTo>
                <a:cubicBezTo>
                  <a:pt x="69886" y="5504"/>
                  <a:pt x="69807" y="6094"/>
                  <a:pt x="69737" y="6639"/>
                </a:cubicBezTo>
                <a:cubicBezTo>
                  <a:pt x="69402" y="6569"/>
                  <a:pt x="69077" y="6534"/>
                  <a:pt x="68742" y="6499"/>
                </a:cubicBezTo>
                <a:cubicBezTo>
                  <a:pt x="68381" y="6455"/>
                  <a:pt x="68046" y="6455"/>
                  <a:pt x="67721" y="6419"/>
                </a:cubicBezTo>
                <a:cubicBezTo>
                  <a:pt x="67791" y="5838"/>
                  <a:pt x="67906" y="5248"/>
                  <a:pt x="68011" y="4694"/>
                </a:cubicBezTo>
                <a:close/>
                <a:moveTo>
                  <a:pt x="72308" y="4254"/>
                </a:moveTo>
                <a:cubicBezTo>
                  <a:pt x="72818" y="4623"/>
                  <a:pt x="73294" y="5028"/>
                  <a:pt x="73699" y="5504"/>
                </a:cubicBezTo>
                <a:cubicBezTo>
                  <a:pt x="73584" y="5874"/>
                  <a:pt x="73514" y="6234"/>
                  <a:pt x="73443" y="6639"/>
                </a:cubicBezTo>
                <a:cubicBezTo>
                  <a:pt x="72968" y="6234"/>
                  <a:pt x="72448" y="5909"/>
                  <a:pt x="71903" y="5618"/>
                </a:cubicBezTo>
                <a:cubicBezTo>
                  <a:pt x="72008" y="5134"/>
                  <a:pt x="72123" y="4694"/>
                  <a:pt x="72308" y="4254"/>
                </a:cubicBezTo>
                <a:close/>
                <a:moveTo>
                  <a:pt x="61373" y="4879"/>
                </a:moveTo>
                <a:cubicBezTo>
                  <a:pt x="61259" y="5134"/>
                  <a:pt x="61188" y="5433"/>
                  <a:pt x="61118" y="5724"/>
                </a:cubicBezTo>
                <a:cubicBezTo>
                  <a:pt x="60678" y="6058"/>
                  <a:pt x="60273" y="6419"/>
                  <a:pt x="59832" y="6824"/>
                </a:cubicBezTo>
                <a:cubicBezTo>
                  <a:pt x="59903" y="6569"/>
                  <a:pt x="59982" y="6314"/>
                  <a:pt x="60052" y="6058"/>
                </a:cubicBezTo>
                <a:cubicBezTo>
                  <a:pt x="60457" y="5653"/>
                  <a:pt x="60898" y="5248"/>
                  <a:pt x="61373" y="4879"/>
                </a:cubicBezTo>
                <a:close/>
                <a:moveTo>
                  <a:pt x="15663" y="5618"/>
                </a:moveTo>
                <a:cubicBezTo>
                  <a:pt x="16323" y="5689"/>
                  <a:pt x="16948" y="5794"/>
                  <a:pt x="17573" y="5944"/>
                </a:cubicBezTo>
                <a:cubicBezTo>
                  <a:pt x="17168" y="6314"/>
                  <a:pt x="16728" y="6639"/>
                  <a:pt x="16288" y="6939"/>
                </a:cubicBezTo>
                <a:cubicBezTo>
                  <a:pt x="15663" y="6789"/>
                  <a:pt x="15003" y="6675"/>
                  <a:pt x="14307" y="6604"/>
                </a:cubicBezTo>
                <a:cubicBezTo>
                  <a:pt x="14677" y="6349"/>
                  <a:pt x="15038" y="6094"/>
                  <a:pt x="15408" y="5794"/>
                </a:cubicBezTo>
                <a:cubicBezTo>
                  <a:pt x="15478" y="5724"/>
                  <a:pt x="15592" y="5689"/>
                  <a:pt x="15663" y="5618"/>
                </a:cubicBezTo>
                <a:close/>
                <a:moveTo>
                  <a:pt x="11296" y="5724"/>
                </a:moveTo>
                <a:lnTo>
                  <a:pt x="11296" y="5724"/>
                </a:lnTo>
                <a:cubicBezTo>
                  <a:pt x="10856" y="6058"/>
                  <a:pt x="10381" y="6349"/>
                  <a:pt x="9905" y="6639"/>
                </a:cubicBezTo>
                <a:cubicBezTo>
                  <a:pt x="9280" y="6719"/>
                  <a:pt x="8620" y="6860"/>
                  <a:pt x="7995" y="7009"/>
                </a:cubicBezTo>
                <a:cubicBezTo>
                  <a:pt x="8435" y="6719"/>
                  <a:pt x="8875" y="6419"/>
                  <a:pt x="9315" y="6129"/>
                </a:cubicBezTo>
                <a:cubicBezTo>
                  <a:pt x="9976" y="5944"/>
                  <a:pt x="10636" y="5838"/>
                  <a:pt x="11296" y="5724"/>
                </a:cubicBezTo>
                <a:close/>
                <a:moveTo>
                  <a:pt x="65960" y="4843"/>
                </a:moveTo>
                <a:lnTo>
                  <a:pt x="65625" y="6604"/>
                </a:lnTo>
                <a:cubicBezTo>
                  <a:pt x="65044" y="6719"/>
                  <a:pt x="64490" y="6860"/>
                  <a:pt x="63944" y="7044"/>
                </a:cubicBezTo>
                <a:cubicBezTo>
                  <a:pt x="63979" y="6455"/>
                  <a:pt x="64085" y="5874"/>
                  <a:pt x="64199" y="5319"/>
                </a:cubicBezTo>
                <a:cubicBezTo>
                  <a:pt x="64745" y="5099"/>
                  <a:pt x="65335" y="4958"/>
                  <a:pt x="65960" y="4843"/>
                </a:cubicBezTo>
                <a:close/>
                <a:moveTo>
                  <a:pt x="74244" y="4333"/>
                </a:moveTo>
                <a:cubicBezTo>
                  <a:pt x="74649" y="4843"/>
                  <a:pt x="74984" y="5354"/>
                  <a:pt x="75345" y="5909"/>
                </a:cubicBezTo>
                <a:cubicBezTo>
                  <a:pt x="75169" y="6279"/>
                  <a:pt x="75019" y="6639"/>
                  <a:pt x="74905" y="7044"/>
                </a:cubicBezTo>
                <a:cubicBezTo>
                  <a:pt x="74579" y="6499"/>
                  <a:pt x="74209" y="5979"/>
                  <a:pt x="73769" y="5504"/>
                </a:cubicBezTo>
                <a:cubicBezTo>
                  <a:pt x="73883" y="5099"/>
                  <a:pt x="74068" y="4738"/>
                  <a:pt x="74244" y="4333"/>
                </a:cubicBezTo>
                <a:close/>
                <a:moveTo>
                  <a:pt x="62694" y="4694"/>
                </a:moveTo>
                <a:lnTo>
                  <a:pt x="62694" y="4694"/>
                </a:lnTo>
                <a:cubicBezTo>
                  <a:pt x="62579" y="5134"/>
                  <a:pt x="62474" y="5618"/>
                  <a:pt x="62403" y="6094"/>
                </a:cubicBezTo>
                <a:cubicBezTo>
                  <a:pt x="61848" y="6419"/>
                  <a:pt x="61373" y="6754"/>
                  <a:pt x="60898" y="7115"/>
                </a:cubicBezTo>
                <a:cubicBezTo>
                  <a:pt x="60968" y="6639"/>
                  <a:pt x="61039" y="6199"/>
                  <a:pt x="61153" y="5759"/>
                </a:cubicBezTo>
                <a:cubicBezTo>
                  <a:pt x="61628" y="5354"/>
                  <a:pt x="62139" y="5028"/>
                  <a:pt x="62694" y="4694"/>
                </a:cubicBezTo>
                <a:close/>
                <a:moveTo>
                  <a:pt x="9870" y="4113"/>
                </a:moveTo>
                <a:lnTo>
                  <a:pt x="9870" y="4113"/>
                </a:lnTo>
                <a:cubicBezTo>
                  <a:pt x="9500" y="4623"/>
                  <a:pt x="9139" y="5134"/>
                  <a:pt x="8734" y="5574"/>
                </a:cubicBezTo>
                <a:cubicBezTo>
                  <a:pt x="8215" y="5759"/>
                  <a:pt x="7739" y="5979"/>
                  <a:pt x="7299" y="6199"/>
                </a:cubicBezTo>
                <a:lnTo>
                  <a:pt x="7334" y="6234"/>
                </a:lnTo>
                <a:cubicBezTo>
                  <a:pt x="7739" y="6058"/>
                  <a:pt x="8180" y="5838"/>
                  <a:pt x="8620" y="5653"/>
                </a:cubicBezTo>
                <a:lnTo>
                  <a:pt x="8620" y="5653"/>
                </a:lnTo>
                <a:cubicBezTo>
                  <a:pt x="8364" y="5944"/>
                  <a:pt x="8074" y="6164"/>
                  <a:pt x="7775" y="6384"/>
                </a:cubicBezTo>
                <a:cubicBezTo>
                  <a:pt x="7634" y="6499"/>
                  <a:pt x="7519" y="6604"/>
                  <a:pt x="7378" y="6675"/>
                </a:cubicBezTo>
                <a:cubicBezTo>
                  <a:pt x="6973" y="6824"/>
                  <a:pt x="6568" y="7009"/>
                  <a:pt x="6199" y="7159"/>
                </a:cubicBezTo>
                <a:cubicBezTo>
                  <a:pt x="7114" y="6534"/>
                  <a:pt x="7819" y="5653"/>
                  <a:pt x="8364" y="4694"/>
                </a:cubicBezTo>
                <a:cubicBezTo>
                  <a:pt x="8840" y="4474"/>
                  <a:pt x="9315" y="4298"/>
                  <a:pt x="9870" y="4113"/>
                </a:cubicBezTo>
                <a:close/>
                <a:moveTo>
                  <a:pt x="70063" y="4958"/>
                </a:moveTo>
                <a:cubicBezTo>
                  <a:pt x="70688" y="5134"/>
                  <a:pt x="71278" y="5354"/>
                  <a:pt x="71867" y="5653"/>
                </a:cubicBezTo>
                <a:cubicBezTo>
                  <a:pt x="71753" y="6164"/>
                  <a:pt x="71647" y="6719"/>
                  <a:pt x="71603" y="7229"/>
                </a:cubicBezTo>
                <a:cubicBezTo>
                  <a:pt x="71022" y="6974"/>
                  <a:pt x="70397" y="6789"/>
                  <a:pt x="69772" y="6639"/>
                </a:cubicBezTo>
                <a:cubicBezTo>
                  <a:pt x="69842" y="6094"/>
                  <a:pt x="69957" y="5539"/>
                  <a:pt x="70063" y="4958"/>
                </a:cubicBezTo>
                <a:close/>
                <a:moveTo>
                  <a:pt x="12000" y="6534"/>
                </a:moveTo>
                <a:cubicBezTo>
                  <a:pt x="11516" y="6824"/>
                  <a:pt x="11041" y="7115"/>
                  <a:pt x="10601" y="7379"/>
                </a:cubicBezTo>
                <a:cubicBezTo>
                  <a:pt x="10460" y="7379"/>
                  <a:pt x="10345" y="7335"/>
                  <a:pt x="10240" y="7335"/>
                </a:cubicBezTo>
                <a:lnTo>
                  <a:pt x="10196" y="7335"/>
                </a:lnTo>
                <a:cubicBezTo>
                  <a:pt x="9685" y="7335"/>
                  <a:pt x="9174" y="7379"/>
                  <a:pt x="8699" y="7414"/>
                </a:cubicBezTo>
                <a:cubicBezTo>
                  <a:pt x="9095" y="7194"/>
                  <a:pt x="9535" y="6939"/>
                  <a:pt x="9940" y="6675"/>
                </a:cubicBezTo>
                <a:cubicBezTo>
                  <a:pt x="10636" y="6604"/>
                  <a:pt x="11296" y="6534"/>
                  <a:pt x="12000" y="6534"/>
                </a:cubicBezTo>
                <a:close/>
                <a:moveTo>
                  <a:pt x="20435" y="5539"/>
                </a:moveTo>
                <a:cubicBezTo>
                  <a:pt x="20655" y="5653"/>
                  <a:pt x="20875" y="5794"/>
                  <a:pt x="21095" y="5909"/>
                </a:cubicBezTo>
                <a:cubicBezTo>
                  <a:pt x="21350" y="6094"/>
                  <a:pt x="21606" y="6279"/>
                  <a:pt x="21826" y="6499"/>
                </a:cubicBezTo>
                <a:cubicBezTo>
                  <a:pt x="21570" y="6789"/>
                  <a:pt x="21315" y="7080"/>
                  <a:pt x="20981" y="7335"/>
                </a:cubicBezTo>
                <a:cubicBezTo>
                  <a:pt x="20945" y="7379"/>
                  <a:pt x="20945" y="7379"/>
                  <a:pt x="20910" y="7414"/>
                </a:cubicBezTo>
                <a:cubicBezTo>
                  <a:pt x="20760" y="7300"/>
                  <a:pt x="20584" y="7194"/>
                  <a:pt x="20435" y="7080"/>
                </a:cubicBezTo>
                <a:cubicBezTo>
                  <a:pt x="20144" y="6895"/>
                  <a:pt x="19810" y="6719"/>
                  <a:pt x="19484" y="6569"/>
                </a:cubicBezTo>
                <a:cubicBezTo>
                  <a:pt x="19810" y="6234"/>
                  <a:pt x="20144" y="5909"/>
                  <a:pt x="20435" y="5539"/>
                </a:cubicBezTo>
                <a:close/>
                <a:moveTo>
                  <a:pt x="12106" y="6534"/>
                </a:moveTo>
                <a:cubicBezTo>
                  <a:pt x="12802" y="6534"/>
                  <a:pt x="13462" y="6569"/>
                  <a:pt x="14122" y="6639"/>
                </a:cubicBezTo>
                <a:cubicBezTo>
                  <a:pt x="13647" y="6939"/>
                  <a:pt x="13171" y="7229"/>
                  <a:pt x="12696" y="7520"/>
                </a:cubicBezTo>
                <a:cubicBezTo>
                  <a:pt x="12036" y="7414"/>
                  <a:pt x="11375" y="7379"/>
                  <a:pt x="10715" y="7379"/>
                </a:cubicBezTo>
                <a:cubicBezTo>
                  <a:pt x="11191" y="7115"/>
                  <a:pt x="11631" y="6824"/>
                  <a:pt x="12106" y="6534"/>
                </a:cubicBezTo>
                <a:close/>
                <a:moveTo>
                  <a:pt x="9174" y="6164"/>
                </a:moveTo>
                <a:lnTo>
                  <a:pt x="9174" y="6164"/>
                </a:lnTo>
                <a:cubicBezTo>
                  <a:pt x="8734" y="6499"/>
                  <a:pt x="8259" y="6789"/>
                  <a:pt x="7775" y="7044"/>
                </a:cubicBezTo>
                <a:cubicBezTo>
                  <a:pt x="7229" y="7194"/>
                  <a:pt x="6674" y="7335"/>
                  <a:pt x="6128" y="7555"/>
                </a:cubicBezTo>
                <a:cubicBezTo>
                  <a:pt x="6568" y="7300"/>
                  <a:pt x="6973" y="7009"/>
                  <a:pt x="7414" y="6754"/>
                </a:cubicBezTo>
                <a:cubicBezTo>
                  <a:pt x="7959" y="6534"/>
                  <a:pt x="8549" y="6349"/>
                  <a:pt x="9174" y="6164"/>
                </a:cubicBezTo>
                <a:close/>
                <a:moveTo>
                  <a:pt x="17644" y="5944"/>
                </a:moveTo>
                <a:cubicBezTo>
                  <a:pt x="18234" y="6129"/>
                  <a:pt x="18824" y="6314"/>
                  <a:pt x="19369" y="6569"/>
                </a:cubicBezTo>
                <a:cubicBezTo>
                  <a:pt x="19334" y="6639"/>
                  <a:pt x="19264" y="6675"/>
                  <a:pt x="19220" y="6719"/>
                </a:cubicBezTo>
                <a:cubicBezTo>
                  <a:pt x="18894" y="7009"/>
                  <a:pt x="18524" y="7265"/>
                  <a:pt x="18163" y="7555"/>
                </a:cubicBezTo>
                <a:cubicBezTo>
                  <a:pt x="17609" y="7300"/>
                  <a:pt x="16984" y="7115"/>
                  <a:pt x="16358" y="6974"/>
                </a:cubicBezTo>
                <a:cubicBezTo>
                  <a:pt x="16799" y="6639"/>
                  <a:pt x="17239" y="6314"/>
                  <a:pt x="17644" y="5944"/>
                </a:cubicBezTo>
                <a:close/>
                <a:moveTo>
                  <a:pt x="22671" y="5433"/>
                </a:moveTo>
                <a:cubicBezTo>
                  <a:pt x="23005" y="5794"/>
                  <a:pt x="23296" y="6234"/>
                  <a:pt x="23551" y="6675"/>
                </a:cubicBezTo>
                <a:cubicBezTo>
                  <a:pt x="23331" y="7009"/>
                  <a:pt x="23111" y="7300"/>
                  <a:pt x="22891" y="7599"/>
                </a:cubicBezTo>
                <a:cubicBezTo>
                  <a:pt x="22600" y="7194"/>
                  <a:pt x="22266" y="6824"/>
                  <a:pt x="21905" y="6499"/>
                </a:cubicBezTo>
                <a:cubicBezTo>
                  <a:pt x="22195" y="6164"/>
                  <a:pt x="22451" y="5794"/>
                  <a:pt x="22671" y="5433"/>
                </a:cubicBezTo>
                <a:close/>
                <a:moveTo>
                  <a:pt x="9799" y="6719"/>
                </a:moveTo>
                <a:lnTo>
                  <a:pt x="9799" y="6719"/>
                </a:lnTo>
                <a:cubicBezTo>
                  <a:pt x="9394" y="6974"/>
                  <a:pt x="8954" y="7194"/>
                  <a:pt x="8549" y="7449"/>
                </a:cubicBezTo>
                <a:cubicBezTo>
                  <a:pt x="7924" y="7485"/>
                  <a:pt x="7334" y="7599"/>
                  <a:pt x="6753" y="7705"/>
                </a:cubicBezTo>
                <a:cubicBezTo>
                  <a:pt x="7114" y="7485"/>
                  <a:pt x="7484" y="7300"/>
                  <a:pt x="7854" y="7080"/>
                </a:cubicBezTo>
                <a:cubicBezTo>
                  <a:pt x="8479" y="6939"/>
                  <a:pt x="9139" y="6789"/>
                  <a:pt x="9799" y="6719"/>
                </a:cubicBezTo>
                <a:close/>
                <a:moveTo>
                  <a:pt x="64120" y="5354"/>
                </a:moveTo>
                <a:lnTo>
                  <a:pt x="64120" y="5354"/>
                </a:lnTo>
                <a:cubicBezTo>
                  <a:pt x="64014" y="5909"/>
                  <a:pt x="63944" y="6455"/>
                  <a:pt x="63865" y="7080"/>
                </a:cubicBezTo>
                <a:cubicBezTo>
                  <a:pt x="63319" y="7265"/>
                  <a:pt x="62764" y="7520"/>
                  <a:pt x="62253" y="7819"/>
                </a:cubicBezTo>
                <a:cubicBezTo>
                  <a:pt x="62289" y="7229"/>
                  <a:pt x="62359" y="6675"/>
                  <a:pt x="62438" y="6129"/>
                </a:cubicBezTo>
                <a:cubicBezTo>
                  <a:pt x="62984" y="5838"/>
                  <a:pt x="63539" y="5574"/>
                  <a:pt x="64120" y="5354"/>
                </a:cubicBezTo>
                <a:close/>
                <a:moveTo>
                  <a:pt x="14237" y="6639"/>
                </a:moveTo>
                <a:cubicBezTo>
                  <a:pt x="14932" y="6719"/>
                  <a:pt x="15592" y="6824"/>
                  <a:pt x="16218" y="6974"/>
                </a:cubicBezTo>
                <a:cubicBezTo>
                  <a:pt x="15777" y="7300"/>
                  <a:pt x="15302" y="7599"/>
                  <a:pt x="14818" y="7890"/>
                </a:cubicBezTo>
                <a:cubicBezTo>
                  <a:pt x="14157" y="7740"/>
                  <a:pt x="13462" y="7599"/>
                  <a:pt x="12802" y="7520"/>
                </a:cubicBezTo>
                <a:cubicBezTo>
                  <a:pt x="13277" y="7229"/>
                  <a:pt x="13761" y="6939"/>
                  <a:pt x="14237" y="6639"/>
                </a:cubicBezTo>
                <a:close/>
                <a:moveTo>
                  <a:pt x="73769" y="5574"/>
                </a:moveTo>
                <a:cubicBezTo>
                  <a:pt x="74174" y="6058"/>
                  <a:pt x="74544" y="6569"/>
                  <a:pt x="74905" y="7115"/>
                </a:cubicBezTo>
                <a:cubicBezTo>
                  <a:pt x="74834" y="7414"/>
                  <a:pt x="74799" y="7670"/>
                  <a:pt x="74764" y="7960"/>
                </a:cubicBezTo>
                <a:cubicBezTo>
                  <a:pt x="74579" y="7740"/>
                  <a:pt x="74394" y="7520"/>
                  <a:pt x="74174" y="7300"/>
                </a:cubicBezTo>
                <a:cubicBezTo>
                  <a:pt x="73954" y="7080"/>
                  <a:pt x="73734" y="6860"/>
                  <a:pt x="73514" y="6675"/>
                </a:cubicBezTo>
                <a:cubicBezTo>
                  <a:pt x="73584" y="6314"/>
                  <a:pt x="73663" y="5944"/>
                  <a:pt x="73769" y="5574"/>
                </a:cubicBezTo>
                <a:close/>
                <a:moveTo>
                  <a:pt x="7158" y="6824"/>
                </a:moveTo>
                <a:lnTo>
                  <a:pt x="7158" y="6824"/>
                </a:lnTo>
                <a:cubicBezTo>
                  <a:pt x="6718" y="7115"/>
                  <a:pt x="6278" y="7414"/>
                  <a:pt x="5794" y="7670"/>
                </a:cubicBezTo>
                <a:cubicBezTo>
                  <a:pt x="5503" y="7775"/>
                  <a:pt x="5248" y="7890"/>
                  <a:pt x="4957" y="7995"/>
                </a:cubicBezTo>
                <a:cubicBezTo>
                  <a:pt x="5283" y="7819"/>
                  <a:pt x="5618" y="7599"/>
                  <a:pt x="5943" y="7379"/>
                </a:cubicBezTo>
                <a:cubicBezTo>
                  <a:pt x="6313" y="7194"/>
                  <a:pt x="6753" y="7009"/>
                  <a:pt x="7158" y="6824"/>
                </a:cubicBezTo>
                <a:close/>
                <a:moveTo>
                  <a:pt x="24247" y="5618"/>
                </a:moveTo>
                <a:cubicBezTo>
                  <a:pt x="24432" y="6094"/>
                  <a:pt x="24617" y="6569"/>
                  <a:pt x="24766" y="7044"/>
                </a:cubicBezTo>
                <a:cubicBezTo>
                  <a:pt x="24581" y="7379"/>
                  <a:pt x="24432" y="7705"/>
                  <a:pt x="24247" y="8039"/>
                </a:cubicBezTo>
                <a:cubicBezTo>
                  <a:pt x="24062" y="7555"/>
                  <a:pt x="23842" y="7115"/>
                  <a:pt x="23622" y="6675"/>
                </a:cubicBezTo>
                <a:cubicBezTo>
                  <a:pt x="23842" y="6349"/>
                  <a:pt x="24027" y="5979"/>
                  <a:pt x="24247" y="5618"/>
                </a:cubicBezTo>
                <a:close/>
                <a:moveTo>
                  <a:pt x="59982" y="6129"/>
                </a:moveTo>
                <a:lnTo>
                  <a:pt x="59982" y="6129"/>
                </a:lnTo>
                <a:cubicBezTo>
                  <a:pt x="59868" y="6384"/>
                  <a:pt x="59797" y="6639"/>
                  <a:pt x="59762" y="6895"/>
                </a:cubicBezTo>
                <a:cubicBezTo>
                  <a:pt x="59427" y="7229"/>
                  <a:pt x="59058" y="7555"/>
                  <a:pt x="58732" y="7925"/>
                </a:cubicBezTo>
                <a:cubicBezTo>
                  <a:pt x="58661" y="7960"/>
                  <a:pt x="58617" y="8039"/>
                  <a:pt x="58582" y="8075"/>
                </a:cubicBezTo>
                <a:cubicBezTo>
                  <a:pt x="58617" y="7854"/>
                  <a:pt x="58697" y="7599"/>
                  <a:pt x="58767" y="7379"/>
                </a:cubicBezTo>
                <a:cubicBezTo>
                  <a:pt x="58882" y="7265"/>
                  <a:pt x="59022" y="7115"/>
                  <a:pt x="59137" y="7009"/>
                </a:cubicBezTo>
                <a:cubicBezTo>
                  <a:pt x="59392" y="6719"/>
                  <a:pt x="59683" y="6419"/>
                  <a:pt x="59982" y="6129"/>
                </a:cubicBezTo>
                <a:close/>
                <a:moveTo>
                  <a:pt x="7634" y="7115"/>
                </a:moveTo>
                <a:lnTo>
                  <a:pt x="7634" y="7115"/>
                </a:lnTo>
                <a:cubicBezTo>
                  <a:pt x="7264" y="7335"/>
                  <a:pt x="6894" y="7555"/>
                  <a:pt x="6533" y="7740"/>
                </a:cubicBezTo>
                <a:cubicBezTo>
                  <a:pt x="6014" y="7854"/>
                  <a:pt x="5538" y="7995"/>
                  <a:pt x="5028" y="8145"/>
                </a:cubicBezTo>
                <a:cubicBezTo>
                  <a:pt x="5318" y="7995"/>
                  <a:pt x="5574" y="7854"/>
                  <a:pt x="5838" y="7705"/>
                </a:cubicBezTo>
                <a:cubicBezTo>
                  <a:pt x="6419" y="7485"/>
                  <a:pt x="7044" y="7300"/>
                  <a:pt x="7634" y="7115"/>
                </a:cubicBezTo>
                <a:close/>
                <a:moveTo>
                  <a:pt x="71903" y="5689"/>
                </a:moveTo>
                <a:cubicBezTo>
                  <a:pt x="72448" y="5944"/>
                  <a:pt x="72968" y="6314"/>
                  <a:pt x="73443" y="6675"/>
                </a:cubicBezTo>
                <a:cubicBezTo>
                  <a:pt x="73364" y="7194"/>
                  <a:pt x="73294" y="7670"/>
                  <a:pt x="73294" y="8145"/>
                </a:cubicBezTo>
                <a:cubicBezTo>
                  <a:pt x="72783" y="7819"/>
                  <a:pt x="72228" y="7520"/>
                  <a:pt x="71682" y="7265"/>
                </a:cubicBezTo>
                <a:cubicBezTo>
                  <a:pt x="71718" y="6719"/>
                  <a:pt x="71788" y="6199"/>
                  <a:pt x="71903" y="5689"/>
                </a:cubicBezTo>
                <a:close/>
                <a:moveTo>
                  <a:pt x="61083" y="5794"/>
                </a:moveTo>
                <a:lnTo>
                  <a:pt x="61083" y="5794"/>
                </a:lnTo>
                <a:cubicBezTo>
                  <a:pt x="60968" y="6234"/>
                  <a:pt x="60898" y="6719"/>
                  <a:pt x="60818" y="7159"/>
                </a:cubicBezTo>
                <a:cubicBezTo>
                  <a:pt x="60378" y="7485"/>
                  <a:pt x="59982" y="7854"/>
                  <a:pt x="59577" y="8215"/>
                </a:cubicBezTo>
                <a:cubicBezTo>
                  <a:pt x="59612" y="7775"/>
                  <a:pt x="59683" y="7335"/>
                  <a:pt x="59797" y="6939"/>
                </a:cubicBezTo>
                <a:cubicBezTo>
                  <a:pt x="60202" y="6534"/>
                  <a:pt x="60642" y="6164"/>
                  <a:pt x="61083" y="5794"/>
                </a:cubicBezTo>
                <a:close/>
                <a:moveTo>
                  <a:pt x="10495" y="7414"/>
                </a:moveTo>
                <a:cubicBezTo>
                  <a:pt x="9976" y="7705"/>
                  <a:pt x="9465" y="7960"/>
                  <a:pt x="8990" y="8215"/>
                </a:cubicBezTo>
                <a:cubicBezTo>
                  <a:pt x="8801" y="8205"/>
                  <a:pt x="8615" y="8201"/>
                  <a:pt x="8431" y="8201"/>
                </a:cubicBezTo>
                <a:cubicBezTo>
                  <a:pt x="7972" y="8201"/>
                  <a:pt x="7526" y="8228"/>
                  <a:pt x="7079" y="8259"/>
                </a:cubicBezTo>
                <a:cubicBezTo>
                  <a:pt x="7554" y="7995"/>
                  <a:pt x="8074" y="7740"/>
                  <a:pt x="8585" y="7485"/>
                </a:cubicBezTo>
                <a:cubicBezTo>
                  <a:pt x="9210" y="7414"/>
                  <a:pt x="9870" y="7414"/>
                  <a:pt x="10495" y="7414"/>
                </a:cubicBezTo>
                <a:close/>
                <a:moveTo>
                  <a:pt x="19405" y="6604"/>
                </a:moveTo>
                <a:cubicBezTo>
                  <a:pt x="19774" y="6754"/>
                  <a:pt x="20100" y="6939"/>
                  <a:pt x="20399" y="7159"/>
                </a:cubicBezTo>
                <a:cubicBezTo>
                  <a:pt x="20540" y="7229"/>
                  <a:pt x="20690" y="7335"/>
                  <a:pt x="20840" y="7449"/>
                </a:cubicBezTo>
                <a:cubicBezTo>
                  <a:pt x="20505" y="7740"/>
                  <a:pt x="20100" y="8039"/>
                  <a:pt x="19704" y="8295"/>
                </a:cubicBezTo>
                <a:cubicBezTo>
                  <a:pt x="19519" y="8180"/>
                  <a:pt x="19334" y="8075"/>
                  <a:pt x="19149" y="7995"/>
                </a:cubicBezTo>
                <a:cubicBezTo>
                  <a:pt x="18859" y="7854"/>
                  <a:pt x="18559" y="7705"/>
                  <a:pt x="18234" y="7555"/>
                </a:cubicBezTo>
                <a:cubicBezTo>
                  <a:pt x="18603" y="7300"/>
                  <a:pt x="18929" y="7044"/>
                  <a:pt x="19264" y="6754"/>
                </a:cubicBezTo>
                <a:cubicBezTo>
                  <a:pt x="19299" y="6719"/>
                  <a:pt x="19369" y="6675"/>
                  <a:pt x="19405" y="6604"/>
                </a:cubicBezTo>
                <a:close/>
                <a:moveTo>
                  <a:pt x="67641" y="6499"/>
                </a:moveTo>
                <a:cubicBezTo>
                  <a:pt x="67571" y="7044"/>
                  <a:pt x="67501" y="7599"/>
                  <a:pt x="67465" y="8145"/>
                </a:cubicBezTo>
                <a:cubicBezTo>
                  <a:pt x="66761" y="8145"/>
                  <a:pt x="66145" y="8180"/>
                  <a:pt x="65520" y="8295"/>
                </a:cubicBezTo>
                <a:cubicBezTo>
                  <a:pt x="65555" y="7740"/>
                  <a:pt x="65625" y="7194"/>
                  <a:pt x="65705" y="6639"/>
                </a:cubicBezTo>
                <a:cubicBezTo>
                  <a:pt x="66321" y="6534"/>
                  <a:pt x="66981" y="6499"/>
                  <a:pt x="67641" y="6499"/>
                </a:cubicBezTo>
                <a:close/>
                <a:moveTo>
                  <a:pt x="67685" y="6499"/>
                </a:moveTo>
                <a:cubicBezTo>
                  <a:pt x="68046" y="6499"/>
                  <a:pt x="68381" y="6534"/>
                  <a:pt x="68707" y="6569"/>
                </a:cubicBezTo>
                <a:cubicBezTo>
                  <a:pt x="69077" y="6569"/>
                  <a:pt x="69402" y="6639"/>
                  <a:pt x="69737" y="6719"/>
                </a:cubicBezTo>
                <a:cubicBezTo>
                  <a:pt x="69666" y="7265"/>
                  <a:pt x="69622" y="7775"/>
                  <a:pt x="69587" y="8330"/>
                </a:cubicBezTo>
                <a:cubicBezTo>
                  <a:pt x="69147" y="8259"/>
                  <a:pt x="68742" y="8215"/>
                  <a:pt x="68302" y="8180"/>
                </a:cubicBezTo>
                <a:cubicBezTo>
                  <a:pt x="68046" y="8145"/>
                  <a:pt x="67756" y="8145"/>
                  <a:pt x="67536" y="8145"/>
                </a:cubicBezTo>
                <a:cubicBezTo>
                  <a:pt x="67571" y="7599"/>
                  <a:pt x="67606" y="7044"/>
                  <a:pt x="67685" y="6499"/>
                </a:cubicBezTo>
                <a:close/>
                <a:moveTo>
                  <a:pt x="10601" y="7414"/>
                </a:moveTo>
                <a:cubicBezTo>
                  <a:pt x="11296" y="7414"/>
                  <a:pt x="11956" y="7485"/>
                  <a:pt x="12617" y="7555"/>
                </a:cubicBezTo>
                <a:cubicBezTo>
                  <a:pt x="12106" y="7854"/>
                  <a:pt x="11595" y="8110"/>
                  <a:pt x="11120" y="8365"/>
                </a:cubicBezTo>
                <a:cubicBezTo>
                  <a:pt x="10416" y="8295"/>
                  <a:pt x="9755" y="8215"/>
                  <a:pt x="9095" y="8215"/>
                </a:cubicBezTo>
                <a:cubicBezTo>
                  <a:pt x="9579" y="7960"/>
                  <a:pt x="10090" y="7705"/>
                  <a:pt x="10601" y="7414"/>
                </a:cubicBezTo>
                <a:close/>
                <a:moveTo>
                  <a:pt x="21861" y="6534"/>
                </a:moveTo>
                <a:cubicBezTo>
                  <a:pt x="22231" y="6860"/>
                  <a:pt x="22565" y="7229"/>
                  <a:pt x="22856" y="7634"/>
                </a:cubicBezTo>
                <a:cubicBezTo>
                  <a:pt x="22600" y="7925"/>
                  <a:pt x="22301" y="8180"/>
                  <a:pt x="22011" y="8400"/>
                </a:cubicBezTo>
                <a:cubicBezTo>
                  <a:pt x="21685" y="8075"/>
                  <a:pt x="21315" y="7740"/>
                  <a:pt x="20945" y="7449"/>
                </a:cubicBezTo>
                <a:cubicBezTo>
                  <a:pt x="20981" y="7414"/>
                  <a:pt x="21025" y="7414"/>
                  <a:pt x="21025" y="7379"/>
                </a:cubicBezTo>
                <a:cubicBezTo>
                  <a:pt x="21350" y="7115"/>
                  <a:pt x="21606" y="6824"/>
                  <a:pt x="21861" y="6534"/>
                </a:cubicBezTo>
                <a:close/>
                <a:moveTo>
                  <a:pt x="16288" y="7009"/>
                </a:moveTo>
                <a:cubicBezTo>
                  <a:pt x="16913" y="7159"/>
                  <a:pt x="17538" y="7335"/>
                  <a:pt x="18119" y="7599"/>
                </a:cubicBezTo>
                <a:cubicBezTo>
                  <a:pt x="17723" y="7890"/>
                  <a:pt x="17283" y="8180"/>
                  <a:pt x="16843" y="8435"/>
                </a:cubicBezTo>
                <a:cubicBezTo>
                  <a:pt x="16182" y="8259"/>
                  <a:pt x="15557" y="8039"/>
                  <a:pt x="14897" y="7890"/>
                </a:cubicBezTo>
                <a:cubicBezTo>
                  <a:pt x="15372" y="7634"/>
                  <a:pt x="15848" y="7300"/>
                  <a:pt x="16288" y="7009"/>
                </a:cubicBezTo>
                <a:close/>
                <a:moveTo>
                  <a:pt x="5468" y="7854"/>
                </a:moveTo>
                <a:lnTo>
                  <a:pt x="5468" y="7854"/>
                </a:lnTo>
                <a:cubicBezTo>
                  <a:pt x="5177" y="7995"/>
                  <a:pt x="4913" y="8145"/>
                  <a:pt x="4658" y="8295"/>
                </a:cubicBezTo>
                <a:cubicBezTo>
                  <a:pt x="4517" y="8330"/>
                  <a:pt x="4332" y="8400"/>
                  <a:pt x="4183" y="8479"/>
                </a:cubicBezTo>
                <a:cubicBezTo>
                  <a:pt x="4297" y="8400"/>
                  <a:pt x="4367" y="8330"/>
                  <a:pt x="4473" y="8295"/>
                </a:cubicBezTo>
                <a:cubicBezTo>
                  <a:pt x="4808" y="8145"/>
                  <a:pt x="5133" y="7995"/>
                  <a:pt x="5468" y="7854"/>
                </a:cubicBezTo>
                <a:close/>
                <a:moveTo>
                  <a:pt x="8435" y="7485"/>
                </a:moveTo>
                <a:cubicBezTo>
                  <a:pt x="7924" y="7775"/>
                  <a:pt x="7414" y="8039"/>
                  <a:pt x="6894" y="8259"/>
                </a:cubicBezTo>
                <a:cubicBezTo>
                  <a:pt x="6313" y="8295"/>
                  <a:pt x="5723" y="8400"/>
                  <a:pt x="5133" y="8515"/>
                </a:cubicBezTo>
                <a:cubicBezTo>
                  <a:pt x="5618" y="8295"/>
                  <a:pt x="6093" y="8039"/>
                  <a:pt x="6604" y="7775"/>
                </a:cubicBezTo>
                <a:cubicBezTo>
                  <a:pt x="7194" y="7634"/>
                  <a:pt x="7819" y="7555"/>
                  <a:pt x="8435" y="7485"/>
                </a:cubicBezTo>
                <a:close/>
                <a:moveTo>
                  <a:pt x="75345" y="5944"/>
                </a:moveTo>
                <a:cubicBezTo>
                  <a:pt x="75530" y="6199"/>
                  <a:pt x="75679" y="6455"/>
                  <a:pt x="75829" y="6719"/>
                </a:cubicBezTo>
                <a:cubicBezTo>
                  <a:pt x="75970" y="6974"/>
                  <a:pt x="76120" y="7194"/>
                  <a:pt x="76269" y="7449"/>
                </a:cubicBezTo>
                <a:cubicBezTo>
                  <a:pt x="76120" y="7819"/>
                  <a:pt x="75970" y="8180"/>
                  <a:pt x="75900" y="8550"/>
                </a:cubicBezTo>
                <a:cubicBezTo>
                  <a:pt x="75715" y="8295"/>
                  <a:pt x="75565" y="8039"/>
                  <a:pt x="75389" y="7775"/>
                </a:cubicBezTo>
                <a:cubicBezTo>
                  <a:pt x="75239" y="7555"/>
                  <a:pt x="75125" y="7335"/>
                  <a:pt x="74984" y="7115"/>
                </a:cubicBezTo>
                <a:cubicBezTo>
                  <a:pt x="75054" y="6719"/>
                  <a:pt x="75204" y="6314"/>
                  <a:pt x="75345" y="5944"/>
                </a:cubicBezTo>
                <a:close/>
                <a:moveTo>
                  <a:pt x="12696" y="7555"/>
                </a:moveTo>
                <a:cubicBezTo>
                  <a:pt x="13391" y="7670"/>
                  <a:pt x="14087" y="7775"/>
                  <a:pt x="14747" y="7925"/>
                </a:cubicBezTo>
                <a:cubicBezTo>
                  <a:pt x="14237" y="8215"/>
                  <a:pt x="13761" y="8479"/>
                  <a:pt x="13242" y="8735"/>
                </a:cubicBezTo>
                <a:cubicBezTo>
                  <a:pt x="12546" y="8585"/>
                  <a:pt x="11886" y="8479"/>
                  <a:pt x="11191" y="8365"/>
                </a:cubicBezTo>
                <a:cubicBezTo>
                  <a:pt x="11701" y="8145"/>
                  <a:pt x="12177" y="7854"/>
                  <a:pt x="12696" y="7555"/>
                </a:cubicBezTo>
                <a:close/>
                <a:moveTo>
                  <a:pt x="65625" y="6639"/>
                </a:moveTo>
                <a:cubicBezTo>
                  <a:pt x="65555" y="7194"/>
                  <a:pt x="65485" y="7740"/>
                  <a:pt x="65440" y="8295"/>
                </a:cubicBezTo>
                <a:cubicBezTo>
                  <a:pt x="64895" y="8400"/>
                  <a:pt x="64340" y="8550"/>
                  <a:pt x="63794" y="8735"/>
                </a:cubicBezTo>
                <a:cubicBezTo>
                  <a:pt x="63829" y="8180"/>
                  <a:pt x="63865" y="7634"/>
                  <a:pt x="63900" y="7115"/>
                </a:cubicBezTo>
                <a:cubicBezTo>
                  <a:pt x="64490" y="6895"/>
                  <a:pt x="65044" y="6754"/>
                  <a:pt x="65625" y="6639"/>
                </a:cubicBezTo>
                <a:close/>
                <a:moveTo>
                  <a:pt x="62359" y="6164"/>
                </a:moveTo>
                <a:lnTo>
                  <a:pt x="62359" y="6164"/>
                </a:lnTo>
                <a:cubicBezTo>
                  <a:pt x="62289" y="6719"/>
                  <a:pt x="62218" y="7265"/>
                  <a:pt x="62183" y="7854"/>
                </a:cubicBezTo>
                <a:cubicBezTo>
                  <a:pt x="61699" y="8110"/>
                  <a:pt x="61223" y="8435"/>
                  <a:pt x="60748" y="8770"/>
                </a:cubicBezTo>
                <a:cubicBezTo>
                  <a:pt x="60783" y="8215"/>
                  <a:pt x="60818" y="7705"/>
                  <a:pt x="60898" y="7194"/>
                </a:cubicBezTo>
                <a:cubicBezTo>
                  <a:pt x="61373" y="6824"/>
                  <a:pt x="61848" y="6499"/>
                  <a:pt x="62359" y="6164"/>
                </a:cubicBezTo>
                <a:close/>
                <a:moveTo>
                  <a:pt x="23586" y="6754"/>
                </a:moveTo>
                <a:cubicBezTo>
                  <a:pt x="23807" y="7159"/>
                  <a:pt x="24027" y="7634"/>
                  <a:pt x="24212" y="8075"/>
                </a:cubicBezTo>
                <a:cubicBezTo>
                  <a:pt x="24027" y="8330"/>
                  <a:pt x="23842" y="8585"/>
                  <a:pt x="23666" y="8805"/>
                </a:cubicBezTo>
                <a:cubicBezTo>
                  <a:pt x="23446" y="8400"/>
                  <a:pt x="23181" y="7995"/>
                  <a:pt x="22926" y="7634"/>
                </a:cubicBezTo>
                <a:cubicBezTo>
                  <a:pt x="23146" y="7335"/>
                  <a:pt x="23366" y="7044"/>
                  <a:pt x="23586" y="6754"/>
                </a:cubicBezTo>
                <a:close/>
                <a:moveTo>
                  <a:pt x="69772" y="6719"/>
                </a:moveTo>
                <a:cubicBezTo>
                  <a:pt x="70397" y="6860"/>
                  <a:pt x="71022" y="7044"/>
                  <a:pt x="71603" y="7300"/>
                </a:cubicBezTo>
                <a:cubicBezTo>
                  <a:pt x="71568" y="7819"/>
                  <a:pt x="71533" y="8330"/>
                  <a:pt x="71533" y="8840"/>
                </a:cubicBezTo>
                <a:cubicBezTo>
                  <a:pt x="70908" y="8620"/>
                  <a:pt x="70283" y="8435"/>
                  <a:pt x="69622" y="8330"/>
                </a:cubicBezTo>
                <a:cubicBezTo>
                  <a:pt x="69666" y="7819"/>
                  <a:pt x="69702" y="7265"/>
                  <a:pt x="69772" y="6719"/>
                </a:cubicBezTo>
                <a:close/>
                <a:moveTo>
                  <a:pt x="6384" y="7819"/>
                </a:moveTo>
                <a:lnTo>
                  <a:pt x="6384" y="7819"/>
                </a:lnTo>
                <a:cubicBezTo>
                  <a:pt x="5873" y="8075"/>
                  <a:pt x="5398" y="8330"/>
                  <a:pt x="4913" y="8550"/>
                </a:cubicBezTo>
                <a:cubicBezTo>
                  <a:pt x="4438" y="8620"/>
                  <a:pt x="3998" y="8770"/>
                  <a:pt x="3522" y="8876"/>
                </a:cubicBezTo>
                <a:cubicBezTo>
                  <a:pt x="3927" y="8700"/>
                  <a:pt x="4332" y="8515"/>
                  <a:pt x="4737" y="8295"/>
                </a:cubicBezTo>
                <a:cubicBezTo>
                  <a:pt x="5283" y="8110"/>
                  <a:pt x="5838" y="7960"/>
                  <a:pt x="6384" y="7819"/>
                </a:cubicBezTo>
                <a:close/>
                <a:moveTo>
                  <a:pt x="8840" y="8259"/>
                </a:moveTo>
                <a:cubicBezTo>
                  <a:pt x="8620" y="8365"/>
                  <a:pt x="8364" y="8515"/>
                  <a:pt x="8144" y="8620"/>
                </a:cubicBezTo>
                <a:cubicBezTo>
                  <a:pt x="7854" y="8735"/>
                  <a:pt x="7598" y="8876"/>
                  <a:pt x="7299" y="8990"/>
                </a:cubicBezTo>
                <a:lnTo>
                  <a:pt x="7114" y="8990"/>
                </a:lnTo>
                <a:cubicBezTo>
                  <a:pt x="6533" y="8990"/>
                  <a:pt x="5943" y="8990"/>
                  <a:pt x="5398" y="9025"/>
                </a:cubicBezTo>
                <a:cubicBezTo>
                  <a:pt x="5503" y="8990"/>
                  <a:pt x="5618" y="8920"/>
                  <a:pt x="5723" y="8876"/>
                </a:cubicBezTo>
                <a:cubicBezTo>
                  <a:pt x="6093" y="8700"/>
                  <a:pt x="6498" y="8515"/>
                  <a:pt x="6938" y="8330"/>
                </a:cubicBezTo>
                <a:cubicBezTo>
                  <a:pt x="7554" y="8259"/>
                  <a:pt x="8215" y="8259"/>
                  <a:pt x="8840" y="8259"/>
                </a:cubicBezTo>
                <a:close/>
                <a:moveTo>
                  <a:pt x="4046" y="8577"/>
                </a:moveTo>
                <a:cubicBezTo>
                  <a:pt x="3696" y="8740"/>
                  <a:pt x="3375" y="8897"/>
                  <a:pt x="3047" y="9061"/>
                </a:cubicBezTo>
                <a:cubicBezTo>
                  <a:pt x="3232" y="8955"/>
                  <a:pt x="3373" y="8876"/>
                  <a:pt x="3557" y="8805"/>
                </a:cubicBezTo>
                <a:cubicBezTo>
                  <a:pt x="3704" y="8721"/>
                  <a:pt x="3873" y="8654"/>
                  <a:pt x="4046" y="8577"/>
                </a:cubicBezTo>
                <a:close/>
                <a:moveTo>
                  <a:pt x="18198" y="7599"/>
                </a:moveTo>
                <a:cubicBezTo>
                  <a:pt x="18489" y="7740"/>
                  <a:pt x="18824" y="7890"/>
                  <a:pt x="19114" y="8039"/>
                </a:cubicBezTo>
                <a:cubicBezTo>
                  <a:pt x="19299" y="8145"/>
                  <a:pt x="19484" y="8215"/>
                  <a:pt x="19660" y="8330"/>
                </a:cubicBezTo>
                <a:cubicBezTo>
                  <a:pt x="19264" y="8585"/>
                  <a:pt x="18859" y="8840"/>
                  <a:pt x="18454" y="9096"/>
                </a:cubicBezTo>
                <a:cubicBezTo>
                  <a:pt x="18163" y="8955"/>
                  <a:pt x="17899" y="8840"/>
                  <a:pt x="17609" y="8735"/>
                </a:cubicBezTo>
                <a:cubicBezTo>
                  <a:pt x="17353" y="8656"/>
                  <a:pt x="17133" y="8550"/>
                  <a:pt x="16878" y="8479"/>
                </a:cubicBezTo>
                <a:cubicBezTo>
                  <a:pt x="17353" y="8180"/>
                  <a:pt x="17758" y="7890"/>
                  <a:pt x="18198" y="7599"/>
                </a:cubicBezTo>
                <a:close/>
                <a:moveTo>
                  <a:pt x="20910" y="7485"/>
                </a:moveTo>
                <a:cubicBezTo>
                  <a:pt x="21280" y="7775"/>
                  <a:pt x="21641" y="8110"/>
                  <a:pt x="21975" y="8435"/>
                </a:cubicBezTo>
                <a:cubicBezTo>
                  <a:pt x="21940" y="8479"/>
                  <a:pt x="21905" y="8515"/>
                  <a:pt x="21826" y="8550"/>
                </a:cubicBezTo>
                <a:cubicBezTo>
                  <a:pt x="21570" y="8770"/>
                  <a:pt x="21280" y="8955"/>
                  <a:pt x="20945" y="9140"/>
                </a:cubicBezTo>
                <a:cubicBezTo>
                  <a:pt x="20584" y="8840"/>
                  <a:pt x="20179" y="8585"/>
                  <a:pt x="19774" y="8330"/>
                </a:cubicBezTo>
                <a:cubicBezTo>
                  <a:pt x="20179" y="8075"/>
                  <a:pt x="20540" y="7775"/>
                  <a:pt x="20910" y="7485"/>
                </a:cubicBezTo>
                <a:close/>
                <a:moveTo>
                  <a:pt x="8990" y="8259"/>
                </a:moveTo>
                <a:cubicBezTo>
                  <a:pt x="9650" y="8295"/>
                  <a:pt x="10310" y="8330"/>
                  <a:pt x="11006" y="8400"/>
                </a:cubicBezTo>
                <a:cubicBezTo>
                  <a:pt x="10900" y="8479"/>
                  <a:pt x="10750" y="8550"/>
                  <a:pt x="10636" y="8620"/>
                </a:cubicBezTo>
                <a:cubicBezTo>
                  <a:pt x="10240" y="8805"/>
                  <a:pt x="9870" y="8990"/>
                  <a:pt x="9500" y="9175"/>
                </a:cubicBezTo>
                <a:cubicBezTo>
                  <a:pt x="8805" y="9061"/>
                  <a:pt x="8109" y="9025"/>
                  <a:pt x="7449" y="8990"/>
                </a:cubicBezTo>
                <a:cubicBezTo>
                  <a:pt x="7669" y="8876"/>
                  <a:pt x="7924" y="8770"/>
                  <a:pt x="8144" y="8656"/>
                </a:cubicBezTo>
                <a:cubicBezTo>
                  <a:pt x="8435" y="8550"/>
                  <a:pt x="8699" y="8400"/>
                  <a:pt x="8990" y="8259"/>
                </a:cubicBezTo>
                <a:close/>
                <a:moveTo>
                  <a:pt x="6753" y="8330"/>
                </a:moveTo>
                <a:cubicBezTo>
                  <a:pt x="6384" y="8515"/>
                  <a:pt x="6014" y="8656"/>
                  <a:pt x="5688" y="8840"/>
                </a:cubicBezTo>
                <a:cubicBezTo>
                  <a:pt x="5538" y="8920"/>
                  <a:pt x="5398" y="8955"/>
                  <a:pt x="5213" y="9025"/>
                </a:cubicBezTo>
                <a:cubicBezTo>
                  <a:pt x="4623" y="9096"/>
                  <a:pt x="4033" y="9140"/>
                  <a:pt x="3487" y="9245"/>
                </a:cubicBezTo>
                <a:cubicBezTo>
                  <a:pt x="3637" y="9175"/>
                  <a:pt x="3742" y="9140"/>
                  <a:pt x="3892" y="9061"/>
                </a:cubicBezTo>
                <a:cubicBezTo>
                  <a:pt x="4218" y="8920"/>
                  <a:pt x="4588" y="8770"/>
                  <a:pt x="4957" y="8585"/>
                </a:cubicBezTo>
                <a:cubicBezTo>
                  <a:pt x="5538" y="8479"/>
                  <a:pt x="6128" y="8400"/>
                  <a:pt x="6753" y="8330"/>
                </a:cubicBezTo>
                <a:close/>
                <a:moveTo>
                  <a:pt x="14818" y="7960"/>
                </a:moveTo>
                <a:cubicBezTo>
                  <a:pt x="15478" y="8110"/>
                  <a:pt x="16138" y="8295"/>
                  <a:pt x="16763" y="8479"/>
                </a:cubicBezTo>
                <a:cubicBezTo>
                  <a:pt x="16323" y="8770"/>
                  <a:pt x="15848" y="9025"/>
                  <a:pt x="15372" y="9316"/>
                </a:cubicBezTo>
                <a:cubicBezTo>
                  <a:pt x="14712" y="9096"/>
                  <a:pt x="14017" y="8920"/>
                  <a:pt x="13356" y="8770"/>
                </a:cubicBezTo>
                <a:cubicBezTo>
                  <a:pt x="13832" y="8515"/>
                  <a:pt x="14342" y="8215"/>
                  <a:pt x="14818" y="7960"/>
                </a:cubicBezTo>
                <a:close/>
                <a:moveTo>
                  <a:pt x="73514" y="6754"/>
                </a:moveTo>
                <a:cubicBezTo>
                  <a:pt x="73734" y="6939"/>
                  <a:pt x="73919" y="7115"/>
                  <a:pt x="74139" y="7335"/>
                </a:cubicBezTo>
                <a:cubicBezTo>
                  <a:pt x="74359" y="7555"/>
                  <a:pt x="74544" y="7819"/>
                  <a:pt x="74764" y="8039"/>
                </a:cubicBezTo>
                <a:cubicBezTo>
                  <a:pt x="74685" y="8479"/>
                  <a:pt x="74685" y="8920"/>
                  <a:pt x="74729" y="9360"/>
                </a:cubicBezTo>
                <a:cubicBezTo>
                  <a:pt x="74579" y="9210"/>
                  <a:pt x="74465" y="9096"/>
                  <a:pt x="74324" y="8990"/>
                </a:cubicBezTo>
                <a:cubicBezTo>
                  <a:pt x="74024" y="8700"/>
                  <a:pt x="73699" y="8435"/>
                  <a:pt x="73364" y="8215"/>
                </a:cubicBezTo>
                <a:cubicBezTo>
                  <a:pt x="73364" y="7705"/>
                  <a:pt x="73408" y="7229"/>
                  <a:pt x="73514" y="6754"/>
                </a:cubicBezTo>
                <a:close/>
                <a:moveTo>
                  <a:pt x="74949" y="7194"/>
                </a:moveTo>
                <a:cubicBezTo>
                  <a:pt x="75090" y="7414"/>
                  <a:pt x="75204" y="7599"/>
                  <a:pt x="75345" y="7819"/>
                </a:cubicBezTo>
                <a:cubicBezTo>
                  <a:pt x="75530" y="8075"/>
                  <a:pt x="75715" y="8365"/>
                  <a:pt x="75864" y="8620"/>
                </a:cubicBezTo>
                <a:cubicBezTo>
                  <a:pt x="75829" y="8876"/>
                  <a:pt x="75785" y="9140"/>
                  <a:pt x="75750" y="9395"/>
                </a:cubicBezTo>
                <a:cubicBezTo>
                  <a:pt x="75459" y="8955"/>
                  <a:pt x="75169" y="8479"/>
                  <a:pt x="74799" y="8039"/>
                </a:cubicBezTo>
                <a:cubicBezTo>
                  <a:pt x="74834" y="7740"/>
                  <a:pt x="74870" y="7485"/>
                  <a:pt x="74949" y="7194"/>
                </a:cubicBezTo>
                <a:close/>
                <a:moveTo>
                  <a:pt x="59718" y="7009"/>
                </a:moveTo>
                <a:lnTo>
                  <a:pt x="59718" y="7009"/>
                </a:lnTo>
                <a:cubicBezTo>
                  <a:pt x="59647" y="7414"/>
                  <a:pt x="59577" y="7854"/>
                  <a:pt x="59498" y="8259"/>
                </a:cubicBezTo>
                <a:cubicBezTo>
                  <a:pt x="59172" y="8585"/>
                  <a:pt x="58882" y="8876"/>
                  <a:pt x="58582" y="9175"/>
                </a:cubicBezTo>
                <a:cubicBezTo>
                  <a:pt x="58477" y="9245"/>
                  <a:pt x="58397" y="9360"/>
                  <a:pt x="58292" y="9430"/>
                </a:cubicBezTo>
                <a:cubicBezTo>
                  <a:pt x="58362" y="9025"/>
                  <a:pt x="58441" y="8585"/>
                  <a:pt x="58547" y="8180"/>
                </a:cubicBezTo>
                <a:cubicBezTo>
                  <a:pt x="58617" y="8110"/>
                  <a:pt x="58697" y="8039"/>
                  <a:pt x="58767" y="7960"/>
                </a:cubicBezTo>
                <a:cubicBezTo>
                  <a:pt x="59058" y="7634"/>
                  <a:pt x="59392" y="7300"/>
                  <a:pt x="59718" y="7009"/>
                </a:cubicBezTo>
                <a:close/>
                <a:moveTo>
                  <a:pt x="22856" y="7670"/>
                </a:moveTo>
                <a:cubicBezTo>
                  <a:pt x="23146" y="8039"/>
                  <a:pt x="23366" y="8435"/>
                  <a:pt x="23622" y="8840"/>
                </a:cubicBezTo>
                <a:cubicBezTo>
                  <a:pt x="23402" y="9096"/>
                  <a:pt x="23181" y="9281"/>
                  <a:pt x="22926" y="9466"/>
                </a:cubicBezTo>
                <a:cubicBezTo>
                  <a:pt x="22636" y="9140"/>
                  <a:pt x="22345" y="8770"/>
                  <a:pt x="22046" y="8479"/>
                </a:cubicBezTo>
                <a:cubicBezTo>
                  <a:pt x="22345" y="8215"/>
                  <a:pt x="22636" y="7960"/>
                  <a:pt x="22856" y="7670"/>
                </a:cubicBezTo>
                <a:close/>
                <a:moveTo>
                  <a:pt x="11120" y="8435"/>
                </a:moveTo>
                <a:cubicBezTo>
                  <a:pt x="11780" y="8515"/>
                  <a:pt x="12476" y="8620"/>
                  <a:pt x="13171" y="8770"/>
                </a:cubicBezTo>
                <a:cubicBezTo>
                  <a:pt x="12951" y="8920"/>
                  <a:pt x="12696" y="9025"/>
                  <a:pt x="12476" y="9175"/>
                </a:cubicBezTo>
                <a:cubicBezTo>
                  <a:pt x="12221" y="9281"/>
                  <a:pt x="12000" y="9395"/>
                  <a:pt x="11736" y="9501"/>
                </a:cubicBezTo>
                <a:cubicBezTo>
                  <a:pt x="11006" y="9395"/>
                  <a:pt x="10310" y="9245"/>
                  <a:pt x="9615" y="9175"/>
                </a:cubicBezTo>
                <a:cubicBezTo>
                  <a:pt x="9940" y="9025"/>
                  <a:pt x="10310" y="8840"/>
                  <a:pt x="10636" y="8656"/>
                </a:cubicBezTo>
                <a:cubicBezTo>
                  <a:pt x="10786" y="8585"/>
                  <a:pt x="10970" y="8515"/>
                  <a:pt x="11120" y="8435"/>
                </a:cubicBezTo>
                <a:close/>
                <a:moveTo>
                  <a:pt x="24766" y="7159"/>
                </a:moveTo>
                <a:cubicBezTo>
                  <a:pt x="24907" y="7634"/>
                  <a:pt x="25022" y="8110"/>
                  <a:pt x="25127" y="8585"/>
                </a:cubicBezTo>
                <a:cubicBezTo>
                  <a:pt x="25127" y="8620"/>
                  <a:pt x="25162" y="8656"/>
                  <a:pt x="25162" y="8735"/>
                </a:cubicBezTo>
                <a:cubicBezTo>
                  <a:pt x="25057" y="8990"/>
                  <a:pt x="24907" y="9245"/>
                  <a:pt x="24766" y="9501"/>
                </a:cubicBezTo>
                <a:cubicBezTo>
                  <a:pt x="24766" y="9466"/>
                  <a:pt x="24722" y="9430"/>
                  <a:pt x="24722" y="9395"/>
                </a:cubicBezTo>
                <a:cubicBezTo>
                  <a:pt x="24581" y="8955"/>
                  <a:pt x="24432" y="8515"/>
                  <a:pt x="24247" y="8075"/>
                </a:cubicBezTo>
                <a:cubicBezTo>
                  <a:pt x="24467" y="7775"/>
                  <a:pt x="24617" y="7449"/>
                  <a:pt x="24766" y="7159"/>
                </a:cubicBezTo>
                <a:close/>
                <a:moveTo>
                  <a:pt x="63865" y="7159"/>
                </a:moveTo>
                <a:lnTo>
                  <a:pt x="63865" y="7159"/>
                </a:lnTo>
                <a:cubicBezTo>
                  <a:pt x="63794" y="7670"/>
                  <a:pt x="63759" y="8215"/>
                  <a:pt x="63759" y="8770"/>
                </a:cubicBezTo>
                <a:cubicBezTo>
                  <a:pt x="63204" y="8955"/>
                  <a:pt x="62694" y="9210"/>
                  <a:pt x="62183" y="9501"/>
                </a:cubicBezTo>
                <a:cubicBezTo>
                  <a:pt x="62183" y="8955"/>
                  <a:pt x="62218" y="8400"/>
                  <a:pt x="62253" y="7890"/>
                </a:cubicBezTo>
                <a:cubicBezTo>
                  <a:pt x="62764" y="7599"/>
                  <a:pt x="63319" y="7335"/>
                  <a:pt x="63865" y="7159"/>
                </a:cubicBezTo>
                <a:close/>
                <a:moveTo>
                  <a:pt x="4693" y="8656"/>
                </a:moveTo>
                <a:cubicBezTo>
                  <a:pt x="4403" y="8770"/>
                  <a:pt x="4147" y="8920"/>
                  <a:pt x="3892" y="9025"/>
                </a:cubicBezTo>
                <a:cubicBezTo>
                  <a:pt x="3672" y="9096"/>
                  <a:pt x="3452" y="9210"/>
                  <a:pt x="3232" y="9281"/>
                </a:cubicBezTo>
                <a:lnTo>
                  <a:pt x="1911" y="9615"/>
                </a:lnTo>
                <a:cubicBezTo>
                  <a:pt x="1982" y="9580"/>
                  <a:pt x="2052" y="9536"/>
                  <a:pt x="2166" y="9501"/>
                </a:cubicBezTo>
                <a:cubicBezTo>
                  <a:pt x="2457" y="9395"/>
                  <a:pt x="2756" y="9245"/>
                  <a:pt x="3082" y="9096"/>
                </a:cubicBezTo>
                <a:cubicBezTo>
                  <a:pt x="3593" y="8920"/>
                  <a:pt x="4147" y="8770"/>
                  <a:pt x="4693" y="8656"/>
                </a:cubicBezTo>
                <a:close/>
                <a:moveTo>
                  <a:pt x="71647" y="7335"/>
                </a:moveTo>
                <a:cubicBezTo>
                  <a:pt x="72228" y="7555"/>
                  <a:pt x="72783" y="7890"/>
                  <a:pt x="73294" y="8215"/>
                </a:cubicBezTo>
                <a:cubicBezTo>
                  <a:pt x="73258" y="8700"/>
                  <a:pt x="73294" y="9175"/>
                  <a:pt x="73294" y="9650"/>
                </a:cubicBezTo>
                <a:cubicBezTo>
                  <a:pt x="72783" y="9360"/>
                  <a:pt x="72193" y="9061"/>
                  <a:pt x="71603" y="8840"/>
                </a:cubicBezTo>
                <a:cubicBezTo>
                  <a:pt x="71603" y="8365"/>
                  <a:pt x="71603" y="7854"/>
                  <a:pt x="71647" y="7335"/>
                </a:cubicBezTo>
                <a:close/>
                <a:moveTo>
                  <a:pt x="19704" y="8365"/>
                </a:moveTo>
                <a:cubicBezTo>
                  <a:pt x="20144" y="8620"/>
                  <a:pt x="20505" y="8876"/>
                  <a:pt x="20910" y="9175"/>
                </a:cubicBezTo>
                <a:cubicBezTo>
                  <a:pt x="20540" y="9395"/>
                  <a:pt x="20215" y="9580"/>
                  <a:pt x="19845" y="9756"/>
                </a:cubicBezTo>
                <a:cubicBezTo>
                  <a:pt x="19405" y="9536"/>
                  <a:pt x="18964" y="9316"/>
                  <a:pt x="18524" y="9140"/>
                </a:cubicBezTo>
                <a:cubicBezTo>
                  <a:pt x="18929" y="8876"/>
                  <a:pt x="19334" y="8620"/>
                  <a:pt x="19704" y="8365"/>
                </a:cubicBezTo>
                <a:close/>
                <a:moveTo>
                  <a:pt x="6579" y="9046"/>
                </a:moveTo>
                <a:cubicBezTo>
                  <a:pt x="6772" y="9046"/>
                  <a:pt x="6965" y="9050"/>
                  <a:pt x="7158" y="9061"/>
                </a:cubicBezTo>
                <a:cubicBezTo>
                  <a:pt x="6639" y="9316"/>
                  <a:pt x="6093" y="9536"/>
                  <a:pt x="5574" y="9756"/>
                </a:cubicBezTo>
                <a:cubicBezTo>
                  <a:pt x="4913" y="9756"/>
                  <a:pt x="4253" y="9756"/>
                  <a:pt x="3637" y="9800"/>
                </a:cubicBezTo>
                <a:cubicBezTo>
                  <a:pt x="4147" y="9580"/>
                  <a:pt x="4693" y="9316"/>
                  <a:pt x="5213" y="9096"/>
                </a:cubicBezTo>
                <a:cubicBezTo>
                  <a:pt x="5655" y="9071"/>
                  <a:pt x="6114" y="9046"/>
                  <a:pt x="6579" y="9046"/>
                </a:cubicBezTo>
                <a:close/>
                <a:moveTo>
                  <a:pt x="60818" y="7229"/>
                </a:moveTo>
                <a:lnTo>
                  <a:pt x="60818" y="7229"/>
                </a:lnTo>
                <a:cubicBezTo>
                  <a:pt x="60748" y="7740"/>
                  <a:pt x="60713" y="8295"/>
                  <a:pt x="60678" y="8805"/>
                </a:cubicBezTo>
                <a:cubicBezTo>
                  <a:pt x="60273" y="9140"/>
                  <a:pt x="59868" y="9466"/>
                  <a:pt x="59463" y="9835"/>
                </a:cubicBezTo>
                <a:cubicBezTo>
                  <a:pt x="59463" y="9316"/>
                  <a:pt x="59498" y="8805"/>
                  <a:pt x="59577" y="8295"/>
                </a:cubicBezTo>
                <a:cubicBezTo>
                  <a:pt x="59938" y="7925"/>
                  <a:pt x="60378" y="7599"/>
                  <a:pt x="60818" y="7229"/>
                </a:cubicBezTo>
                <a:close/>
                <a:moveTo>
                  <a:pt x="16843" y="8515"/>
                </a:moveTo>
                <a:cubicBezTo>
                  <a:pt x="17098" y="8620"/>
                  <a:pt x="17353" y="8700"/>
                  <a:pt x="17573" y="8805"/>
                </a:cubicBezTo>
                <a:cubicBezTo>
                  <a:pt x="17864" y="8876"/>
                  <a:pt x="18119" y="9025"/>
                  <a:pt x="18383" y="9140"/>
                </a:cubicBezTo>
                <a:cubicBezTo>
                  <a:pt x="17978" y="9395"/>
                  <a:pt x="17538" y="9650"/>
                  <a:pt x="17098" y="9871"/>
                </a:cubicBezTo>
                <a:cubicBezTo>
                  <a:pt x="16693" y="9756"/>
                  <a:pt x="16323" y="9615"/>
                  <a:pt x="15962" y="9501"/>
                </a:cubicBezTo>
                <a:cubicBezTo>
                  <a:pt x="15813" y="9430"/>
                  <a:pt x="15628" y="9395"/>
                  <a:pt x="15443" y="9316"/>
                </a:cubicBezTo>
                <a:cubicBezTo>
                  <a:pt x="15918" y="9061"/>
                  <a:pt x="16402" y="8805"/>
                  <a:pt x="16843" y="8515"/>
                </a:cubicBezTo>
                <a:close/>
                <a:moveTo>
                  <a:pt x="67465" y="8180"/>
                </a:moveTo>
                <a:cubicBezTo>
                  <a:pt x="67421" y="8735"/>
                  <a:pt x="67386" y="9245"/>
                  <a:pt x="67386" y="9721"/>
                </a:cubicBezTo>
                <a:cubicBezTo>
                  <a:pt x="66691" y="9721"/>
                  <a:pt x="66030" y="9800"/>
                  <a:pt x="65440" y="9871"/>
                </a:cubicBezTo>
                <a:cubicBezTo>
                  <a:pt x="65440" y="9395"/>
                  <a:pt x="65485" y="8876"/>
                  <a:pt x="65520" y="8365"/>
                </a:cubicBezTo>
                <a:cubicBezTo>
                  <a:pt x="66101" y="8259"/>
                  <a:pt x="66761" y="8180"/>
                  <a:pt x="67465" y="8180"/>
                </a:cubicBezTo>
                <a:close/>
                <a:moveTo>
                  <a:pt x="76305" y="7520"/>
                </a:moveTo>
                <a:cubicBezTo>
                  <a:pt x="76630" y="7995"/>
                  <a:pt x="76965" y="8479"/>
                  <a:pt x="77291" y="8955"/>
                </a:cubicBezTo>
                <a:cubicBezTo>
                  <a:pt x="77071" y="9245"/>
                  <a:pt x="76930" y="9536"/>
                  <a:pt x="76850" y="9871"/>
                </a:cubicBezTo>
                <a:cubicBezTo>
                  <a:pt x="76525" y="9466"/>
                  <a:pt x="76225" y="9025"/>
                  <a:pt x="75935" y="8620"/>
                </a:cubicBezTo>
                <a:cubicBezTo>
                  <a:pt x="76005" y="8259"/>
                  <a:pt x="76155" y="7890"/>
                  <a:pt x="76305" y="7520"/>
                </a:cubicBezTo>
                <a:close/>
                <a:moveTo>
                  <a:pt x="67501" y="8180"/>
                </a:moveTo>
                <a:cubicBezTo>
                  <a:pt x="67756" y="8215"/>
                  <a:pt x="68011" y="8215"/>
                  <a:pt x="68302" y="8215"/>
                </a:cubicBezTo>
                <a:cubicBezTo>
                  <a:pt x="68742" y="8259"/>
                  <a:pt x="69147" y="8330"/>
                  <a:pt x="69587" y="8400"/>
                </a:cubicBezTo>
                <a:cubicBezTo>
                  <a:pt x="69552" y="8876"/>
                  <a:pt x="69552" y="9395"/>
                  <a:pt x="69552" y="9906"/>
                </a:cubicBezTo>
                <a:cubicBezTo>
                  <a:pt x="69006" y="9800"/>
                  <a:pt x="68451" y="9756"/>
                  <a:pt x="67906" y="9756"/>
                </a:cubicBezTo>
                <a:cubicBezTo>
                  <a:pt x="67756" y="9721"/>
                  <a:pt x="67606" y="9721"/>
                  <a:pt x="67421" y="9721"/>
                </a:cubicBezTo>
                <a:cubicBezTo>
                  <a:pt x="67465" y="9245"/>
                  <a:pt x="67465" y="8735"/>
                  <a:pt x="67501" y="8180"/>
                </a:cubicBezTo>
                <a:close/>
                <a:moveTo>
                  <a:pt x="7299" y="9061"/>
                </a:moveTo>
                <a:cubicBezTo>
                  <a:pt x="7959" y="9096"/>
                  <a:pt x="8655" y="9140"/>
                  <a:pt x="9394" y="9210"/>
                </a:cubicBezTo>
                <a:cubicBezTo>
                  <a:pt x="8875" y="9466"/>
                  <a:pt x="8329" y="9721"/>
                  <a:pt x="7819" y="9941"/>
                </a:cubicBezTo>
                <a:cubicBezTo>
                  <a:pt x="7114" y="9871"/>
                  <a:pt x="6384" y="9800"/>
                  <a:pt x="5688" y="9756"/>
                </a:cubicBezTo>
                <a:cubicBezTo>
                  <a:pt x="6234" y="9536"/>
                  <a:pt x="6753" y="9316"/>
                  <a:pt x="7299" y="9061"/>
                </a:cubicBezTo>
                <a:close/>
                <a:moveTo>
                  <a:pt x="5028" y="9096"/>
                </a:moveTo>
                <a:cubicBezTo>
                  <a:pt x="4517" y="9360"/>
                  <a:pt x="3998" y="9580"/>
                  <a:pt x="3452" y="9800"/>
                </a:cubicBezTo>
                <a:cubicBezTo>
                  <a:pt x="2897" y="9835"/>
                  <a:pt x="2316" y="9871"/>
                  <a:pt x="1761" y="9976"/>
                </a:cubicBezTo>
                <a:cubicBezTo>
                  <a:pt x="2237" y="9756"/>
                  <a:pt x="2756" y="9580"/>
                  <a:pt x="3232" y="9360"/>
                </a:cubicBezTo>
                <a:cubicBezTo>
                  <a:pt x="3813" y="9245"/>
                  <a:pt x="4438" y="9175"/>
                  <a:pt x="5028" y="9096"/>
                </a:cubicBezTo>
                <a:close/>
                <a:moveTo>
                  <a:pt x="22011" y="8479"/>
                </a:moveTo>
                <a:cubicBezTo>
                  <a:pt x="22301" y="8805"/>
                  <a:pt x="22600" y="9175"/>
                  <a:pt x="22856" y="9501"/>
                </a:cubicBezTo>
                <a:cubicBezTo>
                  <a:pt x="22856" y="9501"/>
                  <a:pt x="22856" y="9536"/>
                  <a:pt x="22821" y="9536"/>
                </a:cubicBezTo>
                <a:cubicBezTo>
                  <a:pt x="22600" y="9721"/>
                  <a:pt x="22301" y="9871"/>
                  <a:pt x="22011" y="10020"/>
                </a:cubicBezTo>
                <a:cubicBezTo>
                  <a:pt x="21685" y="9721"/>
                  <a:pt x="21350" y="9466"/>
                  <a:pt x="20981" y="9175"/>
                </a:cubicBezTo>
                <a:cubicBezTo>
                  <a:pt x="21315" y="8990"/>
                  <a:pt x="21606" y="8805"/>
                  <a:pt x="21861" y="8585"/>
                </a:cubicBezTo>
                <a:cubicBezTo>
                  <a:pt x="21940" y="8550"/>
                  <a:pt x="21975" y="8515"/>
                  <a:pt x="22011" y="8479"/>
                </a:cubicBezTo>
                <a:close/>
                <a:moveTo>
                  <a:pt x="13277" y="8805"/>
                </a:moveTo>
                <a:cubicBezTo>
                  <a:pt x="13937" y="8955"/>
                  <a:pt x="14642" y="9140"/>
                  <a:pt x="15302" y="9360"/>
                </a:cubicBezTo>
                <a:cubicBezTo>
                  <a:pt x="15223" y="9395"/>
                  <a:pt x="15117" y="9466"/>
                  <a:pt x="15003" y="9536"/>
                </a:cubicBezTo>
                <a:cubicBezTo>
                  <a:pt x="14677" y="9686"/>
                  <a:pt x="14378" y="9871"/>
                  <a:pt x="14052" y="10055"/>
                </a:cubicBezTo>
                <a:cubicBezTo>
                  <a:pt x="13277" y="9835"/>
                  <a:pt x="12546" y="9686"/>
                  <a:pt x="11851" y="9536"/>
                </a:cubicBezTo>
                <a:cubicBezTo>
                  <a:pt x="12071" y="9430"/>
                  <a:pt x="12291" y="9316"/>
                  <a:pt x="12476" y="9210"/>
                </a:cubicBezTo>
                <a:cubicBezTo>
                  <a:pt x="12766" y="9061"/>
                  <a:pt x="13022" y="8955"/>
                  <a:pt x="13277" y="8805"/>
                </a:cubicBezTo>
                <a:close/>
                <a:moveTo>
                  <a:pt x="24212" y="8145"/>
                </a:moveTo>
                <a:cubicBezTo>
                  <a:pt x="24396" y="8585"/>
                  <a:pt x="24546" y="8990"/>
                  <a:pt x="24687" y="9430"/>
                </a:cubicBezTo>
                <a:cubicBezTo>
                  <a:pt x="24687" y="9466"/>
                  <a:pt x="24722" y="9501"/>
                  <a:pt x="24722" y="9580"/>
                </a:cubicBezTo>
                <a:cubicBezTo>
                  <a:pt x="24617" y="9756"/>
                  <a:pt x="24467" y="9906"/>
                  <a:pt x="24326" y="10091"/>
                </a:cubicBezTo>
                <a:cubicBezTo>
                  <a:pt x="24106" y="9686"/>
                  <a:pt x="23921" y="9245"/>
                  <a:pt x="23701" y="8876"/>
                </a:cubicBezTo>
                <a:cubicBezTo>
                  <a:pt x="23886" y="8620"/>
                  <a:pt x="24062" y="8400"/>
                  <a:pt x="24212" y="8145"/>
                </a:cubicBezTo>
                <a:close/>
                <a:moveTo>
                  <a:pt x="2976" y="9430"/>
                </a:moveTo>
                <a:lnTo>
                  <a:pt x="2976" y="9430"/>
                </a:lnTo>
                <a:cubicBezTo>
                  <a:pt x="2457" y="9615"/>
                  <a:pt x="1982" y="9835"/>
                  <a:pt x="1471" y="10020"/>
                </a:cubicBezTo>
                <a:cubicBezTo>
                  <a:pt x="1101" y="10091"/>
                  <a:pt x="731" y="10161"/>
                  <a:pt x="406" y="10275"/>
                </a:cubicBezTo>
                <a:cubicBezTo>
                  <a:pt x="441" y="10240"/>
                  <a:pt x="476" y="10196"/>
                  <a:pt x="555" y="10196"/>
                </a:cubicBezTo>
                <a:cubicBezTo>
                  <a:pt x="696" y="10126"/>
                  <a:pt x="881" y="10055"/>
                  <a:pt x="1031" y="9976"/>
                </a:cubicBezTo>
                <a:cubicBezTo>
                  <a:pt x="1172" y="9941"/>
                  <a:pt x="1286" y="9871"/>
                  <a:pt x="1436" y="9835"/>
                </a:cubicBezTo>
                <a:cubicBezTo>
                  <a:pt x="1911" y="9650"/>
                  <a:pt x="2422" y="9536"/>
                  <a:pt x="2976" y="9430"/>
                </a:cubicBezTo>
                <a:close/>
                <a:moveTo>
                  <a:pt x="65440" y="8365"/>
                </a:moveTo>
                <a:lnTo>
                  <a:pt x="65440" y="8365"/>
                </a:lnTo>
                <a:cubicBezTo>
                  <a:pt x="65405" y="8876"/>
                  <a:pt x="65405" y="9395"/>
                  <a:pt x="65370" y="9906"/>
                </a:cubicBezTo>
                <a:cubicBezTo>
                  <a:pt x="64824" y="9976"/>
                  <a:pt x="64270" y="10126"/>
                  <a:pt x="63794" y="10275"/>
                </a:cubicBezTo>
                <a:lnTo>
                  <a:pt x="63794" y="8805"/>
                </a:lnTo>
                <a:cubicBezTo>
                  <a:pt x="64340" y="8620"/>
                  <a:pt x="64859" y="8479"/>
                  <a:pt x="65440" y="8365"/>
                </a:cubicBezTo>
                <a:close/>
                <a:moveTo>
                  <a:pt x="9500" y="9245"/>
                </a:moveTo>
                <a:cubicBezTo>
                  <a:pt x="10196" y="9316"/>
                  <a:pt x="10935" y="9430"/>
                  <a:pt x="11666" y="9580"/>
                </a:cubicBezTo>
                <a:cubicBezTo>
                  <a:pt x="11155" y="9835"/>
                  <a:pt x="10636" y="10055"/>
                  <a:pt x="10160" y="10311"/>
                </a:cubicBezTo>
                <a:cubicBezTo>
                  <a:pt x="9394" y="10161"/>
                  <a:pt x="8655" y="10055"/>
                  <a:pt x="7924" y="9976"/>
                </a:cubicBezTo>
                <a:cubicBezTo>
                  <a:pt x="8435" y="9721"/>
                  <a:pt x="8990" y="9466"/>
                  <a:pt x="9500" y="9245"/>
                </a:cubicBezTo>
                <a:close/>
                <a:moveTo>
                  <a:pt x="69622" y="8400"/>
                </a:moveTo>
                <a:cubicBezTo>
                  <a:pt x="70283" y="8515"/>
                  <a:pt x="70908" y="8700"/>
                  <a:pt x="71533" y="8876"/>
                </a:cubicBezTo>
                <a:cubicBezTo>
                  <a:pt x="71533" y="9395"/>
                  <a:pt x="71533" y="9871"/>
                  <a:pt x="71568" y="10346"/>
                </a:cubicBezTo>
                <a:cubicBezTo>
                  <a:pt x="70943" y="10126"/>
                  <a:pt x="70283" y="10020"/>
                  <a:pt x="69622" y="9906"/>
                </a:cubicBezTo>
                <a:lnTo>
                  <a:pt x="69622" y="8400"/>
                </a:lnTo>
                <a:close/>
                <a:moveTo>
                  <a:pt x="18454" y="9175"/>
                </a:moveTo>
                <a:cubicBezTo>
                  <a:pt x="18894" y="9360"/>
                  <a:pt x="19334" y="9580"/>
                  <a:pt x="19774" y="9800"/>
                </a:cubicBezTo>
                <a:cubicBezTo>
                  <a:pt x="19405" y="10020"/>
                  <a:pt x="19000" y="10196"/>
                  <a:pt x="18603" y="10416"/>
                </a:cubicBezTo>
                <a:cubicBezTo>
                  <a:pt x="18119" y="10240"/>
                  <a:pt x="17644" y="10055"/>
                  <a:pt x="17168" y="9906"/>
                </a:cubicBezTo>
                <a:cubicBezTo>
                  <a:pt x="17609" y="9650"/>
                  <a:pt x="18049" y="9430"/>
                  <a:pt x="18454" y="9175"/>
                </a:cubicBezTo>
                <a:close/>
                <a:moveTo>
                  <a:pt x="62183" y="7925"/>
                </a:moveTo>
                <a:lnTo>
                  <a:pt x="62183" y="7925"/>
                </a:lnTo>
                <a:cubicBezTo>
                  <a:pt x="62139" y="8435"/>
                  <a:pt x="62104" y="8955"/>
                  <a:pt x="62104" y="9536"/>
                </a:cubicBezTo>
                <a:cubicBezTo>
                  <a:pt x="61664" y="9800"/>
                  <a:pt x="61188" y="10091"/>
                  <a:pt x="60748" y="10416"/>
                </a:cubicBezTo>
                <a:cubicBezTo>
                  <a:pt x="60713" y="9906"/>
                  <a:pt x="60713" y="9360"/>
                  <a:pt x="60748" y="8840"/>
                </a:cubicBezTo>
                <a:cubicBezTo>
                  <a:pt x="61223" y="8515"/>
                  <a:pt x="61699" y="8180"/>
                  <a:pt x="62183" y="7925"/>
                </a:cubicBezTo>
                <a:close/>
                <a:moveTo>
                  <a:pt x="20945" y="9210"/>
                </a:moveTo>
                <a:cubicBezTo>
                  <a:pt x="21315" y="9466"/>
                  <a:pt x="21641" y="9756"/>
                  <a:pt x="21975" y="10055"/>
                </a:cubicBezTo>
                <a:cubicBezTo>
                  <a:pt x="21685" y="10196"/>
                  <a:pt x="21385" y="10346"/>
                  <a:pt x="21095" y="10460"/>
                </a:cubicBezTo>
                <a:cubicBezTo>
                  <a:pt x="20725" y="10240"/>
                  <a:pt x="20320" y="10020"/>
                  <a:pt x="19924" y="9800"/>
                </a:cubicBezTo>
                <a:cubicBezTo>
                  <a:pt x="20250" y="9615"/>
                  <a:pt x="20620" y="9430"/>
                  <a:pt x="20945" y="9210"/>
                </a:cubicBezTo>
                <a:close/>
                <a:moveTo>
                  <a:pt x="4447" y="9809"/>
                </a:moveTo>
                <a:cubicBezTo>
                  <a:pt x="4772" y="9809"/>
                  <a:pt x="5103" y="9818"/>
                  <a:pt x="5433" y="9835"/>
                </a:cubicBezTo>
                <a:lnTo>
                  <a:pt x="3778" y="10496"/>
                </a:lnTo>
                <a:lnTo>
                  <a:pt x="1797" y="10496"/>
                </a:lnTo>
                <a:cubicBezTo>
                  <a:pt x="2387" y="10311"/>
                  <a:pt x="2932" y="10091"/>
                  <a:pt x="3487" y="9835"/>
                </a:cubicBezTo>
                <a:cubicBezTo>
                  <a:pt x="3800" y="9818"/>
                  <a:pt x="4121" y="9809"/>
                  <a:pt x="4447" y="9809"/>
                </a:cubicBezTo>
                <a:close/>
                <a:moveTo>
                  <a:pt x="23622" y="8920"/>
                </a:moveTo>
                <a:cubicBezTo>
                  <a:pt x="23842" y="9316"/>
                  <a:pt x="24062" y="9721"/>
                  <a:pt x="24282" y="10126"/>
                </a:cubicBezTo>
                <a:cubicBezTo>
                  <a:pt x="24141" y="10275"/>
                  <a:pt x="23956" y="10416"/>
                  <a:pt x="23736" y="10531"/>
                </a:cubicBezTo>
                <a:cubicBezTo>
                  <a:pt x="23701" y="10531"/>
                  <a:pt x="23701" y="10496"/>
                  <a:pt x="23666" y="10460"/>
                </a:cubicBezTo>
                <a:cubicBezTo>
                  <a:pt x="23446" y="10161"/>
                  <a:pt x="23181" y="9835"/>
                  <a:pt x="22961" y="9536"/>
                </a:cubicBezTo>
                <a:cubicBezTo>
                  <a:pt x="23226" y="9316"/>
                  <a:pt x="23446" y="9140"/>
                  <a:pt x="23622" y="8920"/>
                </a:cubicBezTo>
                <a:close/>
                <a:moveTo>
                  <a:pt x="15372" y="9395"/>
                </a:moveTo>
                <a:cubicBezTo>
                  <a:pt x="15592" y="9430"/>
                  <a:pt x="15777" y="9501"/>
                  <a:pt x="15962" y="9580"/>
                </a:cubicBezTo>
                <a:cubicBezTo>
                  <a:pt x="16288" y="9686"/>
                  <a:pt x="16658" y="9800"/>
                  <a:pt x="17019" y="9906"/>
                </a:cubicBezTo>
                <a:cubicBezTo>
                  <a:pt x="16843" y="10020"/>
                  <a:pt x="16658" y="10126"/>
                  <a:pt x="16438" y="10240"/>
                </a:cubicBezTo>
                <a:cubicBezTo>
                  <a:pt x="16253" y="10346"/>
                  <a:pt x="16033" y="10460"/>
                  <a:pt x="15848" y="10566"/>
                </a:cubicBezTo>
                <a:cubicBezTo>
                  <a:pt x="15522" y="10460"/>
                  <a:pt x="15223" y="10346"/>
                  <a:pt x="14897" y="10275"/>
                </a:cubicBezTo>
                <a:cubicBezTo>
                  <a:pt x="14642" y="10196"/>
                  <a:pt x="14378" y="10126"/>
                  <a:pt x="14122" y="10055"/>
                </a:cubicBezTo>
                <a:cubicBezTo>
                  <a:pt x="14457" y="9906"/>
                  <a:pt x="14747" y="9756"/>
                  <a:pt x="15038" y="9580"/>
                </a:cubicBezTo>
                <a:cubicBezTo>
                  <a:pt x="15152" y="9501"/>
                  <a:pt x="15258" y="9430"/>
                  <a:pt x="15372" y="9395"/>
                </a:cubicBezTo>
                <a:close/>
                <a:moveTo>
                  <a:pt x="58477" y="8259"/>
                </a:moveTo>
                <a:lnTo>
                  <a:pt x="58477" y="8259"/>
                </a:lnTo>
                <a:cubicBezTo>
                  <a:pt x="58362" y="8656"/>
                  <a:pt x="58292" y="9096"/>
                  <a:pt x="58221" y="9501"/>
                </a:cubicBezTo>
                <a:cubicBezTo>
                  <a:pt x="57851" y="9871"/>
                  <a:pt x="57446" y="10240"/>
                  <a:pt x="57042" y="10566"/>
                </a:cubicBezTo>
                <a:cubicBezTo>
                  <a:pt x="57077" y="10161"/>
                  <a:pt x="57156" y="9756"/>
                  <a:pt x="57226" y="9395"/>
                </a:cubicBezTo>
                <a:cubicBezTo>
                  <a:pt x="57667" y="9025"/>
                  <a:pt x="58072" y="8656"/>
                  <a:pt x="58477" y="8259"/>
                </a:cubicBezTo>
                <a:close/>
                <a:moveTo>
                  <a:pt x="74799" y="8110"/>
                </a:moveTo>
                <a:cubicBezTo>
                  <a:pt x="75125" y="8550"/>
                  <a:pt x="75459" y="9025"/>
                  <a:pt x="75750" y="9501"/>
                </a:cubicBezTo>
                <a:cubicBezTo>
                  <a:pt x="75715" y="9835"/>
                  <a:pt x="75715" y="10196"/>
                  <a:pt x="75750" y="10601"/>
                </a:cubicBezTo>
                <a:cubicBezTo>
                  <a:pt x="75424" y="10196"/>
                  <a:pt x="75125" y="9800"/>
                  <a:pt x="74764" y="9430"/>
                </a:cubicBezTo>
                <a:cubicBezTo>
                  <a:pt x="74764" y="8990"/>
                  <a:pt x="74764" y="8550"/>
                  <a:pt x="74799" y="8110"/>
                </a:cubicBezTo>
                <a:close/>
                <a:moveTo>
                  <a:pt x="5574" y="9835"/>
                </a:moveTo>
                <a:cubicBezTo>
                  <a:pt x="6278" y="9871"/>
                  <a:pt x="7009" y="9906"/>
                  <a:pt x="7704" y="9976"/>
                </a:cubicBezTo>
                <a:cubicBezTo>
                  <a:pt x="7194" y="10240"/>
                  <a:pt x="6639" y="10460"/>
                  <a:pt x="6128" y="10680"/>
                </a:cubicBezTo>
                <a:cubicBezTo>
                  <a:pt x="5398" y="10601"/>
                  <a:pt x="4658" y="10531"/>
                  <a:pt x="3927" y="10496"/>
                </a:cubicBezTo>
                <a:lnTo>
                  <a:pt x="5574" y="9835"/>
                </a:lnTo>
                <a:close/>
                <a:moveTo>
                  <a:pt x="73364" y="8295"/>
                </a:moveTo>
                <a:cubicBezTo>
                  <a:pt x="73699" y="8515"/>
                  <a:pt x="73989" y="8735"/>
                  <a:pt x="74288" y="9025"/>
                </a:cubicBezTo>
                <a:cubicBezTo>
                  <a:pt x="74429" y="9140"/>
                  <a:pt x="74579" y="9281"/>
                  <a:pt x="74729" y="9430"/>
                </a:cubicBezTo>
                <a:cubicBezTo>
                  <a:pt x="74729" y="9871"/>
                  <a:pt x="74764" y="10346"/>
                  <a:pt x="74834" y="10751"/>
                </a:cubicBezTo>
                <a:cubicBezTo>
                  <a:pt x="74614" y="10566"/>
                  <a:pt x="74394" y="10381"/>
                  <a:pt x="74174" y="10196"/>
                </a:cubicBezTo>
                <a:cubicBezTo>
                  <a:pt x="73919" y="10055"/>
                  <a:pt x="73663" y="9871"/>
                  <a:pt x="73364" y="9721"/>
                </a:cubicBezTo>
                <a:cubicBezTo>
                  <a:pt x="73364" y="9245"/>
                  <a:pt x="73329" y="8770"/>
                  <a:pt x="73364" y="8295"/>
                </a:cubicBezTo>
                <a:close/>
                <a:moveTo>
                  <a:pt x="11736" y="9580"/>
                </a:moveTo>
                <a:cubicBezTo>
                  <a:pt x="12476" y="9721"/>
                  <a:pt x="13207" y="9906"/>
                  <a:pt x="13981" y="10091"/>
                </a:cubicBezTo>
                <a:cubicBezTo>
                  <a:pt x="13541" y="10346"/>
                  <a:pt x="13057" y="10566"/>
                  <a:pt x="12617" y="10786"/>
                </a:cubicBezTo>
                <a:cubicBezTo>
                  <a:pt x="11816" y="10636"/>
                  <a:pt x="11041" y="10460"/>
                  <a:pt x="10240" y="10311"/>
                </a:cubicBezTo>
                <a:cubicBezTo>
                  <a:pt x="10750" y="10091"/>
                  <a:pt x="11261" y="9835"/>
                  <a:pt x="11736" y="9580"/>
                </a:cubicBezTo>
                <a:close/>
                <a:moveTo>
                  <a:pt x="75935" y="8700"/>
                </a:moveTo>
                <a:cubicBezTo>
                  <a:pt x="76190" y="9140"/>
                  <a:pt x="76489" y="9536"/>
                  <a:pt x="76815" y="9941"/>
                </a:cubicBezTo>
                <a:cubicBezTo>
                  <a:pt x="76745" y="10240"/>
                  <a:pt x="76710" y="10531"/>
                  <a:pt x="76710" y="10857"/>
                </a:cubicBezTo>
                <a:cubicBezTo>
                  <a:pt x="76410" y="10460"/>
                  <a:pt x="76155" y="10020"/>
                  <a:pt x="75864" y="9580"/>
                </a:cubicBezTo>
                <a:cubicBezTo>
                  <a:pt x="75864" y="9536"/>
                  <a:pt x="75829" y="9501"/>
                  <a:pt x="75785" y="9466"/>
                </a:cubicBezTo>
                <a:cubicBezTo>
                  <a:pt x="75829" y="9210"/>
                  <a:pt x="75864" y="8955"/>
                  <a:pt x="75935" y="8700"/>
                </a:cubicBezTo>
                <a:close/>
                <a:moveTo>
                  <a:pt x="22891" y="9536"/>
                </a:moveTo>
                <a:cubicBezTo>
                  <a:pt x="23146" y="9871"/>
                  <a:pt x="23366" y="10196"/>
                  <a:pt x="23622" y="10496"/>
                </a:cubicBezTo>
                <a:cubicBezTo>
                  <a:pt x="23622" y="10531"/>
                  <a:pt x="23666" y="10566"/>
                  <a:pt x="23666" y="10566"/>
                </a:cubicBezTo>
                <a:cubicBezTo>
                  <a:pt x="23481" y="10680"/>
                  <a:pt x="23261" y="10786"/>
                  <a:pt x="23005" y="10901"/>
                </a:cubicBezTo>
                <a:cubicBezTo>
                  <a:pt x="23005" y="10857"/>
                  <a:pt x="22961" y="10821"/>
                  <a:pt x="22926" y="10821"/>
                </a:cubicBezTo>
                <a:cubicBezTo>
                  <a:pt x="22636" y="10566"/>
                  <a:pt x="22380" y="10311"/>
                  <a:pt x="22081" y="10055"/>
                </a:cubicBezTo>
                <a:cubicBezTo>
                  <a:pt x="22345" y="9906"/>
                  <a:pt x="22636" y="9756"/>
                  <a:pt x="22856" y="9580"/>
                </a:cubicBezTo>
                <a:cubicBezTo>
                  <a:pt x="22891" y="9580"/>
                  <a:pt x="22891" y="9580"/>
                  <a:pt x="22891" y="9536"/>
                </a:cubicBezTo>
                <a:close/>
                <a:moveTo>
                  <a:pt x="19845" y="9835"/>
                </a:moveTo>
                <a:cubicBezTo>
                  <a:pt x="20250" y="10055"/>
                  <a:pt x="20655" y="10275"/>
                  <a:pt x="21060" y="10496"/>
                </a:cubicBezTo>
                <a:cubicBezTo>
                  <a:pt x="20804" y="10601"/>
                  <a:pt x="20540" y="10716"/>
                  <a:pt x="20285" y="10821"/>
                </a:cubicBezTo>
                <a:cubicBezTo>
                  <a:pt x="20215" y="10857"/>
                  <a:pt x="20144" y="10901"/>
                  <a:pt x="20065" y="10936"/>
                </a:cubicBezTo>
                <a:cubicBezTo>
                  <a:pt x="19589" y="10751"/>
                  <a:pt x="19149" y="10601"/>
                  <a:pt x="18674" y="10460"/>
                </a:cubicBezTo>
                <a:cubicBezTo>
                  <a:pt x="19079" y="10240"/>
                  <a:pt x="19440" y="10055"/>
                  <a:pt x="19845" y="9835"/>
                </a:cubicBezTo>
                <a:close/>
                <a:moveTo>
                  <a:pt x="63759" y="8840"/>
                </a:moveTo>
                <a:lnTo>
                  <a:pt x="63759" y="8840"/>
                </a:lnTo>
                <a:cubicBezTo>
                  <a:pt x="63724" y="9316"/>
                  <a:pt x="63724" y="9800"/>
                  <a:pt x="63724" y="10311"/>
                </a:cubicBezTo>
                <a:cubicBezTo>
                  <a:pt x="63204" y="10460"/>
                  <a:pt x="62694" y="10680"/>
                  <a:pt x="62218" y="10936"/>
                </a:cubicBezTo>
                <a:cubicBezTo>
                  <a:pt x="62183" y="10460"/>
                  <a:pt x="62183" y="10020"/>
                  <a:pt x="62183" y="9580"/>
                </a:cubicBezTo>
                <a:cubicBezTo>
                  <a:pt x="62694" y="9281"/>
                  <a:pt x="63204" y="9025"/>
                  <a:pt x="63759" y="8840"/>
                </a:cubicBezTo>
                <a:close/>
                <a:moveTo>
                  <a:pt x="25206" y="8805"/>
                </a:moveTo>
                <a:cubicBezTo>
                  <a:pt x="25312" y="9360"/>
                  <a:pt x="25462" y="9906"/>
                  <a:pt x="25647" y="10460"/>
                </a:cubicBezTo>
                <a:cubicBezTo>
                  <a:pt x="25532" y="10680"/>
                  <a:pt x="25462" y="10857"/>
                  <a:pt x="25312" y="11006"/>
                </a:cubicBezTo>
                <a:cubicBezTo>
                  <a:pt x="25127" y="10531"/>
                  <a:pt x="24942" y="10055"/>
                  <a:pt x="24801" y="9580"/>
                </a:cubicBezTo>
                <a:cubicBezTo>
                  <a:pt x="24942" y="9316"/>
                  <a:pt x="25057" y="9061"/>
                  <a:pt x="25206" y="8805"/>
                </a:cubicBezTo>
                <a:close/>
                <a:moveTo>
                  <a:pt x="59498" y="8365"/>
                </a:moveTo>
                <a:lnTo>
                  <a:pt x="59498" y="8365"/>
                </a:lnTo>
                <a:cubicBezTo>
                  <a:pt x="59427" y="8840"/>
                  <a:pt x="59392" y="9360"/>
                  <a:pt x="59392" y="9871"/>
                </a:cubicBezTo>
                <a:cubicBezTo>
                  <a:pt x="59207" y="10055"/>
                  <a:pt x="59022" y="10196"/>
                  <a:pt x="58838" y="10381"/>
                </a:cubicBezTo>
                <a:cubicBezTo>
                  <a:pt x="58617" y="10601"/>
                  <a:pt x="58397" y="10786"/>
                  <a:pt x="58177" y="11006"/>
                </a:cubicBezTo>
                <a:cubicBezTo>
                  <a:pt x="58177" y="10496"/>
                  <a:pt x="58221" y="10020"/>
                  <a:pt x="58292" y="9536"/>
                </a:cubicBezTo>
                <a:lnTo>
                  <a:pt x="58617" y="9210"/>
                </a:lnTo>
                <a:cubicBezTo>
                  <a:pt x="58917" y="8920"/>
                  <a:pt x="59207" y="8656"/>
                  <a:pt x="59498" y="8365"/>
                </a:cubicBezTo>
                <a:close/>
                <a:moveTo>
                  <a:pt x="7819" y="10020"/>
                </a:moveTo>
                <a:cubicBezTo>
                  <a:pt x="8549" y="10091"/>
                  <a:pt x="9315" y="10196"/>
                  <a:pt x="10055" y="10346"/>
                </a:cubicBezTo>
                <a:cubicBezTo>
                  <a:pt x="9535" y="10566"/>
                  <a:pt x="9060" y="10821"/>
                  <a:pt x="8549" y="11041"/>
                </a:cubicBezTo>
                <a:cubicBezTo>
                  <a:pt x="7775" y="10901"/>
                  <a:pt x="7009" y="10786"/>
                  <a:pt x="6234" y="10716"/>
                </a:cubicBezTo>
                <a:cubicBezTo>
                  <a:pt x="6753" y="10460"/>
                  <a:pt x="7299" y="10240"/>
                  <a:pt x="7819" y="10020"/>
                </a:cubicBezTo>
                <a:close/>
                <a:moveTo>
                  <a:pt x="17098" y="9941"/>
                </a:moveTo>
                <a:cubicBezTo>
                  <a:pt x="17573" y="10126"/>
                  <a:pt x="18049" y="10275"/>
                  <a:pt x="18524" y="10460"/>
                </a:cubicBezTo>
                <a:lnTo>
                  <a:pt x="17864" y="10786"/>
                </a:lnTo>
                <a:cubicBezTo>
                  <a:pt x="17723" y="10857"/>
                  <a:pt x="17538" y="10971"/>
                  <a:pt x="17388" y="11041"/>
                </a:cubicBezTo>
                <a:cubicBezTo>
                  <a:pt x="17168" y="10971"/>
                  <a:pt x="16984" y="10901"/>
                  <a:pt x="16763" y="10857"/>
                </a:cubicBezTo>
                <a:cubicBezTo>
                  <a:pt x="16508" y="10751"/>
                  <a:pt x="16218" y="10680"/>
                  <a:pt x="15918" y="10566"/>
                </a:cubicBezTo>
                <a:cubicBezTo>
                  <a:pt x="16103" y="10496"/>
                  <a:pt x="16288" y="10381"/>
                  <a:pt x="16473" y="10275"/>
                </a:cubicBezTo>
                <a:cubicBezTo>
                  <a:pt x="16693" y="10161"/>
                  <a:pt x="16878" y="10055"/>
                  <a:pt x="17098" y="9941"/>
                </a:cubicBezTo>
                <a:close/>
                <a:moveTo>
                  <a:pt x="71568" y="8920"/>
                </a:moveTo>
                <a:cubicBezTo>
                  <a:pt x="72193" y="9140"/>
                  <a:pt x="72783" y="9430"/>
                  <a:pt x="73329" y="9721"/>
                </a:cubicBezTo>
                <a:cubicBezTo>
                  <a:pt x="73329" y="10196"/>
                  <a:pt x="73408" y="10636"/>
                  <a:pt x="73443" y="11077"/>
                </a:cubicBezTo>
                <a:cubicBezTo>
                  <a:pt x="72889" y="10786"/>
                  <a:pt x="72264" y="10531"/>
                  <a:pt x="71647" y="10346"/>
                </a:cubicBezTo>
                <a:cubicBezTo>
                  <a:pt x="71603" y="9871"/>
                  <a:pt x="71568" y="9395"/>
                  <a:pt x="71568" y="8920"/>
                </a:cubicBezTo>
                <a:close/>
                <a:moveTo>
                  <a:pt x="22011" y="10091"/>
                </a:moveTo>
                <a:cubicBezTo>
                  <a:pt x="22301" y="10346"/>
                  <a:pt x="22600" y="10601"/>
                  <a:pt x="22891" y="10857"/>
                </a:cubicBezTo>
                <a:cubicBezTo>
                  <a:pt x="22926" y="10857"/>
                  <a:pt x="22926" y="10901"/>
                  <a:pt x="22961" y="10901"/>
                </a:cubicBezTo>
                <a:cubicBezTo>
                  <a:pt x="22706" y="10971"/>
                  <a:pt x="22486" y="11041"/>
                  <a:pt x="22231" y="11121"/>
                </a:cubicBezTo>
                <a:cubicBezTo>
                  <a:pt x="21905" y="10936"/>
                  <a:pt x="21535" y="10716"/>
                  <a:pt x="21165" y="10496"/>
                </a:cubicBezTo>
                <a:cubicBezTo>
                  <a:pt x="21465" y="10381"/>
                  <a:pt x="21755" y="10240"/>
                  <a:pt x="22011" y="10091"/>
                </a:cubicBezTo>
                <a:close/>
                <a:moveTo>
                  <a:pt x="2651" y="10540"/>
                </a:moveTo>
                <a:cubicBezTo>
                  <a:pt x="2985" y="10540"/>
                  <a:pt x="3324" y="10548"/>
                  <a:pt x="3672" y="10566"/>
                </a:cubicBezTo>
                <a:cubicBezTo>
                  <a:pt x="3117" y="10751"/>
                  <a:pt x="2607" y="10971"/>
                  <a:pt x="2052" y="11191"/>
                </a:cubicBezTo>
                <a:cubicBezTo>
                  <a:pt x="1392" y="11156"/>
                  <a:pt x="731" y="11156"/>
                  <a:pt x="71" y="11156"/>
                </a:cubicBezTo>
                <a:cubicBezTo>
                  <a:pt x="591" y="10971"/>
                  <a:pt x="1136" y="10786"/>
                  <a:pt x="1656" y="10566"/>
                </a:cubicBezTo>
                <a:cubicBezTo>
                  <a:pt x="1986" y="10548"/>
                  <a:pt x="2316" y="10540"/>
                  <a:pt x="2651" y="10540"/>
                </a:cubicBezTo>
                <a:close/>
                <a:moveTo>
                  <a:pt x="14052" y="10126"/>
                </a:moveTo>
                <a:cubicBezTo>
                  <a:pt x="14342" y="10161"/>
                  <a:pt x="14598" y="10240"/>
                  <a:pt x="14862" y="10311"/>
                </a:cubicBezTo>
                <a:cubicBezTo>
                  <a:pt x="15188" y="10416"/>
                  <a:pt x="15478" y="10496"/>
                  <a:pt x="15777" y="10601"/>
                </a:cubicBezTo>
                <a:cubicBezTo>
                  <a:pt x="15372" y="10821"/>
                  <a:pt x="14932" y="11041"/>
                  <a:pt x="14527" y="11226"/>
                </a:cubicBezTo>
                <a:cubicBezTo>
                  <a:pt x="14272" y="11191"/>
                  <a:pt x="14017" y="11121"/>
                  <a:pt x="13717" y="11041"/>
                </a:cubicBezTo>
                <a:cubicBezTo>
                  <a:pt x="13391" y="10971"/>
                  <a:pt x="13057" y="10901"/>
                  <a:pt x="12696" y="10821"/>
                </a:cubicBezTo>
                <a:cubicBezTo>
                  <a:pt x="13171" y="10601"/>
                  <a:pt x="13612" y="10346"/>
                  <a:pt x="14052" y="10126"/>
                </a:cubicBezTo>
                <a:close/>
                <a:moveTo>
                  <a:pt x="77326" y="8990"/>
                </a:moveTo>
                <a:cubicBezTo>
                  <a:pt x="77660" y="9395"/>
                  <a:pt x="77986" y="9756"/>
                  <a:pt x="78321" y="10091"/>
                </a:cubicBezTo>
                <a:cubicBezTo>
                  <a:pt x="78426" y="10161"/>
                  <a:pt x="78506" y="10240"/>
                  <a:pt x="78611" y="10311"/>
                </a:cubicBezTo>
                <a:cubicBezTo>
                  <a:pt x="78391" y="10601"/>
                  <a:pt x="78250" y="10901"/>
                  <a:pt x="78171" y="11226"/>
                </a:cubicBezTo>
                <a:cubicBezTo>
                  <a:pt x="78101" y="11156"/>
                  <a:pt x="78030" y="11121"/>
                  <a:pt x="77951" y="11041"/>
                </a:cubicBezTo>
                <a:cubicBezTo>
                  <a:pt x="77546" y="10716"/>
                  <a:pt x="77220" y="10311"/>
                  <a:pt x="76886" y="9906"/>
                </a:cubicBezTo>
                <a:cubicBezTo>
                  <a:pt x="76965" y="9580"/>
                  <a:pt x="77150" y="9281"/>
                  <a:pt x="77326" y="8990"/>
                </a:cubicBezTo>
                <a:close/>
                <a:moveTo>
                  <a:pt x="24766" y="9615"/>
                </a:moveTo>
                <a:cubicBezTo>
                  <a:pt x="24907" y="10091"/>
                  <a:pt x="25092" y="10601"/>
                  <a:pt x="25277" y="11077"/>
                </a:cubicBezTo>
                <a:cubicBezTo>
                  <a:pt x="25206" y="11156"/>
                  <a:pt x="25092" y="11262"/>
                  <a:pt x="24986" y="11341"/>
                </a:cubicBezTo>
                <a:cubicBezTo>
                  <a:pt x="24766" y="10936"/>
                  <a:pt x="24546" y="10531"/>
                  <a:pt x="24361" y="10126"/>
                </a:cubicBezTo>
                <a:cubicBezTo>
                  <a:pt x="24502" y="9976"/>
                  <a:pt x="24617" y="9800"/>
                  <a:pt x="24766" y="9615"/>
                </a:cubicBezTo>
                <a:close/>
                <a:moveTo>
                  <a:pt x="3813" y="10566"/>
                </a:moveTo>
                <a:cubicBezTo>
                  <a:pt x="4552" y="10601"/>
                  <a:pt x="5283" y="10636"/>
                  <a:pt x="6014" y="10716"/>
                </a:cubicBezTo>
                <a:cubicBezTo>
                  <a:pt x="5468" y="10936"/>
                  <a:pt x="4957" y="11156"/>
                  <a:pt x="4438" y="11376"/>
                </a:cubicBezTo>
                <a:cubicBezTo>
                  <a:pt x="3707" y="11297"/>
                  <a:pt x="2932" y="11226"/>
                  <a:pt x="2202" y="11191"/>
                </a:cubicBezTo>
                <a:cubicBezTo>
                  <a:pt x="2756" y="10971"/>
                  <a:pt x="3267" y="10786"/>
                  <a:pt x="3813" y="10566"/>
                </a:cubicBezTo>
                <a:close/>
                <a:moveTo>
                  <a:pt x="21095" y="10531"/>
                </a:moveTo>
                <a:cubicBezTo>
                  <a:pt x="21465" y="10751"/>
                  <a:pt x="21826" y="10936"/>
                  <a:pt x="22160" y="11156"/>
                </a:cubicBezTo>
                <a:cubicBezTo>
                  <a:pt x="22081" y="11191"/>
                  <a:pt x="22046" y="11191"/>
                  <a:pt x="21975" y="11226"/>
                </a:cubicBezTo>
                <a:cubicBezTo>
                  <a:pt x="21755" y="11262"/>
                  <a:pt x="21535" y="11341"/>
                  <a:pt x="21350" y="11411"/>
                </a:cubicBezTo>
                <a:cubicBezTo>
                  <a:pt x="20945" y="11262"/>
                  <a:pt x="20540" y="11121"/>
                  <a:pt x="20144" y="10971"/>
                </a:cubicBezTo>
                <a:cubicBezTo>
                  <a:pt x="20215" y="10936"/>
                  <a:pt x="20250" y="10901"/>
                  <a:pt x="20320" y="10901"/>
                </a:cubicBezTo>
                <a:cubicBezTo>
                  <a:pt x="20584" y="10751"/>
                  <a:pt x="20840" y="10636"/>
                  <a:pt x="21095" y="10531"/>
                </a:cubicBezTo>
                <a:close/>
                <a:moveTo>
                  <a:pt x="60678" y="8876"/>
                </a:moveTo>
                <a:lnTo>
                  <a:pt x="60678" y="10460"/>
                </a:lnTo>
                <a:cubicBezTo>
                  <a:pt x="60273" y="10786"/>
                  <a:pt x="59868" y="11121"/>
                  <a:pt x="59498" y="11446"/>
                </a:cubicBezTo>
                <a:cubicBezTo>
                  <a:pt x="59463" y="10936"/>
                  <a:pt x="59463" y="10416"/>
                  <a:pt x="59463" y="9906"/>
                </a:cubicBezTo>
                <a:cubicBezTo>
                  <a:pt x="59868" y="9536"/>
                  <a:pt x="60273" y="9210"/>
                  <a:pt x="60678" y="8876"/>
                </a:cubicBezTo>
                <a:close/>
                <a:moveTo>
                  <a:pt x="18603" y="10496"/>
                </a:moveTo>
                <a:cubicBezTo>
                  <a:pt x="19079" y="10636"/>
                  <a:pt x="19519" y="10786"/>
                  <a:pt x="19994" y="10971"/>
                </a:cubicBezTo>
                <a:cubicBezTo>
                  <a:pt x="19739" y="11077"/>
                  <a:pt x="19484" y="11191"/>
                  <a:pt x="19264" y="11297"/>
                </a:cubicBezTo>
                <a:cubicBezTo>
                  <a:pt x="19114" y="11376"/>
                  <a:pt x="19000" y="11411"/>
                  <a:pt x="18894" y="11482"/>
                </a:cubicBezTo>
                <a:cubicBezTo>
                  <a:pt x="18383" y="11341"/>
                  <a:pt x="17943" y="11226"/>
                  <a:pt x="17459" y="11077"/>
                </a:cubicBezTo>
                <a:cubicBezTo>
                  <a:pt x="17609" y="11006"/>
                  <a:pt x="17758" y="10936"/>
                  <a:pt x="17899" y="10857"/>
                </a:cubicBezTo>
                <a:cubicBezTo>
                  <a:pt x="18119" y="10716"/>
                  <a:pt x="18383" y="10601"/>
                  <a:pt x="18603" y="10496"/>
                </a:cubicBezTo>
                <a:close/>
                <a:moveTo>
                  <a:pt x="10160" y="10346"/>
                </a:moveTo>
                <a:cubicBezTo>
                  <a:pt x="10970" y="10496"/>
                  <a:pt x="11736" y="10680"/>
                  <a:pt x="12546" y="10857"/>
                </a:cubicBezTo>
                <a:cubicBezTo>
                  <a:pt x="12071" y="11077"/>
                  <a:pt x="11560" y="11341"/>
                  <a:pt x="11076" y="11561"/>
                </a:cubicBezTo>
                <a:cubicBezTo>
                  <a:pt x="10275" y="11376"/>
                  <a:pt x="9465" y="11191"/>
                  <a:pt x="8655" y="11041"/>
                </a:cubicBezTo>
                <a:cubicBezTo>
                  <a:pt x="9139" y="10821"/>
                  <a:pt x="9650" y="10601"/>
                  <a:pt x="10160" y="10346"/>
                </a:cubicBezTo>
                <a:close/>
                <a:moveTo>
                  <a:pt x="67906" y="9800"/>
                </a:moveTo>
                <a:cubicBezTo>
                  <a:pt x="68451" y="9835"/>
                  <a:pt x="69006" y="9871"/>
                  <a:pt x="69552" y="9941"/>
                </a:cubicBezTo>
                <a:cubicBezTo>
                  <a:pt x="69552" y="10496"/>
                  <a:pt x="69587" y="11041"/>
                  <a:pt x="69622" y="11561"/>
                </a:cubicBezTo>
                <a:cubicBezTo>
                  <a:pt x="69226" y="11517"/>
                  <a:pt x="68821" y="11482"/>
                  <a:pt x="68416" y="11482"/>
                </a:cubicBezTo>
                <a:cubicBezTo>
                  <a:pt x="68082" y="11446"/>
                  <a:pt x="67756" y="11446"/>
                  <a:pt x="67465" y="11446"/>
                </a:cubicBezTo>
                <a:cubicBezTo>
                  <a:pt x="67421" y="10936"/>
                  <a:pt x="67421" y="10346"/>
                  <a:pt x="67421" y="9800"/>
                </a:cubicBezTo>
                <a:close/>
                <a:moveTo>
                  <a:pt x="24282" y="10161"/>
                </a:moveTo>
                <a:cubicBezTo>
                  <a:pt x="24502" y="10566"/>
                  <a:pt x="24722" y="10971"/>
                  <a:pt x="24942" y="11376"/>
                </a:cubicBezTo>
                <a:cubicBezTo>
                  <a:pt x="24837" y="11446"/>
                  <a:pt x="24687" y="11517"/>
                  <a:pt x="24546" y="11596"/>
                </a:cubicBezTo>
                <a:cubicBezTo>
                  <a:pt x="24247" y="11262"/>
                  <a:pt x="24027" y="10936"/>
                  <a:pt x="23771" y="10601"/>
                </a:cubicBezTo>
                <a:lnTo>
                  <a:pt x="23771" y="10566"/>
                </a:lnTo>
                <a:cubicBezTo>
                  <a:pt x="23991" y="10460"/>
                  <a:pt x="24141" y="10311"/>
                  <a:pt x="24282" y="10161"/>
                </a:cubicBezTo>
                <a:close/>
                <a:moveTo>
                  <a:pt x="67386" y="9800"/>
                </a:moveTo>
                <a:lnTo>
                  <a:pt x="67386" y="11446"/>
                </a:lnTo>
                <a:cubicBezTo>
                  <a:pt x="66691" y="11482"/>
                  <a:pt x="66066" y="11517"/>
                  <a:pt x="65440" y="11596"/>
                </a:cubicBezTo>
                <a:cubicBezTo>
                  <a:pt x="65440" y="11077"/>
                  <a:pt x="65405" y="10496"/>
                  <a:pt x="65440" y="9941"/>
                </a:cubicBezTo>
                <a:cubicBezTo>
                  <a:pt x="66030" y="9835"/>
                  <a:pt x="66691" y="9800"/>
                  <a:pt x="67386" y="9800"/>
                </a:cubicBezTo>
                <a:close/>
                <a:moveTo>
                  <a:pt x="15848" y="10601"/>
                </a:moveTo>
                <a:cubicBezTo>
                  <a:pt x="16138" y="10716"/>
                  <a:pt x="16473" y="10821"/>
                  <a:pt x="16763" y="10901"/>
                </a:cubicBezTo>
                <a:cubicBezTo>
                  <a:pt x="16948" y="10971"/>
                  <a:pt x="17133" y="11006"/>
                  <a:pt x="17318" y="11077"/>
                </a:cubicBezTo>
                <a:cubicBezTo>
                  <a:pt x="16948" y="11262"/>
                  <a:pt x="16543" y="11482"/>
                  <a:pt x="16182" y="11667"/>
                </a:cubicBezTo>
                <a:cubicBezTo>
                  <a:pt x="15848" y="11596"/>
                  <a:pt x="15478" y="11482"/>
                  <a:pt x="15152" y="11411"/>
                </a:cubicBezTo>
                <a:cubicBezTo>
                  <a:pt x="14967" y="11376"/>
                  <a:pt x="14783" y="11297"/>
                  <a:pt x="14598" y="11262"/>
                </a:cubicBezTo>
                <a:cubicBezTo>
                  <a:pt x="15003" y="11041"/>
                  <a:pt x="15443" y="10821"/>
                  <a:pt x="15848" y="10601"/>
                </a:cubicBezTo>
                <a:close/>
                <a:moveTo>
                  <a:pt x="57156" y="9430"/>
                </a:moveTo>
                <a:cubicBezTo>
                  <a:pt x="57077" y="9835"/>
                  <a:pt x="57006" y="10196"/>
                  <a:pt x="56971" y="10601"/>
                </a:cubicBezTo>
                <a:cubicBezTo>
                  <a:pt x="56496" y="10971"/>
                  <a:pt x="56020" y="11341"/>
                  <a:pt x="55501" y="11702"/>
                </a:cubicBezTo>
                <a:cubicBezTo>
                  <a:pt x="55536" y="11341"/>
                  <a:pt x="55580" y="10971"/>
                  <a:pt x="55650" y="10601"/>
                </a:cubicBezTo>
                <a:cubicBezTo>
                  <a:pt x="56161" y="10240"/>
                  <a:pt x="56681" y="9835"/>
                  <a:pt x="57156" y="9430"/>
                </a:cubicBezTo>
                <a:close/>
                <a:moveTo>
                  <a:pt x="6128" y="10751"/>
                </a:moveTo>
                <a:cubicBezTo>
                  <a:pt x="6894" y="10821"/>
                  <a:pt x="7669" y="10936"/>
                  <a:pt x="8435" y="11077"/>
                </a:cubicBezTo>
                <a:cubicBezTo>
                  <a:pt x="7924" y="11297"/>
                  <a:pt x="7449" y="11517"/>
                  <a:pt x="6938" y="11737"/>
                </a:cubicBezTo>
                <a:cubicBezTo>
                  <a:pt x="6128" y="11596"/>
                  <a:pt x="5353" y="11482"/>
                  <a:pt x="4552" y="11376"/>
                </a:cubicBezTo>
                <a:cubicBezTo>
                  <a:pt x="5063" y="11191"/>
                  <a:pt x="5618" y="10971"/>
                  <a:pt x="6128" y="10751"/>
                </a:cubicBezTo>
                <a:close/>
                <a:moveTo>
                  <a:pt x="23701" y="10636"/>
                </a:moveTo>
                <a:cubicBezTo>
                  <a:pt x="23956" y="10971"/>
                  <a:pt x="24212" y="11297"/>
                  <a:pt x="24467" y="11631"/>
                </a:cubicBezTo>
                <a:cubicBezTo>
                  <a:pt x="24326" y="11667"/>
                  <a:pt x="24141" y="11702"/>
                  <a:pt x="23991" y="11737"/>
                </a:cubicBezTo>
                <a:cubicBezTo>
                  <a:pt x="23666" y="11482"/>
                  <a:pt x="23366" y="11191"/>
                  <a:pt x="23076" y="10936"/>
                </a:cubicBezTo>
                <a:cubicBezTo>
                  <a:pt x="23296" y="10821"/>
                  <a:pt x="23516" y="10751"/>
                  <a:pt x="23701" y="10636"/>
                </a:cubicBezTo>
                <a:close/>
                <a:moveTo>
                  <a:pt x="58697" y="7449"/>
                </a:moveTo>
                <a:lnTo>
                  <a:pt x="58697" y="7449"/>
                </a:lnTo>
                <a:cubicBezTo>
                  <a:pt x="58617" y="7670"/>
                  <a:pt x="58547" y="7925"/>
                  <a:pt x="58477" y="8145"/>
                </a:cubicBezTo>
                <a:cubicBezTo>
                  <a:pt x="58107" y="8550"/>
                  <a:pt x="57702" y="8920"/>
                  <a:pt x="57262" y="9281"/>
                </a:cubicBezTo>
                <a:cubicBezTo>
                  <a:pt x="57297" y="9096"/>
                  <a:pt x="57376" y="8920"/>
                  <a:pt x="57446" y="8735"/>
                </a:cubicBezTo>
                <a:lnTo>
                  <a:pt x="57376" y="8735"/>
                </a:lnTo>
                <a:cubicBezTo>
                  <a:pt x="57297" y="8920"/>
                  <a:pt x="57262" y="9140"/>
                  <a:pt x="57191" y="9360"/>
                </a:cubicBezTo>
                <a:cubicBezTo>
                  <a:pt x="56716" y="9756"/>
                  <a:pt x="56196" y="10126"/>
                  <a:pt x="55686" y="10531"/>
                </a:cubicBezTo>
                <a:cubicBezTo>
                  <a:pt x="55721" y="10311"/>
                  <a:pt x="55800" y="10126"/>
                  <a:pt x="55871" y="9941"/>
                </a:cubicBezTo>
                <a:lnTo>
                  <a:pt x="55800" y="9906"/>
                </a:lnTo>
                <a:cubicBezTo>
                  <a:pt x="55721" y="10126"/>
                  <a:pt x="55650" y="10346"/>
                  <a:pt x="55615" y="10566"/>
                </a:cubicBezTo>
                <a:cubicBezTo>
                  <a:pt x="55061" y="10971"/>
                  <a:pt x="54480" y="11376"/>
                  <a:pt x="53890" y="11737"/>
                </a:cubicBezTo>
                <a:cubicBezTo>
                  <a:pt x="53925" y="11517"/>
                  <a:pt x="53995" y="11262"/>
                  <a:pt x="54075" y="11077"/>
                </a:cubicBezTo>
                <a:cubicBezTo>
                  <a:pt x="55721" y="9976"/>
                  <a:pt x="57341" y="8805"/>
                  <a:pt x="58697" y="7449"/>
                </a:cubicBezTo>
                <a:close/>
                <a:moveTo>
                  <a:pt x="20065" y="11006"/>
                </a:moveTo>
                <a:cubicBezTo>
                  <a:pt x="20470" y="11156"/>
                  <a:pt x="20840" y="11262"/>
                  <a:pt x="21245" y="11411"/>
                </a:cubicBezTo>
                <a:cubicBezTo>
                  <a:pt x="21130" y="11446"/>
                  <a:pt x="21025" y="11482"/>
                  <a:pt x="20945" y="11517"/>
                </a:cubicBezTo>
                <a:cubicBezTo>
                  <a:pt x="20690" y="11631"/>
                  <a:pt x="20505" y="11702"/>
                  <a:pt x="20285" y="11816"/>
                </a:cubicBezTo>
                <a:cubicBezTo>
                  <a:pt x="20144" y="11781"/>
                  <a:pt x="19994" y="11737"/>
                  <a:pt x="19845" y="11702"/>
                </a:cubicBezTo>
                <a:cubicBezTo>
                  <a:pt x="19554" y="11667"/>
                  <a:pt x="19264" y="11596"/>
                  <a:pt x="18964" y="11517"/>
                </a:cubicBezTo>
                <a:cubicBezTo>
                  <a:pt x="19079" y="11446"/>
                  <a:pt x="19149" y="11411"/>
                  <a:pt x="19264" y="11376"/>
                </a:cubicBezTo>
                <a:cubicBezTo>
                  <a:pt x="19519" y="11226"/>
                  <a:pt x="19810" y="11121"/>
                  <a:pt x="20065" y="11006"/>
                </a:cubicBezTo>
                <a:close/>
                <a:moveTo>
                  <a:pt x="23005" y="10936"/>
                </a:moveTo>
                <a:cubicBezTo>
                  <a:pt x="23296" y="11226"/>
                  <a:pt x="23586" y="11482"/>
                  <a:pt x="23921" y="11737"/>
                </a:cubicBezTo>
                <a:cubicBezTo>
                  <a:pt x="23736" y="11781"/>
                  <a:pt x="23551" y="11781"/>
                  <a:pt x="23402" y="11816"/>
                </a:cubicBezTo>
                <a:cubicBezTo>
                  <a:pt x="23111" y="11631"/>
                  <a:pt x="22821" y="11446"/>
                  <a:pt x="22521" y="11297"/>
                </a:cubicBezTo>
                <a:cubicBezTo>
                  <a:pt x="22451" y="11262"/>
                  <a:pt x="22380" y="11226"/>
                  <a:pt x="22301" y="11156"/>
                </a:cubicBezTo>
                <a:cubicBezTo>
                  <a:pt x="22521" y="11121"/>
                  <a:pt x="22785" y="11041"/>
                  <a:pt x="23005" y="10936"/>
                </a:cubicBezTo>
                <a:close/>
                <a:moveTo>
                  <a:pt x="62104" y="9615"/>
                </a:moveTo>
                <a:cubicBezTo>
                  <a:pt x="62104" y="10055"/>
                  <a:pt x="62139" y="10496"/>
                  <a:pt x="62139" y="10971"/>
                </a:cubicBezTo>
                <a:cubicBezTo>
                  <a:pt x="61699" y="11226"/>
                  <a:pt x="61259" y="11482"/>
                  <a:pt x="60818" y="11816"/>
                </a:cubicBezTo>
                <a:cubicBezTo>
                  <a:pt x="60783" y="11376"/>
                  <a:pt x="60748" y="10936"/>
                  <a:pt x="60748" y="10496"/>
                </a:cubicBezTo>
                <a:cubicBezTo>
                  <a:pt x="61188" y="10161"/>
                  <a:pt x="61664" y="9871"/>
                  <a:pt x="62104" y="9615"/>
                </a:cubicBezTo>
                <a:close/>
                <a:moveTo>
                  <a:pt x="74764" y="9501"/>
                </a:moveTo>
                <a:lnTo>
                  <a:pt x="74764" y="9501"/>
                </a:lnTo>
                <a:cubicBezTo>
                  <a:pt x="75125" y="9906"/>
                  <a:pt x="75459" y="10311"/>
                  <a:pt x="75750" y="10716"/>
                </a:cubicBezTo>
                <a:cubicBezTo>
                  <a:pt x="75785" y="11077"/>
                  <a:pt x="75864" y="11446"/>
                  <a:pt x="75935" y="11851"/>
                </a:cubicBezTo>
                <a:cubicBezTo>
                  <a:pt x="75609" y="11517"/>
                  <a:pt x="75275" y="11156"/>
                  <a:pt x="74905" y="10821"/>
                </a:cubicBezTo>
                <a:cubicBezTo>
                  <a:pt x="74834" y="10381"/>
                  <a:pt x="74799" y="9941"/>
                  <a:pt x="74764" y="9501"/>
                </a:cubicBezTo>
                <a:close/>
                <a:moveTo>
                  <a:pt x="22231" y="11191"/>
                </a:moveTo>
                <a:cubicBezTo>
                  <a:pt x="22301" y="11226"/>
                  <a:pt x="22416" y="11297"/>
                  <a:pt x="22486" y="11341"/>
                </a:cubicBezTo>
                <a:cubicBezTo>
                  <a:pt x="22741" y="11482"/>
                  <a:pt x="23041" y="11667"/>
                  <a:pt x="23296" y="11816"/>
                </a:cubicBezTo>
                <a:lnTo>
                  <a:pt x="23226" y="11816"/>
                </a:lnTo>
                <a:cubicBezTo>
                  <a:pt x="23041" y="11851"/>
                  <a:pt x="22821" y="11851"/>
                  <a:pt x="22636" y="11887"/>
                </a:cubicBezTo>
                <a:cubicBezTo>
                  <a:pt x="22231" y="11737"/>
                  <a:pt x="21826" y="11596"/>
                  <a:pt x="21421" y="11446"/>
                </a:cubicBezTo>
                <a:cubicBezTo>
                  <a:pt x="21606" y="11376"/>
                  <a:pt x="21790" y="11341"/>
                  <a:pt x="21975" y="11262"/>
                </a:cubicBezTo>
                <a:cubicBezTo>
                  <a:pt x="22046" y="11226"/>
                  <a:pt x="22160" y="11226"/>
                  <a:pt x="22231" y="11191"/>
                </a:cubicBezTo>
                <a:close/>
                <a:moveTo>
                  <a:pt x="69622" y="9941"/>
                </a:moveTo>
                <a:lnTo>
                  <a:pt x="69622" y="9941"/>
                </a:lnTo>
                <a:cubicBezTo>
                  <a:pt x="70283" y="10055"/>
                  <a:pt x="70943" y="10196"/>
                  <a:pt x="71568" y="10381"/>
                </a:cubicBezTo>
                <a:cubicBezTo>
                  <a:pt x="71603" y="10936"/>
                  <a:pt x="71647" y="11411"/>
                  <a:pt x="71718" y="11887"/>
                </a:cubicBezTo>
                <a:cubicBezTo>
                  <a:pt x="71057" y="11737"/>
                  <a:pt x="70397" y="11631"/>
                  <a:pt x="69702" y="11561"/>
                </a:cubicBezTo>
                <a:cubicBezTo>
                  <a:pt x="69666" y="11041"/>
                  <a:pt x="69622" y="10531"/>
                  <a:pt x="69622" y="9941"/>
                </a:cubicBezTo>
                <a:close/>
                <a:moveTo>
                  <a:pt x="24837" y="4368"/>
                </a:moveTo>
                <a:cubicBezTo>
                  <a:pt x="25206" y="5354"/>
                  <a:pt x="25427" y="6419"/>
                  <a:pt x="25603" y="7485"/>
                </a:cubicBezTo>
                <a:cubicBezTo>
                  <a:pt x="25823" y="8770"/>
                  <a:pt x="26087" y="10091"/>
                  <a:pt x="26668" y="11262"/>
                </a:cubicBezTo>
                <a:cubicBezTo>
                  <a:pt x="26527" y="11561"/>
                  <a:pt x="26413" y="11781"/>
                  <a:pt x="26307" y="11957"/>
                </a:cubicBezTo>
                <a:cubicBezTo>
                  <a:pt x="26043" y="11482"/>
                  <a:pt x="25867" y="10971"/>
                  <a:pt x="25682" y="10460"/>
                </a:cubicBezTo>
                <a:cubicBezTo>
                  <a:pt x="25752" y="10346"/>
                  <a:pt x="25787" y="10196"/>
                  <a:pt x="25867" y="10055"/>
                </a:cubicBezTo>
                <a:cubicBezTo>
                  <a:pt x="25902" y="9906"/>
                  <a:pt x="25972" y="9756"/>
                  <a:pt x="26043" y="9615"/>
                </a:cubicBezTo>
                <a:lnTo>
                  <a:pt x="25972" y="9580"/>
                </a:lnTo>
                <a:cubicBezTo>
                  <a:pt x="25937" y="9756"/>
                  <a:pt x="25867" y="9906"/>
                  <a:pt x="25787" y="10055"/>
                </a:cubicBezTo>
                <a:cubicBezTo>
                  <a:pt x="25752" y="10161"/>
                  <a:pt x="25717" y="10275"/>
                  <a:pt x="25682" y="10381"/>
                </a:cubicBezTo>
                <a:cubicBezTo>
                  <a:pt x="25497" y="9835"/>
                  <a:pt x="25347" y="9281"/>
                  <a:pt x="25242" y="8735"/>
                </a:cubicBezTo>
                <a:cubicBezTo>
                  <a:pt x="25277" y="8585"/>
                  <a:pt x="25347" y="8435"/>
                  <a:pt x="25427" y="8330"/>
                </a:cubicBezTo>
                <a:cubicBezTo>
                  <a:pt x="25462" y="8180"/>
                  <a:pt x="25532" y="8039"/>
                  <a:pt x="25603" y="7890"/>
                </a:cubicBezTo>
                <a:lnTo>
                  <a:pt x="25567" y="7854"/>
                </a:lnTo>
                <a:cubicBezTo>
                  <a:pt x="25497" y="7995"/>
                  <a:pt x="25427" y="8145"/>
                  <a:pt x="25347" y="8295"/>
                </a:cubicBezTo>
                <a:cubicBezTo>
                  <a:pt x="25312" y="8400"/>
                  <a:pt x="25277" y="8515"/>
                  <a:pt x="25206" y="8620"/>
                </a:cubicBezTo>
                <a:lnTo>
                  <a:pt x="25206" y="8550"/>
                </a:lnTo>
                <a:cubicBezTo>
                  <a:pt x="25057" y="8075"/>
                  <a:pt x="24942" y="7555"/>
                  <a:pt x="24801" y="7080"/>
                </a:cubicBezTo>
                <a:lnTo>
                  <a:pt x="25127" y="6419"/>
                </a:lnTo>
                <a:cubicBezTo>
                  <a:pt x="25162" y="6314"/>
                  <a:pt x="25206" y="6199"/>
                  <a:pt x="25277" y="6094"/>
                </a:cubicBezTo>
                <a:lnTo>
                  <a:pt x="25206" y="6094"/>
                </a:lnTo>
                <a:cubicBezTo>
                  <a:pt x="25162" y="6199"/>
                  <a:pt x="25092" y="6314"/>
                  <a:pt x="25057" y="6419"/>
                </a:cubicBezTo>
                <a:cubicBezTo>
                  <a:pt x="24986" y="6604"/>
                  <a:pt x="24872" y="6789"/>
                  <a:pt x="24801" y="6974"/>
                </a:cubicBezTo>
                <a:cubicBezTo>
                  <a:pt x="24652" y="6499"/>
                  <a:pt x="24467" y="6014"/>
                  <a:pt x="24282" y="5539"/>
                </a:cubicBezTo>
                <a:cubicBezTo>
                  <a:pt x="24467" y="5178"/>
                  <a:pt x="24652" y="4773"/>
                  <a:pt x="24837" y="4403"/>
                </a:cubicBezTo>
                <a:lnTo>
                  <a:pt x="24837" y="4368"/>
                </a:lnTo>
                <a:close/>
                <a:moveTo>
                  <a:pt x="65370" y="9941"/>
                </a:moveTo>
                <a:lnTo>
                  <a:pt x="65370" y="11631"/>
                </a:lnTo>
                <a:cubicBezTo>
                  <a:pt x="64859" y="11702"/>
                  <a:pt x="64340" y="11816"/>
                  <a:pt x="63865" y="11957"/>
                </a:cubicBezTo>
                <a:cubicBezTo>
                  <a:pt x="63829" y="11411"/>
                  <a:pt x="63794" y="10857"/>
                  <a:pt x="63794" y="10346"/>
                </a:cubicBezTo>
                <a:cubicBezTo>
                  <a:pt x="64270" y="10161"/>
                  <a:pt x="64824" y="10055"/>
                  <a:pt x="65370" y="9941"/>
                </a:cubicBezTo>
                <a:close/>
                <a:moveTo>
                  <a:pt x="2096" y="11226"/>
                </a:moveTo>
                <a:cubicBezTo>
                  <a:pt x="2827" y="11262"/>
                  <a:pt x="3557" y="11341"/>
                  <a:pt x="4332" y="11411"/>
                </a:cubicBezTo>
                <a:cubicBezTo>
                  <a:pt x="3813" y="11631"/>
                  <a:pt x="3337" y="11816"/>
                  <a:pt x="2827" y="12001"/>
                </a:cubicBezTo>
                <a:cubicBezTo>
                  <a:pt x="2096" y="11922"/>
                  <a:pt x="1321" y="11851"/>
                  <a:pt x="511" y="11816"/>
                </a:cubicBezTo>
                <a:cubicBezTo>
                  <a:pt x="1031" y="11631"/>
                  <a:pt x="1577" y="11446"/>
                  <a:pt x="2096" y="11226"/>
                </a:cubicBezTo>
                <a:close/>
                <a:moveTo>
                  <a:pt x="12617" y="10857"/>
                </a:moveTo>
                <a:cubicBezTo>
                  <a:pt x="12987" y="10936"/>
                  <a:pt x="13356" y="11041"/>
                  <a:pt x="13717" y="11121"/>
                </a:cubicBezTo>
                <a:cubicBezTo>
                  <a:pt x="13981" y="11156"/>
                  <a:pt x="14201" y="11226"/>
                  <a:pt x="14422" y="11297"/>
                </a:cubicBezTo>
                <a:cubicBezTo>
                  <a:pt x="13981" y="11517"/>
                  <a:pt x="13497" y="11737"/>
                  <a:pt x="13022" y="12001"/>
                </a:cubicBezTo>
                <a:cubicBezTo>
                  <a:pt x="12617" y="11887"/>
                  <a:pt x="12221" y="11816"/>
                  <a:pt x="11851" y="11737"/>
                </a:cubicBezTo>
                <a:cubicBezTo>
                  <a:pt x="11631" y="11667"/>
                  <a:pt x="11411" y="11631"/>
                  <a:pt x="11191" y="11596"/>
                </a:cubicBezTo>
                <a:cubicBezTo>
                  <a:pt x="11666" y="11341"/>
                  <a:pt x="12141" y="11121"/>
                  <a:pt x="12617" y="10857"/>
                </a:cubicBezTo>
                <a:close/>
                <a:moveTo>
                  <a:pt x="17388" y="11121"/>
                </a:moveTo>
                <a:cubicBezTo>
                  <a:pt x="17864" y="11262"/>
                  <a:pt x="18304" y="11376"/>
                  <a:pt x="18780" y="11517"/>
                </a:cubicBezTo>
                <a:cubicBezTo>
                  <a:pt x="18454" y="11667"/>
                  <a:pt x="18163" y="11851"/>
                  <a:pt x="17829" y="12001"/>
                </a:cubicBezTo>
                <a:cubicBezTo>
                  <a:pt x="17318" y="11922"/>
                  <a:pt x="16763" y="11816"/>
                  <a:pt x="16253" y="11667"/>
                </a:cubicBezTo>
                <a:cubicBezTo>
                  <a:pt x="16658" y="11482"/>
                  <a:pt x="17019" y="11297"/>
                  <a:pt x="17388" y="11121"/>
                </a:cubicBezTo>
                <a:close/>
                <a:moveTo>
                  <a:pt x="58221" y="9615"/>
                </a:moveTo>
                <a:lnTo>
                  <a:pt x="58221" y="9615"/>
                </a:lnTo>
                <a:cubicBezTo>
                  <a:pt x="58142" y="10091"/>
                  <a:pt x="58142" y="10566"/>
                  <a:pt x="58107" y="11041"/>
                </a:cubicBezTo>
                <a:cubicBezTo>
                  <a:pt x="57737" y="11376"/>
                  <a:pt x="57341" y="11702"/>
                  <a:pt x="56971" y="12001"/>
                </a:cubicBezTo>
                <a:cubicBezTo>
                  <a:pt x="56971" y="11517"/>
                  <a:pt x="56971" y="11077"/>
                  <a:pt x="57006" y="10636"/>
                </a:cubicBezTo>
                <a:cubicBezTo>
                  <a:pt x="57446" y="10311"/>
                  <a:pt x="57851" y="9976"/>
                  <a:pt x="58221" y="9615"/>
                </a:cubicBezTo>
                <a:close/>
                <a:moveTo>
                  <a:pt x="73408" y="9800"/>
                </a:moveTo>
                <a:lnTo>
                  <a:pt x="73408" y="9800"/>
                </a:lnTo>
                <a:cubicBezTo>
                  <a:pt x="73628" y="9941"/>
                  <a:pt x="73883" y="10091"/>
                  <a:pt x="74139" y="10275"/>
                </a:cubicBezTo>
                <a:cubicBezTo>
                  <a:pt x="74394" y="10460"/>
                  <a:pt x="74614" y="10636"/>
                  <a:pt x="74870" y="10857"/>
                </a:cubicBezTo>
                <a:cubicBezTo>
                  <a:pt x="74905" y="11262"/>
                  <a:pt x="75019" y="11702"/>
                  <a:pt x="75090" y="12071"/>
                </a:cubicBezTo>
                <a:cubicBezTo>
                  <a:pt x="74764" y="11816"/>
                  <a:pt x="74394" y="11596"/>
                  <a:pt x="74024" y="11376"/>
                </a:cubicBezTo>
                <a:cubicBezTo>
                  <a:pt x="73883" y="11262"/>
                  <a:pt x="73699" y="11191"/>
                  <a:pt x="73514" y="11121"/>
                </a:cubicBezTo>
                <a:cubicBezTo>
                  <a:pt x="73478" y="10680"/>
                  <a:pt x="73408" y="10240"/>
                  <a:pt x="73408" y="9800"/>
                </a:cubicBezTo>
                <a:close/>
                <a:moveTo>
                  <a:pt x="21315" y="11446"/>
                </a:moveTo>
                <a:cubicBezTo>
                  <a:pt x="21720" y="11596"/>
                  <a:pt x="22125" y="11737"/>
                  <a:pt x="22486" y="11887"/>
                </a:cubicBezTo>
                <a:cubicBezTo>
                  <a:pt x="22345" y="11922"/>
                  <a:pt x="22195" y="11957"/>
                  <a:pt x="22046" y="12001"/>
                </a:cubicBezTo>
                <a:cubicBezTo>
                  <a:pt x="21940" y="12036"/>
                  <a:pt x="21826" y="12071"/>
                  <a:pt x="21755" y="12107"/>
                </a:cubicBezTo>
                <a:cubicBezTo>
                  <a:pt x="21421" y="12036"/>
                  <a:pt x="21130" y="11957"/>
                  <a:pt x="20804" y="11922"/>
                </a:cubicBezTo>
                <a:cubicBezTo>
                  <a:pt x="20655" y="11887"/>
                  <a:pt x="20505" y="11851"/>
                  <a:pt x="20364" y="11816"/>
                </a:cubicBezTo>
                <a:cubicBezTo>
                  <a:pt x="20584" y="11737"/>
                  <a:pt x="20760" y="11667"/>
                  <a:pt x="20945" y="11596"/>
                </a:cubicBezTo>
                <a:cubicBezTo>
                  <a:pt x="21060" y="11561"/>
                  <a:pt x="21201" y="11482"/>
                  <a:pt x="21315" y="11446"/>
                </a:cubicBezTo>
                <a:close/>
                <a:moveTo>
                  <a:pt x="75785" y="9580"/>
                </a:moveTo>
                <a:lnTo>
                  <a:pt x="75829" y="9615"/>
                </a:lnTo>
                <a:cubicBezTo>
                  <a:pt x="76120" y="10055"/>
                  <a:pt x="76410" y="10531"/>
                  <a:pt x="76710" y="10971"/>
                </a:cubicBezTo>
                <a:cubicBezTo>
                  <a:pt x="76745" y="11341"/>
                  <a:pt x="76780" y="11702"/>
                  <a:pt x="76886" y="12107"/>
                </a:cubicBezTo>
                <a:cubicBezTo>
                  <a:pt x="76630" y="11816"/>
                  <a:pt x="76410" y="11482"/>
                  <a:pt x="76155" y="11156"/>
                </a:cubicBezTo>
                <a:cubicBezTo>
                  <a:pt x="76049" y="11006"/>
                  <a:pt x="75935" y="10821"/>
                  <a:pt x="75785" y="10680"/>
                </a:cubicBezTo>
                <a:cubicBezTo>
                  <a:pt x="75785" y="10311"/>
                  <a:pt x="75750" y="9941"/>
                  <a:pt x="75785" y="9580"/>
                </a:cubicBezTo>
                <a:close/>
                <a:moveTo>
                  <a:pt x="18894" y="11561"/>
                </a:moveTo>
                <a:cubicBezTo>
                  <a:pt x="19184" y="11631"/>
                  <a:pt x="19519" y="11702"/>
                  <a:pt x="19810" y="11781"/>
                </a:cubicBezTo>
                <a:cubicBezTo>
                  <a:pt x="19959" y="11781"/>
                  <a:pt x="20065" y="11816"/>
                  <a:pt x="20179" y="11851"/>
                </a:cubicBezTo>
                <a:cubicBezTo>
                  <a:pt x="19924" y="11957"/>
                  <a:pt x="19660" y="12071"/>
                  <a:pt x="19405" y="12221"/>
                </a:cubicBezTo>
                <a:cubicBezTo>
                  <a:pt x="19114" y="12177"/>
                  <a:pt x="18824" y="12142"/>
                  <a:pt x="18524" y="12107"/>
                </a:cubicBezTo>
                <a:cubicBezTo>
                  <a:pt x="18339" y="12107"/>
                  <a:pt x="18119" y="12071"/>
                  <a:pt x="17943" y="12036"/>
                </a:cubicBezTo>
                <a:cubicBezTo>
                  <a:pt x="18234" y="11851"/>
                  <a:pt x="18559" y="11702"/>
                  <a:pt x="18894" y="11561"/>
                </a:cubicBezTo>
                <a:close/>
                <a:moveTo>
                  <a:pt x="8549" y="11121"/>
                </a:moveTo>
                <a:cubicBezTo>
                  <a:pt x="9359" y="11262"/>
                  <a:pt x="10196" y="11411"/>
                  <a:pt x="11006" y="11596"/>
                </a:cubicBezTo>
                <a:cubicBezTo>
                  <a:pt x="10530" y="11816"/>
                  <a:pt x="10055" y="12036"/>
                  <a:pt x="9579" y="12256"/>
                </a:cubicBezTo>
                <a:cubicBezTo>
                  <a:pt x="8734" y="12071"/>
                  <a:pt x="7889" y="11922"/>
                  <a:pt x="7044" y="11781"/>
                </a:cubicBezTo>
                <a:cubicBezTo>
                  <a:pt x="7519" y="11561"/>
                  <a:pt x="8039" y="11341"/>
                  <a:pt x="8549" y="11121"/>
                </a:cubicBezTo>
                <a:close/>
                <a:moveTo>
                  <a:pt x="78646" y="10346"/>
                </a:moveTo>
                <a:cubicBezTo>
                  <a:pt x="79087" y="10716"/>
                  <a:pt x="79571" y="11041"/>
                  <a:pt x="80117" y="11341"/>
                </a:cubicBezTo>
                <a:cubicBezTo>
                  <a:pt x="79932" y="11631"/>
                  <a:pt x="79826" y="11922"/>
                  <a:pt x="79747" y="12292"/>
                </a:cubicBezTo>
                <a:cubicBezTo>
                  <a:pt x="79166" y="11957"/>
                  <a:pt x="78646" y="11631"/>
                  <a:pt x="78206" y="11262"/>
                </a:cubicBezTo>
                <a:cubicBezTo>
                  <a:pt x="78285" y="10936"/>
                  <a:pt x="78426" y="10636"/>
                  <a:pt x="78646" y="10346"/>
                </a:cubicBezTo>
                <a:close/>
                <a:moveTo>
                  <a:pt x="14527" y="11297"/>
                </a:moveTo>
                <a:cubicBezTo>
                  <a:pt x="14712" y="11376"/>
                  <a:pt x="14932" y="11411"/>
                  <a:pt x="15117" y="11446"/>
                </a:cubicBezTo>
                <a:cubicBezTo>
                  <a:pt x="15443" y="11561"/>
                  <a:pt x="15777" y="11631"/>
                  <a:pt x="16103" y="11702"/>
                </a:cubicBezTo>
                <a:cubicBezTo>
                  <a:pt x="15698" y="11922"/>
                  <a:pt x="15302" y="12142"/>
                  <a:pt x="14897" y="12327"/>
                </a:cubicBezTo>
                <a:cubicBezTo>
                  <a:pt x="14272" y="12256"/>
                  <a:pt x="13682" y="12142"/>
                  <a:pt x="13136" y="12001"/>
                </a:cubicBezTo>
                <a:cubicBezTo>
                  <a:pt x="13576" y="11781"/>
                  <a:pt x="14052" y="11561"/>
                  <a:pt x="14527" y="11297"/>
                </a:cubicBezTo>
                <a:close/>
                <a:moveTo>
                  <a:pt x="4438" y="11446"/>
                </a:moveTo>
                <a:cubicBezTo>
                  <a:pt x="5248" y="11517"/>
                  <a:pt x="6014" y="11667"/>
                  <a:pt x="6824" y="11781"/>
                </a:cubicBezTo>
                <a:cubicBezTo>
                  <a:pt x="6348" y="12001"/>
                  <a:pt x="5908" y="12177"/>
                  <a:pt x="5433" y="12362"/>
                </a:cubicBezTo>
                <a:cubicBezTo>
                  <a:pt x="4623" y="12256"/>
                  <a:pt x="3778" y="12107"/>
                  <a:pt x="2976" y="12036"/>
                </a:cubicBezTo>
                <a:cubicBezTo>
                  <a:pt x="3452" y="11816"/>
                  <a:pt x="3962" y="11631"/>
                  <a:pt x="4438" y="11446"/>
                </a:cubicBezTo>
                <a:close/>
                <a:moveTo>
                  <a:pt x="23366" y="11851"/>
                </a:moveTo>
                <a:cubicBezTo>
                  <a:pt x="23666" y="12036"/>
                  <a:pt x="23956" y="12221"/>
                  <a:pt x="24282" y="12362"/>
                </a:cubicBezTo>
                <a:lnTo>
                  <a:pt x="23842" y="12362"/>
                </a:lnTo>
                <a:cubicBezTo>
                  <a:pt x="23481" y="12221"/>
                  <a:pt x="23111" y="12071"/>
                  <a:pt x="22741" y="11922"/>
                </a:cubicBezTo>
                <a:cubicBezTo>
                  <a:pt x="22891" y="11922"/>
                  <a:pt x="23076" y="11887"/>
                  <a:pt x="23226" y="11887"/>
                </a:cubicBezTo>
                <a:cubicBezTo>
                  <a:pt x="23296" y="11887"/>
                  <a:pt x="23331" y="11887"/>
                  <a:pt x="23366" y="11851"/>
                </a:cubicBezTo>
                <a:close/>
                <a:moveTo>
                  <a:pt x="25647" y="10531"/>
                </a:moveTo>
                <a:cubicBezTo>
                  <a:pt x="25823" y="11041"/>
                  <a:pt x="26008" y="11561"/>
                  <a:pt x="26263" y="12036"/>
                </a:cubicBezTo>
                <a:cubicBezTo>
                  <a:pt x="26157" y="12177"/>
                  <a:pt x="26087" y="12292"/>
                  <a:pt x="25972" y="12362"/>
                </a:cubicBezTo>
                <a:cubicBezTo>
                  <a:pt x="25717" y="11957"/>
                  <a:pt x="25532" y="11517"/>
                  <a:pt x="25347" y="11077"/>
                </a:cubicBezTo>
                <a:cubicBezTo>
                  <a:pt x="25462" y="10936"/>
                  <a:pt x="25567" y="10751"/>
                  <a:pt x="25647" y="10531"/>
                </a:cubicBezTo>
                <a:close/>
                <a:moveTo>
                  <a:pt x="76886" y="9976"/>
                </a:moveTo>
                <a:cubicBezTo>
                  <a:pt x="77185" y="10381"/>
                  <a:pt x="77511" y="10751"/>
                  <a:pt x="77916" y="11077"/>
                </a:cubicBezTo>
                <a:cubicBezTo>
                  <a:pt x="77986" y="11156"/>
                  <a:pt x="78065" y="11226"/>
                  <a:pt x="78136" y="11297"/>
                </a:cubicBezTo>
                <a:cubicBezTo>
                  <a:pt x="78065" y="11631"/>
                  <a:pt x="78065" y="12001"/>
                  <a:pt x="78101" y="12362"/>
                </a:cubicBezTo>
                <a:cubicBezTo>
                  <a:pt x="78065" y="12327"/>
                  <a:pt x="78065" y="12327"/>
                  <a:pt x="78030" y="12292"/>
                </a:cubicBezTo>
                <a:cubicBezTo>
                  <a:pt x="77546" y="11887"/>
                  <a:pt x="77150" y="11411"/>
                  <a:pt x="76780" y="10936"/>
                </a:cubicBezTo>
                <a:cubicBezTo>
                  <a:pt x="76780" y="10601"/>
                  <a:pt x="76815" y="10275"/>
                  <a:pt x="76886" y="9976"/>
                </a:cubicBezTo>
                <a:close/>
                <a:moveTo>
                  <a:pt x="20285" y="11851"/>
                </a:moveTo>
                <a:cubicBezTo>
                  <a:pt x="20470" y="11887"/>
                  <a:pt x="20620" y="11922"/>
                  <a:pt x="20804" y="11957"/>
                </a:cubicBezTo>
                <a:cubicBezTo>
                  <a:pt x="21060" y="12036"/>
                  <a:pt x="21350" y="12071"/>
                  <a:pt x="21641" y="12142"/>
                </a:cubicBezTo>
                <a:cubicBezTo>
                  <a:pt x="21421" y="12221"/>
                  <a:pt x="21201" y="12292"/>
                  <a:pt x="21025" y="12397"/>
                </a:cubicBezTo>
                <a:cubicBezTo>
                  <a:pt x="20655" y="12327"/>
                  <a:pt x="20285" y="12292"/>
                  <a:pt x="19924" y="12256"/>
                </a:cubicBezTo>
                <a:cubicBezTo>
                  <a:pt x="19774" y="12256"/>
                  <a:pt x="19625" y="12256"/>
                  <a:pt x="19519" y="12221"/>
                </a:cubicBezTo>
                <a:cubicBezTo>
                  <a:pt x="19774" y="12107"/>
                  <a:pt x="20030" y="12001"/>
                  <a:pt x="20285" y="11851"/>
                </a:cubicBezTo>
                <a:close/>
                <a:moveTo>
                  <a:pt x="22600" y="11957"/>
                </a:moveTo>
                <a:cubicBezTo>
                  <a:pt x="22961" y="12107"/>
                  <a:pt x="23331" y="12221"/>
                  <a:pt x="23701" y="12362"/>
                </a:cubicBezTo>
                <a:lnTo>
                  <a:pt x="23666" y="12362"/>
                </a:lnTo>
                <a:cubicBezTo>
                  <a:pt x="23516" y="12397"/>
                  <a:pt x="23366" y="12397"/>
                  <a:pt x="23181" y="12441"/>
                </a:cubicBezTo>
                <a:lnTo>
                  <a:pt x="21861" y="12107"/>
                </a:lnTo>
                <a:cubicBezTo>
                  <a:pt x="21940" y="12107"/>
                  <a:pt x="22011" y="12071"/>
                  <a:pt x="22081" y="12071"/>
                </a:cubicBezTo>
                <a:cubicBezTo>
                  <a:pt x="22231" y="12001"/>
                  <a:pt x="22416" y="11957"/>
                  <a:pt x="22600" y="11957"/>
                </a:cubicBezTo>
                <a:close/>
                <a:moveTo>
                  <a:pt x="23956" y="11781"/>
                </a:moveTo>
                <a:cubicBezTo>
                  <a:pt x="24212" y="12001"/>
                  <a:pt x="24467" y="12221"/>
                  <a:pt x="24722" y="12441"/>
                </a:cubicBezTo>
                <a:cubicBezTo>
                  <a:pt x="24652" y="12397"/>
                  <a:pt x="24546" y="12397"/>
                  <a:pt x="24396" y="12397"/>
                </a:cubicBezTo>
                <a:cubicBezTo>
                  <a:pt x="24106" y="12221"/>
                  <a:pt x="23771" y="12036"/>
                  <a:pt x="23481" y="11851"/>
                </a:cubicBezTo>
                <a:cubicBezTo>
                  <a:pt x="23622" y="11851"/>
                  <a:pt x="23807" y="11816"/>
                  <a:pt x="23956" y="11781"/>
                </a:cubicBezTo>
                <a:close/>
                <a:moveTo>
                  <a:pt x="24502" y="11667"/>
                </a:moveTo>
                <a:cubicBezTo>
                  <a:pt x="24722" y="11957"/>
                  <a:pt x="24986" y="12221"/>
                  <a:pt x="25242" y="12512"/>
                </a:cubicBezTo>
                <a:cubicBezTo>
                  <a:pt x="25162" y="12512"/>
                  <a:pt x="25127" y="12476"/>
                  <a:pt x="25092" y="12476"/>
                </a:cubicBezTo>
                <a:cubicBezTo>
                  <a:pt x="25022" y="12476"/>
                  <a:pt x="24942" y="12441"/>
                  <a:pt x="24872" y="12441"/>
                </a:cubicBezTo>
                <a:cubicBezTo>
                  <a:pt x="24581" y="12221"/>
                  <a:pt x="24326" y="12001"/>
                  <a:pt x="24027" y="11781"/>
                </a:cubicBezTo>
                <a:cubicBezTo>
                  <a:pt x="24176" y="11737"/>
                  <a:pt x="24326" y="11702"/>
                  <a:pt x="24467" y="11667"/>
                </a:cubicBezTo>
                <a:close/>
                <a:moveTo>
                  <a:pt x="25312" y="11121"/>
                </a:moveTo>
                <a:cubicBezTo>
                  <a:pt x="25497" y="11561"/>
                  <a:pt x="25682" y="12001"/>
                  <a:pt x="25937" y="12397"/>
                </a:cubicBezTo>
                <a:cubicBezTo>
                  <a:pt x="25867" y="12476"/>
                  <a:pt x="25787" y="12512"/>
                  <a:pt x="25717" y="12512"/>
                </a:cubicBezTo>
                <a:cubicBezTo>
                  <a:pt x="25462" y="12142"/>
                  <a:pt x="25242" y="11781"/>
                  <a:pt x="25022" y="11411"/>
                </a:cubicBezTo>
                <a:cubicBezTo>
                  <a:pt x="25127" y="11341"/>
                  <a:pt x="25206" y="11226"/>
                  <a:pt x="25312" y="11121"/>
                </a:cubicBezTo>
                <a:close/>
                <a:moveTo>
                  <a:pt x="71647" y="10416"/>
                </a:moveTo>
                <a:cubicBezTo>
                  <a:pt x="72264" y="10601"/>
                  <a:pt x="72889" y="10857"/>
                  <a:pt x="73478" y="11121"/>
                </a:cubicBezTo>
                <a:cubicBezTo>
                  <a:pt x="73514" y="11631"/>
                  <a:pt x="73628" y="12071"/>
                  <a:pt x="73699" y="12512"/>
                </a:cubicBezTo>
                <a:cubicBezTo>
                  <a:pt x="73109" y="12292"/>
                  <a:pt x="72448" y="12071"/>
                  <a:pt x="71753" y="11922"/>
                </a:cubicBezTo>
                <a:cubicBezTo>
                  <a:pt x="71718" y="11446"/>
                  <a:pt x="71682" y="10936"/>
                  <a:pt x="71647" y="10416"/>
                </a:cubicBezTo>
                <a:close/>
                <a:moveTo>
                  <a:pt x="24986" y="11446"/>
                </a:moveTo>
                <a:cubicBezTo>
                  <a:pt x="25162" y="11816"/>
                  <a:pt x="25382" y="12177"/>
                  <a:pt x="25647" y="12547"/>
                </a:cubicBezTo>
                <a:cubicBezTo>
                  <a:pt x="25532" y="12547"/>
                  <a:pt x="25462" y="12547"/>
                  <a:pt x="25312" y="12512"/>
                </a:cubicBezTo>
                <a:cubicBezTo>
                  <a:pt x="25057" y="12256"/>
                  <a:pt x="24801" y="11957"/>
                  <a:pt x="24581" y="11631"/>
                </a:cubicBezTo>
                <a:cubicBezTo>
                  <a:pt x="24722" y="11596"/>
                  <a:pt x="24837" y="11517"/>
                  <a:pt x="24986" y="11446"/>
                </a:cubicBezTo>
                <a:close/>
                <a:moveTo>
                  <a:pt x="63724" y="10346"/>
                </a:moveTo>
                <a:cubicBezTo>
                  <a:pt x="63724" y="10857"/>
                  <a:pt x="63759" y="11411"/>
                  <a:pt x="63794" y="11957"/>
                </a:cubicBezTo>
                <a:cubicBezTo>
                  <a:pt x="63284" y="12107"/>
                  <a:pt x="62799" y="12327"/>
                  <a:pt x="62324" y="12547"/>
                </a:cubicBezTo>
                <a:cubicBezTo>
                  <a:pt x="62253" y="12001"/>
                  <a:pt x="62218" y="11482"/>
                  <a:pt x="62218" y="11006"/>
                </a:cubicBezTo>
                <a:cubicBezTo>
                  <a:pt x="62694" y="10751"/>
                  <a:pt x="63204" y="10531"/>
                  <a:pt x="63724" y="10346"/>
                </a:cubicBezTo>
                <a:close/>
                <a:moveTo>
                  <a:pt x="16182" y="11737"/>
                </a:moveTo>
                <a:cubicBezTo>
                  <a:pt x="16693" y="11851"/>
                  <a:pt x="17204" y="11957"/>
                  <a:pt x="17758" y="12071"/>
                </a:cubicBezTo>
                <a:cubicBezTo>
                  <a:pt x="17424" y="12221"/>
                  <a:pt x="17098" y="12397"/>
                  <a:pt x="16763" y="12582"/>
                </a:cubicBezTo>
                <a:cubicBezTo>
                  <a:pt x="16138" y="12512"/>
                  <a:pt x="15557" y="12441"/>
                  <a:pt x="15003" y="12362"/>
                </a:cubicBezTo>
                <a:cubicBezTo>
                  <a:pt x="15372" y="12142"/>
                  <a:pt x="15777" y="11922"/>
                  <a:pt x="16182" y="11737"/>
                </a:cubicBezTo>
                <a:close/>
                <a:moveTo>
                  <a:pt x="21755" y="12142"/>
                </a:moveTo>
                <a:lnTo>
                  <a:pt x="23076" y="12476"/>
                </a:lnTo>
                <a:cubicBezTo>
                  <a:pt x="22891" y="12512"/>
                  <a:pt x="22706" y="12547"/>
                  <a:pt x="22521" y="12617"/>
                </a:cubicBezTo>
                <a:cubicBezTo>
                  <a:pt x="22081" y="12512"/>
                  <a:pt x="21606" y="12441"/>
                  <a:pt x="21130" y="12397"/>
                </a:cubicBezTo>
                <a:cubicBezTo>
                  <a:pt x="21315" y="12327"/>
                  <a:pt x="21535" y="12221"/>
                  <a:pt x="21755" y="12142"/>
                </a:cubicBezTo>
                <a:close/>
                <a:moveTo>
                  <a:pt x="59392" y="9941"/>
                </a:moveTo>
                <a:cubicBezTo>
                  <a:pt x="59392" y="10460"/>
                  <a:pt x="59392" y="10971"/>
                  <a:pt x="59427" y="11517"/>
                </a:cubicBezTo>
                <a:cubicBezTo>
                  <a:pt x="59172" y="11737"/>
                  <a:pt x="58882" y="12001"/>
                  <a:pt x="58617" y="12256"/>
                </a:cubicBezTo>
                <a:cubicBezTo>
                  <a:pt x="58477" y="12362"/>
                  <a:pt x="58362" y="12512"/>
                  <a:pt x="58221" y="12617"/>
                </a:cubicBezTo>
                <a:cubicBezTo>
                  <a:pt x="58177" y="12107"/>
                  <a:pt x="58177" y="11596"/>
                  <a:pt x="58177" y="11077"/>
                </a:cubicBezTo>
                <a:cubicBezTo>
                  <a:pt x="58441" y="10857"/>
                  <a:pt x="58661" y="10636"/>
                  <a:pt x="58882" y="10416"/>
                </a:cubicBezTo>
                <a:cubicBezTo>
                  <a:pt x="59058" y="10275"/>
                  <a:pt x="59242" y="10091"/>
                  <a:pt x="59392" y="9941"/>
                </a:cubicBezTo>
                <a:close/>
                <a:moveTo>
                  <a:pt x="11076" y="11631"/>
                </a:moveTo>
                <a:cubicBezTo>
                  <a:pt x="11340" y="11667"/>
                  <a:pt x="11595" y="11737"/>
                  <a:pt x="11851" y="11781"/>
                </a:cubicBezTo>
                <a:cubicBezTo>
                  <a:pt x="12177" y="11851"/>
                  <a:pt x="12546" y="11957"/>
                  <a:pt x="12951" y="12036"/>
                </a:cubicBezTo>
                <a:lnTo>
                  <a:pt x="11631" y="12697"/>
                </a:lnTo>
                <a:cubicBezTo>
                  <a:pt x="11481" y="12661"/>
                  <a:pt x="11375" y="12617"/>
                  <a:pt x="11226" y="12617"/>
                </a:cubicBezTo>
                <a:cubicBezTo>
                  <a:pt x="10856" y="12512"/>
                  <a:pt x="10495" y="12441"/>
                  <a:pt x="10125" y="12362"/>
                </a:cubicBezTo>
                <a:cubicBezTo>
                  <a:pt x="9976" y="12327"/>
                  <a:pt x="9835" y="12292"/>
                  <a:pt x="9685" y="12292"/>
                </a:cubicBezTo>
                <a:cubicBezTo>
                  <a:pt x="10160" y="12071"/>
                  <a:pt x="10636" y="11851"/>
                  <a:pt x="11076" y="11631"/>
                </a:cubicBezTo>
                <a:close/>
                <a:moveTo>
                  <a:pt x="17829" y="12071"/>
                </a:moveTo>
                <a:cubicBezTo>
                  <a:pt x="18049" y="12107"/>
                  <a:pt x="18304" y="12142"/>
                  <a:pt x="18524" y="12177"/>
                </a:cubicBezTo>
                <a:cubicBezTo>
                  <a:pt x="18780" y="12221"/>
                  <a:pt x="19044" y="12221"/>
                  <a:pt x="19299" y="12256"/>
                </a:cubicBezTo>
                <a:cubicBezTo>
                  <a:pt x="19044" y="12397"/>
                  <a:pt x="18744" y="12547"/>
                  <a:pt x="18489" y="12697"/>
                </a:cubicBezTo>
                <a:cubicBezTo>
                  <a:pt x="18269" y="12697"/>
                  <a:pt x="18049" y="12661"/>
                  <a:pt x="17793" y="12661"/>
                </a:cubicBezTo>
                <a:cubicBezTo>
                  <a:pt x="17503" y="12661"/>
                  <a:pt x="17168" y="12617"/>
                  <a:pt x="16878" y="12582"/>
                </a:cubicBezTo>
                <a:cubicBezTo>
                  <a:pt x="17168" y="12397"/>
                  <a:pt x="17503" y="12256"/>
                  <a:pt x="17829" y="12071"/>
                </a:cubicBezTo>
                <a:close/>
                <a:moveTo>
                  <a:pt x="19405" y="12256"/>
                </a:moveTo>
                <a:cubicBezTo>
                  <a:pt x="19589" y="12292"/>
                  <a:pt x="19739" y="12292"/>
                  <a:pt x="19924" y="12327"/>
                </a:cubicBezTo>
                <a:cubicBezTo>
                  <a:pt x="20250" y="12362"/>
                  <a:pt x="20584" y="12397"/>
                  <a:pt x="20910" y="12441"/>
                </a:cubicBezTo>
                <a:cubicBezTo>
                  <a:pt x="20690" y="12547"/>
                  <a:pt x="20435" y="12661"/>
                  <a:pt x="20250" y="12767"/>
                </a:cubicBezTo>
                <a:cubicBezTo>
                  <a:pt x="19774" y="12732"/>
                  <a:pt x="19299" y="12732"/>
                  <a:pt x="18824" y="12697"/>
                </a:cubicBezTo>
                <a:lnTo>
                  <a:pt x="18603" y="12697"/>
                </a:lnTo>
                <a:cubicBezTo>
                  <a:pt x="18859" y="12547"/>
                  <a:pt x="19149" y="12397"/>
                  <a:pt x="19405" y="12256"/>
                </a:cubicBezTo>
                <a:close/>
                <a:moveTo>
                  <a:pt x="53995" y="11121"/>
                </a:moveTo>
                <a:lnTo>
                  <a:pt x="53995" y="11121"/>
                </a:lnTo>
                <a:cubicBezTo>
                  <a:pt x="53925" y="11341"/>
                  <a:pt x="53854" y="11561"/>
                  <a:pt x="53819" y="11781"/>
                </a:cubicBezTo>
                <a:lnTo>
                  <a:pt x="52164" y="12767"/>
                </a:lnTo>
                <a:cubicBezTo>
                  <a:pt x="52199" y="12547"/>
                  <a:pt x="52279" y="12327"/>
                  <a:pt x="52349" y="12142"/>
                </a:cubicBezTo>
                <a:cubicBezTo>
                  <a:pt x="52895" y="11816"/>
                  <a:pt x="53449" y="11446"/>
                  <a:pt x="53995" y="11121"/>
                </a:cubicBezTo>
                <a:close/>
                <a:moveTo>
                  <a:pt x="55615" y="10636"/>
                </a:moveTo>
                <a:lnTo>
                  <a:pt x="55615" y="10636"/>
                </a:lnTo>
                <a:cubicBezTo>
                  <a:pt x="55501" y="11006"/>
                  <a:pt x="55466" y="11376"/>
                  <a:pt x="55430" y="11737"/>
                </a:cubicBezTo>
                <a:cubicBezTo>
                  <a:pt x="54876" y="12107"/>
                  <a:pt x="54295" y="12476"/>
                  <a:pt x="53705" y="12802"/>
                </a:cubicBezTo>
                <a:cubicBezTo>
                  <a:pt x="53740" y="12476"/>
                  <a:pt x="53775" y="12142"/>
                  <a:pt x="53854" y="11816"/>
                </a:cubicBezTo>
                <a:cubicBezTo>
                  <a:pt x="54436" y="11446"/>
                  <a:pt x="55025" y="11041"/>
                  <a:pt x="55615" y="10636"/>
                </a:cubicBezTo>
                <a:close/>
                <a:moveTo>
                  <a:pt x="60678" y="10531"/>
                </a:moveTo>
                <a:cubicBezTo>
                  <a:pt x="60713" y="10971"/>
                  <a:pt x="60713" y="11411"/>
                  <a:pt x="60748" y="11851"/>
                </a:cubicBezTo>
                <a:cubicBezTo>
                  <a:pt x="60343" y="12142"/>
                  <a:pt x="59982" y="12441"/>
                  <a:pt x="59577" y="12802"/>
                </a:cubicBezTo>
                <a:cubicBezTo>
                  <a:pt x="59542" y="12362"/>
                  <a:pt x="59498" y="11957"/>
                  <a:pt x="59498" y="11517"/>
                </a:cubicBezTo>
                <a:cubicBezTo>
                  <a:pt x="59903" y="11191"/>
                  <a:pt x="60273" y="10857"/>
                  <a:pt x="60678" y="10531"/>
                </a:cubicBezTo>
                <a:close/>
                <a:moveTo>
                  <a:pt x="6938" y="11816"/>
                </a:moveTo>
                <a:cubicBezTo>
                  <a:pt x="7775" y="11957"/>
                  <a:pt x="8655" y="12107"/>
                  <a:pt x="9500" y="12292"/>
                </a:cubicBezTo>
                <a:cubicBezTo>
                  <a:pt x="9060" y="12512"/>
                  <a:pt x="8620" y="12697"/>
                  <a:pt x="8180" y="12881"/>
                </a:cubicBezTo>
                <a:cubicBezTo>
                  <a:pt x="7334" y="12732"/>
                  <a:pt x="6419" y="12547"/>
                  <a:pt x="5538" y="12397"/>
                </a:cubicBezTo>
                <a:cubicBezTo>
                  <a:pt x="6014" y="12221"/>
                  <a:pt x="6454" y="12001"/>
                  <a:pt x="6938" y="11816"/>
                </a:cubicBezTo>
                <a:close/>
                <a:moveTo>
                  <a:pt x="21025" y="12441"/>
                </a:moveTo>
                <a:cubicBezTo>
                  <a:pt x="21500" y="12512"/>
                  <a:pt x="21975" y="12547"/>
                  <a:pt x="22416" y="12661"/>
                </a:cubicBezTo>
                <a:cubicBezTo>
                  <a:pt x="22231" y="12732"/>
                  <a:pt x="22011" y="12802"/>
                  <a:pt x="21790" y="12917"/>
                </a:cubicBezTo>
                <a:cubicBezTo>
                  <a:pt x="21315" y="12837"/>
                  <a:pt x="20840" y="12802"/>
                  <a:pt x="20364" y="12767"/>
                </a:cubicBezTo>
                <a:cubicBezTo>
                  <a:pt x="20540" y="12661"/>
                  <a:pt x="20804" y="12547"/>
                  <a:pt x="21025" y="12441"/>
                </a:cubicBezTo>
                <a:close/>
                <a:moveTo>
                  <a:pt x="23842" y="12441"/>
                </a:moveTo>
                <a:cubicBezTo>
                  <a:pt x="24212" y="12582"/>
                  <a:pt x="24617" y="12732"/>
                  <a:pt x="24986" y="12917"/>
                </a:cubicBezTo>
                <a:cubicBezTo>
                  <a:pt x="25022" y="12917"/>
                  <a:pt x="25057" y="12952"/>
                  <a:pt x="25092" y="12952"/>
                </a:cubicBezTo>
                <a:lnTo>
                  <a:pt x="24801" y="12952"/>
                </a:lnTo>
                <a:cubicBezTo>
                  <a:pt x="24687" y="12917"/>
                  <a:pt x="24617" y="12881"/>
                  <a:pt x="24546" y="12837"/>
                </a:cubicBezTo>
                <a:cubicBezTo>
                  <a:pt x="24141" y="12697"/>
                  <a:pt x="23736" y="12582"/>
                  <a:pt x="23331" y="12476"/>
                </a:cubicBezTo>
                <a:cubicBezTo>
                  <a:pt x="23446" y="12476"/>
                  <a:pt x="23551" y="12441"/>
                  <a:pt x="23666" y="12441"/>
                </a:cubicBezTo>
                <a:close/>
                <a:moveTo>
                  <a:pt x="24546" y="12476"/>
                </a:moveTo>
                <a:cubicBezTo>
                  <a:pt x="24652" y="12476"/>
                  <a:pt x="24766" y="12476"/>
                  <a:pt x="24837" y="12512"/>
                </a:cubicBezTo>
                <a:cubicBezTo>
                  <a:pt x="25057" y="12661"/>
                  <a:pt x="25242" y="12802"/>
                  <a:pt x="25462" y="12952"/>
                </a:cubicBezTo>
                <a:cubicBezTo>
                  <a:pt x="25162" y="12802"/>
                  <a:pt x="24837" y="12617"/>
                  <a:pt x="24546" y="12476"/>
                </a:cubicBezTo>
                <a:close/>
                <a:moveTo>
                  <a:pt x="24396" y="12441"/>
                </a:moveTo>
                <a:cubicBezTo>
                  <a:pt x="24704" y="12608"/>
                  <a:pt x="25052" y="12813"/>
                  <a:pt x="25371" y="12992"/>
                </a:cubicBezTo>
                <a:lnTo>
                  <a:pt x="25371" y="12992"/>
                </a:lnTo>
                <a:cubicBezTo>
                  <a:pt x="25348" y="12987"/>
                  <a:pt x="25330" y="12987"/>
                  <a:pt x="25312" y="12987"/>
                </a:cubicBezTo>
                <a:cubicBezTo>
                  <a:pt x="25206" y="12952"/>
                  <a:pt x="25092" y="12881"/>
                  <a:pt x="25022" y="12837"/>
                </a:cubicBezTo>
                <a:cubicBezTo>
                  <a:pt x="24687" y="12697"/>
                  <a:pt x="24326" y="12582"/>
                  <a:pt x="23991" y="12441"/>
                </a:cubicBezTo>
                <a:close/>
                <a:moveTo>
                  <a:pt x="2862" y="12071"/>
                </a:moveTo>
                <a:cubicBezTo>
                  <a:pt x="3672" y="12177"/>
                  <a:pt x="4517" y="12292"/>
                  <a:pt x="5318" y="12441"/>
                </a:cubicBezTo>
                <a:cubicBezTo>
                  <a:pt x="4843" y="12617"/>
                  <a:pt x="4367" y="12802"/>
                  <a:pt x="3857" y="13022"/>
                </a:cubicBezTo>
                <a:cubicBezTo>
                  <a:pt x="3047" y="12881"/>
                  <a:pt x="2202" y="12732"/>
                  <a:pt x="1356" y="12617"/>
                </a:cubicBezTo>
                <a:cubicBezTo>
                  <a:pt x="1832" y="12441"/>
                  <a:pt x="2351" y="12256"/>
                  <a:pt x="2862" y="12071"/>
                </a:cubicBezTo>
                <a:close/>
                <a:moveTo>
                  <a:pt x="23181" y="12512"/>
                </a:moveTo>
                <a:cubicBezTo>
                  <a:pt x="23622" y="12617"/>
                  <a:pt x="24062" y="12732"/>
                  <a:pt x="24502" y="12917"/>
                </a:cubicBezTo>
                <a:cubicBezTo>
                  <a:pt x="24546" y="12917"/>
                  <a:pt x="24617" y="12952"/>
                  <a:pt x="24652" y="12952"/>
                </a:cubicBezTo>
                <a:cubicBezTo>
                  <a:pt x="24502" y="12952"/>
                  <a:pt x="24326" y="12987"/>
                  <a:pt x="24176" y="13022"/>
                </a:cubicBezTo>
                <a:cubicBezTo>
                  <a:pt x="24106" y="13022"/>
                  <a:pt x="24027" y="12987"/>
                  <a:pt x="23956" y="12952"/>
                </a:cubicBezTo>
                <a:cubicBezTo>
                  <a:pt x="23516" y="12802"/>
                  <a:pt x="23111" y="12732"/>
                  <a:pt x="22636" y="12617"/>
                </a:cubicBezTo>
                <a:cubicBezTo>
                  <a:pt x="22821" y="12582"/>
                  <a:pt x="23005" y="12547"/>
                  <a:pt x="23181" y="12512"/>
                </a:cubicBezTo>
                <a:close/>
                <a:moveTo>
                  <a:pt x="56971" y="10680"/>
                </a:moveTo>
                <a:lnTo>
                  <a:pt x="56971" y="10680"/>
                </a:lnTo>
                <a:cubicBezTo>
                  <a:pt x="56936" y="11121"/>
                  <a:pt x="56901" y="11561"/>
                  <a:pt x="56901" y="12036"/>
                </a:cubicBezTo>
                <a:cubicBezTo>
                  <a:pt x="56416" y="12362"/>
                  <a:pt x="55941" y="12697"/>
                  <a:pt x="55430" y="13022"/>
                </a:cubicBezTo>
                <a:cubicBezTo>
                  <a:pt x="55430" y="12582"/>
                  <a:pt x="55430" y="12177"/>
                  <a:pt x="55466" y="11781"/>
                </a:cubicBezTo>
                <a:cubicBezTo>
                  <a:pt x="55976" y="11411"/>
                  <a:pt x="56496" y="11041"/>
                  <a:pt x="56971" y="10680"/>
                </a:cubicBezTo>
                <a:close/>
                <a:moveTo>
                  <a:pt x="13022" y="12036"/>
                </a:moveTo>
                <a:cubicBezTo>
                  <a:pt x="13612" y="12177"/>
                  <a:pt x="14201" y="12292"/>
                  <a:pt x="14818" y="12397"/>
                </a:cubicBezTo>
                <a:lnTo>
                  <a:pt x="13497" y="13058"/>
                </a:lnTo>
                <a:cubicBezTo>
                  <a:pt x="12916" y="12952"/>
                  <a:pt x="12291" y="12837"/>
                  <a:pt x="11701" y="12697"/>
                </a:cubicBezTo>
                <a:lnTo>
                  <a:pt x="13022" y="12036"/>
                </a:lnTo>
                <a:close/>
                <a:moveTo>
                  <a:pt x="80152" y="11376"/>
                </a:moveTo>
                <a:cubicBezTo>
                  <a:pt x="80671" y="11631"/>
                  <a:pt x="81217" y="11887"/>
                  <a:pt x="81807" y="12142"/>
                </a:cubicBezTo>
                <a:cubicBezTo>
                  <a:pt x="81657" y="12441"/>
                  <a:pt x="81552" y="12732"/>
                  <a:pt x="81508" y="13058"/>
                </a:cubicBezTo>
                <a:cubicBezTo>
                  <a:pt x="80891" y="12837"/>
                  <a:pt x="80302" y="12582"/>
                  <a:pt x="79791" y="12292"/>
                </a:cubicBezTo>
                <a:cubicBezTo>
                  <a:pt x="79861" y="11957"/>
                  <a:pt x="79967" y="11667"/>
                  <a:pt x="80152" y="11376"/>
                </a:cubicBezTo>
                <a:close/>
                <a:moveTo>
                  <a:pt x="74905" y="10936"/>
                </a:moveTo>
                <a:lnTo>
                  <a:pt x="74905" y="10936"/>
                </a:lnTo>
                <a:cubicBezTo>
                  <a:pt x="75275" y="11262"/>
                  <a:pt x="75644" y="11631"/>
                  <a:pt x="75970" y="11957"/>
                </a:cubicBezTo>
                <a:cubicBezTo>
                  <a:pt x="76049" y="12362"/>
                  <a:pt x="76155" y="12732"/>
                  <a:pt x="76305" y="13102"/>
                </a:cubicBezTo>
                <a:cubicBezTo>
                  <a:pt x="75935" y="12767"/>
                  <a:pt x="75565" y="12441"/>
                  <a:pt x="75169" y="12142"/>
                </a:cubicBezTo>
                <a:cubicBezTo>
                  <a:pt x="75090" y="11737"/>
                  <a:pt x="74984" y="11341"/>
                  <a:pt x="74905" y="10936"/>
                </a:cubicBezTo>
                <a:close/>
                <a:moveTo>
                  <a:pt x="24942" y="12512"/>
                </a:moveTo>
                <a:cubicBezTo>
                  <a:pt x="24986" y="12512"/>
                  <a:pt x="25022" y="12547"/>
                  <a:pt x="25057" y="12547"/>
                </a:cubicBezTo>
                <a:cubicBezTo>
                  <a:pt x="25162" y="12547"/>
                  <a:pt x="25242" y="12547"/>
                  <a:pt x="25312" y="12582"/>
                </a:cubicBezTo>
                <a:cubicBezTo>
                  <a:pt x="25497" y="12802"/>
                  <a:pt x="25717" y="12987"/>
                  <a:pt x="25937" y="13207"/>
                </a:cubicBezTo>
                <a:cubicBezTo>
                  <a:pt x="25603" y="12987"/>
                  <a:pt x="25277" y="12767"/>
                  <a:pt x="24942" y="12512"/>
                </a:cubicBezTo>
                <a:close/>
                <a:moveTo>
                  <a:pt x="68381" y="11517"/>
                </a:moveTo>
                <a:cubicBezTo>
                  <a:pt x="68821" y="11561"/>
                  <a:pt x="69226" y="11561"/>
                  <a:pt x="69622" y="11596"/>
                </a:cubicBezTo>
                <a:cubicBezTo>
                  <a:pt x="69666" y="12177"/>
                  <a:pt x="69737" y="12732"/>
                  <a:pt x="69772" y="13207"/>
                </a:cubicBezTo>
                <a:cubicBezTo>
                  <a:pt x="69182" y="13172"/>
                  <a:pt x="68566" y="13172"/>
                  <a:pt x="67906" y="13172"/>
                </a:cubicBezTo>
                <a:lnTo>
                  <a:pt x="67536" y="13172"/>
                </a:lnTo>
                <a:cubicBezTo>
                  <a:pt x="67501" y="12661"/>
                  <a:pt x="67465" y="12107"/>
                  <a:pt x="67465" y="11517"/>
                </a:cubicBezTo>
                <a:close/>
                <a:moveTo>
                  <a:pt x="22521" y="12661"/>
                </a:moveTo>
                <a:cubicBezTo>
                  <a:pt x="23005" y="12767"/>
                  <a:pt x="23481" y="12881"/>
                  <a:pt x="23956" y="13022"/>
                </a:cubicBezTo>
                <a:cubicBezTo>
                  <a:pt x="23991" y="13022"/>
                  <a:pt x="24027" y="13058"/>
                  <a:pt x="24106" y="13058"/>
                </a:cubicBezTo>
                <a:cubicBezTo>
                  <a:pt x="23886" y="13137"/>
                  <a:pt x="23701" y="13207"/>
                  <a:pt x="23516" y="13278"/>
                </a:cubicBezTo>
                <a:cubicBezTo>
                  <a:pt x="22961" y="13137"/>
                  <a:pt x="22451" y="13022"/>
                  <a:pt x="21905" y="12952"/>
                </a:cubicBezTo>
                <a:cubicBezTo>
                  <a:pt x="22125" y="12837"/>
                  <a:pt x="22345" y="12732"/>
                  <a:pt x="22521" y="12661"/>
                </a:cubicBezTo>
                <a:close/>
                <a:moveTo>
                  <a:pt x="9615" y="12327"/>
                </a:moveTo>
                <a:cubicBezTo>
                  <a:pt x="9755" y="12362"/>
                  <a:pt x="9940" y="12397"/>
                  <a:pt x="10090" y="12397"/>
                </a:cubicBezTo>
                <a:cubicBezTo>
                  <a:pt x="10460" y="12512"/>
                  <a:pt x="10856" y="12582"/>
                  <a:pt x="11226" y="12661"/>
                </a:cubicBezTo>
                <a:cubicBezTo>
                  <a:pt x="11340" y="12697"/>
                  <a:pt x="11446" y="12697"/>
                  <a:pt x="11516" y="12732"/>
                </a:cubicBezTo>
                <a:cubicBezTo>
                  <a:pt x="11120" y="12917"/>
                  <a:pt x="10680" y="13137"/>
                  <a:pt x="10275" y="13322"/>
                </a:cubicBezTo>
                <a:cubicBezTo>
                  <a:pt x="10020" y="13278"/>
                  <a:pt x="9720" y="13207"/>
                  <a:pt x="9465" y="13172"/>
                </a:cubicBezTo>
                <a:cubicBezTo>
                  <a:pt x="9095" y="13058"/>
                  <a:pt x="8699" y="12987"/>
                  <a:pt x="8294" y="12917"/>
                </a:cubicBezTo>
                <a:cubicBezTo>
                  <a:pt x="8734" y="12732"/>
                  <a:pt x="9174" y="12512"/>
                  <a:pt x="9615" y="12327"/>
                </a:cubicBezTo>
                <a:close/>
                <a:moveTo>
                  <a:pt x="25682" y="13137"/>
                </a:moveTo>
                <a:cubicBezTo>
                  <a:pt x="25788" y="13207"/>
                  <a:pt x="25937" y="13242"/>
                  <a:pt x="26043" y="13322"/>
                </a:cubicBezTo>
                <a:cubicBezTo>
                  <a:pt x="25902" y="13278"/>
                  <a:pt x="25788" y="13207"/>
                  <a:pt x="25682" y="13137"/>
                </a:cubicBezTo>
                <a:close/>
                <a:moveTo>
                  <a:pt x="62139" y="11041"/>
                </a:moveTo>
                <a:cubicBezTo>
                  <a:pt x="62183" y="11517"/>
                  <a:pt x="62218" y="12036"/>
                  <a:pt x="62253" y="12582"/>
                </a:cubicBezTo>
                <a:cubicBezTo>
                  <a:pt x="61813" y="12767"/>
                  <a:pt x="61373" y="13022"/>
                  <a:pt x="60968" y="13322"/>
                </a:cubicBezTo>
                <a:cubicBezTo>
                  <a:pt x="60898" y="12837"/>
                  <a:pt x="60862" y="12362"/>
                  <a:pt x="60818" y="11887"/>
                </a:cubicBezTo>
                <a:cubicBezTo>
                  <a:pt x="61259" y="11561"/>
                  <a:pt x="61699" y="11297"/>
                  <a:pt x="62139" y="11041"/>
                </a:cubicBezTo>
                <a:close/>
                <a:moveTo>
                  <a:pt x="67386" y="11517"/>
                </a:moveTo>
                <a:cubicBezTo>
                  <a:pt x="67421" y="12107"/>
                  <a:pt x="67421" y="12661"/>
                  <a:pt x="67501" y="13172"/>
                </a:cubicBezTo>
                <a:cubicBezTo>
                  <a:pt x="66761" y="13207"/>
                  <a:pt x="66145" y="13242"/>
                  <a:pt x="65520" y="13322"/>
                </a:cubicBezTo>
                <a:cubicBezTo>
                  <a:pt x="65485" y="12802"/>
                  <a:pt x="65440" y="12256"/>
                  <a:pt x="65440" y="11667"/>
                </a:cubicBezTo>
                <a:cubicBezTo>
                  <a:pt x="66066" y="11561"/>
                  <a:pt x="66691" y="11517"/>
                  <a:pt x="67386" y="11517"/>
                </a:cubicBezTo>
                <a:close/>
                <a:moveTo>
                  <a:pt x="14897" y="12397"/>
                </a:moveTo>
                <a:cubicBezTo>
                  <a:pt x="15478" y="12512"/>
                  <a:pt x="16068" y="12582"/>
                  <a:pt x="16658" y="12617"/>
                </a:cubicBezTo>
                <a:cubicBezTo>
                  <a:pt x="16253" y="12881"/>
                  <a:pt x="15813" y="13137"/>
                  <a:pt x="15372" y="13357"/>
                </a:cubicBezTo>
                <a:cubicBezTo>
                  <a:pt x="14783" y="13278"/>
                  <a:pt x="14201" y="13207"/>
                  <a:pt x="13612" y="13102"/>
                </a:cubicBezTo>
                <a:cubicBezTo>
                  <a:pt x="14052" y="12837"/>
                  <a:pt x="14457" y="12617"/>
                  <a:pt x="14897" y="12397"/>
                </a:cubicBezTo>
                <a:close/>
                <a:moveTo>
                  <a:pt x="73549" y="11156"/>
                </a:moveTo>
                <a:lnTo>
                  <a:pt x="73549" y="11156"/>
                </a:lnTo>
                <a:cubicBezTo>
                  <a:pt x="73699" y="11262"/>
                  <a:pt x="73848" y="11341"/>
                  <a:pt x="73989" y="11411"/>
                </a:cubicBezTo>
                <a:cubicBezTo>
                  <a:pt x="74394" y="11631"/>
                  <a:pt x="74764" y="11887"/>
                  <a:pt x="75125" y="12177"/>
                </a:cubicBezTo>
                <a:cubicBezTo>
                  <a:pt x="75239" y="12617"/>
                  <a:pt x="75345" y="13022"/>
                  <a:pt x="75459" y="13427"/>
                </a:cubicBezTo>
                <a:cubicBezTo>
                  <a:pt x="75204" y="13242"/>
                  <a:pt x="74905" y="13058"/>
                  <a:pt x="74614" y="12917"/>
                </a:cubicBezTo>
                <a:cubicBezTo>
                  <a:pt x="74324" y="12802"/>
                  <a:pt x="74068" y="12661"/>
                  <a:pt x="73769" y="12547"/>
                </a:cubicBezTo>
                <a:cubicBezTo>
                  <a:pt x="73699" y="12107"/>
                  <a:pt x="73584" y="11667"/>
                  <a:pt x="73549" y="11156"/>
                </a:cubicBezTo>
                <a:close/>
                <a:moveTo>
                  <a:pt x="75829" y="10786"/>
                </a:moveTo>
                <a:cubicBezTo>
                  <a:pt x="75900" y="10936"/>
                  <a:pt x="76005" y="11041"/>
                  <a:pt x="76120" y="11191"/>
                </a:cubicBezTo>
                <a:cubicBezTo>
                  <a:pt x="76375" y="11561"/>
                  <a:pt x="76630" y="11887"/>
                  <a:pt x="76930" y="12256"/>
                </a:cubicBezTo>
                <a:cubicBezTo>
                  <a:pt x="77035" y="12661"/>
                  <a:pt x="77185" y="13022"/>
                  <a:pt x="77326" y="13427"/>
                </a:cubicBezTo>
                <a:cubicBezTo>
                  <a:pt x="77071" y="13137"/>
                  <a:pt x="76815" y="12837"/>
                  <a:pt x="76560" y="12547"/>
                </a:cubicBezTo>
                <a:cubicBezTo>
                  <a:pt x="76375" y="12362"/>
                  <a:pt x="76190" y="12142"/>
                  <a:pt x="76005" y="11922"/>
                </a:cubicBezTo>
                <a:cubicBezTo>
                  <a:pt x="75900" y="11561"/>
                  <a:pt x="75864" y="11156"/>
                  <a:pt x="75829" y="10786"/>
                </a:cubicBezTo>
                <a:close/>
                <a:moveTo>
                  <a:pt x="78206" y="11341"/>
                </a:moveTo>
                <a:cubicBezTo>
                  <a:pt x="78646" y="11702"/>
                  <a:pt x="79166" y="12036"/>
                  <a:pt x="79712" y="12327"/>
                </a:cubicBezTo>
                <a:cubicBezTo>
                  <a:pt x="79676" y="12697"/>
                  <a:pt x="79676" y="13058"/>
                  <a:pt x="79747" y="13427"/>
                </a:cubicBezTo>
                <a:cubicBezTo>
                  <a:pt x="79131" y="13137"/>
                  <a:pt x="78611" y="12767"/>
                  <a:pt x="78136" y="12397"/>
                </a:cubicBezTo>
                <a:cubicBezTo>
                  <a:pt x="78101" y="12036"/>
                  <a:pt x="78136" y="11667"/>
                  <a:pt x="78206" y="11341"/>
                </a:cubicBezTo>
                <a:close/>
                <a:moveTo>
                  <a:pt x="25682" y="12582"/>
                </a:moveTo>
                <a:cubicBezTo>
                  <a:pt x="25902" y="12881"/>
                  <a:pt x="26122" y="13172"/>
                  <a:pt x="26377" y="13463"/>
                </a:cubicBezTo>
                <a:cubicBezTo>
                  <a:pt x="26342" y="13427"/>
                  <a:pt x="26263" y="13392"/>
                  <a:pt x="26192" y="13357"/>
                </a:cubicBezTo>
                <a:cubicBezTo>
                  <a:pt x="25902" y="13102"/>
                  <a:pt x="25647" y="12837"/>
                  <a:pt x="25382" y="12582"/>
                </a:cubicBezTo>
                <a:close/>
                <a:moveTo>
                  <a:pt x="26703" y="11341"/>
                </a:moveTo>
                <a:cubicBezTo>
                  <a:pt x="26888" y="11702"/>
                  <a:pt x="27073" y="12036"/>
                  <a:pt x="27363" y="12362"/>
                </a:cubicBezTo>
                <a:cubicBezTo>
                  <a:pt x="27443" y="12512"/>
                  <a:pt x="27583" y="12617"/>
                  <a:pt x="27698" y="12767"/>
                </a:cubicBezTo>
                <a:cubicBezTo>
                  <a:pt x="27548" y="13058"/>
                  <a:pt x="27443" y="13278"/>
                  <a:pt x="27363" y="13463"/>
                </a:cubicBezTo>
                <a:cubicBezTo>
                  <a:pt x="27223" y="13322"/>
                  <a:pt x="27108" y="13207"/>
                  <a:pt x="27038" y="13102"/>
                </a:cubicBezTo>
                <a:cubicBezTo>
                  <a:pt x="26747" y="12767"/>
                  <a:pt x="26527" y="12397"/>
                  <a:pt x="26342" y="12036"/>
                </a:cubicBezTo>
                <a:cubicBezTo>
                  <a:pt x="26448" y="11851"/>
                  <a:pt x="26562" y="11631"/>
                  <a:pt x="26703" y="11341"/>
                </a:cubicBezTo>
                <a:close/>
                <a:moveTo>
                  <a:pt x="69702" y="11631"/>
                </a:moveTo>
                <a:lnTo>
                  <a:pt x="69702" y="11631"/>
                </a:lnTo>
                <a:cubicBezTo>
                  <a:pt x="70397" y="11702"/>
                  <a:pt x="71057" y="11816"/>
                  <a:pt x="71718" y="11957"/>
                </a:cubicBezTo>
                <a:cubicBezTo>
                  <a:pt x="71788" y="12512"/>
                  <a:pt x="71867" y="13022"/>
                  <a:pt x="71938" y="13463"/>
                </a:cubicBezTo>
                <a:cubicBezTo>
                  <a:pt x="71278" y="13357"/>
                  <a:pt x="70582" y="13278"/>
                  <a:pt x="69842" y="13207"/>
                </a:cubicBezTo>
                <a:cubicBezTo>
                  <a:pt x="69772" y="12732"/>
                  <a:pt x="69737" y="12177"/>
                  <a:pt x="69702" y="11631"/>
                </a:cubicBezTo>
                <a:close/>
                <a:moveTo>
                  <a:pt x="16763" y="12661"/>
                </a:moveTo>
                <a:cubicBezTo>
                  <a:pt x="17133" y="12697"/>
                  <a:pt x="17459" y="12697"/>
                  <a:pt x="17793" y="12732"/>
                </a:cubicBezTo>
                <a:lnTo>
                  <a:pt x="18419" y="12732"/>
                </a:lnTo>
                <a:cubicBezTo>
                  <a:pt x="17978" y="12987"/>
                  <a:pt x="17538" y="13242"/>
                  <a:pt x="17133" y="13542"/>
                </a:cubicBezTo>
                <a:cubicBezTo>
                  <a:pt x="16799" y="13498"/>
                  <a:pt x="16473" y="13498"/>
                  <a:pt x="16182" y="13463"/>
                </a:cubicBezTo>
                <a:cubicBezTo>
                  <a:pt x="15918" y="13427"/>
                  <a:pt x="15698" y="13427"/>
                  <a:pt x="15478" y="13392"/>
                </a:cubicBezTo>
                <a:cubicBezTo>
                  <a:pt x="15918" y="13137"/>
                  <a:pt x="16323" y="12881"/>
                  <a:pt x="16763" y="12661"/>
                </a:cubicBezTo>
                <a:close/>
                <a:moveTo>
                  <a:pt x="5433" y="12441"/>
                </a:moveTo>
                <a:cubicBezTo>
                  <a:pt x="6348" y="12582"/>
                  <a:pt x="7229" y="12767"/>
                  <a:pt x="8074" y="12952"/>
                </a:cubicBezTo>
                <a:cubicBezTo>
                  <a:pt x="7598" y="13137"/>
                  <a:pt x="7114" y="13357"/>
                  <a:pt x="6639" y="13577"/>
                </a:cubicBezTo>
                <a:cubicBezTo>
                  <a:pt x="5758" y="13357"/>
                  <a:pt x="4878" y="13207"/>
                  <a:pt x="3962" y="13022"/>
                </a:cubicBezTo>
                <a:cubicBezTo>
                  <a:pt x="4438" y="12837"/>
                  <a:pt x="4957" y="12661"/>
                  <a:pt x="5433" y="12441"/>
                </a:cubicBezTo>
                <a:close/>
                <a:moveTo>
                  <a:pt x="58107" y="11121"/>
                </a:moveTo>
                <a:cubicBezTo>
                  <a:pt x="58107" y="11631"/>
                  <a:pt x="58142" y="12142"/>
                  <a:pt x="58177" y="12661"/>
                </a:cubicBezTo>
                <a:cubicBezTo>
                  <a:pt x="57816" y="12987"/>
                  <a:pt x="57411" y="13278"/>
                  <a:pt x="57042" y="13577"/>
                </a:cubicBezTo>
                <a:cubicBezTo>
                  <a:pt x="56971" y="13058"/>
                  <a:pt x="56971" y="12547"/>
                  <a:pt x="56971" y="12071"/>
                </a:cubicBezTo>
                <a:cubicBezTo>
                  <a:pt x="57341" y="11781"/>
                  <a:pt x="57737" y="11446"/>
                  <a:pt x="58107" y="11121"/>
                </a:cubicBezTo>
                <a:close/>
                <a:moveTo>
                  <a:pt x="18824" y="12767"/>
                </a:moveTo>
                <a:cubicBezTo>
                  <a:pt x="19264" y="12767"/>
                  <a:pt x="19704" y="12802"/>
                  <a:pt x="20144" y="12802"/>
                </a:cubicBezTo>
                <a:cubicBezTo>
                  <a:pt x="19704" y="13058"/>
                  <a:pt x="19264" y="13357"/>
                  <a:pt x="18859" y="13647"/>
                </a:cubicBezTo>
                <a:cubicBezTo>
                  <a:pt x="18454" y="13612"/>
                  <a:pt x="18014" y="13612"/>
                  <a:pt x="17573" y="13577"/>
                </a:cubicBezTo>
                <a:cubicBezTo>
                  <a:pt x="17459" y="13577"/>
                  <a:pt x="17353" y="13542"/>
                  <a:pt x="17239" y="13542"/>
                </a:cubicBezTo>
                <a:cubicBezTo>
                  <a:pt x="17644" y="13278"/>
                  <a:pt x="18084" y="12987"/>
                  <a:pt x="18524" y="12767"/>
                </a:cubicBezTo>
                <a:close/>
                <a:moveTo>
                  <a:pt x="65370" y="11667"/>
                </a:moveTo>
                <a:cubicBezTo>
                  <a:pt x="65405" y="12256"/>
                  <a:pt x="65440" y="12802"/>
                  <a:pt x="65485" y="13357"/>
                </a:cubicBezTo>
                <a:cubicBezTo>
                  <a:pt x="64965" y="13427"/>
                  <a:pt x="64454" y="13498"/>
                  <a:pt x="63979" y="13647"/>
                </a:cubicBezTo>
                <a:cubicBezTo>
                  <a:pt x="63944" y="13102"/>
                  <a:pt x="63900" y="12547"/>
                  <a:pt x="63865" y="12001"/>
                </a:cubicBezTo>
                <a:cubicBezTo>
                  <a:pt x="64340" y="11851"/>
                  <a:pt x="64859" y="11737"/>
                  <a:pt x="65370" y="11667"/>
                </a:cubicBezTo>
                <a:close/>
                <a:moveTo>
                  <a:pt x="76780" y="11041"/>
                </a:moveTo>
                <a:cubicBezTo>
                  <a:pt x="77150" y="11517"/>
                  <a:pt x="77511" y="11957"/>
                  <a:pt x="77986" y="12327"/>
                </a:cubicBezTo>
                <a:cubicBezTo>
                  <a:pt x="78030" y="12362"/>
                  <a:pt x="78065" y="12397"/>
                  <a:pt x="78101" y="12441"/>
                </a:cubicBezTo>
                <a:cubicBezTo>
                  <a:pt x="78136" y="12837"/>
                  <a:pt x="78250" y="13242"/>
                  <a:pt x="78391" y="13647"/>
                </a:cubicBezTo>
                <a:cubicBezTo>
                  <a:pt x="77845" y="13207"/>
                  <a:pt x="77405" y="12732"/>
                  <a:pt x="76965" y="12221"/>
                </a:cubicBezTo>
                <a:cubicBezTo>
                  <a:pt x="76850" y="11816"/>
                  <a:pt x="76815" y="11411"/>
                  <a:pt x="76780" y="11041"/>
                </a:cubicBezTo>
                <a:close/>
                <a:moveTo>
                  <a:pt x="81877" y="12142"/>
                </a:moveTo>
                <a:cubicBezTo>
                  <a:pt x="82432" y="12362"/>
                  <a:pt x="83013" y="12547"/>
                  <a:pt x="83638" y="12732"/>
                </a:cubicBezTo>
                <a:cubicBezTo>
                  <a:pt x="83533" y="13022"/>
                  <a:pt x="83418" y="13357"/>
                  <a:pt x="83383" y="13683"/>
                </a:cubicBezTo>
                <a:cubicBezTo>
                  <a:pt x="82758" y="13498"/>
                  <a:pt x="82133" y="13322"/>
                  <a:pt x="81552" y="13102"/>
                </a:cubicBezTo>
                <a:cubicBezTo>
                  <a:pt x="81587" y="12767"/>
                  <a:pt x="81693" y="12441"/>
                  <a:pt x="81877" y="12142"/>
                </a:cubicBezTo>
                <a:close/>
                <a:moveTo>
                  <a:pt x="26307" y="12071"/>
                </a:moveTo>
                <a:cubicBezTo>
                  <a:pt x="26483" y="12441"/>
                  <a:pt x="26703" y="12802"/>
                  <a:pt x="26967" y="13137"/>
                </a:cubicBezTo>
                <a:cubicBezTo>
                  <a:pt x="27073" y="13242"/>
                  <a:pt x="27187" y="13392"/>
                  <a:pt x="27328" y="13498"/>
                </a:cubicBezTo>
                <a:cubicBezTo>
                  <a:pt x="27223" y="13647"/>
                  <a:pt x="27108" y="13718"/>
                  <a:pt x="27038" y="13718"/>
                </a:cubicBezTo>
                <a:cubicBezTo>
                  <a:pt x="26923" y="13647"/>
                  <a:pt x="26853" y="13577"/>
                  <a:pt x="26782" y="13498"/>
                </a:cubicBezTo>
                <a:cubicBezTo>
                  <a:pt x="26483" y="13172"/>
                  <a:pt x="26228" y="12802"/>
                  <a:pt x="26008" y="12441"/>
                </a:cubicBezTo>
                <a:cubicBezTo>
                  <a:pt x="26087" y="12362"/>
                  <a:pt x="26192" y="12256"/>
                  <a:pt x="26307" y="12071"/>
                </a:cubicBezTo>
                <a:close/>
                <a:moveTo>
                  <a:pt x="52279" y="12177"/>
                </a:moveTo>
                <a:lnTo>
                  <a:pt x="52279" y="12177"/>
                </a:lnTo>
                <a:cubicBezTo>
                  <a:pt x="52199" y="12362"/>
                  <a:pt x="52129" y="12582"/>
                  <a:pt x="52094" y="12802"/>
                </a:cubicBezTo>
                <a:cubicBezTo>
                  <a:pt x="51539" y="13137"/>
                  <a:pt x="50993" y="13427"/>
                  <a:pt x="50439" y="13718"/>
                </a:cubicBezTo>
                <a:cubicBezTo>
                  <a:pt x="50518" y="13498"/>
                  <a:pt x="50588" y="13322"/>
                  <a:pt x="50659" y="13102"/>
                </a:cubicBezTo>
                <a:cubicBezTo>
                  <a:pt x="51213" y="12802"/>
                  <a:pt x="51724" y="12476"/>
                  <a:pt x="52279" y="12177"/>
                </a:cubicBezTo>
                <a:close/>
                <a:moveTo>
                  <a:pt x="25972" y="12476"/>
                </a:moveTo>
                <a:cubicBezTo>
                  <a:pt x="26192" y="12837"/>
                  <a:pt x="26448" y="13207"/>
                  <a:pt x="26747" y="13542"/>
                </a:cubicBezTo>
                <a:cubicBezTo>
                  <a:pt x="26818" y="13612"/>
                  <a:pt x="26888" y="13683"/>
                  <a:pt x="26967" y="13762"/>
                </a:cubicBezTo>
                <a:lnTo>
                  <a:pt x="26888" y="13762"/>
                </a:lnTo>
                <a:cubicBezTo>
                  <a:pt x="26782" y="13683"/>
                  <a:pt x="26668" y="13612"/>
                  <a:pt x="26562" y="13542"/>
                </a:cubicBezTo>
                <a:cubicBezTo>
                  <a:pt x="26263" y="13242"/>
                  <a:pt x="26008" y="12917"/>
                  <a:pt x="25752" y="12582"/>
                </a:cubicBezTo>
                <a:cubicBezTo>
                  <a:pt x="25823" y="12547"/>
                  <a:pt x="25902" y="12512"/>
                  <a:pt x="25972" y="12476"/>
                </a:cubicBezTo>
                <a:close/>
                <a:moveTo>
                  <a:pt x="53775" y="11851"/>
                </a:moveTo>
                <a:lnTo>
                  <a:pt x="53775" y="11851"/>
                </a:lnTo>
                <a:cubicBezTo>
                  <a:pt x="53705" y="12177"/>
                  <a:pt x="53670" y="12512"/>
                  <a:pt x="53634" y="12837"/>
                </a:cubicBezTo>
                <a:cubicBezTo>
                  <a:pt x="53080" y="13172"/>
                  <a:pt x="52534" y="13463"/>
                  <a:pt x="51979" y="13762"/>
                </a:cubicBezTo>
                <a:cubicBezTo>
                  <a:pt x="52014" y="13427"/>
                  <a:pt x="52058" y="13137"/>
                  <a:pt x="52129" y="12837"/>
                </a:cubicBezTo>
                <a:lnTo>
                  <a:pt x="53775" y="11851"/>
                </a:lnTo>
                <a:close/>
                <a:moveTo>
                  <a:pt x="11631" y="12732"/>
                </a:moveTo>
                <a:cubicBezTo>
                  <a:pt x="12221" y="12881"/>
                  <a:pt x="12802" y="12987"/>
                  <a:pt x="13427" y="13102"/>
                </a:cubicBezTo>
                <a:cubicBezTo>
                  <a:pt x="12987" y="13357"/>
                  <a:pt x="12582" y="13577"/>
                  <a:pt x="12177" y="13797"/>
                </a:cubicBezTo>
                <a:cubicBezTo>
                  <a:pt x="12000" y="13762"/>
                  <a:pt x="11851" y="13718"/>
                  <a:pt x="11701" y="13683"/>
                </a:cubicBezTo>
                <a:cubicBezTo>
                  <a:pt x="11261" y="13577"/>
                  <a:pt x="10821" y="13463"/>
                  <a:pt x="10345" y="13357"/>
                </a:cubicBezTo>
                <a:cubicBezTo>
                  <a:pt x="10786" y="13137"/>
                  <a:pt x="11191" y="12952"/>
                  <a:pt x="11631" y="12732"/>
                </a:cubicBezTo>
                <a:close/>
                <a:moveTo>
                  <a:pt x="20250" y="12837"/>
                </a:moveTo>
                <a:cubicBezTo>
                  <a:pt x="20725" y="12837"/>
                  <a:pt x="21245" y="12917"/>
                  <a:pt x="21720" y="12952"/>
                </a:cubicBezTo>
                <a:cubicBezTo>
                  <a:pt x="21280" y="13207"/>
                  <a:pt x="20840" y="13498"/>
                  <a:pt x="20470" y="13832"/>
                </a:cubicBezTo>
                <a:cubicBezTo>
                  <a:pt x="19959" y="13762"/>
                  <a:pt x="19440" y="13718"/>
                  <a:pt x="18964" y="13683"/>
                </a:cubicBezTo>
                <a:cubicBezTo>
                  <a:pt x="19369" y="13357"/>
                  <a:pt x="19810" y="13058"/>
                  <a:pt x="20250" y="12837"/>
                </a:cubicBezTo>
                <a:close/>
                <a:moveTo>
                  <a:pt x="27002" y="13797"/>
                </a:moveTo>
                <a:cubicBezTo>
                  <a:pt x="27002" y="13797"/>
                  <a:pt x="27038" y="13797"/>
                  <a:pt x="27038" y="13832"/>
                </a:cubicBezTo>
                <a:lnTo>
                  <a:pt x="27002" y="13797"/>
                </a:lnTo>
                <a:close/>
                <a:moveTo>
                  <a:pt x="24942" y="12987"/>
                </a:moveTo>
                <a:cubicBezTo>
                  <a:pt x="25057" y="12987"/>
                  <a:pt x="25162" y="13022"/>
                  <a:pt x="25277" y="13022"/>
                </a:cubicBezTo>
                <a:cubicBezTo>
                  <a:pt x="25682" y="13207"/>
                  <a:pt x="26087" y="13427"/>
                  <a:pt x="26448" y="13612"/>
                </a:cubicBezTo>
                <a:lnTo>
                  <a:pt x="26483" y="13647"/>
                </a:lnTo>
                <a:cubicBezTo>
                  <a:pt x="26597" y="13718"/>
                  <a:pt x="26703" y="13797"/>
                  <a:pt x="26818" y="13867"/>
                </a:cubicBezTo>
                <a:lnTo>
                  <a:pt x="26703" y="13867"/>
                </a:lnTo>
                <a:cubicBezTo>
                  <a:pt x="26122" y="13542"/>
                  <a:pt x="25532" y="13242"/>
                  <a:pt x="24942" y="12987"/>
                </a:cubicBezTo>
                <a:close/>
                <a:moveTo>
                  <a:pt x="24766" y="12987"/>
                </a:moveTo>
                <a:cubicBezTo>
                  <a:pt x="25382" y="13242"/>
                  <a:pt x="26008" y="13542"/>
                  <a:pt x="26562" y="13867"/>
                </a:cubicBezTo>
                <a:cubicBezTo>
                  <a:pt x="26448" y="13867"/>
                  <a:pt x="26307" y="13867"/>
                  <a:pt x="26157" y="13903"/>
                </a:cubicBezTo>
                <a:cubicBezTo>
                  <a:pt x="25567" y="13577"/>
                  <a:pt x="24942" y="13278"/>
                  <a:pt x="24282" y="13058"/>
                </a:cubicBezTo>
                <a:cubicBezTo>
                  <a:pt x="24432" y="13022"/>
                  <a:pt x="24617" y="13022"/>
                  <a:pt x="24766" y="12987"/>
                </a:cubicBezTo>
                <a:close/>
                <a:moveTo>
                  <a:pt x="59427" y="11596"/>
                </a:moveTo>
                <a:cubicBezTo>
                  <a:pt x="59463" y="12001"/>
                  <a:pt x="59498" y="12441"/>
                  <a:pt x="59542" y="12837"/>
                </a:cubicBezTo>
                <a:cubicBezTo>
                  <a:pt x="59322" y="13022"/>
                  <a:pt x="59102" y="13207"/>
                  <a:pt x="58917" y="13427"/>
                </a:cubicBezTo>
                <a:cubicBezTo>
                  <a:pt x="58732" y="13612"/>
                  <a:pt x="58547" y="13762"/>
                  <a:pt x="58362" y="13903"/>
                </a:cubicBezTo>
                <a:cubicBezTo>
                  <a:pt x="58292" y="13498"/>
                  <a:pt x="58256" y="13102"/>
                  <a:pt x="58221" y="12697"/>
                </a:cubicBezTo>
                <a:cubicBezTo>
                  <a:pt x="58362" y="12547"/>
                  <a:pt x="58512" y="12441"/>
                  <a:pt x="58661" y="12292"/>
                </a:cubicBezTo>
                <a:cubicBezTo>
                  <a:pt x="58917" y="12071"/>
                  <a:pt x="59172" y="11816"/>
                  <a:pt x="59427" y="11596"/>
                </a:cubicBezTo>
                <a:close/>
                <a:moveTo>
                  <a:pt x="71788" y="11957"/>
                </a:moveTo>
                <a:lnTo>
                  <a:pt x="71788" y="11957"/>
                </a:lnTo>
                <a:cubicBezTo>
                  <a:pt x="72448" y="12142"/>
                  <a:pt x="73109" y="12362"/>
                  <a:pt x="73734" y="12582"/>
                </a:cubicBezTo>
                <a:cubicBezTo>
                  <a:pt x="73804" y="13102"/>
                  <a:pt x="73954" y="13542"/>
                  <a:pt x="74068" y="13982"/>
                </a:cubicBezTo>
                <a:cubicBezTo>
                  <a:pt x="73408" y="13762"/>
                  <a:pt x="72704" y="13612"/>
                  <a:pt x="72008" y="13463"/>
                </a:cubicBezTo>
                <a:cubicBezTo>
                  <a:pt x="71938" y="13022"/>
                  <a:pt x="71867" y="12512"/>
                  <a:pt x="71788" y="11957"/>
                </a:cubicBezTo>
                <a:close/>
                <a:moveTo>
                  <a:pt x="26888" y="13938"/>
                </a:moveTo>
                <a:cubicBezTo>
                  <a:pt x="26936" y="13965"/>
                  <a:pt x="26968" y="14001"/>
                  <a:pt x="27001" y="14033"/>
                </a:cubicBezTo>
                <a:lnTo>
                  <a:pt x="27001" y="14033"/>
                </a:lnTo>
                <a:cubicBezTo>
                  <a:pt x="26938" y="13996"/>
                  <a:pt x="26867" y="13969"/>
                  <a:pt x="26818" y="13938"/>
                </a:cubicBezTo>
                <a:close/>
                <a:moveTo>
                  <a:pt x="8180" y="12952"/>
                </a:moveTo>
                <a:cubicBezTo>
                  <a:pt x="8620" y="13022"/>
                  <a:pt x="9060" y="13137"/>
                  <a:pt x="9465" y="13207"/>
                </a:cubicBezTo>
                <a:cubicBezTo>
                  <a:pt x="9720" y="13242"/>
                  <a:pt x="9940" y="13322"/>
                  <a:pt x="10196" y="13357"/>
                </a:cubicBezTo>
                <a:cubicBezTo>
                  <a:pt x="9685" y="13612"/>
                  <a:pt x="9245" y="13832"/>
                  <a:pt x="8769" y="14052"/>
                </a:cubicBezTo>
                <a:cubicBezTo>
                  <a:pt x="8435" y="13938"/>
                  <a:pt x="8109" y="13867"/>
                  <a:pt x="7739" y="13797"/>
                </a:cubicBezTo>
                <a:cubicBezTo>
                  <a:pt x="7414" y="13718"/>
                  <a:pt x="7079" y="13647"/>
                  <a:pt x="6753" y="13577"/>
                </a:cubicBezTo>
                <a:cubicBezTo>
                  <a:pt x="7229" y="13357"/>
                  <a:pt x="7704" y="13172"/>
                  <a:pt x="8180" y="12952"/>
                </a:cubicBezTo>
                <a:close/>
                <a:moveTo>
                  <a:pt x="55430" y="11816"/>
                </a:moveTo>
                <a:lnTo>
                  <a:pt x="55430" y="11816"/>
                </a:lnTo>
                <a:cubicBezTo>
                  <a:pt x="55395" y="12221"/>
                  <a:pt x="55360" y="12617"/>
                  <a:pt x="55395" y="13058"/>
                </a:cubicBezTo>
                <a:cubicBezTo>
                  <a:pt x="54805" y="13392"/>
                  <a:pt x="54215" y="13718"/>
                  <a:pt x="53634" y="14052"/>
                </a:cubicBezTo>
                <a:cubicBezTo>
                  <a:pt x="53634" y="13647"/>
                  <a:pt x="53634" y="13278"/>
                  <a:pt x="53705" y="12881"/>
                </a:cubicBezTo>
                <a:cubicBezTo>
                  <a:pt x="54295" y="12547"/>
                  <a:pt x="54841" y="12177"/>
                  <a:pt x="55430" y="11816"/>
                </a:cubicBezTo>
                <a:close/>
                <a:moveTo>
                  <a:pt x="24176" y="13102"/>
                </a:moveTo>
                <a:cubicBezTo>
                  <a:pt x="24837" y="13322"/>
                  <a:pt x="25462" y="13612"/>
                  <a:pt x="26043" y="13938"/>
                </a:cubicBezTo>
                <a:lnTo>
                  <a:pt x="26008" y="13938"/>
                </a:lnTo>
                <a:cubicBezTo>
                  <a:pt x="25823" y="13982"/>
                  <a:pt x="25647" y="14052"/>
                  <a:pt x="25497" y="14123"/>
                </a:cubicBezTo>
                <a:cubicBezTo>
                  <a:pt x="24907" y="13797"/>
                  <a:pt x="24247" y="13542"/>
                  <a:pt x="23586" y="13322"/>
                </a:cubicBezTo>
                <a:cubicBezTo>
                  <a:pt x="23771" y="13207"/>
                  <a:pt x="23991" y="13137"/>
                  <a:pt x="24176" y="13102"/>
                </a:cubicBezTo>
                <a:close/>
                <a:moveTo>
                  <a:pt x="60748" y="11922"/>
                </a:moveTo>
                <a:cubicBezTo>
                  <a:pt x="60783" y="12397"/>
                  <a:pt x="60862" y="12881"/>
                  <a:pt x="60898" y="13357"/>
                </a:cubicBezTo>
                <a:cubicBezTo>
                  <a:pt x="60528" y="13577"/>
                  <a:pt x="60123" y="13867"/>
                  <a:pt x="59762" y="14158"/>
                </a:cubicBezTo>
                <a:cubicBezTo>
                  <a:pt x="59683" y="13762"/>
                  <a:pt x="59647" y="13322"/>
                  <a:pt x="59577" y="12881"/>
                </a:cubicBezTo>
                <a:cubicBezTo>
                  <a:pt x="59982" y="12512"/>
                  <a:pt x="60378" y="12221"/>
                  <a:pt x="60748" y="11922"/>
                </a:cubicBezTo>
                <a:close/>
                <a:moveTo>
                  <a:pt x="63794" y="12036"/>
                </a:moveTo>
                <a:cubicBezTo>
                  <a:pt x="63829" y="12547"/>
                  <a:pt x="63865" y="13102"/>
                  <a:pt x="63944" y="13647"/>
                </a:cubicBezTo>
                <a:cubicBezTo>
                  <a:pt x="63424" y="13797"/>
                  <a:pt x="62949" y="13982"/>
                  <a:pt x="62474" y="14158"/>
                </a:cubicBezTo>
                <a:cubicBezTo>
                  <a:pt x="62438" y="13647"/>
                  <a:pt x="62359" y="13102"/>
                  <a:pt x="62324" y="12582"/>
                </a:cubicBezTo>
                <a:cubicBezTo>
                  <a:pt x="62799" y="12362"/>
                  <a:pt x="63284" y="12177"/>
                  <a:pt x="63794" y="12036"/>
                </a:cubicBezTo>
                <a:close/>
                <a:moveTo>
                  <a:pt x="13541" y="13137"/>
                </a:moveTo>
                <a:cubicBezTo>
                  <a:pt x="14122" y="13242"/>
                  <a:pt x="14712" y="13357"/>
                  <a:pt x="15302" y="13427"/>
                </a:cubicBezTo>
                <a:cubicBezTo>
                  <a:pt x="14862" y="13683"/>
                  <a:pt x="14422" y="13938"/>
                  <a:pt x="14017" y="14202"/>
                </a:cubicBezTo>
                <a:cubicBezTo>
                  <a:pt x="13391" y="14088"/>
                  <a:pt x="12802" y="13938"/>
                  <a:pt x="12256" y="13797"/>
                </a:cubicBezTo>
                <a:cubicBezTo>
                  <a:pt x="12661" y="13577"/>
                  <a:pt x="13101" y="13357"/>
                  <a:pt x="13541" y="13137"/>
                </a:cubicBezTo>
                <a:close/>
                <a:moveTo>
                  <a:pt x="3892" y="13058"/>
                </a:moveTo>
                <a:cubicBezTo>
                  <a:pt x="4772" y="13242"/>
                  <a:pt x="5688" y="13427"/>
                  <a:pt x="6568" y="13612"/>
                </a:cubicBezTo>
                <a:cubicBezTo>
                  <a:pt x="6128" y="13797"/>
                  <a:pt x="5723" y="13938"/>
                  <a:pt x="5318" y="14123"/>
                </a:cubicBezTo>
                <a:cubicBezTo>
                  <a:pt x="5248" y="14158"/>
                  <a:pt x="5133" y="14202"/>
                  <a:pt x="5063" y="14237"/>
                </a:cubicBezTo>
                <a:cubicBezTo>
                  <a:pt x="4218" y="14052"/>
                  <a:pt x="3302" y="13867"/>
                  <a:pt x="2351" y="13683"/>
                </a:cubicBezTo>
                <a:cubicBezTo>
                  <a:pt x="2422" y="13647"/>
                  <a:pt x="2536" y="13612"/>
                  <a:pt x="2607" y="13577"/>
                </a:cubicBezTo>
                <a:cubicBezTo>
                  <a:pt x="3012" y="13427"/>
                  <a:pt x="3452" y="13242"/>
                  <a:pt x="3892" y="13058"/>
                </a:cubicBezTo>
                <a:close/>
                <a:moveTo>
                  <a:pt x="21826" y="12987"/>
                </a:moveTo>
                <a:cubicBezTo>
                  <a:pt x="22380" y="13058"/>
                  <a:pt x="22891" y="13172"/>
                  <a:pt x="23446" y="13322"/>
                </a:cubicBezTo>
                <a:cubicBezTo>
                  <a:pt x="23005" y="13577"/>
                  <a:pt x="22600" y="13867"/>
                  <a:pt x="22195" y="14237"/>
                </a:cubicBezTo>
                <a:cubicBezTo>
                  <a:pt x="22081" y="14202"/>
                  <a:pt x="21975" y="14158"/>
                  <a:pt x="21861" y="14123"/>
                </a:cubicBezTo>
                <a:cubicBezTo>
                  <a:pt x="21421" y="14017"/>
                  <a:pt x="20981" y="13938"/>
                  <a:pt x="20540" y="13867"/>
                </a:cubicBezTo>
                <a:cubicBezTo>
                  <a:pt x="20945" y="13542"/>
                  <a:pt x="21350" y="13207"/>
                  <a:pt x="21826" y="12987"/>
                </a:cubicBezTo>
                <a:close/>
                <a:moveTo>
                  <a:pt x="79791" y="12362"/>
                </a:moveTo>
                <a:cubicBezTo>
                  <a:pt x="80302" y="12661"/>
                  <a:pt x="80891" y="12917"/>
                  <a:pt x="81472" y="13137"/>
                </a:cubicBezTo>
                <a:cubicBezTo>
                  <a:pt x="81437" y="13463"/>
                  <a:pt x="81472" y="13832"/>
                  <a:pt x="81508" y="14237"/>
                </a:cubicBezTo>
                <a:cubicBezTo>
                  <a:pt x="80891" y="14017"/>
                  <a:pt x="80302" y="13762"/>
                  <a:pt x="79791" y="13463"/>
                </a:cubicBezTo>
                <a:cubicBezTo>
                  <a:pt x="79747" y="13058"/>
                  <a:pt x="79712" y="12697"/>
                  <a:pt x="79791" y="12362"/>
                </a:cubicBezTo>
                <a:close/>
                <a:moveTo>
                  <a:pt x="75204" y="12221"/>
                </a:moveTo>
                <a:lnTo>
                  <a:pt x="75204" y="12221"/>
                </a:lnTo>
                <a:cubicBezTo>
                  <a:pt x="75609" y="12547"/>
                  <a:pt x="75970" y="12881"/>
                  <a:pt x="76340" y="13242"/>
                </a:cubicBezTo>
                <a:cubicBezTo>
                  <a:pt x="76445" y="13612"/>
                  <a:pt x="76630" y="13982"/>
                  <a:pt x="76780" y="14378"/>
                </a:cubicBezTo>
                <a:cubicBezTo>
                  <a:pt x="76410" y="14052"/>
                  <a:pt x="75970" y="13762"/>
                  <a:pt x="75565" y="13463"/>
                </a:cubicBezTo>
                <a:cubicBezTo>
                  <a:pt x="75424" y="13058"/>
                  <a:pt x="75310" y="12661"/>
                  <a:pt x="75204" y="12221"/>
                </a:cubicBezTo>
                <a:close/>
                <a:moveTo>
                  <a:pt x="27073" y="13982"/>
                </a:moveTo>
                <a:cubicBezTo>
                  <a:pt x="27223" y="14052"/>
                  <a:pt x="27363" y="14158"/>
                  <a:pt x="27478" y="14237"/>
                </a:cubicBezTo>
                <a:cubicBezTo>
                  <a:pt x="27583" y="14308"/>
                  <a:pt x="27663" y="14343"/>
                  <a:pt x="27733" y="14422"/>
                </a:cubicBezTo>
                <a:cubicBezTo>
                  <a:pt x="27513" y="14272"/>
                  <a:pt x="27258" y="14123"/>
                  <a:pt x="27038" y="13982"/>
                </a:cubicBezTo>
                <a:close/>
                <a:moveTo>
                  <a:pt x="15408" y="13427"/>
                </a:moveTo>
                <a:cubicBezTo>
                  <a:pt x="15663" y="13463"/>
                  <a:pt x="15883" y="13498"/>
                  <a:pt x="16138" y="13498"/>
                </a:cubicBezTo>
                <a:cubicBezTo>
                  <a:pt x="16473" y="13542"/>
                  <a:pt x="16763" y="13577"/>
                  <a:pt x="17063" y="13577"/>
                </a:cubicBezTo>
                <a:cubicBezTo>
                  <a:pt x="16623" y="13867"/>
                  <a:pt x="16182" y="14158"/>
                  <a:pt x="15777" y="14493"/>
                </a:cubicBezTo>
                <a:cubicBezTo>
                  <a:pt x="15628" y="14457"/>
                  <a:pt x="15478" y="14457"/>
                  <a:pt x="15337" y="14422"/>
                </a:cubicBezTo>
                <a:cubicBezTo>
                  <a:pt x="14932" y="14378"/>
                  <a:pt x="14492" y="14308"/>
                  <a:pt x="14087" y="14237"/>
                </a:cubicBezTo>
                <a:cubicBezTo>
                  <a:pt x="14527" y="13938"/>
                  <a:pt x="14967" y="13683"/>
                  <a:pt x="15408" y="13427"/>
                </a:cubicBezTo>
                <a:close/>
                <a:moveTo>
                  <a:pt x="56901" y="12107"/>
                </a:moveTo>
                <a:cubicBezTo>
                  <a:pt x="56901" y="12582"/>
                  <a:pt x="56936" y="13102"/>
                  <a:pt x="56971" y="13612"/>
                </a:cubicBezTo>
                <a:cubicBezTo>
                  <a:pt x="56531" y="13938"/>
                  <a:pt x="56020" y="14237"/>
                  <a:pt x="55536" y="14493"/>
                </a:cubicBezTo>
                <a:cubicBezTo>
                  <a:pt x="55501" y="14017"/>
                  <a:pt x="55466" y="13542"/>
                  <a:pt x="55430" y="13102"/>
                </a:cubicBezTo>
                <a:cubicBezTo>
                  <a:pt x="55941" y="12767"/>
                  <a:pt x="56416" y="12441"/>
                  <a:pt x="56901" y="12107"/>
                </a:cubicBezTo>
                <a:close/>
                <a:moveTo>
                  <a:pt x="10275" y="13392"/>
                </a:moveTo>
                <a:cubicBezTo>
                  <a:pt x="10750" y="13498"/>
                  <a:pt x="11226" y="13612"/>
                  <a:pt x="11701" y="13718"/>
                </a:cubicBezTo>
                <a:cubicBezTo>
                  <a:pt x="11816" y="13762"/>
                  <a:pt x="11956" y="13797"/>
                  <a:pt x="12071" y="13832"/>
                </a:cubicBezTo>
                <a:cubicBezTo>
                  <a:pt x="11631" y="14088"/>
                  <a:pt x="11155" y="14308"/>
                  <a:pt x="10715" y="14563"/>
                </a:cubicBezTo>
                <a:cubicBezTo>
                  <a:pt x="10680" y="14563"/>
                  <a:pt x="10601" y="14528"/>
                  <a:pt x="10565" y="14528"/>
                </a:cubicBezTo>
                <a:cubicBezTo>
                  <a:pt x="10020" y="14378"/>
                  <a:pt x="9430" y="14202"/>
                  <a:pt x="8840" y="14052"/>
                </a:cubicBezTo>
                <a:cubicBezTo>
                  <a:pt x="9315" y="13832"/>
                  <a:pt x="9799" y="13612"/>
                  <a:pt x="10275" y="13392"/>
                </a:cubicBezTo>
                <a:close/>
                <a:moveTo>
                  <a:pt x="27733" y="12802"/>
                </a:moveTo>
                <a:cubicBezTo>
                  <a:pt x="28138" y="13242"/>
                  <a:pt x="28614" y="13612"/>
                  <a:pt x="29168" y="13938"/>
                </a:cubicBezTo>
                <a:cubicBezTo>
                  <a:pt x="29089" y="14202"/>
                  <a:pt x="28983" y="14378"/>
                  <a:pt x="28834" y="14598"/>
                </a:cubicBezTo>
                <a:cubicBezTo>
                  <a:pt x="28323" y="14272"/>
                  <a:pt x="27804" y="13903"/>
                  <a:pt x="27407" y="13498"/>
                </a:cubicBezTo>
                <a:cubicBezTo>
                  <a:pt x="27513" y="13322"/>
                  <a:pt x="27627" y="13102"/>
                  <a:pt x="27733" y="12802"/>
                </a:cubicBezTo>
                <a:close/>
                <a:moveTo>
                  <a:pt x="50588" y="13172"/>
                </a:moveTo>
                <a:cubicBezTo>
                  <a:pt x="50518" y="13357"/>
                  <a:pt x="50439" y="13542"/>
                  <a:pt x="50368" y="13762"/>
                </a:cubicBezTo>
                <a:cubicBezTo>
                  <a:pt x="50034" y="13938"/>
                  <a:pt x="49743" y="14123"/>
                  <a:pt x="49417" y="14272"/>
                </a:cubicBezTo>
                <a:cubicBezTo>
                  <a:pt x="49197" y="14422"/>
                  <a:pt x="48933" y="14528"/>
                  <a:pt x="48713" y="14642"/>
                </a:cubicBezTo>
                <a:cubicBezTo>
                  <a:pt x="48792" y="14457"/>
                  <a:pt x="48898" y="14237"/>
                  <a:pt x="48977" y="14052"/>
                </a:cubicBezTo>
                <a:cubicBezTo>
                  <a:pt x="49268" y="13903"/>
                  <a:pt x="49558" y="13762"/>
                  <a:pt x="49857" y="13577"/>
                </a:cubicBezTo>
                <a:lnTo>
                  <a:pt x="50254" y="13357"/>
                </a:lnTo>
                <a:cubicBezTo>
                  <a:pt x="50368" y="13278"/>
                  <a:pt x="50474" y="13207"/>
                  <a:pt x="50588" y="13172"/>
                </a:cubicBezTo>
                <a:close/>
                <a:moveTo>
                  <a:pt x="52058" y="12881"/>
                </a:moveTo>
                <a:cubicBezTo>
                  <a:pt x="51979" y="13172"/>
                  <a:pt x="51944" y="13463"/>
                  <a:pt x="51909" y="13797"/>
                </a:cubicBezTo>
                <a:cubicBezTo>
                  <a:pt x="51354" y="14088"/>
                  <a:pt x="50773" y="14378"/>
                  <a:pt x="50183" y="14677"/>
                </a:cubicBezTo>
                <a:cubicBezTo>
                  <a:pt x="50254" y="14378"/>
                  <a:pt x="50333" y="14088"/>
                  <a:pt x="50403" y="13797"/>
                </a:cubicBezTo>
                <a:cubicBezTo>
                  <a:pt x="50958" y="13498"/>
                  <a:pt x="51504" y="13207"/>
                  <a:pt x="52058" y="12881"/>
                </a:cubicBezTo>
                <a:close/>
                <a:moveTo>
                  <a:pt x="76049" y="12071"/>
                </a:moveTo>
                <a:lnTo>
                  <a:pt x="76049" y="12071"/>
                </a:lnTo>
                <a:cubicBezTo>
                  <a:pt x="76190" y="12256"/>
                  <a:pt x="76340" y="12441"/>
                  <a:pt x="76525" y="12582"/>
                </a:cubicBezTo>
                <a:cubicBezTo>
                  <a:pt x="76780" y="12917"/>
                  <a:pt x="77071" y="13278"/>
                  <a:pt x="77405" y="13577"/>
                </a:cubicBezTo>
                <a:cubicBezTo>
                  <a:pt x="77546" y="13982"/>
                  <a:pt x="77731" y="14343"/>
                  <a:pt x="77916" y="14713"/>
                </a:cubicBezTo>
                <a:cubicBezTo>
                  <a:pt x="77625" y="14422"/>
                  <a:pt x="77370" y="14158"/>
                  <a:pt x="77071" y="13867"/>
                </a:cubicBezTo>
                <a:cubicBezTo>
                  <a:pt x="76850" y="13647"/>
                  <a:pt x="76595" y="13427"/>
                  <a:pt x="76375" y="13172"/>
                </a:cubicBezTo>
                <a:cubicBezTo>
                  <a:pt x="76225" y="12802"/>
                  <a:pt x="76120" y="12441"/>
                  <a:pt x="76049" y="12071"/>
                </a:cubicBezTo>
                <a:close/>
                <a:moveTo>
                  <a:pt x="6674" y="13612"/>
                </a:moveTo>
                <a:cubicBezTo>
                  <a:pt x="7009" y="13683"/>
                  <a:pt x="7378" y="13762"/>
                  <a:pt x="7739" y="13867"/>
                </a:cubicBezTo>
                <a:cubicBezTo>
                  <a:pt x="8074" y="13903"/>
                  <a:pt x="8364" y="14017"/>
                  <a:pt x="8699" y="14088"/>
                </a:cubicBezTo>
                <a:cubicBezTo>
                  <a:pt x="8215" y="14272"/>
                  <a:pt x="7775" y="14493"/>
                  <a:pt x="7334" y="14713"/>
                </a:cubicBezTo>
                <a:lnTo>
                  <a:pt x="7264" y="14748"/>
                </a:lnTo>
                <a:cubicBezTo>
                  <a:pt x="6824" y="14642"/>
                  <a:pt x="6419" y="14528"/>
                  <a:pt x="6014" y="14457"/>
                </a:cubicBezTo>
                <a:cubicBezTo>
                  <a:pt x="5723" y="14378"/>
                  <a:pt x="5468" y="14308"/>
                  <a:pt x="5177" y="14272"/>
                </a:cubicBezTo>
                <a:cubicBezTo>
                  <a:pt x="5213" y="14237"/>
                  <a:pt x="5283" y="14202"/>
                  <a:pt x="5318" y="14202"/>
                </a:cubicBezTo>
                <a:cubicBezTo>
                  <a:pt x="5758" y="14017"/>
                  <a:pt x="6199" y="13797"/>
                  <a:pt x="6674" y="13612"/>
                </a:cubicBezTo>
                <a:close/>
                <a:moveTo>
                  <a:pt x="17133" y="13577"/>
                </a:moveTo>
                <a:cubicBezTo>
                  <a:pt x="17283" y="13612"/>
                  <a:pt x="17424" y="13612"/>
                  <a:pt x="17573" y="13612"/>
                </a:cubicBezTo>
                <a:cubicBezTo>
                  <a:pt x="17978" y="13647"/>
                  <a:pt x="18383" y="13683"/>
                  <a:pt x="18824" y="13718"/>
                </a:cubicBezTo>
                <a:cubicBezTo>
                  <a:pt x="18383" y="14052"/>
                  <a:pt x="17978" y="14378"/>
                  <a:pt x="17573" y="14748"/>
                </a:cubicBezTo>
                <a:cubicBezTo>
                  <a:pt x="17098" y="14677"/>
                  <a:pt x="16623" y="14598"/>
                  <a:pt x="16103" y="14528"/>
                </a:cubicBezTo>
                <a:cubicBezTo>
                  <a:pt x="16033" y="14528"/>
                  <a:pt x="15918" y="14528"/>
                  <a:pt x="15848" y="14493"/>
                </a:cubicBezTo>
                <a:cubicBezTo>
                  <a:pt x="16288" y="14202"/>
                  <a:pt x="16693" y="13867"/>
                  <a:pt x="17133" y="13577"/>
                </a:cubicBezTo>
                <a:close/>
                <a:moveTo>
                  <a:pt x="73804" y="12617"/>
                </a:moveTo>
                <a:lnTo>
                  <a:pt x="73804" y="12617"/>
                </a:lnTo>
                <a:cubicBezTo>
                  <a:pt x="74068" y="12732"/>
                  <a:pt x="74324" y="12837"/>
                  <a:pt x="74579" y="12987"/>
                </a:cubicBezTo>
                <a:cubicBezTo>
                  <a:pt x="74905" y="13137"/>
                  <a:pt x="75204" y="13322"/>
                  <a:pt x="75495" y="13498"/>
                </a:cubicBezTo>
                <a:cubicBezTo>
                  <a:pt x="75644" y="13938"/>
                  <a:pt x="75785" y="14378"/>
                  <a:pt x="75935" y="14748"/>
                </a:cubicBezTo>
                <a:cubicBezTo>
                  <a:pt x="75609" y="14563"/>
                  <a:pt x="75239" y="14422"/>
                  <a:pt x="74834" y="14272"/>
                </a:cubicBezTo>
                <a:cubicBezTo>
                  <a:pt x="74614" y="14158"/>
                  <a:pt x="74359" y="14088"/>
                  <a:pt x="74139" y="14017"/>
                </a:cubicBezTo>
                <a:cubicBezTo>
                  <a:pt x="74024" y="13612"/>
                  <a:pt x="73883" y="13137"/>
                  <a:pt x="73804" y="12617"/>
                </a:cubicBezTo>
                <a:close/>
                <a:moveTo>
                  <a:pt x="78171" y="12476"/>
                </a:moveTo>
                <a:cubicBezTo>
                  <a:pt x="78611" y="12837"/>
                  <a:pt x="79166" y="13207"/>
                  <a:pt x="79747" y="13498"/>
                </a:cubicBezTo>
                <a:cubicBezTo>
                  <a:pt x="79791" y="13903"/>
                  <a:pt x="79932" y="14308"/>
                  <a:pt x="80081" y="14748"/>
                </a:cubicBezTo>
                <a:cubicBezTo>
                  <a:pt x="79492" y="14422"/>
                  <a:pt x="78946" y="14088"/>
                  <a:pt x="78470" y="13718"/>
                </a:cubicBezTo>
                <a:cubicBezTo>
                  <a:pt x="78321" y="13322"/>
                  <a:pt x="78206" y="12881"/>
                  <a:pt x="78171" y="12476"/>
                </a:cubicBezTo>
                <a:close/>
                <a:moveTo>
                  <a:pt x="2237" y="13718"/>
                </a:moveTo>
                <a:cubicBezTo>
                  <a:pt x="3152" y="13867"/>
                  <a:pt x="4077" y="14088"/>
                  <a:pt x="4993" y="14272"/>
                </a:cubicBezTo>
                <a:cubicBezTo>
                  <a:pt x="4552" y="14457"/>
                  <a:pt x="4112" y="14642"/>
                  <a:pt x="3672" y="14818"/>
                </a:cubicBezTo>
                <a:cubicBezTo>
                  <a:pt x="2756" y="14642"/>
                  <a:pt x="1797" y="14422"/>
                  <a:pt x="846" y="14272"/>
                </a:cubicBezTo>
                <a:cubicBezTo>
                  <a:pt x="1321" y="14088"/>
                  <a:pt x="1761" y="13903"/>
                  <a:pt x="2237" y="13718"/>
                </a:cubicBezTo>
                <a:close/>
                <a:moveTo>
                  <a:pt x="27363" y="13542"/>
                </a:moveTo>
                <a:cubicBezTo>
                  <a:pt x="27768" y="13982"/>
                  <a:pt x="28288" y="14343"/>
                  <a:pt x="28834" y="14642"/>
                </a:cubicBezTo>
                <a:cubicBezTo>
                  <a:pt x="28763" y="14713"/>
                  <a:pt x="28728" y="14783"/>
                  <a:pt x="28684" y="14818"/>
                </a:cubicBezTo>
                <a:cubicBezTo>
                  <a:pt x="28358" y="14642"/>
                  <a:pt x="28024" y="14422"/>
                  <a:pt x="27698" y="14237"/>
                </a:cubicBezTo>
                <a:cubicBezTo>
                  <a:pt x="27583" y="14158"/>
                  <a:pt x="27513" y="14088"/>
                  <a:pt x="27407" y="14052"/>
                </a:cubicBezTo>
                <a:cubicBezTo>
                  <a:pt x="27328" y="14017"/>
                  <a:pt x="27293" y="13982"/>
                  <a:pt x="27258" y="13938"/>
                </a:cubicBezTo>
                <a:cubicBezTo>
                  <a:pt x="27187" y="13903"/>
                  <a:pt x="27143" y="13832"/>
                  <a:pt x="27073" y="13797"/>
                </a:cubicBezTo>
                <a:cubicBezTo>
                  <a:pt x="27187" y="13762"/>
                  <a:pt x="27258" y="13683"/>
                  <a:pt x="27363" y="13542"/>
                </a:cubicBezTo>
                <a:close/>
                <a:moveTo>
                  <a:pt x="58177" y="12732"/>
                </a:moveTo>
                <a:cubicBezTo>
                  <a:pt x="58221" y="13137"/>
                  <a:pt x="58256" y="13542"/>
                  <a:pt x="58292" y="13938"/>
                </a:cubicBezTo>
                <a:cubicBezTo>
                  <a:pt x="57922" y="14272"/>
                  <a:pt x="57561" y="14563"/>
                  <a:pt x="57156" y="14818"/>
                </a:cubicBezTo>
                <a:cubicBezTo>
                  <a:pt x="57121" y="14422"/>
                  <a:pt x="57077" y="14017"/>
                  <a:pt x="57042" y="13612"/>
                </a:cubicBezTo>
                <a:cubicBezTo>
                  <a:pt x="57446" y="13357"/>
                  <a:pt x="57816" y="13058"/>
                  <a:pt x="58177" y="12732"/>
                </a:cubicBezTo>
                <a:close/>
                <a:moveTo>
                  <a:pt x="68475" y="13228"/>
                </a:moveTo>
                <a:cubicBezTo>
                  <a:pt x="68925" y="13228"/>
                  <a:pt x="69355" y="13253"/>
                  <a:pt x="69772" y="13278"/>
                </a:cubicBezTo>
                <a:cubicBezTo>
                  <a:pt x="69807" y="13498"/>
                  <a:pt x="69842" y="13718"/>
                  <a:pt x="69842" y="13903"/>
                </a:cubicBezTo>
                <a:cubicBezTo>
                  <a:pt x="69922" y="14202"/>
                  <a:pt x="69957" y="14493"/>
                  <a:pt x="69992" y="14818"/>
                </a:cubicBezTo>
                <a:cubicBezTo>
                  <a:pt x="69552" y="14783"/>
                  <a:pt x="69112" y="14783"/>
                  <a:pt x="68672" y="14783"/>
                </a:cubicBezTo>
                <a:cubicBezTo>
                  <a:pt x="68346" y="14783"/>
                  <a:pt x="68011" y="14818"/>
                  <a:pt x="67685" y="14818"/>
                </a:cubicBezTo>
                <a:cubicBezTo>
                  <a:pt x="67641" y="14378"/>
                  <a:pt x="67606" y="13982"/>
                  <a:pt x="67571" y="13577"/>
                </a:cubicBezTo>
                <a:cubicBezTo>
                  <a:pt x="67571" y="13463"/>
                  <a:pt x="67536" y="13357"/>
                  <a:pt x="67536" y="13242"/>
                </a:cubicBezTo>
                <a:lnTo>
                  <a:pt x="67906" y="13242"/>
                </a:lnTo>
                <a:cubicBezTo>
                  <a:pt x="68099" y="13232"/>
                  <a:pt x="68289" y="13228"/>
                  <a:pt x="68475" y="13228"/>
                </a:cubicBezTo>
                <a:close/>
                <a:moveTo>
                  <a:pt x="81552" y="13172"/>
                </a:moveTo>
                <a:cubicBezTo>
                  <a:pt x="82133" y="13357"/>
                  <a:pt x="82723" y="13577"/>
                  <a:pt x="83383" y="13718"/>
                </a:cubicBezTo>
                <a:cubicBezTo>
                  <a:pt x="83383" y="14088"/>
                  <a:pt x="83383" y="14457"/>
                  <a:pt x="83453" y="14818"/>
                </a:cubicBezTo>
                <a:cubicBezTo>
                  <a:pt x="82793" y="14642"/>
                  <a:pt x="82168" y="14457"/>
                  <a:pt x="81587" y="14272"/>
                </a:cubicBezTo>
                <a:cubicBezTo>
                  <a:pt x="81508" y="13867"/>
                  <a:pt x="81508" y="13498"/>
                  <a:pt x="81552" y="13172"/>
                </a:cubicBezTo>
                <a:close/>
                <a:moveTo>
                  <a:pt x="62253" y="12617"/>
                </a:moveTo>
                <a:cubicBezTo>
                  <a:pt x="62289" y="13137"/>
                  <a:pt x="62359" y="13647"/>
                  <a:pt x="62438" y="14202"/>
                </a:cubicBezTo>
                <a:cubicBezTo>
                  <a:pt x="61998" y="14378"/>
                  <a:pt x="61558" y="14598"/>
                  <a:pt x="61153" y="14862"/>
                </a:cubicBezTo>
                <a:cubicBezTo>
                  <a:pt x="61083" y="14378"/>
                  <a:pt x="61003" y="13867"/>
                  <a:pt x="60968" y="13357"/>
                </a:cubicBezTo>
                <a:cubicBezTo>
                  <a:pt x="61408" y="13102"/>
                  <a:pt x="61813" y="12837"/>
                  <a:pt x="62253" y="12617"/>
                </a:cubicBezTo>
                <a:close/>
                <a:moveTo>
                  <a:pt x="77000" y="12362"/>
                </a:moveTo>
                <a:cubicBezTo>
                  <a:pt x="77440" y="12837"/>
                  <a:pt x="77880" y="13357"/>
                  <a:pt x="78426" y="13762"/>
                </a:cubicBezTo>
                <a:cubicBezTo>
                  <a:pt x="78541" y="14123"/>
                  <a:pt x="78726" y="14493"/>
                  <a:pt x="78911" y="14862"/>
                </a:cubicBezTo>
                <a:cubicBezTo>
                  <a:pt x="78796" y="14818"/>
                  <a:pt x="78726" y="14748"/>
                  <a:pt x="78611" y="14677"/>
                </a:cubicBezTo>
                <a:cubicBezTo>
                  <a:pt x="78206" y="14308"/>
                  <a:pt x="77810" y="13938"/>
                  <a:pt x="77440" y="13577"/>
                </a:cubicBezTo>
                <a:cubicBezTo>
                  <a:pt x="77255" y="13172"/>
                  <a:pt x="77106" y="12767"/>
                  <a:pt x="77000" y="12362"/>
                </a:cubicBezTo>
                <a:close/>
                <a:moveTo>
                  <a:pt x="53634" y="12917"/>
                </a:moveTo>
                <a:lnTo>
                  <a:pt x="53634" y="12917"/>
                </a:lnTo>
                <a:cubicBezTo>
                  <a:pt x="53599" y="13322"/>
                  <a:pt x="53555" y="13683"/>
                  <a:pt x="53555" y="14088"/>
                </a:cubicBezTo>
                <a:cubicBezTo>
                  <a:pt x="53009" y="14378"/>
                  <a:pt x="52455" y="14642"/>
                  <a:pt x="51874" y="14898"/>
                </a:cubicBezTo>
                <a:cubicBezTo>
                  <a:pt x="51909" y="14528"/>
                  <a:pt x="51909" y="14202"/>
                  <a:pt x="51979" y="13832"/>
                </a:cubicBezTo>
                <a:cubicBezTo>
                  <a:pt x="52534" y="13542"/>
                  <a:pt x="53080" y="13242"/>
                  <a:pt x="53634" y="12917"/>
                </a:cubicBezTo>
                <a:close/>
                <a:moveTo>
                  <a:pt x="67501" y="13242"/>
                </a:moveTo>
                <a:lnTo>
                  <a:pt x="67501" y="13577"/>
                </a:lnTo>
                <a:cubicBezTo>
                  <a:pt x="67536" y="13982"/>
                  <a:pt x="67571" y="14422"/>
                  <a:pt x="67641" y="14818"/>
                </a:cubicBezTo>
                <a:cubicBezTo>
                  <a:pt x="66946" y="14862"/>
                  <a:pt x="66286" y="14898"/>
                  <a:pt x="65661" y="14968"/>
                </a:cubicBezTo>
                <a:cubicBezTo>
                  <a:pt x="65625" y="14642"/>
                  <a:pt x="65590" y="14308"/>
                  <a:pt x="65590" y="13982"/>
                </a:cubicBezTo>
                <a:cubicBezTo>
                  <a:pt x="65555" y="13797"/>
                  <a:pt x="65555" y="13612"/>
                  <a:pt x="65520" y="13392"/>
                </a:cubicBezTo>
                <a:cubicBezTo>
                  <a:pt x="66145" y="13322"/>
                  <a:pt x="66761" y="13242"/>
                  <a:pt x="67501" y="13242"/>
                </a:cubicBezTo>
                <a:close/>
                <a:moveTo>
                  <a:pt x="69842" y="13278"/>
                </a:moveTo>
                <a:cubicBezTo>
                  <a:pt x="70582" y="13322"/>
                  <a:pt x="71278" y="13427"/>
                  <a:pt x="71938" y="13542"/>
                </a:cubicBezTo>
                <a:cubicBezTo>
                  <a:pt x="72008" y="13938"/>
                  <a:pt x="72087" y="14308"/>
                  <a:pt x="72158" y="14598"/>
                </a:cubicBezTo>
                <a:cubicBezTo>
                  <a:pt x="72193" y="14713"/>
                  <a:pt x="72228" y="14862"/>
                  <a:pt x="72264" y="14968"/>
                </a:cubicBezTo>
                <a:cubicBezTo>
                  <a:pt x="71568" y="14898"/>
                  <a:pt x="70837" y="14818"/>
                  <a:pt x="70063" y="14818"/>
                </a:cubicBezTo>
                <a:cubicBezTo>
                  <a:pt x="69992" y="14493"/>
                  <a:pt x="69957" y="14202"/>
                  <a:pt x="69922" y="13903"/>
                </a:cubicBezTo>
                <a:cubicBezTo>
                  <a:pt x="69886" y="13718"/>
                  <a:pt x="69886" y="13498"/>
                  <a:pt x="69842" y="13278"/>
                </a:cubicBezTo>
                <a:close/>
                <a:moveTo>
                  <a:pt x="18894" y="13718"/>
                </a:moveTo>
                <a:cubicBezTo>
                  <a:pt x="19405" y="13762"/>
                  <a:pt x="19880" y="13832"/>
                  <a:pt x="20399" y="13903"/>
                </a:cubicBezTo>
                <a:cubicBezTo>
                  <a:pt x="19994" y="14237"/>
                  <a:pt x="19625" y="14642"/>
                  <a:pt x="19264" y="15003"/>
                </a:cubicBezTo>
                <a:cubicBezTo>
                  <a:pt x="18709" y="14898"/>
                  <a:pt x="18198" y="14818"/>
                  <a:pt x="17644" y="14748"/>
                </a:cubicBezTo>
                <a:cubicBezTo>
                  <a:pt x="18049" y="14378"/>
                  <a:pt x="18454" y="14052"/>
                  <a:pt x="18894" y="13718"/>
                </a:cubicBezTo>
                <a:close/>
                <a:moveTo>
                  <a:pt x="27407" y="14272"/>
                </a:moveTo>
                <a:cubicBezTo>
                  <a:pt x="27733" y="14493"/>
                  <a:pt x="28024" y="14677"/>
                  <a:pt x="28358" y="14862"/>
                </a:cubicBezTo>
                <a:cubicBezTo>
                  <a:pt x="28393" y="14898"/>
                  <a:pt x="28464" y="14968"/>
                  <a:pt x="28508" y="15003"/>
                </a:cubicBezTo>
                <a:cubicBezTo>
                  <a:pt x="28358" y="14933"/>
                  <a:pt x="28209" y="14818"/>
                  <a:pt x="28103" y="14748"/>
                </a:cubicBezTo>
                <a:cubicBezTo>
                  <a:pt x="27953" y="14642"/>
                  <a:pt x="27804" y="14528"/>
                  <a:pt x="27627" y="14457"/>
                </a:cubicBezTo>
                <a:cubicBezTo>
                  <a:pt x="27548" y="14378"/>
                  <a:pt x="27478" y="14343"/>
                  <a:pt x="27407" y="14272"/>
                </a:cubicBezTo>
                <a:close/>
                <a:moveTo>
                  <a:pt x="12177" y="13832"/>
                </a:moveTo>
                <a:cubicBezTo>
                  <a:pt x="12731" y="13982"/>
                  <a:pt x="13321" y="14123"/>
                  <a:pt x="13937" y="14237"/>
                </a:cubicBezTo>
                <a:cubicBezTo>
                  <a:pt x="13462" y="14528"/>
                  <a:pt x="13022" y="14783"/>
                  <a:pt x="12582" y="15082"/>
                </a:cubicBezTo>
                <a:cubicBezTo>
                  <a:pt x="12000" y="14933"/>
                  <a:pt x="11375" y="14748"/>
                  <a:pt x="10786" y="14598"/>
                </a:cubicBezTo>
                <a:cubicBezTo>
                  <a:pt x="11226" y="14343"/>
                  <a:pt x="11701" y="14088"/>
                  <a:pt x="12177" y="13832"/>
                </a:cubicBezTo>
                <a:close/>
                <a:moveTo>
                  <a:pt x="23516" y="13357"/>
                </a:moveTo>
                <a:cubicBezTo>
                  <a:pt x="24212" y="13577"/>
                  <a:pt x="24837" y="13832"/>
                  <a:pt x="25427" y="14158"/>
                </a:cubicBezTo>
                <a:cubicBezTo>
                  <a:pt x="25022" y="14378"/>
                  <a:pt x="24652" y="14713"/>
                  <a:pt x="24282" y="15082"/>
                </a:cubicBezTo>
                <a:cubicBezTo>
                  <a:pt x="23666" y="14748"/>
                  <a:pt x="22961" y="14493"/>
                  <a:pt x="22266" y="14272"/>
                </a:cubicBezTo>
                <a:cubicBezTo>
                  <a:pt x="22636" y="13903"/>
                  <a:pt x="23076" y="13577"/>
                  <a:pt x="23516" y="13357"/>
                </a:cubicBezTo>
                <a:close/>
                <a:moveTo>
                  <a:pt x="26668" y="13903"/>
                </a:moveTo>
                <a:cubicBezTo>
                  <a:pt x="27002" y="14088"/>
                  <a:pt x="27293" y="14308"/>
                  <a:pt x="27627" y="14493"/>
                </a:cubicBezTo>
                <a:cubicBezTo>
                  <a:pt x="27733" y="14598"/>
                  <a:pt x="27918" y="14713"/>
                  <a:pt x="28068" y="14783"/>
                </a:cubicBezTo>
                <a:cubicBezTo>
                  <a:pt x="28173" y="14862"/>
                  <a:pt x="28244" y="14933"/>
                  <a:pt x="28358" y="15003"/>
                </a:cubicBezTo>
                <a:cubicBezTo>
                  <a:pt x="28244" y="15038"/>
                  <a:pt x="28103" y="15082"/>
                  <a:pt x="27988" y="15118"/>
                </a:cubicBezTo>
                <a:cubicBezTo>
                  <a:pt x="27443" y="14713"/>
                  <a:pt x="26853" y="14308"/>
                  <a:pt x="26228" y="13938"/>
                </a:cubicBezTo>
                <a:cubicBezTo>
                  <a:pt x="26377" y="13938"/>
                  <a:pt x="26562" y="13903"/>
                  <a:pt x="26668" y="13903"/>
                </a:cubicBezTo>
                <a:close/>
                <a:moveTo>
                  <a:pt x="59542" y="12917"/>
                </a:moveTo>
                <a:cubicBezTo>
                  <a:pt x="59577" y="13357"/>
                  <a:pt x="59647" y="13797"/>
                  <a:pt x="59683" y="14237"/>
                </a:cubicBezTo>
                <a:cubicBezTo>
                  <a:pt x="59392" y="14457"/>
                  <a:pt x="59137" y="14677"/>
                  <a:pt x="58838" y="14933"/>
                </a:cubicBezTo>
                <a:cubicBezTo>
                  <a:pt x="58732" y="15038"/>
                  <a:pt x="58617" y="15118"/>
                  <a:pt x="58512" y="15188"/>
                </a:cubicBezTo>
                <a:cubicBezTo>
                  <a:pt x="58477" y="14783"/>
                  <a:pt x="58397" y="14378"/>
                  <a:pt x="58362" y="13982"/>
                </a:cubicBezTo>
                <a:cubicBezTo>
                  <a:pt x="58547" y="13832"/>
                  <a:pt x="58732" y="13647"/>
                  <a:pt x="58952" y="13463"/>
                </a:cubicBezTo>
                <a:cubicBezTo>
                  <a:pt x="59137" y="13278"/>
                  <a:pt x="59357" y="13102"/>
                  <a:pt x="59542" y="12917"/>
                </a:cubicBezTo>
                <a:close/>
                <a:moveTo>
                  <a:pt x="65485" y="13392"/>
                </a:moveTo>
                <a:cubicBezTo>
                  <a:pt x="65485" y="13612"/>
                  <a:pt x="65520" y="13797"/>
                  <a:pt x="65520" y="14017"/>
                </a:cubicBezTo>
                <a:cubicBezTo>
                  <a:pt x="65555" y="14308"/>
                  <a:pt x="65590" y="14642"/>
                  <a:pt x="65625" y="14968"/>
                </a:cubicBezTo>
                <a:cubicBezTo>
                  <a:pt x="65115" y="15038"/>
                  <a:pt x="64639" y="15118"/>
                  <a:pt x="64164" y="15223"/>
                </a:cubicBezTo>
                <a:cubicBezTo>
                  <a:pt x="64164" y="15003"/>
                  <a:pt x="64120" y="14783"/>
                  <a:pt x="64085" y="14563"/>
                </a:cubicBezTo>
                <a:cubicBezTo>
                  <a:pt x="64049" y="14272"/>
                  <a:pt x="64014" y="13982"/>
                  <a:pt x="63979" y="13683"/>
                </a:cubicBezTo>
                <a:cubicBezTo>
                  <a:pt x="64454" y="13577"/>
                  <a:pt x="64965" y="13463"/>
                  <a:pt x="65485" y="13392"/>
                </a:cubicBezTo>
                <a:close/>
                <a:moveTo>
                  <a:pt x="83453" y="13762"/>
                </a:moveTo>
                <a:lnTo>
                  <a:pt x="83453" y="13762"/>
                </a:lnTo>
                <a:cubicBezTo>
                  <a:pt x="83638" y="13797"/>
                  <a:pt x="83858" y="13867"/>
                  <a:pt x="84043" y="13903"/>
                </a:cubicBezTo>
                <a:cubicBezTo>
                  <a:pt x="84483" y="14017"/>
                  <a:pt x="84924" y="14088"/>
                  <a:pt x="85434" y="14123"/>
                </a:cubicBezTo>
                <a:cubicBezTo>
                  <a:pt x="85399" y="14493"/>
                  <a:pt x="85434" y="14862"/>
                  <a:pt x="85514" y="15223"/>
                </a:cubicBezTo>
                <a:cubicBezTo>
                  <a:pt x="85073" y="15153"/>
                  <a:pt x="84633" y="15118"/>
                  <a:pt x="84228" y="15003"/>
                </a:cubicBezTo>
                <a:cubicBezTo>
                  <a:pt x="84008" y="14968"/>
                  <a:pt x="83753" y="14898"/>
                  <a:pt x="83533" y="14862"/>
                </a:cubicBezTo>
                <a:cubicBezTo>
                  <a:pt x="83453" y="14457"/>
                  <a:pt x="83418" y="14088"/>
                  <a:pt x="83453" y="13762"/>
                </a:cubicBezTo>
                <a:close/>
                <a:moveTo>
                  <a:pt x="8769" y="14088"/>
                </a:moveTo>
                <a:cubicBezTo>
                  <a:pt x="9359" y="14272"/>
                  <a:pt x="9976" y="14422"/>
                  <a:pt x="10565" y="14598"/>
                </a:cubicBezTo>
                <a:lnTo>
                  <a:pt x="10636" y="14598"/>
                </a:lnTo>
                <a:cubicBezTo>
                  <a:pt x="10275" y="14783"/>
                  <a:pt x="9940" y="14968"/>
                  <a:pt x="9579" y="15153"/>
                </a:cubicBezTo>
                <a:lnTo>
                  <a:pt x="9394" y="15259"/>
                </a:lnTo>
                <a:cubicBezTo>
                  <a:pt x="8699" y="15082"/>
                  <a:pt x="8039" y="14933"/>
                  <a:pt x="7334" y="14748"/>
                </a:cubicBezTo>
                <a:lnTo>
                  <a:pt x="7378" y="14748"/>
                </a:lnTo>
                <a:cubicBezTo>
                  <a:pt x="7819" y="14528"/>
                  <a:pt x="8294" y="14308"/>
                  <a:pt x="8769" y="14088"/>
                </a:cubicBezTo>
                <a:close/>
                <a:moveTo>
                  <a:pt x="28869" y="15038"/>
                </a:moveTo>
                <a:lnTo>
                  <a:pt x="28869" y="15038"/>
                </a:lnTo>
                <a:cubicBezTo>
                  <a:pt x="29054" y="15153"/>
                  <a:pt x="29203" y="15223"/>
                  <a:pt x="29344" y="15303"/>
                </a:cubicBezTo>
                <a:cubicBezTo>
                  <a:pt x="29239" y="15259"/>
                  <a:pt x="29089" y="15188"/>
                  <a:pt x="28983" y="15118"/>
                </a:cubicBezTo>
                <a:cubicBezTo>
                  <a:pt x="28948" y="15118"/>
                  <a:pt x="28904" y="15082"/>
                  <a:pt x="28869" y="15038"/>
                </a:cubicBezTo>
                <a:close/>
                <a:moveTo>
                  <a:pt x="5063" y="14308"/>
                </a:moveTo>
                <a:cubicBezTo>
                  <a:pt x="5398" y="14343"/>
                  <a:pt x="5688" y="14422"/>
                  <a:pt x="5979" y="14493"/>
                </a:cubicBezTo>
                <a:cubicBezTo>
                  <a:pt x="6384" y="14598"/>
                  <a:pt x="6789" y="14677"/>
                  <a:pt x="7194" y="14783"/>
                </a:cubicBezTo>
                <a:lnTo>
                  <a:pt x="6568" y="15038"/>
                </a:lnTo>
                <a:lnTo>
                  <a:pt x="5908" y="15373"/>
                </a:lnTo>
                <a:cubicBezTo>
                  <a:pt x="5503" y="15259"/>
                  <a:pt x="5063" y="15153"/>
                  <a:pt x="4623" y="15038"/>
                </a:cubicBezTo>
                <a:cubicBezTo>
                  <a:pt x="4332" y="14968"/>
                  <a:pt x="4033" y="14898"/>
                  <a:pt x="3742" y="14862"/>
                </a:cubicBezTo>
                <a:cubicBezTo>
                  <a:pt x="4183" y="14677"/>
                  <a:pt x="4623" y="14493"/>
                  <a:pt x="5063" y="14308"/>
                </a:cubicBezTo>
                <a:close/>
                <a:moveTo>
                  <a:pt x="26157" y="13982"/>
                </a:moveTo>
                <a:cubicBezTo>
                  <a:pt x="26782" y="14308"/>
                  <a:pt x="27363" y="14713"/>
                  <a:pt x="27918" y="15153"/>
                </a:cubicBezTo>
                <a:cubicBezTo>
                  <a:pt x="27733" y="15188"/>
                  <a:pt x="27583" y="15303"/>
                  <a:pt x="27407" y="15373"/>
                </a:cubicBezTo>
                <a:cubicBezTo>
                  <a:pt x="26818" y="14933"/>
                  <a:pt x="26228" y="14528"/>
                  <a:pt x="25567" y="14158"/>
                </a:cubicBezTo>
                <a:cubicBezTo>
                  <a:pt x="25717" y="14088"/>
                  <a:pt x="25867" y="14052"/>
                  <a:pt x="26008" y="14017"/>
                </a:cubicBezTo>
                <a:cubicBezTo>
                  <a:pt x="26043" y="13982"/>
                  <a:pt x="26087" y="13982"/>
                  <a:pt x="26157" y="13982"/>
                </a:cubicBezTo>
                <a:close/>
                <a:moveTo>
                  <a:pt x="72008" y="13542"/>
                </a:moveTo>
                <a:lnTo>
                  <a:pt x="72008" y="13542"/>
                </a:lnTo>
                <a:cubicBezTo>
                  <a:pt x="72748" y="13683"/>
                  <a:pt x="73408" y="13832"/>
                  <a:pt x="74068" y="14052"/>
                </a:cubicBezTo>
                <a:cubicBezTo>
                  <a:pt x="74139" y="14343"/>
                  <a:pt x="74244" y="14642"/>
                  <a:pt x="74324" y="14898"/>
                </a:cubicBezTo>
                <a:cubicBezTo>
                  <a:pt x="74359" y="15038"/>
                  <a:pt x="74429" y="15188"/>
                  <a:pt x="74465" y="15373"/>
                </a:cubicBezTo>
                <a:cubicBezTo>
                  <a:pt x="73804" y="15188"/>
                  <a:pt x="73074" y="15082"/>
                  <a:pt x="72308" y="14968"/>
                </a:cubicBezTo>
                <a:cubicBezTo>
                  <a:pt x="72264" y="14862"/>
                  <a:pt x="72264" y="14713"/>
                  <a:pt x="72228" y="14598"/>
                </a:cubicBezTo>
                <a:cubicBezTo>
                  <a:pt x="72158" y="14308"/>
                  <a:pt x="72087" y="13938"/>
                  <a:pt x="72008" y="13542"/>
                </a:cubicBezTo>
                <a:close/>
                <a:moveTo>
                  <a:pt x="48898" y="14088"/>
                </a:moveTo>
                <a:lnTo>
                  <a:pt x="48898" y="14088"/>
                </a:lnTo>
                <a:cubicBezTo>
                  <a:pt x="48792" y="14308"/>
                  <a:pt x="48713" y="14493"/>
                  <a:pt x="48643" y="14677"/>
                </a:cubicBezTo>
                <a:cubicBezTo>
                  <a:pt x="48017" y="14968"/>
                  <a:pt x="47392" y="15223"/>
                  <a:pt x="46811" y="15408"/>
                </a:cubicBezTo>
                <a:cubicBezTo>
                  <a:pt x="46917" y="15223"/>
                  <a:pt x="46996" y="15038"/>
                  <a:pt x="47102" y="14862"/>
                </a:cubicBezTo>
                <a:cubicBezTo>
                  <a:pt x="47692" y="14677"/>
                  <a:pt x="48273" y="14422"/>
                  <a:pt x="48898" y="14088"/>
                </a:cubicBezTo>
                <a:close/>
                <a:moveTo>
                  <a:pt x="28684" y="15038"/>
                </a:moveTo>
                <a:cubicBezTo>
                  <a:pt x="28798" y="15118"/>
                  <a:pt x="28904" y="15188"/>
                  <a:pt x="29054" y="15223"/>
                </a:cubicBezTo>
                <a:cubicBezTo>
                  <a:pt x="29168" y="15303"/>
                  <a:pt x="29239" y="15373"/>
                  <a:pt x="29344" y="15443"/>
                </a:cubicBezTo>
                <a:cubicBezTo>
                  <a:pt x="29089" y="15338"/>
                  <a:pt x="28834" y="15188"/>
                  <a:pt x="28614" y="15038"/>
                </a:cubicBezTo>
                <a:close/>
                <a:moveTo>
                  <a:pt x="29239" y="13982"/>
                </a:moveTo>
                <a:cubicBezTo>
                  <a:pt x="29784" y="14308"/>
                  <a:pt x="30374" y="14598"/>
                  <a:pt x="31035" y="14818"/>
                </a:cubicBezTo>
                <a:cubicBezTo>
                  <a:pt x="30929" y="15118"/>
                  <a:pt x="30815" y="15303"/>
                  <a:pt x="30709" y="15443"/>
                </a:cubicBezTo>
                <a:cubicBezTo>
                  <a:pt x="30049" y="15223"/>
                  <a:pt x="29459" y="14968"/>
                  <a:pt x="28904" y="14642"/>
                </a:cubicBezTo>
                <a:lnTo>
                  <a:pt x="29239" y="13982"/>
                </a:lnTo>
                <a:close/>
                <a:moveTo>
                  <a:pt x="55395" y="13137"/>
                </a:moveTo>
                <a:cubicBezTo>
                  <a:pt x="55395" y="13577"/>
                  <a:pt x="55430" y="14052"/>
                  <a:pt x="55466" y="14528"/>
                </a:cubicBezTo>
                <a:cubicBezTo>
                  <a:pt x="54876" y="14862"/>
                  <a:pt x="54295" y="15188"/>
                  <a:pt x="53670" y="15443"/>
                </a:cubicBezTo>
                <a:cubicBezTo>
                  <a:pt x="53634" y="15003"/>
                  <a:pt x="53599" y="14563"/>
                  <a:pt x="53634" y="14123"/>
                </a:cubicBezTo>
                <a:cubicBezTo>
                  <a:pt x="54215" y="13797"/>
                  <a:pt x="54805" y="13463"/>
                  <a:pt x="55395" y="13137"/>
                </a:cubicBezTo>
                <a:close/>
                <a:moveTo>
                  <a:pt x="14017" y="14272"/>
                </a:moveTo>
                <a:cubicBezTo>
                  <a:pt x="14457" y="14343"/>
                  <a:pt x="14897" y="14422"/>
                  <a:pt x="15337" y="14493"/>
                </a:cubicBezTo>
                <a:cubicBezTo>
                  <a:pt x="15443" y="14493"/>
                  <a:pt x="15592" y="14528"/>
                  <a:pt x="15698" y="14528"/>
                </a:cubicBezTo>
                <a:cubicBezTo>
                  <a:pt x="15258" y="14862"/>
                  <a:pt x="14862" y="15153"/>
                  <a:pt x="14422" y="15479"/>
                </a:cubicBezTo>
                <a:cubicBezTo>
                  <a:pt x="14201" y="15443"/>
                  <a:pt x="13981" y="15408"/>
                  <a:pt x="13761" y="15338"/>
                </a:cubicBezTo>
                <a:cubicBezTo>
                  <a:pt x="13391" y="15259"/>
                  <a:pt x="13022" y="15188"/>
                  <a:pt x="12661" y="15118"/>
                </a:cubicBezTo>
                <a:cubicBezTo>
                  <a:pt x="13136" y="14818"/>
                  <a:pt x="13576" y="14528"/>
                  <a:pt x="14017" y="14272"/>
                </a:cubicBezTo>
                <a:close/>
                <a:moveTo>
                  <a:pt x="20470" y="13903"/>
                </a:moveTo>
                <a:cubicBezTo>
                  <a:pt x="20945" y="13982"/>
                  <a:pt x="21385" y="14088"/>
                  <a:pt x="21861" y="14202"/>
                </a:cubicBezTo>
                <a:cubicBezTo>
                  <a:pt x="21940" y="14237"/>
                  <a:pt x="22046" y="14272"/>
                  <a:pt x="22160" y="14272"/>
                </a:cubicBezTo>
                <a:cubicBezTo>
                  <a:pt x="21755" y="14642"/>
                  <a:pt x="21385" y="15038"/>
                  <a:pt x="21060" y="15479"/>
                </a:cubicBezTo>
                <a:cubicBezTo>
                  <a:pt x="20470" y="15303"/>
                  <a:pt x="19924" y="15153"/>
                  <a:pt x="19334" y="15038"/>
                </a:cubicBezTo>
                <a:cubicBezTo>
                  <a:pt x="19704" y="14642"/>
                  <a:pt x="20065" y="14272"/>
                  <a:pt x="20470" y="13903"/>
                </a:cubicBezTo>
                <a:close/>
                <a:moveTo>
                  <a:pt x="79826" y="13542"/>
                </a:moveTo>
                <a:cubicBezTo>
                  <a:pt x="80337" y="13832"/>
                  <a:pt x="80927" y="14052"/>
                  <a:pt x="81552" y="14308"/>
                </a:cubicBezTo>
                <a:cubicBezTo>
                  <a:pt x="81622" y="14677"/>
                  <a:pt x="81728" y="15082"/>
                  <a:pt x="81913" y="15479"/>
                </a:cubicBezTo>
                <a:cubicBezTo>
                  <a:pt x="81288" y="15259"/>
                  <a:pt x="80707" y="15038"/>
                  <a:pt x="80152" y="14783"/>
                </a:cubicBezTo>
                <a:cubicBezTo>
                  <a:pt x="80011" y="14343"/>
                  <a:pt x="79861" y="13938"/>
                  <a:pt x="79826" y="13542"/>
                </a:cubicBezTo>
                <a:close/>
                <a:moveTo>
                  <a:pt x="50333" y="13832"/>
                </a:moveTo>
                <a:cubicBezTo>
                  <a:pt x="50254" y="14123"/>
                  <a:pt x="50183" y="14422"/>
                  <a:pt x="50113" y="14713"/>
                </a:cubicBezTo>
                <a:cubicBezTo>
                  <a:pt x="49778" y="14862"/>
                  <a:pt x="49488" y="15003"/>
                  <a:pt x="49153" y="15153"/>
                </a:cubicBezTo>
                <a:cubicBezTo>
                  <a:pt x="48898" y="15303"/>
                  <a:pt x="48643" y="15408"/>
                  <a:pt x="48352" y="15523"/>
                </a:cubicBezTo>
                <a:cubicBezTo>
                  <a:pt x="48458" y="15259"/>
                  <a:pt x="48572" y="15003"/>
                  <a:pt x="48678" y="14713"/>
                </a:cubicBezTo>
                <a:cubicBezTo>
                  <a:pt x="48933" y="14598"/>
                  <a:pt x="49197" y="14457"/>
                  <a:pt x="49452" y="14343"/>
                </a:cubicBezTo>
                <a:cubicBezTo>
                  <a:pt x="49743" y="14158"/>
                  <a:pt x="50034" y="14017"/>
                  <a:pt x="50333" y="13832"/>
                </a:cubicBezTo>
                <a:close/>
                <a:moveTo>
                  <a:pt x="28869" y="14677"/>
                </a:moveTo>
                <a:cubicBezTo>
                  <a:pt x="29423" y="15003"/>
                  <a:pt x="30005" y="15259"/>
                  <a:pt x="30665" y="15479"/>
                </a:cubicBezTo>
                <a:cubicBezTo>
                  <a:pt x="30594" y="15558"/>
                  <a:pt x="30524" y="15628"/>
                  <a:pt x="30445" y="15628"/>
                </a:cubicBezTo>
                <a:cubicBezTo>
                  <a:pt x="30426" y="15633"/>
                  <a:pt x="30407" y="15635"/>
                  <a:pt x="30388" y="15635"/>
                </a:cubicBezTo>
                <a:cubicBezTo>
                  <a:pt x="30263" y="15635"/>
                  <a:pt x="30130" y="15543"/>
                  <a:pt x="29969" y="15443"/>
                </a:cubicBezTo>
                <a:cubicBezTo>
                  <a:pt x="29714" y="15259"/>
                  <a:pt x="29423" y="15082"/>
                  <a:pt x="28983" y="15003"/>
                </a:cubicBezTo>
                <a:cubicBezTo>
                  <a:pt x="28904" y="14968"/>
                  <a:pt x="28834" y="14933"/>
                  <a:pt x="28798" y="14898"/>
                </a:cubicBezTo>
                <a:lnTo>
                  <a:pt x="28763" y="14862"/>
                </a:lnTo>
                <a:cubicBezTo>
                  <a:pt x="28798" y="14783"/>
                  <a:pt x="28834" y="14748"/>
                  <a:pt x="28869" y="14677"/>
                </a:cubicBezTo>
                <a:close/>
                <a:moveTo>
                  <a:pt x="60898" y="13392"/>
                </a:moveTo>
                <a:cubicBezTo>
                  <a:pt x="60968" y="13903"/>
                  <a:pt x="61003" y="14422"/>
                  <a:pt x="61083" y="14898"/>
                </a:cubicBezTo>
                <a:cubicBezTo>
                  <a:pt x="60713" y="15118"/>
                  <a:pt x="60343" y="15373"/>
                  <a:pt x="59938" y="15663"/>
                </a:cubicBezTo>
                <a:cubicBezTo>
                  <a:pt x="59868" y="15188"/>
                  <a:pt x="59797" y="14713"/>
                  <a:pt x="59762" y="14237"/>
                </a:cubicBezTo>
                <a:cubicBezTo>
                  <a:pt x="60123" y="13938"/>
                  <a:pt x="60528" y="13647"/>
                  <a:pt x="60898" y="13392"/>
                </a:cubicBezTo>
                <a:close/>
                <a:moveTo>
                  <a:pt x="75565" y="13577"/>
                </a:moveTo>
                <a:lnTo>
                  <a:pt x="75565" y="13577"/>
                </a:lnTo>
                <a:cubicBezTo>
                  <a:pt x="76005" y="13832"/>
                  <a:pt x="76445" y="14158"/>
                  <a:pt x="76850" y="14493"/>
                </a:cubicBezTo>
                <a:cubicBezTo>
                  <a:pt x="77035" y="14862"/>
                  <a:pt x="77220" y="15259"/>
                  <a:pt x="77440" y="15663"/>
                </a:cubicBezTo>
                <a:cubicBezTo>
                  <a:pt x="77000" y="15373"/>
                  <a:pt x="76525" y="15082"/>
                  <a:pt x="76049" y="14783"/>
                </a:cubicBezTo>
                <a:cubicBezTo>
                  <a:pt x="75864" y="14422"/>
                  <a:pt x="75715" y="14017"/>
                  <a:pt x="75565" y="13577"/>
                </a:cubicBezTo>
                <a:close/>
                <a:moveTo>
                  <a:pt x="56971" y="13647"/>
                </a:moveTo>
                <a:cubicBezTo>
                  <a:pt x="57006" y="14052"/>
                  <a:pt x="57077" y="14457"/>
                  <a:pt x="57121" y="14862"/>
                </a:cubicBezTo>
                <a:cubicBezTo>
                  <a:pt x="56637" y="15153"/>
                  <a:pt x="56161" y="15443"/>
                  <a:pt x="55686" y="15699"/>
                </a:cubicBezTo>
                <a:cubicBezTo>
                  <a:pt x="55615" y="15338"/>
                  <a:pt x="55580" y="14933"/>
                  <a:pt x="55536" y="14563"/>
                </a:cubicBezTo>
                <a:cubicBezTo>
                  <a:pt x="56055" y="14308"/>
                  <a:pt x="56531" y="13982"/>
                  <a:pt x="56971" y="13647"/>
                </a:cubicBezTo>
                <a:close/>
                <a:moveTo>
                  <a:pt x="63944" y="13718"/>
                </a:moveTo>
                <a:cubicBezTo>
                  <a:pt x="63979" y="14017"/>
                  <a:pt x="64014" y="14308"/>
                  <a:pt x="64049" y="14598"/>
                </a:cubicBezTo>
                <a:cubicBezTo>
                  <a:pt x="64049" y="14818"/>
                  <a:pt x="64085" y="15038"/>
                  <a:pt x="64120" y="15223"/>
                </a:cubicBezTo>
                <a:cubicBezTo>
                  <a:pt x="63644" y="15373"/>
                  <a:pt x="63169" y="15523"/>
                  <a:pt x="62694" y="15699"/>
                </a:cubicBezTo>
                <a:cubicBezTo>
                  <a:pt x="62694" y="15593"/>
                  <a:pt x="62658" y="15523"/>
                  <a:pt x="62658" y="15408"/>
                </a:cubicBezTo>
                <a:cubicBezTo>
                  <a:pt x="62579" y="15003"/>
                  <a:pt x="62544" y="14598"/>
                  <a:pt x="62509" y="14237"/>
                </a:cubicBezTo>
                <a:cubicBezTo>
                  <a:pt x="62949" y="14017"/>
                  <a:pt x="63424" y="13832"/>
                  <a:pt x="63944" y="13718"/>
                </a:cubicBezTo>
                <a:close/>
                <a:moveTo>
                  <a:pt x="51909" y="13867"/>
                </a:moveTo>
                <a:cubicBezTo>
                  <a:pt x="51874" y="14202"/>
                  <a:pt x="51838" y="14563"/>
                  <a:pt x="51838" y="14933"/>
                </a:cubicBezTo>
                <a:cubicBezTo>
                  <a:pt x="51213" y="15223"/>
                  <a:pt x="50588" y="15479"/>
                  <a:pt x="49963" y="15743"/>
                </a:cubicBezTo>
                <a:cubicBezTo>
                  <a:pt x="50034" y="15408"/>
                  <a:pt x="50078" y="15082"/>
                  <a:pt x="50148" y="14748"/>
                </a:cubicBezTo>
                <a:cubicBezTo>
                  <a:pt x="50738" y="14457"/>
                  <a:pt x="51319" y="14158"/>
                  <a:pt x="51909" y="13867"/>
                </a:cubicBezTo>
                <a:close/>
                <a:moveTo>
                  <a:pt x="10715" y="14642"/>
                </a:moveTo>
                <a:cubicBezTo>
                  <a:pt x="11296" y="14783"/>
                  <a:pt x="11921" y="14968"/>
                  <a:pt x="12511" y="15118"/>
                </a:cubicBezTo>
                <a:cubicBezTo>
                  <a:pt x="12256" y="15303"/>
                  <a:pt x="11956" y="15479"/>
                  <a:pt x="11666" y="15663"/>
                </a:cubicBezTo>
                <a:lnTo>
                  <a:pt x="11446" y="15813"/>
                </a:lnTo>
                <a:cubicBezTo>
                  <a:pt x="10786" y="15628"/>
                  <a:pt x="10125" y="15443"/>
                  <a:pt x="9465" y="15303"/>
                </a:cubicBezTo>
                <a:lnTo>
                  <a:pt x="9615" y="15223"/>
                </a:lnTo>
                <a:cubicBezTo>
                  <a:pt x="9976" y="15003"/>
                  <a:pt x="10345" y="14818"/>
                  <a:pt x="10715" y="14642"/>
                </a:cubicBezTo>
                <a:close/>
                <a:moveTo>
                  <a:pt x="41089" y="14898"/>
                </a:moveTo>
                <a:cubicBezTo>
                  <a:pt x="41010" y="15082"/>
                  <a:pt x="40904" y="15223"/>
                  <a:pt x="40833" y="15373"/>
                </a:cubicBezTo>
                <a:cubicBezTo>
                  <a:pt x="40789" y="15443"/>
                  <a:pt x="40754" y="15523"/>
                  <a:pt x="40719" y="15593"/>
                </a:cubicBezTo>
                <a:cubicBezTo>
                  <a:pt x="39988" y="15593"/>
                  <a:pt x="39513" y="15663"/>
                  <a:pt x="38809" y="15813"/>
                </a:cubicBezTo>
                <a:cubicBezTo>
                  <a:pt x="38958" y="15593"/>
                  <a:pt x="39073" y="15338"/>
                  <a:pt x="39213" y="15118"/>
                </a:cubicBezTo>
                <a:cubicBezTo>
                  <a:pt x="39909" y="14968"/>
                  <a:pt x="40393" y="14898"/>
                  <a:pt x="41089" y="14898"/>
                </a:cubicBezTo>
                <a:close/>
                <a:moveTo>
                  <a:pt x="15777" y="14563"/>
                </a:moveTo>
                <a:cubicBezTo>
                  <a:pt x="15883" y="14563"/>
                  <a:pt x="15997" y="14563"/>
                  <a:pt x="16103" y="14598"/>
                </a:cubicBezTo>
                <a:cubicBezTo>
                  <a:pt x="16579" y="14642"/>
                  <a:pt x="17063" y="14713"/>
                  <a:pt x="17538" y="14783"/>
                </a:cubicBezTo>
                <a:cubicBezTo>
                  <a:pt x="17204" y="15038"/>
                  <a:pt x="16913" y="15338"/>
                  <a:pt x="16623" y="15593"/>
                </a:cubicBezTo>
                <a:cubicBezTo>
                  <a:pt x="16543" y="15699"/>
                  <a:pt x="16438" y="15778"/>
                  <a:pt x="16358" y="15848"/>
                </a:cubicBezTo>
                <a:cubicBezTo>
                  <a:pt x="15962" y="15778"/>
                  <a:pt x="15557" y="15699"/>
                  <a:pt x="15188" y="15628"/>
                </a:cubicBezTo>
                <a:cubicBezTo>
                  <a:pt x="14967" y="15593"/>
                  <a:pt x="14747" y="15558"/>
                  <a:pt x="14492" y="15479"/>
                </a:cubicBezTo>
                <a:cubicBezTo>
                  <a:pt x="14932" y="15188"/>
                  <a:pt x="15372" y="14862"/>
                  <a:pt x="15777" y="14563"/>
                </a:cubicBezTo>
                <a:close/>
                <a:moveTo>
                  <a:pt x="29494" y="15443"/>
                </a:moveTo>
                <a:cubicBezTo>
                  <a:pt x="29714" y="15593"/>
                  <a:pt x="29934" y="15699"/>
                  <a:pt x="30189" y="15813"/>
                </a:cubicBezTo>
                <a:cubicBezTo>
                  <a:pt x="30225" y="15813"/>
                  <a:pt x="30269" y="15848"/>
                  <a:pt x="30304" y="15884"/>
                </a:cubicBezTo>
                <a:cubicBezTo>
                  <a:pt x="30084" y="15778"/>
                  <a:pt x="29899" y="15699"/>
                  <a:pt x="29679" y="15593"/>
                </a:cubicBezTo>
                <a:cubicBezTo>
                  <a:pt x="29608" y="15558"/>
                  <a:pt x="29529" y="15523"/>
                  <a:pt x="29494" y="15443"/>
                </a:cubicBezTo>
                <a:close/>
                <a:moveTo>
                  <a:pt x="47031" y="14898"/>
                </a:moveTo>
                <a:lnTo>
                  <a:pt x="47031" y="14898"/>
                </a:lnTo>
                <a:cubicBezTo>
                  <a:pt x="46917" y="15082"/>
                  <a:pt x="46847" y="15259"/>
                  <a:pt x="46732" y="15443"/>
                </a:cubicBezTo>
                <a:cubicBezTo>
                  <a:pt x="46072" y="15663"/>
                  <a:pt x="45456" y="15813"/>
                  <a:pt x="44830" y="15884"/>
                </a:cubicBezTo>
                <a:cubicBezTo>
                  <a:pt x="44936" y="15699"/>
                  <a:pt x="45051" y="15479"/>
                  <a:pt x="45156" y="15303"/>
                </a:cubicBezTo>
                <a:cubicBezTo>
                  <a:pt x="45746" y="15223"/>
                  <a:pt x="46371" y="15082"/>
                  <a:pt x="47031" y="14898"/>
                </a:cubicBezTo>
                <a:close/>
                <a:moveTo>
                  <a:pt x="76410" y="13322"/>
                </a:moveTo>
                <a:lnTo>
                  <a:pt x="76410" y="13322"/>
                </a:lnTo>
                <a:cubicBezTo>
                  <a:pt x="76630" y="13498"/>
                  <a:pt x="76815" y="13718"/>
                  <a:pt x="77035" y="13903"/>
                </a:cubicBezTo>
                <a:cubicBezTo>
                  <a:pt x="77370" y="14237"/>
                  <a:pt x="77660" y="14563"/>
                  <a:pt x="78030" y="14862"/>
                </a:cubicBezTo>
                <a:cubicBezTo>
                  <a:pt x="78206" y="15223"/>
                  <a:pt x="78391" y="15558"/>
                  <a:pt x="78611" y="15884"/>
                </a:cubicBezTo>
                <a:cubicBezTo>
                  <a:pt x="78356" y="15699"/>
                  <a:pt x="78136" y="15479"/>
                  <a:pt x="77916" y="15303"/>
                </a:cubicBezTo>
                <a:cubicBezTo>
                  <a:pt x="77546" y="15003"/>
                  <a:pt x="77220" y="14713"/>
                  <a:pt x="76886" y="14457"/>
                </a:cubicBezTo>
                <a:cubicBezTo>
                  <a:pt x="76710" y="14052"/>
                  <a:pt x="76560" y="13683"/>
                  <a:pt x="76410" y="13322"/>
                </a:cubicBezTo>
                <a:close/>
                <a:moveTo>
                  <a:pt x="31105" y="14862"/>
                </a:moveTo>
                <a:cubicBezTo>
                  <a:pt x="31545" y="15003"/>
                  <a:pt x="31985" y="15118"/>
                  <a:pt x="32470" y="15223"/>
                </a:cubicBezTo>
                <a:cubicBezTo>
                  <a:pt x="32646" y="15259"/>
                  <a:pt x="32831" y="15303"/>
                  <a:pt x="33016" y="15338"/>
                </a:cubicBezTo>
                <a:cubicBezTo>
                  <a:pt x="32866" y="15593"/>
                  <a:pt x="32760" y="15778"/>
                  <a:pt x="32646" y="15919"/>
                </a:cubicBezTo>
                <a:cubicBezTo>
                  <a:pt x="31985" y="15813"/>
                  <a:pt x="31369" y="15663"/>
                  <a:pt x="30779" y="15443"/>
                </a:cubicBezTo>
                <a:cubicBezTo>
                  <a:pt x="30850" y="15338"/>
                  <a:pt x="30964" y="15118"/>
                  <a:pt x="31105" y="14862"/>
                </a:cubicBezTo>
                <a:close/>
                <a:moveTo>
                  <a:pt x="78506" y="13832"/>
                </a:moveTo>
                <a:lnTo>
                  <a:pt x="78506" y="13832"/>
                </a:lnTo>
                <a:cubicBezTo>
                  <a:pt x="78981" y="14202"/>
                  <a:pt x="79527" y="14528"/>
                  <a:pt x="80117" y="14818"/>
                </a:cubicBezTo>
                <a:cubicBezTo>
                  <a:pt x="80266" y="15188"/>
                  <a:pt x="80451" y="15558"/>
                  <a:pt x="80671" y="15919"/>
                </a:cubicBezTo>
                <a:cubicBezTo>
                  <a:pt x="80046" y="15628"/>
                  <a:pt x="79492" y="15303"/>
                  <a:pt x="78981" y="14933"/>
                </a:cubicBezTo>
                <a:cubicBezTo>
                  <a:pt x="78796" y="14563"/>
                  <a:pt x="78646" y="14202"/>
                  <a:pt x="78506" y="13832"/>
                </a:cubicBezTo>
                <a:close/>
                <a:moveTo>
                  <a:pt x="7264" y="14783"/>
                </a:moveTo>
                <a:cubicBezTo>
                  <a:pt x="7924" y="14968"/>
                  <a:pt x="8620" y="15153"/>
                  <a:pt x="9315" y="15303"/>
                </a:cubicBezTo>
                <a:lnTo>
                  <a:pt x="8840" y="15558"/>
                </a:lnTo>
                <a:cubicBezTo>
                  <a:pt x="8585" y="15699"/>
                  <a:pt x="8329" y="15848"/>
                  <a:pt x="8074" y="15963"/>
                </a:cubicBezTo>
                <a:cubicBezTo>
                  <a:pt x="7378" y="15778"/>
                  <a:pt x="6718" y="15558"/>
                  <a:pt x="6014" y="15373"/>
                </a:cubicBezTo>
                <a:cubicBezTo>
                  <a:pt x="6199" y="15303"/>
                  <a:pt x="6419" y="15188"/>
                  <a:pt x="6604" y="15118"/>
                </a:cubicBezTo>
                <a:lnTo>
                  <a:pt x="7264" y="14783"/>
                </a:lnTo>
                <a:close/>
                <a:moveTo>
                  <a:pt x="41529" y="14933"/>
                </a:moveTo>
                <a:cubicBezTo>
                  <a:pt x="41934" y="14968"/>
                  <a:pt x="42295" y="15082"/>
                  <a:pt x="42700" y="15153"/>
                </a:cubicBezTo>
                <a:cubicBezTo>
                  <a:pt x="43210" y="15259"/>
                  <a:pt x="43800" y="15373"/>
                  <a:pt x="44390" y="15373"/>
                </a:cubicBezTo>
                <a:cubicBezTo>
                  <a:pt x="44610" y="15373"/>
                  <a:pt x="44830" y="15338"/>
                  <a:pt x="45086" y="15303"/>
                </a:cubicBezTo>
                <a:lnTo>
                  <a:pt x="45086" y="15303"/>
                </a:lnTo>
                <a:cubicBezTo>
                  <a:pt x="44971" y="15523"/>
                  <a:pt x="44866" y="15699"/>
                  <a:pt x="44751" y="15884"/>
                </a:cubicBezTo>
                <a:cubicBezTo>
                  <a:pt x="44496" y="15919"/>
                  <a:pt x="44241" y="15963"/>
                  <a:pt x="43985" y="15963"/>
                </a:cubicBezTo>
                <a:cubicBezTo>
                  <a:pt x="43580" y="15963"/>
                  <a:pt x="43210" y="15919"/>
                  <a:pt x="42850" y="15884"/>
                </a:cubicBezTo>
                <a:cubicBezTo>
                  <a:pt x="42955" y="15699"/>
                  <a:pt x="43070" y="15479"/>
                  <a:pt x="43175" y="15303"/>
                </a:cubicBezTo>
                <a:lnTo>
                  <a:pt x="43140" y="15259"/>
                </a:lnTo>
                <a:cubicBezTo>
                  <a:pt x="42990" y="15479"/>
                  <a:pt x="42885" y="15663"/>
                  <a:pt x="42770" y="15884"/>
                </a:cubicBezTo>
                <a:cubicBezTo>
                  <a:pt x="42629" y="15848"/>
                  <a:pt x="42445" y="15813"/>
                  <a:pt x="42295" y="15778"/>
                </a:cubicBezTo>
                <a:cubicBezTo>
                  <a:pt x="41890" y="15743"/>
                  <a:pt x="41529" y="15663"/>
                  <a:pt x="41124" y="15628"/>
                </a:cubicBezTo>
                <a:cubicBezTo>
                  <a:pt x="41010" y="15628"/>
                  <a:pt x="40869" y="15628"/>
                  <a:pt x="40754" y="15593"/>
                </a:cubicBezTo>
                <a:cubicBezTo>
                  <a:pt x="40833" y="15523"/>
                  <a:pt x="40869" y="15443"/>
                  <a:pt x="40904" y="15373"/>
                </a:cubicBezTo>
                <a:cubicBezTo>
                  <a:pt x="40974" y="15223"/>
                  <a:pt x="41054" y="15082"/>
                  <a:pt x="41159" y="14933"/>
                </a:cubicBezTo>
                <a:close/>
                <a:moveTo>
                  <a:pt x="3672" y="14898"/>
                </a:moveTo>
                <a:cubicBezTo>
                  <a:pt x="3962" y="14968"/>
                  <a:pt x="4297" y="15038"/>
                  <a:pt x="4588" y="15082"/>
                </a:cubicBezTo>
                <a:cubicBezTo>
                  <a:pt x="5028" y="15188"/>
                  <a:pt x="5433" y="15303"/>
                  <a:pt x="5838" y="15408"/>
                </a:cubicBezTo>
                <a:cubicBezTo>
                  <a:pt x="5398" y="15593"/>
                  <a:pt x="4957" y="15813"/>
                  <a:pt x="4473" y="16033"/>
                </a:cubicBezTo>
                <a:cubicBezTo>
                  <a:pt x="4147" y="15919"/>
                  <a:pt x="3813" y="15813"/>
                  <a:pt x="3452" y="15743"/>
                </a:cubicBezTo>
                <a:cubicBezTo>
                  <a:pt x="3047" y="15628"/>
                  <a:pt x="2677" y="15558"/>
                  <a:pt x="2272" y="15479"/>
                </a:cubicBezTo>
                <a:cubicBezTo>
                  <a:pt x="2756" y="15259"/>
                  <a:pt x="3197" y="15082"/>
                  <a:pt x="3672" y="14898"/>
                </a:cubicBezTo>
                <a:close/>
                <a:moveTo>
                  <a:pt x="74139" y="14088"/>
                </a:moveTo>
                <a:cubicBezTo>
                  <a:pt x="74359" y="14158"/>
                  <a:pt x="74614" y="14237"/>
                  <a:pt x="74834" y="14308"/>
                </a:cubicBezTo>
                <a:cubicBezTo>
                  <a:pt x="75239" y="14457"/>
                  <a:pt x="75609" y="14642"/>
                  <a:pt x="75970" y="14818"/>
                </a:cubicBezTo>
                <a:cubicBezTo>
                  <a:pt x="76084" y="15038"/>
                  <a:pt x="76155" y="15259"/>
                  <a:pt x="76225" y="15443"/>
                </a:cubicBezTo>
                <a:cubicBezTo>
                  <a:pt x="76305" y="15628"/>
                  <a:pt x="76410" y="15848"/>
                  <a:pt x="76489" y="16033"/>
                </a:cubicBezTo>
                <a:cubicBezTo>
                  <a:pt x="76084" y="15848"/>
                  <a:pt x="75644" y="15699"/>
                  <a:pt x="75204" y="15558"/>
                </a:cubicBezTo>
                <a:cubicBezTo>
                  <a:pt x="74984" y="15479"/>
                  <a:pt x="74764" y="15443"/>
                  <a:pt x="74544" y="15373"/>
                </a:cubicBezTo>
                <a:cubicBezTo>
                  <a:pt x="74465" y="15223"/>
                  <a:pt x="74429" y="15038"/>
                  <a:pt x="74359" y="14862"/>
                </a:cubicBezTo>
                <a:cubicBezTo>
                  <a:pt x="74288" y="14642"/>
                  <a:pt x="74209" y="14378"/>
                  <a:pt x="74139" y="14088"/>
                </a:cubicBezTo>
                <a:close/>
                <a:moveTo>
                  <a:pt x="77511" y="13718"/>
                </a:moveTo>
                <a:lnTo>
                  <a:pt x="77511" y="13718"/>
                </a:lnTo>
                <a:cubicBezTo>
                  <a:pt x="77845" y="14052"/>
                  <a:pt x="78206" y="14422"/>
                  <a:pt x="78576" y="14713"/>
                </a:cubicBezTo>
                <a:cubicBezTo>
                  <a:pt x="78726" y="14818"/>
                  <a:pt x="78831" y="14898"/>
                  <a:pt x="78946" y="15003"/>
                </a:cubicBezTo>
                <a:cubicBezTo>
                  <a:pt x="79131" y="15338"/>
                  <a:pt x="79351" y="15699"/>
                  <a:pt x="79527" y="16033"/>
                </a:cubicBezTo>
                <a:cubicBezTo>
                  <a:pt x="79456" y="15963"/>
                  <a:pt x="79351" y="15884"/>
                  <a:pt x="79271" y="15848"/>
                </a:cubicBezTo>
                <a:cubicBezTo>
                  <a:pt x="78831" y="15523"/>
                  <a:pt x="78426" y="15188"/>
                  <a:pt x="78065" y="14818"/>
                </a:cubicBezTo>
                <a:cubicBezTo>
                  <a:pt x="77845" y="14457"/>
                  <a:pt x="77660" y="14088"/>
                  <a:pt x="77511" y="13718"/>
                </a:cubicBezTo>
                <a:close/>
                <a:moveTo>
                  <a:pt x="58292" y="14017"/>
                </a:moveTo>
                <a:cubicBezTo>
                  <a:pt x="58362" y="14422"/>
                  <a:pt x="58397" y="14818"/>
                  <a:pt x="58477" y="15223"/>
                </a:cubicBezTo>
                <a:cubicBezTo>
                  <a:pt x="58107" y="15523"/>
                  <a:pt x="57737" y="15813"/>
                  <a:pt x="57341" y="16068"/>
                </a:cubicBezTo>
                <a:cubicBezTo>
                  <a:pt x="57297" y="15663"/>
                  <a:pt x="57226" y="15259"/>
                  <a:pt x="57191" y="14862"/>
                </a:cubicBezTo>
                <a:cubicBezTo>
                  <a:pt x="57561" y="14598"/>
                  <a:pt x="57922" y="14343"/>
                  <a:pt x="58292" y="14017"/>
                </a:cubicBezTo>
                <a:close/>
                <a:moveTo>
                  <a:pt x="81587" y="14308"/>
                </a:moveTo>
                <a:lnTo>
                  <a:pt x="81587" y="14308"/>
                </a:lnTo>
                <a:cubicBezTo>
                  <a:pt x="82168" y="14528"/>
                  <a:pt x="82793" y="14713"/>
                  <a:pt x="83489" y="14898"/>
                </a:cubicBezTo>
                <a:cubicBezTo>
                  <a:pt x="83568" y="15259"/>
                  <a:pt x="83673" y="15663"/>
                  <a:pt x="83858" y="16068"/>
                </a:cubicBezTo>
                <a:cubicBezTo>
                  <a:pt x="83198" y="15884"/>
                  <a:pt x="82573" y="15699"/>
                  <a:pt x="81992" y="15523"/>
                </a:cubicBezTo>
                <a:cubicBezTo>
                  <a:pt x="81807" y="15118"/>
                  <a:pt x="81657" y="14713"/>
                  <a:pt x="81587" y="14308"/>
                </a:cubicBezTo>
                <a:close/>
                <a:moveTo>
                  <a:pt x="39143" y="15153"/>
                </a:moveTo>
                <a:cubicBezTo>
                  <a:pt x="38993" y="15373"/>
                  <a:pt x="38853" y="15593"/>
                  <a:pt x="38738" y="15813"/>
                </a:cubicBezTo>
                <a:cubicBezTo>
                  <a:pt x="38668" y="15848"/>
                  <a:pt x="38632" y="15848"/>
                  <a:pt x="38588" y="15848"/>
                </a:cubicBezTo>
                <a:cubicBezTo>
                  <a:pt x="38448" y="15884"/>
                  <a:pt x="38333" y="15884"/>
                  <a:pt x="38192" y="15919"/>
                </a:cubicBezTo>
                <a:cubicBezTo>
                  <a:pt x="37752" y="15998"/>
                  <a:pt x="37268" y="16068"/>
                  <a:pt x="36757" y="16104"/>
                </a:cubicBezTo>
                <a:cubicBezTo>
                  <a:pt x="36907" y="15919"/>
                  <a:pt x="37048" y="15699"/>
                  <a:pt x="37197" y="15443"/>
                </a:cubicBezTo>
                <a:cubicBezTo>
                  <a:pt x="37673" y="15408"/>
                  <a:pt x="38192" y="15338"/>
                  <a:pt x="38668" y="15223"/>
                </a:cubicBezTo>
                <a:cubicBezTo>
                  <a:pt x="38773" y="15223"/>
                  <a:pt x="38923" y="15188"/>
                  <a:pt x="39029" y="15153"/>
                </a:cubicBezTo>
                <a:close/>
                <a:moveTo>
                  <a:pt x="33086" y="15338"/>
                </a:moveTo>
                <a:cubicBezTo>
                  <a:pt x="33746" y="15443"/>
                  <a:pt x="34407" y="15523"/>
                  <a:pt x="35067" y="15523"/>
                </a:cubicBezTo>
                <a:cubicBezTo>
                  <a:pt x="34996" y="15663"/>
                  <a:pt x="34926" y="15778"/>
                  <a:pt x="34891" y="15848"/>
                </a:cubicBezTo>
                <a:cubicBezTo>
                  <a:pt x="34812" y="15963"/>
                  <a:pt x="34776" y="16068"/>
                  <a:pt x="34706" y="16139"/>
                </a:cubicBezTo>
                <a:cubicBezTo>
                  <a:pt x="34046" y="16139"/>
                  <a:pt x="33385" y="16068"/>
                  <a:pt x="32725" y="15963"/>
                </a:cubicBezTo>
                <a:cubicBezTo>
                  <a:pt x="32831" y="15813"/>
                  <a:pt x="32945" y="15593"/>
                  <a:pt x="33086" y="15338"/>
                </a:cubicBezTo>
                <a:close/>
                <a:moveTo>
                  <a:pt x="37127" y="15479"/>
                </a:moveTo>
                <a:cubicBezTo>
                  <a:pt x="36977" y="15699"/>
                  <a:pt x="36828" y="15919"/>
                  <a:pt x="36687" y="16104"/>
                </a:cubicBezTo>
                <a:cubicBezTo>
                  <a:pt x="36329" y="16149"/>
                  <a:pt x="35970" y="16168"/>
                  <a:pt x="35606" y="16168"/>
                </a:cubicBezTo>
                <a:cubicBezTo>
                  <a:pt x="35334" y="16168"/>
                  <a:pt x="35058" y="16158"/>
                  <a:pt x="34776" y="16139"/>
                </a:cubicBezTo>
                <a:cubicBezTo>
                  <a:pt x="34812" y="16068"/>
                  <a:pt x="34891" y="15998"/>
                  <a:pt x="34926" y="15884"/>
                </a:cubicBezTo>
                <a:cubicBezTo>
                  <a:pt x="34996" y="15778"/>
                  <a:pt x="35067" y="15663"/>
                  <a:pt x="35146" y="15558"/>
                </a:cubicBezTo>
                <a:lnTo>
                  <a:pt x="35586" y="15558"/>
                </a:lnTo>
                <a:cubicBezTo>
                  <a:pt x="36097" y="15558"/>
                  <a:pt x="36608" y="15523"/>
                  <a:pt x="37127" y="15479"/>
                </a:cubicBezTo>
                <a:close/>
                <a:moveTo>
                  <a:pt x="53555" y="14158"/>
                </a:moveTo>
                <a:cubicBezTo>
                  <a:pt x="53555" y="14598"/>
                  <a:pt x="53555" y="15038"/>
                  <a:pt x="53599" y="15479"/>
                </a:cubicBezTo>
                <a:cubicBezTo>
                  <a:pt x="53045" y="15743"/>
                  <a:pt x="52455" y="15963"/>
                  <a:pt x="51874" y="16183"/>
                </a:cubicBezTo>
                <a:lnTo>
                  <a:pt x="51874" y="14968"/>
                </a:lnTo>
                <a:cubicBezTo>
                  <a:pt x="52455" y="14713"/>
                  <a:pt x="53009" y="14422"/>
                  <a:pt x="53555" y="14158"/>
                </a:cubicBezTo>
                <a:close/>
                <a:moveTo>
                  <a:pt x="29969" y="15778"/>
                </a:moveTo>
                <a:cubicBezTo>
                  <a:pt x="30189" y="15884"/>
                  <a:pt x="30374" y="15963"/>
                  <a:pt x="30630" y="16068"/>
                </a:cubicBezTo>
                <a:cubicBezTo>
                  <a:pt x="30665" y="16104"/>
                  <a:pt x="30744" y="16139"/>
                  <a:pt x="30815" y="16183"/>
                </a:cubicBezTo>
                <a:cubicBezTo>
                  <a:pt x="30744" y="16183"/>
                  <a:pt x="30665" y="16183"/>
                  <a:pt x="30594" y="16218"/>
                </a:cubicBezTo>
                <a:cubicBezTo>
                  <a:pt x="30374" y="16068"/>
                  <a:pt x="30154" y="15919"/>
                  <a:pt x="29969" y="15778"/>
                </a:cubicBezTo>
                <a:close/>
                <a:moveTo>
                  <a:pt x="30410" y="15813"/>
                </a:moveTo>
                <a:lnTo>
                  <a:pt x="30410" y="15813"/>
                </a:lnTo>
                <a:cubicBezTo>
                  <a:pt x="30850" y="15963"/>
                  <a:pt x="31255" y="16104"/>
                  <a:pt x="31695" y="16218"/>
                </a:cubicBezTo>
                <a:cubicBezTo>
                  <a:pt x="31545" y="16183"/>
                  <a:pt x="31369" y="16183"/>
                  <a:pt x="31149" y="16183"/>
                </a:cubicBezTo>
                <a:cubicBezTo>
                  <a:pt x="31070" y="16139"/>
                  <a:pt x="30964" y="16104"/>
                  <a:pt x="30885" y="16068"/>
                </a:cubicBezTo>
                <a:cubicBezTo>
                  <a:pt x="30744" y="15963"/>
                  <a:pt x="30594" y="15884"/>
                  <a:pt x="30410" y="15813"/>
                </a:cubicBezTo>
                <a:close/>
                <a:moveTo>
                  <a:pt x="48607" y="14748"/>
                </a:moveTo>
                <a:cubicBezTo>
                  <a:pt x="48493" y="15003"/>
                  <a:pt x="48387" y="15303"/>
                  <a:pt x="48317" y="15558"/>
                </a:cubicBezTo>
                <a:cubicBezTo>
                  <a:pt x="47692" y="15813"/>
                  <a:pt x="47067" y="16033"/>
                  <a:pt x="46477" y="16218"/>
                </a:cubicBezTo>
                <a:cubicBezTo>
                  <a:pt x="46556" y="15963"/>
                  <a:pt x="46662" y="15743"/>
                  <a:pt x="46776" y="15479"/>
                </a:cubicBezTo>
                <a:cubicBezTo>
                  <a:pt x="47357" y="15303"/>
                  <a:pt x="47982" y="15038"/>
                  <a:pt x="48607" y="14748"/>
                </a:cubicBezTo>
                <a:close/>
                <a:moveTo>
                  <a:pt x="17609" y="14783"/>
                </a:moveTo>
                <a:cubicBezTo>
                  <a:pt x="18119" y="14862"/>
                  <a:pt x="18674" y="14968"/>
                  <a:pt x="19184" y="15082"/>
                </a:cubicBezTo>
                <a:cubicBezTo>
                  <a:pt x="18929" y="15373"/>
                  <a:pt x="18639" y="15663"/>
                  <a:pt x="18383" y="15963"/>
                </a:cubicBezTo>
                <a:cubicBezTo>
                  <a:pt x="18304" y="16068"/>
                  <a:pt x="18234" y="16183"/>
                  <a:pt x="18119" y="16253"/>
                </a:cubicBezTo>
                <a:cubicBezTo>
                  <a:pt x="17573" y="16104"/>
                  <a:pt x="16984" y="15998"/>
                  <a:pt x="16438" y="15884"/>
                </a:cubicBezTo>
                <a:cubicBezTo>
                  <a:pt x="16508" y="15813"/>
                  <a:pt x="16579" y="15743"/>
                  <a:pt x="16658" y="15663"/>
                </a:cubicBezTo>
                <a:cubicBezTo>
                  <a:pt x="16984" y="15373"/>
                  <a:pt x="17283" y="15082"/>
                  <a:pt x="17609" y="14783"/>
                </a:cubicBezTo>
                <a:close/>
                <a:moveTo>
                  <a:pt x="25497" y="14202"/>
                </a:moveTo>
                <a:cubicBezTo>
                  <a:pt x="26157" y="14563"/>
                  <a:pt x="26782" y="14968"/>
                  <a:pt x="27363" y="15408"/>
                </a:cubicBezTo>
                <a:cubicBezTo>
                  <a:pt x="27002" y="15628"/>
                  <a:pt x="26633" y="15919"/>
                  <a:pt x="26263" y="16253"/>
                </a:cubicBezTo>
                <a:cubicBezTo>
                  <a:pt x="25647" y="15848"/>
                  <a:pt x="25022" y="15443"/>
                  <a:pt x="24361" y="15118"/>
                </a:cubicBezTo>
                <a:cubicBezTo>
                  <a:pt x="24687" y="14748"/>
                  <a:pt x="25092" y="14422"/>
                  <a:pt x="25497" y="14202"/>
                </a:cubicBezTo>
                <a:close/>
                <a:moveTo>
                  <a:pt x="29124" y="15082"/>
                </a:moveTo>
                <a:cubicBezTo>
                  <a:pt x="29459" y="15153"/>
                  <a:pt x="29714" y="15338"/>
                  <a:pt x="29934" y="15479"/>
                </a:cubicBezTo>
                <a:cubicBezTo>
                  <a:pt x="30122" y="15606"/>
                  <a:pt x="30258" y="15708"/>
                  <a:pt x="30409" y="15708"/>
                </a:cubicBezTo>
                <a:cubicBezTo>
                  <a:pt x="30435" y="15708"/>
                  <a:pt x="30462" y="15705"/>
                  <a:pt x="30489" y="15699"/>
                </a:cubicBezTo>
                <a:cubicBezTo>
                  <a:pt x="30559" y="15663"/>
                  <a:pt x="30630" y="15593"/>
                  <a:pt x="30744" y="15523"/>
                </a:cubicBezTo>
                <a:cubicBezTo>
                  <a:pt x="31325" y="15699"/>
                  <a:pt x="31950" y="15848"/>
                  <a:pt x="32611" y="15998"/>
                </a:cubicBezTo>
                <a:cubicBezTo>
                  <a:pt x="32426" y="16183"/>
                  <a:pt x="32285" y="16253"/>
                  <a:pt x="32100" y="16253"/>
                </a:cubicBezTo>
                <a:cubicBezTo>
                  <a:pt x="31369" y="16068"/>
                  <a:pt x="30665" y="15848"/>
                  <a:pt x="29969" y="15593"/>
                </a:cubicBezTo>
                <a:cubicBezTo>
                  <a:pt x="29864" y="15523"/>
                  <a:pt x="29714" y="15443"/>
                  <a:pt x="29608" y="15373"/>
                </a:cubicBezTo>
                <a:cubicBezTo>
                  <a:pt x="29423" y="15303"/>
                  <a:pt x="29274" y="15188"/>
                  <a:pt x="29124" y="15082"/>
                </a:cubicBezTo>
                <a:close/>
                <a:moveTo>
                  <a:pt x="28684" y="15153"/>
                </a:moveTo>
                <a:lnTo>
                  <a:pt x="28684" y="15153"/>
                </a:lnTo>
                <a:cubicBezTo>
                  <a:pt x="28983" y="15338"/>
                  <a:pt x="29309" y="15523"/>
                  <a:pt x="29679" y="15663"/>
                </a:cubicBezTo>
                <a:cubicBezTo>
                  <a:pt x="29934" y="15848"/>
                  <a:pt x="30225" y="16033"/>
                  <a:pt x="30489" y="16218"/>
                </a:cubicBezTo>
                <a:cubicBezTo>
                  <a:pt x="30374" y="16253"/>
                  <a:pt x="30304" y="16289"/>
                  <a:pt x="30189" y="16289"/>
                </a:cubicBezTo>
                <a:cubicBezTo>
                  <a:pt x="30119" y="16253"/>
                  <a:pt x="30049" y="16183"/>
                  <a:pt x="29969" y="16104"/>
                </a:cubicBezTo>
                <a:cubicBezTo>
                  <a:pt x="29529" y="15813"/>
                  <a:pt x="29124" y="15479"/>
                  <a:pt x="28684" y="15153"/>
                </a:cubicBezTo>
                <a:close/>
                <a:moveTo>
                  <a:pt x="12617" y="15153"/>
                </a:moveTo>
                <a:cubicBezTo>
                  <a:pt x="12987" y="15223"/>
                  <a:pt x="13356" y="15338"/>
                  <a:pt x="13717" y="15408"/>
                </a:cubicBezTo>
                <a:cubicBezTo>
                  <a:pt x="13937" y="15443"/>
                  <a:pt x="14157" y="15479"/>
                  <a:pt x="14378" y="15523"/>
                </a:cubicBezTo>
                <a:cubicBezTo>
                  <a:pt x="14342" y="15558"/>
                  <a:pt x="14307" y="15593"/>
                  <a:pt x="14237" y="15628"/>
                </a:cubicBezTo>
                <a:cubicBezTo>
                  <a:pt x="14017" y="15813"/>
                  <a:pt x="13761" y="15998"/>
                  <a:pt x="13497" y="16218"/>
                </a:cubicBezTo>
                <a:lnTo>
                  <a:pt x="13277" y="16324"/>
                </a:lnTo>
                <a:cubicBezTo>
                  <a:pt x="12696" y="16183"/>
                  <a:pt x="12106" y="15998"/>
                  <a:pt x="11516" y="15848"/>
                </a:cubicBezTo>
                <a:lnTo>
                  <a:pt x="11701" y="15699"/>
                </a:lnTo>
                <a:cubicBezTo>
                  <a:pt x="12000" y="15523"/>
                  <a:pt x="12291" y="15338"/>
                  <a:pt x="12617" y="15153"/>
                </a:cubicBezTo>
                <a:close/>
                <a:moveTo>
                  <a:pt x="62438" y="14272"/>
                </a:moveTo>
                <a:cubicBezTo>
                  <a:pt x="62474" y="14642"/>
                  <a:pt x="62544" y="15038"/>
                  <a:pt x="62579" y="15408"/>
                </a:cubicBezTo>
                <a:cubicBezTo>
                  <a:pt x="62623" y="15523"/>
                  <a:pt x="62623" y="15628"/>
                  <a:pt x="62658" y="15699"/>
                </a:cubicBezTo>
                <a:cubicBezTo>
                  <a:pt x="62218" y="15884"/>
                  <a:pt x="61778" y="16104"/>
                  <a:pt x="61338" y="16324"/>
                </a:cubicBezTo>
                <a:cubicBezTo>
                  <a:pt x="61303" y="16033"/>
                  <a:pt x="61259" y="15743"/>
                  <a:pt x="61223" y="15479"/>
                </a:cubicBezTo>
                <a:lnTo>
                  <a:pt x="61188" y="15223"/>
                </a:lnTo>
                <a:cubicBezTo>
                  <a:pt x="61153" y="15118"/>
                  <a:pt x="61153" y="15038"/>
                  <a:pt x="61153" y="14933"/>
                </a:cubicBezTo>
                <a:cubicBezTo>
                  <a:pt x="61593" y="14677"/>
                  <a:pt x="61998" y="14457"/>
                  <a:pt x="62438" y="14272"/>
                </a:cubicBezTo>
                <a:close/>
                <a:moveTo>
                  <a:pt x="70027" y="14862"/>
                </a:moveTo>
                <a:cubicBezTo>
                  <a:pt x="70107" y="15338"/>
                  <a:pt x="70212" y="15813"/>
                  <a:pt x="70362" y="16289"/>
                </a:cubicBezTo>
                <a:cubicBezTo>
                  <a:pt x="69702" y="16289"/>
                  <a:pt x="69041" y="16289"/>
                  <a:pt x="68381" y="16324"/>
                </a:cubicBezTo>
                <a:lnTo>
                  <a:pt x="67976" y="16324"/>
                </a:lnTo>
                <a:cubicBezTo>
                  <a:pt x="67862" y="15848"/>
                  <a:pt x="67756" y="15373"/>
                  <a:pt x="67721" y="14898"/>
                </a:cubicBezTo>
                <a:cubicBezTo>
                  <a:pt x="68011" y="14862"/>
                  <a:pt x="68346" y="14862"/>
                  <a:pt x="68672" y="14862"/>
                </a:cubicBezTo>
                <a:close/>
                <a:moveTo>
                  <a:pt x="22195" y="14308"/>
                </a:moveTo>
                <a:cubicBezTo>
                  <a:pt x="22926" y="14528"/>
                  <a:pt x="23622" y="14783"/>
                  <a:pt x="24247" y="15118"/>
                </a:cubicBezTo>
                <a:cubicBezTo>
                  <a:pt x="23886" y="15523"/>
                  <a:pt x="23551" y="15919"/>
                  <a:pt x="23261" y="16289"/>
                </a:cubicBezTo>
                <a:cubicBezTo>
                  <a:pt x="23261" y="16324"/>
                  <a:pt x="23226" y="16324"/>
                  <a:pt x="23226" y="16359"/>
                </a:cubicBezTo>
                <a:cubicBezTo>
                  <a:pt x="22565" y="16033"/>
                  <a:pt x="21861" y="15743"/>
                  <a:pt x="21130" y="15479"/>
                </a:cubicBezTo>
                <a:cubicBezTo>
                  <a:pt x="21465" y="15082"/>
                  <a:pt x="21826" y="14677"/>
                  <a:pt x="22195" y="14308"/>
                </a:cubicBezTo>
                <a:close/>
                <a:moveTo>
                  <a:pt x="70063" y="14862"/>
                </a:moveTo>
                <a:cubicBezTo>
                  <a:pt x="70837" y="14898"/>
                  <a:pt x="71568" y="14933"/>
                  <a:pt x="72264" y="15038"/>
                </a:cubicBezTo>
                <a:cubicBezTo>
                  <a:pt x="72378" y="15523"/>
                  <a:pt x="72528" y="15963"/>
                  <a:pt x="72669" y="16403"/>
                </a:cubicBezTo>
                <a:cubicBezTo>
                  <a:pt x="71938" y="16324"/>
                  <a:pt x="71163" y="16289"/>
                  <a:pt x="70432" y="16289"/>
                </a:cubicBezTo>
                <a:cubicBezTo>
                  <a:pt x="70283" y="15813"/>
                  <a:pt x="70177" y="15338"/>
                  <a:pt x="70063" y="14862"/>
                </a:cubicBezTo>
                <a:close/>
                <a:moveTo>
                  <a:pt x="83533" y="14898"/>
                </a:moveTo>
                <a:lnTo>
                  <a:pt x="83533" y="14898"/>
                </a:lnTo>
                <a:cubicBezTo>
                  <a:pt x="83753" y="14968"/>
                  <a:pt x="84008" y="15003"/>
                  <a:pt x="84228" y="15082"/>
                </a:cubicBezTo>
                <a:cubicBezTo>
                  <a:pt x="84633" y="15153"/>
                  <a:pt x="85073" y="15223"/>
                  <a:pt x="85514" y="15259"/>
                </a:cubicBezTo>
                <a:cubicBezTo>
                  <a:pt x="85619" y="15663"/>
                  <a:pt x="85734" y="16033"/>
                  <a:pt x="85910" y="16438"/>
                </a:cubicBezTo>
                <a:cubicBezTo>
                  <a:pt x="85514" y="16403"/>
                  <a:pt x="85109" y="16324"/>
                  <a:pt x="84739" y="16253"/>
                </a:cubicBezTo>
                <a:cubicBezTo>
                  <a:pt x="84448" y="16218"/>
                  <a:pt x="84193" y="16139"/>
                  <a:pt x="83929" y="16068"/>
                </a:cubicBezTo>
                <a:cubicBezTo>
                  <a:pt x="83753" y="15663"/>
                  <a:pt x="83603" y="15259"/>
                  <a:pt x="83533" y="14898"/>
                </a:cubicBezTo>
                <a:close/>
                <a:moveTo>
                  <a:pt x="28429" y="15082"/>
                </a:moveTo>
                <a:cubicBezTo>
                  <a:pt x="28948" y="15408"/>
                  <a:pt x="29459" y="15813"/>
                  <a:pt x="29934" y="16183"/>
                </a:cubicBezTo>
                <a:cubicBezTo>
                  <a:pt x="30005" y="16218"/>
                  <a:pt x="30084" y="16253"/>
                  <a:pt x="30154" y="16324"/>
                </a:cubicBezTo>
                <a:cubicBezTo>
                  <a:pt x="30005" y="16359"/>
                  <a:pt x="29864" y="16438"/>
                  <a:pt x="29714" y="16473"/>
                </a:cubicBezTo>
                <a:cubicBezTo>
                  <a:pt x="29168" y="16033"/>
                  <a:pt x="28614" y="15593"/>
                  <a:pt x="28024" y="15153"/>
                </a:cubicBezTo>
                <a:cubicBezTo>
                  <a:pt x="28173" y="15118"/>
                  <a:pt x="28323" y="15082"/>
                  <a:pt x="28429" y="15082"/>
                </a:cubicBezTo>
                <a:close/>
                <a:moveTo>
                  <a:pt x="67641" y="14898"/>
                </a:moveTo>
                <a:cubicBezTo>
                  <a:pt x="67721" y="15373"/>
                  <a:pt x="67791" y="15848"/>
                  <a:pt x="67941" y="16324"/>
                </a:cubicBezTo>
                <a:cubicBezTo>
                  <a:pt x="67201" y="16359"/>
                  <a:pt x="66541" y="16403"/>
                  <a:pt x="65960" y="16473"/>
                </a:cubicBezTo>
                <a:cubicBezTo>
                  <a:pt x="65810" y="15998"/>
                  <a:pt x="65740" y="15523"/>
                  <a:pt x="65661" y="15038"/>
                </a:cubicBezTo>
                <a:cubicBezTo>
                  <a:pt x="66286" y="14968"/>
                  <a:pt x="66946" y="14898"/>
                  <a:pt x="67641" y="14898"/>
                </a:cubicBezTo>
                <a:close/>
                <a:moveTo>
                  <a:pt x="40684" y="15663"/>
                </a:moveTo>
                <a:cubicBezTo>
                  <a:pt x="40569" y="15884"/>
                  <a:pt x="40428" y="16104"/>
                  <a:pt x="40314" y="16324"/>
                </a:cubicBezTo>
                <a:cubicBezTo>
                  <a:pt x="39618" y="16324"/>
                  <a:pt x="39108" y="16403"/>
                  <a:pt x="38333" y="16509"/>
                </a:cubicBezTo>
                <a:cubicBezTo>
                  <a:pt x="38483" y="16289"/>
                  <a:pt x="38632" y="16068"/>
                  <a:pt x="38738" y="15884"/>
                </a:cubicBezTo>
                <a:cubicBezTo>
                  <a:pt x="39469" y="15743"/>
                  <a:pt x="39988" y="15663"/>
                  <a:pt x="40684" y="15663"/>
                </a:cubicBezTo>
                <a:close/>
                <a:moveTo>
                  <a:pt x="50113" y="14783"/>
                </a:moveTo>
                <a:cubicBezTo>
                  <a:pt x="50034" y="15118"/>
                  <a:pt x="49963" y="15443"/>
                  <a:pt x="49928" y="15778"/>
                </a:cubicBezTo>
                <a:cubicBezTo>
                  <a:pt x="49637" y="15884"/>
                  <a:pt x="49338" y="15998"/>
                  <a:pt x="49012" y="16139"/>
                </a:cubicBezTo>
                <a:cubicBezTo>
                  <a:pt x="48713" y="16253"/>
                  <a:pt x="48387" y="16403"/>
                  <a:pt x="48053" y="16509"/>
                </a:cubicBezTo>
                <a:cubicBezTo>
                  <a:pt x="48132" y="16183"/>
                  <a:pt x="48238" y="15884"/>
                  <a:pt x="48352" y="15593"/>
                </a:cubicBezTo>
                <a:cubicBezTo>
                  <a:pt x="48607" y="15479"/>
                  <a:pt x="48898" y="15338"/>
                  <a:pt x="49197" y="15223"/>
                </a:cubicBezTo>
                <a:cubicBezTo>
                  <a:pt x="49488" y="15082"/>
                  <a:pt x="49778" y="14933"/>
                  <a:pt x="50113" y="14783"/>
                </a:cubicBezTo>
                <a:close/>
                <a:moveTo>
                  <a:pt x="41124" y="15663"/>
                </a:moveTo>
                <a:cubicBezTo>
                  <a:pt x="41494" y="15699"/>
                  <a:pt x="41890" y="15778"/>
                  <a:pt x="42260" y="15848"/>
                </a:cubicBezTo>
                <a:cubicBezTo>
                  <a:pt x="42445" y="15884"/>
                  <a:pt x="42594" y="15884"/>
                  <a:pt x="42770" y="15919"/>
                </a:cubicBezTo>
                <a:cubicBezTo>
                  <a:pt x="42629" y="16139"/>
                  <a:pt x="42515" y="16359"/>
                  <a:pt x="42409" y="16579"/>
                </a:cubicBezTo>
                <a:cubicBezTo>
                  <a:pt x="42224" y="16544"/>
                  <a:pt x="42075" y="16509"/>
                  <a:pt x="41934" y="16509"/>
                </a:cubicBezTo>
                <a:cubicBezTo>
                  <a:pt x="41529" y="16438"/>
                  <a:pt x="41159" y="16359"/>
                  <a:pt x="40754" y="16359"/>
                </a:cubicBezTo>
                <a:cubicBezTo>
                  <a:pt x="40649" y="16324"/>
                  <a:pt x="40499" y="16324"/>
                  <a:pt x="40393" y="16324"/>
                </a:cubicBezTo>
                <a:cubicBezTo>
                  <a:pt x="40499" y="16104"/>
                  <a:pt x="40613" y="15884"/>
                  <a:pt x="40754" y="15663"/>
                </a:cubicBezTo>
                <a:close/>
                <a:moveTo>
                  <a:pt x="46697" y="15523"/>
                </a:moveTo>
                <a:lnTo>
                  <a:pt x="46697" y="15523"/>
                </a:lnTo>
                <a:cubicBezTo>
                  <a:pt x="46591" y="15743"/>
                  <a:pt x="46477" y="15998"/>
                  <a:pt x="46406" y="16218"/>
                </a:cubicBezTo>
                <a:cubicBezTo>
                  <a:pt x="45746" y="16403"/>
                  <a:pt x="45086" y="16544"/>
                  <a:pt x="44461" y="16579"/>
                </a:cubicBezTo>
                <a:cubicBezTo>
                  <a:pt x="44575" y="16359"/>
                  <a:pt x="44681" y="16183"/>
                  <a:pt x="44795" y="15963"/>
                </a:cubicBezTo>
                <a:cubicBezTo>
                  <a:pt x="45411" y="15884"/>
                  <a:pt x="46037" y="15743"/>
                  <a:pt x="46697" y="15523"/>
                </a:cubicBezTo>
                <a:close/>
                <a:moveTo>
                  <a:pt x="55501" y="14598"/>
                </a:moveTo>
                <a:cubicBezTo>
                  <a:pt x="55536" y="14968"/>
                  <a:pt x="55580" y="15338"/>
                  <a:pt x="55615" y="15743"/>
                </a:cubicBezTo>
                <a:cubicBezTo>
                  <a:pt x="55025" y="16033"/>
                  <a:pt x="54400" y="16324"/>
                  <a:pt x="53740" y="16579"/>
                </a:cubicBezTo>
                <a:cubicBezTo>
                  <a:pt x="53705" y="16218"/>
                  <a:pt x="53670" y="15884"/>
                  <a:pt x="53670" y="15523"/>
                </a:cubicBezTo>
                <a:cubicBezTo>
                  <a:pt x="54295" y="15223"/>
                  <a:pt x="54876" y="14933"/>
                  <a:pt x="55501" y="14598"/>
                </a:cubicBezTo>
                <a:close/>
                <a:moveTo>
                  <a:pt x="32690" y="15998"/>
                </a:moveTo>
                <a:cubicBezTo>
                  <a:pt x="33350" y="16104"/>
                  <a:pt x="34010" y="16183"/>
                  <a:pt x="34671" y="16218"/>
                </a:cubicBezTo>
                <a:cubicBezTo>
                  <a:pt x="34591" y="16359"/>
                  <a:pt x="34486" y="16509"/>
                  <a:pt x="34371" y="16623"/>
                </a:cubicBezTo>
                <a:cubicBezTo>
                  <a:pt x="33676" y="16544"/>
                  <a:pt x="32945" y="16438"/>
                  <a:pt x="32250" y="16289"/>
                </a:cubicBezTo>
                <a:cubicBezTo>
                  <a:pt x="32390" y="16253"/>
                  <a:pt x="32540" y="16183"/>
                  <a:pt x="32690" y="15998"/>
                </a:cubicBezTo>
                <a:close/>
                <a:moveTo>
                  <a:pt x="59683" y="14272"/>
                </a:moveTo>
                <a:cubicBezTo>
                  <a:pt x="59762" y="14783"/>
                  <a:pt x="59832" y="15223"/>
                  <a:pt x="59903" y="15699"/>
                </a:cubicBezTo>
                <a:cubicBezTo>
                  <a:pt x="59577" y="15963"/>
                  <a:pt x="59207" y="16218"/>
                  <a:pt x="58838" y="16509"/>
                </a:cubicBezTo>
                <a:cubicBezTo>
                  <a:pt x="58802" y="16544"/>
                  <a:pt x="58802" y="16579"/>
                  <a:pt x="58767" y="16623"/>
                </a:cubicBezTo>
                <a:cubicBezTo>
                  <a:pt x="58697" y="16139"/>
                  <a:pt x="58617" y="15699"/>
                  <a:pt x="58547" y="15259"/>
                </a:cubicBezTo>
                <a:cubicBezTo>
                  <a:pt x="58661" y="15188"/>
                  <a:pt x="58767" y="15082"/>
                  <a:pt x="58882" y="14968"/>
                </a:cubicBezTo>
                <a:cubicBezTo>
                  <a:pt x="59137" y="14748"/>
                  <a:pt x="59427" y="14493"/>
                  <a:pt x="59683" y="14272"/>
                </a:cubicBezTo>
                <a:close/>
                <a:moveTo>
                  <a:pt x="9394" y="15338"/>
                </a:moveTo>
                <a:cubicBezTo>
                  <a:pt x="10055" y="15523"/>
                  <a:pt x="10715" y="15663"/>
                  <a:pt x="11375" y="15848"/>
                </a:cubicBezTo>
                <a:lnTo>
                  <a:pt x="10970" y="16104"/>
                </a:lnTo>
                <a:cubicBezTo>
                  <a:pt x="10680" y="16289"/>
                  <a:pt x="10416" y="16473"/>
                  <a:pt x="10125" y="16658"/>
                </a:cubicBezTo>
                <a:lnTo>
                  <a:pt x="8144" y="15998"/>
                </a:lnTo>
                <a:cubicBezTo>
                  <a:pt x="8400" y="15884"/>
                  <a:pt x="8655" y="15743"/>
                  <a:pt x="8875" y="15593"/>
                </a:cubicBezTo>
                <a:lnTo>
                  <a:pt x="9394" y="15338"/>
                </a:lnTo>
                <a:close/>
                <a:moveTo>
                  <a:pt x="42814" y="15919"/>
                </a:moveTo>
                <a:cubicBezTo>
                  <a:pt x="43175" y="15998"/>
                  <a:pt x="43580" y="16033"/>
                  <a:pt x="43985" y="16033"/>
                </a:cubicBezTo>
                <a:cubicBezTo>
                  <a:pt x="44241" y="15998"/>
                  <a:pt x="44461" y="15998"/>
                  <a:pt x="44716" y="15963"/>
                </a:cubicBezTo>
                <a:lnTo>
                  <a:pt x="44716" y="15963"/>
                </a:lnTo>
                <a:lnTo>
                  <a:pt x="44390" y="16623"/>
                </a:lnTo>
                <a:cubicBezTo>
                  <a:pt x="44135" y="16623"/>
                  <a:pt x="43871" y="16658"/>
                  <a:pt x="43651" y="16658"/>
                </a:cubicBezTo>
                <a:cubicBezTo>
                  <a:pt x="43255" y="16658"/>
                  <a:pt x="42850" y="16623"/>
                  <a:pt x="42480" y="16579"/>
                </a:cubicBezTo>
                <a:lnTo>
                  <a:pt x="42814" y="15919"/>
                </a:lnTo>
                <a:close/>
                <a:moveTo>
                  <a:pt x="2202" y="15523"/>
                </a:moveTo>
                <a:cubicBezTo>
                  <a:pt x="2607" y="15593"/>
                  <a:pt x="3012" y="15699"/>
                  <a:pt x="3417" y="15778"/>
                </a:cubicBezTo>
                <a:cubicBezTo>
                  <a:pt x="3778" y="15884"/>
                  <a:pt x="4077" y="15963"/>
                  <a:pt x="4403" y="16068"/>
                </a:cubicBezTo>
                <a:cubicBezTo>
                  <a:pt x="3962" y="16289"/>
                  <a:pt x="3522" y="16473"/>
                  <a:pt x="3047" y="16694"/>
                </a:cubicBezTo>
                <a:cubicBezTo>
                  <a:pt x="2536" y="16544"/>
                  <a:pt x="2017" y="16403"/>
                  <a:pt x="1506" y="16289"/>
                </a:cubicBezTo>
                <a:cubicBezTo>
                  <a:pt x="1251" y="16253"/>
                  <a:pt x="952" y="16183"/>
                  <a:pt x="696" y="16139"/>
                </a:cubicBezTo>
                <a:cubicBezTo>
                  <a:pt x="1216" y="15919"/>
                  <a:pt x="1691" y="15699"/>
                  <a:pt x="2202" y="15523"/>
                </a:cubicBezTo>
                <a:close/>
                <a:moveTo>
                  <a:pt x="36652" y="16183"/>
                </a:moveTo>
                <a:cubicBezTo>
                  <a:pt x="36537" y="16359"/>
                  <a:pt x="36387" y="16544"/>
                  <a:pt x="36247" y="16694"/>
                </a:cubicBezTo>
                <a:cubicBezTo>
                  <a:pt x="35657" y="16694"/>
                  <a:pt x="35067" y="16694"/>
                  <a:pt x="34451" y="16623"/>
                </a:cubicBezTo>
                <a:cubicBezTo>
                  <a:pt x="34556" y="16509"/>
                  <a:pt x="34671" y="16359"/>
                  <a:pt x="34741" y="16218"/>
                </a:cubicBezTo>
                <a:lnTo>
                  <a:pt x="35437" y="16218"/>
                </a:lnTo>
                <a:cubicBezTo>
                  <a:pt x="35842" y="16218"/>
                  <a:pt x="36247" y="16218"/>
                  <a:pt x="36652" y="16183"/>
                </a:cubicBezTo>
                <a:close/>
                <a:moveTo>
                  <a:pt x="38668" y="15884"/>
                </a:moveTo>
                <a:lnTo>
                  <a:pt x="38668" y="15884"/>
                </a:lnTo>
                <a:cubicBezTo>
                  <a:pt x="38553" y="16104"/>
                  <a:pt x="38412" y="16289"/>
                  <a:pt x="38263" y="16509"/>
                </a:cubicBezTo>
                <a:lnTo>
                  <a:pt x="38192" y="16509"/>
                </a:lnTo>
                <a:cubicBezTo>
                  <a:pt x="38078" y="16544"/>
                  <a:pt x="37972" y="16544"/>
                  <a:pt x="37858" y="16579"/>
                </a:cubicBezTo>
                <a:cubicBezTo>
                  <a:pt x="37382" y="16623"/>
                  <a:pt x="36872" y="16694"/>
                  <a:pt x="36317" y="16694"/>
                </a:cubicBezTo>
                <a:cubicBezTo>
                  <a:pt x="36467" y="16544"/>
                  <a:pt x="36608" y="16359"/>
                  <a:pt x="36722" y="16183"/>
                </a:cubicBezTo>
                <a:cubicBezTo>
                  <a:pt x="37233" y="16139"/>
                  <a:pt x="37752" y="16068"/>
                  <a:pt x="38227" y="15998"/>
                </a:cubicBezTo>
                <a:cubicBezTo>
                  <a:pt x="38333" y="15963"/>
                  <a:pt x="38483" y="15919"/>
                  <a:pt x="38588" y="15919"/>
                </a:cubicBezTo>
                <a:cubicBezTo>
                  <a:pt x="38632" y="15884"/>
                  <a:pt x="38668" y="15884"/>
                  <a:pt x="38668" y="15884"/>
                </a:cubicBezTo>
                <a:close/>
                <a:moveTo>
                  <a:pt x="72343" y="15038"/>
                </a:moveTo>
                <a:cubicBezTo>
                  <a:pt x="73074" y="15118"/>
                  <a:pt x="73804" y="15259"/>
                  <a:pt x="74509" y="15443"/>
                </a:cubicBezTo>
                <a:cubicBezTo>
                  <a:pt x="74649" y="15848"/>
                  <a:pt x="74799" y="16289"/>
                  <a:pt x="74984" y="16694"/>
                </a:cubicBezTo>
                <a:cubicBezTo>
                  <a:pt x="74244" y="16544"/>
                  <a:pt x="73514" y="16438"/>
                  <a:pt x="72748" y="16403"/>
                </a:cubicBezTo>
                <a:cubicBezTo>
                  <a:pt x="72598" y="15963"/>
                  <a:pt x="72448" y="15523"/>
                  <a:pt x="72343" y="15038"/>
                </a:cubicBezTo>
                <a:close/>
                <a:moveTo>
                  <a:pt x="80187" y="14862"/>
                </a:moveTo>
                <a:cubicBezTo>
                  <a:pt x="80742" y="15118"/>
                  <a:pt x="81288" y="15338"/>
                  <a:pt x="81948" y="15558"/>
                </a:cubicBezTo>
                <a:cubicBezTo>
                  <a:pt x="82098" y="15919"/>
                  <a:pt x="82282" y="16289"/>
                  <a:pt x="82538" y="16694"/>
                </a:cubicBezTo>
                <a:cubicBezTo>
                  <a:pt x="81877" y="16473"/>
                  <a:pt x="81288" y="16253"/>
                  <a:pt x="80742" y="15998"/>
                </a:cubicBezTo>
                <a:cubicBezTo>
                  <a:pt x="80522" y="15593"/>
                  <a:pt x="80337" y="15223"/>
                  <a:pt x="80187" y="14862"/>
                </a:cubicBezTo>
                <a:close/>
                <a:moveTo>
                  <a:pt x="65625" y="15038"/>
                </a:moveTo>
                <a:cubicBezTo>
                  <a:pt x="65705" y="15523"/>
                  <a:pt x="65775" y="15998"/>
                  <a:pt x="65881" y="16473"/>
                </a:cubicBezTo>
                <a:cubicBezTo>
                  <a:pt x="65370" y="16544"/>
                  <a:pt x="64895" y="16623"/>
                  <a:pt x="64454" y="16729"/>
                </a:cubicBezTo>
                <a:cubicBezTo>
                  <a:pt x="64340" y="16253"/>
                  <a:pt x="64270" y="15778"/>
                  <a:pt x="64199" y="15303"/>
                </a:cubicBezTo>
                <a:cubicBezTo>
                  <a:pt x="64639" y="15188"/>
                  <a:pt x="65115" y="15082"/>
                  <a:pt x="65625" y="15038"/>
                </a:cubicBezTo>
                <a:close/>
                <a:moveTo>
                  <a:pt x="5943" y="15408"/>
                </a:moveTo>
                <a:cubicBezTo>
                  <a:pt x="6604" y="15593"/>
                  <a:pt x="7299" y="15813"/>
                  <a:pt x="7995" y="16033"/>
                </a:cubicBezTo>
                <a:cubicBezTo>
                  <a:pt x="7519" y="16289"/>
                  <a:pt x="7044" y="16544"/>
                  <a:pt x="6568" y="16799"/>
                </a:cubicBezTo>
                <a:cubicBezTo>
                  <a:pt x="5908" y="16509"/>
                  <a:pt x="5248" y="16253"/>
                  <a:pt x="4588" y="16068"/>
                </a:cubicBezTo>
                <a:cubicBezTo>
                  <a:pt x="5028" y="15848"/>
                  <a:pt x="5468" y="15628"/>
                  <a:pt x="5943" y="15408"/>
                </a:cubicBezTo>
                <a:close/>
                <a:moveTo>
                  <a:pt x="19264" y="15082"/>
                </a:moveTo>
                <a:cubicBezTo>
                  <a:pt x="19845" y="15188"/>
                  <a:pt x="20435" y="15338"/>
                  <a:pt x="21025" y="15523"/>
                </a:cubicBezTo>
                <a:cubicBezTo>
                  <a:pt x="20725" y="15884"/>
                  <a:pt x="20470" y="16253"/>
                  <a:pt x="20179" y="16579"/>
                </a:cubicBezTo>
                <a:cubicBezTo>
                  <a:pt x="20144" y="16658"/>
                  <a:pt x="20065" y="16729"/>
                  <a:pt x="20030" y="16799"/>
                </a:cubicBezTo>
                <a:cubicBezTo>
                  <a:pt x="19845" y="16729"/>
                  <a:pt x="19660" y="16694"/>
                  <a:pt x="19484" y="16623"/>
                </a:cubicBezTo>
                <a:cubicBezTo>
                  <a:pt x="19079" y="16509"/>
                  <a:pt x="18639" y="16359"/>
                  <a:pt x="18198" y="16253"/>
                </a:cubicBezTo>
                <a:cubicBezTo>
                  <a:pt x="18269" y="16183"/>
                  <a:pt x="18339" y="16104"/>
                  <a:pt x="18419" y="15998"/>
                </a:cubicBezTo>
                <a:cubicBezTo>
                  <a:pt x="18709" y="15699"/>
                  <a:pt x="18964" y="15408"/>
                  <a:pt x="19264" y="15082"/>
                </a:cubicBezTo>
                <a:close/>
                <a:moveTo>
                  <a:pt x="27988" y="15188"/>
                </a:moveTo>
                <a:cubicBezTo>
                  <a:pt x="28543" y="15628"/>
                  <a:pt x="29124" y="16068"/>
                  <a:pt x="29679" y="16509"/>
                </a:cubicBezTo>
                <a:cubicBezTo>
                  <a:pt x="29494" y="16579"/>
                  <a:pt x="29344" y="16694"/>
                  <a:pt x="29168" y="16799"/>
                </a:cubicBezTo>
                <a:cubicBezTo>
                  <a:pt x="28614" y="16324"/>
                  <a:pt x="28068" y="15848"/>
                  <a:pt x="27478" y="15408"/>
                </a:cubicBezTo>
                <a:cubicBezTo>
                  <a:pt x="27627" y="15338"/>
                  <a:pt x="27804" y="15223"/>
                  <a:pt x="27988" y="15188"/>
                </a:cubicBezTo>
                <a:close/>
                <a:moveTo>
                  <a:pt x="51838" y="15003"/>
                </a:moveTo>
                <a:lnTo>
                  <a:pt x="51838" y="15003"/>
                </a:lnTo>
                <a:cubicBezTo>
                  <a:pt x="51794" y="15408"/>
                  <a:pt x="51794" y="15813"/>
                  <a:pt x="51838" y="16218"/>
                </a:cubicBezTo>
                <a:cubicBezTo>
                  <a:pt x="51178" y="16438"/>
                  <a:pt x="50518" y="16694"/>
                  <a:pt x="49857" y="16878"/>
                </a:cubicBezTo>
                <a:cubicBezTo>
                  <a:pt x="49893" y="16544"/>
                  <a:pt x="49928" y="16183"/>
                  <a:pt x="49963" y="15813"/>
                </a:cubicBezTo>
                <a:cubicBezTo>
                  <a:pt x="50588" y="15558"/>
                  <a:pt x="51213" y="15259"/>
                  <a:pt x="51838" y="15003"/>
                </a:cubicBezTo>
                <a:close/>
                <a:moveTo>
                  <a:pt x="57121" y="14898"/>
                </a:moveTo>
                <a:cubicBezTo>
                  <a:pt x="57191" y="15303"/>
                  <a:pt x="57226" y="15699"/>
                  <a:pt x="57297" y="16104"/>
                </a:cubicBezTo>
                <a:cubicBezTo>
                  <a:pt x="56821" y="16403"/>
                  <a:pt x="56346" y="16658"/>
                  <a:pt x="55871" y="16878"/>
                </a:cubicBezTo>
                <a:cubicBezTo>
                  <a:pt x="55800" y="16509"/>
                  <a:pt x="55756" y="16139"/>
                  <a:pt x="55686" y="15778"/>
                </a:cubicBezTo>
                <a:cubicBezTo>
                  <a:pt x="56196" y="15523"/>
                  <a:pt x="56681" y="15223"/>
                  <a:pt x="57121" y="14898"/>
                </a:cubicBezTo>
                <a:close/>
                <a:moveTo>
                  <a:pt x="76049" y="14898"/>
                </a:moveTo>
                <a:lnTo>
                  <a:pt x="76049" y="14898"/>
                </a:lnTo>
                <a:cubicBezTo>
                  <a:pt x="76560" y="15153"/>
                  <a:pt x="77035" y="15443"/>
                  <a:pt x="77511" y="15778"/>
                </a:cubicBezTo>
                <a:cubicBezTo>
                  <a:pt x="77731" y="16139"/>
                  <a:pt x="77951" y="16509"/>
                  <a:pt x="78171" y="16878"/>
                </a:cubicBezTo>
                <a:cubicBezTo>
                  <a:pt x="77660" y="16579"/>
                  <a:pt x="77150" y="16289"/>
                  <a:pt x="76560" y="16068"/>
                </a:cubicBezTo>
                <a:cubicBezTo>
                  <a:pt x="76489" y="15848"/>
                  <a:pt x="76375" y="15628"/>
                  <a:pt x="76305" y="15408"/>
                </a:cubicBezTo>
                <a:cubicBezTo>
                  <a:pt x="76225" y="15259"/>
                  <a:pt x="76120" y="15082"/>
                  <a:pt x="76049" y="14898"/>
                </a:cubicBezTo>
                <a:close/>
                <a:moveTo>
                  <a:pt x="14457" y="15558"/>
                </a:moveTo>
                <a:cubicBezTo>
                  <a:pt x="14677" y="15593"/>
                  <a:pt x="14932" y="15628"/>
                  <a:pt x="15152" y="15699"/>
                </a:cubicBezTo>
                <a:cubicBezTo>
                  <a:pt x="15557" y="15778"/>
                  <a:pt x="15918" y="15848"/>
                  <a:pt x="16288" y="15919"/>
                </a:cubicBezTo>
                <a:cubicBezTo>
                  <a:pt x="16033" y="16183"/>
                  <a:pt x="15777" y="16403"/>
                  <a:pt x="15478" y="16658"/>
                </a:cubicBezTo>
                <a:cubicBezTo>
                  <a:pt x="15408" y="16729"/>
                  <a:pt x="15302" y="16843"/>
                  <a:pt x="15188" y="16914"/>
                </a:cubicBezTo>
                <a:cubicBezTo>
                  <a:pt x="14598" y="16729"/>
                  <a:pt x="13981" y="16544"/>
                  <a:pt x="13356" y="16359"/>
                </a:cubicBezTo>
                <a:lnTo>
                  <a:pt x="13541" y="16253"/>
                </a:lnTo>
                <a:cubicBezTo>
                  <a:pt x="13796" y="16068"/>
                  <a:pt x="14052" y="15848"/>
                  <a:pt x="14272" y="15663"/>
                </a:cubicBezTo>
                <a:cubicBezTo>
                  <a:pt x="14342" y="15628"/>
                  <a:pt x="14378" y="15593"/>
                  <a:pt x="14457" y="15558"/>
                </a:cubicBezTo>
                <a:close/>
                <a:moveTo>
                  <a:pt x="31290" y="16218"/>
                </a:moveTo>
                <a:lnTo>
                  <a:pt x="31290" y="16218"/>
                </a:lnTo>
                <a:cubicBezTo>
                  <a:pt x="31475" y="16253"/>
                  <a:pt x="31589" y="16253"/>
                  <a:pt x="31730" y="16289"/>
                </a:cubicBezTo>
                <a:cubicBezTo>
                  <a:pt x="31880" y="16289"/>
                  <a:pt x="31985" y="16324"/>
                  <a:pt x="32100" y="16324"/>
                </a:cubicBezTo>
                <a:cubicBezTo>
                  <a:pt x="32831" y="16473"/>
                  <a:pt x="33570" y="16623"/>
                  <a:pt x="34301" y="16694"/>
                </a:cubicBezTo>
                <a:cubicBezTo>
                  <a:pt x="34230" y="16764"/>
                  <a:pt x="34116" y="16843"/>
                  <a:pt x="34010" y="16914"/>
                </a:cubicBezTo>
                <a:cubicBezTo>
                  <a:pt x="33165" y="16764"/>
                  <a:pt x="32355" y="16579"/>
                  <a:pt x="31545" y="16324"/>
                </a:cubicBezTo>
                <a:cubicBezTo>
                  <a:pt x="31475" y="16289"/>
                  <a:pt x="31404" y="16253"/>
                  <a:pt x="31290" y="16218"/>
                </a:cubicBezTo>
                <a:close/>
                <a:moveTo>
                  <a:pt x="32355" y="16623"/>
                </a:moveTo>
                <a:lnTo>
                  <a:pt x="32355" y="16623"/>
                </a:lnTo>
                <a:cubicBezTo>
                  <a:pt x="32866" y="16764"/>
                  <a:pt x="33385" y="16878"/>
                  <a:pt x="33931" y="16949"/>
                </a:cubicBezTo>
                <a:cubicBezTo>
                  <a:pt x="33896" y="16984"/>
                  <a:pt x="33861" y="16984"/>
                  <a:pt x="33861" y="16984"/>
                </a:cubicBezTo>
                <a:cubicBezTo>
                  <a:pt x="33825" y="17019"/>
                  <a:pt x="33790" y="17019"/>
                  <a:pt x="33746" y="17063"/>
                </a:cubicBezTo>
                <a:cubicBezTo>
                  <a:pt x="33271" y="16914"/>
                  <a:pt x="32831" y="16764"/>
                  <a:pt x="32355" y="16623"/>
                </a:cubicBezTo>
                <a:close/>
                <a:moveTo>
                  <a:pt x="48273" y="15628"/>
                </a:moveTo>
                <a:lnTo>
                  <a:pt x="48273" y="15628"/>
                </a:lnTo>
                <a:cubicBezTo>
                  <a:pt x="48167" y="15919"/>
                  <a:pt x="48097" y="16218"/>
                  <a:pt x="47982" y="16509"/>
                </a:cubicBezTo>
                <a:cubicBezTo>
                  <a:pt x="47357" y="16729"/>
                  <a:pt x="46732" y="16914"/>
                  <a:pt x="46151" y="17063"/>
                </a:cubicBezTo>
                <a:cubicBezTo>
                  <a:pt x="46221" y="16799"/>
                  <a:pt x="46336" y="16544"/>
                  <a:pt x="46442" y="16253"/>
                </a:cubicBezTo>
                <a:cubicBezTo>
                  <a:pt x="47031" y="16104"/>
                  <a:pt x="47656" y="15884"/>
                  <a:pt x="48273" y="15628"/>
                </a:cubicBezTo>
                <a:close/>
                <a:moveTo>
                  <a:pt x="76930" y="14563"/>
                </a:moveTo>
                <a:lnTo>
                  <a:pt x="76930" y="14563"/>
                </a:lnTo>
                <a:cubicBezTo>
                  <a:pt x="77255" y="14818"/>
                  <a:pt x="77546" y="15082"/>
                  <a:pt x="77845" y="15338"/>
                </a:cubicBezTo>
                <a:cubicBezTo>
                  <a:pt x="78136" y="15593"/>
                  <a:pt x="78426" y="15813"/>
                  <a:pt x="78690" y="16033"/>
                </a:cubicBezTo>
                <a:cubicBezTo>
                  <a:pt x="78946" y="16403"/>
                  <a:pt x="79166" y="16729"/>
                  <a:pt x="79386" y="17063"/>
                </a:cubicBezTo>
                <a:cubicBezTo>
                  <a:pt x="79201" y="16914"/>
                  <a:pt x="79051" y="16799"/>
                  <a:pt x="78911" y="16694"/>
                </a:cubicBezTo>
                <a:cubicBezTo>
                  <a:pt x="78470" y="16359"/>
                  <a:pt x="78030" y="16033"/>
                  <a:pt x="77546" y="15743"/>
                </a:cubicBezTo>
                <a:cubicBezTo>
                  <a:pt x="77326" y="15338"/>
                  <a:pt x="77150" y="14968"/>
                  <a:pt x="76930" y="14563"/>
                </a:cubicBezTo>
                <a:close/>
                <a:moveTo>
                  <a:pt x="79051" y="15038"/>
                </a:moveTo>
                <a:cubicBezTo>
                  <a:pt x="79571" y="15408"/>
                  <a:pt x="80117" y="15743"/>
                  <a:pt x="80707" y="16033"/>
                </a:cubicBezTo>
                <a:cubicBezTo>
                  <a:pt x="80927" y="16359"/>
                  <a:pt x="81112" y="16694"/>
                  <a:pt x="81367" y="17063"/>
                </a:cubicBezTo>
                <a:cubicBezTo>
                  <a:pt x="80742" y="16764"/>
                  <a:pt x="80187" y="16473"/>
                  <a:pt x="79676" y="16104"/>
                </a:cubicBezTo>
                <a:cubicBezTo>
                  <a:pt x="79456" y="15778"/>
                  <a:pt x="79236" y="15408"/>
                  <a:pt x="79051" y="15038"/>
                </a:cubicBezTo>
                <a:close/>
                <a:moveTo>
                  <a:pt x="61083" y="14968"/>
                </a:moveTo>
                <a:cubicBezTo>
                  <a:pt x="61118" y="15038"/>
                  <a:pt x="61118" y="15153"/>
                  <a:pt x="61118" y="15223"/>
                </a:cubicBezTo>
                <a:lnTo>
                  <a:pt x="61153" y="15479"/>
                </a:lnTo>
                <a:cubicBezTo>
                  <a:pt x="61188" y="15778"/>
                  <a:pt x="61223" y="16068"/>
                  <a:pt x="61259" y="16359"/>
                </a:cubicBezTo>
                <a:cubicBezTo>
                  <a:pt x="60898" y="16579"/>
                  <a:pt x="60528" y="16843"/>
                  <a:pt x="60158" y="17099"/>
                </a:cubicBezTo>
                <a:cubicBezTo>
                  <a:pt x="60158" y="16984"/>
                  <a:pt x="60123" y="16843"/>
                  <a:pt x="60123" y="16694"/>
                </a:cubicBezTo>
                <a:lnTo>
                  <a:pt x="60088" y="16658"/>
                </a:lnTo>
                <a:cubicBezTo>
                  <a:pt x="60052" y="16359"/>
                  <a:pt x="60017" y="16033"/>
                  <a:pt x="59938" y="15743"/>
                </a:cubicBezTo>
                <a:cubicBezTo>
                  <a:pt x="60343" y="15443"/>
                  <a:pt x="60713" y="15188"/>
                  <a:pt x="61083" y="14968"/>
                </a:cubicBezTo>
                <a:close/>
                <a:moveTo>
                  <a:pt x="34371" y="16694"/>
                </a:moveTo>
                <a:cubicBezTo>
                  <a:pt x="34891" y="16729"/>
                  <a:pt x="35401" y="16764"/>
                  <a:pt x="35912" y="16764"/>
                </a:cubicBezTo>
                <a:lnTo>
                  <a:pt x="36211" y="16764"/>
                </a:lnTo>
                <a:cubicBezTo>
                  <a:pt x="36097" y="16878"/>
                  <a:pt x="35991" y="17019"/>
                  <a:pt x="35842" y="17134"/>
                </a:cubicBezTo>
                <a:cubicBezTo>
                  <a:pt x="35252" y="17099"/>
                  <a:pt x="34671" y="17019"/>
                  <a:pt x="34081" y="16914"/>
                </a:cubicBezTo>
                <a:cubicBezTo>
                  <a:pt x="34186" y="16843"/>
                  <a:pt x="34301" y="16764"/>
                  <a:pt x="34371" y="16694"/>
                </a:cubicBezTo>
                <a:close/>
                <a:moveTo>
                  <a:pt x="39893" y="16391"/>
                </a:moveTo>
                <a:cubicBezTo>
                  <a:pt x="40017" y="16391"/>
                  <a:pt x="40144" y="16395"/>
                  <a:pt x="40279" y="16403"/>
                </a:cubicBezTo>
                <a:cubicBezTo>
                  <a:pt x="40173" y="16623"/>
                  <a:pt x="40023" y="16878"/>
                  <a:pt x="39874" y="17134"/>
                </a:cubicBezTo>
                <a:cubicBezTo>
                  <a:pt x="39508" y="17092"/>
                  <a:pt x="39129" y="17075"/>
                  <a:pt x="38746" y="17075"/>
                </a:cubicBezTo>
                <a:cubicBezTo>
                  <a:pt x="38475" y="17075"/>
                  <a:pt x="38202" y="17084"/>
                  <a:pt x="37928" y="17099"/>
                </a:cubicBezTo>
                <a:cubicBezTo>
                  <a:pt x="38043" y="16914"/>
                  <a:pt x="38192" y="16729"/>
                  <a:pt x="38298" y="16544"/>
                </a:cubicBezTo>
                <a:cubicBezTo>
                  <a:pt x="38923" y="16459"/>
                  <a:pt x="39376" y="16391"/>
                  <a:pt x="39893" y="16391"/>
                </a:cubicBezTo>
                <a:close/>
                <a:moveTo>
                  <a:pt x="64120" y="15303"/>
                </a:moveTo>
                <a:cubicBezTo>
                  <a:pt x="64199" y="15778"/>
                  <a:pt x="64270" y="16253"/>
                  <a:pt x="64384" y="16729"/>
                </a:cubicBezTo>
                <a:cubicBezTo>
                  <a:pt x="63900" y="16843"/>
                  <a:pt x="63424" y="16984"/>
                  <a:pt x="62949" y="17134"/>
                </a:cubicBezTo>
                <a:cubicBezTo>
                  <a:pt x="62879" y="16694"/>
                  <a:pt x="62764" y="16218"/>
                  <a:pt x="62694" y="15743"/>
                </a:cubicBezTo>
                <a:cubicBezTo>
                  <a:pt x="63169" y="15558"/>
                  <a:pt x="63644" y="15408"/>
                  <a:pt x="64120" y="15303"/>
                </a:cubicBezTo>
                <a:close/>
                <a:moveTo>
                  <a:pt x="78136" y="14968"/>
                </a:moveTo>
                <a:cubicBezTo>
                  <a:pt x="78470" y="15303"/>
                  <a:pt x="78831" y="15593"/>
                  <a:pt x="79236" y="15884"/>
                </a:cubicBezTo>
                <a:cubicBezTo>
                  <a:pt x="79351" y="15963"/>
                  <a:pt x="79492" y="16068"/>
                  <a:pt x="79606" y="16139"/>
                </a:cubicBezTo>
                <a:cubicBezTo>
                  <a:pt x="79826" y="16509"/>
                  <a:pt x="80046" y="16843"/>
                  <a:pt x="80302" y="17134"/>
                </a:cubicBezTo>
                <a:cubicBezTo>
                  <a:pt x="80081" y="17019"/>
                  <a:pt x="79897" y="16878"/>
                  <a:pt x="79676" y="16729"/>
                </a:cubicBezTo>
                <a:cubicBezTo>
                  <a:pt x="79386" y="16509"/>
                  <a:pt x="79051" y="16253"/>
                  <a:pt x="78761" y="15998"/>
                </a:cubicBezTo>
                <a:cubicBezTo>
                  <a:pt x="78541" y="15699"/>
                  <a:pt x="78321" y="15338"/>
                  <a:pt x="78136" y="14968"/>
                </a:cubicBezTo>
                <a:close/>
                <a:moveTo>
                  <a:pt x="38227" y="16579"/>
                </a:moveTo>
                <a:cubicBezTo>
                  <a:pt x="38113" y="16729"/>
                  <a:pt x="37972" y="16914"/>
                  <a:pt x="37858" y="17099"/>
                </a:cubicBezTo>
                <a:lnTo>
                  <a:pt x="37673" y="17099"/>
                </a:lnTo>
                <a:cubicBezTo>
                  <a:pt x="37353" y="17140"/>
                  <a:pt x="37018" y="17157"/>
                  <a:pt x="36677" y="17157"/>
                </a:cubicBezTo>
                <a:cubicBezTo>
                  <a:pt x="36436" y="17157"/>
                  <a:pt x="36192" y="17148"/>
                  <a:pt x="35947" y="17134"/>
                </a:cubicBezTo>
                <a:cubicBezTo>
                  <a:pt x="36062" y="17019"/>
                  <a:pt x="36167" y="16878"/>
                  <a:pt x="36282" y="16764"/>
                </a:cubicBezTo>
                <a:cubicBezTo>
                  <a:pt x="36828" y="16729"/>
                  <a:pt x="37382" y="16694"/>
                  <a:pt x="37858" y="16623"/>
                </a:cubicBezTo>
                <a:cubicBezTo>
                  <a:pt x="37972" y="16623"/>
                  <a:pt x="38078" y="16579"/>
                  <a:pt x="38192" y="16579"/>
                </a:cubicBezTo>
                <a:close/>
                <a:moveTo>
                  <a:pt x="31730" y="16438"/>
                </a:moveTo>
                <a:lnTo>
                  <a:pt x="31730" y="16438"/>
                </a:lnTo>
                <a:cubicBezTo>
                  <a:pt x="32355" y="16694"/>
                  <a:pt x="33016" y="16914"/>
                  <a:pt x="33676" y="17099"/>
                </a:cubicBezTo>
                <a:cubicBezTo>
                  <a:pt x="33605" y="17099"/>
                  <a:pt x="33526" y="17134"/>
                  <a:pt x="33456" y="17169"/>
                </a:cubicBezTo>
                <a:cubicBezTo>
                  <a:pt x="32866" y="16949"/>
                  <a:pt x="32285" y="16694"/>
                  <a:pt x="31730" y="16438"/>
                </a:cubicBezTo>
                <a:close/>
                <a:moveTo>
                  <a:pt x="53599" y="15558"/>
                </a:moveTo>
                <a:cubicBezTo>
                  <a:pt x="53634" y="15884"/>
                  <a:pt x="53634" y="16253"/>
                  <a:pt x="53670" y="16623"/>
                </a:cubicBezTo>
                <a:cubicBezTo>
                  <a:pt x="53115" y="16843"/>
                  <a:pt x="52534" y="17063"/>
                  <a:pt x="51909" y="17239"/>
                </a:cubicBezTo>
                <a:cubicBezTo>
                  <a:pt x="51909" y="16914"/>
                  <a:pt x="51909" y="16579"/>
                  <a:pt x="51874" y="16253"/>
                </a:cubicBezTo>
                <a:cubicBezTo>
                  <a:pt x="52455" y="16033"/>
                  <a:pt x="53045" y="15778"/>
                  <a:pt x="53599" y="15558"/>
                </a:cubicBezTo>
                <a:close/>
                <a:moveTo>
                  <a:pt x="74579" y="15443"/>
                </a:moveTo>
                <a:lnTo>
                  <a:pt x="74579" y="15443"/>
                </a:lnTo>
                <a:cubicBezTo>
                  <a:pt x="74764" y="15479"/>
                  <a:pt x="74984" y="15558"/>
                  <a:pt x="75169" y="15593"/>
                </a:cubicBezTo>
                <a:cubicBezTo>
                  <a:pt x="75644" y="15743"/>
                  <a:pt x="76084" y="15919"/>
                  <a:pt x="76525" y="16104"/>
                </a:cubicBezTo>
                <a:cubicBezTo>
                  <a:pt x="76710" y="16509"/>
                  <a:pt x="76886" y="16878"/>
                  <a:pt x="77106" y="17239"/>
                </a:cubicBezTo>
                <a:cubicBezTo>
                  <a:pt x="76780" y="17134"/>
                  <a:pt x="76489" y="17019"/>
                  <a:pt x="76120" y="16949"/>
                </a:cubicBezTo>
                <a:cubicBezTo>
                  <a:pt x="75785" y="16843"/>
                  <a:pt x="75424" y="16764"/>
                  <a:pt x="75054" y="16694"/>
                </a:cubicBezTo>
                <a:cubicBezTo>
                  <a:pt x="74870" y="16289"/>
                  <a:pt x="74729" y="15884"/>
                  <a:pt x="74579" y="15443"/>
                </a:cubicBezTo>
                <a:close/>
                <a:moveTo>
                  <a:pt x="82027" y="15593"/>
                </a:moveTo>
                <a:lnTo>
                  <a:pt x="82027" y="15593"/>
                </a:lnTo>
                <a:cubicBezTo>
                  <a:pt x="82608" y="15778"/>
                  <a:pt x="83233" y="15963"/>
                  <a:pt x="83894" y="16139"/>
                </a:cubicBezTo>
                <a:cubicBezTo>
                  <a:pt x="84078" y="16473"/>
                  <a:pt x="84263" y="16878"/>
                  <a:pt x="84519" y="17239"/>
                </a:cubicBezTo>
                <a:cubicBezTo>
                  <a:pt x="83823" y="17099"/>
                  <a:pt x="83198" y="16914"/>
                  <a:pt x="82608" y="16729"/>
                </a:cubicBezTo>
                <a:cubicBezTo>
                  <a:pt x="82353" y="16324"/>
                  <a:pt x="82168" y="15963"/>
                  <a:pt x="82027" y="15593"/>
                </a:cubicBezTo>
                <a:close/>
                <a:moveTo>
                  <a:pt x="31070" y="16218"/>
                </a:moveTo>
                <a:cubicBezTo>
                  <a:pt x="31105" y="16218"/>
                  <a:pt x="31149" y="16253"/>
                  <a:pt x="31184" y="16253"/>
                </a:cubicBezTo>
                <a:cubicBezTo>
                  <a:pt x="31880" y="16579"/>
                  <a:pt x="32611" y="16914"/>
                  <a:pt x="33350" y="17169"/>
                </a:cubicBezTo>
                <a:cubicBezTo>
                  <a:pt x="33236" y="17204"/>
                  <a:pt x="33165" y="17239"/>
                  <a:pt x="33051" y="17283"/>
                </a:cubicBezTo>
                <a:lnTo>
                  <a:pt x="33016" y="17283"/>
                </a:lnTo>
                <a:cubicBezTo>
                  <a:pt x="32355" y="16949"/>
                  <a:pt x="31660" y="16579"/>
                  <a:pt x="30999" y="16218"/>
                </a:cubicBezTo>
                <a:close/>
                <a:moveTo>
                  <a:pt x="11446" y="15884"/>
                </a:moveTo>
                <a:cubicBezTo>
                  <a:pt x="12036" y="16033"/>
                  <a:pt x="12617" y="16218"/>
                  <a:pt x="13242" y="16403"/>
                </a:cubicBezTo>
                <a:lnTo>
                  <a:pt x="12916" y="16623"/>
                </a:lnTo>
                <a:cubicBezTo>
                  <a:pt x="12617" y="16843"/>
                  <a:pt x="12326" y="17099"/>
                  <a:pt x="12036" y="17319"/>
                </a:cubicBezTo>
                <a:cubicBezTo>
                  <a:pt x="11411" y="17099"/>
                  <a:pt x="10821" y="16878"/>
                  <a:pt x="10196" y="16658"/>
                </a:cubicBezTo>
                <a:cubicBezTo>
                  <a:pt x="10460" y="16509"/>
                  <a:pt x="10715" y="16324"/>
                  <a:pt x="11006" y="16139"/>
                </a:cubicBezTo>
                <a:lnTo>
                  <a:pt x="11446" y="15884"/>
                </a:lnTo>
                <a:close/>
                <a:moveTo>
                  <a:pt x="40754" y="16403"/>
                </a:moveTo>
                <a:cubicBezTo>
                  <a:pt x="41159" y="16438"/>
                  <a:pt x="41529" y="16509"/>
                  <a:pt x="41890" y="16544"/>
                </a:cubicBezTo>
                <a:cubicBezTo>
                  <a:pt x="42075" y="16579"/>
                  <a:pt x="42224" y="16623"/>
                  <a:pt x="42374" y="16623"/>
                </a:cubicBezTo>
                <a:cubicBezTo>
                  <a:pt x="42260" y="16799"/>
                  <a:pt x="42189" y="16984"/>
                  <a:pt x="42075" y="17169"/>
                </a:cubicBezTo>
                <a:cubicBezTo>
                  <a:pt x="42040" y="17239"/>
                  <a:pt x="42040" y="17283"/>
                  <a:pt x="42004" y="17319"/>
                </a:cubicBezTo>
                <a:cubicBezTo>
                  <a:pt x="41635" y="17283"/>
                  <a:pt x="41274" y="17239"/>
                  <a:pt x="40939" y="17204"/>
                </a:cubicBezTo>
                <a:cubicBezTo>
                  <a:pt x="40613" y="17204"/>
                  <a:pt x="40279" y="17169"/>
                  <a:pt x="39953" y="17134"/>
                </a:cubicBezTo>
                <a:cubicBezTo>
                  <a:pt x="40094" y="16878"/>
                  <a:pt x="40208" y="16658"/>
                  <a:pt x="40349" y="16403"/>
                </a:cubicBezTo>
                <a:close/>
                <a:moveTo>
                  <a:pt x="46371" y="16289"/>
                </a:moveTo>
                <a:cubicBezTo>
                  <a:pt x="46257" y="16544"/>
                  <a:pt x="46186" y="16799"/>
                  <a:pt x="46072" y="17063"/>
                </a:cubicBezTo>
                <a:cubicBezTo>
                  <a:pt x="45411" y="17204"/>
                  <a:pt x="44751" y="17319"/>
                  <a:pt x="44135" y="17354"/>
                </a:cubicBezTo>
                <a:cubicBezTo>
                  <a:pt x="44241" y="17134"/>
                  <a:pt x="44311" y="16878"/>
                  <a:pt x="44425" y="16658"/>
                </a:cubicBezTo>
                <a:cubicBezTo>
                  <a:pt x="45086" y="16579"/>
                  <a:pt x="45711" y="16473"/>
                  <a:pt x="46371" y="16289"/>
                </a:cubicBezTo>
                <a:close/>
                <a:moveTo>
                  <a:pt x="42445" y="16623"/>
                </a:moveTo>
                <a:cubicBezTo>
                  <a:pt x="42850" y="16694"/>
                  <a:pt x="43210" y="16729"/>
                  <a:pt x="43651" y="16729"/>
                </a:cubicBezTo>
                <a:cubicBezTo>
                  <a:pt x="43871" y="16694"/>
                  <a:pt x="44135" y="16694"/>
                  <a:pt x="44390" y="16658"/>
                </a:cubicBezTo>
                <a:lnTo>
                  <a:pt x="44390" y="16658"/>
                </a:lnTo>
                <a:cubicBezTo>
                  <a:pt x="44276" y="16914"/>
                  <a:pt x="44170" y="17134"/>
                  <a:pt x="44056" y="17354"/>
                </a:cubicBezTo>
                <a:cubicBezTo>
                  <a:pt x="43836" y="17389"/>
                  <a:pt x="43651" y="17389"/>
                  <a:pt x="43431" y="17389"/>
                </a:cubicBezTo>
                <a:cubicBezTo>
                  <a:pt x="42955" y="17389"/>
                  <a:pt x="42515" y="17354"/>
                  <a:pt x="42075" y="17319"/>
                </a:cubicBezTo>
                <a:cubicBezTo>
                  <a:pt x="42075" y="17283"/>
                  <a:pt x="42110" y="17239"/>
                  <a:pt x="42154" y="17204"/>
                </a:cubicBezTo>
                <a:cubicBezTo>
                  <a:pt x="42224" y="17019"/>
                  <a:pt x="42330" y="16843"/>
                  <a:pt x="42445" y="16623"/>
                </a:cubicBezTo>
                <a:close/>
                <a:moveTo>
                  <a:pt x="30929" y="16218"/>
                </a:moveTo>
                <a:cubicBezTo>
                  <a:pt x="31589" y="16623"/>
                  <a:pt x="32250" y="16984"/>
                  <a:pt x="32945" y="17283"/>
                </a:cubicBezTo>
                <a:cubicBezTo>
                  <a:pt x="32795" y="17319"/>
                  <a:pt x="32646" y="17389"/>
                  <a:pt x="32505" y="17424"/>
                </a:cubicBezTo>
                <a:cubicBezTo>
                  <a:pt x="31880" y="17063"/>
                  <a:pt x="31255" y="16658"/>
                  <a:pt x="30665" y="16253"/>
                </a:cubicBezTo>
                <a:cubicBezTo>
                  <a:pt x="30744" y="16253"/>
                  <a:pt x="30815" y="16218"/>
                  <a:pt x="30929" y="16218"/>
                </a:cubicBezTo>
                <a:close/>
                <a:moveTo>
                  <a:pt x="34010" y="16984"/>
                </a:moveTo>
                <a:cubicBezTo>
                  <a:pt x="34591" y="17099"/>
                  <a:pt x="35217" y="17134"/>
                  <a:pt x="35806" y="17169"/>
                </a:cubicBezTo>
                <a:cubicBezTo>
                  <a:pt x="35727" y="17283"/>
                  <a:pt x="35621" y="17354"/>
                  <a:pt x="35551" y="17424"/>
                </a:cubicBezTo>
                <a:cubicBezTo>
                  <a:pt x="34996" y="17319"/>
                  <a:pt x="34407" y="17204"/>
                  <a:pt x="33861" y="17063"/>
                </a:cubicBezTo>
                <a:cubicBezTo>
                  <a:pt x="33931" y="17019"/>
                  <a:pt x="33966" y="16984"/>
                  <a:pt x="34010" y="16984"/>
                </a:cubicBezTo>
                <a:close/>
                <a:moveTo>
                  <a:pt x="4517" y="16104"/>
                </a:moveTo>
                <a:cubicBezTo>
                  <a:pt x="5177" y="16289"/>
                  <a:pt x="5838" y="16544"/>
                  <a:pt x="6498" y="16843"/>
                </a:cubicBezTo>
                <a:cubicBezTo>
                  <a:pt x="6093" y="17019"/>
                  <a:pt x="5688" y="17239"/>
                  <a:pt x="5283" y="17459"/>
                </a:cubicBezTo>
                <a:cubicBezTo>
                  <a:pt x="4588" y="17169"/>
                  <a:pt x="3857" y="16914"/>
                  <a:pt x="3152" y="16729"/>
                </a:cubicBezTo>
                <a:cubicBezTo>
                  <a:pt x="3593" y="16509"/>
                  <a:pt x="4033" y="16289"/>
                  <a:pt x="4517" y="16104"/>
                </a:cubicBezTo>
                <a:close/>
                <a:moveTo>
                  <a:pt x="16358" y="15919"/>
                </a:moveTo>
                <a:cubicBezTo>
                  <a:pt x="16948" y="16033"/>
                  <a:pt x="17538" y="16183"/>
                  <a:pt x="18084" y="16289"/>
                </a:cubicBezTo>
                <a:cubicBezTo>
                  <a:pt x="17829" y="16623"/>
                  <a:pt x="17573" y="16914"/>
                  <a:pt x="17318" y="17169"/>
                </a:cubicBezTo>
                <a:cubicBezTo>
                  <a:pt x="17204" y="17239"/>
                  <a:pt x="17098" y="17354"/>
                  <a:pt x="16984" y="17459"/>
                </a:cubicBezTo>
                <a:cubicBezTo>
                  <a:pt x="16438" y="17283"/>
                  <a:pt x="15848" y="17099"/>
                  <a:pt x="15258" y="16914"/>
                </a:cubicBezTo>
                <a:cubicBezTo>
                  <a:pt x="15337" y="16843"/>
                  <a:pt x="15443" y="16764"/>
                  <a:pt x="15522" y="16694"/>
                </a:cubicBezTo>
                <a:cubicBezTo>
                  <a:pt x="15813" y="16438"/>
                  <a:pt x="16103" y="16183"/>
                  <a:pt x="16358" y="15919"/>
                </a:cubicBezTo>
                <a:close/>
                <a:moveTo>
                  <a:pt x="24282" y="15153"/>
                </a:moveTo>
                <a:cubicBezTo>
                  <a:pt x="24986" y="15479"/>
                  <a:pt x="25603" y="15884"/>
                  <a:pt x="26228" y="16324"/>
                </a:cubicBezTo>
                <a:cubicBezTo>
                  <a:pt x="25867" y="16658"/>
                  <a:pt x="25532" y="17063"/>
                  <a:pt x="25206" y="17459"/>
                </a:cubicBezTo>
                <a:cubicBezTo>
                  <a:pt x="24581" y="17099"/>
                  <a:pt x="23956" y="16729"/>
                  <a:pt x="23261" y="16403"/>
                </a:cubicBezTo>
                <a:cubicBezTo>
                  <a:pt x="23296" y="16359"/>
                  <a:pt x="23296" y="16359"/>
                  <a:pt x="23296" y="16324"/>
                </a:cubicBezTo>
                <a:cubicBezTo>
                  <a:pt x="23622" y="15963"/>
                  <a:pt x="23956" y="15523"/>
                  <a:pt x="24282" y="15153"/>
                </a:cubicBezTo>
                <a:close/>
                <a:moveTo>
                  <a:pt x="58477" y="15303"/>
                </a:moveTo>
                <a:cubicBezTo>
                  <a:pt x="58547" y="15743"/>
                  <a:pt x="58617" y="16218"/>
                  <a:pt x="58697" y="16658"/>
                </a:cubicBezTo>
                <a:cubicBezTo>
                  <a:pt x="58327" y="16949"/>
                  <a:pt x="57957" y="17204"/>
                  <a:pt x="57561" y="17459"/>
                </a:cubicBezTo>
                <a:cubicBezTo>
                  <a:pt x="57517" y="17204"/>
                  <a:pt x="57482" y="16984"/>
                  <a:pt x="57446" y="16729"/>
                </a:cubicBezTo>
                <a:cubicBezTo>
                  <a:pt x="57411" y="16544"/>
                  <a:pt x="57376" y="16324"/>
                  <a:pt x="57341" y="16104"/>
                </a:cubicBezTo>
                <a:cubicBezTo>
                  <a:pt x="57737" y="15884"/>
                  <a:pt x="58107" y="15593"/>
                  <a:pt x="58477" y="15303"/>
                </a:cubicBezTo>
                <a:close/>
                <a:moveTo>
                  <a:pt x="49893" y="15813"/>
                </a:moveTo>
                <a:lnTo>
                  <a:pt x="49893" y="15813"/>
                </a:lnTo>
                <a:cubicBezTo>
                  <a:pt x="49857" y="16183"/>
                  <a:pt x="49813" y="16544"/>
                  <a:pt x="49778" y="16914"/>
                </a:cubicBezTo>
                <a:cubicBezTo>
                  <a:pt x="49523" y="16984"/>
                  <a:pt x="49232" y="17099"/>
                  <a:pt x="48977" y="17169"/>
                </a:cubicBezTo>
                <a:cubicBezTo>
                  <a:pt x="48572" y="17319"/>
                  <a:pt x="48167" y="17424"/>
                  <a:pt x="47797" y="17539"/>
                </a:cubicBezTo>
                <a:cubicBezTo>
                  <a:pt x="47877" y="17204"/>
                  <a:pt x="47947" y="16878"/>
                  <a:pt x="48053" y="16579"/>
                </a:cubicBezTo>
                <a:cubicBezTo>
                  <a:pt x="48387" y="16438"/>
                  <a:pt x="48713" y="16324"/>
                  <a:pt x="49048" y="16183"/>
                </a:cubicBezTo>
                <a:cubicBezTo>
                  <a:pt x="49338" y="16068"/>
                  <a:pt x="49637" y="15963"/>
                  <a:pt x="49893" y="15813"/>
                </a:cubicBezTo>
                <a:close/>
                <a:moveTo>
                  <a:pt x="37787" y="17169"/>
                </a:moveTo>
                <a:cubicBezTo>
                  <a:pt x="37708" y="17283"/>
                  <a:pt x="37602" y="17424"/>
                  <a:pt x="37488" y="17574"/>
                </a:cubicBezTo>
                <a:lnTo>
                  <a:pt x="37453" y="17574"/>
                </a:lnTo>
                <a:cubicBezTo>
                  <a:pt x="36828" y="17574"/>
                  <a:pt x="36247" y="17539"/>
                  <a:pt x="35621" y="17424"/>
                </a:cubicBezTo>
                <a:cubicBezTo>
                  <a:pt x="35692" y="17354"/>
                  <a:pt x="35806" y="17283"/>
                  <a:pt x="35877" y="17169"/>
                </a:cubicBezTo>
                <a:cubicBezTo>
                  <a:pt x="36189" y="17187"/>
                  <a:pt x="36493" y="17195"/>
                  <a:pt x="36791" y="17195"/>
                </a:cubicBezTo>
                <a:cubicBezTo>
                  <a:pt x="37090" y="17195"/>
                  <a:pt x="37382" y="17187"/>
                  <a:pt x="37673" y="17169"/>
                </a:cubicBezTo>
                <a:close/>
                <a:moveTo>
                  <a:pt x="83973" y="16139"/>
                </a:moveTo>
                <a:lnTo>
                  <a:pt x="83973" y="16139"/>
                </a:lnTo>
                <a:cubicBezTo>
                  <a:pt x="84228" y="16218"/>
                  <a:pt x="84483" y="16253"/>
                  <a:pt x="84739" y="16324"/>
                </a:cubicBezTo>
                <a:cubicBezTo>
                  <a:pt x="85109" y="16403"/>
                  <a:pt x="85514" y="16438"/>
                  <a:pt x="85910" y="16509"/>
                </a:cubicBezTo>
                <a:cubicBezTo>
                  <a:pt x="86095" y="16878"/>
                  <a:pt x="86315" y="17239"/>
                  <a:pt x="86535" y="17609"/>
                </a:cubicBezTo>
                <a:cubicBezTo>
                  <a:pt x="86130" y="17574"/>
                  <a:pt x="85769" y="17539"/>
                  <a:pt x="85399" y="17459"/>
                </a:cubicBezTo>
                <a:cubicBezTo>
                  <a:pt x="85144" y="17389"/>
                  <a:pt x="84853" y="17319"/>
                  <a:pt x="84589" y="17283"/>
                </a:cubicBezTo>
                <a:cubicBezTo>
                  <a:pt x="84334" y="16878"/>
                  <a:pt x="84114" y="16509"/>
                  <a:pt x="83973" y="16139"/>
                </a:cubicBezTo>
                <a:close/>
                <a:moveTo>
                  <a:pt x="8074" y="16033"/>
                </a:moveTo>
                <a:lnTo>
                  <a:pt x="10055" y="16694"/>
                </a:lnTo>
                <a:cubicBezTo>
                  <a:pt x="9535" y="16984"/>
                  <a:pt x="9060" y="17319"/>
                  <a:pt x="8549" y="17644"/>
                </a:cubicBezTo>
                <a:cubicBezTo>
                  <a:pt x="8259" y="17539"/>
                  <a:pt x="7995" y="17389"/>
                  <a:pt x="7739" y="17283"/>
                </a:cubicBezTo>
                <a:cubicBezTo>
                  <a:pt x="7378" y="17134"/>
                  <a:pt x="7009" y="16984"/>
                  <a:pt x="6604" y="16799"/>
                </a:cubicBezTo>
                <a:cubicBezTo>
                  <a:pt x="7114" y="16544"/>
                  <a:pt x="7598" y="16289"/>
                  <a:pt x="8074" y="16033"/>
                </a:cubicBezTo>
                <a:close/>
                <a:moveTo>
                  <a:pt x="30559" y="16289"/>
                </a:moveTo>
                <a:cubicBezTo>
                  <a:pt x="31184" y="16694"/>
                  <a:pt x="31809" y="17099"/>
                  <a:pt x="32426" y="17459"/>
                </a:cubicBezTo>
                <a:cubicBezTo>
                  <a:pt x="32355" y="17459"/>
                  <a:pt x="32285" y="17504"/>
                  <a:pt x="32206" y="17539"/>
                </a:cubicBezTo>
                <a:cubicBezTo>
                  <a:pt x="32170" y="17574"/>
                  <a:pt x="32100" y="17609"/>
                  <a:pt x="32065" y="17644"/>
                </a:cubicBezTo>
                <a:cubicBezTo>
                  <a:pt x="31440" y="17204"/>
                  <a:pt x="30850" y="16764"/>
                  <a:pt x="30269" y="16324"/>
                </a:cubicBezTo>
                <a:cubicBezTo>
                  <a:pt x="30339" y="16324"/>
                  <a:pt x="30410" y="16289"/>
                  <a:pt x="30489" y="16289"/>
                </a:cubicBezTo>
                <a:close/>
                <a:moveTo>
                  <a:pt x="21095" y="15558"/>
                </a:moveTo>
                <a:cubicBezTo>
                  <a:pt x="21826" y="15778"/>
                  <a:pt x="22521" y="16068"/>
                  <a:pt x="23181" y="16403"/>
                </a:cubicBezTo>
                <a:cubicBezTo>
                  <a:pt x="23041" y="16579"/>
                  <a:pt x="22926" y="16729"/>
                  <a:pt x="22785" y="16914"/>
                </a:cubicBezTo>
                <a:cubicBezTo>
                  <a:pt x="22565" y="17169"/>
                  <a:pt x="22345" y="17424"/>
                  <a:pt x="22125" y="17680"/>
                </a:cubicBezTo>
                <a:cubicBezTo>
                  <a:pt x="21465" y="17354"/>
                  <a:pt x="20804" y="17063"/>
                  <a:pt x="20100" y="16799"/>
                </a:cubicBezTo>
                <a:cubicBezTo>
                  <a:pt x="20144" y="16764"/>
                  <a:pt x="20179" y="16694"/>
                  <a:pt x="20250" y="16623"/>
                </a:cubicBezTo>
                <a:cubicBezTo>
                  <a:pt x="20505" y="16253"/>
                  <a:pt x="20804" y="15884"/>
                  <a:pt x="21095" y="15558"/>
                </a:cubicBezTo>
                <a:close/>
                <a:moveTo>
                  <a:pt x="27407" y="15443"/>
                </a:moveTo>
                <a:cubicBezTo>
                  <a:pt x="27988" y="15884"/>
                  <a:pt x="28578" y="16359"/>
                  <a:pt x="29124" y="16843"/>
                </a:cubicBezTo>
                <a:cubicBezTo>
                  <a:pt x="28798" y="17063"/>
                  <a:pt x="28464" y="17354"/>
                  <a:pt x="28173" y="17680"/>
                </a:cubicBezTo>
                <a:cubicBezTo>
                  <a:pt x="27583" y="17204"/>
                  <a:pt x="26967" y="16729"/>
                  <a:pt x="26307" y="16289"/>
                </a:cubicBezTo>
                <a:cubicBezTo>
                  <a:pt x="26668" y="15963"/>
                  <a:pt x="27038" y="15663"/>
                  <a:pt x="27407" y="15443"/>
                </a:cubicBezTo>
                <a:close/>
                <a:moveTo>
                  <a:pt x="38460" y="17119"/>
                </a:moveTo>
                <a:cubicBezTo>
                  <a:pt x="38937" y="17119"/>
                  <a:pt x="39397" y="17144"/>
                  <a:pt x="39839" y="17169"/>
                </a:cubicBezTo>
                <a:cubicBezTo>
                  <a:pt x="39768" y="17354"/>
                  <a:pt x="39654" y="17504"/>
                  <a:pt x="39583" y="17680"/>
                </a:cubicBezTo>
                <a:cubicBezTo>
                  <a:pt x="38958" y="17574"/>
                  <a:pt x="38588" y="17574"/>
                  <a:pt x="37858" y="17574"/>
                </a:cubicBezTo>
                <a:lnTo>
                  <a:pt x="37567" y="17574"/>
                </a:lnTo>
                <a:cubicBezTo>
                  <a:pt x="37673" y="17424"/>
                  <a:pt x="37787" y="17283"/>
                  <a:pt x="37858" y="17134"/>
                </a:cubicBezTo>
                <a:cubicBezTo>
                  <a:pt x="38061" y="17123"/>
                  <a:pt x="38262" y="17119"/>
                  <a:pt x="38460" y="17119"/>
                </a:cubicBezTo>
                <a:close/>
                <a:moveTo>
                  <a:pt x="70397" y="16359"/>
                </a:moveTo>
                <a:cubicBezTo>
                  <a:pt x="70503" y="16799"/>
                  <a:pt x="70688" y="17204"/>
                  <a:pt x="70873" y="17644"/>
                </a:cubicBezTo>
                <a:cubicBezTo>
                  <a:pt x="70107" y="17644"/>
                  <a:pt x="69332" y="17644"/>
                  <a:pt x="68566" y="17680"/>
                </a:cubicBezTo>
                <a:lnTo>
                  <a:pt x="68451" y="17680"/>
                </a:lnTo>
                <a:cubicBezTo>
                  <a:pt x="68267" y="17239"/>
                  <a:pt x="68126" y="16843"/>
                  <a:pt x="68011" y="16403"/>
                </a:cubicBezTo>
                <a:lnTo>
                  <a:pt x="68381" y="16403"/>
                </a:lnTo>
                <a:cubicBezTo>
                  <a:pt x="69041" y="16359"/>
                  <a:pt x="69702" y="16359"/>
                  <a:pt x="70397" y="16359"/>
                </a:cubicBezTo>
                <a:close/>
                <a:moveTo>
                  <a:pt x="70432" y="16359"/>
                </a:moveTo>
                <a:cubicBezTo>
                  <a:pt x="71207" y="16359"/>
                  <a:pt x="71938" y="16403"/>
                  <a:pt x="72704" y="16438"/>
                </a:cubicBezTo>
                <a:cubicBezTo>
                  <a:pt x="72853" y="16878"/>
                  <a:pt x="73038" y="17319"/>
                  <a:pt x="73258" y="17680"/>
                </a:cubicBezTo>
                <a:cubicBezTo>
                  <a:pt x="72484" y="17644"/>
                  <a:pt x="71718" y="17644"/>
                  <a:pt x="70943" y="17644"/>
                </a:cubicBezTo>
                <a:cubicBezTo>
                  <a:pt x="70723" y="17204"/>
                  <a:pt x="70582" y="16799"/>
                  <a:pt x="70432" y="16359"/>
                </a:cubicBezTo>
                <a:close/>
                <a:moveTo>
                  <a:pt x="33746" y="17099"/>
                </a:moveTo>
                <a:cubicBezTo>
                  <a:pt x="34336" y="17239"/>
                  <a:pt x="34926" y="17389"/>
                  <a:pt x="35507" y="17459"/>
                </a:cubicBezTo>
                <a:cubicBezTo>
                  <a:pt x="35401" y="17539"/>
                  <a:pt x="35331" y="17644"/>
                  <a:pt x="35217" y="17724"/>
                </a:cubicBezTo>
                <a:cubicBezTo>
                  <a:pt x="34671" y="17574"/>
                  <a:pt x="34081" y="17389"/>
                  <a:pt x="33526" y="17204"/>
                </a:cubicBezTo>
                <a:cubicBezTo>
                  <a:pt x="33605" y="17169"/>
                  <a:pt x="33676" y="17134"/>
                  <a:pt x="33746" y="17099"/>
                </a:cubicBezTo>
                <a:close/>
                <a:moveTo>
                  <a:pt x="55650" y="15778"/>
                </a:moveTo>
                <a:cubicBezTo>
                  <a:pt x="55686" y="16183"/>
                  <a:pt x="55756" y="16544"/>
                  <a:pt x="55835" y="16914"/>
                </a:cubicBezTo>
                <a:cubicBezTo>
                  <a:pt x="55175" y="17204"/>
                  <a:pt x="54515" y="17459"/>
                  <a:pt x="53854" y="17724"/>
                </a:cubicBezTo>
                <a:cubicBezTo>
                  <a:pt x="53819" y="17354"/>
                  <a:pt x="53775" y="17019"/>
                  <a:pt x="53740" y="16658"/>
                </a:cubicBezTo>
                <a:cubicBezTo>
                  <a:pt x="54400" y="16403"/>
                  <a:pt x="55025" y="16104"/>
                  <a:pt x="55650" y="15778"/>
                </a:cubicBezTo>
                <a:close/>
                <a:moveTo>
                  <a:pt x="62658" y="15778"/>
                </a:moveTo>
                <a:cubicBezTo>
                  <a:pt x="62729" y="16253"/>
                  <a:pt x="62799" y="16694"/>
                  <a:pt x="62914" y="17169"/>
                </a:cubicBezTo>
                <a:cubicBezTo>
                  <a:pt x="62474" y="17319"/>
                  <a:pt x="62033" y="17539"/>
                  <a:pt x="61558" y="17759"/>
                </a:cubicBezTo>
                <a:cubicBezTo>
                  <a:pt x="61479" y="17319"/>
                  <a:pt x="61408" y="16843"/>
                  <a:pt x="61338" y="16403"/>
                </a:cubicBezTo>
                <a:cubicBezTo>
                  <a:pt x="61778" y="16139"/>
                  <a:pt x="62218" y="15963"/>
                  <a:pt x="62658" y="15778"/>
                </a:cubicBezTo>
                <a:close/>
                <a:moveTo>
                  <a:pt x="67941" y="16403"/>
                </a:moveTo>
                <a:cubicBezTo>
                  <a:pt x="68046" y="16843"/>
                  <a:pt x="68196" y="17239"/>
                  <a:pt x="68381" y="17680"/>
                </a:cubicBezTo>
                <a:cubicBezTo>
                  <a:pt x="67641" y="17680"/>
                  <a:pt x="66981" y="17724"/>
                  <a:pt x="66365" y="17759"/>
                </a:cubicBezTo>
                <a:cubicBezTo>
                  <a:pt x="66180" y="17389"/>
                  <a:pt x="66066" y="16949"/>
                  <a:pt x="65960" y="16544"/>
                </a:cubicBezTo>
                <a:cubicBezTo>
                  <a:pt x="66585" y="16473"/>
                  <a:pt x="67245" y="16438"/>
                  <a:pt x="67941" y="16403"/>
                </a:cubicBezTo>
                <a:close/>
                <a:moveTo>
                  <a:pt x="80812" y="16068"/>
                </a:moveTo>
                <a:cubicBezTo>
                  <a:pt x="81367" y="16324"/>
                  <a:pt x="81948" y="16544"/>
                  <a:pt x="82573" y="16764"/>
                </a:cubicBezTo>
                <a:cubicBezTo>
                  <a:pt x="82758" y="17099"/>
                  <a:pt x="83013" y="17459"/>
                  <a:pt x="83268" y="17794"/>
                </a:cubicBezTo>
                <a:cubicBezTo>
                  <a:pt x="82608" y="17574"/>
                  <a:pt x="82027" y="17354"/>
                  <a:pt x="81472" y="17099"/>
                </a:cubicBezTo>
                <a:cubicBezTo>
                  <a:pt x="81217" y="16764"/>
                  <a:pt x="80997" y="16403"/>
                  <a:pt x="80812" y="16068"/>
                </a:cubicBezTo>
                <a:close/>
                <a:moveTo>
                  <a:pt x="51838" y="16253"/>
                </a:moveTo>
                <a:cubicBezTo>
                  <a:pt x="51838" y="16579"/>
                  <a:pt x="51838" y="16914"/>
                  <a:pt x="51874" y="17239"/>
                </a:cubicBezTo>
                <a:cubicBezTo>
                  <a:pt x="51178" y="17459"/>
                  <a:pt x="50474" y="17680"/>
                  <a:pt x="49778" y="17864"/>
                </a:cubicBezTo>
                <a:cubicBezTo>
                  <a:pt x="49778" y="17574"/>
                  <a:pt x="49813" y="17283"/>
                  <a:pt x="49857" y="16949"/>
                </a:cubicBezTo>
                <a:cubicBezTo>
                  <a:pt x="50518" y="16729"/>
                  <a:pt x="51178" y="16509"/>
                  <a:pt x="51838" y="16253"/>
                </a:cubicBezTo>
                <a:close/>
                <a:moveTo>
                  <a:pt x="30189" y="16359"/>
                </a:moveTo>
                <a:cubicBezTo>
                  <a:pt x="30779" y="16799"/>
                  <a:pt x="31369" y="17239"/>
                  <a:pt x="31985" y="17680"/>
                </a:cubicBezTo>
                <a:cubicBezTo>
                  <a:pt x="31845" y="17759"/>
                  <a:pt x="31695" y="17864"/>
                  <a:pt x="31545" y="17944"/>
                </a:cubicBezTo>
                <a:cubicBezTo>
                  <a:pt x="30964" y="17504"/>
                  <a:pt x="30410" y="17063"/>
                  <a:pt x="29864" y="16623"/>
                </a:cubicBezTo>
                <a:cubicBezTo>
                  <a:pt x="29828" y="16579"/>
                  <a:pt x="29784" y="16544"/>
                  <a:pt x="29784" y="16544"/>
                </a:cubicBezTo>
                <a:cubicBezTo>
                  <a:pt x="29899" y="16473"/>
                  <a:pt x="30049" y="16403"/>
                  <a:pt x="30189" y="16359"/>
                </a:cubicBezTo>
                <a:close/>
                <a:moveTo>
                  <a:pt x="47982" y="16579"/>
                </a:moveTo>
                <a:cubicBezTo>
                  <a:pt x="47877" y="16914"/>
                  <a:pt x="47797" y="17239"/>
                  <a:pt x="47727" y="17539"/>
                </a:cubicBezTo>
                <a:cubicBezTo>
                  <a:pt x="47102" y="17724"/>
                  <a:pt x="46477" y="17829"/>
                  <a:pt x="45852" y="17944"/>
                </a:cubicBezTo>
                <a:cubicBezTo>
                  <a:pt x="45931" y="17680"/>
                  <a:pt x="46037" y="17389"/>
                  <a:pt x="46116" y="17134"/>
                </a:cubicBezTo>
                <a:cubicBezTo>
                  <a:pt x="46732" y="16984"/>
                  <a:pt x="47322" y="16799"/>
                  <a:pt x="47982" y="16579"/>
                </a:cubicBezTo>
                <a:close/>
                <a:moveTo>
                  <a:pt x="72783" y="16438"/>
                </a:moveTo>
                <a:cubicBezTo>
                  <a:pt x="73514" y="16509"/>
                  <a:pt x="74288" y="16623"/>
                  <a:pt x="75019" y="16764"/>
                </a:cubicBezTo>
                <a:cubicBezTo>
                  <a:pt x="75204" y="17169"/>
                  <a:pt x="75424" y="17539"/>
                  <a:pt x="75644" y="17944"/>
                </a:cubicBezTo>
                <a:cubicBezTo>
                  <a:pt x="74870" y="17794"/>
                  <a:pt x="74104" y="17724"/>
                  <a:pt x="73329" y="17680"/>
                </a:cubicBezTo>
                <a:cubicBezTo>
                  <a:pt x="73109" y="17319"/>
                  <a:pt x="72924" y="16878"/>
                  <a:pt x="72783" y="16438"/>
                </a:cubicBezTo>
                <a:close/>
                <a:moveTo>
                  <a:pt x="65881" y="16544"/>
                </a:moveTo>
                <a:cubicBezTo>
                  <a:pt x="65995" y="16949"/>
                  <a:pt x="66145" y="17389"/>
                  <a:pt x="66286" y="17794"/>
                </a:cubicBezTo>
                <a:cubicBezTo>
                  <a:pt x="65775" y="17829"/>
                  <a:pt x="65300" y="17900"/>
                  <a:pt x="64824" y="17979"/>
                </a:cubicBezTo>
                <a:cubicBezTo>
                  <a:pt x="64675" y="17574"/>
                  <a:pt x="64560" y="17204"/>
                  <a:pt x="64454" y="16764"/>
                </a:cubicBezTo>
                <a:cubicBezTo>
                  <a:pt x="64930" y="16694"/>
                  <a:pt x="65405" y="16623"/>
                  <a:pt x="65881" y="16544"/>
                </a:cubicBezTo>
                <a:close/>
                <a:moveTo>
                  <a:pt x="13321" y="16403"/>
                </a:moveTo>
                <a:cubicBezTo>
                  <a:pt x="13937" y="16579"/>
                  <a:pt x="14527" y="16764"/>
                  <a:pt x="15152" y="16949"/>
                </a:cubicBezTo>
                <a:cubicBezTo>
                  <a:pt x="14747" y="17319"/>
                  <a:pt x="14378" y="17644"/>
                  <a:pt x="13981" y="18014"/>
                </a:cubicBezTo>
                <a:cubicBezTo>
                  <a:pt x="13356" y="17794"/>
                  <a:pt x="12731" y="17539"/>
                  <a:pt x="12071" y="17319"/>
                </a:cubicBezTo>
                <a:cubicBezTo>
                  <a:pt x="12361" y="17099"/>
                  <a:pt x="12661" y="16878"/>
                  <a:pt x="12951" y="16658"/>
                </a:cubicBezTo>
                <a:lnTo>
                  <a:pt x="13321" y="16403"/>
                </a:lnTo>
                <a:close/>
                <a:moveTo>
                  <a:pt x="33420" y="17204"/>
                </a:moveTo>
                <a:cubicBezTo>
                  <a:pt x="34010" y="17424"/>
                  <a:pt x="34591" y="17609"/>
                  <a:pt x="35181" y="17759"/>
                </a:cubicBezTo>
                <a:cubicBezTo>
                  <a:pt x="35067" y="17829"/>
                  <a:pt x="34961" y="17944"/>
                  <a:pt x="34847" y="18014"/>
                </a:cubicBezTo>
                <a:cubicBezTo>
                  <a:pt x="34266" y="17829"/>
                  <a:pt x="33676" y="17574"/>
                  <a:pt x="33086" y="17319"/>
                </a:cubicBezTo>
                <a:cubicBezTo>
                  <a:pt x="33200" y="17283"/>
                  <a:pt x="33306" y="17239"/>
                  <a:pt x="33420" y="17204"/>
                </a:cubicBezTo>
                <a:close/>
                <a:moveTo>
                  <a:pt x="39909" y="17169"/>
                </a:moveTo>
                <a:cubicBezTo>
                  <a:pt x="40244" y="17204"/>
                  <a:pt x="40569" y="17239"/>
                  <a:pt x="40939" y="17283"/>
                </a:cubicBezTo>
                <a:cubicBezTo>
                  <a:pt x="41274" y="17319"/>
                  <a:pt x="41635" y="17354"/>
                  <a:pt x="41969" y="17389"/>
                </a:cubicBezTo>
                <a:cubicBezTo>
                  <a:pt x="41855" y="17609"/>
                  <a:pt x="41749" y="17829"/>
                  <a:pt x="41635" y="18014"/>
                </a:cubicBezTo>
                <a:cubicBezTo>
                  <a:pt x="41159" y="17979"/>
                  <a:pt x="40754" y="17900"/>
                  <a:pt x="40349" y="17794"/>
                </a:cubicBezTo>
                <a:cubicBezTo>
                  <a:pt x="40059" y="17759"/>
                  <a:pt x="39839" y="17724"/>
                  <a:pt x="39618" y="17680"/>
                </a:cubicBezTo>
                <a:cubicBezTo>
                  <a:pt x="39733" y="17504"/>
                  <a:pt x="39839" y="17354"/>
                  <a:pt x="39909" y="17169"/>
                </a:cubicBezTo>
                <a:close/>
                <a:moveTo>
                  <a:pt x="59903" y="15778"/>
                </a:moveTo>
                <a:cubicBezTo>
                  <a:pt x="59938" y="16068"/>
                  <a:pt x="60017" y="16359"/>
                  <a:pt x="60052" y="16658"/>
                </a:cubicBezTo>
                <a:lnTo>
                  <a:pt x="60052" y="16729"/>
                </a:lnTo>
                <a:cubicBezTo>
                  <a:pt x="60088" y="16878"/>
                  <a:pt x="60088" y="16984"/>
                  <a:pt x="60123" y="17134"/>
                </a:cubicBezTo>
                <a:cubicBezTo>
                  <a:pt x="59903" y="17283"/>
                  <a:pt x="59683" y="17459"/>
                  <a:pt x="59498" y="17609"/>
                </a:cubicBezTo>
                <a:cubicBezTo>
                  <a:pt x="59322" y="17759"/>
                  <a:pt x="59172" y="17864"/>
                  <a:pt x="58987" y="18014"/>
                </a:cubicBezTo>
                <a:cubicBezTo>
                  <a:pt x="58952" y="17680"/>
                  <a:pt x="58882" y="17354"/>
                  <a:pt x="58838" y="17019"/>
                </a:cubicBezTo>
                <a:cubicBezTo>
                  <a:pt x="58802" y="16914"/>
                  <a:pt x="58767" y="16764"/>
                  <a:pt x="58767" y="16658"/>
                </a:cubicBezTo>
                <a:cubicBezTo>
                  <a:pt x="58802" y="16623"/>
                  <a:pt x="58838" y="16579"/>
                  <a:pt x="58882" y="16579"/>
                </a:cubicBezTo>
                <a:cubicBezTo>
                  <a:pt x="59242" y="16289"/>
                  <a:pt x="59577" y="16033"/>
                  <a:pt x="59903" y="15778"/>
                </a:cubicBezTo>
                <a:close/>
                <a:moveTo>
                  <a:pt x="35586" y="17459"/>
                </a:moveTo>
                <a:cubicBezTo>
                  <a:pt x="36211" y="17574"/>
                  <a:pt x="36828" y="17609"/>
                  <a:pt x="37453" y="17644"/>
                </a:cubicBezTo>
                <a:cubicBezTo>
                  <a:pt x="37347" y="17759"/>
                  <a:pt x="37233" y="17900"/>
                  <a:pt x="37127" y="18049"/>
                </a:cubicBezTo>
                <a:cubicBezTo>
                  <a:pt x="36977" y="18014"/>
                  <a:pt x="36828" y="18014"/>
                  <a:pt x="36687" y="17979"/>
                </a:cubicBezTo>
                <a:cubicBezTo>
                  <a:pt x="36247" y="17944"/>
                  <a:pt x="35771" y="17829"/>
                  <a:pt x="35287" y="17724"/>
                </a:cubicBezTo>
                <a:cubicBezTo>
                  <a:pt x="35401" y="17644"/>
                  <a:pt x="35472" y="17574"/>
                  <a:pt x="35586" y="17459"/>
                </a:cubicBezTo>
                <a:close/>
                <a:moveTo>
                  <a:pt x="76595" y="16139"/>
                </a:moveTo>
                <a:cubicBezTo>
                  <a:pt x="77185" y="16403"/>
                  <a:pt x="77731" y="16694"/>
                  <a:pt x="78250" y="16984"/>
                </a:cubicBezTo>
                <a:cubicBezTo>
                  <a:pt x="78470" y="17354"/>
                  <a:pt x="78726" y="17680"/>
                  <a:pt x="78946" y="18049"/>
                </a:cubicBezTo>
                <a:cubicBezTo>
                  <a:pt x="78391" y="17759"/>
                  <a:pt x="77810" y="17504"/>
                  <a:pt x="77185" y="17283"/>
                </a:cubicBezTo>
                <a:cubicBezTo>
                  <a:pt x="77000" y="16914"/>
                  <a:pt x="76780" y="16509"/>
                  <a:pt x="76595" y="16139"/>
                </a:cubicBezTo>
                <a:close/>
                <a:moveTo>
                  <a:pt x="18163" y="16324"/>
                </a:moveTo>
                <a:cubicBezTo>
                  <a:pt x="18603" y="16438"/>
                  <a:pt x="19044" y="16544"/>
                  <a:pt x="19484" y="16694"/>
                </a:cubicBezTo>
                <a:cubicBezTo>
                  <a:pt x="19625" y="16729"/>
                  <a:pt x="19810" y="16799"/>
                  <a:pt x="19994" y="16843"/>
                </a:cubicBezTo>
                <a:cubicBezTo>
                  <a:pt x="19739" y="17204"/>
                  <a:pt x="19484" y="17504"/>
                  <a:pt x="19264" y="17759"/>
                </a:cubicBezTo>
                <a:cubicBezTo>
                  <a:pt x="19149" y="17864"/>
                  <a:pt x="19044" y="17979"/>
                  <a:pt x="18964" y="18085"/>
                </a:cubicBezTo>
                <a:cubicBezTo>
                  <a:pt x="18894" y="18085"/>
                  <a:pt x="18780" y="18049"/>
                  <a:pt x="18709" y="18014"/>
                </a:cubicBezTo>
                <a:cubicBezTo>
                  <a:pt x="18163" y="17829"/>
                  <a:pt x="17609" y="17644"/>
                  <a:pt x="17063" y="17504"/>
                </a:cubicBezTo>
                <a:cubicBezTo>
                  <a:pt x="17168" y="17389"/>
                  <a:pt x="17239" y="17283"/>
                  <a:pt x="17353" y="17204"/>
                </a:cubicBezTo>
                <a:cubicBezTo>
                  <a:pt x="17609" y="16914"/>
                  <a:pt x="17864" y="16623"/>
                  <a:pt x="18163" y="16324"/>
                </a:cubicBezTo>
                <a:close/>
                <a:moveTo>
                  <a:pt x="46037" y="17134"/>
                </a:moveTo>
                <a:lnTo>
                  <a:pt x="46037" y="17134"/>
                </a:lnTo>
                <a:cubicBezTo>
                  <a:pt x="45966" y="17424"/>
                  <a:pt x="45852" y="17680"/>
                  <a:pt x="45781" y="17944"/>
                </a:cubicBezTo>
                <a:cubicBezTo>
                  <a:pt x="45086" y="18049"/>
                  <a:pt x="44425" y="18120"/>
                  <a:pt x="43800" y="18120"/>
                </a:cubicBezTo>
                <a:lnTo>
                  <a:pt x="43800" y="18049"/>
                </a:lnTo>
                <a:cubicBezTo>
                  <a:pt x="43915" y="17864"/>
                  <a:pt x="43985" y="17644"/>
                  <a:pt x="44091" y="17424"/>
                </a:cubicBezTo>
                <a:cubicBezTo>
                  <a:pt x="44716" y="17389"/>
                  <a:pt x="45376" y="17283"/>
                  <a:pt x="46037" y="17134"/>
                </a:cubicBezTo>
                <a:close/>
                <a:moveTo>
                  <a:pt x="42040" y="17389"/>
                </a:moveTo>
                <a:cubicBezTo>
                  <a:pt x="42351" y="17414"/>
                  <a:pt x="42680" y="17439"/>
                  <a:pt x="43014" y="17439"/>
                </a:cubicBezTo>
                <a:cubicBezTo>
                  <a:pt x="43152" y="17439"/>
                  <a:pt x="43291" y="17435"/>
                  <a:pt x="43431" y="17424"/>
                </a:cubicBezTo>
                <a:lnTo>
                  <a:pt x="44020" y="17424"/>
                </a:lnTo>
                <a:cubicBezTo>
                  <a:pt x="43950" y="17644"/>
                  <a:pt x="43836" y="17829"/>
                  <a:pt x="43765" y="18049"/>
                </a:cubicBezTo>
                <a:cubicBezTo>
                  <a:pt x="43765" y="18085"/>
                  <a:pt x="43730" y="18120"/>
                  <a:pt x="43730" y="18120"/>
                </a:cubicBezTo>
                <a:cubicBezTo>
                  <a:pt x="43545" y="18164"/>
                  <a:pt x="43395" y="18164"/>
                  <a:pt x="43210" y="18164"/>
                </a:cubicBezTo>
                <a:cubicBezTo>
                  <a:pt x="42665" y="18120"/>
                  <a:pt x="42189" y="18085"/>
                  <a:pt x="41714" y="18049"/>
                </a:cubicBezTo>
                <a:lnTo>
                  <a:pt x="42040" y="17389"/>
                </a:lnTo>
                <a:close/>
                <a:moveTo>
                  <a:pt x="77625" y="15848"/>
                </a:moveTo>
                <a:lnTo>
                  <a:pt x="77625" y="15848"/>
                </a:lnTo>
                <a:cubicBezTo>
                  <a:pt x="78030" y="16139"/>
                  <a:pt x="78426" y="16438"/>
                  <a:pt x="78867" y="16729"/>
                </a:cubicBezTo>
                <a:cubicBezTo>
                  <a:pt x="79051" y="16878"/>
                  <a:pt x="79271" y="17063"/>
                  <a:pt x="79456" y="17204"/>
                </a:cubicBezTo>
                <a:cubicBezTo>
                  <a:pt x="79641" y="17459"/>
                  <a:pt x="79826" y="17680"/>
                  <a:pt x="79967" y="17864"/>
                </a:cubicBezTo>
                <a:cubicBezTo>
                  <a:pt x="80046" y="17979"/>
                  <a:pt x="80117" y="18049"/>
                  <a:pt x="80187" y="18164"/>
                </a:cubicBezTo>
                <a:cubicBezTo>
                  <a:pt x="80152" y="18120"/>
                  <a:pt x="80081" y="18085"/>
                  <a:pt x="80046" y="18049"/>
                </a:cubicBezTo>
                <a:cubicBezTo>
                  <a:pt x="79456" y="17680"/>
                  <a:pt x="78867" y="17319"/>
                  <a:pt x="78285" y="16949"/>
                </a:cubicBezTo>
                <a:cubicBezTo>
                  <a:pt x="78065" y="16579"/>
                  <a:pt x="77845" y="16218"/>
                  <a:pt x="77625" y="15848"/>
                </a:cubicBezTo>
                <a:close/>
                <a:moveTo>
                  <a:pt x="79747" y="16218"/>
                </a:moveTo>
                <a:lnTo>
                  <a:pt x="79747" y="16218"/>
                </a:lnTo>
                <a:cubicBezTo>
                  <a:pt x="80266" y="16579"/>
                  <a:pt x="80812" y="16878"/>
                  <a:pt x="81437" y="17169"/>
                </a:cubicBezTo>
                <a:cubicBezTo>
                  <a:pt x="81657" y="17459"/>
                  <a:pt x="81913" y="17794"/>
                  <a:pt x="82168" y="18164"/>
                </a:cubicBezTo>
                <a:cubicBezTo>
                  <a:pt x="81552" y="17864"/>
                  <a:pt x="80962" y="17574"/>
                  <a:pt x="80407" y="17239"/>
                </a:cubicBezTo>
                <a:cubicBezTo>
                  <a:pt x="80187" y="16914"/>
                  <a:pt x="79967" y="16579"/>
                  <a:pt x="79747" y="16218"/>
                </a:cubicBezTo>
                <a:close/>
                <a:moveTo>
                  <a:pt x="3047" y="16764"/>
                </a:moveTo>
                <a:cubicBezTo>
                  <a:pt x="3778" y="16949"/>
                  <a:pt x="4517" y="17204"/>
                  <a:pt x="5213" y="17504"/>
                </a:cubicBezTo>
                <a:cubicBezTo>
                  <a:pt x="4772" y="17724"/>
                  <a:pt x="4297" y="17979"/>
                  <a:pt x="3857" y="18199"/>
                </a:cubicBezTo>
                <a:cubicBezTo>
                  <a:pt x="3117" y="17900"/>
                  <a:pt x="2387" y="17644"/>
                  <a:pt x="1656" y="17389"/>
                </a:cubicBezTo>
                <a:cubicBezTo>
                  <a:pt x="2131" y="17169"/>
                  <a:pt x="2607" y="16949"/>
                  <a:pt x="3047" y="16764"/>
                </a:cubicBezTo>
                <a:close/>
                <a:moveTo>
                  <a:pt x="57297" y="16139"/>
                </a:moveTo>
                <a:cubicBezTo>
                  <a:pt x="57341" y="16359"/>
                  <a:pt x="57376" y="16544"/>
                  <a:pt x="57376" y="16729"/>
                </a:cubicBezTo>
                <a:cubicBezTo>
                  <a:pt x="57411" y="16984"/>
                  <a:pt x="57446" y="17239"/>
                  <a:pt x="57482" y="17459"/>
                </a:cubicBezTo>
                <a:cubicBezTo>
                  <a:pt x="57042" y="17759"/>
                  <a:pt x="56566" y="17979"/>
                  <a:pt x="56091" y="18199"/>
                </a:cubicBezTo>
                <a:cubicBezTo>
                  <a:pt x="56055" y="17944"/>
                  <a:pt x="55976" y="17644"/>
                  <a:pt x="55941" y="17354"/>
                </a:cubicBezTo>
                <a:cubicBezTo>
                  <a:pt x="55941" y="17239"/>
                  <a:pt x="55906" y="17099"/>
                  <a:pt x="55871" y="16949"/>
                </a:cubicBezTo>
                <a:cubicBezTo>
                  <a:pt x="56381" y="16694"/>
                  <a:pt x="56821" y="16438"/>
                  <a:pt x="57297" y="16139"/>
                </a:cubicBezTo>
                <a:close/>
                <a:moveTo>
                  <a:pt x="78831" y="16183"/>
                </a:moveTo>
                <a:cubicBezTo>
                  <a:pt x="79131" y="16359"/>
                  <a:pt x="79386" y="16579"/>
                  <a:pt x="79676" y="16799"/>
                </a:cubicBezTo>
                <a:cubicBezTo>
                  <a:pt x="79897" y="16949"/>
                  <a:pt x="80117" y="17134"/>
                  <a:pt x="80372" y="17283"/>
                </a:cubicBezTo>
                <a:cubicBezTo>
                  <a:pt x="80627" y="17609"/>
                  <a:pt x="80847" y="17944"/>
                  <a:pt x="81112" y="18234"/>
                </a:cubicBezTo>
                <a:cubicBezTo>
                  <a:pt x="80962" y="18164"/>
                  <a:pt x="80847" y="18049"/>
                  <a:pt x="80707" y="17979"/>
                </a:cubicBezTo>
                <a:cubicBezTo>
                  <a:pt x="80302" y="17724"/>
                  <a:pt x="79897" y="17424"/>
                  <a:pt x="79492" y="17134"/>
                </a:cubicBezTo>
                <a:cubicBezTo>
                  <a:pt x="79307" y="16843"/>
                  <a:pt x="79087" y="16509"/>
                  <a:pt x="78831" y="16183"/>
                </a:cubicBezTo>
                <a:close/>
                <a:moveTo>
                  <a:pt x="53670" y="16694"/>
                </a:moveTo>
                <a:cubicBezTo>
                  <a:pt x="53705" y="17019"/>
                  <a:pt x="53740" y="17389"/>
                  <a:pt x="53775" y="17724"/>
                </a:cubicBezTo>
                <a:cubicBezTo>
                  <a:pt x="53194" y="17944"/>
                  <a:pt x="52569" y="18120"/>
                  <a:pt x="51944" y="18269"/>
                </a:cubicBezTo>
                <a:lnTo>
                  <a:pt x="51944" y="17539"/>
                </a:lnTo>
                <a:cubicBezTo>
                  <a:pt x="51909" y="17459"/>
                  <a:pt x="51909" y="17389"/>
                  <a:pt x="51909" y="17319"/>
                </a:cubicBezTo>
                <a:cubicBezTo>
                  <a:pt x="52534" y="17099"/>
                  <a:pt x="53115" y="16914"/>
                  <a:pt x="53670" y="16694"/>
                </a:cubicBezTo>
                <a:close/>
                <a:moveTo>
                  <a:pt x="37858" y="17644"/>
                </a:moveTo>
                <a:cubicBezTo>
                  <a:pt x="38553" y="17644"/>
                  <a:pt x="38958" y="17644"/>
                  <a:pt x="39548" y="17724"/>
                </a:cubicBezTo>
                <a:cubicBezTo>
                  <a:pt x="39434" y="17900"/>
                  <a:pt x="39293" y="18120"/>
                  <a:pt x="39178" y="18305"/>
                </a:cubicBezTo>
                <a:cubicBezTo>
                  <a:pt x="38853" y="18269"/>
                  <a:pt x="38553" y="18234"/>
                  <a:pt x="38263" y="18199"/>
                </a:cubicBezTo>
                <a:cubicBezTo>
                  <a:pt x="37893" y="18164"/>
                  <a:pt x="37532" y="18085"/>
                  <a:pt x="37197" y="18049"/>
                </a:cubicBezTo>
                <a:cubicBezTo>
                  <a:pt x="37312" y="17900"/>
                  <a:pt x="37417" y="17759"/>
                  <a:pt x="37532" y="17644"/>
                </a:cubicBezTo>
                <a:close/>
                <a:moveTo>
                  <a:pt x="6568" y="16843"/>
                </a:moveTo>
                <a:cubicBezTo>
                  <a:pt x="6938" y="17019"/>
                  <a:pt x="7334" y="17169"/>
                  <a:pt x="7704" y="17354"/>
                </a:cubicBezTo>
                <a:cubicBezTo>
                  <a:pt x="7959" y="17459"/>
                  <a:pt x="8215" y="17574"/>
                  <a:pt x="8479" y="17680"/>
                </a:cubicBezTo>
                <a:cubicBezTo>
                  <a:pt x="8109" y="17900"/>
                  <a:pt x="7739" y="18120"/>
                  <a:pt x="7414" y="18340"/>
                </a:cubicBezTo>
                <a:cubicBezTo>
                  <a:pt x="6718" y="18049"/>
                  <a:pt x="6058" y="17759"/>
                  <a:pt x="5353" y="17504"/>
                </a:cubicBezTo>
                <a:cubicBezTo>
                  <a:pt x="5758" y="17283"/>
                  <a:pt x="6163" y="17063"/>
                  <a:pt x="6568" y="16843"/>
                </a:cubicBezTo>
                <a:close/>
                <a:moveTo>
                  <a:pt x="64419" y="16799"/>
                </a:moveTo>
                <a:cubicBezTo>
                  <a:pt x="64490" y="17204"/>
                  <a:pt x="64604" y="17609"/>
                  <a:pt x="64745" y="17979"/>
                </a:cubicBezTo>
                <a:cubicBezTo>
                  <a:pt x="64270" y="18085"/>
                  <a:pt x="63759" y="18199"/>
                  <a:pt x="63284" y="18340"/>
                </a:cubicBezTo>
                <a:cubicBezTo>
                  <a:pt x="63169" y="17979"/>
                  <a:pt x="63063" y="17609"/>
                  <a:pt x="62984" y="17204"/>
                </a:cubicBezTo>
                <a:cubicBezTo>
                  <a:pt x="63424" y="17019"/>
                  <a:pt x="63900" y="16914"/>
                  <a:pt x="64419" y="16799"/>
                </a:cubicBezTo>
                <a:close/>
                <a:moveTo>
                  <a:pt x="82652" y="16799"/>
                </a:moveTo>
                <a:lnTo>
                  <a:pt x="82652" y="16799"/>
                </a:lnTo>
                <a:cubicBezTo>
                  <a:pt x="83233" y="16984"/>
                  <a:pt x="83858" y="17169"/>
                  <a:pt x="84554" y="17319"/>
                </a:cubicBezTo>
                <a:cubicBezTo>
                  <a:pt x="84774" y="17680"/>
                  <a:pt x="84994" y="18014"/>
                  <a:pt x="85249" y="18340"/>
                </a:cubicBezTo>
                <a:cubicBezTo>
                  <a:pt x="84589" y="18199"/>
                  <a:pt x="83973" y="18014"/>
                  <a:pt x="83348" y="17829"/>
                </a:cubicBezTo>
                <a:cubicBezTo>
                  <a:pt x="83092" y="17459"/>
                  <a:pt x="82872" y="17134"/>
                  <a:pt x="82652" y="16799"/>
                </a:cubicBezTo>
                <a:close/>
                <a:moveTo>
                  <a:pt x="29714" y="16544"/>
                </a:moveTo>
                <a:cubicBezTo>
                  <a:pt x="29749" y="16579"/>
                  <a:pt x="29784" y="16623"/>
                  <a:pt x="29828" y="16658"/>
                </a:cubicBezTo>
                <a:cubicBezTo>
                  <a:pt x="30374" y="17099"/>
                  <a:pt x="30929" y="17539"/>
                  <a:pt x="31510" y="17979"/>
                </a:cubicBezTo>
                <a:cubicBezTo>
                  <a:pt x="31325" y="18120"/>
                  <a:pt x="31184" y="18234"/>
                  <a:pt x="30999" y="18384"/>
                </a:cubicBezTo>
                <a:cubicBezTo>
                  <a:pt x="30524" y="17979"/>
                  <a:pt x="30049" y="17574"/>
                  <a:pt x="29564" y="17134"/>
                </a:cubicBezTo>
                <a:cubicBezTo>
                  <a:pt x="29459" y="17063"/>
                  <a:pt x="29344" y="16949"/>
                  <a:pt x="29203" y="16843"/>
                </a:cubicBezTo>
                <a:cubicBezTo>
                  <a:pt x="29388" y="16729"/>
                  <a:pt x="29529" y="16658"/>
                  <a:pt x="29714" y="16544"/>
                </a:cubicBezTo>
                <a:close/>
                <a:moveTo>
                  <a:pt x="33016" y="17354"/>
                </a:moveTo>
                <a:cubicBezTo>
                  <a:pt x="33605" y="17609"/>
                  <a:pt x="34186" y="17864"/>
                  <a:pt x="34812" y="18049"/>
                </a:cubicBezTo>
                <a:cubicBezTo>
                  <a:pt x="34706" y="18164"/>
                  <a:pt x="34556" y="18269"/>
                  <a:pt x="34451" y="18384"/>
                </a:cubicBezTo>
                <a:lnTo>
                  <a:pt x="34407" y="18384"/>
                </a:lnTo>
                <a:cubicBezTo>
                  <a:pt x="33790" y="18120"/>
                  <a:pt x="33165" y="17794"/>
                  <a:pt x="32575" y="17459"/>
                </a:cubicBezTo>
                <a:cubicBezTo>
                  <a:pt x="32725" y="17424"/>
                  <a:pt x="32866" y="17389"/>
                  <a:pt x="33016" y="17354"/>
                </a:cubicBezTo>
                <a:close/>
                <a:moveTo>
                  <a:pt x="10125" y="16694"/>
                </a:moveTo>
                <a:cubicBezTo>
                  <a:pt x="10750" y="16914"/>
                  <a:pt x="11375" y="17134"/>
                  <a:pt x="11956" y="17354"/>
                </a:cubicBezTo>
                <a:cubicBezTo>
                  <a:pt x="11481" y="17724"/>
                  <a:pt x="11006" y="18049"/>
                  <a:pt x="10530" y="18419"/>
                </a:cubicBezTo>
                <a:cubicBezTo>
                  <a:pt x="10196" y="18305"/>
                  <a:pt x="9870" y="18199"/>
                  <a:pt x="9579" y="18049"/>
                </a:cubicBezTo>
                <a:cubicBezTo>
                  <a:pt x="9245" y="17944"/>
                  <a:pt x="8919" y="17794"/>
                  <a:pt x="8620" y="17644"/>
                </a:cubicBezTo>
                <a:cubicBezTo>
                  <a:pt x="9095" y="17354"/>
                  <a:pt x="9615" y="17019"/>
                  <a:pt x="10125" y="16694"/>
                </a:cubicBezTo>
                <a:close/>
                <a:moveTo>
                  <a:pt x="49778" y="16984"/>
                </a:moveTo>
                <a:lnTo>
                  <a:pt x="49778" y="16984"/>
                </a:lnTo>
                <a:cubicBezTo>
                  <a:pt x="49743" y="17283"/>
                  <a:pt x="49743" y="17574"/>
                  <a:pt x="49708" y="17900"/>
                </a:cubicBezTo>
                <a:cubicBezTo>
                  <a:pt x="49417" y="17979"/>
                  <a:pt x="49118" y="18049"/>
                  <a:pt x="48792" y="18120"/>
                </a:cubicBezTo>
                <a:cubicBezTo>
                  <a:pt x="48387" y="18234"/>
                  <a:pt x="47982" y="18340"/>
                  <a:pt x="47612" y="18419"/>
                </a:cubicBezTo>
                <a:cubicBezTo>
                  <a:pt x="47656" y="18120"/>
                  <a:pt x="47727" y="17864"/>
                  <a:pt x="47797" y="17574"/>
                </a:cubicBezTo>
                <a:cubicBezTo>
                  <a:pt x="48167" y="17504"/>
                  <a:pt x="48572" y="17354"/>
                  <a:pt x="48977" y="17239"/>
                </a:cubicBezTo>
                <a:cubicBezTo>
                  <a:pt x="49268" y="17134"/>
                  <a:pt x="49523" y="17063"/>
                  <a:pt x="49778" y="16984"/>
                </a:cubicBezTo>
                <a:close/>
                <a:moveTo>
                  <a:pt x="75090" y="16764"/>
                </a:moveTo>
                <a:cubicBezTo>
                  <a:pt x="75424" y="16843"/>
                  <a:pt x="75785" y="16914"/>
                  <a:pt x="76120" y="16984"/>
                </a:cubicBezTo>
                <a:cubicBezTo>
                  <a:pt x="76489" y="17099"/>
                  <a:pt x="76815" y="17204"/>
                  <a:pt x="77150" y="17319"/>
                </a:cubicBezTo>
                <a:cubicBezTo>
                  <a:pt x="77370" y="17680"/>
                  <a:pt x="77590" y="18049"/>
                  <a:pt x="77845" y="18419"/>
                </a:cubicBezTo>
                <a:cubicBezTo>
                  <a:pt x="77370" y="18269"/>
                  <a:pt x="76850" y="18120"/>
                  <a:pt x="76305" y="18049"/>
                </a:cubicBezTo>
                <a:cubicBezTo>
                  <a:pt x="76120" y="18014"/>
                  <a:pt x="75900" y="17979"/>
                  <a:pt x="75715" y="17944"/>
                </a:cubicBezTo>
                <a:cubicBezTo>
                  <a:pt x="75495" y="17574"/>
                  <a:pt x="75275" y="17169"/>
                  <a:pt x="75090" y="16764"/>
                </a:cubicBezTo>
                <a:close/>
                <a:moveTo>
                  <a:pt x="61303" y="16438"/>
                </a:moveTo>
                <a:cubicBezTo>
                  <a:pt x="61338" y="16878"/>
                  <a:pt x="61408" y="17354"/>
                  <a:pt x="61523" y="17794"/>
                </a:cubicBezTo>
                <a:cubicBezTo>
                  <a:pt x="61153" y="17979"/>
                  <a:pt x="60783" y="18199"/>
                  <a:pt x="60378" y="18454"/>
                </a:cubicBezTo>
                <a:cubicBezTo>
                  <a:pt x="60308" y="18049"/>
                  <a:pt x="60237" y="17609"/>
                  <a:pt x="60158" y="17169"/>
                </a:cubicBezTo>
                <a:cubicBezTo>
                  <a:pt x="60563" y="16878"/>
                  <a:pt x="60933" y="16658"/>
                  <a:pt x="61303" y="16438"/>
                </a:cubicBezTo>
                <a:close/>
                <a:moveTo>
                  <a:pt x="35252" y="17794"/>
                </a:moveTo>
                <a:cubicBezTo>
                  <a:pt x="35727" y="17900"/>
                  <a:pt x="36211" y="17979"/>
                  <a:pt x="36687" y="18049"/>
                </a:cubicBezTo>
                <a:cubicBezTo>
                  <a:pt x="36828" y="18049"/>
                  <a:pt x="36942" y="18085"/>
                  <a:pt x="37092" y="18085"/>
                </a:cubicBezTo>
                <a:cubicBezTo>
                  <a:pt x="36977" y="18234"/>
                  <a:pt x="36872" y="18384"/>
                  <a:pt x="36757" y="18490"/>
                </a:cubicBezTo>
                <a:cubicBezTo>
                  <a:pt x="36652" y="18490"/>
                  <a:pt x="36537" y="18454"/>
                  <a:pt x="36431" y="18419"/>
                </a:cubicBezTo>
                <a:cubicBezTo>
                  <a:pt x="35912" y="18340"/>
                  <a:pt x="35401" y="18199"/>
                  <a:pt x="34926" y="18049"/>
                </a:cubicBezTo>
                <a:cubicBezTo>
                  <a:pt x="35032" y="17944"/>
                  <a:pt x="35146" y="17864"/>
                  <a:pt x="35252" y="17794"/>
                </a:cubicBezTo>
                <a:close/>
                <a:moveTo>
                  <a:pt x="39583" y="17724"/>
                </a:moveTo>
                <a:cubicBezTo>
                  <a:pt x="39803" y="17759"/>
                  <a:pt x="40059" y="17794"/>
                  <a:pt x="40314" y="17864"/>
                </a:cubicBezTo>
                <a:cubicBezTo>
                  <a:pt x="40719" y="17944"/>
                  <a:pt x="41159" y="18014"/>
                  <a:pt x="41599" y="18085"/>
                </a:cubicBezTo>
                <a:cubicBezTo>
                  <a:pt x="41529" y="18234"/>
                  <a:pt x="41414" y="18419"/>
                  <a:pt x="41344" y="18560"/>
                </a:cubicBezTo>
                <a:cubicBezTo>
                  <a:pt x="40649" y="18490"/>
                  <a:pt x="39953" y="18419"/>
                  <a:pt x="39249" y="18340"/>
                </a:cubicBezTo>
                <a:cubicBezTo>
                  <a:pt x="39363" y="18120"/>
                  <a:pt x="39469" y="17944"/>
                  <a:pt x="39583" y="17724"/>
                </a:cubicBezTo>
                <a:close/>
                <a:moveTo>
                  <a:pt x="68381" y="17724"/>
                </a:moveTo>
                <a:cubicBezTo>
                  <a:pt x="68522" y="18014"/>
                  <a:pt x="68672" y="18305"/>
                  <a:pt x="68856" y="18604"/>
                </a:cubicBezTo>
                <a:lnTo>
                  <a:pt x="66805" y="18604"/>
                </a:lnTo>
                <a:cubicBezTo>
                  <a:pt x="66620" y="18340"/>
                  <a:pt x="66506" y="18085"/>
                  <a:pt x="66400" y="17829"/>
                </a:cubicBezTo>
                <a:cubicBezTo>
                  <a:pt x="67025" y="17759"/>
                  <a:pt x="67685" y="17759"/>
                  <a:pt x="68381" y="17724"/>
                </a:cubicBezTo>
                <a:close/>
                <a:moveTo>
                  <a:pt x="70908" y="17680"/>
                </a:moveTo>
                <a:cubicBezTo>
                  <a:pt x="71057" y="17979"/>
                  <a:pt x="71242" y="18269"/>
                  <a:pt x="71427" y="18560"/>
                </a:cubicBezTo>
                <a:cubicBezTo>
                  <a:pt x="70802" y="18560"/>
                  <a:pt x="70212" y="18560"/>
                  <a:pt x="69587" y="18604"/>
                </a:cubicBezTo>
                <a:lnTo>
                  <a:pt x="68927" y="18604"/>
                </a:lnTo>
                <a:cubicBezTo>
                  <a:pt x="68742" y="18305"/>
                  <a:pt x="68601" y="18014"/>
                  <a:pt x="68451" y="17724"/>
                </a:cubicBezTo>
                <a:lnTo>
                  <a:pt x="68566" y="17724"/>
                </a:lnTo>
                <a:cubicBezTo>
                  <a:pt x="69332" y="17724"/>
                  <a:pt x="70142" y="17680"/>
                  <a:pt x="70908" y="17680"/>
                </a:cubicBezTo>
                <a:close/>
                <a:moveTo>
                  <a:pt x="70987" y="17680"/>
                </a:moveTo>
                <a:cubicBezTo>
                  <a:pt x="71753" y="17680"/>
                  <a:pt x="72528" y="17724"/>
                  <a:pt x="73294" y="17759"/>
                </a:cubicBezTo>
                <a:cubicBezTo>
                  <a:pt x="73478" y="18049"/>
                  <a:pt x="73663" y="18384"/>
                  <a:pt x="73848" y="18639"/>
                </a:cubicBezTo>
                <a:cubicBezTo>
                  <a:pt x="73074" y="18604"/>
                  <a:pt x="72264" y="18560"/>
                  <a:pt x="71498" y="18560"/>
                </a:cubicBezTo>
                <a:cubicBezTo>
                  <a:pt x="71278" y="18305"/>
                  <a:pt x="71128" y="17979"/>
                  <a:pt x="70987" y="17680"/>
                </a:cubicBezTo>
                <a:close/>
                <a:moveTo>
                  <a:pt x="15223" y="16984"/>
                </a:moveTo>
                <a:cubicBezTo>
                  <a:pt x="15813" y="17134"/>
                  <a:pt x="16358" y="17319"/>
                  <a:pt x="16948" y="17504"/>
                </a:cubicBezTo>
                <a:cubicBezTo>
                  <a:pt x="16579" y="17900"/>
                  <a:pt x="16218" y="18305"/>
                  <a:pt x="15813" y="18674"/>
                </a:cubicBezTo>
                <a:cubicBezTo>
                  <a:pt x="15337" y="18490"/>
                  <a:pt x="14818" y="18305"/>
                  <a:pt x="14342" y="18120"/>
                </a:cubicBezTo>
                <a:cubicBezTo>
                  <a:pt x="14237" y="18085"/>
                  <a:pt x="14157" y="18085"/>
                  <a:pt x="14052" y="18049"/>
                </a:cubicBezTo>
                <a:cubicBezTo>
                  <a:pt x="14457" y="17680"/>
                  <a:pt x="14818" y="17319"/>
                  <a:pt x="15223" y="16984"/>
                </a:cubicBezTo>
                <a:close/>
                <a:moveTo>
                  <a:pt x="47727" y="17609"/>
                </a:moveTo>
                <a:cubicBezTo>
                  <a:pt x="47656" y="17864"/>
                  <a:pt x="47577" y="18164"/>
                  <a:pt x="47542" y="18419"/>
                </a:cubicBezTo>
                <a:cubicBezTo>
                  <a:pt x="46882" y="18525"/>
                  <a:pt x="46257" y="18604"/>
                  <a:pt x="45632" y="18674"/>
                </a:cubicBezTo>
                <a:cubicBezTo>
                  <a:pt x="45632" y="18604"/>
                  <a:pt x="45676" y="18525"/>
                  <a:pt x="45676" y="18454"/>
                </a:cubicBezTo>
                <a:cubicBezTo>
                  <a:pt x="45746" y="18305"/>
                  <a:pt x="45781" y="18164"/>
                  <a:pt x="45816" y="18014"/>
                </a:cubicBezTo>
                <a:cubicBezTo>
                  <a:pt x="46442" y="17900"/>
                  <a:pt x="47067" y="17759"/>
                  <a:pt x="47727" y="17609"/>
                </a:cubicBezTo>
                <a:close/>
                <a:moveTo>
                  <a:pt x="41670" y="18085"/>
                </a:moveTo>
                <a:cubicBezTo>
                  <a:pt x="42154" y="18164"/>
                  <a:pt x="42665" y="18199"/>
                  <a:pt x="43210" y="18199"/>
                </a:cubicBezTo>
                <a:lnTo>
                  <a:pt x="43695" y="18199"/>
                </a:lnTo>
                <a:cubicBezTo>
                  <a:pt x="43615" y="18384"/>
                  <a:pt x="43545" y="18525"/>
                  <a:pt x="43475" y="18710"/>
                </a:cubicBezTo>
                <a:cubicBezTo>
                  <a:pt x="42770" y="18674"/>
                  <a:pt x="42075" y="18639"/>
                  <a:pt x="41379" y="18560"/>
                </a:cubicBezTo>
                <a:cubicBezTo>
                  <a:pt x="41494" y="18419"/>
                  <a:pt x="41564" y="18269"/>
                  <a:pt x="41670" y="18085"/>
                </a:cubicBezTo>
                <a:close/>
                <a:moveTo>
                  <a:pt x="45781" y="18014"/>
                </a:moveTo>
                <a:lnTo>
                  <a:pt x="45781" y="18014"/>
                </a:lnTo>
                <a:cubicBezTo>
                  <a:pt x="45711" y="18164"/>
                  <a:pt x="45676" y="18305"/>
                  <a:pt x="45632" y="18454"/>
                </a:cubicBezTo>
                <a:cubicBezTo>
                  <a:pt x="45596" y="18525"/>
                  <a:pt x="45561" y="18604"/>
                  <a:pt x="45561" y="18674"/>
                </a:cubicBezTo>
                <a:cubicBezTo>
                  <a:pt x="44866" y="18710"/>
                  <a:pt x="44205" y="18710"/>
                  <a:pt x="43545" y="18710"/>
                </a:cubicBezTo>
                <a:cubicBezTo>
                  <a:pt x="43615" y="18525"/>
                  <a:pt x="43695" y="18384"/>
                  <a:pt x="43765" y="18199"/>
                </a:cubicBezTo>
                <a:cubicBezTo>
                  <a:pt x="44425" y="18164"/>
                  <a:pt x="45086" y="18120"/>
                  <a:pt x="45781" y="18014"/>
                </a:cubicBezTo>
                <a:close/>
                <a:moveTo>
                  <a:pt x="66321" y="17829"/>
                </a:moveTo>
                <a:cubicBezTo>
                  <a:pt x="66435" y="18085"/>
                  <a:pt x="66585" y="18340"/>
                  <a:pt x="66726" y="18604"/>
                </a:cubicBezTo>
                <a:cubicBezTo>
                  <a:pt x="66215" y="18639"/>
                  <a:pt x="65661" y="18674"/>
                  <a:pt x="65150" y="18710"/>
                </a:cubicBezTo>
                <a:cubicBezTo>
                  <a:pt x="65044" y="18490"/>
                  <a:pt x="64930" y="18269"/>
                  <a:pt x="64824" y="18014"/>
                </a:cubicBezTo>
                <a:cubicBezTo>
                  <a:pt x="65300" y="17944"/>
                  <a:pt x="65810" y="17864"/>
                  <a:pt x="66321" y="17829"/>
                </a:cubicBezTo>
                <a:close/>
                <a:moveTo>
                  <a:pt x="23226" y="16438"/>
                </a:moveTo>
                <a:cubicBezTo>
                  <a:pt x="23921" y="16764"/>
                  <a:pt x="24546" y="17134"/>
                  <a:pt x="25162" y="17504"/>
                </a:cubicBezTo>
                <a:cubicBezTo>
                  <a:pt x="24837" y="17944"/>
                  <a:pt x="24502" y="18384"/>
                  <a:pt x="24247" y="18745"/>
                </a:cubicBezTo>
                <a:cubicBezTo>
                  <a:pt x="23551" y="18384"/>
                  <a:pt x="22891" y="18014"/>
                  <a:pt x="22195" y="17680"/>
                </a:cubicBezTo>
                <a:cubicBezTo>
                  <a:pt x="22416" y="17459"/>
                  <a:pt x="22600" y="17204"/>
                  <a:pt x="22821" y="16949"/>
                </a:cubicBezTo>
                <a:cubicBezTo>
                  <a:pt x="22961" y="16764"/>
                  <a:pt x="23111" y="16623"/>
                  <a:pt x="23226" y="16438"/>
                </a:cubicBezTo>
                <a:close/>
                <a:moveTo>
                  <a:pt x="32505" y="17504"/>
                </a:moveTo>
                <a:cubicBezTo>
                  <a:pt x="33086" y="17829"/>
                  <a:pt x="33711" y="18164"/>
                  <a:pt x="34371" y="18419"/>
                </a:cubicBezTo>
                <a:cubicBezTo>
                  <a:pt x="34230" y="18525"/>
                  <a:pt x="34116" y="18639"/>
                  <a:pt x="33966" y="18745"/>
                </a:cubicBezTo>
                <a:lnTo>
                  <a:pt x="33931" y="18745"/>
                </a:lnTo>
                <a:cubicBezTo>
                  <a:pt x="33306" y="18454"/>
                  <a:pt x="32690" y="18049"/>
                  <a:pt x="32100" y="17680"/>
                </a:cubicBezTo>
                <a:cubicBezTo>
                  <a:pt x="32170" y="17644"/>
                  <a:pt x="32206" y="17609"/>
                  <a:pt x="32250" y="17609"/>
                </a:cubicBezTo>
                <a:cubicBezTo>
                  <a:pt x="32320" y="17574"/>
                  <a:pt x="32426" y="17539"/>
                  <a:pt x="32505" y="17504"/>
                </a:cubicBezTo>
                <a:close/>
                <a:moveTo>
                  <a:pt x="26263" y="16359"/>
                </a:moveTo>
                <a:cubicBezTo>
                  <a:pt x="26923" y="16764"/>
                  <a:pt x="27513" y="17239"/>
                  <a:pt x="28138" y="17724"/>
                </a:cubicBezTo>
                <a:cubicBezTo>
                  <a:pt x="27804" y="18049"/>
                  <a:pt x="27513" y="18419"/>
                  <a:pt x="27223" y="18780"/>
                </a:cubicBezTo>
                <a:cubicBezTo>
                  <a:pt x="26597" y="18340"/>
                  <a:pt x="25937" y="17900"/>
                  <a:pt x="25242" y="17504"/>
                </a:cubicBezTo>
                <a:cubicBezTo>
                  <a:pt x="25567" y="17099"/>
                  <a:pt x="25937" y="16694"/>
                  <a:pt x="26263" y="16359"/>
                </a:cubicBezTo>
                <a:close/>
                <a:moveTo>
                  <a:pt x="58732" y="16694"/>
                </a:moveTo>
                <a:cubicBezTo>
                  <a:pt x="58732" y="16799"/>
                  <a:pt x="58767" y="16914"/>
                  <a:pt x="58767" y="17019"/>
                </a:cubicBezTo>
                <a:cubicBezTo>
                  <a:pt x="58838" y="17354"/>
                  <a:pt x="58882" y="17680"/>
                  <a:pt x="58952" y="18049"/>
                </a:cubicBezTo>
                <a:cubicBezTo>
                  <a:pt x="58547" y="18305"/>
                  <a:pt x="58142" y="18560"/>
                  <a:pt x="57737" y="18780"/>
                </a:cubicBezTo>
                <a:cubicBezTo>
                  <a:pt x="57702" y="18525"/>
                  <a:pt x="57667" y="18305"/>
                  <a:pt x="57631" y="18049"/>
                </a:cubicBezTo>
                <a:cubicBezTo>
                  <a:pt x="57631" y="17864"/>
                  <a:pt x="57596" y="17680"/>
                  <a:pt x="57561" y="17504"/>
                </a:cubicBezTo>
                <a:cubicBezTo>
                  <a:pt x="57957" y="17283"/>
                  <a:pt x="58327" y="16984"/>
                  <a:pt x="58732" y="16694"/>
                </a:cubicBezTo>
                <a:close/>
                <a:moveTo>
                  <a:pt x="51874" y="17319"/>
                </a:moveTo>
                <a:lnTo>
                  <a:pt x="51874" y="17539"/>
                </a:lnTo>
                <a:cubicBezTo>
                  <a:pt x="51874" y="17794"/>
                  <a:pt x="51909" y="18049"/>
                  <a:pt x="51909" y="18305"/>
                </a:cubicBezTo>
                <a:cubicBezTo>
                  <a:pt x="51178" y="18490"/>
                  <a:pt x="50439" y="18639"/>
                  <a:pt x="49708" y="18824"/>
                </a:cubicBezTo>
                <a:cubicBezTo>
                  <a:pt x="49708" y="18604"/>
                  <a:pt x="49743" y="18419"/>
                  <a:pt x="49743" y="18234"/>
                </a:cubicBezTo>
                <a:cubicBezTo>
                  <a:pt x="49743" y="18120"/>
                  <a:pt x="49743" y="18049"/>
                  <a:pt x="49778" y="17944"/>
                </a:cubicBezTo>
                <a:cubicBezTo>
                  <a:pt x="50474" y="17759"/>
                  <a:pt x="51178" y="17539"/>
                  <a:pt x="51874" y="17319"/>
                </a:cubicBezTo>
                <a:close/>
                <a:moveTo>
                  <a:pt x="37127" y="18120"/>
                </a:moveTo>
                <a:cubicBezTo>
                  <a:pt x="37488" y="18164"/>
                  <a:pt x="37893" y="18199"/>
                  <a:pt x="38227" y="18269"/>
                </a:cubicBezTo>
                <a:cubicBezTo>
                  <a:pt x="38553" y="18305"/>
                  <a:pt x="38853" y="18340"/>
                  <a:pt x="39143" y="18384"/>
                </a:cubicBezTo>
                <a:cubicBezTo>
                  <a:pt x="39029" y="18525"/>
                  <a:pt x="38923" y="18710"/>
                  <a:pt x="38809" y="18895"/>
                </a:cubicBezTo>
                <a:cubicBezTo>
                  <a:pt x="38148" y="18780"/>
                  <a:pt x="37488" y="18639"/>
                  <a:pt x="36792" y="18525"/>
                </a:cubicBezTo>
                <a:cubicBezTo>
                  <a:pt x="36907" y="18384"/>
                  <a:pt x="37013" y="18234"/>
                  <a:pt x="37127" y="18120"/>
                </a:cubicBezTo>
                <a:close/>
                <a:moveTo>
                  <a:pt x="81552" y="17204"/>
                </a:moveTo>
                <a:cubicBezTo>
                  <a:pt x="82098" y="17459"/>
                  <a:pt x="82687" y="17680"/>
                  <a:pt x="83313" y="17864"/>
                </a:cubicBezTo>
                <a:cubicBezTo>
                  <a:pt x="83568" y="18199"/>
                  <a:pt x="83823" y="18560"/>
                  <a:pt x="84114" y="18895"/>
                </a:cubicBezTo>
                <a:cubicBezTo>
                  <a:pt x="83453" y="18674"/>
                  <a:pt x="82828" y="18454"/>
                  <a:pt x="82282" y="18199"/>
                </a:cubicBezTo>
                <a:cubicBezTo>
                  <a:pt x="82027" y="17864"/>
                  <a:pt x="81772" y="17539"/>
                  <a:pt x="81552" y="17204"/>
                </a:cubicBezTo>
                <a:close/>
                <a:moveTo>
                  <a:pt x="20065" y="16878"/>
                </a:moveTo>
                <a:cubicBezTo>
                  <a:pt x="20760" y="17099"/>
                  <a:pt x="21421" y="17389"/>
                  <a:pt x="22081" y="17724"/>
                </a:cubicBezTo>
                <a:cubicBezTo>
                  <a:pt x="21755" y="18120"/>
                  <a:pt x="21421" y="18525"/>
                  <a:pt x="21095" y="18930"/>
                </a:cubicBezTo>
                <a:cubicBezTo>
                  <a:pt x="20399" y="18639"/>
                  <a:pt x="19704" y="18384"/>
                  <a:pt x="19000" y="18120"/>
                </a:cubicBezTo>
                <a:cubicBezTo>
                  <a:pt x="19114" y="18014"/>
                  <a:pt x="19184" y="17900"/>
                  <a:pt x="19299" y="17794"/>
                </a:cubicBezTo>
                <a:cubicBezTo>
                  <a:pt x="19519" y="17539"/>
                  <a:pt x="19774" y="17204"/>
                  <a:pt x="20065" y="16878"/>
                </a:cubicBezTo>
                <a:close/>
                <a:moveTo>
                  <a:pt x="62914" y="17204"/>
                </a:moveTo>
                <a:cubicBezTo>
                  <a:pt x="63019" y="17609"/>
                  <a:pt x="63099" y="18014"/>
                  <a:pt x="63239" y="18384"/>
                </a:cubicBezTo>
                <a:cubicBezTo>
                  <a:pt x="62764" y="18525"/>
                  <a:pt x="62324" y="18710"/>
                  <a:pt x="61848" y="18930"/>
                </a:cubicBezTo>
                <a:cubicBezTo>
                  <a:pt x="61743" y="18560"/>
                  <a:pt x="61664" y="18199"/>
                  <a:pt x="61593" y="17829"/>
                </a:cubicBezTo>
                <a:cubicBezTo>
                  <a:pt x="62033" y="17574"/>
                  <a:pt x="62474" y="17389"/>
                  <a:pt x="62914" y="17204"/>
                </a:cubicBezTo>
                <a:close/>
                <a:moveTo>
                  <a:pt x="73364" y="17759"/>
                </a:moveTo>
                <a:lnTo>
                  <a:pt x="73364" y="17759"/>
                </a:lnTo>
                <a:cubicBezTo>
                  <a:pt x="74139" y="17794"/>
                  <a:pt x="74905" y="17864"/>
                  <a:pt x="75679" y="17979"/>
                </a:cubicBezTo>
                <a:cubicBezTo>
                  <a:pt x="75864" y="18305"/>
                  <a:pt x="76084" y="18604"/>
                  <a:pt x="76305" y="18930"/>
                </a:cubicBezTo>
                <a:cubicBezTo>
                  <a:pt x="75495" y="18780"/>
                  <a:pt x="74729" y="18710"/>
                  <a:pt x="73919" y="18674"/>
                </a:cubicBezTo>
                <a:cubicBezTo>
                  <a:pt x="73734" y="18384"/>
                  <a:pt x="73514" y="18085"/>
                  <a:pt x="73364" y="17759"/>
                </a:cubicBezTo>
                <a:close/>
                <a:moveTo>
                  <a:pt x="1577" y="17424"/>
                </a:moveTo>
                <a:cubicBezTo>
                  <a:pt x="2316" y="17644"/>
                  <a:pt x="3047" y="17944"/>
                  <a:pt x="3778" y="18234"/>
                </a:cubicBezTo>
                <a:cubicBezTo>
                  <a:pt x="3302" y="18490"/>
                  <a:pt x="2792" y="18745"/>
                  <a:pt x="2316" y="18965"/>
                </a:cubicBezTo>
                <a:cubicBezTo>
                  <a:pt x="1577" y="18639"/>
                  <a:pt x="846" y="18340"/>
                  <a:pt x="115" y="18085"/>
                </a:cubicBezTo>
                <a:cubicBezTo>
                  <a:pt x="626" y="17864"/>
                  <a:pt x="1101" y="17644"/>
                  <a:pt x="1577" y="17424"/>
                </a:cubicBezTo>
                <a:close/>
                <a:moveTo>
                  <a:pt x="55835" y="16984"/>
                </a:moveTo>
                <a:cubicBezTo>
                  <a:pt x="55835" y="17099"/>
                  <a:pt x="55871" y="17239"/>
                  <a:pt x="55906" y="17389"/>
                </a:cubicBezTo>
                <a:cubicBezTo>
                  <a:pt x="55941" y="17680"/>
                  <a:pt x="55976" y="17944"/>
                  <a:pt x="56020" y="18234"/>
                </a:cubicBezTo>
                <a:cubicBezTo>
                  <a:pt x="55360" y="18525"/>
                  <a:pt x="54700" y="18745"/>
                  <a:pt x="53960" y="18965"/>
                </a:cubicBezTo>
                <a:cubicBezTo>
                  <a:pt x="53925" y="18639"/>
                  <a:pt x="53925" y="18305"/>
                  <a:pt x="53890" y="17979"/>
                </a:cubicBezTo>
                <a:cubicBezTo>
                  <a:pt x="53854" y="17900"/>
                  <a:pt x="53854" y="17829"/>
                  <a:pt x="53854" y="17759"/>
                </a:cubicBezTo>
                <a:cubicBezTo>
                  <a:pt x="54515" y="17539"/>
                  <a:pt x="55175" y="17283"/>
                  <a:pt x="55835" y="16984"/>
                </a:cubicBezTo>
                <a:close/>
                <a:moveTo>
                  <a:pt x="34891" y="18085"/>
                </a:moveTo>
                <a:cubicBezTo>
                  <a:pt x="35366" y="18234"/>
                  <a:pt x="35877" y="18384"/>
                  <a:pt x="36387" y="18490"/>
                </a:cubicBezTo>
                <a:cubicBezTo>
                  <a:pt x="36502" y="18525"/>
                  <a:pt x="36608" y="18525"/>
                  <a:pt x="36722" y="18560"/>
                </a:cubicBezTo>
                <a:cubicBezTo>
                  <a:pt x="36572" y="18710"/>
                  <a:pt x="36467" y="18859"/>
                  <a:pt x="36317" y="19000"/>
                </a:cubicBezTo>
                <a:cubicBezTo>
                  <a:pt x="36247" y="19000"/>
                  <a:pt x="36211" y="18965"/>
                  <a:pt x="36132" y="18965"/>
                </a:cubicBezTo>
                <a:cubicBezTo>
                  <a:pt x="35551" y="18824"/>
                  <a:pt x="34996" y="18639"/>
                  <a:pt x="34486" y="18419"/>
                </a:cubicBezTo>
                <a:cubicBezTo>
                  <a:pt x="34627" y="18305"/>
                  <a:pt x="34741" y="18199"/>
                  <a:pt x="34891" y="18085"/>
                </a:cubicBezTo>
                <a:close/>
                <a:moveTo>
                  <a:pt x="64780" y="18049"/>
                </a:moveTo>
                <a:cubicBezTo>
                  <a:pt x="64859" y="18269"/>
                  <a:pt x="64965" y="18490"/>
                  <a:pt x="65080" y="18745"/>
                </a:cubicBezTo>
                <a:cubicBezTo>
                  <a:pt x="64675" y="18780"/>
                  <a:pt x="64270" y="18859"/>
                  <a:pt x="63900" y="18965"/>
                </a:cubicBezTo>
                <a:cubicBezTo>
                  <a:pt x="63794" y="18965"/>
                  <a:pt x="63680" y="19000"/>
                  <a:pt x="63574" y="19044"/>
                </a:cubicBezTo>
                <a:cubicBezTo>
                  <a:pt x="63460" y="18824"/>
                  <a:pt x="63389" y="18639"/>
                  <a:pt x="63319" y="18419"/>
                </a:cubicBezTo>
                <a:cubicBezTo>
                  <a:pt x="63794" y="18269"/>
                  <a:pt x="64270" y="18120"/>
                  <a:pt x="64780" y="18049"/>
                </a:cubicBezTo>
                <a:close/>
                <a:moveTo>
                  <a:pt x="5283" y="17539"/>
                </a:moveTo>
                <a:cubicBezTo>
                  <a:pt x="5979" y="17794"/>
                  <a:pt x="6674" y="18085"/>
                  <a:pt x="7334" y="18384"/>
                </a:cubicBezTo>
                <a:cubicBezTo>
                  <a:pt x="6894" y="18639"/>
                  <a:pt x="6419" y="18930"/>
                  <a:pt x="5979" y="19185"/>
                </a:cubicBezTo>
                <a:cubicBezTo>
                  <a:pt x="5283" y="18859"/>
                  <a:pt x="4623" y="18525"/>
                  <a:pt x="3927" y="18234"/>
                </a:cubicBezTo>
                <a:cubicBezTo>
                  <a:pt x="4367" y="18014"/>
                  <a:pt x="4843" y="17759"/>
                  <a:pt x="5283" y="17539"/>
                </a:cubicBezTo>
                <a:close/>
                <a:moveTo>
                  <a:pt x="29168" y="16878"/>
                </a:moveTo>
                <a:cubicBezTo>
                  <a:pt x="29274" y="16984"/>
                  <a:pt x="29423" y="17099"/>
                  <a:pt x="29529" y="17204"/>
                </a:cubicBezTo>
                <a:cubicBezTo>
                  <a:pt x="30005" y="17609"/>
                  <a:pt x="30489" y="18014"/>
                  <a:pt x="30964" y="18419"/>
                </a:cubicBezTo>
                <a:cubicBezTo>
                  <a:pt x="30709" y="18639"/>
                  <a:pt x="30410" y="18930"/>
                  <a:pt x="30189" y="19185"/>
                </a:cubicBezTo>
                <a:cubicBezTo>
                  <a:pt x="29608" y="18780"/>
                  <a:pt x="29054" y="18340"/>
                  <a:pt x="28508" y="17944"/>
                </a:cubicBezTo>
                <a:cubicBezTo>
                  <a:pt x="28429" y="17864"/>
                  <a:pt x="28323" y="17794"/>
                  <a:pt x="28209" y="17724"/>
                </a:cubicBezTo>
                <a:cubicBezTo>
                  <a:pt x="28508" y="17389"/>
                  <a:pt x="28834" y="17099"/>
                  <a:pt x="29168" y="16878"/>
                </a:cubicBezTo>
                <a:close/>
                <a:moveTo>
                  <a:pt x="78356" y="17063"/>
                </a:moveTo>
                <a:lnTo>
                  <a:pt x="78356" y="17063"/>
                </a:lnTo>
                <a:cubicBezTo>
                  <a:pt x="78911" y="17389"/>
                  <a:pt x="79456" y="17759"/>
                  <a:pt x="80011" y="18120"/>
                </a:cubicBezTo>
                <a:cubicBezTo>
                  <a:pt x="80117" y="18164"/>
                  <a:pt x="80187" y="18234"/>
                  <a:pt x="80302" y="18305"/>
                </a:cubicBezTo>
                <a:cubicBezTo>
                  <a:pt x="80522" y="18604"/>
                  <a:pt x="80742" y="18895"/>
                  <a:pt x="80997" y="19185"/>
                </a:cubicBezTo>
                <a:cubicBezTo>
                  <a:pt x="80372" y="18780"/>
                  <a:pt x="79712" y="18419"/>
                  <a:pt x="79087" y="18085"/>
                </a:cubicBezTo>
                <a:cubicBezTo>
                  <a:pt x="78831" y="17759"/>
                  <a:pt x="78611" y="17424"/>
                  <a:pt x="78356" y="17063"/>
                </a:cubicBezTo>
                <a:close/>
                <a:moveTo>
                  <a:pt x="12036" y="17354"/>
                </a:moveTo>
                <a:cubicBezTo>
                  <a:pt x="12661" y="17609"/>
                  <a:pt x="13321" y="17829"/>
                  <a:pt x="13937" y="18049"/>
                </a:cubicBezTo>
                <a:cubicBezTo>
                  <a:pt x="13682" y="18305"/>
                  <a:pt x="13391" y="18560"/>
                  <a:pt x="13136" y="18824"/>
                </a:cubicBezTo>
                <a:cubicBezTo>
                  <a:pt x="12987" y="18965"/>
                  <a:pt x="12837" y="19079"/>
                  <a:pt x="12696" y="19220"/>
                </a:cubicBezTo>
                <a:cubicBezTo>
                  <a:pt x="12000" y="18965"/>
                  <a:pt x="11296" y="18710"/>
                  <a:pt x="10601" y="18454"/>
                </a:cubicBezTo>
                <a:cubicBezTo>
                  <a:pt x="11076" y="18085"/>
                  <a:pt x="11560" y="17724"/>
                  <a:pt x="12036" y="17354"/>
                </a:cubicBezTo>
                <a:close/>
                <a:moveTo>
                  <a:pt x="32065" y="17724"/>
                </a:moveTo>
                <a:cubicBezTo>
                  <a:pt x="32646" y="18085"/>
                  <a:pt x="33271" y="18490"/>
                  <a:pt x="33896" y="18780"/>
                </a:cubicBezTo>
                <a:cubicBezTo>
                  <a:pt x="33746" y="18930"/>
                  <a:pt x="33570" y="19079"/>
                  <a:pt x="33420" y="19220"/>
                </a:cubicBezTo>
                <a:cubicBezTo>
                  <a:pt x="32795" y="18859"/>
                  <a:pt x="32170" y="18419"/>
                  <a:pt x="31589" y="17979"/>
                </a:cubicBezTo>
                <a:cubicBezTo>
                  <a:pt x="31730" y="17900"/>
                  <a:pt x="31915" y="17794"/>
                  <a:pt x="32065" y="17724"/>
                </a:cubicBezTo>
                <a:close/>
                <a:moveTo>
                  <a:pt x="39213" y="18384"/>
                </a:moveTo>
                <a:cubicBezTo>
                  <a:pt x="39909" y="18490"/>
                  <a:pt x="40613" y="18560"/>
                  <a:pt x="41309" y="18639"/>
                </a:cubicBezTo>
                <a:cubicBezTo>
                  <a:pt x="41194" y="18824"/>
                  <a:pt x="41089" y="19000"/>
                  <a:pt x="40974" y="19220"/>
                </a:cubicBezTo>
                <a:cubicBezTo>
                  <a:pt x="40279" y="19115"/>
                  <a:pt x="39583" y="19000"/>
                  <a:pt x="38888" y="18895"/>
                </a:cubicBezTo>
                <a:cubicBezTo>
                  <a:pt x="38993" y="18710"/>
                  <a:pt x="39108" y="18560"/>
                  <a:pt x="39213" y="18384"/>
                </a:cubicBezTo>
                <a:close/>
                <a:moveTo>
                  <a:pt x="49708" y="17944"/>
                </a:moveTo>
                <a:cubicBezTo>
                  <a:pt x="49708" y="18049"/>
                  <a:pt x="49708" y="18120"/>
                  <a:pt x="49673" y="18234"/>
                </a:cubicBezTo>
                <a:cubicBezTo>
                  <a:pt x="49673" y="18419"/>
                  <a:pt x="49673" y="18639"/>
                  <a:pt x="49637" y="18824"/>
                </a:cubicBezTo>
                <a:cubicBezTo>
                  <a:pt x="49303" y="18895"/>
                  <a:pt x="48933" y="18965"/>
                  <a:pt x="48572" y="19044"/>
                </a:cubicBezTo>
                <a:cubicBezTo>
                  <a:pt x="48202" y="19115"/>
                  <a:pt x="47797" y="19185"/>
                  <a:pt x="47436" y="19220"/>
                </a:cubicBezTo>
                <a:cubicBezTo>
                  <a:pt x="47436" y="19150"/>
                  <a:pt x="47472" y="19044"/>
                  <a:pt x="47472" y="18965"/>
                </a:cubicBezTo>
                <a:cubicBezTo>
                  <a:pt x="47507" y="18780"/>
                  <a:pt x="47542" y="18639"/>
                  <a:pt x="47577" y="18454"/>
                </a:cubicBezTo>
                <a:cubicBezTo>
                  <a:pt x="47982" y="18384"/>
                  <a:pt x="48387" y="18305"/>
                  <a:pt x="48827" y="18199"/>
                </a:cubicBezTo>
                <a:cubicBezTo>
                  <a:pt x="49118" y="18120"/>
                  <a:pt x="49417" y="18049"/>
                  <a:pt x="49708" y="17944"/>
                </a:cubicBezTo>
                <a:close/>
                <a:moveTo>
                  <a:pt x="77255" y="17354"/>
                </a:moveTo>
                <a:cubicBezTo>
                  <a:pt x="77845" y="17574"/>
                  <a:pt x="78470" y="17829"/>
                  <a:pt x="79016" y="18120"/>
                </a:cubicBezTo>
                <a:cubicBezTo>
                  <a:pt x="79307" y="18490"/>
                  <a:pt x="79571" y="18859"/>
                  <a:pt x="79826" y="19220"/>
                </a:cubicBezTo>
                <a:cubicBezTo>
                  <a:pt x="79236" y="18930"/>
                  <a:pt x="78576" y="18674"/>
                  <a:pt x="77916" y="18454"/>
                </a:cubicBezTo>
                <a:cubicBezTo>
                  <a:pt x="77696" y="18085"/>
                  <a:pt x="77440" y="17724"/>
                  <a:pt x="77255" y="17354"/>
                </a:cubicBezTo>
                <a:close/>
                <a:moveTo>
                  <a:pt x="80522" y="17354"/>
                </a:moveTo>
                <a:lnTo>
                  <a:pt x="80522" y="17354"/>
                </a:lnTo>
                <a:cubicBezTo>
                  <a:pt x="81032" y="17680"/>
                  <a:pt x="81622" y="17979"/>
                  <a:pt x="82247" y="18234"/>
                </a:cubicBezTo>
                <a:cubicBezTo>
                  <a:pt x="82503" y="18560"/>
                  <a:pt x="82758" y="18895"/>
                  <a:pt x="83048" y="19220"/>
                </a:cubicBezTo>
                <a:cubicBezTo>
                  <a:pt x="82388" y="18930"/>
                  <a:pt x="81807" y="18639"/>
                  <a:pt x="81252" y="18305"/>
                </a:cubicBezTo>
                <a:cubicBezTo>
                  <a:pt x="80997" y="18014"/>
                  <a:pt x="80742" y="17680"/>
                  <a:pt x="80522" y="17354"/>
                </a:cubicBezTo>
                <a:close/>
                <a:moveTo>
                  <a:pt x="8549" y="17680"/>
                </a:moveTo>
                <a:cubicBezTo>
                  <a:pt x="8875" y="17829"/>
                  <a:pt x="9210" y="17979"/>
                  <a:pt x="9535" y="18120"/>
                </a:cubicBezTo>
                <a:cubicBezTo>
                  <a:pt x="9870" y="18234"/>
                  <a:pt x="10160" y="18340"/>
                  <a:pt x="10460" y="18454"/>
                </a:cubicBezTo>
                <a:cubicBezTo>
                  <a:pt x="10090" y="18745"/>
                  <a:pt x="9755" y="19000"/>
                  <a:pt x="9394" y="19264"/>
                </a:cubicBezTo>
                <a:cubicBezTo>
                  <a:pt x="8734" y="18965"/>
                  <a:pt x="8109" y="18674"/>
                  <a:pt x="7449" y="18384"/>
                </a:cubicBezTo>
                <a:cubicBezTo>
                  <a:pt x="7819" y="18164"/>
                  <a:pt x="8180" y="17944"/>
                  <a:pt x="8549" y="17680"/>
                </a:cubicBezTo>
                <a:close/>
                <a:moveTo>
                  <a:pt x="68892" y="18674"/>
                </a:moveTo>
                <a:cubicBezTo>
                  <a:pt x="69041" y="18859"/>
                  <a:pt x="69182" y="19079"/>
                  <a:pt x="69367" y="19264"/>
                </a:cubicBezTo>
                <a:lnTo>
                  <a:pt x="67245" y="19264"/>
                </a:lnTo>
                <a:cubicBezTo>
                  <a:pt x="67096" y="19079"/>
                  <a:pt x="66946" y="18859"/>
                  <a:pt x="66840" y="18674"/>
                </a:cubicBezTo>
                <a:close/>
                <a:moveTo>
                  <a:pt x="60123" y="17204"/>
                </a:moveTo>
                <a:cubicBezTo>
                  <a:pt x="60202" y="17644"/>
                  <a:pt x="60273" y="18085"/>
                  <a:pt x="60343" y="18490"/>
                </a:cubicBezTo>
                <a:cubicBezTo>
                  <a:pt x="60088" y="18674"/>
                  <a:pt x="59832" y="18859"/>
                  <a:pt x="59577" y="19044"/>
                </a:cubicBezTo>
                <a:cubicBezTo>
                  <a:pt x="59427" y="19150"/>
                  <a:pt x="59322" y="19220"/>
                  <a:pt x="59207" y="19300"/>
                </a:cubicBezTo>
                <a:cubicBezTo>
                  <a:pt x="59137" y="18895"/>
                  <a:pt x="59058" y="18490"/>
                  <a:pt x="58987" y="18049"/>
                </a:cubicBezTo>
                <a:cubicBezTo>
                  <a:pt x="59172" y="17944"/>
                  <a:pt x="59357" y="17794"/>
                  <a:pt x="59542" y="17644"/>
                </a:cubicBezTo>
                <a:cubicBezTo>
                  <a:pt x="59718" y="17504"/>
                  <a:pt x="59938" y="17354"/>
                  <a:pt x="60123" y="17204"/>
                </a:cubicBezTo>
                <a:close/>
                <a:moveTo>
                  <a:pt x="71462" y="18639"/>
                </a:moveTo>
                <a:cubicBezTo>
                  <a:pt x="71647" y="18859"/>
                  <a:pt x="71788" y="19079"/>
                  <a:pt x="71973" y="19300"/>
                </a:cubicBezTo>
                <a:cubicBezTo>
                  <a:pt x="71163" y="19264"/>
                  <a:pt x="70362" y="19264"/>
                  <a:pt x="69552" y="19264"/>
                </a:cubicBezTo>
                <a:lnTo>
                  <a:pt x="69446" y="19264"/>
                </a:lnTo>
                <a:cubicBezTo>
                  <a:pt x="69261" y="19079"/>
                  <a:pt x="69112" y="18859"/>
                  <a:pt x="68962" y="18674"/>
                </a:cubicBezTo>
                <a:cubicBezTo>
                  <a:pt x="69182" y="18674"/>
                  <a:pt x="69402" y="18639"/>
                  <a:pt x="69587" y="18639"/>
                </a:cubicBezTo>
                <a:close/>
                <a:moveTo>
                  <a:pt x="79606" y="17319"/>
                </a:moveTo>
                <a:lnTo>
                  <a:pt x="79606" y="17319"/>
                </a:lnTo>
                <a:cubicBezTo>
                  <a:pt x="79967" y="17539"/>
                  <a:pt x="80302" y="17794"/>
                  <a:pt x="80671" y="18014"/>
                </a:cubicBezTo>
                <a:cubicBezTo>
                  <a:pt x="80847" y="18120"/>
                  <a:pt x="81032" y="18234"/>
                  <a:pt x="81217" y="18340"/>
                </a:cubicBezTo>
                <a:cubicBezTo>
                  <a:pt x="81367" y="18560"/>
                  <a:pt x="81552" y="18780"/>
                  <a:pt x="81693" y="18965"/>
                </a:cubicBezTo>
                <a:cubicBezTo>
                  <a:pt x="81807" y="19079"/>
                  <a:pt x="81877" y="19185"/>
                  <a:pt x="81992" y="19300"/>
                </a:cubicBezTo>
                <a:cubicBezTo>
                  <a:pt x="81948" y="19264"/>
                  <a:pt x="81877" y="19220"/>
                  <a:pt x="81842" y="19185"/>
                </a:cubicBezTo>
                <a:cubicBezTo>
                  <a:pt x="81332" y="18895"/>
                  <a:pt x="80812" y="18560"/>
                  <a:pt x="80337" y="18234"/>
                </a:cubicBezTo>
                <a:cubicBezTo>
                  <a:pt x="80231" y="18120"/>
                  <a:pt x="80117" y="17979"/>
                  <a:pt x="80011" y="17829"/>
                </a:cubicBezTo>
                <a:cubicBezTo>
                  <a:pt x="79897" y="17680"/>
                  <a:pt x="79747" y="17504"/>
                  <a:pt x="79606" y="17319"/>
                </a:cubicBezTo>
                <a:close/>
                <a:moveTo>
                  <a:pt x="66761" y="18674"/>
                </a:moveTo>
                <a:cubicBezTo>
                  <a:pt x="66876" y="18895"/>
                  <a:pt x="67025" y="19079"/>
                  <a:pt x="67166" y="19264"/>
                </a:cubicBezTo>
                <a:cubicBezTo>
                  <a:pt x="66655" y="19264"/>
                  <a:pt x="66101" y="19300"/>
                  <a:pt x="65555" y="19370"/>
                </a:cubicBezTo>
                <a:cubicBezTo>
                  <a:pt x="65405" y="19185"/>
                  <a:pt x="65300" y="18965"/>
                  <a:pt x="65185" y="18780"/>
                </a:cubicBezTo>
                <a:cubicBezTo>
                  <a:pt x="65705" y="18710"/>
                  <a:pt x="66215" y="18674"/>
                  <a:pt x="66761" y="18674"/>
                </a:cubicBezTo>
                <a:close/>
                <a:moveTo>
                  <a:pt x="17019" y="17539"/>
                </a:moveTo>
                <a:cubicBezTo>
                  <a:pt x="17573" y="17724"/>
                  <a:pt x="18119" y="17900"/>
                  <a:pt x="18709" y="18085"/>
                </a:cubicBezTo>
                <a:cubicBezTo>
                  <a:pt x="18780" y="18085"/>
                  <a:pt x="18859" y="18120"/>
                  <a:pt x="18929" y="18164"/>
                </a:cubicBezTo>
                <a:cubicBezTo>
                  <a:pt x="18559" y="18560"/>
                  <a:pt x="18198" y="18965"/>
                  <a:pt x="17864" y="19405"/>
                </a:cubicBezTo>
                <a:cubicBezTo>
                  <a:pt x="17723" y="19335"/>
                  <a:pt x="17538" y="19300"/>
                  <a:pt x="17388" y="19220"/>
                </a:cubicBezTo>
                <a:cubicBezTo>
                  <a:pt x="16913" y="19079"/>
                  <a:pt x="16402" y="18895"/>
                  <a:pt x="15883" y="18710"/>
                </a:cubicBezTo>
                <a:cubicBezTo>
                  <a:pt x="16253" y="18305"/>
                  <a:pt x="16623" y="17900"/>
                  <a:pt x="17019" y="17539"/>
                </a:cubicBezTo>
                <a:close/>
                <a:moveTo>
                  <a:pt x="41379" y="18639"/>
                </a:moveTo>
                <a:cubicBezTo>
                  <a:pt x="42040" y="18710"/>
                  <a:pt x="42735" y="18745"/>
                  <a:pt x="43431" y="18780"/>
                </a:cubicBezTo>
                <a:cubicBezTo>
                  <a:pt x="43360" y="18965"/>
                  <a:pt x="43255" y="19185"/>
                  <a:pt x="43140" y="19405"/>
                </a:cubicBezTo>
                <a:cubicBezTo>
                  <a:pt x="42445" y="19370"/>
                  <a:pt x="41749" y="19300"/>
                  <a:pt x="41054" y="19220"/>
                </a:cubicBezTo>
                <a:cubicBezTo>
                  <a:pt x="41159" y="19044"/>
                  <a:pt x="41274" y="18824"/>
                  <a:pt x="41379" y="18639"/>
                </a:cubicBezTo>
                <a:close/>
                <a:moveTo>
                  <a:pt x="71533" y="18639"/>
                </a:moveTo>
                <a:cubicBezTo>
                  <a:pt x="72308" y="18639"/>
                  <a:pt x="73109" y="18674"/>
                  <a:pt x="73883" y="18710"/>
                </a:cubicBezTo>
                <a:cubicBezTo>
                  <a:pt x="74068" y="18965"/>
                  <a:pt x="74244" y="19185"/>
                  <a:pt x="74465" y="19405"/>
                </a:cubicBezTo>
                <a:cubicBezTo>
                  <a:pt x="73663" y="19335"/>
                  <a:pt x="72853" y="19300"/>
                  <a:pt x="72043" y="19300"/>
                </a:cubicBezTo>
                <a:cubicBezTo>
                  <a:pt x="71867" y="19079"/>
                  <a:pt x="71682" y="18859"/>
                  <a:pt x="71533" y="18639"/>
                </a:cubicBezTo>
                <a:close/>
                <a:moveTo>
                  <a:pt x="75750" y="18014"/>
                </a:moveTo>
                <a:cubicBezTo>
                  <a:pt x="75935" y="18014"/>
                  <a:pt x="76120" y="18049"/>
                  <a:pt x="76305" y="18085"/>
                </a:cubicBezTo>
                <a:cubicBezTo>
                  <a:pt x="76850" y="18199"/>
                  <a:pt x="77370" y="18340"/>
                  <a:pt x="77880" y="18490"/>
                </a:cubicBezTo>
                <a:cubicBezTo>
                  <a:pt x="78101" y="18824"/>
                  <a:pt x="78321" y="19115"/>
                  <a:pt x="78541" y="19405"/>
                </a:cubicBezTo>
                <a:cubicBezTo>
                  <a:pt x="78171" y="19300"/>
                  <a:pt x="77810" y="19185"/>
                  <a:pt x="77405" y="19115"/>
                </a:cubicBezTo>
                <a:cubicBezTo>
                  <a:pt x="77071" y="19044"/>
                  <a:pt x="76710" y="18965"/>
                  <a:pt x="76375" y="18930"/>
                </a:cubicBezTo>
                <a:cubicBezTo>
                  <a:pt x="76155" y="18639"/>
                  <a:pt x="75935" y="18305"/>
                  <a:pt x="75750" y="18014"/>
                </a:cubicBezTo>
                <a:close/>
                <a:moveTo>
                  <a:pt x="45526" y="18710"/>
                </a:moveTo>
                <a:cubicBezTo>
                  <a:pt x="45456" y="18965"/>
                  <a:pt x="45376" y="19185"/>
                  <a:pt x="45306" y="19440"/>
                </a:cubicBezTo>
                <a:cubicBezTo>
                  <a:pt x="44610" y="19440"/>
                  <a:pt x="43915" y="19440"/>
                  <a:pt x="43210" y="19405"/>
                </a:cubicBezTo>
                <a:cubicBezTo>
                  <a:pt x="43325" y="19185"/>
                  <a:pt x="43395" y="18965"/>
                  <a:pt x="43510" y="18780"/>
                </a:cubicBezTo>
                <a:cubicBezTo>
                  <a:pt x="44170" y="18780"/>
                  <a:pt x="44866" y="18780"/>
                  <a:pt x="45526" y="18710"/>
                </a:cubicBezTo>
                <a:close/>
                <a:moveTo>
                  <a:pt x="47507" y="18490"/>
                </a:moveTo>
                <a:cubicBezTo>
                  <a:pt x="47507" y="18639"/>
                  <a:pt x="47472" y="18780"/>
                  <a:pt x="47436" y="18930"/>
                </a:cubicBezTo>
                <a:cubicBezTo>
                  <a:pt x="47392" y="19044"/>
                  <a:pt x="47392" y="19150"/>
                  <a:pt x="47357" y="19264"/>
                </a:cubicBezTo>
                <a:cubicBezTo>
                  <a:pt x="46697" y="19335"/>
                  <a:pt x="46037" y="19405"/>
                  <a:pt x="45376" y="19440"/>
                </a:cubicBezTo>
                <a:cubicBezTo>
                  <a:pt x="45456" y="19185"/>
                  <a:pt x="45526" y="18965"/>
                  <a:pt x="45596" y="18710"/>
                </a:cubicBezTo>
                <a:cubicBezTo>
                  <a:pt x="46221" y="18674"/>
                  <a:pt x="46882" y="18604"/>
                  <a:pt x="47507" y="18490"/>
                </a:cubicBezTo>
                <a:close/>
                <a:moveTo>
                  <a:pt x="53775" y="17794"/>
                </a:moveTo>
                <a:cubicBezTo>
                  <a:pt x="53819" y="17864"/>
                  <a:pt x="53819" y="17900"/>
                  <a:pt x="53819" y="17979"/>
                </a:cubicBezTo>
                <a:cubicBezTo>
                  <a:pt x="53854" y="18305"/>
                  <a:pt x="53890" y="18639"/>
                  <a:pt x="53925" y="18965"/>
                </a:cubicBezTo>
                <a:cubicBezTo>
                  <a:pt x="53300" y="19150"/>
                  <a:pt x="52640" y="19300"/>
                  <a:pt x="51979" y="19440"/>
                </a:cubicBezTo>
                <a:cubicBezTo>
                  <a:pt x="51979" y="19079"/>
                  <a:pt x="51979" y="18710"/>
                  <a:pt x="51944" y="18340"/>
                </a:cubicBezTo>
                <a:cubicBezTo>
                  <a:pt x="52569" y="18164"/>
                  <a:pt x="53194" y="17979"/>
                  <a:pt x="53775" y="17794"/>
                </a:cubicBezTo>
                <a:close/>
                <a:moveTo>
                  <a:pt x="57517" y="17539"/>
                </a:moveTo>
                <a:cubicBezTo>
                  <a:pt x="57517" y="17724"/>
                  <a:pt x="57561" y="17900"/>
                  <a:pt x="57596" y="18049"/>
                </a:cubicBezTo>
                <a:cubicBezTo>
                  <a:pt x="57631" y="18305"/>
                  <a:pt x="57667" y="18560"/>
                  <a:pt x="57702" y="18824"/>
                </a:cubicBezTo>
                <a:cubicBezTo>
                  <a:pt x="57226" y="19079"/>
                  <a:pt x="56751" y="19300"/>
                  <a:pt x="56276" y="19484"/>
                </a:cubicBezTo>
                <a:cubicBezTo>
                  <a:pt x="56276" y="19405"/>
                  <a:pt x="56240" y="19335"/>
                  <a:pt x="56240" y="19264"/>
                </a:cubicBezTo>
                <a:cubicBezTo>
                  <a:pt x="56196" y="18930"/>
                  <a:pt x="56161" y="18604"/>
                  <a:pt x="56091" y="18269"/>
                </a:cubicBezTo>
                <a:cubicBezTo>
                  <a:pt x="56566" y="18049"/>
                  <a:pt x="57042" y="17829"/>
                  <a:pt x="57517" y="17539"/>
                </a:cubicBezTo>
                <a:close/>
                <a:moveTo>
                  <a:pt x="83418" y="17900"/>
                </a:moveTo>
                <a:lnTo>
                  <a:pt x="83418" y="17900"/>
                </a:lnTo>
                <a:cubicBezTo>
                  <a:pt x="84008" y="18085"/>
                  <a:pt x="84633" y="18269"/>
                  <a:pt x="85329" y="18419"/>
                </a:cubicBezTo>
                <a:cubicBezTo>
                  <a:pt x="85584" y="18780"/>
                  <a:pt x="85874" y="19150"/>
                  <a:pt x="86174" y="19484"/>
                </a:cubicBezTo>
                <a:cubicBezTo>
                  <a:pt x="85469" y="19300"/>
                  <a:pt x="84853" y="19115"/>
                  <a:pt x="84228" y="18930"/>
                </a:cubicBezTo>
                <a:cubicBezTo>
                  <a:pt x="83929" y="18560"/>
                  <a:pt x="83673" y="18234"/>
                  <a:pt x="83418" y="17900"/>
                </a:cubicBezTo>
                <a:close/>
                <a:moveTo>
                  <a:pt x="36757" y="18560"/>
                </a:moveTo>
                <a:cubicBezTo>
                  <a:pt x="37453" y="18710"/>
                  <a:pt x="38113" y="18824"/>
                  <a:pt x="38773" y="18930"/>
                </a:cubicBezTo>
                <a:cubicBezTo>
                  <a:pt x="38632" y="19115"/>
                  <a:pt x="38483" y="19335"/>
                  <a:pt x="38333" y="19520"/>
                </a:cubicBezTo>
                <a:cubicBezTo>
                  <a:pt x="38078" y="19440"/>
                  <a:pt x="37787" y="19370"/>
                  <a:pt x="37488" y="19300"/>
                </a:cubicBezTo>
                <a:cubicBezTo>
                  <a:pt x="37127" y="19220"/>
                  <a:pt x="36757" y="19115"/>
                  <a:pt x="36387" y="19000"/>
                </a:cubicBezTo>
                <a:cubicBezTo>
                  <a:pt x="36502" y="18859"/>
                  <a:pt x="36652" y="18710"/>
                  <a:pt x="36757" y="18560"/>
                </a:cubicBezTo>
                <a:close/>
                <a:moveTo>
                  <a:pt x="34407" y="18454"/>
                </a:moveTo>
                <a:cubicBezTo>
                  <a:pt x="34961" y="18674"/>
                  <a:pt x="35551" y="18859"/>
                  <a:pt x="36132" y="19000"/>
                </a:cubicBezTo>
                <a:cubicBezTo>
                  <a:pt x="36167" y="19044"/>
                  <a:pt x="36247" y="19044"/>
                  <a:pt x="36282" y="19044"/>
                </a:cubicBezTo>
                <a:cubicBezTo>
                  <a:pt x="36132" y="19220"/>
                  <a:pt x="36026" y="19370"/>
                  <a:pt x="35877" y="19555"/>
                </a:cubicBezTo>
                <a:cubicBezTo>
                  <a:pt x="35727" y="19484"/>
                  <a:pt x="35586" y="19440"/>
                  <a:pt x="35437" y="19405"/>
                </a:cubicBezTo>
                <a:cubicBezTo>
                  <a:pt x="34926" y="19220"/>
                  <a:pt x="34486" y="19000"/>
                  <a:pt x="34010" y="18780"/>
                </a:cubicBezTo>
                <a:cubicBezTo>
                  <a:pt x="34151" y="18674"/>
                  <a:pt x="34301" y="18560"/>
                  <a:pt x="34407" y="18454"/>
                </a:cubicBezTo>
                <a:close/>
                <a:moveTo>
                  <a:pt x="61523" y="17864"/>
                </a:moveTo>
                <a:cubicBezTo>
                  <a:pt x="61593" y="18234"/>
                  <a:pt x="61699" y="18604"/>
                  <a:pt x="61813" y="18965"/>
                </a:cubicBezTo>
                <a:cubicBezTo>
                  <a:pt x="61408" y="19150"/>
                  <a:pt x="61039" y="19370"/>
                  <a:pt x="60642" y="19590"/>
                </a:cubicBezTo>
                <a:cubicBezTo>
                  <a:pt x="60563" y="19264"/>
                  <a:pt x="60493" y="18895"/>
                  <a:pt x="60422" y="18525"/>
                </a:cubicBezTo>
                <a:cubicBezTo>
                  <a:pt x="60783" y="18269"/>
                  <a:pt x="61153" y="18049"/>
                  <a:pt x="61523" y="17864"/>
                </a:cubicBezTo>
                <a:close/>
                <a:moveTo>
                  <a:pt x="63239" y="18419"/>
                </a:moveTo>
                <a:cubicBezTo>
                  <a:pt x="63319" y="18639"/>
                  <a:pt x="63424" y="18859"/>
                  <a:pt x="63504" y="19044"/>
                </a:cubicBezTo>
                <a:cubicBezTo>
                  <a:pt x="62984" y="19220"/>
                  <a:pt x="62509" y="19405"/>
                  <a:pt x="62069" y="19625"/>
                </a:cubicBezTo>
                <a:cubicBezTo>
                  <a:pt x="61998" y="19405"/>
                  <a:pt x="61919" y="19185"/>
                  <a:pt x="61884" y="19000"/>
                </a:cubicBezTo>
                <a:cubicBezTo>
                  <a:pt x="62324" y="18780"/>
                  <a:pt x="62799" y="18560"/>
                  <a:pt x="63239" y="18419"/>
                </a:cubicBezTo>
                <a:close/>
                <a:moveTo>
                  <a:pt x="65115" y="18780"/>
                </a:moveTo>
                <a:cubicBezTo>
                  <a:pt x="65220" y="19000"/>
                  <a:pt x="65335" y="19185"/>
                  <a:pt x="65485" y="19370"/>
                </a:cubicBezTo>
                <a:cubicBezTo>
                  <a:pt x="64965" y="19405"/>
                  <a:pt x="64454" y="19520"/>
                  <a:pt x="63944" y="19625"/>
                </a:cubicBezTo>
                <a:cubicBezTo>
                  <a:pt x="63900" y="19625"/>
                  <a:pt x="63900" y="19660"/>
                  <a:pt x="63865" y="19660"/>
                </a:cubicBezTo>
                <a:cubicBezTo>
                  <a:pt x="63759" y="19484"/>
                  <a:pt x="63680" y="19300"/>
                  <a:pt x="63574" y="19079"/>
                </a:cubicBezTo>
                <a:cubicBezTo>
                  <a:pt x="63680" y="19079"/>
                  <a:pt x="63794" y="19044"/>
                  <a:pt x="63900" y="19000"/>
                </a:cubicBezTo>
                <a:cubicBezTo>
                  <a:pt x="64305" y="18895"/>
                  <a:pt x="64710" y="18824"/>
                  <a:pt x="65115" y="18780"/>
                </a:cubicBezTo>
                <a:close/>
                <a:moveTo>
                  <a:pt x="31545" y="18014"/>
                </a:moveTo>
                <a:cubicBezTo>
                  <a:pt x="32135" y="18454"/>
                  <a:pt x="32760" y="18895"/>
                  <a:pt x="33385" y="19264"/>
                </a:cubicBezTo>
                <a:cubicBezTo>
                  <a:pt x="33200" y="19405"/>
                  <a:pt x="33051" y="19555"/>
                  <a:pt x="32866" y="19740"/>
                </a:cubicBezTo>
                <a:cubicBezTo>
                  <a:pt x="32250" y="19335"/>
                  <a:pt x="31624" y="18859"/>
                  <a:pt x="31070" y="18419"/>
                </a:cubicBezTo>
                <a:cubicBezTo>
                  <a:pt x="31220" y="18269"/>
                  <a:pt x="31369" y="18164"/>
                  <a:pt x="31545" y="18014"/>
                </a:cubicBezTo>
                <a:close/>
                <a:moveTo>
                  <a:pt x="73954" y="18710"/>
                </a:moveTo>
                <a:lnTo>
                  <a:pt x="73954" y="18710"/>
                </a:lnTo>
                <a:cubicBezTo>
                  <a:pt x="74764" y="18780"/>
                  <a:pt x="75565" y="18859"/>
                  <a:pt x="76340" y="18965"/>
                </a:cubicBezTo>
                <a:cubicBezTo>
                  <a:pt x="76525" y="19264"/>
                  <a:pt x="76745" y="19484"/>
                  <a:pt x="76965" y="19740"/>
                </a:cubicBezTo>
                <a:cubicBezTo>
                  <a:pt x="76155" y="19590"/>
                  <a:pt x="75345" y="19520"/>
                  <a:pt x="74544" y="19440"/>
                </a:cubicBezTo>
                <a:cubicBezTo>
                  <a:pt x="74324" y="19185"/>
                  <a:pt x="74139" y="18965"/>
                  <a:pt x="73954" y="18710"/>
                </a:cubicBezTo>
                <a:close/>
                <a:moveTo>
                  <a:pt x="51909" y="18340"/>
                </a:moveTo>
                <a:cubicBezTo>
                  <a:pt x="51909" y="18710"/>
                  <a:pt x="51944" y="19079"/>
                  <a:pt x="51944" y="19440"/>
                </a:cubicBezTo>
                <a:cubicBezTo>
                  <a:pt x="51178" y="19590"/>
                  <a:pt x="50403" y="19740"/>
                  <a:pt x="49637" y="19845"/>
                </a:cubicBezTo>
                <a:cubicBezTo>
                  <a:pt x="49637" y="19520"/>
                  <a:pt x="49673" y="19185"/>
                  <a:pt x="49708" y="18859"/>
                </a:cubicBezTo>
                <a:cubicBezTo>
                  <a:pt x="50439" y="18710"/>
                  <a:pt x="51178" y="18525"/>
                  <a:pt x="51909" y="18340"/>
                </a:cubicBezTo>
                <a:close/>
                <a:moveTo>
                  <a:pt x="14017" y="18085"/>
                </a:moveTo>
                <a:cubicBezTo>
                  <a:pt x="14122" y="18120"/>
                  <a:pt x="14201" y="18164"/>
                  <a:pt x="14307" y="18199"/>
                </a:cubicBezTo>
                <a:cubicBezTo>
                  <a:pt x="14783" y="18384"/>
                  <a:pt x="15302" y="18560"/>
                  <a:pt x="15777" y="18710"/>
                </a:cubicBezTo>
                <a:cubicBezTo>
                  <a:pt x="15557" y="18965"/>
                  <a:pt x="15337" y="19220"/>
                  <a:pt x="15117" y="19440"/>
                </a:cubicBezTo>
                <a:cubicBezTo>
                  <a:pt x="14932" y="19625"/>
                  <a:pt x="14783" y="19775"/>
                  <a:pt x="14642" y="19960"/>
                </a:cubicBezTo>
                <a:cubicBezTo>
                  <a:pt x="14017" y="19704"/>
                  <a:pt x="13391" y="19484"/>
                  <a:pt x="12766" y="19264"/>
                </a:cubicBezTo>
                <a:cubicBezTo>
                  <a:pt x="12881" y="19115"/>
                  <a:pt x="13022" y="19000"/>
                  <a:pt x="13171" y="18859"/>
                </a:cubicBezTo>
                <a:cubicBezTo>
                  <a:pt x="13462" y="18604"/>
                  <a:pt x="13717" y="18340"/>
                  <a:pt x="14017" y="18085"/>
                </a:cubicBezTo>
                <a:close/>
                <a:moveTo>
                  <a:pt x="69402" y="19335"/>
                </a:moveTo>
                <a:cubicBezTo>
                  <a:pt x="69622" y="19555"/>
                  <a:pt x="69807" y="19740"/>
                  <a:pt x="70063" y="19960"/>
                </a:cubicBezTo>
                <a:lnTo>
                  <a:pt x="69886" y="19960"/>
                </a:lnTo>
                <a:cubicBezTo>
                  <a:pt x="69226" y="19925"/>
                  <a:pt x="68566" y="19925"/>
                  <a:pt x="67906" y="19925"/>
                </a:cubicBezTo>
                <a:cubicBezTo>
                  <a:pt x="67685" y="19740"/>
                  <a:pt x="67501" y="19520"/>
                  <a:pt x="67316" y="19335"/>
                </a:cubicBezTo>
                <a:close/>
                <a:moveTo>
                  <a:pt x="22160" y="17759"/>
                </a:moveTo>
                <a:cubicBezTo>
                  <a:pt x="22856" y="18085"/>
                  <a:pt x="23516" y="18454"/>
                  <a:pt x="24212" y="18824"/>
                </a:cubicBezTo>
                <a:cubicBezTo>
                  <a:pt x="24176" y="18859"/>
                  <a:pt x="24141" y="18895"/>
                  <a:pt x="24106" y="18930"/>
                </a:cubicBezTo>
                <a:cubicBezTo>
                  <a:pt x="23842" y="19300"/>
                  <a:pt x="23622" y="19625"/>
                  <a:pt x="23402" y="19881"/>
                </a:cubicBezTo>
                <a:cubicBezTo>
                  <a:pt x="23402" y="19925"/>
                  <a:pt x="23366" y="19960"/>
                  <a:pt x="23331" y="19995"/>
                </a:cubicBezTo>
                <a:cubicBezTo>
                  <a:pt x="22636" y="19625"/>
                  <a:pt x="21905" y="19300"/>
                  <a:pt x="21130" y="18965"/>
                </a:cubicBezTo>
                <a:cubicBezTo>
                  <a:pt x="21465" y="18560"/>
                  <a:pt x="21790" y="18164"/>
                  <a:pt x="22160" y="17759"/>
                </a:cubicBezTo>
                <a:close/>
                <a:moveTo>
                  <a:pt x="25206" y="17539"/>
                </a:moveTo>
                <a:cubicBezTo>
                  <a:pt x="25902" y="17979"/>
                  <a:pt x="26562" y="18419"/>
                  <a:pt x="27187" y="18824"/>
                </a:cubicBezTo>
                <a:cubicBezTo>
                  <a:pt x="26888" y="19220"/>
                  <a:pt x="26633" y="19590"/>
                  <a:pt x="26377" y="19995"/>
                </a:cubicBezTo>
                <a:cubicBezTo>
                  <a:pt x="26192" y="19881"/>
                  <a:pt x="26008" y="19775"/>
                  <a:pt x="25823" y="19660"/>
                </a:cubicBezTo>
                <a:cubicBezTo>
                  <a:pt x="25312" y="19370"/>
                  <a:pt x="24801" y="19079"/>
                  <a:pt x="24282" y="18780"/>
                </a:cubicBezTo>
                <a:cubicBezTo>
                  <a:pt x="24581" y="18419"/>
                  <a:pt x="24872" y="17979"/>
                  <a:pt x="25206" y="17539"/>
                </a:cubicBezTo>
                <a:close/>
                <a:moveTo>
                  <a:pt x="38853" y="18930"/>
                </a:moveTo>
                <a:cubicBezTo>
                  <a:pt x="39548" y="19079"/>
                  <a:pt x="40244" y="19185"/>
                  <a:pt x="40939" y="19264"/>
                </a:cubicBezTo>
                <a:cubicBezTo>
                  <a:pt x="40789" y="19520"/>
                  <a:pt x="40649" y="19775"/>
                  <a:pt x="40464" y="19995"/>
                </a:cubicBezTo>
                <a:cubicBezTo>
                  <a:pt x="39768" y="19881"/>
                  <a:pt x="39108" y="19740"/>
                  <a:pt x="38412" y="19555"/>
                </a:cubicBezTo>
                <a:cubicBezTo>
                  <a:pt x="38553" y="19335"/>
                  <a:pt x="38703" y="19150"/>
                  <a:pt x="38853" y="18930"/>
                </a:cubicBezTo>
                <a:close/>
                <a:moveTo>
                  <a:pt x="70372" y="19319"/>
                </a:moveTo>
                <a:cubicBezTo>
                  <a:pt x="70924" y="19319"/>
                  <a:pt x="71486" y="19335"/>
                  <a:pt x="72043" y="19335"/>
                </a:cubicBezTo>
                <a:cubicBezTo>
                  <a:pt x="72228" y="19555"/>
                  <a:pt x="72448" y="19775"/>
                  <a:pt x="72704" y="19995"/>
                </a:cubicBezTo>
                <a:cubicBezTo>
                  <a:pt x="72123" y="19960"/>
                  <a:pt x="71533" y="19960"/>
                  <a:pt x="70908" y="19960"/>
                </a:cubicBezTo>
                <a:lnTo>
                  <a:pt x="70142" y="19960"/>
                </a:lnTo>
                <a:cubicBezTo>
                  <a:pt x="69922" y="19740"/>
                  <a:pt x="69702" y="19555"/>
                  <a:pt x="69481" y="19335"/>
                </a:cubicBezTo>
                <a:lnTo>
                  <a:pt x="69552" y="19335"/>
                </a:lnTo>
                <a:cubicBezTo>
                  <a:pt x="69822" y="19323"/>
                  <a:pt x="70096" y="19319"/>
                  <a:pt x="70372" y="19319"/>
                </a:cubicBezTo>
                <a:close/>
                <a:moveTo>
                  <a:pt x="82353" y="18305"/>
                </a:moveTo>
                <a:lnTo>
                  <a:pt x="82353" y="18305"/>
                </a:lnTo>
                <a:cubicBezTo>
                  <a:pt x="82908" y="18525"/>
                  <a:pt x="83533" y="18745"/>
                  <a:pt x="84193" y="18965"/>
                </a:cubicBezTo>
                <a:cubicBezTo>
                  <a:pt x="84483" y="19300"/>
                  <a:pt x="84774" y="19625"/>
                  <a:pt x="85109" y="19995"/>
                </a:cubicBezTo>
                <a:cubicBezTo>
                  <a:pt x="84413" y="19775"/>
                  <a:pt x="83788" y="19555"/>
                  <a:pt x="83198" y="19300"/>
                </a:cubicBezTo>
                <a:cubicBezTo>
                  <a:pt x="82872" y="18930"/>
                  <a:pt x="82608" y="18604"/>
                  <a:pt x="82353" y="18305"/>
                </a:cubicBezTo>
                <a:close/>
                <a:moveTo>
                  <a:pt x="58952" y="18085"/>
                </a:moveTo>
                <a:cubicBezTo>
                  <a:pt x="59022" y="18525"/>
                  <a:pt x="59058" y="18930"/>
                  <a:pt x="59137" y="19335"/>
                </a:cubicBezTo>
                <a:cubicBezTo>
                  <a:pt x="58767" y="19590"/>
                  <a:pt x="58362" y="19845"/>
                  <a:pt x="57957" y="20030"/>
                </a:cubicBezTo>
                <a:cubicBezTo>
                  <a:pt x="57887" y="19660"/>
                  <a:pt x="57851" y="19300"/>
                  <a:pt x="57781" y="18965"/>
                </a:cubicBezTo>
                <a:lnTo>
                  <a:pt x="57781" y="18859"/>
                </a:lnTo>
                <a:cubicBezTo>
                  <a:pt x="58177" y="18639"/>
                  <a:pt x="58547" y="18384"/>
                  <a:pt x="58952" y="18085"/>
                </a:cubicBezTo>
                <a:close/>
                <a:moveTo>
                  <a:pt x="67245" y="19335"/>
                </a:moveTo>
                <a:cubicBezTo>
                  <a:pt x="67386" y="19555"/>
                  <a:pt x="67606" y="19740"/>
                  <a:pt x="67826" y="19925"/>
                </a:cubicBezTo>
                <a:cubicBezTo>
                  <a:pt x="67245" y="19960"/>
                  <a:pt x="66655" y="19960"/>
                  <a:pt x="66101" y="20030"/>
                </a:cubicBezTo>
                <a:cubicBezTo>
                  <a:pt x="65925" y="19845"/>
                  <a:pt x="65740" y="19625"/>
                  <a:pt x="65590" y="19405"/>
                </a:cubicBezTo>
                <a:cubicBezTo>
                  <a:pt x="66145" y="19370"/>
                  <a:pt x="66691" y="19335"/>
                  <a:pt x="67245" y="19335"/>
                </a:cubicBezTo>
                <a:close/>
                <a:moveTo>
                  <a:pt x="3857" y="18269"/>
                </a:moveTo>
                <a:cubicBezTo>
                  <a:pt x="4552" y="18560"/>
                  <a:pt x="5248" y="18895"/>
                  <a:pt x="5908" y="19220"/>
                </a:cubicBezTo>
                <a:cubicBezTo>
                  <a:pt x="5433" y="19520"/>
                  <a:pt x="4913" y="19810"/>
                  <a:pt x="4438" y="20101"/>
                </a:cubicBezTo>
                <a:cubicBezTo>
                  <a:pt x="4033" y="19881"/>
                  <a:pt x="3637" y="19660"/>
                  <a:pt x="3232" y="19440"/>
                </a:cubicBezTo>
                <a:cubicBezTo>
                  <a:pt x="2976" y="19300"/>
                  <a:pt x="2677" y="19150"/>
                  <a:pt x="2387" y="19000"/>
                </a:cubicBezTo>
                <a:cubicBezTo>
                  <a:pt x="2862" y="18780"/>
                  <a:pt x="3337" y="18525"/>
                  <a:pt x="3857" y="18269"/>
                </a:cubicBezTo>
                <a:close/>
                <a:moveTo>
                  <a:pt x="33966" y="18824"/>
                </a:moveTo>
                <a:cubicBezTo>
                  <a:pt x="34407" y="19079"/>
                  <a:pt x="34926" y="19264"/>
                  <a:pt x="35401" y="19440"/>
                </a:cubicBezTo>
                <a:cubicBezTo>
                  <a:pt x="35551" y="19484"/>
                  <a:pt x="35692" y="19555"/>
                  <a:pt x="35842" y="19590"/>
                </a:cubicBezTo>
                <a:cubicBezTo>
                  <a:pt x="35657" y="19775"/>
                  <a:pt x="35507" y="19960"/>
                  <a:pt x="35366" y="20101"/>
                </a:cubicBezTo>
                <a:cubicBezTo>
                  <a:pt x="35146" y="20030"/>
                  <a:pt x="34926" y="19960"/>
                  <a:pt x="34706" y="19845"/>
                </a:cubicBezTo>
                <a:cubicBezTo>
                  <a:pt x="34301" y="19660"/>
                  <a:pt x="33896" y="19484"/>
                  <a:pt x="33491" y="19220"/>
                </a:cubicBezTo>
                <a:cubicBezTo>
                  <a:pt x="33641" y="19115"/>
                  <a:pt x="33790" y="18965"/>
                  <a:pt x="33966" y="18824"/>
                </a:cubicBezTo>
                <a:close/>
                <a:moveTo>
                  <a:pt x="36352" y="19079"/>
                </a:moveTo>
                <a:cubicBezTo>
                  <a:pt x="36722" y="19150"/>
                  <a:pt x="37127" y="19264"/>
                  <a:pt x="37488" y="19370"/>
                </a:cubicBezTo>
                <a:cubicBezTo>
                  <a:pt x="37752" y="19440"/>
                  <a:pt x="38043" y="19520"/>
                  <a:pt x="38298" y="19590"/>
                </a:cubicBezTo>
                <a:cubicBezTo>
                  <a:pt x="38227" y="19704"/>
                  <a:pt x="38148" y="19810"/>
                  <a:pt x="38078" y="19925"/>
                </a:cubicBezTo>
                <a:cubicBezTo>
                  <a:pt x="38007" y="19995"/>
                  <a:pt x="37972" y="20065"/>
                  <a:pt x="37893" y="20145"/>
                </a:cubicBezTo>
                <a:cubicBezTo>
                  <a:pt x="37233" y="19960"/>
                  <a:pt x="36572" y="19775"/>
                  <a:pt x="35912" y="19555"/>
                </a:cubicBezTo>
                <a:cubicBezTo>
                  <a:pt x="36062" y="19405"/>
                  <a:pt x="36211" y="19220"/>
                  <a:pt x="36352" y="19079"/>
                </a:cubicBezTo>
                <a:close/>
                <a:moveTo>
                  <a:pt x="49637" y="18895"/>
                </a:moveTo>
                <a:cubicBezTo>
                  <a:pt x="49637" y="19185"/>
                  <a:pt x="49593" y="19520"/>
                  <a:pt x="49558" y="19845"/>
                </a:cubicBezTo>
                <a:cubicBezTo>
                  <a:pt x="49197" y="19925"/>
                  <a:pt x="48792" y="19960"/>
                  <a:pt x="48387" y="19995"/>
                </a:cubicBezTo>
                <a:cubicBezTo>
                  <a:pt x="48017" y="20065"/>
                  <a:pt x="47612" y="20101"/>
                  <a:pt x="47216" y="20145"/>
                </a:cubicBezTo>
                <a:cubicBezTo>
                  <a:pt x="47287" y="19845"/>
                  <a:pt x="47357" y="19590"/>
                  <a:pt x="47392" y="19300"/>
                </a:cubicBezTo>
                <a:cubicBezTo>
                  <a:pt x="47797" y="19264"/>
                  <a:pt x="48202" y="19185"/>
                  <a:pt x="48607" y="19115"/>
                </a:cubicBezTo>
                <a:cubicBezTo>
                  <a:pt x="48933" y="19044"/>
                  <a:pt x="49303" y="18965"/>
                  <a:pt x="49637" y="18895"/>
                </a:cubicBezTo>
                <a:close/>
                <a:moveTo>
                  <a:pt x="28173" y="17759"/>
                </a:moveTo>
                <a:cubicBezTo>
                  <a:pt x="28288" y="17829"/>
                  <a:pt x="28393" y="17900"/>
                  <a:pt x="28464" y="17979"/>
                </a:cubicBezTo>
                <a:cubicBezTo>
                  <a:pt x="29019" y="18419"/>
                  <a:pt x="29564" y="18824"/>
                  <a:pt x="30154" y="19220"/>
                </a:cubicBezTo>
                <a:cubicBezTo>
                  <a:pt x="29864" y="19555"/>
                  <a:pt x="29608" y="19845"/>
                  <a:pt x="29388" y="20180"/>
                </a:cubicBezTo>
                <a:cubicBezTo>
                  <a:pt x="28649" y="19740"/>
                  <a:pt x="27953" y="19300"/>
                  <a:pt x="27258" y="18824"/>
                </a:cubicBezTo>
                <a:cubicBezTo>
                  <a:pt x="27548" y="18454"/>
                  <a:pt x="27848" y="18085"/>
                  <a:pt x="28173" y="17759"/>
                </a:cubicBezTo>
                <a:close/>
                <a:moveTo>
                  <a:pt x="56055" y="18305"/>
                </a:moveTo>
                <a:cubicBezTo>
                  <a:pt x="56091" y="18639"/>
                  <a:pt x="56126" y="18930"/>
                  <a:pt x="56196" y="19264"/>
                </a:cubicBezTo>
                <a:cubicBezTo>
                  <a:pt x="56196" y="19335"/>
                  <a:pt x="56196" y="19440"/>
                  <a:pt x="56240" y="19520"/>
                </a:cubicBezTo>
                <a:cubicBezTo>
                  <a:pt x="55536" y="19775"/>
                  <a:pt x="54805" y="19995"/>
                  <a:pt x="54075" y="20180"/>
                </a:cubicBezTo>
                <a:lnTo>
                  <a:pt x="54075" y="20030"/>
                </a:lnTo>
                <a:cubicBezTo>
                  <a:pt x="54039" y="19704"/>
                  <a:pt x="53995" y="19370"/>
                  <a:pt x="53995" y="19000"/>
                </a:cubicBezTo>
                <a:cubicBezTo>
                  <a:pt x="54700" y="18824"/>
                  <a:pt x="55395" y="18560"/>
                  <a:pt x="56055" y="18305"/>
                </a:cubicBezTo>
                <a:close/>
                <a:moveTo>
                  <a:pt x="72123" y="19335"/>
                </a:moveTo>
                <a:lnTo>
                  <a:pt x="72123" y="19335"/>
                </a:lnTo>
                <a:cubicBezTo>
                  <a:pt x="72889" y="19370"/>
                  <a:pt x="73699" y="19405"/>
                  <a:pt x="74509" y="19484"/>
                </a:cubicBezTo>
                <a:cubicBezTo>
                  <a:pt x="74729" y="19740"/>
                  <a:pt x="74984" y="19960"/>
                  <a:pt x="75239" y="20180"/>
                </a:cubicBezTo>
                <a:cubicBezTo>
                  <a:pt x="74465" y="20101"/>
                  <a:pt x="73663" y="20030"/>
                  <a:pt x="72818" y="19995"/>
                </a:cubicBezTo>
                <a:cubicBezTo>
                  <a:pt x="72563" y="19810"/>
                  <a:pt x="72308" y="19590"/>
                  <a:pt x="72123" y="19335"/>
                </a:cubicBezTo>
                <a:close/>
                <a:moveTo>
                  <a:pt x="7414" y="18419"/>
                </a:moveTo>
                <a:cubicBezTo>
                  <a:pt x="8039" y="18710"/>
                  <a:pt x="8699" y="19000"/>
                  <a:pt x="9315" y="19300"/>
                </a:cubicBezTo>
                <a:cubicBezTo>
                  <a:pt x="8875" y="19625"/>
                  <a:pt x="8435" y="19925"/>
                  <a:pt x="7995" y="20215"/>
                </a:cubicBezTo>
                <a:cubicBezTo>
                  <a:pt x="7378" y="19881"/>
                  <a:pt x="6718" y="19555"/>
                  <a:pt x="6058" y="19220"/>
                </a:cubicBezTo>
                <a:cubicBezTo>
                  <a:pt x="6498" y="18965"/>
                  <a:pt x="6938" y="18674"/>
                  <a:pt x="7414" y="18419"/>
                </a:cubicBezTo>
                <a:close/>
                <a:moveTo>
                  <a:pt x="41010" y="19264"/>
                </a:moveTo>
                <a:cubicBezTo>
                  <a:pt x="41714" y="19370"/>
                  <a:pt x="42409" y="19440"/>
                  <a:pt x="43140" y="19484"/>
                </a:cubicBezTo>
                <a:cubicBezTo>
                  <a:pt x="42990" y="19740"/>
                  <a:pt x="42885" y="19995"/>
                  <a:pt x="42735" y="20215"/>
                </a:cubicBezTo>
                <a:cubicBezTo>
                  <a:pt x="42445" y="20215"/>
                  <a:pt x="42154" y="20180"/>
                  <a:pt x="41819" y="20180"/>
                </a:cubicBezTo>
                <a:cubicBezTo>
                  <a:pt x="41379" y="20145"/>
                  <a:pt x="40974" y="20065"/>
                  <a:pt x="40534" y="20030"/>
                </a:cubicBezTo>
                <a:cubicBezTo>
                  <a:pt x="40684" y="19775"/>
                  <a:pt x="40869" y="19520"/>
                  <a:pt x="41010" y="19264"/>
                </a:cubicBezTo>
                <a:close/>
                <a:moveTo>
                  <a:pt x="63539" y="19115"/>
                </a:moveTo>
                <a:cubicBezTo>
                  <a:pt x="63609" y="19300"/>
                  <a:pt x="63724" y="19484"/>
                  <a:pt x="63829" y="19660"/>
                </a:cubicBezTo>
                <a:cubicBezTo>
                  <a:pt x="63284" y="19810"/>
                  <a:pt x="62799" y="19995"/>
                  <a:pt x="62324" y="20215"/>
                </a:cubicBezTo>
                <a:cubicBezTo>
                  <a:pt x="62253" y="20030"/>
                  <a:pt x="62183" y="19845"/>
                  <a:pt x="62104" y="19660"/>
                </a:cubicBezTo>
                <a:cubicBezTo>
                  <a:pt x="62544" y="19440"/>
                  <a:pt x="63019" y="19264"/>
                  <a:pt x="63539" y="19115"/>
                </a:cubicBezTo>
                <a:close/>
                <a:moveTo>
                  <a:pt x="18964" y="18164"/>
                </a:moveTo>
                <a:cubicBezTo>
                  <a:pt x="19660" y="18419"/>
                  <a:pt x="20364" y="18674"/>
                  <a:pt x="21060" y="18965"/>
                </a:cubicBezTo>
                <a:cubicBezTo>
                  <a:pt x="20690" y="19405"/>
                  <a:pt x="20364" y="19845"/>
                  <a:pt x="20030" y="20250"/>
                </a:cubicBezTo>
                <a:cubicBezTo>
                  <a:pt x="19334" y="19960"/>
                  <a:pt x="18639" y="19704"/>
                  <a:pt x="17899" y="19440"/>
                </a:cubicBezTo>
                <a:cubicBezTo>
                  <a:pt x="18269" y="19000"/>
                  <a:pt x="18639" y="18560"/>
                  <a:pt x="18964" y="18164"/>
                </a:cubicBezTo>
                <a:close/>
                <a:moveTo>
                  <a:pt x="47357" y="19300"/>
                </a:moveTo>
                <a:cubicBezTo>
                  <a:pt x="47287" y="19590"/>
                  <a:pt x="47216" y="19845"/>
                  <a:pt x="47172" y="20145"/>
                </a:cubicBezTo>
                <a:cubicBezTo>
                  <a:pt x="46477" y="20215"/>
                  <a:pt x="45781" y="20250"/>
                  <a:pt x="45086" y="20250"/>
                </a:cubicBezTo>
                <a:cubicBezTo>
                  <a:pt x="45156" y="19995"/>
                  <a:pt x="45271" y="19740"/>
                  <a:pt x="45341" y="19484"/>
                </a:cubicBezTo>
                <a:cubicBezTo>
                  <a:pt x="46001" y="19440"/>
                  <a:pt x="46662" y="19405"/>
                  <a:pt x="47357" y="19300"/>
                </a:cubicBezTo>
                <a:close/>
                <a:moveTo>
                  <a:pt x="77986" y="18525"/>
                </a:moveTo>
                <a:cubicBezTo>
                  <a:pt x="78646" y="18745"/>
                  <a:pt x="79307" y="19000"/>
                  <a:pt x="79932" y="19300"/>
                </a:cubicBezTo>
                <a:cubicBezTo>
                  <a:pt x="80187" y="19625"/>
                  <a:pt x="80451" y="19960"/>
                  <a:pt x="80707" y="20250"/>
                </a:cubicBezTo>
                <a:cubicBezTo>
                  <a:pt x="80046" y="19960"/>
                  <a:pt x="79386" y="19660"/>
                  <a:pt x="78646" y="19440"/>
                </a:cubicBezTo>
                <a:cubicBezTo>
                  <a:pt x="78426" y="19150"/>
                  <a:pt x="78206" y="18859"/>
                  <a:pt x="77986" y="18525"/>
                </a:cubicBezTo>
                <a:close/>
                <a:moveTo>
                  <a:pt x="43175" y="19484"/>
                </a:moveTo>
                <a:cubicBezTo>
                  <a:pt x="43523" y="19502"/>
                  <a:pt x="43873" y="19511"/>
                  <a:pt x="44223" y="19511"/>
                </a:cubicBezTo>
                <a:cubicBezTo>
                  <a:pt x="44573" y="19511"/>
                  <a:pt x="44923" y="19502"/>
                  <a:pt x="45271" y="19484"/>
                </a:cubicBezTo>
                <a:lnTo>
                  <a:pt x="45271" y="19484"/>
                </a:lnTo>
                <a:cubicBezTo>
                  <a:pt x="45191" y="19740"/>
                  <a:pt x="45121" y="19995"/>
                  <a:pt x="45015" y="20250"/>
                </a:cubicBezTo>
                <a:cubicBezTo>
                  <a:pt x="44799" y="20261"/>
                  <a:pt x="44583" y="20265"/>
                  <a:pt x="44368" y="20265"/>
                </a:cubicBezTo>
                <a:cubicBezTo>
                  <a:pt x="43848" y="20265"/>
                  <a:pt x="43331" y="20240"/>
                  <a:pt x="42814" y="20215"/>
                </a:cubicBezTo>
                <a:cubicBezTo>
                  <a:pt x="42955" y="19995"/>
                  <a:pt x="43070" y="19740"/>
                  <a:pt x="43175" y="19484"/>
                </a:cubicBezTo>
                <a:close/>
                <a:moveTo>
                  <a:pt x="10530" y="18490"/>
                </a:moveTo>
                <a:cubicBezTo>
                  <a:pt x="11226" y="18745"/>
                  <a:pt x="11921" y="19000"/>
                  <a:pt x="12661" y="19300"/>
                </a:cubicBezTo>
                <a:cubicBezTo>
                  <a:pt x="12291" y="19625"/>
                  <a:pt x="11921" y="19960"/>
                  <a:pt x="11560" y="20286"/>
                </a:cubicBezTo>
                <a:cubicBezTo>
                  <a:pt x="11076" y="20065"/>
                  <a:pt x="10601" y="19845"/>
                  <a:pt x="10125" y="19625"/>
                </a:cubicBezTo>
                <a:cubicBezTo>
                  <a:pt x="9905" y="19520"/>
                  <a:pt x="9650" y="19405"/>
                  <a:pt x="9430" y="19300"/>
                </a:cubicBezTo>
                <a:cubicBezTo>
                  <a:pt x="9799" y="19044"/>
                  <a:pt x="10160" y="18745"/>
                  <a:pt x="10530" y="18490"/>
                </a:cubicBezTo>
                <a:close/>
                <a:moveTo>
                  <a:pt x="79166" y="18199"/>
                </a:moveTo>
                <a:lnTo>
                  <a:pt x="79166" y="18199"/>
                </a:lnTo>
                <a:cubicBezTo>
                  <a:pt x="79826" y="18560"/>
                  <a:pt x="80451" y="18930"/>
                  <a:pt x="81112" y="19300"/>
                </a:cubicBezTo>
                <a:cubicBezTo>
                  <a:pt x="81367" y="19625"/>
                  <a:pt x="81622" y="19960"/>
                  <a:pt x="81913" y="20286"/>
                </a:cubicBezTo>
                <a:cubicBezTo>
                  <a:pt x="81288" y="19925"/>
                  <a:pt x="80627" y="19590"/>
                  <a:pt x="79967" y="19264"/>
                </a:cubicBezTo>
                <a:cubicBezTo>
                  <a:pt x="79712" y="18930"/>
                  <a:pt x="79421" y="18560"/>
                  <a:pt x="79166" y="18199"/>
                </a:cubicBezTo>
                <a:close/>
                <a:moveTo>
                  <a:pt x="80451" y="18384"/>
                </a:moveTo>
                <a:cubicBezTo>
                  <a:pt x="80891" y="18674"/>
                  <a:pt x="81332" y="18965"/>
                  <a:pt x="81807" y="19264"/>
                </a:cubicBezTo>
                <a:cubicBezTo>
                  <a:pt x="81913" y="19300"/>
                  <a:pt x="81992" y="19370"/>
                  <a:pt x="82098" y="19405"/>
                </a:cubicBezTo>
                <a:cubicBezTo>
                  <a:pt x="82353" y="19704"/>
                  <a:pt x="82608" y="19995"/>
                  <a:pt x="82872" y="20286"/>
                </a:cubicBezTo>
                <a:cubicBezTo>
                  <a:pt x="82573" y="20145"/>
                  <a:pt x="82318" y="19995"/>
                  <a:pt x="82062" y="19810"/>
                </a:cubicBezTo>
                <a:cubicBezTo>
                  <a:pt x="81913" y="19740"/>
                  <a:pt x="81772" y="19660"/>
                  <a:pt x="81657" y="19590"/>
                </a:cubicBezTo>
                <a:cubicBezTo>
                  <a:pt x="81472" y="19484"/>
                  <a:pt x="81288" y="19370"/>
                  <a:pt x="81147" y="19264"/>
                </a:cubicBezTo>
                <a:cubicBezTo>
                  <a:pt x="80891" y="18965"/>
                  <a:pt x="80671" y="18674"/>
                  <a:pt x="80451" y="18384"/>
                </a:cubicBezTo>
                <a:close/>
                <a:moveTo>
                  <a:pt x="81367" y="18454"/>
                </a:moveTo>
                <a:lnTo>
                  <a:pt x="81367" y="18454"/>
                </a:lnTo>
                <a:cubicBezTo>
                  <a:pt x="81913" y="18745"/>
                  <a:pt x="82503" y="19044"/>
                  <a:pt x="83163" y="19335"/>
                </a:cubicBezTo>
                <a:cubicBezTo>
                  <a:pt x="83268" y="19440"/>
                  <a:pt x="83383" y="19590"/>
                  <a:pt x="83489" y="19740"/>
                </a:cubicBezTo>
                <a:cubicBezTo>
                  <a:pt x="83673" y="19925"/>
                  <a:pt x="83858" y="20101"/>
                  <a:pt x="84043" y="20286"/>
                </a:cubicBezTo>
                <a:cubicBezTo>
                  <a:pt x="83348" y="19995"/>
                  <a:pt x="82723" y="19704"/>
                  <a:pt x="82133" y="19370"/>
                </a:cubicBezTo>
                <a:cubicBezTo>
                  <a:pt x="82027" y="19220"/>
                  <a:pt x="81877" y="19079"/>
                  <a:pt x="81772" y="18930"/>
                </a:cubicBezTo>
                <a:cubicBezTo>
                  <a:pt x="81622" y="18780"/>
                  <a:pt x="81472" y="18604"/>
                  <a:pt x="81367" y="18454"/>
                </a:cubicBezTo>
                <a:close/>
                <a:moveTo>
                  <a:pt x="65520" y="19405"/>
                </a:moveTo>
                <a:cubicBezTo>
                  <a:pt x="65661" y="19625"/>
                  <a:pt x="65845" y="19845"/>
                  <a:pt x="66030" y="20030"/>
                </a:cubicBezTo>
                <a:cubicBezTo>
                  <a:pt x="65625" y="20065"/>
                  <a:pt x="65264" y="20101"/>
                  <a:pt x="64859" y="20180"/>
                </a:cubicBezTo>
                <a:cubicBezTo>
                  <a:pt x="64675" y="20215"/>
                  <a:pt x="64490" y="20250"/>
                  <a:pt x="64340" y="20321"/>
                </a:cubicBezTo>
                <a:cubicBezTo>
                  <a:pt x="64164" y="20101"/>
                  <a:pt x="64049" y="19925"/>
                  <a:pt x="63900" y="19704"/>
                </a:cubicBezTo>
                <a:lnTo>
                  <a:pt x="63944" y="19704"/>
                </a:lnTo>
                <a:cubicBezTo>
                  <a:pt x="64454" y="19555"/>
                  <a:pt x="65000" y="19484"/>
                  <a:pt x="65520" y="19405"/>
                </a:cubicBezTo>
                <a:close/>
                <a:moveTo>
                  <a:pt x="76410" y="19000"/>
                </a:moveTo>
                <a:lnTo>
                  <a:pt x="76410" y="19000"/>
                </a:lnTo>
                <a:cubicBezTo>
                  <a:pt x="76745" y="19044"/>
                  <a:pt x="77071" y="19115"/>
                  <a:pt x="77370" y="19185"/>
                </a:cubicBezTo>
                <a:cubicBezTo>
                  <a:pt x="77810" y="19264"/>
                  <a:pt x="78206" y="19370"/>
                  <a:pt x="78611" y="19520"/>
                </a:cubicBezTo>
                <a:cubicBezTo>
                  <a:pt x="78831" y="19775"/>
                  <a:pt x="79087" y="20065"/>
                  <a:pt x="79307" y="20321"/>
                </a:cubicBezTo>
                <a:cubicBezTo>
                  <a:pt x="78726" y="20145"/>
                  <a:pt x="78101" y="19960"/>
                  <a:pt x="77440" y="19845"/>
                </a:cubicBezTo>
                <a:cubicBezTo>
                  <a:pt x="77326" y="19810"/>
                  <a:pt x="77185" y="19775"/>
                  <a:pt x="77071" y="19775"/>
                </a:cubicBezTo>
                <a:cubicBezTo>
                  <a:pt x="76850" y="19520"/>
                  <a:pt x="76630" y="19264"/>
                  <a:pt x="76410" y="19000"/>
                </a:cubicBezTo>
                <a:close/>
                <a:moveTo>
                  <a:pt x="61813" y="19000"/>
                </a:moveTo>
                <a:cubicBezTo>
                  <a:pt x="61884" y="19220"/>
                  <a:pt x="61963" y="19440"/>
                  <a:pt x="62033" y="19660"/>
                </a:cubicBezTo>
                <a:cubicBezTo>
                  <a:pt x="61593" y="19845"/>
                  <a:pt x="61188" y="20101"/>
                  <a:pt x="60783" y="20365"/>
                </a:cubicBezTo>
                <a:cubicBezTo>
                  <a:pt x="60748" y="20145"/>
                  <a:pt x="60678" y="19881"/>
                  <a:pt x="60642" y="19660"/>
                </a:cubicBezTo>
                <a:cubicBezTo>
                  <a:pt x="61039" y="19405"/>
                  <a:pt x="61443" y="19220"/>
                  <a:pt x="61813" y="19000"/>
                </a:cubicBezTo>
                <a:close/>
                <a:moveTo>
                  <a:pt x="60343" y="18560"/>
                </a:moveTo>
                <a:cubicBezTo>
                  <a:pt x="60422" y="18930"/>
                  <a:pt x="60493" y="19300"/>
                  <a:pt x="60563" y="19625"/>
                </a:cubicBezTo>
                <a:cubicBezTo>
                  <a:pt x="60308" y="19775"/>
                  <a:pt x="60088" y="19960"/>
                  <a:pt x="59832" y="20145"/>
                </a:cubicBezTo>
                <a:cubicBezTo>
                  <a:pt x="59647" y="20250"/>
                  <a:pt x="59498" y="20321"/>
                  <a:pt x="59322" y="20435"/>
                </a:cubicBezTo>
                <a:cubicBezTo>
                  <a:pt x="59278" y="20101"/>
                  <a:pt x="59242" y="19740"/>
                  <a:pt x="59207" y="19370"/>
                </a:cubicBezTo>
                <a:cubicBezTo>
                  <a:pt x="59322" y="19300"/>
                  <a:pt x="59463" y="19185"/>
                  <a:pt x="59612" y="19079"/>
                </a:cubicBezTo>
                <a:cubicBezTo>
                  <a:pt x="59868" y="18895"/>
                  <a:pt x="60123" y="18710"/>
                  <a:pt x="60343" y="18560"/>
                </a:cubicBezTo>
                <a:close/>
                <a:moveTo>
                  <a:pt x="30999" y="18454"/>
                </a:moveTo>
                <a:cubicBezTo>
                  <a:pt x="31589" y="18930"/>
                  <a:pt x="32206" y="19370"/>
                  <a:pt x="32831" y="19775"/>
                </a:cubicBezTo>
                <a:cubicBezTo>
                  <a:pt x="32611" y="19995"/>
                  <a:pt x="32390" y="20250"/>
                  <a:pt x="32170" y="20470"/>
                </a:cubicBezTo>
                <a:cubicBezTo>
                  <a:pt x="31475" y="20101"/>
                  <a:pt x="30850" y="19660"/>
                  <a:pt x="30225" y="19220"/>
                </a:cubicBezTo>
                <a:cubicBezTo>
                  <a:pt x="30489" y="18965"/>
                  <a:pt x="30744" y="18674"/>
                  <a:pt x="30999" y="18454"/>
                </a:cubicBezTo>
                <a:close/>
                <a:moveTo>
                  <a:pt x="70142" y="19995"/>
                </a:moveTo>
                <a:cubicBezTo>
                  <a:pt x="70327" y="20145"/>
                  <a:pt x="70503" y="20286"/>
                  <a:pt x="70688" y="20400"/>
                </a:cubicBezTo>
                <a:cubicBezTo>
                  <a:pt x="70723" y="20435"/>
                  <a:pt x="70802" y="20470"/>
                  <a:pt x="70837" y="20506"/>
                </a:cubicBezTo>
                <a:cubicBezTo>
                  <a:pt x="70605" y="20494"/>
                  <a:pt x="70369" y="20490"/>
                  <a:pt x="70130" y="20490"/>
                </a:cubicBezTo>
                <a:cubicBezTo>
                  <a:pt x="69654" y="20490"/>
                  <a:pt x="69170" y="20506"/>
                  <a:pt x="68707" y="20506"/>
                </a:cubicBezTo>
                <a:cubicBezTo>
                  <a:pt x="68416" y="20365"/>
                  <a:pt x="68196" y="20180"/>
                  <a:pt x="67976" y="19995"/>
                </a:cubicBezTo>
                <a:close/>
                <a:moveTo>
                  <a:pt x="53925" y="19044"/>
                </a:moveTo>
                <a:cubicBezTo>
                  <a:pt x="53960" y="19370"/>
                  <a:pt x="53995" y="19740"/>
                  <a:pt x="53995" y="20065"/>
                </a:cubicBezTo>
                <a:cubicBezTo>
                  <a:pt x="53995" y="20101"/>
                  <a:pt x="53995" y="20145"/>
                  <a:pt x="54039" y="20215"/>
                </a:cubicBezTo>
                <a:cubicBezTo>
                  <a:pt x="53335" y="20365"/>
                  <a:pt x="52640" y="20506"/>
                  <a:pt x="51944" y="20585"/>
                </a:cubicBezTo>
                <a:cubicBezTo>
                  <a:pt x="51979" y="20250"/>
                  <a:pt x="51979" y="19881"/>
                  <a:pt x="51979" y="19484"/>
                </a:cubicBezTo>
                <a:cubicBezTo>
                  <a:pt x="52640" y="19370"/>
                  <a:pt x="53300" y="19220"/>
                  <a:pt x="53925" y="19044"/>
                </a:cubicBezTo>
                <a:close/>
                <a:moveTo>
                  <a:pt x="74614" y="19484"/>
                </a:moveTo>
                <a:lnTo>
                  <a:pt x="74614" y="19484"/>
                </a:lnTo>
                <a:cubicBezTo>
                  <a:pt x="75424" y="19555"/>
                  <a:pt x="76225" y="19660"/>
                  <a:pt x="77035" y="19810"/>
                </a:cubicBezTo>
                <a:cubicBezTo>
                  <a:pt x="77255" y="20065"/>
                  <a:pt x="77511" y="20321"/>
                  <a:pt x="77766" y="20585"/>
                </a:cubicBezTo>
                <a:cubicBezTo>
                  <a:pt x="77000" y="20435"/>
                  <a:pt x="76190" y="20286"/>
                  <a:pt x="75310" y="20215"/>
                </a:cubicBezTo>
                <a:cubicBezTo>
                  <a:pt x="75054" y="19995"/>
                  <a:pt x="74834" y="19740"/>
                  <a:pt x="74614" y="19484"/>
                </a:cubicBezTo>
                <a:close/>
                <a:moveTo>
                  <a:pt x="38368" y="19590"/>
                </a:moveTo>
                <a:cubicBezTo>
                  <a:pt x="39073" y="19775"/>
                  <a:pt x="39733" y="19925"/>
                  <a:pt x="40428" y="20065"/>
                </a:cubicBezTo>
                <a:cubicBezTo>
                  <a:pt x="40314" y="20250"/>
                  <a:pt x="40208" y="20400"/>
                  <a:pt x="40059" y="20585"/>
                </a:cubicBezTo>
                <a:lnTo>
                  <a:pt x="40059" y="20620"/>
                </a:lnTo>
                <a:cubicBezTo>
                  <a:pt x="39363" y="20470"/>
                  <a:pt x="38668" y="20321"/>
                  <a:pt x="37972" y="20145"/>
                </a:cubicBezTo>
                <a:cubicBezTo>
                  <a:pt x="38007" y="20065"/>
                  <a:pt x="38078" y="20030"/>
                  <a:pt x="38113" y="19960"/>
                </a:cubicBezTo>
                <a:cubicBezTo>
                  <a:pt x="38192" y="19845"/>
                  <a:pt x="38298" y="19740"/>
                  <a:pt x="38368" y="19590"/>
                </a:cubicBezTo>
                <a:close/>
                <a:moveTo>
                  <a:pt x="70212" y="19995"/>
                </a:moveTo>
                <a:cubicBezTo>
                  <a:pt x="70432" y="19995"/>
                  <a:pt x="70688" y="19995"/>
                  <a:pt x="70908" y="20030"/>
                </a:cubicBezTo>
                <a:cubicBezTo>
                  <a:pt x="71533" y="20030"/>
                  <a:pt x="72193" y="20030"/>
                  <a:pt x="72783" y="20065"/>
                </a:cubicBezTo>
                <a:cubicBezTo>
                  <a:pt x="73003" y="20250"/>
                  <a:pt x="73258" y="20435"/>
                  <a:pt x="73514" y="20620"/>
                </a:cubicBezTo>
                <a:cubicBezTo>
                  <a:pt x="72783" y="20541"/>
                  <a:pt x="72008" y="20506"/>
                  <a:pt x="71207" y="20506"/>
                </a:cubicBezTo>
                <a:lnTo>
                  <a:pt x="70943" y="20506"/>
                </a:lnTo>
                <a:cubicBezTo>
                  <a:pt x="70873" y="20435"/>
                  <a:pt x="70802" y="20400"/>
                  <a:pt x="70723" y="20365"/>
                </a:cubicBezTo>
                <a:cubicBezTo>
                  <a:pt x="70547" y="20250"/>
                  <a:pt x="70397" y="20145"/>
                  <a:pt x="70212" y="19995"/>
                </a:cubicBezTo>
                <a:close/>
                <a:moveTo>
                  <a:pt x="67862" y="19995"/>
                </a:moveTo>
                <a:cubicBezTo>
                  <a:pt x="68082" y="20180"/>
                  <a:pt x="68346" y="20365"/>
                  <a:pt x="68601" y="20506"/>
                </a:cubicBezTo>
                <a:cubicBezTo>
                  <a:pt x="68011" y="20541"/>
                  <a:pt x="67421" y="20585"/>
                  <a:pt x="66840" y="20655"/>
                </a:cubicBezTo>
                <a:cubicBezTo>
                  <a:pt x="66726" y="20541"/>
                  <a:pt x="66620" y="20470"/>
                  <a:pt x="66506" y="20365"/>
                </a:cubicBezTo>
                <a:cubicBezTo>
                  <a:pt x="66365" y="20286"/>
                  <a:pt x="66250" y="20180"/>
                  <a:pt x="66145" y="20065"/>
                </a:cubicBezTo>
                <a:cubicBezTo>
                  <a:pt x="66726" y="20030"/>
                  <a:pt x="67316" y="19995"/>
                  <a:pt x="67862" y="19995"/>
                </a:cubicBezTo>
                <a:close/>
                <a:moveTo>
                  <a:pt x="57702" y="18895"/>
                </a:moveTo>
                <a:cubicBezTo>
                  <a:pt x="57702" y="18895"/>
                  <a:pt x="57702" y="18930"/>
                  <a:pt x="57737" y="18965"/>
                </a:cubicBezTo>
                <a:cubicBezTo>
                  <a:pt x="57781" y="19335"/>
                  <a:pt x="57851" y="19704"/>
                  <a:pt x="57887" y="20065"/>
                </a:cubicBezTo>
                <a:cubicBezTo>
                  <a:pt x="57411" y="20321"/>
                  <a:pt x="56936" y="20541"/>
                  <a:pt x="56416" y="20691"/>
                </a:cubicBezTo>
                <a:cubicBezTo>
                  <a:pt x="56381" y="20365"/>
                  <a:pt x="56346" y="19995"/>
                  <a:pt x="56311" y="19625"/>
                </a:cubicBezTo>
                <a:cubicBezTo>
                  <a:pt x="56276" y="19590"/>
                  <a:pt x="56276" y="19590"/>
                  <a:pt x="56276" y="19555"/>
                </a:cubicBezTo>
                <a:cubicBezTo>
                  <a:pt x="56786" y="19335"/>
                  <a:pt x="57262" y="19115"/>
                  <a:pt x="57702" y="18895"/>
                </a:cubicBezTo>
                <a:close/>
                <a:moveTo>
                  <a:pt x="15848" y="18745"/>
                </a:moveTo>
                <a:cubicBezTo>
                  <a:pt x="16358" y="18930"/>
                  <a:pt x="16878" y="19115"/>
                  <a:pt x="17388" y="19300"/>
                </a:cubicBezTo>
                <a:cubicBezTo>
                  <a:pt x="17538" y="19335"/>
                  <a:pt x="17679" y="19405"/>
                  <a:pt x="17829" y="19440"/>
                </a:cubicBezTo>
                <a:cubicBezTo>
                  <a:pt x="17609" y="19704"/>
                  <a:pt x="17388" y="19960"/>
                  <a:pt x="17204" y="20215"/>
                </a:cubicBezTo>
                <a:cubicBezTo>
                  <a:pt x="17063" y="20365"/>
                  <a:pt x="16913" y="20541"/>
                  <a:pt x="16763" y="20726"/>
                </a:cubicBezTo>
                <a:cubicBezTo>
                  <a:pt x="16623" y="20655"/>
                  <a:pt x="16438" y="20585"/>
                  <a:pt x="16253" y="20541"/>
                </a:cubicBezTo>
                <a:lnTo>
                  <a:pt x="15478" y="20250"/>
                </a:lnTo>
                <a:cubicBezTo>
                  <a:pt x="15223" y="20145"/>
                  <a:pt x="14967" y="20065"/>
                  <a:pt x="14712" y="19960"/>
                </a:cubicBezTo>
                <a:cubicBezTo>
                  <a:pt x="14862" y="19810"/>
                  <a:pt x="15003" y="19660"/>
                  <a:pt x="15152" y="19520"/>
                </a:cubicBezTo>
                <a:cubicBezTo>
                  <a:pt x="15372" y="19264"/>
                  <a:pt x="15592" y="19000"/>
                  <a:pt x="15848" y="18745"/>
                </a:cubicBezTo>
                <a:close/>
                <a:moveTo>
                  <a:pt x="33420" y="19300"/>
                </a:moveTo>
                <a:cubicBezTo>
                  <a:pt x="33825" y="19520"/>
                  <a:pt x="34266" y="19740"/>
                  <a:pt x="34706" y="19925"/>
                </a:cubicBezTo>
                <a:cubicBezTo>
                  <a:pt x="34891" y="19995"/>
                  <a:pt x="35111" y="20065"/>
                  <a:pt x="35331" y="20180"/>
                </a:cubicBezTo>
                <a:cubicBezTo>
                  <a:pt x="35146" y="20365"/>
                  <a:pt x="34996" y="20541"/>
                  <a:pt x="34812" y="20726"/>
                </a:cubicBezTo>
                <a:cubicBezTo>
                  <a:pt x="34706" y="20655"/>
                  <a:pt x="34591" y="20620"/>
                  <a:pt x="34486" y="20585"/>
                </a:cubicBezTo>
                <a:cubicBezTo>
                  <a:pt x="33931" y="20321"/>
                  <a:pt x="33420" y="20065"/>
                  <a:pt x="32945" y="19740"/>
                </a:cubicBezTo>
                <a:cubicBezTo>
                  <a:pt x="33086" y="19590"/>
                  <a:pt x="33271" y="19440"/>
                  <a:pt x="33420" y="19300"/>
                </a:cubicBezTo>
                <a:close/>
                <a:moveTo>
                  <a:pt x="35877" y="19590"/>
                </a:moveTo>
                <a:cubicBezTo>
                  <a:pt x="36537" y="19810"/>
                  <a:pt x="37197" y="20030"/>
                  <a:pt x="37858" y="20180"/>
                </a:cubicBezTo>
                <a:cubicBezTo>
                  <a:pt x="37708" y="20400"/>
                  <a:pt x="37567" y="20585"/>
                  <a:pt x="37417" y="20805"/>
                </a:cubicBezTo>
                <a:cubicBezTo>
                  <a:pt x="36722" y="20620"/>
                  <a:pt x="36062" y="20400"/>
                  <a:pt x="35401" y="20145"/>
                </a:cubicBezTo>
                <a:cubicBezTo>
                  <a:pt x="35586" y="19960"/>
                  <a:pt x="35727" y="19775"/>
                  <a:pt x="35877" y="19590"/>
                </a:cubicBezTo>
                <a:close/>
                <a:moveTo>
                  <a:pt x="63865" y="19740"/>
                </a:moveTo>
                <a:cubicBezTo>
                  <a:pt x="63979" y="19925"/>
                  <a:pt x="64120" y="20145"/>
                  <a:pt x="64270" y="20321"/>
                </a:cubicBezTo>
                <a:cubicBezTo>
                  <a:pt x="63724" y="20470"/>
                  <a:pt x="63169" y="20655"/>
                  <a:pt x="62658" y="20840"/>
                </a:cubicBezTo>
                <a:cubicBezTo>
                  <a:pt x="62544" y="20655"/>
                  <a:pt x="62438" y="20470"/>
                  <a:pt x="62359" y="20250"/>
                </a:cubicBezTo>
                <a:cubicBezTo>
                  <a:pt x="62843" y="20030"/>
                  <a:pt x="63319" y="19845"/>
                  <a:pt x="63865" y="19740"/>
                </a:cubicBezTo>
                <a:close/>
                <a:moveTo>
                  <a:pt x="51944" y="19520"/>
                </a:moveTo>
                <a:cubicBezTo>
                  <a:pt x="51944" y="19881"/>
                  <a:pt x="51909" y="20250"/>
                  <a:pt x="51909" y="20620"/>
                </a:cubicBezTo>
                <a:cubicBezTo>
                  <a:pt x="51099" y="20726"/>
                  <a:pt x="50298" y="20805"/>
                  <a:pt x="49488" y="20875"/>
                </a:cubicBezTo>
                <a:cubicBezTo>
                  <a:pt x="49523" y="20541"/>
                  <a:pt x="49558" y="20215"/>
                  <a:pt x="49593" y="19881"/>
                </a:cubicBezTo>
                <a:cubicBezTo>
                  <a:pt x="50403" y="19775"/>
                  <a:pt x="51178" y="19660"/>
                  <a:pt x="51944" y="19520"/>
                </a:cubicBezTo>
                <a:close/>
                <a:moveTo>
                  <a:pt x="72889" y="20065"/>
                </a:moveTo>
                <a:cubicBezTo>
                  <a:pt x="73734" y="20101"/>
                  <a:pt x="74544" y="20180"/>
                  <a:pt x="75310" y="20250"/>
                </a:cubicBezTo>
                <a:cubicBezTo>
                  <a:pt x="75530" y="20470"/>
                  <a:pt x="75785" y="20655"/>
                  <a:pt x="76049" y="20840"/>
                </a:cubicBezTo>
                <a:lnTo>
                  <a:pt x="76084" y="20875"/>
                </a:lnTo>
                <a:cubicBezTo>
                  <a:pt x="75275" y="20761"/>
                  <a:pt x="74465" y="20655"/>
                  <a:pt x="73628" y="20620"/>
                </a:cubicBezTo>
                <a:cubicBezTo>
                  <a:pt x="73364" y="20435"/>
                  <a:pt x="73109" y="20250"/>
                  <a:pt x="72889" y="20065"/>
                </a:cubicBezTo>
                <a:close/>
                <a:moveTo>
                  <a:pt x="2316" y="19044"/>
                </a:moveTo>
                <a:cubicBezTo>
                  <a:pt x="2607" y="19185"/>
                  <a:pt x="2897" y="19335"/>
                  <a:pt x="3232" y="19520"/>
                </a:cubicBezTo>
                <a:cubicBezTo>
                  <a:pt x="3593" y="19740"/>
                  <a:pt x="3998" y="19925"/>
                  <a:pt x="4367" y="20145"/>
                </a:cubicBezTo>
                <a:cubicBezTo>
                  <a:pt x="3927" y="20400"/>
                  <a:pt x="3452" y="20655"/>
                  <a:pt x="3012" y="20911"/>
                </a:cubicBezTo>
                <a:cubicBezTo>
                  <a:pt x="2607" y="20655"/>
                  <a:pt x="2202" y="20435"/>
                  <a:pt x="1832" y="20215"/>
                </a:cubicBezTo>
                <a:cubicBezTo>
                  <a:pt x="1541" y="20030"/>
                  <a:pt x="1251" y="19881"/>
                  <a:pt x="952" y="19740"/>
                </a:cubicBezTo>
                <a:cubicBezTo>
                  <a:pt x="1392" y="19520"/>
                  <a:pt x="1876" y="19264"/>
                  <a:pt x="2316" y="19044"/>
                </a:cubicBezTo>
                <a:close/>
                <a:moveTo>
                  <a:pt x="40499" y="20065"/>
                </a:moveTo>
                <a:cubicBezTo>
                  <a:pt x="40939" y="20145"/>
                  <a:pt x="41379" y="20215"/>
                  <a:pt x="41819" y="20215"/>
                </a:cubicBezTo>
                <a:cubicBezTo>
                  <a:pt x="42110" y="20250"/>
                  <a:pt x="42445" y="20286"/>
                  <a:pt x="42700" y="20286"/>
                </a:cubicBezTo>
                <a:cubicBezTo>
                  <a:pt x="42665" y="20365"/>
                  <a:pt x="42629" y="20470"/>
                  <a:pt x="42594" y="20541"/>
                </a:cubicBezTo>
                <a:cubicBezTo>
                  <a:pt x="42515" y="20655"/>
                  <a:pt x="42445" y="20805"/>
                  <a:pt x="42374" y="20911"/>
                </a:cubicBezTo>
                <a:cubicBezTo>
                  <a:pt x="41599" y="20840"/>
                  <a:pt x="40869" y="20726"/>
                  <a:pt x="40129" y="20620"/>
                </a:cubicBezTo>
                <a:cubicBezTo>
                  <a:pt x="40279" y="20435"/>
                  <a:pt x="40393" y="20250"/>
                  <a:pt x="40499" y="20065"/>
                </a:cubicBezTo>
                <a:close/>
                <a:moveTo>
                  <a:pt x="62033" y="19704"/>
                </a:moveTo>
                <a:cubicBezTo>
                  <a:pt x="62104" y="19881"/>
                  <a:pt x="62183" y="20065"/>
                  <a:pt x="62253" y="20250"/>
                </a:cubicBezTo>
                <a:cubicBezTo>
                  <a:pt x="61813" y="20435"/>
                  <a:pt x="61373" y="20691"/>
                  <a:pt x="60933" y="20911"/>
                </a:cubicBezTo>
                <a:cubicBezTo>
                  <a:pt x="60898" y="20761"/>
                  <a:pt x="60862" y="20585"/>
                  <a:pt x="60783" y="20400"/>
                </a:cubicBezTo>
                <a:cubicBezTo>
                  <a:pt x="61223" y="20145"/>
                  <a:pt x="61628" y="19925"/>
                  <a:pt x="62033" y="19704"/>
                </a:cubicBezTo>
                <a:close/>
                <a:moveTo>
                  <a:pt x="66066" y="20065"/>
                </a:moveTo>
                <a:cubicBezTo>
                  <a:pt x="66215" y="20215"/>
                  <a:pt x="66321" y="20321"/>
                  <a:pt x="66471" y="20435"/>
                </a:cubicBezTo>
                <a:cubicBezTo>
                  <a:pt x="66541" y="20506"/>
                  <a:pt x="66655" y="20585"/>
                  <a:pt x="66761" y="20655"/>
                </a:cubicBezTo>
                <a:cubicBezTo>
                  <a:pt x="66145" y="20726"/>
                  <a:pt x="65520" y="20805"/>
                  <a:pt x="64895" y="20946"/>
                </a:cubicBezTo>
                <a:cubicBezTo>
                  <a:pt x="64859" y="20911"/>
                  <a:pt x="64859" y="20875"/>
                  <a:pt x="64824" y="20875"/>
                </a:cubicBezTo>
                <a:cubicBezTo>
                  <a:pt x="64639" y="20691"/>
                  <a:pt x="64490" y="20541"/>
                  <a:pt x="64384" y="20365"/>
                </a:cubicBezTo>
                <a:cubicBezTo>
                  <a:pt x="64525" y="20321"/>
                  <a:pt x="64710" y="20286"/>
                  <a:pt x="64895" y="20250"/>
                </a:cubicBezTo>
                <a:cubicBezTo>
                  <a:pt x="65300" y="20180"/>
                  <a:pt x="65661" y="20145"/>
                  <a:pt x="66066" y="20065"/>
                </a:cubicBezTo>
                <a:close/>
                <a:moveTo>
                  <a:pt x="70943" y="20541"/>
                </a:moveTo>
                <a:cubicBezTo>
                  <a:pt x="71207" y="20691"/>
                  <a:pt x="71427" y="20840"/>
                  <a:pt x="71682" y="20981"/>
                </a:cubicBezTo>
                <a:cubicBezTo>
                  <a:pt x="71313" y="20963"/>
                  <a:pt x="70945" y="20955"/>
                  <a:pt x="70583" y="20955"/>
                </a:cubicBezTo>
                <a:cubicBezTo>
                  <a:pt x="70221" y="20955"/>
                  <a:pt x="69864" y="20963"/>
                  <a:pt x="69517" y="20981"/>
                </a:cubicBezTo>
                <a:cubicBezTo>
                  <a:pt x="69261" y="20840"/>
                  <a:pt x="69041" y="20726"/>
                  <a:pt x="68821" y="20585"/>
                </a:cubicBezTo>
                <a:cubicBezTo>
                  <a:pt x="69517" y="20541"/>
                  <a:pt x="70212" y="20541"/>
                  <a:pt x="70943" y="20541"/>
                </a:cubicBezTo>
                <a:close/>
                <a:moveTo>
                  <a:pt x="24247" y="18824"/>
                </a:moveTo>
                <a:cubicBezTo>
                  <a:pt x="24766" y="19115"/>
                  <a:pt x="25277" y="19405"/>
                  <a:pt x="25787" y="19704"/>
                </a:cubicBezTo>
                <a:cubicBezTo>
                  <a:pt x="25972" y="19810"/>
                  <a:pt x="26157" y="19925"/>
                  <a:pt x="26342" y="20030"/>
                </a:cubicBezTo>
                <a:cubicBezTo>
                  <a:pt x="26087" y="20365"/>
                  <a:pt x="25867" y="20691"/>
                  <a:pt x="25647" y="20981"/>
                </a:cubicBezTo>
                <a:cubicBezTo>
                  <a:pt x="25603" y="21025"/>
                  <a:pt x="25603" y="21060"/>
                  <a:pt x="25567" y="21060"/>
                </a:cubicBezTo>
                <a:cubicBezTo>
                  <a:pt x="25206" y="20875"/>
                  <a:pt x="24801" y="20691"/>
                  <a:pt x="24432" y="20506"/>
                </a:cubicBezTo>
                <a:cubicBezTo>
                  <a:pt x="24106" y="20365"/>
                  <a:pt x="23736" y="20180"/>
                  <a:pt x="23402" y="19995"/>
                </a:cubicBezTo>
                <a:cubicBezTo>
                  <a:pt x="23402" y="19960"/>
                  <a:pt x="23446" y="19960"/>
                  <a:pt x="23481" y="19925"/>
                </a:cubicBezTo>
                <a:cubicBezTo>
                  <a:pt x="23666" y="19660"/>
                  <a:pt x="23886" y="19335"/>
                  <a:pt x="24176" y="18965"/>
                </a:cubicBezTo>
                <a:cubicBezTo>
                  <a:pt x="24212" y="18930"/>
                  <a:pt x="24212" y="18895"/>
                  <a:pt x="24247" y="18824"/>
                </a:cubicBezTo>
                <a:close/>
                <a:moveTo>
                  <a:pt x="42770" y="20286"/>
                </a:moveTo>
                <a:cubicBezTo>
                  <a:pt x="43545" y="20321"/>
                  <a:pt x="44276" y="20321"/>
                  <a:pt x="44971" y="20321"/>
                </a:cubicBezTo>
                <a:cubicBezTo>
                  <a:pt x="44936" y="20435"/>
                  <a:pt x="44901" y="20506"/>
                  <a:pt x="44866" y="20620"/>
                </a:cubicBezTo>
                <a:cubicBezTo>
                  <a:pt x="44830" y="20761"/>
                  <a:pt x="44751" y="20911"/>
                  <a:pt x="44681" y="21060"/>
                </a:cubicBezTo>
                <a:cubicBezTo>
                  <a:pt x="43915" y="21060"/>
                  <a:pt x="43175" y="21025"/>
                  <a:pt x="42445" y="20911"/>
                </a:cubicBezTo>
                <a:cubicBezTo>
                  <a:pt x="42480" y="20805"/>
                  <a:pt x="42550" y="20691"/>
                  <a:pt x="42629" y="20585"/>
                </a:cubicBezTo>
                <a:cubicBezTo>
                  <a:pt x="42700" y="20470"/>
                  <a:pt x="42735" y="20400"/>
                  <a:pt x="42770" y="20286"/>
                </a:cubicBezTo>
                <a:close/>
                <a:moveTo>
                  <a:pt x="49558" y="19925"/>
                </a:moveTo>
                <a:lnTo>
                  <a:pt x="49558" y="19925"/>
                </a:lnTo>
                <a:cubicBezTo>
                  <a:pt x="49523" y="20250"/>
                  <a:pt x="49488" y="20541"/>
                  <a:pt x="49417" y="20875"/>
                </a:cubicBezTo>
                <a:cubicBezTo>
                  <a:pt x="49048" y="20911"/>
                  <a:pt x="48643" y="20946"/>
                  <a:pt x="48238" y="20981"/>
                </a:cubicBezTo>
                <a:cubicBezTo>
                  <a:pt x="47833" y="21025"/>
                  <a:pt x="47392" y="21025"/>
                  <a:pt x="46996" y="21060"/>
                </a:cubicBezTo>
                <a:cubicBezTo>
                  <a:pt x="47067" y="20761"/>
                  <a:pt x="47137" y="20470"/>
                  <a:pt x="47216" y="20215"/>
                </a:cubicBezTo>
                <a:cubicBezTo>
                  <a:pt x="47612" y="20180"/>
                  <a:pt x="48017" y="20101"/>
                  <a:pt x="48422" y="20065"/>
                </a:cubicBezTo>
                <a:cubicBezTo>
                  <a:pt x="48792" y="20030"/>
                  <a:pt x="49153" y="19960"/>
                  <a:pt x="49558" y="19925"/>
                </a:cubicBezTo>
                <a:close/>
                <a:moveTo>
                  <a:pt x="47137" y="20215"/>
                </a:moveTo>
                <a:lnTo>
                  <a:pt x="47137" y="20215"/>
                </a:lnTo>
                <a:cubicBezTo>
                  <a:pt x="47067" y="20470"/>
                  <a:pt x="46996" y="20761"/>
                  <a:pt x="46917" y="21060"/>
                </a:cubicBezTo>
                <a:cubicBezTo>
                  <a:pt x="46552" y="21078"/>
                  <a:pt x="46186" y="21087"/>
                  <a:pt x="45824" y="21087"/>
                </a:cubicBezTo>
                <a:cubicBezTo>
                  <a:pt x="45462" y="21087"/>
                  <a:pt x="45103" y="21078"/>
                  <a:pt x="44751" y="21060"/>
                </a:cubicBezTo>
                <a:cubicBezTo>
                  <a:pt x="44830" y="20911"/>
                  <a:pt x="44866" y="20805"/>
                  <a:pt x="44936" y="20620"/>
                </a:cubicBezTo>
                <a:cubicBezTo>
                  <a:pt x="44971" y="20541"/>
                  <a:pt x="45015" y="20435"/>
                  <a:pt x="45051" y="20321"/>
                </a:cubicBezTo>
                <a:cubicBezTo>
                  <a:pt x="45746" y="20286"/>
                  <a:pt x="46442" y="20250"/>
                  <a:pt x="47137" y="20215"/>
                </a:cubicBezTo>
                <a:close/>
                <a:moveTo>
                  <a:pt x="68707" y="20585"/>
                </a:moveTo>
                <a:cubicBezTo>
                  <a:pt x="68927" y="20726"/>
                  <a:pt x="69147" y="20840"/>
                  <a:pt x="69402" y="20981"/>
                </a:cubicBezTo>
                <a:cubicBezTo>
                  <a:pt x="68742" y="21025"/>
                  <a:pt x="68082" y="21060"/>
                  <a:pt x="67465" y="21096"/>
                </a:cubicBezTo>
                <a:cubicBezTo>
                  <a:pt x="67281" y="20981"/>
                  <a:pt x="67096" y="20840"/>
                  <a:pt x="66911" y="20691"/>
                </a:cubicBezTo>
                <a:cubicBezTo>
                  <a:pt x="67501" y="20655"/>
                  <a:pt x="68082" y="20620"/>
                  <a:pt x="68707" y="20585"/>
                </a:cubicBezTo>
                <a:close/>
                <a:moveTo>
                  <a:pt x="83268" y="19370"/>
                </a:moveTo>
                <a:lnTo>
                  <a:pt x="83268" y="19370"/>
                </a:lnTo>
                <a:cubicBezTo>
                  <a:pt x="83858" y="19625"/>
                  <a:pt x="84483" y="19845"/>
                  <a:pt x="85179" y="20065"/>
                </a:cubicBezTo>
                <a:cubicBezTo>
                  <a:pt x="85364" y="20286"/>
                  <a:pt x="85549" y="20506"/>
                  <a:pt x="85769" y="20691"/>
                </a:cubicBezTo>
                <a:cubicBezTo>
                  <a:pt x="85910" y="20840"/>
                  <a:pt x="86024" y="20946"/>
                  <a:pt x="86174" y="21096"/>
                </a:cubicBezTo>
                <a:cubicBezTo>
                  <a:pt x="85434" y="20875"/>
                  <a:pt x="84774" y="20620"/>
                  <a:pt x="84149" y="20365"/>
                </a:cubicBezTo>
                <a:cubicBezTo>
                  <a:pt x="83929" y="20145"/>
                  <a:pt x="83753" y="19925"/>
                  <a:pt x="83533" y="19704"/>
                </a:cubicBezTo>
                <a:cubicBezTo>
                  <a:pt x="83453" y="19590"/>
                  <a:pt x="83348" y="19484"/>
                  <a:pt x="83268" y="19370"/>
                </a:cubicBezTo>
                <a:close/>
                <a:moveTo>
                  <a:pt x="59137" y="19405"/>
                </a:moveTo>
                <a:cubicBezTo>
                  <a:pt x="59207" y="19775"/>
                  <a:pt x="59242" y="20101"/>
                  <a:pt x="59278" y="20470"/>
                </a:cubicBezTo>
                <a:cubicBezTo>
                  <a:pt x="58882" y="20726"/>
                  <a:pt x="58477" y="20946"/>
                  <a:pt x="58036" y="21131"/>
                </a:cubicBezTo>
                <a:cubicBezTo>
                  <a:pt x="58036" y="20805"/>
                  <a:pt x="58001" y="20470"/>
                  <a:pt x="57957" y="20101"/>
                </a:cubicBezTo>
                <a:cubicBezTo>
                  <a:pt x="58362" y="19881"/>
                  <a:pt x="58767" y="19660"/>
                  <a:pt x="59137" y="19405"/>
                </a:cubicBezTo>
                <a:close/>
                <a:moveTo>
                  <a:pt x="71207" y="20541"/>
                </a:moveTo>
                <a:cubicBezTo>
                  <a:pt x="72043" y="20585"/>
                  <a:pt x="72853" y="20620"/>
                  <a:pt x="73628" y="20655"/>
                </a:cubicBezTo>
                <a:cubicBezTo>
                  <a:pt x="73628" y="20691"/>
                  <a:pt x="73663" y="20691"/>
                  <a:pt x="73663" y="20691"/>
                </a:cubicBezTo>
                <a:cubicBezTo>
                  <a:pt x="73883" y="20840"/>
                  <a:pt x="74139" y="20981"/>
                  <a:pt x="74359" y="21131"/>
                </a:cubicBezTo>
                <a:cubicBezTo>
                  <a:pt x="73919" y="21096"/>
                  <a:pt x="73443" y="21060"/>
                  <a:pt x="72968" y="21025"/>
                </a:cubicBezTo>
                <a:cubicBezTo>
                  <a:pt x="72563" y="20981"/>
                  <a:pt x="72193" y="20981"/>
                  <a:pt x="71823" y="20981"/>
                </a:cubicBezTo>
                <a:cubicBezTo>
                  <a:pt x="71568" y="20840"/>
                  <a:pt x="71313" y="20691"/>
                  <a:pt x="71057" y="20541"/>
                </a:cubicBezTo>
                <a:close/>
                <a:moveTo>
                  <a:pt x="12696" y="19300"/>
                </a:moveTo>
                <a:cubicBezTo>
                  <a:pt x="13356" y="19520"/>
                  <a:pt x="13981" y="19775"/>
                  <a:pt x="14598" y="19995"/>
                </a:cubicBezTo>
                <a:cubicBezTo>
                  <a:pt x="14237" y="20400"/>
                  <a:pt x="13867" y="20761"/>
                  <a:pt x="13462" y="21166"/>
                </a:cubicBezTo>
                <a:cubicBezTo>
                  <a:pt x="12837" y="20911"/>
                  <a:pt x="12221" y="20620"/>
                  <a:pt x="11595" y="20321"/>
                </a:cubicBezTo>
                <a:cubicBezTo>
                  <a:pt x="11956" y="19995"/>
                  <a:pt x="12326" y="19625"/>
                  <a:pt x="12696" y="19300"/>
                </a:cubicBezTo>
                <a:close/>
                <a:moveTo>
                  <a:pt x="60598" y="19704"/>
                </a:moveTo>
                <a:cubicBezTo>
                  <a:pt x="60642" y="19925"/>
                  <a:pt x="60678" y="20145"/>
                  <a:pt x="60748" y="20365"/>
                </a:cubicBezTo>
                <a:cubicBezTo>
                  <a:pt x="60598" y="20435"/>
                  <a:pt x="60493" y="20506"/>
                  <a:pt x="60378" y="20585"/>
                </a:cubicBezTo>
                <a:cubicBezTo>
                  <a:pt x="60202" y="20726"/>
                  <a:pt x="59982" y="20840"/>
                  <a:pt x="59797" y="20946"/>
                </a:cubicBezTo>
                <a:cubicBezTo>
                  <a:pt x="59647" y="21025"/>
                  <a:pt x="59542" y="21096"/>
                  <a:pt x="59392" y="21166"/>
                </a:cubicBezTo>
                <a:cubicBezTo>
                  <a:pt x="59392" y="20946"/>
                  <a:pt x="59357" y="20726"/>
                  <a:pt x="59357" y="20506"/>
                </a:cubicBezTo>
                <a:cubicBezTo>
                  <a:pt x="59498" y="20400"/>
                  <a:pt x="59683" y="20286"/>
                  <a:pt x="59868" y="20180"/>
                </a:cubicBezTo>
                <a:cubicBezTo>
                  <a:pt x="60088" y="19995"/>
                  <a:pt x="60343" y="19845"/>
                  <a:pt x="60598" y="19704"/>
                </a:cubicBezTo>
                <a:close/>
                <a:moveTo>
                  <a:pt x="27223" y="18859"/>
                </a:moveTo>
                <a:cubicBezTo>
                  <a:pt x="27918" y="19335"/>
                  <a:pt x="28614" y="19810"/>
                  <a:pt x="29344" y="20250"/>
                </a:cubicBezTo>
                <a:cubicBezTo>
                  <a:pt x="29203" y="20435"/>
                  <a:pt x="29054" y="20620"/>
                  <a:pt x="28904" y="20840"/>
                </a:cubicBezTo>
                <a:cubicBezTo>
                  <a:pt x="28798" y="20946"/>
                  <a:pt x="28728" y="21096"/>
                  <a:pt x="28614" y="21201"/>
                </a:cubicBezTo>
                <a:cubicBezTo>
                  <a:pt x="27883" y="20840"/>
                  <a:pt x="27143" y="20435"/>
                  <a:pt x="26413" y="19995"/>
                </a:cubicBezTo>
                <a:cubicBezTo>
                  <a:pt x="26668" y="19625"/>
                  <a:pt x="26967" y="19264"/>
                  <a:pt x="27223" y="18859"/>
                </a:cubicBezTo>
                <a:close/>
                <a:moveTo>
                  <a:pt x="5979" y="19264"/>
                </a:moveTo>
                <a:lnTo>
                  <a:pt x="7959" y="20250"/>
                </a:lnTo>
                <a:cubicBezTo>
                  <a:pt x="7484" y="20585"/>
                  <a:pt x="6973" y="20911"/>
                  <a:pt x="6498" y="21245"/>
                </a:cubicBezTo>
                <a:cubicBezTo>
                  <a:pt x="6058" y="20981"/>
                  <a:pt x="5618" y="20761"/>
                  <a:pt x="5177" y="20506"/>
                </a:cubicBezTo>
                <a:cubicBezTo>
                  <a:pt x="4957" y="20400"/>
                  <a:pt x="4693" y="20250"/>
                  <a:pt x="4473" y="20145"/>
                </a:cubicBezTo>
                <a:cubicBezTo>
                  <a:pt x="4993" y="19845"/>
                  <a:pt x="5503" y="19555"/>
                  <a:pt x="5979" y="19264"/>
                </a:cubicBezTo>
                <a:close/>
                <a:moveTo>
                  <a:pt x="21095" y="19000"/>
                </a:moveTo>
                <a:cubicBezTo>
                  <a:pt x="21861" y="19335"/>
                  <a:pt x="22565" y="19660"/>
                  <a:pt x="23296" y="20030"/>
                </a:cubicBezTo>
                <a:cubicBezTo>
                  <a:pt x="22961" y="20435"/>
                  <a:pt x="22671" y="20840"/>
                  <a:pt x="22345" y="21245"/>
                </a:cubicBezTo>
                <a:cubicBezTo>
                  <a:pt x="22301" y="21201"/>
                  <a:pt x="22266" y="21201"/>
                  <a:pt x="22231" y="21166"/>
                </a:cubicBezTo>
                <a:cubicBezTo>
                  <a:pt x="21500" y="20875"/>
                  <a:pt x="20804" y="20585"/>
                  <a:pt x="20100" y="20286"/>
                </a:cubicBezTo>
                <a:cubicBezTo>
                  <a:pt x="20435" y="19845"/>
                  <a:pt x="20760" y="19440"/>
                  <a:pt x="21095" y="19000"/>
                </a:cubicBezTo>
                <a:close/>
                <a:moveTo>
                  <a:pt x="77106" y="19845"/>
                </a:moveTo>
                <a:cubicBezTo>
                  <a:pt x="77220" y="19845"/>
                  <a:pt x="77326" y="19881"/>
                  <a:pt x="77440" y="19881"/>
                </a:cubicBezTo>
                <a:cubicBezTo>
                  <a:pt x="78101" y="20030"/>
                  <a:pt x="78761" y="20215"/>
                  <a:pt x="79386" y="20435"/>
                </a:cubicBezTo>
                <a:cubicBezTo>
                  <a:pt x="79641" y="20691"/>
                  <a:pt x="79897" y="20946"/>
                  <a:pt x="80152" y="21245"/>
                </a:cubicBezTo>
                <a:cubicBezTo>
                  <a:pt x="79676" y="21060"/>
                  <a:pt x="79201" y="20911"/>
                  <a:pt x="78726" y="20805"/>
                </a:cubicBezTo>
                <a:cubicBezTo>
                  <a:pt x="78470" y="20726"/>
                  <a:pt x="78171" y="20655"/>
                  <a:pt x="77880" y="20620"/>
                </a:cubicBezTo>
                <a:cubicBezTo>
                  <a:pt x="77625" y="20365"/>
                  <a:pt x="77370" y="20101"/>
                  <a:pt x="77106" y="19845"/>
                </a:cubicBezTo>
                <a:close/>
                <a:moveTo>
                  <a:pt x="78726" y="19520"/>
                </a:moveTo>
                <a:cubicBezTo>
                  <a:pt x="79456" y="19775"/>
                  <a:pt x="80117" y="20065"/>
                  <a:pt x="80812" y="20365"/>
                </a:cubicBezTo>
                <a:cubicBezTo>
                  <a:pt x="81068" y="20691"/>
                  <a:pt x="81332" y="20981"/>
                  <a:pt x="81587" y="21245"/>
                </a:cubicBezTo>
                <a:cubicBezTo>
                  <a:pt x="80891" y="20911"/>
                  <a:pt x="80152" y="20620"/>
                  <a:pt x="79421" y="20365"/>
                </a:cubicBezTo>
                <a:cubicBezTo>
                  <a:pt x="79166" y="20101"/>
                  <a:pt x="78946" y="19810"/>
                  <a:pt x="78726" y="19520"/>
                </a:cubicBezTo>
                <a:close/>
                <a:moveTo>
                  <a:pt x="30189" y="19264"/>
                </a:moveTo>
                <a:cubicBezTo>
                  <a:pt x="30815" y="19704"/>
                  <a:pt x="31440" y="20145"/>
                  <a:pt x="32135" y="20506"/>
                </a:cubicBezTo>
                <a:cubicBezTo>
                  <a:pt x="31880" y="20761"/>
                  <a:pt x="31660" y="21060"/>
                  <a:pt x="31404" y="21316"/>
                </a:cubicBezTo>
                <a:cubicBezTo>
                  <a:pt x="30744" y="20981"/>
                  <a:pt x="30084" y="20620"/>
                  <a:pt x="29423" y="20215"/>
                </a:cubicBezTo>
                <a:cubicBezTo>
                  <a:pt x="29679" y="19881"/>
                  <a:pt x="29934" y="19590"/>
                  <a:pt x="30189" y="19264"/>
                </a:cubicBezTo>
                <a:close/>
                <a:moveTo>
                  <a:pt x="37928" y="20215"/>
                </a:moveTo>
                <a:cubicBezTo>
                  <a:pt x="38632" y="20365"/>
                  <a:pt x="39328" y="20541"/>
                  <a:pt x="40023" y="20655"/>
                </a:cubicBezTo>
                <a:cubicBezTo>
                  <a:pt x="39874" y="20875"/>
                  <a:pt x="39733" y="21096"/>
                  <a:pt x="39583" y="21316"/>
                </a:cubicBezTo>
                <a:cubicBezTo>
                  <a:pt x="38853" y="21166"/>
                  <a:pt x="38148" y="21025"/>
                  <a:pt x="37453" y="20805"/>
                </a:cubicBezTo>
                <a:cubicBezTo>
                  <a:pt x="37602" y="20620"/>
                  <a:pt x="37787" y="20400"/>
                  <a:pt x="37928" y="20215"/>
                </a:cubicBezTo>
                <a:close/>
                <a:moveTo>
                  <a:pt x="75424" y="20286"/>
                </a:moveTo>
                <a:cubicBezTo>
                  <a:pt x="76269" y="20365"/>
                  <a:pt x="77071" y="20506"/>
                  <a:pt x="77845" y="20655"/>
                </a:cubicBezTo>
                <a:cubicBezTo>
                  <a:pt x="78101" y="20911"/>
                  <a:pt x="78356" y="21131"/>
                  <a:pt x="78646" y="21316"/>
                </a:cubicBezTo>
                <a:cubicBezTo>
                  <a:pt x="77845" y="21131"/>
                  <a:pt x="77035" y="20981"/>
                  <a:pt x="76190" y="20875"/>
                </a:cubicBezTo>
                <a:cubicBezTo>
                  <a:pt x="76155" y="20840"/>
                  <a:pt x="76120" y="20840"/>
                  <a:pt x="76084" y="20805"/>
                </a:cubicBezTo>
                <a:cubicBezTo>
                  <a:pt x="75864" y="20620"/>
                  <a:pt x="75644" y="20470"/>
                  <a:pt x="75424" y="20286"/>
                </a:cubicBezTo>
                <a:close/>
                <a:moveTo>
                  <a:pt x="82247" y="19484"/>
                </a:moveTo>
                <a:lnTo>
                  <a:pt x="82247" y="19484"/>
                </a:lnTo>
                <a:cubicBezTo>
                  <a:pt x="82828" y="19810"/>
                  <a:pt x="83453" y="20101"/>
                  <a:pt x="84114" y="20400"/>
                </a:cubicBezTo>
                <a:cubicBezTo>
                  <a:pt x="84413" y="20726"/>
                  <a:pt x="84704" y="21025"/>
                  <a:pt x="84994" y="21316"/>
                </a:cubicBezTo>
                <a:cubicBezTo>
                  <a:pt x="84299" y="21025"/>
                  <a:pt x="83638" y="20726"/>
                  <a:pt x="83013" y="20365"/>
                </a:cubicBezTo>
                <a:cubicBezTo>
                  <a:pt x="82758" y="20065"/>
                  <a:pt x="82503" y="19810"/>
                  <a:pt x="82247" y="19484"/>
                </a:cubicBezTo>
                <a:close/>
                <a:moveTo>
                  <a:pt x="56240" y="19555"/>
                </a:moveTo>
                <a:lnTo>
                  <a:pt x="56240" y="19625"/>
                </a:lnTo>
                <a:cubicBezTo>
                  <a:pt x="56276" y="19995"/>
                  <a:pt x="56346" y="20365"/>
                  <a:pt x="56381" y="20726"/>
                </a:cubicBezTo>
                <a:cubicBezTo>
                  <a:pt x="55650" y="20981"/>
                  <a:pt x="54876" y="21166"/>
                  <a:pt x="54145" y="21351"/>
                </a:cubicBezTo>
                <a:cubicBezTo>
                  <a:pt x="54110" y="20981"/>
                  <a:pt x="54110" y="20620"/>
                  <a:pt x="54075" y="20250"/>
                </a:cubicBezTo>
                <a:cubicBezTo>
                  <a:pt x="54805" y="20065"/>
                  <a:pt x="55536" y="19845"/>
                  <a:pt x="56240" y="19555"/>
                </a:cubicBezTo>
                <a:close/>
                <a:moveTo>
                  <a:pt x="80081" y="19370"/>
                </a:moveTo>
                <a:lnTo>
                  <a:pt x="80081" y="19370"/>
                </a:lnTo>
                <a:cubicBezTo>
                  <a:pt x="80742" y="19704"/>
                  <a:pt x="81367" y="20065"/>
                  <a:pt x="82027" y="20435"/>
                </a:cubicBezTo>
                <a:cubicBezTo>
                  <a:pt x="82282" y="20726"/>
                  <a:pt x="82573" y="21060"/>
                  <a:pt x="82828" y="21351"/>
                </a:cubicBezTo>
                <a:cubicBezTo>
                  <a:pt x="82168" y="20981"/>
                  <a:pt x="81552" y="20655"/>
                  <a:pt x="80891" y="20321"/>
                </a:cubicBezTo>
                <a:cubicBezTo>
                  <a:pt x="80592" y="20030"/>
                  <a:pt x="80337" y="19704"/>
                  <a:pt x="80081" y="19370"/>
                </a:cubicBezTo>
                <a:close/>
                <a:moveTo>
                  <a:pt x="64305" y="20365"/>
                </a:moveTo>
                <a:cubicBezTo>
                  <a:pt x="64454" y="20541"/>
                  <a:pt x="64604" y="20726"/>
                  <a:pt x="64780" y="20911"/>
                </a:cubicBezTo>
                <a:lnTo>
                  <a:pt x="64824" y="20946"/>
                </a:lnTo>
                <a:cubicBezTo>
                  <a:pt x="64234" y="21060"/>
                  <a:pt x="63609" y="21201"/>
                  <a:pt x="62984" y="21386"/>
                </a:cubicBezTo>
                <a:cubicBezTo>
                  <a:pt x="62949" y="21316"/>
                  <a:pt x="62914" y="21280"/>
                  <a:pt x="62914" y="21245"/>
                </a:cubicBezTo>
                <a:cubicBezTo>
                  <a:pt x="62843" y="21131"/>
                  <a:pt x="62764" y="21025"/>
                  <a:pt x="62694" y="20911"/>
                </a:cubicBezTo>
                <a:cubicBezTo>
                  <a:pt x="63204" y="20691"/>
                  <a:pt x="63724" y="20506"/>
                  <a:pt x="64305" y="20365"/>
                </a:cubicBezTo>
                <a:close/>
                <a:moveTo>
                  <a:pt x="66805" y="20691"/>
                </a:moveTo>
                <a:cubicBezTo>
                  <a:pt x="67025" y="20840"/>
                  <a:pt x="67201" y="20981"/>
                  <a:pt x="67386" y="21131"/>
                </a:cubicBezTo>
                <a:cubicBezTo>
                  <a:pt x="66691" y="21166"/>
                  <a:pt x="66030" y="21280"/>
                  <a:pt x="65370" y="21386"/>
                </a:cubicBezTo>
                <a:cubicBezTo>
                  <a:pt x="65220" y="21245"/>
                  <a:pt x="65080" y="21131"/>
                  <a:pt x="64930" y="20981"/>
                </a:cubicBezTo>
                <a:cubicBezTo>
                  <a:pt x="65555" y="20875"/>
                  <a:pt x="66180" y="20761"/>
                  <a:pt x="66805" y="20691"/>
                </a:cubicBezTo>
                <a:close/>
                <a:moveTo>
                  <a:pt x="9394" y="19335"/>
                </a:moveTo>
                <a:cubicBezTo>
                  <a:pt x="9615" y="19440"/>
                  <a:pt x="9870" y="19555"/>
                  <a:pt x="10090" y="19660"/>
                </a:cubicBezTo>
                <a:cubicBezTo>
                  <a:pt x="10565" y="19881"/>
                  <a:pt x="11041" y="20101"/>
                  <a:pt x="11516" y="20321"/>
                </a:cubicBezTo>
                <a:cubicBezTo>
                  <a:pt x="11120" y="20691"/>
                  <a:pt x="10715" y="21060"/>
                  <a:pt x="10275" y="21421"/>
                </a:cubicBezTo>
                <a:cubicBezTo>
                  <a:pt x="9685" y="21096"/>
                  <a:pt x="9095" y="20805"/>
                  <a:pt x="8514" y="20506"/>
                </a:cubicBezTo>
                <a:cubicBezTo>
                  <a:pt x="8364" y="20435"/>
                  <a:pt x="8215" y="20321"/>
                  <a:pt x="8074" y="20250"/>
                </a:cubicBezTo>
                <a:cubicBezTo>
                  <a:pt x="8514" y="19960"/>
                  <a:pt x="8954" y="19625"/>
                  <a:pt x="9394" y="19335"/>
                </a:cubicBezTo>
                <a:close/>
                <a:moveTo>
                  <a:pt x="32910" y="19810"/>
                </a:moveTo>
                <a:cubicBezTo>
                  <a:pt x="33385" y="20101"/>
                  <a:pt x="33896" y="20400"/>
                  <a:pt x="34451" y="20620"/>
                </a:cubicBezTo>
                <a:cubicBezTo>
                  <a:pt x="34556" y="20655"/>
                  <a:pt x="34671" y="20726"/>
                  <a:pt x="34776" y="20761"/>
                </a:cubicBezTo>
                <a:cubicBezTo>
                  <a:pt x="34591" y="20981"/>
                  <a:pt x="34407" y="21201"/>
                  <a:pt x="34186" y="21421"/>
                </a:cubicBezTo>
                <a:cubicBezTo>
                  <a:pt x="34010" y="21351"/>
                  <a:pt x="33790" y="21280"/>
                  <a:pt x="33605" y="21201"/>
                </a:cubicBezTo>
                <a:cubicBezTo>
                  <a:pt x="33130" y="20981"/>
                  <a:pt x="32646" y="20761"/>
                  <a:pt x="32206" y="20506"/>
                </a:cubicBezTo>
                <a:cubicBezTo>
                  <a:pt x="32426" y="20250"/>
                  <a:pt x="32646" y="20030"/>
                  <a:pt x="32910" y="19810"/>
                </a:cubicBezTo>
                <a:close/>
                <a:moveTo>
                  <a:pt x="71788" y="21025"/>
                </a:moveTo>
                <a:cubicBezTo>
                  <a:pt x="72043" y="21166"/>
                  <a:pt x="72308" y="21280"/>
                  <a:pt x="72563" y="21421"/>
                </a:cubicBezTo>
                <a:cubicBezTo>
                  <a:pt x="71788" y="21386"/>
                  <a:pt x="71057" y="21386"/>
                  <a:pt x="70283" y="21386"/>
                </a:cubicBezTo>
                <a:cubicBezTo>
                  <a:pt x="70212" y="21351"/>
                  <a:pt x="70142" y="21316"/>
                  <a:pt x="70027" y="21245"/>
                </a:cubicBezTo>
                <a:cubicBezTo>
                  <a:pt x="69922" y="21166"/>
                  <a:pt x="69772" y="21096"/>
                  <a:pt x="69622" y="21025"/>
                </a:cubicBezTo>
                <a:close/>
                <a:moveTo>
                  <a:pt x="81252" y="19405"/>
                </a:moveTo>
                <a:lnTo>
                  <a:pt x="81252" y="19405"/>
                </a:lnTo>
                <a:cubicBezTo>
                  <a:pt x="81367" y="19484"/>
                  <a:pt x="81472" y="19555"/>
                  <a:pt x="81622" y="19625"/>
                </a:cubicBezTo>
                <a:cubicBezTo>
                  <a:pt x="81728" y="19704"/>
                  <a:pt x="81877" y="19775"/>
                  <a:pt x="82027" y="19881"/>
                </a:cubicBezTo>
                <a:cubicBezTo>
                  <a:pt x="82318" y="20065"/>
                  <a:pt x="82652" y="20250"/>
                  <a:pt x="82978" y="20435"/>
                </a:cubicBezTo>
                <a:cubicBezTo>
                  <a:pt x="83268" y="20761"/>
                  <a:pt x="83603" y="21096"/>
                  <a:pt x="83894" y="21421"/>
                </a:cubicBezTo>
                <a:cubicBezTo>
                  <a:pt x="83753" y="21316"/>
                  <a:pt x="83568" y="21245"/>
                  <a:pt x="83383" y="21131"/>
                </a:cubicBezTo>
                <a:cubicBezTo>
                  <a:pt x="83198" y="21025"/>
                  <a:pt x="83013" y="20911"/>
                  <a:pt x="82828" y="20805"/>
                </a:cubicBezTo>
                <a:cubicBezTo>
                  <a:pt x="82573" y="20655"/>
                  <a:pt x="82318" y="20506"/>
                  <a:pt x="82062" y="20365"/>
                </a:cubicBezTo>
                <a:cubicBezTo>
                  <a:pt x="81772" y="20065"/>
                  <a:pt x="81508" y="19740"/>
                  <a:pt x="81252" y="19405"/>
                </a:cubicBezTo>
                <a:close/>
                <a:moveTo>
                  <a:pt x="35366" y="20180"/>
                </a:moveTo>
                <a:cubicBezTo>
                  <a:pt x="36026" y="20435"/>
                  <a:pt x="36687" y="20655"/>
                  <a:pt x="37347" y="20840"/>
                </a:cubicBezTo>
                <a:cubicBezTo>
                  <a:pt x="37197" y="21060"/>
                  <a:pt x="37048" y="21245"/>
                  <a:pt x="36907" y="21465"/>
                </a:cubicBezTo>
                <a:cubicBezTo>
                  <a:pt x="36211" y="21245"/>
                  <a:pt x="35551" y="21025"/>
                  <a:pt x="34891" y="20726"/>
                </a:cubicBezTo>
                <a:cubicBezTo>
                  <a:pt x="35032" y="20541"/>
                  <a:pt x="35217" y="20365"/>
                  <a:pt x="35366" y="20180"/>
                </a:cubicBezTo>
                <a:close/>
                <a:moveTo>
                  <a:pt x="73734" y="20691"/>
                </a:moveTo>
                <a:cubicBezTo>
                  <a:pt x="74579" y="20726"/>
                  <a:pt x="75389" y="20840"/>
                  <a:pt x="76155" y="20946"/>
                </a:cubicBezTo>
                <a:cubicBezTo>
                  <a:pt x="76410" y="21096"/>
                  <a:pt x="76710" y="21280"/>
                  <a:pt x="76965" y="21465"/>
                </a:cubicBezTo>
                <a:cubicBezTo>
                  <a:pt x="76155" y="21316"/>
                  <a:pt x="75345" y="21201"/>
                  <a:pt x="74509" y="21131"/>
                </a:cubicBezTo>
                <a:cubicBezTo>
                  <a:pt x="74244" y="20981"/>
                  <a:pt x="73989" y="20840"/>
                  <a:pt x="73734" y="20691"/>
                </a:cubicBezTo>
                <a:close/>
                <a:moveTo>
                  <a:pt x="62289" y="20286"/>
                </a:moveTo>
                <a:cubicBezTo>
                  <a:pt x="62403" y="20470"/>
                  <a:pt x="62474" y="20691"/>
                  <a:pt x="62579" y="20875"/>
                </a:cubicBezTo>
                <a:cubicBezTo>
                  <a:pt x="62104" y="21096"/>
                  <a:pt x="61593" y="21316"/>
                  <a:pt x="61083" y="21536"/>
                </a:cubicBezTo>
                <a:cubicBezTo>
                  <a:pt x="61039" y="21351"/>
                  <a:pt x="60968" y="21166"/>
                  <a:pt x="60933" y="20981"/>
                </a:cubicBezTo>
                <a:cubicBezTo>
                  <a:pt x="61373" y="20726"/>
                  <a:pt x="61848" y="20506"/>
                  <a:pt x="62289" y="20286"/>
                </a:cubicBezTo>
                <a:close/>
                <a:moveTo>
                  <a:pt x="69517" y="21025"/>
                </a:moveTo>
                <a:cubicBezTo>
                  <a:pt x="69666" y="21131"/>
                  <a:pt x="69842" y="21201"/>
                  <a:pt x="70027" y="21316"/>
                </a:cubicBezTo>
                <a:cubicBezTo>
                  <a:pt x="70063" y="21351"/>
                  <a:pt x="70142" y="21351"/>
                  <a:pt x="70177" y="21386"/>
                </a:cubicBezTo>
                <a:cubicBezTo>
                  <a:pt x="69481" y="21421"/>
                  <a:pt x="68786" y="21465"/>
                  <a:pt x="68082" y="21536"/>
                </a:cubicBezTo>
                <a:cubicBezTo>
                  <a:pt x="68011" y="21500"/>
                  <a:pt x="67976" y="21465"/>
                  <a:pt x="67941" y="21421"/>
                </a:cubicBezTo>
                <a:cubicBezTo>
                  <a:pt x="67791" y="21351"/>
                  <a:pt x="67685" y="21245"/>
                  <a:pt x="67536" y="21166"/>
                </a:cubicBezTo>
                <a:cubicBezTo>
                  <a:pt x="68161" y="21096"/>
                  <a:pt x="68821" y="21060"/>
                  <a:pt x="69517" y="21025"/>
                </a:cubicBezTo>
                <a:close/>
                <a:moveTo>
                  <a:pt x="17864" y="19484"/>
                </a:moveTo>
                <a:cubicBezTo>
                  <a:pt x="18559" y="19740"/>
                  <a:pt x="19299" y="19995"/>
                  <a:pt x="19994" y="20286"/>
                </a:cubicBezTo>
                <a:cubicBezTo>
                  <a:pt x="19845" y="20470"/>
                  <a:pt x="19739" y="20655"/>
                  <a:pt x="19589" y="20805"/>
                </a:cubicBezTo>
                <a:cubicBezTo>
                  <a:pt x="19405" y="21060"/>
                  <a:pt x="19220" y="21280"/>
                  <a:pt x="19044" y="21536"/>
                </a:cubicBezTo>
                <a:cubicBezTo>
                  <a:pt x="19000" y="21536"/>
                  <a:pt x="19000" y="21536"/>
                  <a:pt x="19000" y="21571"/>
                </a:cubicBezTo>
                <a:cubicBezTo>
                  <a:pt x="18269" y="21280"/>
                  <a:pt x="17538" y="21025"/>
                  <a:pt x="16843" y="20726"/>
                </a:cubicBezTo>
                <a:cubicBezTo>
                  <a:pt x="16948" y="20585"/>
                  <a:pt x="17098" y="20400"/>
                  <a:pt x="17239" y="20250"/>
                </a:cubicBezTo>
                <a:cubicBezTo>
                  <a:pt x="17459" y="19995"/>
                  <a:pt x="17644" y="19740"/>
                  <a:pt x="17864" y="19484"/>
                </a:cubicBezTo>
                <a:close/>
                <a:moveTo>
                  <a:pt x="71938" y="21025"/>
                </a:moveTo>
                <a:lnTo>
                  <a:pt x="71938" y="21025"/>
                </a:lnTo>
                <a:cubicBezTo>
                  <a:pt x="72264" y="21060"/>
                  <a:pt x="72598" y="21060"/>
                  <a:pt x="72968" y="21096"/>
                </a:cubicBezTo>
                <a:cubicBezTo>
                  <a:pt x="73478" y="21096"/>
                  <a:pt x="73989" y="21131"/>
                  <a:pt x="74509" y="21201"/>
                </a:cubicBezTo>
                <a:cubicBezTo>
                  <a:pt x="74729" y="21316"/>
                  <a:pt x="74984" y="21465"/>
                  <a:pt x="75204" y="21606"/>
                </a:cubicBezTo>
                <a:cubicBezTo>
                  <a:pt x="75239" y="21606"/>
                  <a:pt x="75275" y="21606"/>
                  <a:pt x="75275" y="21641"/>
                </a:cubicBezTo>
                <a:cubicBezTo>
                  <a:pt x="74649" y="21571"/>
                  <a:pt x="74024" y="21500"/>
                  <a:pt x="73408" y="21465"/>
                </a:cubicBezTo>
                <a:cubicBezTo>
                  <a:pt x="73144" y="21465"/>
                  <a:pt x="72924" y="21421"/>
                  <a:pt x="72669" y="21421"/>
                </a:cubicBezTo>
                <a:lnTo>
                  <a:pt x="72633" y="21386"/>
                </a:lnTo>
                <a:cubicBezTo>
                  <a:pt x="72378" y="21280"/>
                  <a:pt x="72158" y="21166"/>
                  <a:pt x="71938" y="21025"/>
                </a:cubicBezTo>
                <a:close/>
                <a:moveTo>
                  <a:pt x="40094" y="20655"/>
                </a:moveTo>
                <a:cubicBezTo>
                  <a:pt x="40833" y="20805"/>
                  <a:pt x="41564" y="20911"/>
                  <a:pt x="42330" y="20981"/>
                </a:cubicBezTo>
                <a:cubicBezTo>
                  <a:pt x="42189" y="21201"/>
                  <a:pt x="42075" y="21421"/>
                  <a:pt x="41934" y="21685"/>
                </a:cubicBezTo>
                <a:cubicBezTo>
                  <a:pt x="41124" y="21571"/>
                  <a:pt x="40349" y="21465"/>
                  <a:pt x="39618" y="21316"/>
                </a:cubicBezTo>
                <a:cubicBezTo>
                  <a:pt x="39803" y="21096"/>
                  <a:pt x="39953" y="20875"/>
                  <a:pt x="40094" y="20655"/>
                </a:cubicBezTo>
                <a:close/>
                <a:moveTo>
                  <a:pt x="54039" y="20250"/>
                </a:moveTo>
                <a:cubicBezTo>
                  <a:pt x="54039" y="20620"/>
                  <a:pt x="54075" y="20981"/>
                  <a:pt x="54075" y="21351"/>
                </a:cubicBezTo>
                <a:cubicBezTo>
                  <a:pt x="53335" y="21500"/>
                  <a:pt x="52604" y="21606"/>
                  <a:pt x="51838" y="21685"/>
                </a:cubicBezTo>
                <a:cubicBezTo>
                  <a:pt x="51874" y="21351"/>
                  <a:pt x="51909" y="20981"/>
                  <a:pt x="51944" y="20655"/>
                </a:cubicBezTo>
                <a:cubicBezTo>
                  <a:pt x="52640" y="20541"/>
                  <a:pt x="53335" y="20435"/>
                  <a:pt x="54039" y="20250"/>
                </a:cubicBezTo>
                <a:close/>
                <a:moveTo>
                  <a:pt x="60748" y="20435"/>
                </a:moveTo>
                <a:cubicBezTo>
                  <a:pt x="60783" y="20620"/>
                  <a:pt x="60818" y="20761"/>
                  <a:pt x="60862" y="20946"/>
                </a:cubicBezTo>
                <a:cubicBezTo>
                  <a:pt x="60748" y="21025"/>
                  <a:pt x="60598" y="21096"/>
                  <a:pt x="60457" y="21166"/>
                </a:cubicBezTo>
                <a:cubicBezTo>
                  <a:pt x="60202" y="21316"/>
                  <a:pt x="59938" y="21465"/>
                  <a:pt x="59683" y="21606"/>
                </a:cubicBezTo>
                <a:cubicBezTo>
                  <a:pt x="59577" y="21641"/>
                  <a:pt x="59498" y="21685"/>
                  <a:pt x="59427" y="21721"/>
                </a:cubicBezTo>
                <a:cubicBezTo>
                  <a:pt x="59427" y="21571"/>
                  <a:pt x="59427" y="21386"/>
                  <a:pt x="59392" y="21245"/>
                </a:cubicBezTo>
                <a:cubicBezTo>
                  <a:pt x="59542" y="21166"/>
                  <a:pt x="59683" y="21096"/>
                  <a:pt x="59797" y="21025"/>
                </a:cubicBezTo>
                <a:cubicBezTo>
                  <a:pt x="60017" y="20875"/>
                  <a:pt x="60237" y="20761"/>
                  <a:pt x="60422" y="20655"/>
                </a:cubicBezTo>
                <a:cubicBezTo>
                  <a:pt x="60528" y="20585"/>
                  <a:pt x="60642" y="20506"/>
                  <a:pt x="60748" y="20435"/>
                </a:cubicBezTo>
                <a:close/>
                <a:moveTo>
                  <a:pt x="57887" y="20145"/>
                </a:moveTo>
                <a:cubicBezTo>
                  <a:pt x="57957" y="20470"/>
                  <a:pt x="57957" y="20840"/>
                  <a:pt x="58001" y="21166"/>
                </a:cubicBezTo>
                <a:cubicBezTo>
                  <a:pt x="57482" y="21386"/>
                  <a:pt x="56971" y="21606"/>
                  <a:pt x="56460" y="21756"/>
                </a:cubicBezTo>
                <a:cubicBezTo>
                  <a:pt x="56496" y="21421"/>
                  <a:pt x="56460" y="21096"/>
                  <a:pt x="56416" y="20761"/>
                </a:cubicBezTo>
                <a:cubicBezTo>
                  <a:pt x="56936" y="20585"/>
                  <a:pt x="57411" y="20365"/>
                  <a:pt x="57887" y="20145"/>
                </a:cubicBezTo>
                <a:close/>
                <a:moveTo>
                  <a:pt x="59278" y="20541"/>
                </a:moveTo>
                <a:cubicBezTo>
                  <a:pt x="59322" y="20761"/>
                  <a:pt x="59322" y="20981"/>
                  <a:pt x="59357" y="21201"/>
                </a:cubicBezTo>
                <a:cubicBezTo>
                  <a:pt x="58917" y="21465"/>
                  <a:pt x="58477" y="21641"/>
                  <a:pt x="58036" y="21826"/>
                </a:cubicBezTo>
                <a:lnTo>
                  <a:pt x="58036" y="21201"/>
                </a:lnTo>
                <a:cubicBezTo>
                  <a:pt x="58477" y="21025"/>
                  <a:pt x="58882" y="20805"/>
                  <a:pt x="59278" y="20541"/>
                </a:cubicBezTo>
                <a:close/>
                <a:moveTo>
                  <a:pt x="64859" y="20981"/>
                </a:moveTo>
                <a:cubicBezTo>
                  <a:pt x="65000" y="21131"/>
                  <a:pt x="65150" y="21280"/>
                  <a:pt x="65300" y="21386"/>
                </a:cubicBezTo>
                <a:cubicBezTo>
                  <a:pt x="64639" y="21536"/>
                  <a:pt x="63944" y="21641"/>
                  <a:pt x="63284" y="21826"/>
                </a:cubicBezTo>
                <a:cubicBezTo>
                  <a:pt x="63204" y="21685"/>
                  <a:pt x="63099" y="21571"/>
                  <a:pt x="63019" y="21421"/>
                </a:cubicBezTo>
                <a:cubicBezTo>
                  <a:pt x="63644" y="21245"/>
                  <a:pt x="64270" y="21096"/>
                  <a:pt x="64859" y="20981"/>
                </a:cubicBezTo>
                <a:close/>
                <a:moveTo>
                  <a:pt x="67465" y="21166"/>
                </a:moveTo>
                <a:cubicBezTo>
                  <a:pt x="67606" y="21280"/>
                  <a:pt x="67756" y="21386"/>
                  <a:pt x="67906" y="21465"/>
                </a:cubicBezTo>
                <a:cubicBezTo>
                  <a:pt x="67906" y="21500"/>
                  <a:pt x="67941" y="21536"/>
                  <a:pt x="67976" y="21536"/>
                </a:cubicBezTo>
                <a:cubicBezTo>
                  <a:pt x="67281" y="21606"/>
                  <a:pt x="66585" y="21721"/>
                  <a:pt x="65845" y="21826"/>
                </a:cubicBezTo>
                <a:cubicBezTo>
                  <a:pt x="65775" y="21756"/>
                  <a:pt x="65705" y="21685"/>
                  <a:pt x="65661" y="21641"/>
                </a:cubicBezTo>
                <a:cubicBezTo>
                  <a:pt x="65590" y="21571"/>
                  <a:pt x="65520" y="21500"/>
                  <a:pt x="65440" y="21421"/>
                </a:cubicBezTo>
                <a:cubicBezTo>
                  <a:pt x="66101" y="21316"/>
                  <a:pt x="66761" y="21245"/>
                  <a:pt x="67465" y="21166"/>
                </a:cubicBezTo>
                <a:close/>
                <a:moveTo>
                  <a:pt x="42409" y="20981"/>
                </a:moveTo>
                <a:cubicBezTo>
                  <a:pt x="43140" y="21060"/>
                  <a:pt x="43915" y="21096"/>
                  <a:pt x="44646" y="21131"/>
                </a:cubicBezTo>
                <a:cubicBezTo>
                  <a:pt x="44575" y="21386"/>
                  <a:pt x="44425" y="21606"/>
                  <a:pt x="44311" y="21861"/>
                </a:cubicBezTo>
                <a:cubicBezTo>
                  <a:pt x="43510" y="21826"/>
                  <a:pt x="42735" y="21756"/>
                  <a:pt x="42004" y="21685"/>
                </a:cubicBezTo>
                <a:cubicBezTo>
                  <a:pt x="42110" y="21465"/>
                  <a:pt x="42260" y="21201"/>
                  <a:pt x="42409" y="20981"/>
                </a:cubicBezTo>
                <a:close/>
                <a:moveTo>
                  <a:pt x="51874" y="20655"/>
                </a:moveTo>
                <a:cubicBezTo>
                  <a:pt x="51874" y="21025"/>
                  <a:pt x="51838" y="21351"/>
                  <a:pt x="51759" y="21685"/>
                </a:cubicBezTo>
                <a:cubicBezTo>
                  <a:pt x="50958" y="21756"/>
                  <a:pt x="50148" y="21826"/>
                  <a:pt x="49303" y="21861"/>
                </a:cubicBezTo>
                <a:cubicBezTo>
                  <a:pt x="49373" y="21536"/>
                  <a:pt x="49417" y="21245"/>
                  <a:pt x="49488" y="20946"/>
                </a:cubicBezTo>
                <a:cubicBezTo>
                  <a:pt x="50298" y="20875"/>
                  <a:pt x="51099" y="20761"/>
                  <a:pt x="51874" y="20655"/>
                </a:cubicBezTo>
                <a:close/>
                <a:moveTo>
                  <a:pt x="46917" y="21131"/>
                </a:moveTo>
                <a:cubicBezTo>
                  <a:pt x="46847" y="21386"/>
                  <a:pt x="46776" y="21641"/>
                  <a:pt x="46697" y="21905"/>
                </a:cubicBezTo>
                <a:cubicBezTo>
                  <a:pt x="45896" y="21905"/>
                  <a:pt x="45121" y="21905"/>
                  <a:pt x="44390" y="21861"/>
                </a:cubicBezTo>
                <a:cubicBezTo>
                  <a:pt x="44496" y="21606"/>
                  <a:pt x="44610" y="21386"/>
                  <a:pt x="44716" y="21131"/>
                </a:cubicBezTo>
                <a:close/>
                <a:moveTo>
                  <a:pt x="49417" y="20946"/>
                </a:moveTo>
                <a:lnTo>
                  <a:pt x="49417" y="20946"/>
                </a:lnTo>
                <a:cubicBezTo>
                  <a:pt x="49373" y="21245"/>
                  <a:pt x="49303" y="21536"/>
                  <a:pt x="49232" y="21861"/>
                </a:cubicBezTo>
                <a:cubicBezTo>
                  <a:pt x="48863" y="21861"/>
                  <a:pt x="48458" y="21861"/>
                  <a:pt x="48053" y="21905"/>
                </a:cubicBezTo>
                <a:lnTo>
                  <a:pt x="46732" y="21905"/>
                </a:lnTo>
                <a:cubicBezTo>
                  <a:pt x="46847" y="21641"/>
                  <a:pt x="46917" y="21386"/>
                  <a:pt x="46996" y="21096"/>
                </a:cubicBezTo>
                <a:cubicBezTo>
                  <a:pt x="47392" y="21096"/>
                  <a:pt x="47833" y="21060"/>
                  <a:pt x="48238" y="21060"/>
                </a:cubicBezTo>
                <a:cubicBezTo>
                  <a:pt x="48643" y="21025"/>
                  <a:pt x="49012" y="20981"/>
                  <a:pt x="49417" y="20946"/>
                </a:cubicBezTo>
                <a:close/>
                <a:moveTo>
                  <a:pt x="71156" y="21446"/>
                </a:moveTo>
                <a:cubicBezTo>
                  <a:pt x="71659" y="21446"/>
                  <a:pt x="72158" y="21465"/>
                  <a:pt x="72669" y="21465"/>
                </a:cubicBezTo>
                <a:cubicBezTo>
                  <a:pt x="72968" y="21606"/>
                  <a:pt x="73258" y="21756"/>
                  <a:pt x="73514" y="21905"/>
                </a:cubicBezTo>
                <a:cubicBezTo>
                  <a:pt x="72748" y="21861"/>
                  <a:pt x="71938" y="21861"/>
                  <a:pt x="71163" y="21861"/>
                </a:cubicBezTo>
                <a:cubicBezTo>
                  <a:pt x="70908" y="21721"/>
                  <a:pt x="70652" y="21571"/>
                  <a:pt x="70397" y="21465"/>
                </a:cubicBezTo>
                <a:cubicBezTo>
                  <a:pt x="70652" y="21451"/>
                  <a:pt x="70905" y="21446"/>
                  <a:pt x="71156" y="21446"/>
                </a:cubicBezTo>
                <a:close/>
                <a:moveTo>
                  <a:pt x="62623" y="20911"/>
                </a:moveTo>
                <a:cubicBezTo>
                  <a:pt x="62694" y="21060"/>
                  <a:pt x="62764" y="21166"/>
                  <a:pt x="62843" y="21280"/>
                </a:cubicBezTo>
                <a:cubicBezTo>
                  <a:pt x="62879" y="21316"/>
                  <a:pt x="62914" y="21351"/>
                  <a:pt x="62914" y="21386"/>
                </a:cubicBezTo>
                <a:cubicBezTo>
                  <a:pt x="62359" y="21536"/>
                  <a:pt x="61778" y="21721"/>
                  <a:pt x="61188" y="21941"/>
                </a:cubicBezTo>
                <a:cubicBezTo>
                  <a:pt x="61188" y="21905"/>
                  <a:pt x="61153" y="21826"/>
                  <a:pt x="61153" y="21791"/>
                </a:cubicBezTo>
                <a:cubicBezTo>
                  <a:pt x="61153" y="21721"/>
                  <a:pt x="61118" y="21685"/>
                  <a:pt x="61118" y="21606"/>
                </a:cubicBezTo>
                <a:cubicBezTo>
                  <a:pt x="61593" y="21351"/>
                  <a:pt x="62104" y="21131"/>
                  <a:pt x="62623" y="20911"/>
                </a:cubicBezTo>
                <a:close/>
                <a:moveTo>
                  <a:pt x="37417" y="20875"/>
                </a:moveTo>
                <a:cubicBezTo>
                  <a:pt x="38113" y="21060"/>
                  <a:pt x="38809" y="21201"/>
                  <a:pt x="39548" y="21351"/>
                </a:cubicBezTo>
                <a:cubicBezTo>
                  <a:pt x="39398" y="21571"/>
                  <a:pt x="39249" y="21791"/>
                  <a:pt x="39108" y="21976"/>
                </a:cubicBezTo>
                <a:cubicBezTo>
                  <a:pt x="38368" y="21826"/>
                  <a:pt x="37673" y="21685"/>
                  <a:pt x="36977" y="21465"/>
                </a:cubicBezTo>
                <a:cubicBezTo>
                  <a:pt x="37127" y="21280"/>
                  <a:pt x="37268" y="21060"/>
                  <a:pt x="37417" y="20875"/>
                </a:cubicBezTo>
                <a:close/>
                <a:moveTo>
                  <a:pt x="70283" y="21465"/>
                </a:moveTo>
                <a:cubicBezTo>
                  <a:pt x="70547" y="21606"/>
                  <a:pt x="70802" y="21721"/>
                  <a:pt x="71057" y="21861"/>
                </a:cubicBezTo>
                <a:cubicBezTo>
                  <a:pt x="70283" y="21905"/>
                  <a:pt x="69517" y="21941"/>
                  <a:pt x="68742" y="22011"/>
                </a:cubicBezTo>
                <a:cubicBezTo>
                  <a:pt x="68522" y="21861"/>
                  <a:pt x="68346" y="21721"/>
                  <a:pt x="68161" y="21571"/>
                </a:cubicBezTo>
                <a:cubicBezTo>
                  <a:pt x="68856" y="21500"/>
                  <a:pt x="69552" y="21465"/>
                  <a:pt x="70283" y="21465"/>
                </a:cubicBezTo>
                <a:close/>
                <a:moveTo>
                  <a:pt x="76305" y="20946"/>
                </a:moveTo>
                <a:lnTo>
                  <a:pt x="76305" y="20946"/>
                </a:lnTo>
                <a:cubicBezTo>
                  <a:pt x="77150" y="21060"/>
                  <a:pt x="77951" y="21245"/>
                  <a:pt x="78726" y="21421"/>
                </a:cubicBezTo>
                <a:cubicBezTo>
                  <a:pt x="78761" y="21421"/>
                  <a:pt x="78761" y="21465"/>
                  <a:pt x="78796" y="21465"/>
                </a:cubicBezTo>
                <a:cubicBezTo>
                  <a:pt x="79051" y="21641"/>
                  <a:pt x="79307" y="21826"/>
                  <a:pt x="79527" y="22011"/>
                </a:cubicBezTo>
                <a:cubicBezTo>
                  <a:pt x="78761" y="21826"/>
                  <a:pt x="77951" y="21641"/>
                  <a:pt x="77106" y="21500"/>
                </a:cubicBezTo>
                <a:cubicBezTo>
                  <a:pt x="76815" y="21316"/>
                  <a:pt x="76560" y="21131"/>
                  <a:pt x="76305" y="20946"/>
                </a:cubicBezTo>
                <a:close/>
                <a:moveTo>
                  <a:pt x="14677" y="20030"/>
                </a:moveTo>
                <a:cubicBezTo>
                  <a:pt x="14932" y="20101"/>
                  <a:pt x="15188" y="20215"/>
                  <a:pt x="15443" y="20286"/>
                </a:cubicBezTo>
                <a:lnTo>
                  <a:pt x="16253" y="20585"/>
                </a:lnTo>
                <a:cubicBezTo>
                  <a:pt x="16402" y="20655"/>
                  <a:pt x="16579" y="20691"/>
                  <a:pt x="16728" y="20761"/>
                </a:cubicBezTo>
                <a:cubicBezTo>
                  <a:pt x="16402" y="21201"/>
                  <a:pt x="16033" y="21606"/>
                  <a:pt x="15663" y="22046"/>
                </a:cubicBezTo>
                <a:cubicBezTo>
                  <a:pt x="15557" y="22011"/>
                  <a:pt x="15443" y="21941"/>
                  <a:pt x="15337" y="21905"/>
                </a:cubicBezTo>
                <a:cubicBezTo>
                  <a:pt x="14747" y="21685"/>
                  <a:pt x="14122" y="21465"/>
                  <a:pt x="13541" y="21201"/>
                </a:cubicBezTo>
                <a:cubicBezTo>
                  <a:pt x="13902" y="20805"/>
                  <a:pt x="14272" y="20400"/>
                  <a:pt x="14677" y="20030"/>
                </a:cubicBezTo>
                <a:close/>
                <a:moveTo>
                  <a:pt x="74649" y="21201"/>
                </a:moveTo>
                <a:lnTo>
                  <a:pt x="74649" y="21201"/>
                </a:lnTo>
                <a:cubicBezTo>
                  <a:pt x="75459" y="21280"/>
                  <a:pt x="76305" y="21386"/>
                  <a:pt x="77071" y="21536"/>
                </a:cubicBezTo>
                <a:cubicBezTo>
                  <a:pt x="77326" y="21721"/>
                  <a:pt x="77625" y="21861"/>
                  <a:pt x="77880" y="22046"/>
                </a:cubicBezTo>
                <a:cubicBezTo>
                  <a:pt x="77071" y="21905"/>
                  <a:pt x="76269" y="21756"/>
                  <a:pt x="75424" y="21641"/>
                </a:cubicBezTo>
                <a:cubicBezTo>
                  <a:pt x="75389" y="21606"/>
                  <a:pt x="75310" y="21571"/>
                  <a:pt x="75239" y="21536"/>
                </a:cubicBezTo>
                <a:cubicBezTo>
                  <a:pt x="75054" y="21421"/>
                  <a:pt x="74834" y="21316"/>
                  <a:pt x="74649" y="21201"/>
                </a:cubicBezTo>
                <a:close/>
                <a:moveTo>
                  <a:pt x="77986" y="20691"/>
                </a:moveTo>
                <a:lnTo>
                  <a:pt x="77986" y="20691"/>
                </a:lnTo>
                <a:cubicBezTo>
                  <a:pt x="78206" y="20726"/>
                  <a:pt x="78470" y="20805"/>
                  <a:pt x="78726" y="20875"/>
                </a:cubicBezTo>
                <a:cubicBezTo>
                  <a:pt x="79236" y="20981"/>
                  <a:pt x="79747" y="21131"/>
                  <a:pt x="80231" y="21316"/>
                </a:cubicBezTo>
                <a:cubicBezTo>
                  <a:pt x="80486" y="21571"/>
                  <a:pt x="80742" y="21791"/>
                  <a:pt x="80997" y="22011"/>
                </a:cubicBezTo>
                <a:lnTo>
                  <a:pt x="81032" y="22046"/>
                </a:lnTo>
                <a:cubicBezTo>
                  <a:pt x="80707" y="21905"/>
                  <a:pt x="80372" y="21791"/>
                  <a:pt x="80046" y="21721"/>
                </a:cubicBezTo>
                <a:cubicBezTo>
                  <a:pt x="79606" y="21571"/>
                  <a:pt x="79201" y="21465"/>
                  <a:pt x="78761" y="21351"/>
                </a:cubicBezTo>
                <a:cubicBezTo>
                  <a:pt x="78506" y="21131"/>
                  <a:pt x="78206" y="20911"/>
                  <a:pt x="77986" y="20691"/>
                </a:cubicBezTo>
                <a:close/>
                <a:moveTo>
                  <a:pt x="34847" y="20805"/>
                </a:moveTo>
                <a:cubicBezTo>
                  <a:pt x="35507" y="21060"/>
                  <a:pt x="36167" y="21280"/>
                  <a:pt x="36872" y="21500"/>
                </a:cubicBezTo>
                <a:cubicBezTo>
                  <a:pt x="36687" y="21721"/>
                  <a:pt x="36537" y="21941"/>
                  <a:pt x="36352" y="22126"/>
                </a:cubicBezTo>
                <a:cubicBezTo>
                  <a:pt x="35657" y="21941"/>
                  <a:pt x="34961" y="21721"/>
                  <a:pt x="34266" y="21465"/>
                </a:cubicBezTo>
                <a:cubicBezTo>
                  <a:pt x="34451" y="21245"/>
                  <a:pt x="34627" y="21025"/>
                  <a:pt x="34812" y="20840"/>
                </a:cubicBezTo>
                <a:cubicBezTo>
                  <a:pt x="34812" y="20805"/>
                  <a:pt x="34847" y="20805"/>
                  <a:pt x="34847" y="20805"/>
                </a:cubicBezTo>
                <a:close/>
                <a:moveTo>
                  <a:pt x="4438" y="20180"/>
                </a:moveTo>
                <a:cubicBezTo>
                  <a:pt x="4658" y="20286"/>
                  <a:pt x="4913" y="20435"/>
                  <a:pt x="5133" y="20585"/>
                </a:cubicBezTo>
                <a:cubicBezTo>
                  <a:pt x="5574" y="20805"/>
                  <a:pt x="6014" y="21060"/>
                  <a:pt x="6454" y="21280"/>
                </a:cubicBezTo>
                <a:cubicBezTo>
                  <a:pt x="5979" y="21571"/>
                  <a:pt x="5538" y="21861"/>
                  <a:pt x="5063" y="22161"/>
                </a:cubicBezTo>
                <a:cubicBezTo>
                  <a:pt x="4772" y="21976"/>
                  <a:pt x="4473" y="21791"/>
                  <a:pt x="4218" y="21641"/>
                </a:cubicBezTo>
                <a:cubicBezTo>
                  <a:pt x="3813" y="21386"/>
                  <a:pt x="3452" y="21166"/>
                  <a:pt x="3047" y="20946"/>
                </a:cubicBezTo>
                <a:cubicBezTo>
                  <a:pt x="3522" y="20691"/>
                  <a:pt x="3962" y="20435"/>
                  <a:pt x="4438" y="20180"/>
                </a:cubicBezTo>
                <a:close/>
                <a:moveTo>
                  <a:pt x="26377" y="20065"/>
                </a:moveTo>
                <a:cubicBezTo>
                  <a:pt x="27108" y="20470"/>
                  <a:pt x="27848" y="20875"/>
                  <a:pt x="28578" y="21280"/>
                </a:cubicBezTo>
                <a:cubicBezTo>
                  <a:pt x="28429" y="21465"/>
                  <a:pt x="28288" y="21641"/>
                  <a:pt x="28138" y="21826"/>
                </a:cubicBezTo>
                <a:cubicBezTo>
                  <a:pt x="28068" y="21941"/>
                  <a:pt x="27988" y="22046"/>
                  <a:pt x="27883" y="22161"/>
                </a:cubicBezTo>
                <a:cubicBezTo>
                  <a:pt x="27108" y="21826"/>
                  <a:pt x="26377" y="21465"/>
                  <a:pt x="25603" y="21096"/>
                </a:cubicBezTo>
                <a:cubicBezTo>
                  <a:pt x="25647" y="21060"/>
                  <a:pt x="25682" y="21060"/>
                  <a:pt x="25682" y="21025"/>
                </a:cubicBezTo>
                <a:cubicBezTo>
                  <a:pt x="25902" y="20726"/>
                  <a:pt x="26122" y="20400"/>
                  <a:pt x="26377" y="20065"/>
                </a:cubicBezTo>
                <a:close/>
                <a:moveTo>
                  <a:pt x="32170" y="20541"/>
                </a:moveTo>
                <a:cubicBezTo>
                  <a:pt x="32611" y="20805"/>
                  <a:pt x="33086" y="21025"/>
                  <a:pt x="33570" y="21245"/>
                </a:cubicBezTo>
                <a:cubicBezTo>
                  <a:pt x="33790" y="21316"/>
                  <a:pt x="33966" y="21386"/>
                  <a:pt x="34151" y="21465"/>
                </a:cubicBezTo>
                <a:cubicBezTo>
                  <a:pt x="33966" y="21685"/>
                  <a:pt x="33790" y="21941"/>
                  <a:pt x="33570" y="22161"/>
                </a:cubicBezTo>
                <a:cubicBezTo>
                  <a:pt x="33456" y="22126"/>
                  <a:pt x="33306" y="22082"/>
                  <a:pt x="33200" y="22046"/>
                </a:cubicBezTo>
                <a:cubicBezTo>
                  <a:pt x="32611" y="21826"/>
                  <a:pt x="32029" y="21606"/>
                  <a:pt x="31475" y="21351"/>
                </a:cubicBezTo>
                <a:cubicBezTo>
                  <a:pt x="31695" y="21060"/>
                  <a:pt x="31950" y="20805"/>
                  <a:pt x="32170" y="20541"/>
                </a:cubicBezTo>
                <a:close/>
                <a:moveTo>
                  <a:pt x="29388" y="20250"/>
                </a:moveTo>
                <a:cubicBezTo>
                  <a:pt x="30049" y="20655"/>
                  <a:pt x="30709" y="21025"/>
                  <a:pt x="31369" y="21351"/>
                </a:cubicBezTo>
                <a:cubicBezTo>
                  <a:pt x="31149" y="21641"/>
                  <a:pt x="30929" y="21905"/>
                  <a:pt x="30709" y="22196"/>
                </a:cubicBezTo>
                <a:cubicBezTo>
                  <a:pt x="30005" y="21905"/>
                  <a:pt x="29344" y="21571"/>
                  <a:pt x="28649" y="21245"/>
                </a:cubicBezTo>
                <a:cubicBezTo>
                  <a:pt x="28763" y="21131"/>
                  <a:pt x="28869" y="20981"/>
                  <a:pt x="28948" y="20875"/>
                </a:cubicBezTo>
                <a:cubicBezTo>
                  <a:pt x="29089" y="20655"/>
                  <a:pt x="29239" y="20470"/>
                  <a:pt x="29388" y="20250"/>
                </a:cubicBezTo>
                <a:close/>
                <a:moveTo>
                  <a:pt x="72818" y="21500"/>
                </a:moveTo>
                <a:cubicBezTo>
                  <a:pt x="73003" y="21500"/>
                  <a:pt x="73188" y="21500"/>
                  <a:pt x="73408" y="21536"/>
                </a:cubicBezTo>
                <a:cubicBezTo>
                  <a:pt x="74068" y="21571"/>
                  <a:pt x="74764" y="21606"/>
                  <a:pt x="75424" y="21721"/>
                </a:cubicBezTo>
                <a:cubicBezTo>
                  <a:pt x="75715" y="21861"/>
                  <a:pt x="76005" y="22046"/>
                  <a:pt x="76269" y="22196"/>
                </a:cubicBezTo>
                <a:cubicBezTo>
                  <a:pt x="75565" y="22082"/>
                  <a:pt x="74834" y="22011"/>
                  <a:pt x="74068" y="21941"/>
                </a:cubicBezTo>
                <a:lnTo>
                  <a:pt x="73663" y="21941"/>
                </a:lnTo>
                <a:cubicBezTo>
                  <a:pt x="73408" y="21791"/>
                  <a:pt x="73109" y="21641"/>
                  <a:pt x="72818" y="21500"/>
                </a:cubicBezTo>
                <a:close/>
                <a:moveTo>
                  <a:pt x="79492" y="20470"/>
                </a:moveTo>
                <a:lnTo>
                  <a:pt x="79492" y="20470"/>
                </a:lnTo>
                <a:cubicBezTo>
                  <a:pt x="80266" y="20726"/>
                  <a:pt x="80997" y="21025"/>
                  <a:pt x="81693" y="21351"/>
                </a:cubicBezTo>
                <a:cubicBezTo>
                  <a:pt x="81992" y="21641"/>
                  <a:pt x="82247" y="21941"/>
                  <a:pt x="82503" y="22196"/>
                </a:cubicBezTo>
                <a:cubicBezTo>
                  <a:pt x="81772" y="21826"/>
                  <a:pt x="81032" y="21536"/>
                  <a:pt x="80266" y="21280"/>
                </a:cubicBezTo>
                <a:cubicBezTo>
                  <a:pt x="80011" y="21025"/>
                  <a:pt x="79747" y="20726"/>
                  <a:pt x="79492" y="20470"/>
                </a:cubicBezTo>
                <a:close/>
                <a:moveTo>
                  <a:pt x="23366" y="20065"/>
                </a:moveTo>
                <a:cubicBezTo>
                  <a:pt x="23701" y="20215"/>
                  <a:pt x="24062" y="20400"/>
                  <a:pt x="24396" y="20585"/>
                </a:cubicBezTo>
                <a:cubicBezTo>
                  <a:pt x="24766" y="20761"/>
                  <a:pt x="25162" y="20946"/>
                  <a:pt x="25532" y="21131"/>
                </a:cubicBezTo>
                <a:cubicBezTo>
                  <a:pt x="25242" y="21500"/>
                  <a:pt x="24986" y="21861"/>
                  <a:pt x="24687" y="22231"/>
                </a:cubicBezTo>
                <a:cubicBezTo>
                  <a:pt x="23921" y="21905"/>
                  <a:pt x="23146" y="21571"/>
                  <a:pt x="22416" y="21245"/>
                </a:cubicBezTo>
                <a:cubicBezTo>
                  <a:pt x="22706" y="20840"/>
                  <a:pt x="23041" y="20435"/>
                  <a:pt x="23366" y="20065"/>
                </a:cubicBezTo>
                <a:close/>
                <a:moveTo>
                  <a:pt x="80962" y="20435"/>
                </a:moveTo>
                <a:lnTo>
                  <a:pt x="80962" y="20435"/>
                </a:lnTo>
                <a:cubicBezTo>
                  <a:pt x="81622" y="20761"/>
                  <a:pt x="82282" y="21131"/>
                  <a:pt x="82943" y="21465"/>
                </a:cubicBezTo>
                <a:cubicBezTo>
                  <a:pt x="83198" y="21756"/>
                  <a:pt x="83453" y="22011"/>
                  <a:pt x="83709" y="22266"/>
                </a:cubicBezTo>
                <a:cubicBezTo>
                  <a:pt x="83048" y="21941"/>
                  <a:pt x="82388" y="21606"/>
                  <a:pt x="81772" y="21316"/>
                </a:cubicBezTo>
                <a:cubicBezTo>
                  <a:pt x="81508" y="21060"/>
                  <a:pt x="81252" y="20761"/>
                  <a:pt x="80962" y="20435"/>
                </a:cubicBezTo>
                <a:close/>
                <a:moveTo>
                  <a:pt x="65370" y="21465"/>
                </a:moveTo>
                <a:cubicBezTo>
                  <a:pt x="65440" y="21536"/>
                  <a:pt x="65520" y="21606"/>
                  <a:pt x="65625" y="21685"/>
                </a:cubicBezTo>
                <a:cubicBezTo>
                  <a:pt x="65661" y="21721"/>
                  <a:pt x="65740" y="21791"/>
                  <a:pt x="65775" y="21826"/>
                </a:cubicBezTo>
                <a:cubicBezTo>
                  <a:pt x="65080" y="21976"/>
                  <a:pt x="64340" y="22126"/>
                  <a:pt x="63574" y="22302"/>
                </a:cubicBezTo>
                <a:cubicBezTo>
                  <a:pt x="63504" y="22161"/>
                  <a:pt x="63424" y="22011"/>
                  <a:pt x="63319" y="21861"/>
                </a:cubicBezTo>
                <a:cubicBezTo>
                  <a:pt x="64014" y="21721"/>
                  <a:pt x="64675" y="21571"/>
                  <a:pt x="65370" y="21465"/>
                </a:cubicBezTo>
                <a:close/>
                <a:moveTo>
                  <a:pt x="68046" y="21606"/>
                </a:moveTo>
                <a:cubicBezTo>
                  <a:pt x="68267" y="21721"/>
                  <a:pt x="68451" y="21861"/>
                  <a:pt x="68636" y="22011"/>
                </a:cubicBezTo>
                <a:cubicBezTo>
                  <a:pt x="67906" y="22082"/>
                  <a:pt x="67131" y="22161"/>
                  <a:pt x="66365" y="22302"/>
                </a:cubicBezTo>
                <a:cubicBezTo>
                  <a:pt x="66215" y="22161"/>
                  <a:pt x="66066" y="22011"/>
                  <a:pt x="65925" y="21861"/>
                </a:cubicBezTo>
                <a:cubicBezTo>
                  <a:pt x="66620" y="21756"/>
                  <a:pt x="67351" y="21641"/>
                  <a:pt x="68046" y="21606"/>
                </a:cubicBezTo>
                <a:close/>
                <a:moveTo>
                  <a:pt x="56381" y="20805"/>
                </a:moveTo>
                <a:cubicBezTo>
                  <a:pt x="56416" y="21131"/>
                  <a:pt x="56416" y="21465"/>
                  <a:pt x="56416" y="21791"/>
                </a:cubicBezTo>
                <a:cubicBezTo>
                  <a:pt x="55650" y="22011"/>
                  <a:pt x="54876" y="22196"/>
                  <a:pt x="54075" y="22346"/>
                </a:cubicBezTo>
                <a:cubicBezTo>
                  <a:pt x="54110" y="22046"/>
                  <a:pt x="54145" y="21721"/>
                  <a:pt x="54145" y="21386"/>
                </a:cubicBezTo>
                <a:cubicBezTo>
                  <a:pt x="54920" y="21245"/>
                  <a:pt x="55650" y="21060"/>
                  <a:pt x="56381" y="20805"/>
                </a:cubicBezTo>
                <a:close/>
                <a:moveTo>
                  <a:pt x="60898" y="21025"/>
                </a:moveTo>
                <a:cubicBezTo>
                  <a:pt x="60933" y="21201"/>
                  <a:pt x="60968" y="21386"/>
                  <a:pt x="61039" y="21571"/>
                </a:cubicBezTo>
                <a:cubicBezTo>
                  <a:pt x="60862" y="21641"/>
                  <a:pt x="60678" y="21756"/>
                  <a:pt x="60528" y="21826"/>
                </a:cubicBezTo>
                <a:cubicBezTo>
                  <a:pt x="60237" y="21976"/>
                  <a:pt x="59903" y="22126"/>
                  <a:pt x="59612" y="22266"/>
                </a:cubicBezTo>
                <a:cubicBezTo>
                  <a:pt x="59577" y="22266"/>
                  <a:pt x="59498" y="22302"/>
                  <a:pt x="59463" y="22346"/>
                </a:cubicBezTo>
                <a:cubicBezTo>
                  <a:pt x="59463" y="22161"/>
                  <a:pt x="59463" y="21976"/>
                  <a:pt x="59427" y="21791"/>
                </a:cubicBezTo>
                <a:cubicBezTo>
                  <a:pt x="59542" y="21756"/>
                  <a:pt x="59612" y="21721"/>
                  <a:pt x="59683" y="21641"/>
                </a:cubicBezTo>
                <a:cubicBezTo>
                  <a:pt x="59982" y="21536"/>
                  <a:pt x="60237" y="21386"/>
                  <a:pt x="60493" y="21245"/>
                </a:cubicBezTo>
                <a:cubicBezTo>
                  <a:pt x="60598" y="21166"/>
                  <a:pt x="60748" y="21096"/>
                  <a:pt x="60898" y="21025"/>
                </a:cubicBezTo>
                <a:close/>
                <a:moveTo>
                  <a:pt x="11560" y="20365"/>
                </a:moveTo>
                <a:cubicBezTo>
                  <a:pt x="12177" y="20655"/>
                  <a:pt x="12802" y="20946"/>
                  <a:pt x="13427" y="21201"/>
                </a:cubicBezTo>
                <a:cubicBezTo>
                  <a:pt x="13057" y="21606"/>
                  <a:pt x="12661" y="21976"/>
                  <a:pt x="12291" y="22381"/>
                </a:cubicBezTo>
                <a:cubicBezTo>
                  <a:pt x="11631" y="22082"/>
                  <a:pt x="10970" y="21756"/>
                  <a:pt x="10345" y="21421"/>
                </a:cubicBezTo>
                <a:cubicBezTo>
                  <a:pt x="10750" y="21096"/>
                  <a:pt x="11155" y="20726"/>
                  <a:pt x="11560" y="20365"/>
                </a:cubicBezTo>
                <a:close/>
                <a:moveTo>
                  <a:pt x="39583" y="21386"/>
                </a:moveTo>
                <a:cubicBezTo>
                  <a:pt x="40349" y="21500"/>
                  <a:pt x="41089" y="21641"/>
                  <a:pt x="41890" y="21721"/>
                </a:cubicBezTo>
                <a:cubicBezTo>
                  <a:pt x="41749" y="21941"/>
                  <a:pt x="41635" y="22161"/>
                  <a:pt x="41494" y="22381"/>
                </a:cubicBezTo>
                <a:cubicBezTo>
                  <a:pt x="40719" y="22266"/>
                  <a:pt x="39953" y="22161"/>
                  <a:pt x="39178" y="22011"/>
                </a:cubicBezTo>
                <a:cubicBezTo>
                  <a:pt x="39328" y="21791"/>
                  <a:pt x="39434" y="21571"/>
                  <a:pt x="39583" y="21386"/>
                </a:cubicBezTo>
                <a:close/>
                <a:moveTo>
                  <a:pt x="58001" y="21245"/>
                </a:moveTo>
                <a:cubicBezTo>
                  <a:pt x="58001" y="21465"/>
                  <a:pt x="58001" y="21641"/>
                  <a:pt x="57957" y="21861"/>
                </a:cubicBezTo>
                <a:cubicBezTo>
                  <a:pt x="57446" y="22082"/>
                  <a:pt x="56936" y="22266"/>
                  <a:pt x="56416" y="22416"/>
                </a:cubicBezTo>
                <a:cubicBezTo>
                  <a:pt x="56460" y="22231"/>
                  <a:pt x="56460" y="22011"/>
                  <a:pt x="56460" y="21826"/>
                </a:cubicBezTo>
                <a:cubicBezTo>
                  <a:pt x="56971" y="21641"/>
                  <a:pt x="57482" y="21465"/>
                  <a:pt x="58001" y="21245"/>
                </a:cubicBezTo>
                <a:close/>
                <a:moveTo>
                  <a:pt x="59357" y="21280"/>
                </a:moveTo>
                <a:cubicBezTo>
                  <a:pt x="59357" y="21421"/>
                  <a:pt x="59357" y="21606"/>
                  <a:pt x="59392" y="21756"/>
                </a:cubicBezTo>
                <a:cubicBezTo>
                  <a:pt x="58917" y="22011"/>
                  <a:pt x="58441" y="22196"/>
                  <a:pt x="57957" y="22416"/>
                </a:cubicBezTo>
                <a:cubicBezTo>
                  <a:pt x="58001" y="22231"/>
                  <a:pt x="58001" y="22082"/>
                  <a:pt x="58036" y="21905"/>
                </a:cubicBezTo>
                <a:cubicBezTo>
                  <a:pt x="58477" y="21721"/>
                  <a:pt x="58917" y="21500"/>
                  <a:pt x="59357" y="21280"/>
                </a:cubicBezTo>
                <a:close/>
                <a:moveTo>
                  <a:pt x="62949" y="21421"/>
                </a:moveTo>
                <a:cubicBezTo>
                  <a:pt x="63063" y="21571"/>
                  <a:pt x="63134" y="21721"/>
                  <a:pt x="63239" y="21826"/>
                </a:cubicBezTo>
                <a:cubicBezTo>
                  <a:pt x="62579" y="22011"/>
                  <a:pt x="61963" y="22196"/>
                  <a:pt x="61338" y="22416"/>
                </a:cubicBezTo>
                <a:cubicBezTo>
                  <a:pt x="61303" y="22266"/>
                  <a:pt x="61259" y="22126"/>
                  <a:pt x="61223" y="22011"/>
                </a:cubicBezTo>
                <a:cubicBezTo>
                  <a:pt x="61813" y="21791"/>
                  <a:pt x="62403" y="21606"/>
                  <a:pt x="62949" y="21421"/>
                </a:cubicBezTo>
                <a:close/>
                <a:moveTo>
                  <a:pt x="82168" y="20506"/>
                </a:moveTo>
                <a:cubicBezTo>
                  <a:pt x="82388" y="20620"/>
                  <a:pt x="82573" y="20726"/>
                  <a:pt x="82793" y="20875"/>
                </a:cubicBezTo>
                <a:cubicBezTo>
                  <a:pt x="82978" y="20981"/>
                  <a:pt x="83163" y="21096"/>
                  <a:pt x="83383" y="21201"/>
                </a:cubicBezTo>
                <a:cubicBezTo>
                  <a:pt x="83568" y="21316"/>
                  <a:pt x="83823" y="21421"/>
                  <a:pt x="84043" y="21571"/>
                </a:cubicBezTo>
                <a:cubicBezTo>
                  <a:pt x="84299" y="21861"/>
                  <a:pt x="84589" y="22161"/>
                  <a:pt x="84888" y="22451"/>
                </a:cubicBezTo>
                <a:cubicBezTo>
                  <a:pt x="84774" y="22381"/>
                  <a:pt x="84668" y="22346"/>
                  <a:pt x="84554" y="22266"/>
                </a:cubicBezTo>
                <a:cubicBezTo>
                  <a:pt x="84149" y="22046"/>
                  <a:pt x="83753" y="21826"/>
                  <a:pt x="83348" y="21606"/>
                </a:cubicBezTo>
                <a:cubicBezTo>
                  <a:pt x="83233" y="21571"/>
                  <a:pt x="83092" y="21500"/>
                  <a:pt x="82978" y="21421"/>
                </a:cubicBezTo>
                <a:cubicBezTo>
                  <a:pt x="82723" y="21131"/>
                  <a:pt x="82432" y="20840"/>
                  <a:pt x="82168" y="20506"/>
                </a:cubicBezTo>
                <a:close/>
                <a:moveTo>
                  <a:pt x="20065" y="20321"/>
                </a:moveTo>
                <a:cubicBezTo>
                  <a:pt x="20760" y="20620"/>
                  <a:pt x="21500" y="20911"/>
                  <a:pt x="22195" y="21245"/>
                </a:cubicBezTo>
                <a:cubicBezTo>
                  <a:pt x="22231" y="21245"/>
                  <a:pt x="22266" y="21280"/>
                  <a:pt x="22301" y="21280"/>
                </a:cubicBezTo>
                <a:cubicBezTo>
                  <a:pt x="22125" y="21536"/>
                  <a:pt x="21940" y="21756"/>
                  <a:pt x="21755" y="22011"/>
                </a:cubicBezTo>
                <a:cubicBezTo>
                  <a:pt x="21641" y="22161"/>
                  <a:pt x="21535" y="22302"/>
                  <a:pt x="21385" y="22487"/>
                </a:cubicBezTo>
                <a:cubicBezTo>
                  <a:pt x="20690" y="22231"/>
                  <a:pt x="20030" y="21941"/>
                  <a:pt x="19334" y="21685"/>
                </a:cubicBezTo>
                <a:cubicBezTo>
                  <a:pt x="19264" y="21641"/>
                  <a:pt x="19149" y="21606"/>
                  <a:pt x="19079" y="21571"/>
                </a:cubicBezTo>
                <a:cubicBezTo>
                  <a:pt x="19264" y="21316"/>
                  <a:pt x="19440" y="21096"/>
                  <a:pt x="19625" y="20840"/>
                </a:cubicBezTo>
                <a:cubicBezTo>
                  <a:pt x="19774" y="20655"/>
                  <a:pt x="19924" y="20506"/>
                  <a:pt x="20065" y="20321"/>
                </a:cubicBezTo>
                <a:close/>
                <a:moveTo>
                  <a:pt x="71948" y="21926"/>
                </a:moveTo>
                <a:cubicBezTo>
                  <a:pt x="72518" y="21926"/>
                  <a:pt x="73091" y="21951"/>
                  <a:pt x="73663" y="21976"/>
                </a:cubicBezTo>
                <a:cubicBezTo>
                  <a:pt x="73954" y="22161"/>
                  <a:pt x="74209" y="22302"/>
                  <a:pt x="74509" y="22487"/>
                </a:cubicBezTo>
                <a:cubicBezTo>
                  <a:pt x="73663" y="22416"/>
                  <a:pt x="72818" y="22416"/>
                  <a:pt x="71973" y="22416"/>
                </a:cubicBezTo>
                <a:cubicBezTo>
                  <a:pt x="71753" y="22231"/>
                  <a:pt x="71498" y="22082"/>
                  <a:pt x="71242" y="21941"/>
                </a:cubicBezTo>
                <a:cubicBezTo>
                  <a:pt x="71477" y="21930"/>
                  <a:pt x="71712" y="21926"/>
                  <a:pt x="71948" y="21926"/>
                </a:cubicBezTo>
                <a:close/>
                <a:moveTo>
                  <a:pt x="83128" y="20506"/>
                </a:moveTo>
                <a:cubicBezTo>
                  <a:pt x="83753" y="20840"/>
                  <a:pt x="84413" y="21131"/>
                  <a:pt x="85109" y="21421"/>
                </a:cubicBezTo>
                <a:cubicBezTo>
                  <a:pt x="85469" y="21791"/>
                  <a:pt x="85804" y="22126"/>
                  <a:pt x="86174" y="22487"/>
                </a:cubicBezTo>
                <a:cubicBezTo>
                  <a:pt x="85434" y="22161"/>
                  <a:pt x="84704" y="21861"/>
                  <a:pt x="84078" y="21500"/>
                </a:cubicBezTo>
                <a:cubicBezTo>
                  <a:pt x="83753" y="21166"/>
                  <a:pt x="83453" y="20840"/>
                  <a:pt x="83128" y="20506"/>
                </a:cubicBezTo>
                <a:close/>
                <a:moveTo>
                  <a:pt x="7995" y="20286"/>
                </a:moveTo>
                <a:cubicBezTo>
                  <a:pt x="8180" y="20400"/>
                  <a:pt x="8329" y="20470"/>
                  <a:pt x="8514" y="20541"/>
                </a:cubicBezTo>
                <a:cubicBezTo>
                  <a:pt x="9060" y="20840"/>
                  <a:pt x="9650" y="21166"/>
                  <a:pt x="10240" y="21465"/>
                </a:cubicBezTo>
                <a:cubicBezTo>
                  <a:pt x="9799" y="21826"/>
                  <a:pt x="9359" y="22196"/>
                  <a:pt x="8919" y="22522"/>
                </a:cubicBezTo>
                <a:cubicBezTo>
                  <a:pt x="8109" y="22126"/>
                  <a:pt x="7334" y="21721"/>
                  <a:pt x="6568" y="21280"/>
                </a:cubicBezTo>
                <a:cubicBezTo>
                  <a:pt x="7044" y="20946"/>
                  <a:pt x="7519" y="20620"/>
                  <a:pt x="7995" y="20286"/>
                </a:cubicBezTo>
                <a:close/>
                <a:moveTo>
                  <a:pt x="71128" y="21941"/>
                </a:moveTo>
                <a:cubicBezTo>
                  <a:pt x="71383" y="22082"/>
                  <a:pt x="71647" y="22231"/>
                  <a:pt x="71903" y="22416"/>
                </a:cubicBezTo>
                <a:cubicBezTo>
                  <a:pt x="71057" y="22416"/>
                  <a:pt x="70212" y="22451"/>
                  <a:pt x="69402" y="22522"/>
                </a:cubicBezTo>
                <a:cubicBezTo>
                  <a:pt x="69226" y="22381"/>
                  <a:pt x="69006" y="22196"/>
                  <a:pt x="68786" y="22046"/>
                </a:cubicBezTo>
                <a:cubicBezTo>
                  <a:pt x="69587" y="21976"/>
                  <a:pt x="70362" y="21941"/>
                  <a:pt x="71128" y="21941"/>
                </a:cubicBezTo>
                <a:close/>
                <a:moveTo>
                  <a:pt x="41969" y="21721"/>
                </a:moveTo>
                <a:cubicBezTo>
                  <a:pt x="42700" y="21826"/>
                  <a:pt x="43510" y="21861"/>
                  <a:pt x="44311" y="21905"/>
                </a:cubicBezTo>
                <a:cubicBezTo>
                  <a:pt x="44170" y="22161"/>
                  <a:pt x="44056" y="22381"/>
                  <a:pt x="43950" y="22601"/>
                </a:cubicBezTo>
                <a:cubicBezTo>
                  <a:pt x="43140" y="22522"/>
                  <a:pt x="42374" y="22451"/>
                  <a:pt x="41564" y="22381"/>
                </a:cubicBezTo>
                <a:cubicBezTo>
                  <a:pt x="41670" y="22161"/>
                  <a:pt x="41819" y="21941"/>
                  <a:pt x="41969" y="21721"/>
                </a:cubicBezTo>
                <a:close/>
                <a:moveTo>
                  <a:pt x="54075" y="21421"/>
                </a:moveTo>
                <a:cubicBezTo>
                  <a:pt x="54075" y="21721"/>
                  <a:pt x="54075" y="22046"/>
                  <a:pt x="53995" y="22346"/>
                </a:cubicBezTo>
                <a:cubicBezTo>
                  <a:pt x="53229" y="22487"/>
                  <a:pt x="52419" y="22566"/>
                  <a:pt x="51618" y="22636"/>
                </a:cubicBezTo>
                <a:cubicBezTo>
                  <a:pt x="51689" y="22346"/>
                  <a:pt x="51759" y="22046"/>
                  <a:pt x="51838" y="21721"/>
                </a:cubicBezTo>
                <a:cubicBezTo>
                  <a:pt x="52569" y="21641"/>
                  <a:pt x="53335" y="21571"/>
                  <a:pt x="54075" y="21421"/>
                </a:cubicBezTo>
                <a:close/>
                <a:moveTo>
                  <a:pt x="61039" y="21641"/>
                </a:moveTo>
                <a:cubicBezTo>
                  <a:pt x="61083" y="21685"/>
                  <a:pt x="61083" y="21756"/>
                  <a:pt x="61118" y="21791"/>
                </a:cubicBezTo>
                <a:cubicBezTo>
                  <a:pt x="61118" y="21861"/>
                  <a:pt x="61118" y="21905"/>
                  <a:pt x="61153" y="21976"/>
                </a:cubicBezTo>
                <a:cubicBezTo>
                  <a:pt x="60783" y="22082"/>
                  <a:pt x="60457" y="22231"/>
                  <a:pt x="60088" y="22381"/>
                </a:cubicBezTo>
                <a:cubicBezTo>
                  <a:pt x="59868" y="22487"/>
                  <a:pt x="59683" y="22566"/>
                  <a:pt x="59463" y="22636"/>
                </a:cubicBezTo>
                <a:lnTo>
                  <a:pt x="59463" y="22381"/>
                </a:lnTo>
                <a:cubicBezTo>
                  <a:pt x="59498" y="22381"/>
                  <a:pt x="59577" y="22346"/>
                  <a:pt x="59647" y="22302"/>
                </a:cubicBezTo>
                <a:cubicBezTo>
                  <a:pt x="59938" y="22161"/>
                  <a:pt x="60237" y="22011"/>
                  <a:pt x="60528" y="21861"/>
                </a:cubicBezTo>
                <a:cubicBezTo>
                  <a:pt x="60713" y="21791"/>
                  <a:pt x="60898" y="21721"/>
                  <a:pt x="61039" y="21641"/>
                </a:cubicBezTo>
                <a:close/>
                <a:moveTo>
                  <a:pt x="36942" y="21500"/>
                </a:moveTo>
                <a:cubicBezTo>
                  <a:pt x="37638" y="21721"/>
                  <a:pt x="38333" y="21905"/>
                  <a:pt x="39073" y="22046"/>
                </a:cubicBezTo>
                <a:cubicBezTo>
                  <a:pt x="38923" y="22231"/>
                  <a:pt x="38773" y="22451"/>
                  <a:pt x="38632" y="22671"/>
                </a:cubicBezTo>
                <a:cubicBezTo>
                  <a:pt x="37893" y="22522"/>
                  <a:pt x="37162" y="22346"/>
                  <a:pt x="36431" y="22161"/>
                </a:cubicBezTo>
                <a:cubicBezTo>
                  <a:pt x="36608" y="21941"/>
                  <a:pt x="36757" y="21721"/>
                  <a:pt x="36942" y="21500"/>
                </a:cubicBezTo>
                <a:close/>
                <a:moveTo>
                  <a:pt x="44355" y="21905"/>
                </a:moveTo>
                <a:cubicBezTo>
                  <a:pt x="45121" y="21941"/>
                  <a:pt x="45896" y="21976"/>
                  <a:pt x="46662" y="21976"/>
                </a:cubicBezTo>
                <a:cubicBezTo>
                  <a:pt x="46591" y="22196"/>
                  <a:pt x="46512" y="22451"/>
                  <a:pt x="46406" y="22707"/>
                </a:cubicBezTo>
                <a:cubicBezTo>
                  <a:pt x="45632" y="22671"/>
                  <a:pt x="44830" y="22636"/>
                  <a:pt x="44020" y="22601"/>
                </a:cubicBezTo>
                <a:cubicBezTo>
                  <a:pt x="44135" y="22381"/>
                  <a:pt x="44241" y="22161"/>
                  <a:pt x="44355" y="21905"/>
                </a:cubicBezTo>
                <a:close/>
                <a:moveTo>
                  <a:pt x="49232" y="21905"/>
                </a:moveTo>
                <a:lnTo>
                  <a:pt x="49232" y="21905"/>
                </a:lnTo>
                <a:cubicBezTo>
                  <a:pt x="49153" y="22196"/>
                  <a:pt x="49083" y="22451"/>
                  <a:pt x="49012" y="22707"/>
                </a:cubicBezTo>
                <a:lnTo>
                  <a:pt x="46477" y="22707"/>
                </a:lnTo>
                <a:cubicBezTo>
                  <a:pt x="46556" y="22451"/>
                  <a:pt x="46662" y="22231"/>
                  <a:pt x="46732" y="21976"/>
                </a:cubicBezTo>
                <a:cubicBezTo>
                  <a:pt x="47172" y="21976"/>
                  <a:pt x="47612" y="21976"/>
                  <a:pt x="48053" y="21941"/>
                </a:cubicBezTo>
                <a:cubicBezTo>
                  <a:pt x="48458" y="21941"/>
                  <a:pt x="48827" y="21941"/>
                  <a:pt x="49232" y="21905"/>
                </a:cubicBezTo>
                <a:close/>
                <a:moveTo>
                  <a:pt x="51759" y="21756"/>
                </a:moveTo>
                <a:cubicBezTo>
                  <a:pt x="51724" y="22046"/>
                  <a:pt x="51653" y="22346"/>
                  <a:pt x="51539" y="22636"/>
                </a:cubicBezTo>
                <a:cubicBezTo>
                  <a:pt x="50738" y="22707"/>
                  <a:pt x="49893" y="22707"/>
                  <a:pt x="49048" y="22707"/>
                </a:cubicBezTo>
                <a:cubicBezTo>
                  <a:pt x="49153" y="22451"/>
                  <a:pt x="49232" y="22196"/>
                  <a:pt x="49303" y="21905"/>
                </a:cubicBezTo>
                <a:cubicBezTo>
                  <a:pt x="50113" y="21861"/>
                  <a:pt x="50958" y="21826"/>
                  <a:pt x="51759" y="21756"/>
                </a:cubicBezTo>
                <a:close/>
                <a:moveTo>
                  <a:pt x="75565" y="21721"/>
                </a:moveTo>
                <a:cubicBezTo>
                  <a:pt x="76410" y="21826"/>
                  <a:pt x="77220" y="21976"/>
                  <a:pt x="78030" y="22126"/>
                </a:cubicBezTo>
                <a:cubicBezTo>
                  <a:pt x="78321" y="22302"/>
                  <a:pt x="78576" y="22487"/>
                  <a:pt x="78867" y="22707"/>
                </a:cubicBezTo>
                <a:cubicBezTo>
                  <a:pt x="78065" y="22487"/>
                  <a:pt x="77255" y="22346"/>
                  <a:pt x="76410" y="22231"/>
                </a:cubicBezTo>
                <a:cubicBezTo>
                  <a:pt x="76155" y="22046"/>
                  <a:pt x="75864" y="21905"/>
                  <a:pt x="75565" y="21721"/>
                </a:cubicBezTo>
                <a:close/>
                <a:moveTo>
                  <a:pt x="77220" y="21571"/>
                </a:moveTo>
                <a:lnTo>
                  <a:pt x="77220" y="21571"/>
                </a:lnTo>
                <a:cubicBezTo>
                  <a:pt x="78065" y="21721"/>
                  <a:pt x="78867" y="21905"/>
                  <a:pt x="79676" y="22126"/>
                </a:cubicBezTo>
                <a:cubicBezTo>
                  <a:pt x="79932" y="22302"/>
                  <a:pt x="80187" y="22522"/>
                  <a:pt x="80451" y="22707"/>
                </a:cubicBezTo>
                <a:cubicBezTo>
                  <a:pt x="79676" y="22451"/>
                  <a:pt x="78867" y="22266"/>
                  <a:pt x="78030" y="22082"/>
                </a:cubicBezTo>
                <a:cubicBezTo>
                  <a:pt x="77986" y="22046"/>
                  <a:pt x="77951" y="22046"/>
                  <a:pt x="77916" y="22011"/>
                </a:cubicBezTo>
                <a:cubicBezTo>
                  <a:pt x="77696" y="21861"/>
                  <a:pt x="77475" y="21721"/>
                  <a:pt x="77220" y="21571"/>
                </a:cubicBezTo>
                <a:close/>
                <a:moveTo>
                  <a:pt x="34230" y="21500"/>
                </a:moveTo>
                <a:cubicBezTo>
                  <a:pt x="34926" y="21756"/>
                  <a:pt x="35621" y="21976"/>
                  <a:pt x="36317" y="22196"/>
                </a:cubicBezTo>
                <a:cubicBezTo>
                  <a:pt x="36167" y="22381"/>
                  <a:pt x="36026" y="22601"/>
                  <a:pt x="35877" y="22786"/>
                </a:cubicBezTo>
                <a:cubicBezTo>
                  <a:pt x="35111" y="22601"/>
                  <a:pt x="34371" y="22416"/>
                  <a:pt x="33641" y="22161"/>
                </a:cubicBezTo>
                <a:cubicBezTo>
                  <a:pt x="33825" y="21941"/>
                  <a:pt x="34046" y="21721"/>
                  <a:pt x="34230" y="21500"/>
                </a:cubicBezTo>
                <a:close/>
                <a:moveTo>
                  <a:pt x="65845" y="21905"/>
                </a:moveTo>
                <a:cubicBezTo>
                  <a:pt x="65995" y="22011"/>
                  <a:pt x="66145" y="22161"/>
                  <a:pt x="66286" y="22302"/>
                </a:cubicBezTo>
                <a:cubicBezTo>
                  <a:pt x="65520" y="22451"/>
                  <a:pt x="64710" y="22601"/>
                  <a:pt x="63900" y="22786"/>
                </a:cubicBezTo>
                <a:cubicBezTo>
                  <a:pt x="63794" y="22636"/>
                  <a:pt x="63724" y="22487"/>
                  <a:pt x="63609" y="22346"/>
                </a:cubicBezTo>
                <a:cubicBezTo>
                  <a:pt x="64384" y="22161"/>
                  <a:pt x="65115" y="22011"/>
                  <a:pt x="65845" y="21905"/>
                </a:cubicBezTo>
                <a:close/>
                <a:moveTo>
                  <a:pt x="74068" y="22011"/>
                </a:moveTo>
                <a:cubicBezTo>
                  <a:pt x="74870" y="22082"/>
                  <a:pt x="75644" y="22161"/>
                  <a:pt x="76410" y="22266"/>
                </a:cubicBezTo>
                <a:cubicBezTo>
                  <a:pt x="76710" y="22451"/>
                  <a:pt x="76965" y="22636"/>
                  <a:pt x="77255" y="22821"/>
                </a:cubicBezTo>
                <a:cubicBezTo>
                  <a:pt x="76666" y="22707"/>
                  <a:pt x="76049" y="22636"/>
                  <a:pt x="75459" y="22566"/>
                </a:cubicBezTo>
                <a:cubicBezTo>
                  <a:pt x="75169" y="22522"/>
                  <a:pt x="74905" y="22522"/>
                  <a:pt x="74614" y="22487"/>
                </a:cubicBezTo>
                <a:cubicBezTo>
                  <a:pt x="74359" y="22302"/>
                  <a:pt x="74068" y="22161"/>
                  <a:pt x="73769" y="22011"/>
                </a:cubicBezTo>
                <a:close/>
                <a:moveTo>
                  <a:pt x="78867" y="21465"/>
                </a:moveTo>
                <a:cubicBezTo>
                  <a:pt x="79271" y="21536"/>
                  <a:pt x="79641" y="21641"/>
                  <a:pt x="80011" y="21756"/>
                </a:cubicBezTo>
                <a:cubicBezTo>
                  <a:pt x="80407" y="21861"/>
                  <a:pt x="80777" y="22011"/>
                  <a:pt x="81147" y="22161"/>
                </a:cubicBezTo>
                <a:cubicBezTo>
                  <a:pt x="81402" y="22381"/>
                  <a:pt x="81657" y="22601"/>
                  <a:pt x="81948" y="22821"/>
                </a:cubicBezTo>
                <a:cubicBezTo>
                  <a:pt x="81472" y="22636"/>
                  <a:pt x="81032" y="22451"/>
                  <a:pt x="80557" y="22302"/>
                </a:cubicBezTo>
                <a:cubicBezTo>
                  <a:pt x="80266" y="22231"/>
                  <a:pt x="79967" y="22161"/>
                  <a:pt x="79676" y="22046"/>
                </a:cubicBezTo>
                <a:cubicBezTo>
                  <a:pt x="79421" y="21861"/>
                  <a:pt x="79131" y="21641"/>
                  <a:pt x="78867" y="21465"/>
                </a:cubicBezTo>
                <a:close/>
                <a:moveTo>
                  <a:pt x="3012" y="20981"/>
                </a:moveTo>
                <a:cubicBezTo>
                  <a:pt x="3417" y="21201"/>
                  <a:pt x="3778" y="21465"/>
                  <a:pt x="4183" y="21685"/>
                </a:cubicBezTo>
                <a:cubicBezTo>
                  <a:pt x="4438" y="21861"/>
                  <a:pt x="4737" y="22011"/>
                  <a:pt x="5028" y="22196"/>
                </a:cubicBezTo>
                <a:cubicBezTo>
                  <a:pt x="4623" y="22416"/>
                  <a:pt x="4253" y="22636"/>
                  <a:pt x="3892" y="22856"/>
                </a:cubicBezTo>
                <a:cubicBezTo>
                  <a:pt x="3557" y="22671"/>
                  <a:pt x="3232" y="22487"/>
                  <a:pt x="2897" y="22266"/>
                </a:cubicBezTo>
                <a:cubicBezTo>
                  <a:pt x="2536" y="22046"/>
                  <a:pt x="2166" y="21826"/>
                  <a:pt x="1797" y="21606"/>
                </a:cubicBezTo>
                <a:cubicBezTo>
                  <a:pt x="2202" y="21386"/>
                  <a:pt x="2607" y="21201"/>
                  <a:pt x="3012" y="20981"/>
                </a:cubicBezTo>
                <a:close/>
                <a:moveTo>
                  <a:pt x="16799" y="20805"/>
                </a:moveTo>
                <a:cubicBezTo>
                  <a:pt x="17503" y="21060"/>
                  <a:pt x="18234" y="21351"/>
                  <a:pt x="18964" y="21606"/>
                </a:cubicBezTo>
                <a:cubicBezTo>
                  <a:pt x="18639" y="22011"/>
                  <a:pt x="18304" y="22451"/>
                  <a:pt x="17978" y="22856"/>
                </a:cubicBezTo>
                <a:cubicBezTo>
                  <a:pt x="17239" y="22601"/>
                  <a:pt x="16473" y="22346"/>
                  <a:pt x="15742" y="22046"/>
                </a:cubicBezTo>
                <a:cubicBezTo>
                  <a:pt x="16103" y="21641"/>
                  <a:pt x="16438" y="21201"/>
                  <a:pt x="16799" y="20805"/>
                </a:cubicBezTo>
                <a:close/>
                <a:moveTo>
                  <a:pt x="63284" y="21905"/>
                </a:moveTo>
                <a:cubicBezTo>
                  <a:pt x="63354" y="22046"/>
                  <a:pt x="63424" y="22161"/>
                  <a:pt x="63539" y="22302"/>
                </a:cubicBezTo>
                <a:cubicBezTo>
                  <a:pt x="62843" y="22451"/>
                  <a:pt x="62183" y="22636"/>
                  <a:pt x="61479" y="22856"/>
                </a:cubicBezTo>
                <a:cubicBezTo>
                  <a:pt x="61443" y="22707"/>
                  <a:pt x="61408" y="22601"/>
                  <a:pt x="61338" y="22451"/>
                </a:cubicBezTo>
                <a:cubicBezTo>
                  <a:pt x="61998" y="22231"/>
                  <a:pt x="62623" y="22046"/>
                  <a:pt x="63284" y="21905"/>
                </a:cubicBezTo>
                <a:close/>
                <a:moveTo>
                  <a:pt x="68707" y="22046"/>
                </a:moveTo>
                <a:cubicBezTo>
                  <a:pt x="68927" y="22231"/>
                  <a:pt x="69112" y="22381"/>
                  <a:pt x="69332" y="22522"/>
                </a:cubicBezTo>
                <a:cubicBezTo>
                  <a:pt x="68487" y="22601"/>
                  <a:pt x="67685" y="22707"/>
                  <a:pt x="66911" y="22856"/>
                </a:cubicBezTo>
                <a:cubicBezTo>
                  <a:pt x="66726" y="22671"/>
                  <a:pt x="66585" y="22522"/>
                  <a:pt x="66435" y="22346"/>
                </a:cubicBezTo>
                <a:cubicBezTo>
                  <a:pt x="67201" y="22231"/>
                  <a:pt x="67976" y="22126"/>
                  <a:pt x="68707" y="22046"/>
                </a:cubicBezTo>
                <a:close/>
                <a:moveTo>
                  <a:pt x="31440" y="21386"/>
                </a:moveTo>
                <a:cubicBezTo>
                  <a:pt x="31985" y="21641"/>
                  <a:pt x="32575" y="21905"/>
                  <a:pt x="33165" y="22082"/>
                </a:cubicBezTo>
                <a:cubicBezTo>
                  <a:pt x="33306" y="22126"/>
                  <a:pt x="33420" y="22161"/>
                  <a:pt x="33526" y="22196"/>
                </a:cubicBezTo>
                <a:cubicBezTo>
                  <a:pt x="33350" y="22416"/>
                  <a:pt x="33130" y="22671"/>
                  <a:pt x="32945" y="22892"/>
                </a:cubicBezTo>
                <a:cubicBezTo>
                  <a:pt x="32910" y="22892"/>
                  <a:pt x="32866" y="22892"/>
                  <a:pt x="32831" y="22856"/>
                </a:cubicBezTo>
                <a:cubicBezTo>
                  <a:pt x="32135" y="22707"/>
                  <a:pt x="31440" y="22451"/>
                  <a:pt x="30779" y="22196"/>
                </a:cubicBezTo>
                <a:cubicBezTo>
                  <a:pt x="30999" y="21941"/>
                  <a:pt x="31220" y="21641"/>
                  <a:pt x="31440" y="21386"/>
                </a:cubicBezTo>
                <a:close/>
                <a:moveTo>
                  <a:pt x="28614" y="21280"/>
                </a:moveTo>
                <a:cubicBezTo>
                  <a:pt x="29309" y="21641"/>
                  <a:pt x="29969" y="21941"/>
                  <a:pt x="30665" y="22231"/>
                </a:cubicBezTo>
                <a:cubicBezTo>
                  <a:pt x="30489" y="22487"/>
                  <a:pt x="30269" y="22707"/>
                  <a:pt x="30084" y="22962"/>
                </a:cubicBezTo>
                <a:cubicBezTo>
                  <a:pt x="29344" y="22742"/>
                  <a:pt x="28649" y="22451"/>
                  <a:pt x="27953" y="22161"/>
                </a:cubicBezTo>
                <a:cubicBezTo>
                  <a:pt x="28024" y="22082"/>
                  <a:pt x="28103" y="21976"/>
                  <a:pt x="28173" y="21861"/>
                </a:cubicBezTo>
                <a:cubicBezTo>
                  <a:pt x="28323" y="21685"/>
                  <a:pt x="28464" y="21500"/>
                  <a:pt x="28614" y="21280"/>
                </a:cubicBezTo>
                <a:close/>
                <a:moveTo>
                  <a:pt x="56416" y="21826"/>
                </a:moveTo>
                <a:cubicBezTo>
                  <a:pt x="56416" y="22046"/>
                  <a:pt x="56381" y="22231"/>
                  <a:pt x="56346" y="22451"/>
                </a:cubicBezTo>
                <a:cubicBezTo>
                  <a:pt x="55580" y="22671"/>
                  <a:pt x="54770" y="22856"/>
                  <a:pt x="53925" y="22962"/>
                </a:cubicBezTo>
                <a:cubicBezTo>
                  <a:pt x="53995" y="22786"/>
                  <a:pt x="54039" y="22601"/>
                  <a:pt x="54075" y="22416"/>
                </a:cubicBezTo>
                <a:cubicBezTo>
                  <a:pt x="54841" y="22266"/>
                  <a:pt x="55650" y="22082"/>
                  <a:pt x="56416" y="21826"/>
                </a:cubicBezTo>
                <a:close/>
                <a:moveTo>
                  <a:pt x="57957" y="21941"/>
                </a:moveTo>
                <a:cubicBezTo>
                  <a:pt x="57957" y="22082"/>
                  <a:pt x="57922" y="22266"/>
                  <a:pt x="57887" y="22416"/>
                </a:cubicBezTo>
                <a:cubicBezTo>
                  <a:pt x="57376" y="22636"/>
                  <a:pt x="56821" y="22821"/>
                  <a:pt x="56276" y="22962"/>
                </a:cubicBezTo>
                <a:cubicBezTo>
                  <a:pt x="56346" y="22821"/>
                  <a:pt x="56381" y="22636"/>
                  <a:pt x="56381" y="22487"/>
                </a:cubicBezTo>
                <a:cubicBezTo>
                  <a:pt x="56936" y="22346"/>
                  <a:pt x="57446" y="22161"/>
                  <a:pt x="57957" y="21941"/>
                </a:cubicBezTo>
                <a:close/>
                <a:moveTo>
                  <a:pt x="59392" y="21826"/>
                </a:moveTo>
                <a:lnTo>
                  <a:pt x="59392" y="22346"/>
                </a:lnTo>
                <a:cubicBezTo>
                  <a:pt x="58882" y="22601"/>
                  <a:pt x="58362" y="22786"/>
                  <a:pt x="57816" y="22962"/>
                </a:cubicBezTo>
                <a:cubicBezTo>
                  <a:pt x="57887" y="22821"/>
                  <a:pt x="57922" y="22636"/>
                  <a:pt x="57957" y="22451"/>
                </a:cubicBezTo>
                <a:cubicBezTo>
                  <a:pt x="58441" y="22266"/>
                  <a:pt x="58917" y="22046"/>
                  <a:pt x="59392" y="21826"/>
                </a:cubicBezTo>
                <a:close/>
                <a:moveTo>
                  <a:pt x="39143" y="22046"/>
                </a:moveTo>
                <a:cubicBezTo>
                  <a:pt x="39909" y="22196"/>
                  <a:pt x="40684" y="22302"/>
                  <a:pt x="41450" y="22416"/>
                </a:cubicBezTo>
                <a:cubicBezTo>
                  <a:pt x="41344" y="22636"/>
                  <a:pt x="41194" y="22821"/>
                  <a:pt x="41089" y="23041"/>
                </a:cubicBezTo>
                <a:cubicBezTo>
                  <a:pt x="40279" y="22927"/>
                  <a:pt x="39469" y="22821"/>
                  <a:pt x="38703" y="22671"/>
                </a:cubicBezTo>
                <a:cubicBezTo>
                  <a:pt x="38853" y="22451"/>
                  <a:pt x="38993" y="22266"/>
                  <a:pt x="39143" y="22046"/>
                </a:cubicBezTo>
                <a:close/>
                <a:moveTo>
                  <a:pt x="61153" y="22011"/>
                </a:moveTo>
                <a:cubicBezTo>
                  <a:pt x="61188" y="22161"/>
                  <a:pt x="61223" y="22302"/>
                  <a:pt x="61259" y="22416"/>
                </a:cubicBezTo>
                <a:cubicBezTo>
                  <a:pt x="60933" y="22522"/>
                  <a:pt x="60563" y="22671"/>
                  <a:pt x="60202" y="22786"/>
                </a:cubicBezTo>
                <a:cubicBezTo>
                  <a:pt x="59982" y="22892"/>
                  <a:pt x="59718" y="22962"/>
                  <a:pt x="59463" y="23076"/>
                </a:cubicBezTo>
                <a:lnTo>
                  <a:pt x="59463" y="22786"/>
                </a:lnTo>
                <a:lnTo>
                  <a:pt x="59463" y="22707"/>
                </a:lnTo>
                <a:cubicBezTo>
                  <a:pt x="59683" y="22601"/>
                  <a:pt x="59903" y="22522"/>
                  <a:pt x="60123" y="22451"/>
                </a:cubicBezTo>
                <a:cubicBezTo>
                  <a:pt x="60457" y="22302"/>
                  <a:pt x="60818" y="22161"/>
                  <a:pt x="61153" y="22011"/>
                </a:cubicBezTo>
                <a:close/>
                <a:moveTo>
                  <a:pt x="80372" y="21351"/>
                </a:moveTo>
                <a:lnTo>
                  <a:pt x="80372" y="21351"/>
                </a:lnTo>
                <a:cubicBezTo>
                  <a:pt x="81147" y="21641"/>
                  <a:pt x="81877" y="21976"/>
                  <a:pt x="82608" y="22302"/>
                </a:cubicBezTo>
                <a:cubicBezTo>
                  <a:pt x="82908" y="22601"/>
                  <a:pt x="83163" y="22821"/>
                  <a:pt x="83348" y="23006"/>
                </a:cubicBezTo>
                <a:cubicBezTo>
                  <a:pt x="83383" y="23041"/>
                  <a:pt x="83383" y="23041"/>
                  <a:pt x="83418" y="23076"/>
                </a:cubicBezTo>
                <a:cubicBezTo>
                  <a:pt x="82687" y="22707"/>
                  <a:pt x="81948" y="22381"/>
                  <a:pt x="81182" y="22082"/>
                </a:cubicBezTo>
                <a:cubicBezTo>
                  <a:pt x="81147" y="22046"/>
                  <a:pt x="81112" y="22011"/>
                  <a:pt x="81032" y="21976"/>
                </a:cubicBezTo>
                <a:cubicBezTo>
                  <a:pt x="80812" y="21791"/>
                  <a:pt x="80592" y="21571"/>
                  <a:pt x="80372" y="21351"/>
                </a:cubicBezTo>
                <a:close/>
                <a:moveTo>
                  <a:pt x="25567" y="21131"/>
                </a:moveTo>
                <a:cubicBezTo>
                  <a:pt x="26342" y="21500"/>
                  <a:pt x="27073" y="21861"/>
                  <a:pt x="27848" y="22196"/>
                </a:cubicBezTo>
                <a:cubicBezTo>
                  <a:pt x="27627" y="22522"/>
                  <a:pt x="27363" y="22821"/>
                  <a:pt x="27143" y="23147"/>
                </a:cubicBezTo>
                <a:cubicBezTo>
                  <a:pt x="26342" y="22856"/>
                  <a:pt x="25532" y="22566"/>
                  <a:pt x="24766" y="22231"/>
                </a:cubicBezTo>
                <a:cubicBezTo>
                  <a:pt x="25022" y="21861"/>
                  <a:pt x="25312" y="21500"/>
                  <a:pt x="25567" y="21131"/>
                </a:cubicBezTo>
                <a:close/>
                <a:moveTo>
                  <a:pt x="72087" y="22451"/>
                </a:moveTo>
                <a:cubicBezTo>
                  <a:pt x="72889" y="22451"/>
                  <a:pt x="73734" y="22487"/>
                  <a:pt x="74579" y="22566"/>
                </a:cubicBezTo>
                <a:cubicBezTo>
                  <a:pt x="74870" y="22742"/>
                  <a:pt x="75169" y="22962"/>
                  <a:pt x="75424" y="23182"/>
                </a:cubicBezTo>
                <a:cubicBezTo>
                  <a:pt x="74544" y="23112"/>
                  <a:pt x="73663" y="23112"/>
                  <a:pt x="72818" y="23112"/>
                </a:cubicBezTo>
                <a:cubicBezTo>
                  <a:pt x="72563" y="22856"/>
                  <a:pt x="72343" y="22671"/>
                  <a:pt x="72087" y="22451"/>
                </a:cubicBezTo>
                <a:close/>
                <a:moveTo>
                  <a:pt x="41529" y="22416"/>
                </a:moveTo>
                <a:cubicBezTo>
                  <a:pt x="42330" y="22522"/>
                  <a:pt x="43140" y="22601"/>
                  <a:pt x="43915" y="22636"/>
                </a:cubicBezTo>
                <a:cubicBezTo>
                  <a:pt x="43800" y="22856"/>
                  <a:pt x="43695" y="23041"/>
                  <a:pt x="43580" y="23226"/>
                </a:cubicBezTo>
                <a:cubicBezTo>
                  <a:pt x="42770" y="23182"/>
                  <a:pt x="41969" y="23112"/>
                  <a:pt x="41124" y="23041"/>
                </a:cubicBezTo>
                <a:cubicBezTo>
                  <a:pt x="41274" y="22821"/>
                  <a:pt x="41379" y="22636"/>
                  <a:pt x="41529" y="22416"/>
                </a:cubicBezTo>
                <a:close/>
                <a:moveTo>
                  <a:pt x="71973" y="22451"/>
                </a:moveTo>
                <a:cubicBezTo>
                  <a:pt x="72228" y="22671"/>
                  <a:pt x="72484" y="22856"/>
                  <a:pt x="72704" y="23112"/>
                </a:cubicBezTo>
                <a:cubicBezTo>
                  <a:pt x="71867" y="23112"/>
                  <a:pt x="70987" y="23147"/>
                  <a:pt x="70107" y="23226"/>
                </a:cubicBezTo>
                <a:cubicBezTo>
                  <a:pt x="69922" y="23006"/>
                  <a:pt x="69702" y="22786"/>
                  <a:pt x="69481" y="22601"/>
                </a:cubicBezTo>
                <a:cubicBezTo>
                  <a:pt x="70283" y="22522"/>
                  <a:pt x="71128" y="22487"/>
                  <a:pt x="71973" y="22451"/>
                </a:cubicBezTo>
                <a:close/>
                <a:moveTo>
                  <a:pt x="36387" y="22196"/>
                </a:moveTo>
                <a:cubicBezTo>
                  <a:pt x="37127" y="22416"/>
                  <a:pt x="37858" y="22566"/>
                  <a:pt x="38588" y="22707"/>
                </a:cubicBezTo>
                <a:cubicBezTo>
                  <a:pt x="38483" y="22892"/>
                  <a:pt x="38333" y="23076"/>
                  <a:pt x="38227" y="23261"/>
                </a:cubicBezTo>
                <a:cubicBezTo>
                  <a:pt x="37453" y="23112"/>
                  <a:pt x="36687" y="22962"/>
                  <a:pt x="35947" y="22786"/>
                </a:cubicBezTo>
                <a:cubicBezTo>
                  <a:pt x="36097" y="22601"/>
                  <a:pt x="36247" y="22416"/>
                  <a:pt x="36387" y="22196"/>
                </a:cubicBezTo>
                <a:close/>
                <a:moveTo>
                  <a:pt x="53995" y="22416"/>
                </a:moveTo>
                <a:cubicBezTo>
                  <a:pt x="53960" y="22601"/>
                  <a:pt x="53925" y="22786"/>
                  <a:pt x="53890" y="23006"/>
                </a:cubicBezTo>
                <a:cubicBezTo>
                  <a:pt x="53045" y="23112"/>
                  <a:pt x="52235" y="23182"/>
                  <a:pt x="51398" y="23261"/>
                </a:cubicBezTo>
                <a:cubicBezTo>
                  <a:pt x="51469" y="23076"/>
                  <a:pt x="51539" y="22892"/>
                  <a:pt x="51618" y="22707"/>
                </a:cubicBezTo>
                <a:cubicBezTo>
                  <a:pt x="52419" y="22636"/>
                  <a:pt x="53194" y="22566"/>
                  <a:pt x="53995" y="22416"/>
                </a:cubicBezTo>
                <a:close/>
                <a:moveTo>
                  <a:pt x="59392" y="22416"/>
                </a:moveTo>
                <a:lnTo>
                  <a:pt x="59392" y="22671"/>
                </a:lnTo>
                <a:cubicBezTo>
                  <a:pt x="58838" y="22892"/>
                  <a:pt x="58292" y="23076"/>
                  <a:pt x="57702" y="23261"/>
                </a:cubicBezTo>
                <a:cubicBezTo>
                  <a:pt x="57737" y="23182"/>
                  <a:pt x="57781" y="23112"/>
                  <a:pt x="57781" y="23041"/>
                </a:cubicBezTo>
                <a:cubicBezTo>
                  <a:pt x="58327" y="22856"/>
                  <a:pt x="58882" y="22636"/>
                  <a:pt x="59392" y="22416"/>
                </a:cubicBezTo>
                <a:close/>
                <a:moveTo>
                  <a:pt x="81877" y="21421"/>
                </a:moveTo>
                <a:cubicBezTo>
                  <a:pt x="82503" y="21756"/>
                  <a:pt x="83163" y="22082"/>
                  <a:pt x="83823" y="22416"/>
                </a:cubicBezTo>
                <a:cubicBezTo>
                  <a:pt x="84078" y="22671"/>
                  <a:pt x="84369" y="22962"/>
                  <a:pt x="84668" y="23261"/>
                </a:cubicBezTo>
                <a:cubicBezTo>
                  <a:pt x="83973" y="22892"/>
                  <a:pt x="83313" y="22566"/>
                  <a:pt x="82652" y="22266"/>
                </a:cubicBezTo>
                <a:cubicBezTo>
                  <a:pt x="82432" y="22011"/>
                  <a:pt x="82168" y="21756"/>
                  <a:pt x="81877" y="21421"/>
                </a:cubicBezTo>
                <a:close/>
                <a:moveTo>
                  <a:pt x="13497" y="21245"/>
                </a:moveTo>
                <a:cubicBezTo>
                  <a:pt x="14087" y="21500"/>
                  <a:pt x="14712" y="21756"/>
                  <a:pt x="15337" y="21976"/>
                </a:cubicBezTo>
                <a:cubicBezTo>
                  <a:pt x="15408" y="22011"/>
                  <a:pt x="15522" y="22046"/>
                  <a:pt x="15628" y="22082"/>
                </a:cubicBezTo>
                <a:cubicBezTo>
                  <a:pt x="15258" y="22487"/>
                  <a:pt x="14897" y="22927"/>
                  <a:pt x="14527" y="23296"/>
                </a:cubicBezTo>
                <a:cubicBezTo>
                  <a:pt x="14272" y="23226"/>
                  <a:pt x="14017" y="23112"/>
                  <a:pt x="13761" y="23006"/>
                </a:cubicBezTo>
                <a:cubicBezTo>
                  <a:pt x="13277" y="22821"/>
                  <a:pt x="12802" y="22601"/>
                  <a:pt x="12326" y="22416"/>
                </a:cubicBezTo>
                <a:cubicBezTo>
                  <a:pt x="12731" y="22011"/>
                  <a:pt x="13101" y="21606"/>
                  <a:pt x="13497" y="21245"/>
                </a:cubicBezTo>
                <a:close/>
                <a:moveTo>
                  <a:pt x="43985" y="22636"/>
                </a:moveTo>
                <a:cubicBezTo>
                  <a:pt x="44795" y="22707"/>
                  <a:pt x="45596" y="22742"/>
                  <a:pt x="46406" y="22742"/>
                </a:cubicBezTo>
                <a:cubicBezTo>
                  <a:pt x="46336" y="22962"/>
                  <a:pt x="46257" y="23147"/>
                  <a:pt x="46151" y="23332"/>
                </a:cubicBezTo>
                <a:cubicBezTo>
                  <a:pt x="45341" y="23332"/>
                  <a:pt x="44496" y="23296"/>
                  <a:pt x="43651" y="23226"/>
                </a:cubicBezTo>
                <a:cubicBezTo>
                  <a:pt x="43765" y="23041"/>
                  <a:pt x="43871" y="22856"/>
                  <a:pt x="43985" y="22636"/>
                </a:cubicBezTo>
                <a:close/>
                <a:moveTo>
                  <a:pt x="46442" y="22742"/>
                </a:moveTo>
                <a:cubicBezTo>
                  <a:pt x="46917" y="22786"/>
                  <a:pt x="47357" y="22786"/>
                  <a:pt x="47797" y="22786"/>
                </a:cubicBezTo>
                <a:lnTo>
                  <a:pt x="48977" y="22786"/>
                </a:lnTo>
                <a:cubicBezTo>
                  <a:pt x="48898" y="22962"/>
                  <a:pt x="48827" y="23147"/>
                  <a:pt x="48757" y="23332"/>
                </a:cubicBezTo>
                <a:lnTo>
                  <a:pt x="46221" y="23332"/>
                </a:lnTo>
                <a:cubicBezTo>
                  <a:pt x="46292" y="23147"/>
                  <a:pt x="46371" y="22962"/>
                  <a:pt x="46442" y="22742"/>
                </a:cubicBezTo>
                <a:close/>
                <a:moveTo>
                  <a:pt x="51539" y="22707"/>
                </a:moveTo>
                <a:lnTo>
                  <a:pt x="51539" y="22707"/>
                </a:lnTo>
                <a:cubicBezTo>
                  <a:pt x="51469" y="22892"/>
                  <a:pt x="51398" y="23076"/>
                  <a:pt x="51319" y="23261"/>
                </a:cubicBezTo>
                <a:cubicBezTo>
                  <a:pt x="50518" y="23332"/>
                  <a:pt x="49673" y="23332"/>
                  <a:pt x="48827" y="23332"/>
                </a:cubicBezTo>
                <a:cubicBezTo>
                  <a:pt x="48898" y="23147"/>
                  <a:pt x="48977" y="22962"/>
                  <a:pt x="49048" y="22786"/>
                </a:cubicBezTo>
                <a:cubicBezTo>
                  <a:pt x="49857" y="22786"/>
                  <a:pt x="50694" y="22742"/>
                  <a:pt x="51539" y="22707"/>
                </a:cubicBezTo>
                <a:close/>
                <a:moveTo>
                  <a:pt x="63574" y="22346"/>
                </a:moveTo>
                <a:cubicBezTo>
                  <a:pt x="63644" y="22487"/>
                  <a:pt x="63759" y="22636"/>
                  <a:pt x="63829" y="22786"/>
                </a:cubicBezTo>
                <a:cubicBezTo>
                  <a:pt x="63134" y="22962"/>
                  <a:pt x="62403" y="23147"/>
                  <a:pt x="61628" y="23332"/>
                </a:cubicBezTo>
                <a:cubicBezTo>
                  <a:pt x="61593" y="23182"/>
                  <a:pt x="61558" y="23041"/>
                  <a:pt x="61479" y="22927"/>
                </a:cubicBezTo>
                <a:cubicBezTo>
                  <a:pt x="62183" y="22707"/>
                  <a:pt x="62879" y="22522"/>
                  <a:pt x="63574" y="22346"/>
                </a:cubicBezTo>
                <a:close/>
                <a:moveTo>
                  <a:pt x="66365" y="22381"/>
                </a:moveTo>
                <a:cubicBezTo>
                  <a:pt x="66506" y="22522"/>
                  <a:pt x="66655" y="22671"/>
                  <a:pt x="66840" y="22856"/>
                </a:cubicBezTo>
                <a:cubicBezTo>
                  <a:pt x="65925" y="23006"/>
                  <a:pt x="65080" y="23147"/>
                  <a:pt x="64234" y="23332"/>
                </a:cubicBezTo>
                <a:cubicBezTo>
                  <a:pt x="64120" y="23147"/>
                  <a:pt x="64014" y="23006"/>
                  <a:pt x="63944" y="22821"/>
                </a:cubicBezTo>
                <a:cubicBezTo>
                  <a:pt x="64745" y="22636"/>
                  <a:pt x="65555" y="22487"/>
                  <a:pt x="66365" y="22381"/>
                </a:cubicBezTo>
                <a:close/>
                <a:moveTo>
                  <a:pt x="83128" y="21571"/>
                </a:moveTo>
                <a:cubicBezTo>
                  <a:pt x="83163" y="21606"/>
                  <a:pt x="83233" y="21641"/>
                  <a:pt x="83313" y="21685"/>
                </a:cubicBezTo>
                <a:cubicBezTo>
                  <a:pt x="83709" y="21905"/>
                  <a:pt x="84114" y="22126"/>
                  <a:pt x="84519" y="22346"/>
                </a:cubicBezTo>
                <a:cubicBezTo>
                  <a:pt x="84704" y="22416"/>
                  <a:pt x="84853" y="22487"/>
                  <a:pt x="85029" y="22566"/>
                </a:cubicBezTo>
                <a:cubicBezTo>
                  <a:pt x="85293" y="22821"/>
                  <a:pt x="85549" y="23076"/>
                  <a:pt x="85804" y="23332"/>
                </a:cubicBezTo>
                <a:cubicBezTo>
                  <a:pt x="85619" y="23261"/>
                  <a:pt x="85469" y="23182"/>
                  <a:pt x="85329" y="23112"/>
                </a:cubicBezTo>
                <a:cubicBezTo>
                  <a:pt x="84888" y="22892"/>
                  <a:pt x="84483" y="22671"/>
                  <a:pt x="84114" y="22487"/>
                </a:cubicBezTo>
                <a:cubicBezTo>
                  <a:pt x="84008" y="22451"/>
                  <a:pt x="83929" y="22416"/>
                  <a:pt x="83858" y="22346"/>
                </a:cubicBezTo>
                <a:cubicBezTo>
                  <a:pt x="83603" y="22082"/>
                  <a:pt x="83348" y="21826"/>
                  <a:pt x="83128" y="21571"/>
                </a:cubicBezTo>
                <a:close/>
                <a:moveTo>
                  <a:pt x="22380" y="21316"/>
                </a:moveTo>
                <a:cubicBezTo>
                  <a:pt x="23111" y="21641"/>
                  <a:pt x="23886" y="21941"/>
                  <a:pt x="24652" y="22266"/>
                </a:cubicBezTo>
                <a:cubicBezTo>
                  <a:pt x="24546" y="22451"/>
                  <a:pt x="24396" y="22636"/>
                  <a:pt x="24247" y="22821"/>
                </a:cubicBezTo>
                <a:cubicBezTo>
                  <a:pt x="24141" y="23006"/>
                  <a:pt x="23991" y="23182"/>
                  <a:pt x="23842" y="23367"/>
                </a:cubicBezTo>
                <a:cubicBezTo>
                  <a:pt x="23041" y="23076"/>
                  <a:pt x="22231" y="22786"/>
                  <a:pt x="21465" y="22487"/>
                </a:cubicBezTo>
                <a:cubicBezTo>
                  <a:pt x="21570" y="22346"/>
                  <a:pt x="21685" y="22196"/>
                  <a:pt x="21790" y="22046"/>
                </a:cubicBezTo>
                <a:cubicBezTo>
                  <a:pt x="21975" y="21791"/>
                  <a:pt x="22195" y="21571"/>
                  <a:pt x="22380" y="21316"/>
                </a:cubicBezTo>
                <a:close/>
                <a:moveTo>
                  <a:pt x="76560" y="22302"/>
                </a:moveTo>
                <a:cubicBezTo>
                  <a:pt x="77405" y="22416"/>
                  <a:pt x="78206" y="22601"/>
                  <a:pt x="79016" y="22786"/>
                </a:cubicBezTo>
                <a:cubicBezTo>
                  <a:pt x="79307" y="22962"/>
                  <a:pt x="79606" y="23182"/>
                  <a:pt x="79861" y="23367"/>
                </a:cubicBezTo>
                <a:cubicBezTo>
                  <a:pt x="79051" y="23147"/>
                  <a:pt x="78206" y="22962"/>
                  <a:pt x="77370" y="22821"/>
                </a:cubicBezTo>
                <a:cubicBezTo>
                  <a:pt x="77106" y="22636"/>
                  <a:pt x="76815" y="22451"/>
                  <a:pt x="76560" y="22302"/>
                </a:cubicBezTo>
                <a:close/>
                <a:moveTo>
                  <a:pt x="33605" y="22231"/>
                </a:moveTo>
                <a:cubicBezTo>
                  <a:pt x="34336" y="22451"/>
                  <a:pt x="35067" y="22636"/>
                  <a:pt x="35842" y="22821"/>
                </a:cubicBezTo>
                <a:cubicBezTo>
                  <a:pt x="35842" y="22856"/>
                  <a:pt x="35842" y="22856"/>
                  <a:pt x="35806" y="22856"/>
                </a:cubicBezTo>
                <a:cubicBezTo>
                  <a:pt x="35657" y="23041"/>
                  <a:pt x="35507" y="23261"/>
                  <a:pt x="35366" y="23446"/>
                </a:cubicBezTo>
                <a:cubicBezTo>
                  <a:pt x="34591" y="23296"/>
                  <a:pt x="33790" y="23112"/>
                  <a:pt x="33016" y="22927"/>
                </a:cubicBezTo>
                <a:cubicBezTo>
                  <a:pt x="33200" y="22671"/>
                  <a:pt x="33385" y="22451"/>
                  <a:pt x="33605" y="22231"/>
                </a:cubicBezTo>
                <a:close/>
                <a:moveTo>
                  <a:pt x="78171" y="22161"/>
                </a:moveTo>
                <a:lnTo>
                  <a:pt x="78171" y="22161"/>
                </a:lnTo>
                <a:cubicBezTo>
                  <a:pt x="79016" y="22346"/>
                  <a:pt x="79826" y="22566"/>
                  <a:pt x="80592" y="22821"/>
                </a:cubicBezTo>
                <a:cubicBezTo>
                  <a:pt x="80891" y="23006"/>
                  <a:pt x="81182" y="23226"/>
                  <a:pt x="81472" y="23446"/>
                </a:cubicBezTo>
                <a:cubicBezTo>
                  <a:pt x="80671" y="23147"/>
                  <a:pt x="79861" y="22927"/>
                  <a:pt x="79051" y="22742"/>
                </a:cubicBezTo>
                <a:cubicBezTo>
                  <a:pt x="78761" y="22522"/>
                  <a:pt x="78470" y="22346"/>
                  <a:pt x="78171" y="22161"/>
                </a:cubicBezTo>
                <a:close/>
                <a:moveTo>
                  <a:pt x="1726" y="21641"/>
                </a:moveTo>
                <a:cubicBezTo>
                  <a:pt x="2131" y="21861"/>
                  <a:pt x="2492" y="22082"/>
                  <a:pt x="2862" y="22346"/>
                </a:cubicBezTo>
                <a:cubicBezTo>
                  <a:pt x="3197" y="22522"/>
                  <a:pt x="3487" y="22707"/>
                  <a:pt x="3813" y="22892"/>
                </a:cubicBezTo>
                <a:cubicBezTo>
                  <a:pt x="3487" y="23076"/>
                  <a:pt x="3117" y="23261"/>
                  <a:pt x="2792" y="23481"/>
                </a:cubicBezTo>
                <a:cubicBezTo>
                  <a:pt x="2422" y="23261"/>
                  <a:pt x="2052" y="23041"/>
                  <a:pt x="1691" y="22856"/>
                </a:cubicBezTo>
                <a:cubicBezTo>
                  <a:pt x="1321" y="22636"/>
                  <a:pt x="952" y="22416"/>
                  <a:pt x="591" y="22231"/>
                </a:cubicBezTo>
                <a:cubicBezTo>
                  <a:pt x="996" y="22011"/>
                  <a:pt x="1356" y="21826"/>
                  <a:pt x="1726" y="21641"/>
                </a:cubicBezTo>
                <a:close/>
                <a:moveTo>
                  <a:pt x="61303" y="22487"/>
                </a:moveTo>
                <a:cubicBezTo>
                  <a:pt x="61338" y="22601"/>
                  <a:pt x="61373" y="22742"/>
                  <a:pt x="61408" y="22856"/>
                </a:cubicBezTo>
                <a:cubicBezTo>
                  <a:pt x="60968" y="23006"/>
                  <a:pt x="60528" y="23147"/>
                  <a:pt x="60052" y="23296"/>
                </a:cubicBezTo>
                <a:cubicBezTo>
                  <a:pt x="59868" y="23367"/>
                  <a:pt x="59683" y="23446"/>
                  <a:pt x="59463" y="23481"/>
                </a:cubicBezTo>
                <a:lnTo>
                  <a:pt x="59463" y="23112"/>
                </a:lnTo>
                <a:cubicBezTo>
                  <a:pt x="59718" y="23041"/>
                  <a:pt x="59982" y="22927"/>
                  <a:pt x="60237" y="22856"/>
                </a:cubicBezTo>
                <a:cubicBezTo>
                  <a:pt x="60598" y="22707"/>
                  <a:pt x="60933" y="22601"/>
                  <a:pt x="61303" y="22487"/>
                </a:cubicBezTo>
                <a:close/>
                <a:moveTo>
                  <a:pt x="56346" y="22487"/>
                </a:moveTo>
                <a:cubicBezTo>
                  <a:pt x="56311" y="22671"/>
                  <a:pt x="56276" y="22821"/>
                  <a:pt x="56240" y="22962"/>
                </a:cubicBezTo>
                <a:cubicBezTo>
                  <a:pt x="55395" y="23182"/>
                  <a:pt x="54585" y="23367"/>
                  <a:pt x="53740" y="23517"/>
                </a:cubicBezTo>
                <a:cubicBezTo>
                  <a:pt x="53819" y="23367"/>
                  <a:pt x="53890" y="23182"/>
                  <a:pt x="53925" y="23041"/>
                </a:cubicBezTo>
                <a:cubicBezTo>
                  <a:pt x="54735" y="22892"/>
                  <a:pt x="55536" y="22742"/>
                  <a:pt x="56346" y="22487"/>
                </a:cubicBezTo>
                <a:close/>
                <a:moveTo>
                  <a:pt x="57887" y="22487"/>
                </a:moveTo>
                <a:lnTo>
                  <a:pt x="57887" y="22487"/>
                </a:lnTo>
                <a:cubicBezTo>
                  <a:pt x="57851" y="22671"/>
                  <a:pt x="57816" y="22821"/>
                  <a:pt x="57737" y="23006"/>
                </a:cubicBezTo>
                <a:cubicBezTo>
                  <a:pt x="57191" y="23182"/>
                  <a:pt x="56637" y="23367"/>
                  <a:pt x="56091" y="23517"/>
                </a:cubicBezTo>
                <a:cubicBezTo>
                  <a:pt x="56161" y="23332"/>
                  <a:pt x="56196" y="23182"/>
                  <a:pt x="56276" y="23041"/>
                </a:cubicBezTo>
                <a:cubicBezTo>
                  <a:pt x="56821" y="22892"/>
                  <a:pt x="57341" y="22707"/>
                  <a:pt x="57887" y="22487"/>
                </a:cubicBezTo>
                <a:close/>
                <a:moveTo>
                  <a:pt x="69402" y="22601"/>
                </a:moveTo>
                <a:cubicBezTo>
                  <a:pt x="69622" y="22786"/>
                  <a:pt x="69842" y="23006"/>
                  <a:pt x="70027" y="23226"/>
                </a:cubicBezTo>
                <a:cubicBezTo>
                  <a:pt x="69182" y="23296"/>
                  <a:pt x="68302" y="23402"/>
                  <a:pt x="67465" y="23517"/>
                </a:cubicBezTo>
                <a:cubicBezTo>
                  <a:pt x="67316" y="23296"/>
                  <a:pt x="67131" y="23076"/>
                  <a:pt x="66946" y="22892"/>
                </a:cubicBezTo>
                <a:cubicBezTo>
                  <a:pt x="67756" y="22786"/>
                  <a:pt x="68566" y="22671"/>
                  <a:pt x="69402" y="22601"/>
                </a:cubicBezTo>
                <a:close/>
                <a:moveTo>
                  <a:pt x="6498" y="21316"/>
                </a:moveTo>
                <a:cubicBezTo>
                  <a:pt x="7264" y="21756"/>
                  <a:pt x="8074" y="22161"/>
                  <a:pt x="8875" y="22566"/>
                </a:cubicBezTo>
                <a:cubicBezTo>
                  <a:pt x="8400" y="22927"/>
                  <a:pt x="7959" y="23261"/>
                  <a:pt x="7484" y="23552"/>
                </a:cubicBezTo>
                <a:cubicBezTo>
                  <a:pt x="6674" y="23112"/>
                  <a:pt x="5908" y="22636"/>
                  <a:pt x="5133" y="22196"/>
                </a:cubicBezTo>
                <a:cubicBezTo>
                  <a:pt x="5574" y="21905"/>
                  <a:pt x="6058" y="21606"/>
                  <a:pt x="6498" y="21316"/>
                </a:cubicBezTo>
                <a:close/>
                <a:moveTo>
                  <a:pt x="10310" y="21500"/>
                </a:moveTo>
                <a:cubicBezTo>
                  <a:pt x="10935" y="21791"/>
                  <a:pt x="11595" y="22126"/>
                  <a:pt x="12221" y="22416"/>
                </a:cubicBezTo>
                <a:cubicBezTo>
                  <a:pt x="11816" y="22821"/>
                  <a:pt x="11411" y="23182"/>
                  <a:pt x="11006" y="23552"/>
                </a:cubicBezTo>
                <a:cubicBezTo>
                  <a:pt x="10530" y="23332"/>
                  <a:pt x="10055" y="23112"/>
                  <a:pt x="9615" y="22892"/>
                </a:cubicBezTo>
                <a:lnTo>
                  <a:pt x="8954" y="22566"/>
                </a:lnTo>
                <a:cubicBezTo>
                  <a:pt x="9430" y="22231"/>
                  <a:pt x="9870" y="21861"/>
                  <a:pt x="10310" y="21500"/>
                </a:cubicBezTo>
                <a:close/>
                <a:moveTo>
                  <a:pt x="74729" y="22566"/>
                </a:moveTo>
                <a:cubicBezTo>
                  <a:pt x="74949" y="22566"/>
                  <a:pt x="75204" y="22601"/>
                  <a:pt x="75459" y="22636"/>
                </a:cubicBezTo>
                <a:cubicBezTo>
                  <a:pt x="76084" y="22671"/>
                  <a:pt x="76745" y="22786"/>
                  <a:pt x="77370" y="22892"/>
                </a:cubicBezTo>
                <a:cubicBezTo>
                  <a:pt x="77660" y="23076"/>
                  <a:pt x="77916" y="23296"/>
                  <a:pt x="78206" y="23552"/>
                </a:cubicBezTo>
                <a:cubicBezTo>
                  <a:pt x="77291" y="23367"/>
                  <a:pt x="76410" y="23261"/>
                  <a:pt x="75530" y="23226"/>
                </a:cubicBezTo>
                <a:cubicBezTo>
                  <a:pt x="75275" y="22962"/>
                  <a:pt x="74984" y="22742"/>
                  <a:pt x="74729" y="22566"/>
                </a:cubicBezTo>
                <a:close/>
                <a:moveTo>
                  <a:pt x="79826" y="22161"/>
                </a:moveTo>
                <a:lnTo>
                  <a:pt x="79826" y="22161"/>
                </a:lnTo>
                <a:cubicBezTo>
                  <a:pt x="80081" y="22231"/>
                  <a:pt x="80302" y="22302"/>
                  <a:pt x="80557" y="22381"/>
                </a:cubicBezTo>
                <a:cubicBezTo>
                  <a:pt x="81068" y="22522"/>
                  <a:pt x="81587" y="22742"/>
                  <a:pt x="82098" y="22927"/>
                </a:cubicBezTo>
                <a:cubicBezTo>
                  <a:pt x="82353" y="23147"/>
                  <a:pt x="82608" y="23367"/>
                  <a:pt x="82828" y="23552"/>
                </a:cubicBezTo>
                <a:cubicBezTo>
                  <a:pt x="82538" y="23446"/>
                  <a:pt x="82247" y="23296"/>
                  <a:pt x="81948" y="23182"/>
                </a:cubicBezTo>
                <a:cubicBezTo>
                  <a:pt x="81508" y="23041"/>
                  <a:pt x="81068" y="22892"/>
                  <a:pt x="80627" y="22742"/>
                </a:cubicBezTo>
                <a:cubicBezTo>
                  <a:pt x="80592" y="22742"/>
                  <a:pt x="80557" y="22707"/>
                  <a:pt x="80557" y="22671"/>
                </a:cubicBezTo>
                <a:cubicBezTo>
                  <a:pt x="80302" y="22522"/>
                  <a:pt x="80081" y="22346"/>
                  <a:pt x="79826" y="22161"/>
                </a:cubicBezTo>
                <a:close/>
                <a:moveTo>
                  <a:pt x="30709" y="22231"/>
                </a:moveTo>
                <a:cubicBezTo>
                  <a:pt x="31404" y="22522"/>
                  <a:pt x="32100" y="22742"/>
                  <a:pt x="32795" y="22927"/>
                </a:cubicBezTo>
                <a:cubicBezTo>
                  <a:pt x="32831" y="22927"/>
                  <a:pt x="32866" y="22927"/>
                  <a:pt x="32910" y="22962"/>
                </a:cubicBezTo>
                <a:cubicBezTo>
                  <a:pt x="32725" y="23182"/>
                  <a:pt x="32540" y="23402"/>
                  <a:pt x="32355" y="23622"/>
                </a:cubicBezTo>
                <a:cubicBezTo>
                  <a:pt x="32065" y="23552"/>
                  <a:pt x="31809" y="23481"/>
                  <a:pt x="31510" y="23402"/>
                </a:cubicBezTo>
                <a:cubicBezTo>
                  <a:pt x="31035" y="23296"/>
                  <a:pt x="30594" y="23147"/>
                  <a:pt x="30119" y="23006"/>
                </a:cubicBezTo>
                <a:cubicBezTo>
                  <a:pt x="30339" y="22742"/>
                  <a:pt x="30524" y="22487"/>
                  <a:pt x="30709" y="22231"/>
                </a:cubicBezTo>
                <a:close/>
                <a:moveTo>
                  <a:pt x="38668" y="22707"/>
                </a:moveTo>
                <a:cubicBezTo>
                  <a:pt x="39434" y="22856"/>
                  <a:pt x="40244" y="22962"/>
                  <a:pt x="41054" y="23076"/>
                </a:cubicBezTo>
                <a:cubicBezTo>
                  <a:pt x="40904" y="23261"/>
                  <a:pt x="40789" y="23446"/>
                  <a:pt x="40684" y="23622"/>
                </a:cubicBezTo>
                <a:cubicBezTo>
                  <a:pt x="39874" y="23517"/>
                  <a:pt x="39073" y="23402"/>
                  <a:pt x="38298" y="23261"/>
                </a:cubicBezTo>
                <a:cubicBezTo>
                  <a:pt x="38412" y="23076"/>
                  <a:pt x="38518" y="22892"/>
                  <a:pt x="38668" y="22707"/>
                </a:cubicBezTo>
                <a:close/>
                <a:moveTo>
                  <a:pt x="59392" y="22707"/>
                </a:moveTo>
                <a:lnTo>
                  <a:pt x="59392" y="22786"/>
                </a:lnTo>
                <a:lnTo>
                  <a:pt x="59392" y="23076"/>
                </a:lnTo>
                <a:cubicBezTo>
                  <a:pt x="58802" y="23296"/>
                  <a:pt x="58177" y="23481"/>
                  <a:pt x="57561" y="23666"/>
                </a:cubicBezTo>
                <a:cubicBezTo>
                  <a:pt x="57596" y="23552"/>
                  <a:pt x="57631" y="23446"/>
                  <a:pt x="57702" y="23332"/>
                </a:cubicBezTo>
                <a:lnTo>
                  <a:pt x="57702" y="23296"/>
                </a:lnTo>
                <a:cubicBezTo>
                  <a:pt x="58256" y="23147"/>
                  <a:pt x="58838" y="22927"/>
                  <a:pt x="59392" y="22707"/>
                </a:cubicBezTo>
                <a:close/>
                <a:moveTo>
                  <a:pt x="19044" y="21641"/>
                </a:moveTo>
                <a:cubicBezTo>
                  <a:pt x="19114" y="21685"/>
                  <a:pt x="19220" y="21721"/>
                  <a:pt x="19334" y="21756"/>
                </a:cubicBezTo>
                <a:cubicBezTo>
                  <a:pt x="19994" y="22011"/>
                  <a:pt x="20690" y="22266"/>
                  <a:pt x="21350" y="22522"/>
                </a:cubicBezTo>
                <a:cubicBezTo>
                  <a:pt x="21060" y="22927"/>
                  <a:pt x="20760" y="23332"/>
                  <a:pt x="20435" y="23701"/>
                </a:cubicBezTo>
                <a:cubicBezTo>
                  <a:pt x="19625" y="23446"/>
                  <a:pt x="18824" y="23182"/>
                  <a:pt x="18049" y="22892"/>
                </a:cubicBezTo>
                <a:cubicBezTo>
                  <a:pt x="18383" y="22487"/>
                  <a:pt x="18709" y="22046"/>
                  <a:pt x="19044" y="21641"/>
                </a:cubicBezTo>
                <a:close/>
                <a:moveTo>
                  <a:pt x="57737" y="23076"/>
                </a:moveTo>
                <a:lnTo>
                  <a:pt x="57737" y="23076"/>
                </a:lnTo>
                <a:cubicBezTo>
                  <a:pt x="57702" y="23147"/>
                  <a:pt x="57667" y="23182"/>
                  <a:pt x="57667" y="23261"/>
                </a:cubicBezTo>
                <a:cubicBezTo>
                  <a:pt x="57077" y="23446"/>
                  <a:pt x="56531" y="23587"/>
                  <a:pt x="55941" y="23737"/>
                </a:cubicBezTo>
                <a:cubicBezTo>
                  <a:pt x="55976" y="23701"/>
                  <a:pt x="56020" y="23622"/>
                  <a:pt x="56055" y="23587"/>
                </a:cubicBezTo>
                <a:cubicBezTo>
                  <a:pt x="56601" y="23446"/>
                  <a:pt x="57156" y="23261"/>
                  <a:pt x="57737" y="23076"/>
                </a:cubicBezTo>
                <a:close/>
                <a:moveTo>
                  <a:pt x="53854" y="23041"/>
                </a:moveTo>
                <a:lnTo>
                  <a:pt x="53854" y="23041"/>
                </a:lnTo>
                <a:cubicBezTo>
                  <a:pt x="53819" y="23226"/>
                  <a:pt x="53740" y="23367"/>
                  <a:pt x="53705" y="23517"/>
                </a:cubicBezTo>
                <a:cubicBezTo>
                  <a:pt x="52860" y="23666"/>
                  <a:pt x="51979" y="23737"/>
                  <a:pt x="51134" y="23807"/>
                </a:cubicBezTo>
                <a:cubicBezTo>
                  <a:pt x="51249" y="23622"/>
                  <a:pt x="51319" y="23481"/>
                  <a:pt x="51354" y="23332"/>
                </a:cubicBezTo>
                <a:cubicBezTo>
                  <a:pt x="52199" y="23261"/>
                  <a:pt x="53045" y="23182"/>
                  <a:pt x="53854" y="23041"/>
                </a:cubicBezTo>
                <a:close/>
                <a:moveTo>
                  <a:pt x="27918" y="22231"/>
                </a:moveTo>
                <a:cubicBezTo>
                  <a:pt x="28614" y="22522"/>
                  <a:pt x="29309" y="22786"/>
                  <a:pt x="30049" y="23041"/>
                </a:cubicBezTo>
                <a:cubicBezTo>
                  <a:pt x="29828" y="23296"/>
                  <a:pt x="29608" y="23587"/>
                  <a:pt x="29388" y="23842"/>
                </a:cubicBezTo>
                <a:cubicBezTo>
                  <a:pt x="28649" y="23666"/>
                  <a:pt x="27918" y="23402"/>
                  <a:pt x="27187" y="23182"/>
                </a:cubicBezTo>
                <a:cubicBezTo>
                  <a:pt x="27443" y="22856"/>
                  <a:pt x="27663" y="22522"/>
                  <a:pt x="27918" y="22231"/>
                </a:cubicBezTo>
                <a:close/>
                <a:moveTo>
                  <a:pt x="41089" y="23076"/>
                </a:moveTo>
                <a:cubicBezTo>
                  <a:pt x="41934" y="23182"/>
                  <a:pt x="42735" y="23261"/>
                  <a:pt x="43545" y="23296"/>
                </a:cubicBezTo>
                <a:cubicBezTo>
                  <a:pt x="43475" y="23481"/>
                  <a:pt x="43360" y="23666"/>
                  <a:pt x="43255" y="23842"/>
                </a:cubicBezTo>
                <a:cubicBezTo>
                  <a:pt x="42374" y="23772"/>
                  <a:pt x="41564" y="23701"/>
                  <a:pt x="40754" y="23622"/>
                </a:cubicBezTo>
                <a:cubicBezTo>
                  <a:pt x="40869" y="23446"/>
                  <a:pt x="40974" y="23261"/>
                  <a:pt x="41089" y="23076"/>
                </a:cubicBezTo>
                <a:close/>
                <a:moveTo>
                  <a:pt x="35912" y="22856"/>
                </a:moveTo>
                <a:cubicBezTo>
                  <a:pt x="36652" y="23041"/>
                  <a:pt x="37417" y="23182"/>
                  <a:pt x="38192" y="23332"/>
                </a:cubicBezTo>
                <a:cubicBezTo>
                  <a:pt x="38043" y="23517"/>
                  <a:pt x="37928" y="23701"/>
                  <a:pt x="37787" y="23886"/>
                </a:cubicBezTo>
                <a:cubicBezTo>
                  <a:pt x="37013" y="23772"/>
                  <a:pt x="36211" y="23622"/>
                  <a:pt x="35437" y="23446"/>
                </a:cubicBezTo>
                <a:cubicBezTo>
                  <a:pt x="35586" y="23261"/>
                  <a:pt x="35727" y="23076"/>
                  <a:pt x="35877" y="22892"/>
                </a:cubicBezTo>
                <a:cubicBezTo>
                  <a:pt x="35877" y="22892"/>
                  <a:pt x="35877" y="22856"/>
                  <a:pt x="35912" y="22856"/>
                </a:cubicBezTo>
                <a:close/>
                <a:moveTo>
                  <a:pt x="63865" y="22856"/>
                </a:moveTo>
                <a:cubicBezTo>
                  <a:pt x="63979" y="23006"/>
                  <a:pt x="64049" y="23182"/>
                  <a:pt x="64164" y="23332"/>
                </a:cubicBezTo>
                <a:cubicBezTo>
                  <a:pt x="63354" y="23517"/>
                  <a:pt x="62579" y="23701"/>
                  <a:pt x="61848" y="23886"/>
                </a:cubicBezTo>
                <a:cubicBezTo>
                  <a:pt x="61778" y="23737"/>
                  <a:pt x="61699" y="23552"/>
                  <a:pt x="61664" y="23402"/>
                </a:cubicBezTo>
                <a:cubicBezTo>
                  <a:pt x="62403" y="23182"/>
                  <a:pt x="63134" y="23006"/>
                  <a:pt x="63865" y="22856"/>
                </a:cubicBezTo>
                <a:close/>
                <a:moveTo>
                  <a:pt x="43615" y="23296"/>
                </a:moveTo>
                <a:cubicBezTo>
                  <a:pt x="44461" y="23332"/>
                  <a:pt x="45306" y="23367"/>
                  <a:pt x="46116" y="23402"/>
                </a:cubicBezTo>
                <a:cubicBezTo>
                  <a:pt x="46037" y="23552"/>
                  <a:pt x="45966" y="23737"/>
                  <a:pt x="45852" y="23922"/>
                </a:cubicBezTo>
                <a:cubicBezTo>
                  <a:pt x="45015" y="23922"/>
                  <a:pt x="44135" y="23886"/>
                  <a:pt x="43325" y="23842"/>
                </a:cubicBezTo>
                <a:cubicBezTo>
                  <a:pt x="43395" y="23666"/>
                  <a:pt x="43510" y="23481"/>
                  <a:pt x="43615" y="23296"/>
                </a:cubicBezTo>
                <a:close/>
                <a:moveTo>
                  <a:pt x="48713" y="23402"/>
                </a:moveTo>
                <a:cubicBezTo>
                  <a:pt x="48643" y="23587"/>
                  <a:pt x="48572" y="23737"/>
                  <a:pt x="48493" y="23922"/>
                </a:cubicBezTo>
                <a:lnTo>
                  <a:pt x="45931" y="23922"/>
                </a:lnTo>
                <a:cubicBezTo>
                  <a:pt x="46037" y="23737"/>
                  <a:pt x="46116" y="23587"/>
                  <a:pt x="46186" y="23402"/>
                </a:cubicBezTo>
                <a:close/>
                <a:moveTo>
                  <a:pt x="51319" y="23332"/>
                </a:moveTo>
                <a:lnTo>
                  <a:pt x="51319" y="23332"/>
                </a:lnTo>
                <a:cubicBezTo>
                  <a:pt x="51249" y="23481"/>
                  <a:pt x="51178" y="23622"/>
                  <a:pt x="51099" y="23807"/>
                </a:cubicBezTo>
                <a:cubicBezTo>
                  <a:pt x="50218" y="23842"/>
                  <a:pt x="49373" y="23886"/>
                  <a:pt x="48572" y="23922"/>
                </a:cubicBezTo>
                <a:cubicBezTo>
                  <a:pt x="48643" y="23737"/>
                  <a:pt x="48713" y="23587"/>
                  <a:pt x="48792" y="23402"/>
                </a:cubicBezTo>
                <a:cubicBezTo>
                  <a:pt x="49637" y="23402"/>
                  <a:pt x="50474" y="23367"/>
                  <a:pt x="51319" y="23332"/>
                </a:cubicBezTo>
                <a:close/>
                <a:moveTo>
                  <a:pt x="81288" y="22196"/>
                </a:moveTo>
                <a:cubicBezTo>
                  <a:pt x="82098" y="22487"/>
                  <a:pt x="82828" y="22856"/>
                  <a:pt x="83568" y="23226"/>
                </a:cubicBezTo>
                <a:cubicBezTo>
                  <a:pt x="83823" y="23446"/>
                  <a:pt x="84078" y="23666"/>
                  <a:pt x="84334" y="23922"/>
                </a:cubicBezTo>
                <a:cubicBezTo>
                  <a:pt x="83603" y="23552"/>
                  <a:pt x="82872" y="23182"/>
                  <a:pt x="82133" y="22892"/>
                </a:cubicBezTo>
                <a:cubicBezTo>
                  <a:pt x="81842" y="22671"/>
                  <a:pt x="81587" y="22416"/>
                  <a:pt x="81288" y="22196"/>
                </a:cubicBezTo>
                <a:close/>
                <a:moveTo>
                  <a:pt x="61443" y="22927"/>
                </a:moveTo>
                <a:cubicBezTo>
                  <a:pt x="61479" y="23076"/>
                  <a:pt x="61523" y="23226"/>
                  <a:pt x="61593" y="23367"/>
                </a:cubicBezTo>
                <a:cubicBezTo>
                  <a:pt x="61153" y="23481"/>
                  <a:pt x="60678" y="23622"/>
                  <a:pt x="60237" y="23737"/>
                </a:cubicBezTo>
                <a:cubicBezTo>
                  <a:pt x="59982" y="23807"/>
                  <a:pt x="59762" y="23886"/>
                  <a:pt x="59498" y="23957"/>
                </a:cubicBezTo>
                <a:cubicBezTo>
                  <a:pt x="59498" y="23807"/>
                  <a:pt x="59498" y="23701"/>
                  <a:pt x="59463" y="23552"/>
                </a:cubicBezTo>
                <a:cubicBezTo>
                  <a:pt x="59683" y="23481"/>
                  <a:pt x="59868" y="23402"/>
                  <a:pt x="60088" y="23367"/>
                </a:cubicBezTo>
                <a:cubicBezTo>
                  <a:pt x="60528" y="23182"/>
                  <a:pt x="61003" y="23076"/>
                  <a:pt x="61443" y="22927"/>
                </a:cubicBezTo>
                <a:close/>
                <a:moveTo>
                  <a:pt x="72783" y="23147"/>
                </a:moveTo>
                <a:cubicBezTo>
                  <a:pt x="72853" y="23261"/>
                  <a:pt x="72924" y="23332"/>
                  <a:pt x="73003" y="23446"/>
                </a:cubicBezTo>
                <a:cubicBezTo>
                  <a:pt x="73144" y="23552"/>
                  <a:pt x="73258" y="23701"/>
                  <a:pt x="73364" y="23886"/>
                </a:cubicBezTo>
                <a:cubicBezTo>
                  <a:pt x="72783" y="23886"/>
                  <a:pt x="72193" y="23886"/>
                  <a:pt x="71603" y="23922"/>
                </a:cubicBezTo>
                <a:cubicBezTo>
                  <a:pt x="71313" y="23922"/>
                  <a:pt x="70987" y="23957"/>
                  <a:pt x="70688" y="23957"/>
                </a:cubicBezTo>
                <a:lnTo>
                  <a:pt x="70652" y="23957"/>
                </a:lnTo>
                <a:cubicBezTo>
                  <a:pt x="70503" y="23701"/>
                  <a:pt x="70362" y="23481"/>
                  <a:pt x="70177" y="23296"/>
                </a:cubicBezTo>
                <a:cubicBezTo>
                  <a:pt x="71022" y="23226"/>
                  <a:pt x="71903" y="23182"/>
                  <a:pt x="72783" y="23147"/>
                </a:cubicBezTo>
                <a:close/>
                <a:moveTo>
                  <a:pt x="66876" y="22892"/>
                </a:moveTo>
                <a:cubicBezTo>
                  <a:pt x="67060" y="23112"/>
                  <a:pt x="67245" y="23296"/>
                  <a:pt x="67386" y="23517"/>
                </a:cubicBezTo>
                <a:cubicBezTo>
                  <a:pt x="66471" y="23666"/>
                  <a:pt x="65520" y="23807"/>
                  <a:pt x="64604" y="23992"/>
                </a:cubicBezTo>
                <a:cubicBezTo>
                  <a:pt x="64490" y="23772"/>
                  <a:pt x="64384" y="23587"/>
                  <a:pt x="64270" y="23367"/>
                </a:cubicBezTo>
                <a:cubicBezTo>
                  <a:pt x="65115" y="23182"/>
                  <a:pt x="65995" y="23041"/>
                  <a:pt x="66876" y="22892"/>
                </a:cubicBezTo>
                <a:close/>
                <a:moveTo>
                  <a:pt x="72853" y="23147"/>
                </a:moveTo>
                <a:cubicBezTo>
                  <a:pt x="73734" y="23147"/>
                  <a:pt x="74614" y="23182"/>
                  <a:pt x="75495" y="23261"/>
                </a:cubicBezTo>
                <a:cubicBezTo>
                  <a:pt x="75644" y="23402"/>
                  <a:pt x="75785" y="23552"/>
                  <a:pt x="75935" y="23701"/>
                </a:cubicBezTo>
                <a:cubicBezTo>
                  <a:pt x="76005" y="23807"/>
                  <a:pt x="76084" y="23886"/>
                  <a:pt x="76155" y="23992"/>
                </a:cubicBezTo>
                <a:cubicBezTo>
                  <a:pt x="75275" y="23922"/>
                  <a:pt x="74359" y="23886"/>
                  <a:pt x="73443" y="23886"/>
                </a:cubicBezTo>
                <a:cubicBezTo>
                  <a:pt x="73294" y="23701"/>
                  <a:pt x="73188" y="23552"/>
                  <a:pt x="73038" y="23367"/>
                </a:cubicBezTo>
                <a:cubicBezTo>
                  <a:pt x="73003" y="23296"/>
                  <a:pt x="72924" y="23226"/>
                  <a:pt x="72853" y="23147"/>
                </a:cubicBezTo>
                <a:close/>
                <a:moveTo>
                  <a:pt x="56196" y="23041"/>
                </a:moveTo>
                <a:cubicBezTo>
                  <a:pt x="56161" y="23226"/>
                  <a:pt x="56091" y="23367"/>
                  <a:pt x="56020" y="23517"/>
                </a:cubicBezTo>
                <a:cubicBezTo>
                  <a:pt x="55175" y="23737"/>
                  <a:pt x="54330" y="23922"/>
                  <a:pt x="53485" y="24027"/>
                </a:cubicBezTo>
                <a:cubicBezTo>
                  <a:pt x="53555" y="23886"/>
                  <a:pt x="53670" y="23737"/>
                  <a:pt x="53740" y="23552"/>
                </a:cubicBezTo>
                <a:cubicBezTo>
                  <a:pt x="54550" y="23446"/>
                  <a:pt x="55395" y="23261"/>
                  <a:pt x="56196" y="23041"/>
                </a:cubicBezTo>
                <a:close/>
                <a:moveTo>
                  <a:pt x="59392" y="23147"/>
                </a:moveTo>
                <a:cubicBezTo>
                  <a:pt x="59392" y="23261"/>
                  <a:pt x="59392" y="23367"/>
                  <a:pt x="59427" y="23517"/>
                </a:cubicBezTo>
                <a:cubicBezTo>
                  <a:pt x="58767" y="23701"/>
                  <a:pt x="58107" y="23922"/>
                  <a:pt x="57446" y="24106"/>
                </a:cubicBezTo>
                <a:cubicBezTo>
                  <a:pt x="57446" y="23957"/>
                  <a:pt x="57482" y="23842"/>
                  <a:pt x="57561" y="23737"/>
                </a:cubicBezTo>
                <a:cubicBezTo>
                  <a:pt x="58177" y="23552"/>
                  <a:pt x="58802" y="23367"/>
                  <a:pt x="59392" y="23147"/>
                </a:cubicBezTo>
                <a:close/>
                <a:moveTo>
                  <a:pt x="24722" y="22302"/>
                </a:moveTo>
                <a:cubicBezTo>
                  <a:pt x="25497" y="22601"/>
                  <a:pt x="26307" y="22927"/>
                  <a:pt x="27108" y="23182"/>
                </a:cubicBezTo>
                <a:cubicBezTo>
                  <a:pt x="26888" y="23481"/>
                  <a:pt x="26703" y="23737"/>
                  <a:pt x="26483" y="23992"/>
                </a:cubicBezTo>
                <a:cubicBezTo>
                  <a:pt x="26448" y="24062"/>
                  <a:pt x="26413" y="24106"/>
                  <a:pt x="26377" y="24142"/>
                </a:cubicBezTo>
                <a:cubicBezTo>
                  <a:pt x="25567" y="23922"/>
                  <a:pt x="24722" y="23666"/>
                  <a:pt x="23921" y="23367"/>
                </a:cubicBezTo>
                <a:cubicBezTo>
                  <a:pt x="24027" y="23182"/>
                  <a:pt x="24176" y="23041"/>
                  <a:pt x="24326" y="22856"/>
                </a:cubicBezTo>
                <a:cubicBezTo>
                  <a:pt x="24432" y="22671"/>
                  <a:pt x="24581" y="22487"/>
                  <a:pt x="24722" y="22302"/>
                </a:cubicBezTo>
                <a:close/>
                <a:moveTo>
                  <a:pt x="32980" y="22962"/>
                </a:moveTo>
                <a:cubicBezTo>
                  <a:pt x="33746" y="23147"/>
                  <a:pt x="34556" y="23332"/>
                  <a:pt x="35331" y="23481"/>
                </a:cubicBezTo>
                <a:cubicBezTo>
                  <a:pt x="35181" y="23701"/>
                  <a:pt x="34996" y="23922"/>
                  <a:pt x="34847" y="24106"/>
                </a:cubicBezTo>
                <a:lnTo>
                  <a:pt x="34847" y="24142"/>
                </a:lnTo>
                <a:cubicBezTo>
                  <a:pt x="34046" y="23992"/>
                  <a:pt x="33236" y="23807"/>
                  <a:pt x="32426" y="23622"/>
                </a:cubicBezTo>
                <a:cubicBezTo>
                  <a:pt x="32611" y="23402"/>
                  <a:pt x="32795" y="23182"/>
                  <a:pt x="32980" y="22962"/>
                </a:cubicBezTo>
                <a:close/>
                <a:moveTo>
                  <a:pt x="57631" y="23332"/>
                </a:moveTo>
                <a:cubicBezTo>
                  <a:pt x="57596" y="23446"/>
                  <a:pt x="57517" y="23552"/>
                  <a:pt x="57482" y="23701"/>
                </a:cubicBezTo>
                <a:cubicBezTo>
                  <a:pt x="56901" y="23842"/>
                  <a:pt x="56311" y="23992"/>
                  <a:pt x="55686" y="24142"/>
                </a:cubicBezTo>
                <a:cubicBezTo>
                  <a:pt x="55721" y="24106"/>
                  <a:pt x="55756" y="24062"/>
                  <a:pt x="55800" y="23992"/>
                </a:cubicBezTo>
                <a:cubicBezTo>
                  <a:pt x="55835" y="23922"/>
                  <a:pt x="55871" y="23886"/>
                  <a:pt x="55906" y="23807"/>
                </a:cubicBezTo>
                <a:cubicBezTo>
                  <a:pt x="56496" y="23666"/>
                  <a:pt x="57042" y="23517"/>
                  <a:pt x="57631" y="23332"/>
                </a:cubicBezTo>
                <a:close/>
                <a:moveTo>
                  <a:pt x="77475" y="22892"/>
                </a:moveTo>
                <a:cubicBezTo>
                  <a:pt x="78321" y="23041"/>
                  <a:pt x="79166" y="23261"/>
                  <a:pt x="80011" y="23481"/>
                </a:cubicBezTo>
                <a:cubicBezTo>
                  <a:pt x="80302" y="23701"/>
                  <a:pt x="80557" y="23922"/>
                  <a:pt x="80812" y="24142"/>
                </a:cubicBezTo>
                <a:cubicBezTo>
                  <a:pt x="79967" y="23886"/>
                  <a:pt x="79131" y="23701"/>
                  <a:pt x="78321" y="23552"/>
                </a:cubicBezTo>
                <a:cubicBezTo>
                  <a:pt x="78030" y="23332"/>
                  <a:pt x="77766" y="23112"/>
                  <a:pt x="77475" y="22892"/>
                </a:cubicBezTo>
                <a:close/>
                <a:moveTo>
                  <a:pt x="82793" y="22381"/>
                </a:moveTo>
                <a:lnTo>
                  <a:pt x="84774" y="23367"/>
                </a:lnTo>
                <a:cubicBezTo>
                  <a:pt x="85029" y="23622"/>
                  <a:pt x="85329" y="23886"/>
                  <a:pt x="85584" y="24142"/>
                </a:cubicBezTo>
                <a:cubicBezTo>
                  <a:pt x="85584" y="24151"/>
                  <a:pt x="85586" y="24158"/>
                  <a:pt x="85590" y="24163"/>
                </a:cubicBezTo>
                <a:lnTo>
                  <a:pt x="85590" y="24163"/>
                </a:lnTo>
                <a:cubicBezTo>
                  <a:pt x="85451" y="24096"/>
                  <a:pt x="85319" y="24023"/>
                  <a:pt x="85179" y="23957"/>
                </a:cubicBezTo>
                <a:cubicBezTo>
                  <a:pt x="84668" y="23701"/>
                  <a:pt x="84149" y="23402"/>
                  <a:pt x="83603" y="23147"/>
                </a:cubicBezTo>
                <a:cubicBezTo>
                  <a:pt x="83533" y="23076"/>
                  <a:pt x="83453" y="23041"/>
                  <a:pt x="83383" y="22962"/>
                </a:cubicBezTo>
                <a:cubicBezTo>
                  <a:pt x="83268" y="22856"/>
                  <a:pt x="83048" y="22671"/>
                  <a:pt x="82793" y="22381"/>
                </a:cubicBezTo>
                <a:close/>
                <a:moveTo>
                  <a:pt x="15698" y="22126"/>
                </a:moveTo>
                <a:cubicBezTo>
                  <a:pt x="16438" y="22381"/>
                  <a:pt x="17204" y="22636"/>
                  <a:pt x="17943" y="22927"/>
                </a:cubicBezTo>
                <a:cubicBezTo>
                  <a:pt x="17609" y="23332"/>
                  <a:pt x="17283" y="23737"/>
                  <a:pt x="16913" y="24177"/>
                </a:cubicBezTo>
                <a:cubicBezTo>
                  <a:pt x="16138" y="23922"/>
                  <a:pt x="15372" y="23622"/>
                  <a:pt x="14598" y="23332"/>
                </a:cubicBezTo>
                <a:cubicBezTo>
                  <a:pt x="14967" y="22927"/>
                  <a:pt x="15337" y="22522"/>
                  <a:pt x="15698" y="22126"/>
                </a:cubicBezTo>
                <a:close/>
                <a:moveTo>
                  <a:pt x="38263" y="23332"/>
                </a:moveTo>
                <a:cubicBezTo>
                  <a:pt x="39029" y="23446"/>
                  <a:pt x="39839" y="23587"/>
                  <a:pt x="40649" y="23666"/>
                </a:cubicBezTo>
                <a:cubicBezTo>
                  <a:pt x="40534" y="23842"/>
                  <a:pt x="40393" y="24027"/>
                  <a:pt x="40279" y="24212"/>
                </a:cubicBezTo>
                <a:cubicBezTo>
                  <a:pt x="39469" y="24142"/>
                  <a:pt x="38668" y="24027"/>
                  <a:pt x="37858" y="23886"/>
                </a:cubicBezTo>
                <a:cubicBezTo>
                  <a:pt x="38007" y="23701"/>
                  <a:pt x="38113" y="23517"/>
                  <a:pt x="38263" y="23332"/>
                </a:cubicBezTo>
                <a:close/>
                <a:moveTo>
                  <a:pt x="79201" y="22821"/>
                </a:moveTo>
                <a:cubicBezTo>
                  <a:pt x="80011" y="23041"/>
                  <a:pt x="80812" y="23261"/>
                  <a:pt x="81622" y="23552"/>
                </a:cubicBezTo>
                <a:cubicBezTo>
                  <a:pt x="81913" y="23772"/>
                  <a:pt x="82212" y="23992"/>
                  <a:pt x="82467" y="24212"/>
                </a:cubicBezTo>
                <a:cubicBezTo>
                  <a:pt x="81657" y="23922"/>
                  <a:pt x="80847" y="23622"/>
                  <a:pt x="80046" y="23402"/>
                </a:cubicBezTo>
                <a:cubicBezTo>
                  <a:pt x="79747" y="23226"/>
                  <a:pt x="79492" y="23006"/>
                  <a:pt x="79201" y="22821"/>
                </a:cubicBezTo>
                <a:close/>
                <a:moveTo>
                  <a:pt x="70107" y="23296"/>
                </a:moveTo>
                <a:cubicBezTo>
                  <a:pt x="70283" y="23481"/>
                  <a:pt x="70468" y="23737"/>
                  <a:pt x="70617" y="23957"/>
                </a:cubicBezTo>
                <a:cubicBezTo>
                  <a:pt x="69737" y="24027"/>
                  <a:pt x="68821" y="24106"/>
                  <a:pt x="67941" y="24247"/>
                </a:cubicBezTo>
                <a:cubicBezTo>
                  <a:pt x="67906" y="24177"/>
                  <a:pt x="67862" y="24106"/>
                  <a:pt x="67826" y="24027"/>
                </a:cubicBezTo>
                <a:cubicBezTo>
                  <a:pt x="67721" y="23886"/>
                  <a:pt x="67606" y="23701"/>
                  <a:pt x="67501" y="23552"/>
                </a:cubicBezTo>
                <a:cubicBezTo>
                  <a:pt x="68381" y="23446"/>
                  <a:pt x="69226" y="23367"/>
                  <a:pt x="70107" y="23296"/>
                </a:cubicBezTo>
                <a:close/>
                <a:moveTo>
                  <a:pt x="5063" y="22231"/>
                </a:moveTo>
                <a:cubicBezTo>
                  <a:pt x="5838" y="22671"/>
                  <a:pt x="6639" y="23147"/>
                  <a:pt x="7414" y="23587"/>
                </a:cubicBezTo>
                <a:cubicBezTo>
                  <a:pt x="7378" y="23622"/>
                  <a:pt x="7334" y="23666"/>
                  <a:pt x="7299" y="23666"/>
                </a:cubicBezTo>
                <a:cubicBezTo>
                  <a:pt x="6973" y="23886"/>
                  <a:pt x="6639" y="24062"/>
                  <a:pt x="6313" y="24283"/>
                </a:cubicBezTo>
                <a:cubicBezTo>
                  <a:pt x="5503" y="23807"/>
                  <a:pt x="4737" y="23367"/>
                  <a:pt x="3927" y="22892"/>
                </a:cubicBezTo>
                <a:cubicBezTo>
                  <a:pt x="4332" y="22671"/>
                  <a:pt x="4693" y="22451"/>
                  <a:pt x="5063" y="22231"/>
                </a:cubicBezTo>
                <a:close/>
                <a:moveTo>
                  <a:pt x="55976" y="23587"/>
                </a:moveTo>
                <a:lnTo>
                  <a:pt x="55976" y="23587"/>
                </a:lnTo>
                <a:cubicBezTo>
                  <a:pt x="55941" y="23666"/>
                  <a:pt x="55906" y="23701"/>
                  <a:pt x="55871" y="23772"/>
                </a:cubicBezTo>
                <a:cubicBezTo>
                  <a:pt x="55025" y="23957"/>
                  <a:pt x="54145" y="24142"/>
                  <a:pt x="53300" y="24283"/>
                </a:cubicBezTo>
                <a:cubicBezTo>
                  <a:pt x="53379" y="24212"/>
                  <a:pt x="53414" y="24142"/>
                  <a:pt x="53449" y="24106"/>
                </a:cubicBezTo>
                <a:cubicBezTo>
                  <a:pt x="54295" y="23957"/>
                  <a:pt x="55140" y="23807"/>
                  <a:pt x="55976" y="23587"/>
                </a:cubicBezTo>
                <a:close/>
                <a:moveTo>
                  <a:pt x="53670" y="23587"/>
                </a:moveTo>
                <a:lnTo>
                  <a:pt x="53670" y="23587"/>
                </a:lnTo>
                <a:cubicBezTo>
                  <a:pt x="53599" y="23737"/>
                  <a:pt x="53485" y="23886"/>
                  <a:pt x="53414" y="24027"/>
                </a:cubicBezTo>
                <a:cubicBezTo>
                  <a:pt x="52534" y="24177"/>
                  <a:pt x="51689" y="24247"/>
                  <a:pt x="50844" y="24327"/>
                </a:cubicBezTo>
                <a:cubicBezTo>
                  <a:pt x="50958" y="24177"/>
                  <a:pt x="51028" y="24027"/>
                  <a:pt x="51134" y="23842"/>
                </a:cubicBezTo>
                <a:cubicBezTo>
                  <a:pt x="51979" y="23807"/>
                  <a:pt x="52824" y="23701"/>
                  <a:pt x="53670" y="23587"/>
                </a:cubicBezTo>
                <a:close/>
                <a:moveTo>
                  <a:pt x="30084" y="23041"/>
                </a:moveTo>
                <a:cubicBezTo>
                  <a:pt x="30559" y="23182"/>
                  <a:pt x="31035" y="23332"/>
                  <a:pt x="31510" y="23446"/>
                </a:cubicBezTo>
                <a:cubicBezTo>
                  <a:pt x="31765" y="23517"/>
                  <a:pt x="32065" y="23587"/>
                  <a:pt x="32320" y="23666"/>
                </a:cubicBezTo>
                <a:cubicBezTo>
                  <a:pt x="32285" y="23737"/>
                  <a:pt x="32250" y="23772"/>
                  <a:pt x="32170" y="23842"/>
                </a:cubicBezTo>
                <a:cubicBezTo>
                  <a:pt x="32065" y="23992"/>
                  <a:pt x="31915" y="24177"/>
                  <a:pt x="31765" y="24362"/>
                </a:cubicBezTo>
                <a:cubicBezTo>
                  <a:pt x="31624" y="24327"/>
                  <a:pt x="31440" y="24327"/>
                  <a:pt x="31290" y="24283"/>
                </a:cubicBezTo>
                <a:cubicBezTo>
                  <a:pt x="30665" y="24177"/>
                  <a:pt x="30084" y="24027"/>
                  <a:pt x="29459" y="23886"/>
                </a:cubicBezTo>
                <a:cubicBezTo>
                  <a:pt x="29679" y="23587"/>
                  <a:pt x="29864" y="23332"/>
                  <a:pt x="30084" y="23041"/>
                </a:cubicBezTo>
                <a:close/>
                <a:moveTo>
                  <a:pt x="75609" y="23261"/>
                </a:moveTo>
                <a:lnTo>
                  <a:pt x="75609" y="23261"/>
                </a:lnTo>
                <a:cubicBezTo>
                  <a:pt x="76489" y="23332"/>
                  <a:pt x="77405" y="23446"/>
                  <a:pt x="78285" y="23622"/>
                </a:cubicBezTo>
                <a:cubicBezTo>
                  <a:pt x="78506" y="23807"/>
                  <a:pt x="78690" y="24027"/>
                  <a:pt x="78911" y="24247"/>
                </a:cubicBezTo>
                <a:cubicBezTo>
                  <a:pt x="78946" y="24283"/>
                  <a:pt x="78946" y="24327"/>
                  <a:pt x="78981" y="24362"/>
                </a:cubicBezTo>
                <a:cubicBezTo>
                  <a:pt x="78101" y="24177"/>
                  <a:pt x="77185" y="24062"/>
                  <a:pt x="76269" y="23992"/>
                </a:cubicBezTo>
                <a:cubicBezTo>
                  <a:pt x="76155" y="23886"/>
                  <a:pt x="76084" y="23772"/>
                  <a:pt x="75970" y="23666"/>
                </a:cubicBezTo>
                <a:cubicBezTo>
                  <a:pt x="75864" y="23517"/>
                  <a:pt x="75715" y="23402"/>
                  <a:pt x="75609" y="23261"/>
                </a:cubicBezTo>
                <a:close/>
                <a:moveTo>
                  <a:pt x="83973" y="22487"/>
                </a:moveTo>
                <a:cubicBezTo>
                  <a:pt x="84008" y="22487"/>
                  <a:pt x="84043" y="22522"/>
                  <a:pt x="84078" y="22522"/>
                </a:cubicBezTo>
                <a:cubicBezTo>
                  <a:pt x="84483" y="22742"/>
                  <a:pt x="84888" y="22927"/>
                  <a:pt x="85293" y="23147"/>
                </a:cubicBezTo>
                <a:cubicBezTo>
                  <a:pt x="85514" y="23261"/>
                  <a:pt x="85690" y="23367"/>
                  <a:pt x="85910" y="23446"/>
                </a:cubicBezTo>
                <a:cubicBezTo>
                  <a:pt x="86244" y="23772"/>
                  <a:pt x="86535" y="24062"/>
                  <a:pt x="86869" y="24362"/>
                </a:cubicBezTo>
                <a:cubicBezTo>
                  <a:pt x="86570" y="24212"/>
                  <a:pt x="86279" y="24062"/>
                  <a:pt x="85989" y="23922"/>
                </a:cubicBezTo>
                <a:cubicBezTo>
                  <a:pt x="85619" y="23737"/>
                  <a:pt x="85214" y="23552"/>
                  <a:pt x="84853" y="23367"/>
                </a:cubicBezTo>
                <a:cubicBezTo>
                  <a:pt x="84853" y="23332"/>
                  <a:pt x="84809" y="23332"/>
                  <a:pt x="84809" y="23332"/>
                </a:cubicBezTo>
                <a:cubicBezTo>
                  <a:pt x="84519" y="23041"/>
                  <a:pt x="84263" y="22786"/>
                  <a:pt x="83973" y="22487"/>
                </a:cubicBezTo>
                <a:close/>
                <a:moveTo>
                  <a:pt x="80777" y="22856"/>
                </a:moveTo>
                <a:lnTo>
                  <a:pt x="80777" y="22856"/>
                </a:lnTo>
                <a:cubicBezTo>
                  <a:pt x="81182" y="22962"/>
                  <a:pt x="81552" y="23112"/>
                  <a:pt x="81948" y="23261"/>
                </a:cubicBezTo>
                <a:cubicBezTo>
                  <a:pt x="82318" y="23402"/>
                  <a:pt x="82652" y="23552"/>
                  <a:pt x="83013" y="23701"/>
                </a:cubicBezTo>
                <a:cubicBezTo>
                  <a:pt x="83048" y="23737"/>
                  <a:pt x="83128" y="23772"/>
                  <a:pt x="83163" y="23807"/>
                </a:cubicBezTo>
                <a:cubicBezTo>
                  <a:pt x="83418" y="23992"/>
                  <a:pt x="83638" y="24212"/>
                  <a:pt x="83858" y="24397"/>
                </a:cubicBezTo>
                <a:cubicBezTo>
                  <a:pt x="83418" y="24177"/>
                  <a:pt x="82978" y="23992"/>
                  <a:pt x="82503" y="23807"/>
                </a:cubicBezTo>
                <a:cubicBezTo>
                  <a:pt x="82212" y="23701"/>
                  <a:pt x="81913" y="23587"/>
                  <a:pt x="81657" y="23481"/>
                </a:cubicBezTo>
                <a:cubicBezTo>
                  <a:pt x="81367" y="23296"/>
                  <a:pt x="81068" y="23076"/>
                  <a:pt x="80777" y="22856"/>
                </a:cubicBezTo>
                <a:close/>
                <a:moveTo>
                  <a:pt x="40719" y="23666"/>
                </a:moveTo>
                <a:cubicBezTo>
                  <a:pt x="41529" y="23772"/>
                  <a:pt x="42374" y="23842"/>
                  <a:pt x="43210" y="23886"/>
                </a:cubicBezTo>
                <a:cubicBezTo>
                  <a:pt x="43105" y="24062"/>
                  <a:pt x="42990" y="24247"/>
                  <a:pt x="42850" y="24432"/>
                </a:cubicBezTo>
                <a:cubicBezTo>
                  <a:pt x="42040" y="24397"/>
                  <a:pt x="41194" y="24327"/>
                  <a:pt x="40349" y="24212"/>
                </a:cubicBezTo>
                <a:cubicBezTo>
                  <a:pt x="40464" y="24027"/>
                  <a:pt x="40569" y="23842"/>
                  <a:pt x="40719" y="23666"/>
                </a:cubicBezTo>
                <a:close/>
                <a:moveTo>
                  <a:pt x="51064" y="23842"/>
                </a:moveTo>
                <a:lnTo>
                  <a:pt x="51064" y="23842"/>
                </a:lnTo>
                <a:cubicBezTo>
                  <a:pt x="50958" y="24027"/>
                  <a:pt x="50879" y="24177"/>
                  <a:pt x="50773" y="24327"/>
                </a:cubicBezTo>
                <a:cubicBezTo>
                  <a:pt x="49893" y="24397"/>
                  <a:pt x="49048" y="24432"/>
                  <a:pt x="48238" y="24467"/>
                </a:cubicBezTo>
                <a:cubicBezTo>
                  <a:pt x="48352" y="24327"/>
                  <a:pt x="48422" y="24142"/>
                  <a:pt x="48537" y="23957"/>
                </a:cubicBezTo>
                <a:cubicBezTo>
                  <a:pt x="49373" y="23957"/>
                  <a:pt x="50218" y="23922"/>
                  <a:pt x="51064" y="23842"/>
                </a:cubicBezTo>
                <a:close/>
                <a:moveTo>
                  <a:pt x="12291" y="22451"/>
                </a:moveTo>
                <a:cubicBezTo>
                  <a:pt x="12766" y="22671"/>
                  <a:pt x="13242" y="22856"/>
                  <a:pt x="13717" y="23076"/>
                </a:cubicBezTo>
                <a:cubicBezTo>
                  <a:pt x="13981" y="23147"/>
                  <a:pt x="14237" y="23261"/>
                  <a:pt x="14492" y="23367"/>
                </a:cubicBezTo>
                <a:cubicBezTo>
                  <a:pt x="14122" y="23772"/>
                  <a:pt x="13761" y="24142"/>
                  <a:pt x="13356" y="24503"/>
                </a:cubicBezTo>
                <a:cubicBezTo>
                  <a:pt x="12582" y="24212"/>
                  <a:pt x="11816" y="23922"/>
                  <a:pt x="11041" y="23587"/>
                </a:cubicBezTo>
                <a:cubicBezTo>
                  <a:pt x="11481" y="23226"/>
                  <a:pt x="11886" y="22821"/>
                  <a:pt x="12291" y="22451"/>
                </a:cubicBezTo>
                <a:close/>
                <a:moveTo>
                  <a:pt x="21421" y="22566"/>
                </a:moveTo>
                <a:cubicBezTo>
                  <a:pt x="22195" y="22856"/>
                  <a:pt x="23005" y="23147"/>
                  <a:pt x="23807" y="23402"/>
                </a:cubicBezTo>
                <a:cubicBezTo>
                  <a:pt x="23551" y="23772"/>
                  <a:pt x="23261" y="24142"/>
                  <a:pt x="23005" y="24503"/>
                </a:cubicBezTo>
                <a:cubicBezTo>
                  <a:pt x="22160" y="24247"/>
                  <a:pt x="21315" y="23992"/>
                  <a:pt x="20505" y="23737"/>
                </a:cubicBezTo>
                <a:cubicBezTo>
                  <a:pt x="20804" y="23332"/>
                  <a:pt x="21130" y="22927"/>
                  <a:pt x="21421" y="22566"/>
                </a:cubicBezTo>
                <a:close/>
                <a:moveTo>
                  <a:pt x="35401" y="23517"/>
                </a:moveTo>
                <a:cubicBezTo>
                  <a:pt x="36167" y="23666"/>
                  <a:pt x="36977" y="23807"/>
                  <a:pt x="37752" y="23922"/>
                </a:cubicBezTo>
                <a:cubicBezTo>
                  <a:pt x="37638" y="24142"/>
                  <a:pt x="37488" y="24327"/>
                  <a:pt x="37347" y="24503"/>
                </a:cubicBezTo>
                <a:cubicBezTo>
                  <a:pt x="36537" y="24397"/>
                  <a:pt x="35727" y="24283"/>
                  <a:pt x="34926" y="24142"/>
                </a:cubicBezTo>
                <a:cubicBezTo>
                  <a:pt x="35067" y="23922"/>
                  <a:pt x="35217" y="23737"/>
                  <a:pt x="35401" y="23517"/>
                </a:cubicBezTo>
                <a:close/>
                <a:moveTo>
                  <a:pt x="61593" y="23402"/>
                </a:moveTo>
                <a:cubicBezTo>
                  <a:pt x="61664" y="23587"/>
                  <a:pt x="61699" y="23737"/>
                  <a:pt x="61778" y="23922"/>
                </a:cubicBezTo>
                <a:cubicBezTo>
                  <a:pt x="61223" y="24062"/>
                  <a:pt x="60642" y="24212"/>
                  <a:pt x="60123" y="24362"/>
                </a:cubicBezTo>
                <a:cubicBezTo>
                  <a:pt x="59938" y="24397"/>
                  <a:pt x="59762" y="24467"/>
                  <a:pt x="59577" y="24503"/>
                </a:cubicBezTo>
                <a:cubicBezTo>
                  <a:pt x="59542" y="24362"/>
                  <a:pt x="59542" y="24177"/>
                  <a:pt x="59498" y="24027"/>
                </a:cubicBezTo>
                <a:cubicBezTo>
                  <a:pt x="59762" y="23957"/>
                  <a:pt x="60017" y="23886"/>
                  <a:pt x="60237" y="23807"/>
                </a:cubicBezTo>
                <a:cubicBezTo>
                  <a:pt x="60713" y="23666"/>
                  <a:pt x="61153" y="23552"/>
                  <a:pt x="61593" y="23402"/>
                </a:cubicBezTo>
                <a:close/>
                <a:moveTo>
                  <a:pt x="64199" y="23402"/>
                </a:moveTo>
                <a:cubicBezTo>
                  <a:pt x="64305" y="23587"/>
                  <a:pt x="64419" y="23807"/>
                  <a:pt x="64525" y="23992"/>
                </a:cubicBezTo>
                <a:cubicBezTo>
                  <a:pt x="63724" y="24142"/>
                  <a:pt x="62879" y="24327"/>
                  <a:pt x="62033" y="24503"/>
                </a:cubicBezTo>
                <a:cubicBezTo>
                  <a:pt x="61998" y="24327"/>
                  <a:pt x="61919" y="24142"/>
                  <a:pt x="61848" y="23957"/>
                </a:cubicBezTo>
                <a:cubicBezTo>
                  <a:pt x="62623" y="23772"/>
                  <a:pt x="63389" y="23552"/>
                  <a:pt x="64199" y="23402"/>
                </a:cubicBezTo>
                <a:close/>
                <a:moveTo>
                  <a:pt x="43290" y="23886"/>
                </a:moveTo>
                <a:cubicBezTo>
                  <a:pt x="44091" y="23957"/>
                  <a:pt x="44971" y="23957"/>
                  <a:pt x="45852" y="23992"/>
                </a:cubicBezTo>
                <a:cubicBezTo>
                  <a:pt x="45746" y="24177"/>
                  <a:pt x="45632" y="24362"/>
                  <a:pt x="45526" y="24547"/>
                </a:cubicBezTo>
                <a:cubicBezTo>
                  <a:pt x="44681" y="24503"/>
                  <a:pt x="43800" y="24503"/>
                  <a:pt x="42920" y="24432"/>
                </a:cubicBezTo>
                <a:cubicBezTo>
                  <a:pt x="43034" y="24247"/>
                  <a:pt x="43175" y="24062"/>
                  <a:pt x="43290" y="23886"/>
                </a:cubicBezTo>
                <a:close/>
                <a:moveTo>
                  <a:pt x="48458" y="23957"/>
                </a:moveTo>
                <a:lnTo>
                  <a:pt x="48458" y="23957"/>
                </a:lnTo>
                <a:cubicBezTo>
                  <a:pt x="48352" y="24142"/>
                  <a:pt x="48273" y="24327"/>
                  <a:pt x="48167" y="24467"/>
                </a:cubicBezTo>
                <a:cubicBezTo>
                  <a:pt x="47762" y="24503"/>
                  <a:pt x="47357" y="24503"/>
                  <a:pt x="46952" y="24503"/>
                </a:cubicBezTo>
                <a:cubicBezTo>
                  <a:pt x="46512" y="24547"/>
                  <a:pt x="46037" y="24547"/>
                  <a:pt x="45596" y="24547"/>
                </a:cubicBezTo>
                <a:cubicBezTo>
                  <a:pt x="45711" y="24362"/>
                  <a:pt x="45816" y="24177"/>
                  <a:pt x="45896" y="23992"/>
                </a:cubicBezTo>
                <a:lnTo>
                  <a:pt x="47252" y="23992"/>
                </a:lnTo>
                <a:cubicBezTo>
                  <a:pt x="47656" y="23992"/>
                  <a:pt x="48053" y="23992"/>
                  <a:pt x="48458" y="23957"/>
                </a:cubicBezTo>
                <a:close/>
                <a:moveTo>
                  <a:pt x="59427" y="23552"/>
                </a:moveTo>
                <a:cubicBezTo>
                  <a:pt x="59427" y="23701"/>
                  <a:pt x="59427" y="23842"/>
                  <a:pt x="59463" y="23992"/>
                </a:cubicBezTo>
                <a:cubicBezTo>
                  <a:pt x="58767" y="24177"/>
                  <a:pt x="58036" y="24362"/>
                  <a:pt x="57341" y="24547"/>
                </a:cubicBezTo>
                <a:cubicBezTo>
                  <a:pt x="57341" y="24432"/>
                  <a:pt x="57376" y="24283"/>
                  <a:pt x="57411" y="24142"/>
                </a:cubicBezTo>
                <a:cubicBezTo>
                  <a:pt x="58107" y="23957"/>
                  <a:pt x="58767" y="23772"/>
                  <a:pt x="59427" y="23552"/>
                </a:cubicBezTo>
                <a:close/>
                <a:moveTo>
                  <a:pt x="57482" y="23737"/>
                </a:moveTo>
                <a:lnTo>
                  <a:pt x="57482" y="23737"/>
                </a:lnTo>
                <a:cubicBezTo>
                  <a:pt x="57446" y="23886"/>
                  <a:pt x="57411" y="23992"/>
                  <a:pt x="57376" y="24106"/>
                </a:cubicBezTo>
                <a:cubicBezTo>
                  <a:pt x="56729" y="24279"/>
                  <a:pt x="56081" y="24426"/>
                  <a:pt x="55401" y="24573"/>
                </a:cubicBezTo>
                <a:lnTo>
                  <a:pt x="55401" y="24573"/>
                </a:lnTo>
                <a:cubicBezTo>
                  <a:pt x="55469" y="24462"/>
                  <a:pt x="55539" y="24358"/>
                  <a:pt x="55650" y="24212"/>
                </a:cubicBezTo>
                <a:cubicBezTo>
                  <a:pt x="56276" y="24062"/>
                  <a:pt x="56857" y="23922"/>
                  <a:pt x="57482" y="23737"/>
                </a:cubicBezTo>
                <a:close/>
                <a:moveTo>
                  <a:pt x="53379" y="24106"/>
                </a:moveTo>
                <a:lnTo>
                  <a:pt x="53379" y="24106"/>
                </a:lnTo>
                <a:cubicBezTo>
                  <a:pt x="53335" y="24142"/>
                  <a:pt x="53300" y="24212"/>
                  <a:pt x="53265" y="24247"/>
                </a:cubicBezTo>
                <a:lnTo>
                  <a:pt x="53229" y="24283"/>
                </a:lnTo>
                <a:cubicBezTo>
                  <a:pt x="52349" y="24432"/>
                  <a:pt x="51469" y="24547"/>
                  <a:pt x="50623" y="24652"/>
                </a:cubicBezTo>
                <a:cubicBezTo>
                  <a:pt x="50659" y="24547"/>
                  <a:pt x="50738" y="24467"/>
                  <a:pt x="50808" y="24397"/>
                </a:cubicBezTo>
                <a:cubicBezTo>
                  <a:pt x="51653" y="24327"/>
                  <a:pt x="52499" y="24247"/>
                  <a:pt x="53379" y="24106"/>
                </a:cubicBezTo>
                <a:close/>
                <a:moveTo>
                  <a:pt x="82282" y="23006"/>
                </a:moveTo>
                <a:lnTo>
                  <a:pt x="82282" y="23006"/>
                </a:lnTo>
                <a:cubicBezTo>
                  <a:pt x="83013" y="23332"/>
                  <a:pt x="83753" y="23701"/>
                  <a:pt x="84483" y="24062"/>
                </a:cubicBezTo>
                <a:cubicBezTo>
                  <a:pt x="84704" y="24247"/>
                  <a:pt x="84924" y="24467"/>
                  <a:pt x="85144" y="24652"/>
                </a:cubicBezTo>
                <a:cubicBezTo>
                  <a:pt x="84448" y="24283"/>
                  <a:pt x="83753" y="23957"/>
                  <a:pt x="83048" y="23622"/>
                </a:cubicBezTo>
                <a:cubicBezTo>
                  <a:pt x="82793" y="23446"/>
                  <a:pt x="82538" y="23226"/>
                  <a:pt x="82282" y="23006"/>
                </a:cubicBezTo>
                <a:close/>
                <a:moveTo>
                  <a:pt x="8919" y="22601"/>
                </a:moveTo>
                <a:cubicBezTo>
                  <a:pt x="9139" y="22707"/>
                  <a:pt x="9359" y="22821"/>
                  <a:pt x="9579" y="22962"/>
                </a:cubicBezTo>
                <a:cubicBezTo>
                  <a:pt x="10055" y="23182"/>
                  <a:pt x="10495" y="23402"/>
                  <a:pt x="10970" y="23587"/>
                </a:cubicBezTo>
                <a:cubicBezTo>
                  <a:pt x="10636" y="23886"/>
                  <a:pt x="10310" y="24142"/>
                  <a:pt x="9976" y="24397"/>
                </a:cubicBezTo>
                <a:cubicBezTo>
                  <a:pt x="9870" y="24503"/>
                  <a:pt x="9720" y="24582"/>
                  <a:pt x="9615" y="24688"/>
                </a:cubicBezTo>
                <a:cubicBezTo>
                  <a:pt x="9095" y="24432"/>
                  <a:pt x="8620" y="24177"/>
                  <a:pt x="8109" y="23922"/>
                </a:cubicBezTo>
                <a:cubicBezTo>
                  <a:pt x="7924" y="23807"/>
                  <a:pt x="7739" y="23701"/>
                  <a:pt x="7519" y="23587"/>
                </a:cubicBezTo>
                <a:cubicBezTo>
                  <a:pt x="7995" y="23296"/>
                  <a:pt x="8479" y="22962"/>
                  <a:pt x="8919" y="22601"/>
                </a:cubicBezTo>
                <a:close/>
                <a:moveTo>
                  <a:pt x="55835" y="23807"/>
                </a:moveTo>
                <a:cubicBezTo>
                  <a:pt x="55800" y="23886"/>
                  <a:pt x="55756" y="23922"/>
                  <a:pt x="55756" y="23957"/>
                </a:cubicBezTo>
                <a:cubicBezTo>
                  <a:pt x="55686" y="24027"/>
                  <a:pt x="55650" y="24106"/>
                  <a:pt x="55615" y="24177"/>
                </a:cubicBezTo>
                <a:cubicBezTo>
                  <a:pt x="54770" y="24362"/>
                  <a:pt x="53890" y="24547"/>
                  <a:pt x="53009" y="24688"/>
                </a:cubicBezTo>
                <a:cubicBezTo>
                  <a:pt x="53080" y="24582"/>
                  <a:pt x="53194" y="24467"/>
                  <a:pt x="53265" y="24362"/>
                </a:cubicBezTo>
                <a:cubicBezTo>
                  <a:pt x="54110" y="24212"/>
                  <a:pt x="54990" y="24027"/>
                  <a:pt x="55835" y="23807"/>
                </a:cubicBezTo>
                <a:close/>
                <a:moveTo>
                  <a:pt x="67421" y="23587"/>
                </a:moveTo>
                <a:cubicBezTo>
                  <a:pt x="67571" y="23737"/>
                  <a:pt x="67685" y="23886"/>
                  <a:pt x="67791" y="24062"/>
                </a:cubicBezTo>
                <a:cubicBezTo>
                  <a:pt x="67826" y="24142"/>
                  <a:pt x="67826" y="24177"/>
                  <a:pt x="67862" y="24247"/>
                </a:cubicBezTo>
                <a:cubicBezTo>
                  <a:pt x="66911" y="24362"/>
                  <a:pt x="65960" y="24503"/>
                  <a:pt x="64965" y="24688"/>
                </a:cubicBezTo>
                <a:lnTo>
                  <a:pt x="64639" y="24027"/>
                </a:lnTo>
                <a:cubicBezTo>
                  <a:pt x="65555" y="23842"/>
                  <a:pt x="66506" y="23701"/>
                  <a:pt x="67421" y="23587"/>
                </a:cubicBezTo>
                <a:close/>
                <a:moveTo>
                  <a:pt x="27143" y="23226"/>
                </a:moveTo>
                <a:cubicBezTo>
                  <a:pt x="27883" y="23481"/>
                  <a:pt x="28614" y="23701"/>
                  <a:pt x="29344" y="23922"/>
                </a:cubicBezTo>
                <a:cubicBezTo>
                  <a:pt x="29168" y="24177"/>
                  <a:pt x="28948" y="24467"/>
                  <a:pt x="28763" y="24723"/>
                </a:cubicBezTo>
                <a:cubicBezTo>
                  <a:pt x="27988" y="24582"/>
                  <a:pt x="27223" y="24397"/>
                  <a:pt x="26448" y="24177"/>
                </a:cubicBezTo>
                <a:cubicBezTo>
                  <a:pt x="26483" y="24142"/>
                  <a:pt x="26527" y="24062"/>
                  <a:pt x="26562" y="24027"/>
                </a:cubicBezTo>
                <a:cubicBezTo>
                  <a:pt x="26747" y="23772"/>
                  <a:pt x="26967" y="23481"/>
                  <a:pt x="27143" y="23226"/>
                </a:cubicBezTo>
                <a:close/>
                <a:moveTo>
                  <a:pt x="32390" y="23666"/>
                </a:moveTo>
                <a:cubicBezTo>
                  <a:pt x="33200" y="23842"/>
                  <a:pt x="34010" y="24027"/>
                  <a:pt x="34812" y="24177"/>
                </a:cubicBezTo>
                <a:cubicBezTo>
                  <a:pt x="34671" y="24397"/>
                  <a:pt x="34521" y="24582"/>
                  <a:pt x="34371" y="24802"/>
                </a:cubicBezTo>
                <a:cubicBezTo>
                  <a:pt x="33491" y="24652"/>
                  <a:pt x="32690" y="24503"/>
                  <a:pt x="31845" y="24362"/>
                </a:cubicBezTo>
                <a:cubicBezTo>
                  <a:pt x="31985" y="24212"/>
                  <a:pt x="32100" y="24027"/>
                  <a:pt x="32250" y="23886"/>
                </a:cubicBezTo>
                <a:cubicBezTo>
                  <a:pt x="32285" y="23807"/>
                  <a:pt x="32320" y="23737"/>
                  <a:pt x="32390" y="23666"/>
                </a:cubicBezTo>
                <a:close/>
                <a:moveTo>
                  <a:pt x="37822" y="23957"/>
                </a:moveTo>
                <a:cubicBezTo>
                  <a:pt x="38632" y="24062"/>
                  <a:pt x="39434" y="24177"/>
                  <a:pt x="40244" y="24283"/>
                </a:cubicBezTo>
                <a:cubicBezTo>
                  <a:pt x="40208" y="24327"/>
                  <a:pt x="40173" y="24397"/>
                  <a:pt x="40129" y="24432"/>
                </a:cubicBezTo>
                <a:lnTo>
                  <a:pt x="39874" y="24802"/>
                </a:lnTo>
                <a:cubicBezTo>
                  <a:pt x="39073" y="24723"/>
                  <a:pt x="38227" y="24652"/>
                  <a:pt x="37417" y="24547"/>
                </a:cubicBezTo>
                <a:cubicBezTo>
                  <a:pt x="37567" y="24327"/>
                  <a:pt x="37673" y="24142"/>
                  <a:pt x="37822" y="23957"/>
                </a:cubicBezTo>
                <a:close/>
                <a:moveTo>
                  <a:pt x="3892" y="22927"/>
                </a:moveTo>
                <a:cubicBezTo>
                  <a:pt x="4658" y="23402"/>
                  <a:pt x="5468" y="23842"/>
                  <a:pt x="6234" y="24283"/>
                </a:cubicBezTo>
                <a:cubicBezTo>
                  <a:pt x="5943" y="24467"/>
                  <a:pt x="5618" y="24652"/>
                  <a:pt x="5283" y="24837"/>
                </a:cubicBezTo>
                <a:cubicBezTo>
                  <a:pt x="4473" y="24397"/>
                  <a:pt x="3637" y="23957"/>
                  <a:pt x="2827" y="23481"/>
                </a:cubicBezTo>
                <a:cubicBezTo>
                  <a:pt x="3197" y="23296"/>
                  <a:pt x="3522" y="23112"/>
                  <a:pt x="3892" y="22927"/>
                </a:cubicBezTo>
                <a:close/>
                <a:moveTo>
                  <a:pt x="50738" y="24397"/>
                </a:moveTo>
                <a:lnTo>
                  <a:pt x="50738" y="24397"/>
                </a:lnTo>
                <a:cubicBezTo>
                  <a:pt x="50659" y="24467"/>
                  <a:pt x="50588" y="24582"/>
                  <a:pt x="50553" y="24652"/>
                </a:cubicBezTo>
                <a:cubicBezTo>
                  <a:pt x="49673" y="24723"/>
                  <a:pt x="48792" y="24802"/>
                  <a:pt x="47982" y="24837"/>
                </a:cubicBezTo>
                <a:cubicBezTo>
                  <a:pt x="48053" y="24767"/>
                  <a:pt x="48132" y="24652"/>
                  <a:pt x="48202" y="24547"/>
                </a:cubicBezTo>
                <a:cubicBezTo>
                  <a:pt x="49012" y="24503"/>
                  <a:pt x="49857" y="24467"/>
                  <a:pt x="50738" y="24397"/>
                </a:cubicBezTo>
                <a:close/>
                <a:moveTo>
                  <a:pt x="73408" y="23922"/>
                </a:moveTo>
                <a:cubicBezTo>
                  <a:pt x="73628" y="24212"/>
                  <a:pt x="73804" y="24503"/>
                  <a:pt x="73989" y="24802"/>
                </a:cubicBezTo>
                <a:cubicBezTo>
                  <a:pt x="73074" y="24802"/>
                  <a:pt x="72158" y="24837"/>
                  <a:pt x="71207" y="24872"/>
                </a:cubicBezTo>
                <a:cubicBezTo>
                  <a:pt x="71057" y="24582"/>
                  <a:pt x="70908" y="24283"/>
                  <a:pt x="70723" y="24027"/>
                </a:cubicBezTo>
                <a:cubicBezTo>
                  <a:pt x="71603" y="23957"/>
                  <a:pt x="72528" y="23922"/>
                  <a:pt x="73408" y="23922"/>
                </a:cubicBezTo>
                <a:close/>
                <a:moveTo>
                  <a:pt x="18014" y="22927"/>
                </a:moveTo>
                <a:cubicBezTo>
                  <a:pt x="18780" y="23226"/>
                  <a:pt x="19589" y="23481"/>
                  <a:pt x="20399" y="23772"/>
                </a:cubicBezTo>
                <a:cubicBezTo>
                  <a:pt x="20100" y="24142"/>
                  <a:pt x="19774" y="24547"/>
                  <a:pt x="19440" y="24943"/>
                </a:cubicBezTo>
                <a:cubicBezTo>
                  <a:pt x="18639" y="24688"/>
                  <a:pt x="17793" y="24467"/>
                  <a:pt x="16984" y="24177"/>
                </a:cubicBezTo>
                <a:cubicBezTo>
                  <a:pt x="17318" y="23772"/>
                  <a:pt x="17644" y="23367"/>
                  <a:pt x="18014" y="22927"/>
                </a:cubicBezTo>
                <a:close/>
                <a:moveTo>
                  <a:pt x="40314" y="24283"/>
                </a:moveTo>
                <a:cubicBezTo>
                  <a:pt x="41159" y="24362"/>
                  <a:pt x="42004" y="24432"/>
                  <a:pt x="42850" y="24503"/>
                </a:cubicBezTo>
                <a:cubicBezTo>
                  <a:pt x="42735" y="24652"/>
                  <a:pt x="42629" y="24802"/>
                  <a:pt x="42550" y="24943"/>
                </a:cubicBezTo>
                <a:cubicBezTo>
                  <a:pt x="41670" y="24908"/>
                  <a:pt x="40833" y="24872"/>
                  <a:pt x="39953" y="24802"/>
                </a:cubicBezTo>
                <a:lnTo>
                  <a:pt x="40173" y="24467"/>
                </a:lnTo>
                <a:cubicBezTo>
                  <a:pt x="40208" y="24397"/>
                  <a:pt x="40279" y="24362"/>
                  <a:pt x="40314" y="24283"/>
                </a:cubicBezTo>
                <a:close/>
                <a:moveTo>
                  <a:pt x="48132" y="24547"/>
                </a:moveTo>
                <a:cubicBezTo>
                  <a:pt x="48053" y="24652"/>
                  <a:pt x="47982" y="24767"/>
                  <a:pt x="47877" y="24872"/>
                </a:cubicBezTo>
                <a:cubicBezTo>
                  <a:pt x="47436" y="24872"/>
                  <a:pt x="46952" y="24908"/>
                  <a:pt x="46512" y="24908"/>
                </a:cubicBezTo>
                <a:cubicBezTo>
                  <a:pt x="46116" y="24943"/>
                  <a:pt x="45711" y="24943"/>
                  <a:pt x="45306" y="24943"/>
                </a:cubicBezTo>
                <a:cubicBezTo>
                  <a:pt x="45411" y="24837"/>
                  <a:pt x="45491" y="24723"/>
                  <a:pt x="45561" y="24582"/>
                </a:cubicBezTo>
                <a:lnTo>
                  <a:pt x="46952" y="24582"/>
                </a:lnTo>
                <a:cubicBezTo>
                  <a:pt x="47322" y="24582"/>
                  <a:pt x="47727" y="24547"/>
                  <a:pt x="48132" y="24547"/>
                </a:cubicBezTo>
                <a:close/>
                <a:moveTo>
                  <a:pt x="73478" y="23922"/>
                </a:moveTo>
                <a:cubicBezTo>
                  <a:pt x="74394" y="23922"/>
                  <a:pt x="75310" y="23957"/>
                  <a:pt x="76225" y="24027"/>
                </a:cubicBezTo>
                <a:cubicBezTo>
                  <a:pt x="76445" y="24327"/>
                  <a:pt x="76666" y="24617"/>
                  <a:pt x="76886" y="24943"/>
                </a:cubicBezTo>
                <a:cubicBezTo>
                  <a:pt x="75970" y="24872"/>
                  <a:pt x="75019" y="24802"/>
                  <a:pt x="74068" y="24802"/>
                </a:cubicBezTo>
                <a:cubicBezTo>
                  <a:pt x="73883" y="24503"/>
                  <a:pt x="73699" y="24212"/>
                  <a:pt x="73478" y="23922"/>
                </a:cubicBezTo>
                <a:close/>
                <a:moveTo>
                  <a:pt x="78391" y="23622"/>
                </a:moveTo>
                <a:cubicBezTo>
                  <a:pt x="79236" y="23772"/>
                  <a:pt x="80081" y="23992"/>
                  <a:pt x="80927" y="24212"/>
                </a:cubicBezTo>
                <a:cubicBezTo>
                  <a:pt x="81182" y="24467"/>
                  <a:pt x="81437" y="24688"/>
                  <a:pt x="81657" y="24943"/>
                </a:cubicBezTo>
                <a:cubicBezTo>
                  <a:pt x="80812" y="24723"/>
                  <a:pt x="79967" y="24503"/>
                  <a:pt x="79087" y="24362"/>
                </a:cubicBezTo>
                <a:cubicBezTo>
                  <a:pt x="79016" y="24283"/>
                  <a:pt x="78981" y="24247"/>
                  <a:pt x="78946" y="24177"/>
                </a:cubicBezTo>
                <a:cubicBezTo>
                  <a:pt x="78761" y="23992"/>
                  <a:pt x="78576" y="23807"/>
                  <a:pt x="78391" y="23622"/>
                </a:cubicBezTo>
                <a:close/>
                <a:moveTo>
                  <a:pt x="42885" y="24503"/>
                </a:moveTo>
                <a:cubicBezTo>
                  <a:pt x="43765" y="24547"/>
                  <a:pt x="44646" y="24582"/>
                  <a:pt x="45491" y="24582"/>
                </a:cubicBezTo>
                <a:cubicBezTo>
                  <a:pt x="45411" y="24723"/>
                  <a:pt x="45341" y="24837"/>
                  <a:pt x="45235" y="24943"/>
                </a:cubicBezTo>
                <a:cubicBezTo>
                  <a:pt x="44795" y="24965"/>
                  <a:pt x="44355" y="24976"/>
                  <a:pt x="43915" y="24976"/>
                </a:cubicBezTo>
                <a:cubicBezTo>
                  <a:pt x="43475" y="24976"/>
                  <a:pt x="43034" y="24965"/>
                  <a:pt x="42594" y="24943"/>
                </a:cubicBezTo>
                <a:cubicBezTo>
                  <a:pt x="42700" y="24802"/>
                  <a:pt x="42814" y="24652"/>
                  <a:pt x="42885" y="24503"/>
                </a:cubicBezTo>
                <a:close/>
                <a:moveTo>
                  <a:pt x="80152" y="23517"/>
                </a:moveTo>
                <a:lnTo>
                  <a:pt x="80152" y="23517"/>
                </a:lnTo>
                <a:cubicBezTo>
                  <a:pt x="80997" y="23737"/>
                  <a:pt x="81807" y="24027"/>
                  <a:pt x="82608" y="24327"/>
                </a:cubicBezTo>
                <a:cubicBezTo>
                  <a:pt x="82908" y="24547"/>
                  <a:pt x="83163" y="24767"/>
                  <a:pt x="83418" y="25022"/>
                </a:cubicBezTo>
                <a:cubicBezTo>
                  <a:pt x="82608" y="24688"/>
                  <a:pt x="81772" y="24397"/>
                  <a:pt x="80962" y="24177"/>
                </a:cubicBezTo>
                <a:cubicBezTo>
                  <a:pt x="80707" y="23957"/>
                  <a:pt x="80451" y="23737"/>
                  <a:pt x="80152" y="23517"/>
                </a:cubicBezTo>
                <a:close/>
                <a:moveTo>
                  <a:pt x="61813" y="23957"/>
                </a:moveTo>
                <a:cubicBezTo>
                  <a:pt x="61848" y="24142"/>
                  <a:pt x="61919" y="24327"/>
                  <a:pt x="61998" y="24503"/>
                </a:cubicBezTo>
                <a:cubicBezTo>
                  <a:pt x="61223" y="24688"/>
                  <a:pt x="60457" y="24872"/>
                  <a:pt x="59647" y="25057"/>
                </a:cubicBezTo>
                <a:cubicBezTo>
                  <a:pt x="59647" y="24872"/>
                  <a:pt x="59612" y="24723"/>
                  <a:pt x="59577" y="24582"/>
                </a:cubicBezTo>
                <a:cubicBezTo>
                  <a:pt x="59762" y="24503"/>
                  <a:pt x="59938" y="24467"/>
                  <a:pt x="60123" y="24432"/>
                </a:cubicBezTo>
                <a:cubicBezTo>
                  <a:pt x="60678" y="24247"/>
                  <a:pt x="61223" y="24106"/>
                  <a:pt x="61813" y="23957"/>
                </a:cubicBezTo>
                <a:close/>
                <a:moveTo>
                  <a:pt x="83753" y="23296"/>
                </a:moveTo>
                <a:lnTo>
                  <a:pt x="83753" y="23296"/>
                </a:lnTo>
                <a:cubicBezTo>
                  <a:pt x="84228" y="23517"/>
                  <a:pt x="84704" y="23772"/>
                  <a:pt x="85144" y="23992"/>
                </a:cubicBezTo>
                <a:cubicBezTo>
                  <a:pt x="85364" y="24106"/>
                  <a:pt x="85584" y="24212"/>
                  <a:pt x="85769" y="24327"/>
                </a:cubicBezTo>
                <a:cubicBezTo>
                  <a:pt x="86059" y="24582"/>
                  <a:pt x="86315" y="24837"/>
                  <a:pt x="86570" y="25057"/>
                </a:cubicBezTo>
                <a:cubicBezTo>
                  <a:pt x="86279" y="24908"/>
                  <a:pt x="85954" y="24767"/>
                  <a:pt x="85654" y="24582"/>
                </a:cubicBezTo>
                <a:cubicBezTo>
                  <a:pt x="85293" y="24397"/>
                  <a:pt x="84924" y="24212"/>
                  <a:pt x="84519" y="23992"/>
                </a:cubicBezTo>
                <a:cubicBezTo>
                  <a:pt x="84263" y="23772"/>
                  <a:pt x="84008" y="23517"/>
                  <a:pt x="83753" y="23296"/>
                </a:cubicBezTo>
                <a:close/>
                <a:moveTo>
                  <a:pt x="53194" y="24362"/>
                </a:moveTo>
                <a:lnTo>
                  <a:pt x="53194" y="24362"/>
                </a:lnTo>
                <a:cubicBezTo>
                  <a:pt x="53080" y="24467"/>
                  <a:pt x="53009" y="24582"/>
                  <a:pt x="52939" y="24723"/>
                </a:cubicBezTo>
                <a:cubicBezTo>
                  <a:pt x="52058" y="24872"/>
                  <a:pt x="51178" y="24987"/>
                  <a:pt x="50254" y="25092"/>
                </a:cubicBezTo>
                <a:cubicBezTo>
                  <a:pt x="50298" y="25022"/>
                  <a:pt x="50368" y="24943"/>
                  <a:pt x="50439" y="24837"/>
                </a:cubicBezTo>
                <a:cubicBezTo>
                  <a:pt x="50474" y="24802"/>
                  <a:pt x="50518" y="24767"/>
                  <a:pt x="50553" y="24688"/>
                </a:cubicBezTo>
                <a:cubicBezTo>
                  <a:pt x="51433" y="24617"/>
                  <a:pt x="52314" y="24503"/>
                  <a:pt x="53194" y="24362"/>
                </a:cubicBezTo>
                <a:close/>
                <a:moveTo>
                  <a:pt x="57341" y="24177"/>
                </a:moveTo>
                <a:cubicBezTo>
                  <a:pt x="57297" y="24283"/>
                  <a:pt x="57297" y="24432"/>
                  <a:pt x="57262" y="24582"/>
                </a:cubicBezTo>
                <a:cubicBezTo>
                  <a:pt x="56531" y="24767"/>
                  <a:pt x="55756" y="24943"/>
                  <a:pt x="54990" y="25092"/>
                </a:cubicBezTo>
                <a:cubicBezTo>
                  <a:pt x="55096" y="24943"/>
                  <a:pt x="55210" y="24837"/>
                  <a:pt x="55316" y="24652"/>
                </a:cubicBezTo>
                <a:cubicBezTo>
                  <a:pt x="56020" y="24503"/>
                  <a:pt x="56681" y="24362"/>
                  <a:pt x="57341" y="24177"/>
                </a:cubicBezTo>
                <a:close/>
                <a:moveTo>
                  <a:pt x="59463" y="24027"/>
                </a:moveTo>
                <a:cubicBezTo>
                  <a:pt x="59463" y="24212"/>
                  <a:pt x="59498" y="24362"/>
                  <a:pt x="59498" y="24503"/>
                </a:cubicBezTo>
                <a:cubicBezTo>
                  <a:pt x="58767" y="24723"/>
                  <a:pt x="58001" y="24908"/>
                  <a:pt x="57262" y="25092"/>
                </a:cubicBezTo>
                <a:cubicBezTo>
                  <a:pt x="57262" y="24943"/>
                  <a:pt x="57297" y="24802"/>
                  <a:pt x="57297" y="24617"/>
                </a:cubicBezTo>
                <a:cubicBezTo>
                  <a:pt x="58036" y="24432"/>
                  <a:pt x="58767" y="24247"/>
                  <a:pt x="59463" y="24027"/>
                </a:cubicBezTo>
                <a:close/>
                <a:moveTo>
                  <a:pt x="34891" y="24177"/>
                </a:moveTo>
                <a:cubicBezTo>
                  <a:pt x="35692" y="24327"/>
                  <a:pt x="36502" y="24467"/>
                  <a:pt x="37312" y="24582"/>
                </a:cubicBezTo>
                <a:cubicBezTo>
                  <a:pt x="37268" y="24652"/>
                  <a:pt x="37233" y="24723"/>
                  <a:pt x="37162" y="24802"/>
                </a:cubicBezTo>
                <a:cubicBezTo>
                  <a:pt x="37092" y="24908"/>
                  <a:pt x="37013" y="25022"/>
                  <a:pt x="36942" y="25128"/>
                </a:cubicBezTo>
                <a:cubicBezTo>
                  <a:pt x="36097" y="25057"/>
                  <a:pt x="35252" y="24908"/>
                  <a:pt x="34407" y="24802"/>
                </a:cubicBezTo>
                <a:cubicBezTo>
                  <a:pt x="34556" y="24582"/>
                  <a:pt x="34706" y="24397"/>
                  <a:pt x="34891" y="24177"/>
                </a:cubicBezTo>
                <a:close/>
                <a:moveTo>
                  <a:pt x="55536" y="24247"/>
                </a:moveTo>
                <a:lnTo>
                  <a:pt x="55536" y="24247"/>
                </a:lnTo>
                <a:cubicBezTo>
                  <a:pt x="55466" y="24362"/>
                  <a:pt x="55395" y="24432"/>
                  <a:pt x="55360" y="24547"/>
                </a:cubicBezTo>
                <a:cubicBezTo>
                  <a:pt x="55316" y="24547"/>
                  <a:pt x="55281" y="24582"/>
                  <a:pt x="55281" y="24617"/>
                </a:cubicBezTo>
                <a:cubicBezTo>
                  <a:pt x="54436" y="24802"/>
                  <a:pt x="53555" y="24987"/>
                  <a:pt x="52675" y="25128"/>
                </a:cubicBezTo>
                <a:cubicBezTo>
                  <a:pt x="52754" y="25057"/>
                  <a:pt x="52824" y="24943"/>
                  <a:pt x="52895" y="24872"/>
                </a:cubicBezTo>
                <a:cubicBezTo>
                  <a:pt x="52895" y="24837"/>
                  <a:pt x="52939" y="24802"/>
                  <a:pt x="52939" y="24767"/>
                </a:cubicBezTo>
                <a:cubicBezTo>
                  <a:pt x="53854" y="24617"/>
                  <a:pt x="54700" y="24432"/>
                  <a:pt x="55536" y="24247"/>
                </a:cubicBezTo>
                <a:close/>
                <a:moveTo>
                  <a:pt x="70652" y="24027"/>
                </a:moveTo>
                <a:cubicBezTo>
                  <a:pt x="70837" y="24327"/>
                  <a:pt x="70987" y="24582"/>
                  <a:pt x="71163" y="24872"/>
                </a:cubicBezTo>
                <a:cubicBezTo>
                  <a:pt x="70247" y="24943"/>
                  <a:pt x="69332" y="25022"/>
                  <a:pt x="68416" y="25128"/>
                </a:cubicBezTo>
                <a:cubicBezTo>
                  <a:pt x="68267" y="24837"/>
                  <a:pt x="68126" y="24582"/>
                  <a:pt x="67976" y="24283"/>
                </a:cubicBezTo>
                <a:cubicBezTo>
                  <a:pt x="68892" y="24177"/>
                  <a:pt x="69772" y="24106"/>
                  <a:pt x="70652" y="24027"/>
                </a:cubicBezTo>
                <a:close/>
                <a:moveTo>
                  <a:pt x="23886" y="23446"/>
                </a:moveTo>
                <a:cubicBezTo>
                  <a:pt x="24687" y="23701"/>
                  <a:pt x="25532" y="23957"/>
                  <a:pt x="26342" y="24212"/>
                </a:cubicBezTo>
                <a:cubicBezTo>
                  <a:pt x="26122" y="24503"/>
                  <a:pt x="25867" y="24837"/>
                  <a:pt x="25647" y="25163"/>
                </a:cubicBezTo>
                <a:cubicBezTo>
                  <a:pt x="24766" y="24987"/>
                  <a:pt x="23921" y="24767"/>
                  <a:pt x="23041" y="24503"/>
                </a:cubicBezTo>
                <a:cubicBezTo>
                  <a:pt x="23331" y="24142"/>
                  <a:pt x="23586" y="23772"/>
                  <a:pt x="23886" y="23446"/>
                </a:cubicBezTo>
                <a:close/>
                <a:moveTo>
                  <a:pt x="29423" y="23922"/>
                </a:moveTo>
                <a:cubicBezTo>
                  <a:pt x="30049" y="24062"/>
                  <a:pt x="30665" y="24212"/>
                  <a:pt x="31290" y="24327"/>
                </a:cubicBezTo>
                <a:cubicBezTo>
                  <a:pt x="31440" y="24362"/>
                  <a:pt x="31589" y="24397"/>
                  <a:pt x="31730" y="24432"/>
                </a:cubicBezTo>
                <a:cubicBezTo>
                  <a:pt x="31589" y="24652"/>
                  <a:pt x="31404" y="24908"/>
                  <a:pt x="31220" y="25163"/>
                </a:cubicBezTo>
                <a:cubicBezTo>
                  <a:pt x="30964" y="25128"/>
                  <a:pt x="30744" y="25092"/>
                  <a:pt x="30489" y="25057"/>
                </a:cubicBezTo>
                <a:cubicBezTo>
                  <a:pt x="29934" y="24987"/>
                  <a:pt x="29344" y="24872"/>
                  <a:pt x="28798" y="24767"/>
                </a:cubicBezTo>
                <a:cubicBezTo>
                  <a:pt x="29019" y="24467"/>
                  <a:pt x="29203" y="24212"/>
                  <a:pt x="29423" y="23922"/>
                </a:cubicBezTo>
                <a:close/>
                <a:moveTo>
                  <a:pt x="64560" y="24027"/>
                </a:moveTo>
                <a:cubicBezTo>
                  <a:pt x="64675" y="24247"/>
                  <a:pt x="64824" y="24467"/>
                  <a:pt x="64930" y="24688"/>
                </a:cubicBezTo>
                <a:cubicBezTo>
                  <a:pt x="64049" y="24837"/>
                  <a:pt x="63169" y="24987"/>
                  <a:pt x="62289" y="25163"/>
                </a:cubicBezTo>
                <a:cubicBezTo>
                  <a:pt x="62218" y="24943"/>
                  <a:pt x="62139" y="24767"/>
                  <a:pt x="62069" y="24547"/>
                </a:cubicBezTo>
                <a:cubicBezTo>
                  <a:pt x="62914" y="24362"/>
                  <a:pt x="63724" y="24212"/>
                  <a:pt x="64560" y="24027"/>
                </a:cubicBezTo>
                <a:close/>
                <a:moveTo>
                  <a:pt x="81807" y="23587"/>
                </a:moveTo>
                <a:cubicBezTo>
                  <a:pt x="82027" y="23701"/>
                  <a:pt x="82247" y="23772"/>
                  <a:pt x="82467" y="23842"/>
                </a:cubicBezTo>
                <a:cubicBezTo>
                  <a:pt x="83013" y="24062"/>
                  <a:pt x="83533" y="24283"/>
                  <a:pt x="84043" y="24547"/>
                </a:cubicBezTo>
                <a:cubicBezTo>
                  <a:pt x="84334" y="24767"/>
                  <a:pt x="84633" y="25022"/>
                  <a:pt x="84888" y="25242"/>
                </a:cubicBezTo>
                <a:cubicBezTo>
                  <a:pt x="84519" y="25057"/>
                  <a:pt x="84149" y="24872"/>
                  <a:pt x="83788" y="24723"/>
                </a:cubicBezTo>
                <a:cubicBezTo>
                  <a:pt x="83418" y="24582"/>
                  <a:pt x="83048" y="24432"/>
                  <a:pt x="82652" y="24283"/>
                </a:cubicBezTo>
                <a:cubicBezTo>
                  <a:pt x="82353" y="24027"/>
                  <a:pt x="82098" y="23807"/>
                  <a:pt x="81807" y="23587"/>
                </a:cubicBezTo>
                <a:close/>
                <a:moveTo>
                  <a:pt x="76305" y="24027"/>
                </a:moveTo>
                <a:cubicBezTo>
                  <a:pt x="77220" y="24142"/>
                  <a:pt x="78136" y="24247"/>
                  <a:pt x="79051" y="24397"/>
                </a:cubicBezTo>
                <a:cubicBezTo>
                  <a:pt x="79307" y="24688"/>
                  <a:pt x="79527" y="25022"/>
                  <a:pt x="79791" y="25313"/>
                </a:cubicBezTo>
                <a:cubicBezTo>
                  <a:pt x="78831" y="25163"/>
                  <a:pt x="77916" y="25022"/>
                  <a:pt x="76965" y="24943"/>
                </a:cubicBezTo>
                <a:cubicBezTo>
                  <a:pt x="76780" y="24652"/>
                  <a:pt x="76525" y="24327"/>
                  <a:pt x="76305" y="24027"/>
                </a:cubicBezTo>
                <a:close/>
                <a:moveTo>
                  <a:pt x="14562" y="23367"/>
                </a:moveTo>
                <a:cubicBezTo>
                  <a:pt x="15337" y="23666"/>
                  <a:pt x="16103" y="23957"/>
                  <a:pt x="16878" y="24212"/>
                </a:cubicBezTo>
                <a:cubicBezTo>
                  <a:pt x="16543" y="24582"/>
                  <a:pt x="16182" y="24987"/>
                  <a:pt x="15848" y="25348"/>
                </a:cubicBezTo>
                <a:cubicBezTo>
                  <a:pt x="15003" y="25092"/>
                  <a:pt x="14201" y="24837"/>
                  <a:pt x="13427" y="24547"/>
                </a:cubicBezTo>
                <a:cubicBezTo>
                  <a:pt x="13796" y="24177"/>
                  <a:pt x="14201" y="23772"/>
                  <a:pt x="14562" y="23367"/>
                </a:cubicBezTo>
                <a:close/>
                <a:moveTo>
                  <a:pt x="50467" y="24723"/>
                </a:moveTo>
                <a:lnTo>
                  <a:pt x="50467" y="24723"/>
                </a:lnTo>
                <a:cubicBezTo>
                  <a:pt x="50438" y="24729"/>
                  <a:pt x="50436" y="24769"/>
                  <a:pt x="50403" y="24802"/>
                </a:cubicBezTo>
                <a:cubicBezTo>
                  <a:pt x="50333" y="24908"/>
                  <a:pt x="50254" y="25022"/>
                  <a:pt x="50148" y="25092"/>
                </a:cubicBezTo>
                <a:cubicBezTo>
                  <a:pt x="49338" y="25207"/>
                  <a:pt x="48493" y="25277"/>
                  <a:pt x="47612" y="25348"/>
                </a:cubicBezTo>
                <a:cubicBezTo>
                  <a:pt x="47692" y="25242"/>
                  <a:pt x="47797" y="25092"/>
                  <a:pt x="47912" y="24943"/>
                </a:cubicBezTo>
                <a:lnTo>
                  <a:pt x="47912" y="24908"/>
                </a:lnTo>
                <a:cubicBezTo>
                  <a:pt x="48755" y="24872"/>
                  <a:pt x="49589" y="24802"/>
                  <a:pt x="50467" y="24723"/>
                </a:cubicBezTo>
                <a:close/>
                <a:moveTo>
                  <a:pt x="2792" y="23517"/>
                </a:moveTo>
                <a:cubicBezTo>
                  <a:pt x="3593" y="23992"/>
                  <a:pt x="4403" y="24432"/>
                  <a:pt x="5213" y="24872"/>
                </a:cubicBezTo>
                <a:cubicBezTo>
                  <a:pt x="4878" y="25057"/>
                  <a:pt x="4517" y="25207"/>
                  <a:pt x="4147" y="25383"/>
                </a:cubicBezTo>
                <a:cubicBezTo>
                  <a:pt x="3337" y="24943"/>
                  <a:pt x="2492" y="24547"/>
                  <a:pt x="1691" y="24106"/>
                </a:cubicBezTo>
                <a:cubicBezTo>
                  <a:pt x="2052" y="23922"/>
                  <a:pt x="2422" y="23737"/>
                  <a:pt x="2792" y="23517"/>
                </a:cubicBezTo>
                <a:close/>
                <a:moveTo>
                  <a:pt x="37382" y="24582"/>
                </a:moveTo>
                <a:cubicBezTo>
                  <a:pt x="38192" y="24688"/>
                  <a:pt x="39029" y="24802"/>
                  <a:pt x="39839" y="24837"/>
                </a:cubicBezTo>
                <a:cubicBezTo>
                  <a:pt x="39733" y="25022"/>
                  <a:pt x="39618" y="25207"/>
                  <a:pt x="39513" y="25383"/>
                </a:cubicBezTo>
                <a:cubicBezTo>
                  <a:pt x="38668" y="25348"/>
                  <a:pt x="37822" y="25242"/>
                  <a:pt x="37013" y="25163"/>
                </a:cubicBezTo>
                <a:cubicBezTo>
                  <a:pt x="37092" y="25057"/>
                  <a:pt x="37162" y="24908"/>
                  <a:pt x="37233" y="24802"/>
                </a:cubicBezTo>
                <a:cubicBezTo>
                  <a:pt x="37268" y="24723"/>
                  <a:pt x="37347" y="24652"/>
                  <a:pt x="37382" y="24582"/>
                </a:cubicBezTo>
                <a:close/>
                <a:moveTo>
                  <a:pt x="7484" y="23622"/>
                </a:moveTo>
                <a:cubicBezTo>
                  <a:pt x="7669" y="23737"/>
                  <a:pt x="7889" y="23842"/>
                  <a:pt x="8074" y="23957"/>
                </a:cubicBezTo>
                <a:cubicBezTo>
                  <a:pt x="8585" y="24212"/>
                  <a:pt x="9060" y="24467"/>
                  <a:pt x="9579" y="24723"/>
                </a:cubicBezTo>
                <a:cubicBezTo>
                  <a:pt x="9245" y="24987"/>
                  <a:pt x="8875" y="25207"/>
                  <a:pt x="8549" y="25427"/>
                </a:cubicBezTo>
                <a:cubicBezTo>
                  <a:pt x="7995" y="25163"/>
                  <a:pt x="7484" y="24908"/>
                  <a:pt x="7009" y="24652"/>
                </a:cubicBezTo>
                <a:cubicBezTo>
                  <a:pt x="6789" y="24547"/>
                  <a:pt x="6568" y="24432"/>
                  <a:pt x="6384" y="24283"/>
                </a:cubicBezTo>
                <a:cubicBezTo>
                  <a:pt x="6718" y="24106"/>
                  <a:pt x="7009" y="23922"/>
                  <a:pt x="7334" y="23737"/>
                </a:cubicBezTo>
                <a:cubicBezTo>
                  <a:pt x="7378" y="23701"/>
                  <a:pt x="7449" y="23666"/>
                  <a:pt x="7484" y="23622"/>
                </a:cubicBezTo>
                <a:close/>
                <a:moveTo>
                  <a:pt x="31809" y="24432"/>
                </a:moveTo>
                <a:cubicBezTo>
                  <a:pt x="32646" y="24582"/>
                  <a:pt x="33456" y="24723"/>
                  <a:pt x="34301" y="24837"/>
                </a:cubicBezTo>
                <a:cubicBezTo>
                  <a:pt x="34151" y="25057"/>
                  <a:pt x="34010" y="25277"/>
                  <a:pt x="33861" y="25497"/>
                </a:cubicBezTo>
                <a:cubicBezTo>
                  <a:pt x="32980" y="25383"/>
                  <a:pt x="32135" y="25277"/>
                  <a:pt x="31290" y="25163"/>
                </a:cubicBezTo>
                <a:cubicBezTo>
                  <a:pt x="31475" y="24908"/>
                  <a:pt x="31624" y="24652"/>
                  <a:pt x="31809" y="24432"/>
                </a:cubicBezTo>
                <a:close/>
                <a:moveTo>
                  <a:pt x="39909" y="24872"/>
                </a:moveTo>
                <a:cubicBezTo>
                  <a:pt x="40789" y="24908"/>
                  <a:pt x="41635" y="24987"/>
                  <a:pt x="42515" y="25022"/>
                </a:cubicBezTo>
                <a:cubicBezTo>
                  <a:pt x="42374" y="25163"/>
                  <a:pt x="42260" y="25348"/>
                  <a:pt x="42189" y="25533"/>
                </a:cubicBezTo>
                <a:cubicBezTo>
                  <a:pt x="41309" y="25533"/>
                  <a:pt x="40428" y="25462"/>
                  <a:pt x="39583" y="25383"/>
                </a:cubicBezTo>
                <a:cubicBezTo>
                  <a:pt x="39689" y="25207"/>
                  <a:pt x="39803" y="25057"/>
                  <a:pt x="39909" y="24872"/>
                </a:cubicBezTo>
                <a:close/>
                <a:moveTo>
                  <a:pt x="47833" y="24908"/>
                </a:moveTo>
                <a:lnTo>
                  <a:pt x="47833" y="24908"/>
                </a:lnTo>
                <a:cubicBezTo>
                  <a:pt x="47727" y="25057"/>
                  <a:pt x="47612" y="25207"/>
                  <a:pt x="47542" y="25348"/>
                </a:cubicBezTo>
                <a:cubicBezTo>
                  <a:pt x="47067" y="25383"/>
                  <a:pt x="46626" y="25427"/>
                  <a:pt x="46151" y="25462"/>
                </a:cubicBezTo>
                <a:cubicBezTo>
                  <a:pt x="45746" y="25497"/>
                  <a:pt x="45341" y="25497"/>
                  <a:pt x="44936" y="25533"/>
                </a:cubicBezTo>
                <a:cubicBezTo>
                  <a:pt x="45015" y="25427"/>
                  <a:pt x="45051" y="25313"/>
                  <a:pt x="45121" y="25242"/>
                </a:cubicBezTo>
                <a:cubicBezTo>
                  <a:pt x="45191" y="25163"/>
                  <a:pt x="45235" y="25092"/>
                  <a:pt x="45271" y="25022"/>
                </a:cubicBezTo>
                <a:cubicBezTo>
                  <a:pt x="45711" y="25022"/>
                  <a:pt x="46116" y="25022"/>
                  <a:pt x="46512" y="24987"/>
                </a:cubicBezTo>
                <a:cubicBezTo>
                  <a:pt x="46952" y="24987"/>
                  <a:pt x="47392" y="24943"/>
                  <a:pt x="47833" y="24908"/>
                </a:cubicBezTo>
                <a:close/>
                <a:moveTo>
                  <a:pt x="67906" y="24283"/>
                </a:moveTo>
                <a:cubicBezTo>
                  <a:pt x="68082" y="24582"/>
                  <a:pt x="68231" y="24837"/>
                  <a:pt x="68381" y="25128"/>
                </a:cubicBezTo>
                <a:cubicBezTo>
                  <a:pt x="67386" y="25242"/>
                  <a:pt x="66400" y="25383"/>
                  <a:pt x="65405" y="25533"/>
                </a:cubicBezTo>
                <a:cubicBezTo>
                  <a:pt x="65300" y="25277"/>
                  <a:pt x="65150" y="24987"/>
                  <a:pt x="65000" y="24723"/>
                </a:cubicBezTo>
                <a:cubicBezTo>
                  <a:pt x="65995" y="24582"/>
                  <a:pt x="66946" y="24432"/>
                  <a:pt x="67906" y="24283"/>
                </a:cubicBezTo>
                <a:close/>
                <a:moveTo>
                  <a:pt x="83198" y="23772"/>
                </a:moveTo>
                <a:lnTo>
                  <a:pt x="83198" y="23772"/>
                </a:lnTo>
                <a:cubicBezTo>
                  <a:pt x="83929" y="24106"/>
                  <a:pt x="84633" y="24432"/>
                  <a:pt x="85293" y="24802"/>
                </a:cubicBezTo>
                <a:cubicBezTo>
                  <a:pt x="85549" y="25057"/>
                  <a:pt x="85839" y="25277"/>
                  <a:pt x="86095" y="25533"/>
                </a:cubicBezTo>
                <a:cubicBezTo>
                  <a:pt x="85434" y="25163"/>
                  <a:pt x="84774" y="24837"/>
                  <a:pt x="84078" y="24503"/>
                </a:cubicBezTo>
                <a:cubicBezTo>
                  <a:pt x="83788" y="24247"/>
                  <a:pt x="83489" y="24027"/>
                  <a:pt x="83198" y="23772"/>
                </a:cubicBezTo>
                <a:close/>
                <a:moveTo>
                  <a:pt x="42550" y="25022"/>
                </a:moveTo>
                <a:cubicBezTo>
                  <a:pt x="43137" y="25022"/>
                  <a:pt x="43724" y="25038"/>
                  <a:pt x="44311" y="25038"/>
                </a:cubicBezTo>
                <a:cubicBezTo>
                  <a:pt x="44604" y="25038"/>
                  <a:pt x="44898" y="25034"/>
                  <a:pt x="45191" y="25022"/>
                </a:cubicBezTo>
                <a:lnTo>
                  <a:pt x="45191" y="25022"/>
                </a:lnTo>
                <a:cubicBezTo>
                  <a:pt x="45156" y="25092"/>
                  <a:pt x="45121" y="25128"/>
                  <a:pt x="45086" y="25207"/>
                </a:cubicBezTo>
                <a:cubicBezTo>
                  <a:pt x="45015" y="25313"/>
                  <a:pt x="44936" y="25427"/>
                  <a:pt x="44866" y="25533"/>
                </a:cubicBezTo>
                <a:cubicBezTo>
                  <a:pt x="44425" y="25550"/>
                  <a:pt x="43985" y="25559"/>
                  <a:pt x="43545" y="25559"/>
                </a:cubicBezTo>
                <a:cubicBezTo>
                  <a:pt x="43105" y="25559"/>
                  <a:pt x="42665" y="25550"/>
                  <a:pt x="42224" y="25533"/>
                </a:cubicBezTo>
                <a:cubicBezTo>
                  <a:pt x="42330" y="25348"/>
                  <a:pt x="42445" y="25207"/>
                  <a:pt x="42550" y="25022"/>
                </a:cubicBezTo>
                <a:close/>
                <a:moveTo>
                  <a:pt x="52860" y="24767"/>
                </a:moveTo>
                <a:cubicBezTo>
                  <a:pt x="52860" y="24802"/>
                  <a:pt x="52860" y="24802"/>
                  <a:pt x="52824" y="24837"/>
                </a:cubicBezTo>
                <a:cubicBezTo>
                  <a:pt x="52754" y="24943"/>
                  <a:pt x="52675" y="25057"/>
                  <a:pt x="52604" y="25163"/>
                </a:cubicBezTo>
                <a:cubicBezTo>
                  <a:pt x="51724" y="25313"/>
                  <a:pt x="50808" y="25427"/>
                  <a:pt x="49893" y="25568"/>
                </a:cubicBezTo>
                <a:cubicBezTo>
                  <a:pt x="49963" y="25427"/>
                  <a:pt x="50078" y="25313"/>
                  <a:pt x="50183" y="25163"/>
                </a:cubicBezTo>
                <a:cubicBezTo>
                  <a:pt x="51134" y="25057"/>
                  <a:pt x="52014" y="24908"/>
                  <a:pt x="52860" y="24767"/>
                </a:cubicBezTo>
                <a:close/>
                <a:moveTo>
                  <a:pt x="20470" y="23772"/>
                </a:moveTo>
                <a:cubicBezTo>
                  <a:pt x="21280" y="24062"/>
                  <a:pt x="22125" y="24283"/>
                  <a:pt x="22961" y="24547"/>
                </a:cubicBezTo>
                <a:cubicBezTo>
                  <a:pt x="22671" y="24908"/>
                  <a:pt x="22416" y="25277"/>
                  <a:pt x="22125" y="25603"/>
                </a:cubicBezTo>
                <a:cubicBezTo>
                  <a:pt x="21245" y="25427"/>
                  <a:pt x="20364" y="25207"/>
                  <a:pt x="19519" y="24943"/>
                </a:cubicBezTo>
                <a:cubicBezTo>
                  <a:pt x="19810" y="24582"/>
                  <a:pt x="20144" y="24177"/>
                  <a:pt x="20470" y="23772"/>
                </a:cubicBezTo>
                <a:close/>
                <a:moveTo>
                  <a:pt x="26413" y="24212"/>
                </a:moveTo>
                <a:cubicBezTo>
                  <a:pt x="27187" y="24432"/>
                  <a:pt x="27953" y="24617"/>
                  <a:pt x="28728" y="24802"/>
                </a:cubicBezTo>
                <a:cubicBezTo>
                  <a:pt x="28543" y="25022"/>
                  <a:pt x="28393" y="25242"/>
                  <a:pt x="28244" y="25462"/>
                </a:cubicBezTo>
                <a:cubicBezTo>
                  <a:pt x="28173" y="25497"/>
                  <a:pt x="28138" y="25568"/>
                  <a:pt x="28103" y="25647"/>
                </a:cubicBezTo>
                <a:cubicBezTo>
                  <a:pt x="27293" y="25497"/>
                  <a:pt x="26483" y="25348"/>
                  <a:pt x="25682" y="25163"/>
                </a:cubicBezTo>
                <a:cubicBezTo>
                  <a:pt x="25937" y="24872"/>
                  <a:pt x="26157" y="24547"/>
                  <a:pt x="26413" y="24212"/>
                </a:cubicBezTo>
                <a:close/>
                <a:moveTo>
                  <a:pt x="55210" y="24688"/>
                </a:moveTo>
                <a:lnTo>
                  <a:pt x="55210" y="24688"/>
                </a:lnTo>
                <a:cubicBezTo>
                  <a:pt x="55096" y="24837"/>
                  <a:pt x="55025" y="24987"/>
                  <a:pt x="54920" y="25128"/>
                </a:cubicBezTo>
                <a:cubicBezTo>
                  <a:pt x="54075" y="25313"/>
                  <a:pt x="53194" y="25462"/>
                  <a:pt x="52314" y="25647"/>
                </a:cubicBezTo>
                <a:cubicBezTo>
                  <a:pt x="52419" y="25497"/>
                  <a:pt x="52499" y="25348"/>
                  <a:pt x="52604" y="25207"/>
                </a:cubicBezTo>
                <a:cubicBezTo>
                  <a:pt x="53520" y="25057"/>
                  <a:pt x="54365" y="24872"/>
                  <a:pt x="55210" y="24688"/>
                </a:cubicBezTo>
                <a:close/>
                <a:moveTo>
                  <a:pt x="59542" y="24582"/>
                </a:moveTo>
                <a:cubicBezTo>
                  <a:pt x="59542" y="24723"/>
                  <a:pt x="59577" y="24908"/>
                  <a:pt x="59612" y="25057"/>
                </a:cubicBezTo>
                <a:cubicBezTo>
                  <a:pt x="59278" y="25128"/>
                  <a:pt x="58987" y="25207"/>
                  <a:pt x="58661" y="25277"/>
                </a:cubicBezTo>
                <a:cubicBezTo>
                  <a:pt x="58177" y="25383"/>
                  <a:pt x="57702" y="25497"/>
                  <a:pt x="57226" y="25647"/>
                </a:cubicBezTo>
                <a:cubicBezTo>
                  <a:pt x="57226" y="25462"/>
                  <a:pt x="57226" y="25313"/>
                  <a:pt x="57262" y="25163"/>
                </a:cubicBezTo>
                <a:cubicBezTo>
                  <a:pt x="58001" y="24987"/>
                  <a:pt x="58767" y="24802"/>
                  <a:pt x="59542" y="24582"/>
                </a:cubicBezTo>
                <a:close/>
                <a:moveTo>
                  <a:pt x="11006" y="23622"/>
                </a:moveTo>
                <a:cubicBezTo>
                  <a:pt x="11736" y="23957"/>
                  <a:pt x="12511" y="24247"/>
                  <a:pt x="13321" y="24547"/>
                </a:cubicBezTo>
                <a:cubicBezTo>
                  <a:pt x="12881" y="24943"/>
                  <a:pt x="12441" y="25348"/>
                  <a:pt x="12000" y="25682"/>
                </a:cubicBezTo>
                <a:cubicBezTo>
                  <a:pt x="11191" y="25383"/>
                  <a:pt x="10416" y="25057"/>
                  <a:pt x="9685" y="24723"/>
                </a:cubicBezTo>
                <a:cubicBezTo>
                  <a:pt x="9799" y="24617"/>
                  <a:pt x="9905" y="24547"/>
                  <a:pt x="10020" y="24467"/>
                </a:cubicBezTo>
                <a:cubicBezTo>
                  <a:pt x="10345" y="24177"/>
                  <a:pt x="10680" y="23922"/>
                  <a:pt x="11006" y="23622"/>
                </a:cubicBezTo>
                <a:close/>
                <a:moveTo>
                  <a:pt x="57262" y="24652"/>
                </a:moveTo>
                <a:cubicBezTo>
                  <a:pt x="57226" y="24802"/>
                  <a:pt x="57191" y="24943"/>
                  <a:pt x="57191" y="25128"/>
                </a:cubicBezTo>
                <a:cubicBezTo>
                  <a:pt x="56381" y="25313"/>
                  <a:pt x="55536" y="25497"/>
                  <a:pt x="54700" y="25682"/>
                </a:cubicBezTo>
                <a:cubicBezTo>
                  <a:pt x="54770" y="25497"/>
                  <a:pt x="54841" y="25348"/>
                  <a:pt x="54955" y="25163"/>
                </a:cubicBezTo>
                <a:cubicBezTo>
                  <a:pt x="55721" y="25022"/>
                  <a:pt x="56496" y="24837"/>
                  <a:pt x="57262" y="24652"/>
                </a:cubicBezTo>
                <a:close/>
                <a:moveTo>
                  <a:pt x="61998" y="24582"/>
                </a:moveTo>
                <a:cubicBezTo>
                  <a:pt x="62104" y="24767"/>
                  <a:pt x="62183" y="24987"/>
                  <a:pt x="62253" y="25163"/>
                </a:cubicBezTo>
                <a:cubicBezTo>
                  <a:pt x="61408" y="25348"/>
                  <a:pt x="60598" y="25533"/>
                  <a:pt x="59797" y="25682"/>
                </a:cubicBezTo>
                <a:cubicBezTo>
                  <a:pt x="59762" y="25497"/>
                  <a:pt x="59718" y="25313"/>
                  <a:pt x="59683" y="25092"/>
                </a:cubicBezTo>
                <a:cubicBezTo>
                  <a:pt x="60457" y="24908"/>
                  <a:pt x="61223" y="24723"/>
                  <a:pt x="61998" y="24582"/>
                </a:cubicBezTo>
                <a:close/>
                <a:moveTo>
                  <a:pt x="34371" y="24837"/>
                </a:moveTo>
                <a:cubicBezTo>
                  <a:pt x="35217" y="24987"/>
                  <a:pt x="36062" y="25092"/>
                  <a:pt x="36907" y="25207"/>
                </a:cubicBezTo>
                <a:cubicBezTo>
                  <a:pt x="36757" y="25383"/>
                  <a:pt x="36608" y="25603"/>
                  <a:pt x="36502" y="25823"/>
                </a:cubicBezTo>
                <a:cubicBezTo>
                  <a:pt x="35621" y="25718"/>
                  <a:pt x="34776" y="25647"/>
                  <a:pt x="33931" y="25533"/>
                </a:cubicBezTo>
                <a:cubicBezTo>
                  <a:pt x="34081" y="25313"/>
                  <a:pt x="34230" y="25057"/>
                  <a:pt x="34371" y="24837"/>
                </a:cubicBezTo>
                <a:close/>
                <a:moveTo>
                  <a:pt x="74024" y="24872"/>
                </a:moveTo>
                <a:cubicBezTo>
                  <a:pt x="74209" y="25163"/>
                  <a:pt x="74394" y="25462"/>
                  <a:pt x="74579" y="25788"/>
                </a:cubicBezTo>
                <a:lnTo>
                  <a:pt x="72598" y="25788"/>
                </a:lnTo>
                <a:cubicBezTo>
                  <a:pt x="72308" y="25823"/>
                  <a:pt x="72008" y="25823"/>
                  <a:pt x="71718" y="25823"/>
                </a:cubicBezTo>
                <a:cubicBezTo>
                  <a:pt x="71568" y="25533"/>
                  <a:pt x="71427" y="25242"/>
                  <a:pt x="71242" y="24943"/>
                </a:cubicBezTo>
                <a:cubicBezTo>
                  <a:pt x="72193" y="24872"/>
                  <a:pt x="73109" y="24872"/>
                  <a:pt x="74024" y="24872"/>
                </a:cubicBezTo>
                <a:close/>
                <a:moveTo>
                  <a:pt x="50113" y="25163"/>
                </a:moveTo>
                <a:lnTo>
                  <a:pt x="50113" y="25163"/>
                </a:lnTo>
                <a:cubicBezTo>
                  <a:pt x="49998" y="25313"/>
                  <a:pt x="49893" y="25427"/>
                  <a:pt x="49813" y="25568"/>
                </a:cubicBezTo>
                <a:cubicBezTo>
                  <a:pt x="48977" y="25682"/>
                  <a:pt x="48132" y="25788"/>
                  <a:pt x="47287" y="25867"/>
                </a:cubicBezTo>
                <a:cubicBezTo>
                  <a:pt x="47357" y="25718"/>
                  <a:pt x="47472" y="25568"/>
                  <a:pt x="47542" y="25427"/>
                </a:cubicBezTo>
                <a:cubicBezTo>
                  <a:pt x="48422" y="25348"/>
                  <a:pt x="49303" y="25277"/>
                  <a:pt x="50113" y="25163"/>
                </a:cubicBezTo>
                <a:close/>
                <a:moveTo>
                  <a:pt x="81068" y="24247"/>
                </a:moveTo>
                <a:cubicBezTo>
                  <a:pt x="81877" y="24503"/>
                  <a:pt x="82723" y="24802"/>
                  <a:pt x="83568" y="25128"/>
                </a:cubicBezTo>
                <a:cubicBezTo>
                  <a:pt x="83823" y="25348"/>
                  <a:pt x="84078" y="25603"/>
                  <a:pt x="84299" y="25867"/>
                </a:cubicBezTo>
                <a:cubicBezTo>
                  <a:pt x="83489" y="25533"/>
                  <a:pt x="82652" y="25242"/>
                  <a:pt x="81772" y="24987"/>
                </a:cubicBezTo>
                <a:cubicBezTo>
                  <a:pt x="81772" y="24987"/>
                  <a:pt x="81728" y="24987"/>
                  <a:pt x="81728" y="24943"/>
                </a:cubicBezTo>
                <a:cubicBezTo>
                  <a:pt x="81508" y="24723"/>
                  <a:pt x="81288" y="24467"/>
                  <a:pt x="81068" y="24247"/>
                </a:cubicBezTo>
                <a:close/>
                <a:moveTo>
                  <a:pt x="1612" y="24106"/>
                </a:moveTo>
                <a:cubicBezTo>
                  <a:pt x="2422" y="24547"/>
                  <a:pt x="3267" y="24987"/>
                  <a:pt x="4077" y="25427"/>
                </a:cubicBezTo>
                <a:cubicBezTo>
                  <a:pt x="3707" y="25568"/>
                  <a:pt x="3337" y="25753"/>
                  <a:pt x="2976" y="25902"/>
                </a:cubicBezTo>
                <a:cubicBezTo>
                  <a:pt x="2131" y="25497"/>
                  <a:pt x="1286" y="25092"/>
                  <a:pt x="476" y="24652"/>
                </a:cubicBezTo>
                <a:cubicBezTo>
                  <a:pt x="846" y="24467"/>
                  <a:pt x="1251" y="24327"/>
                  <a:pt x="1612" y="24106"/>
                </a:cubicBezTo>
                <a:close/>
                <a:moveTo>
                  <a:pt x="28763" y="24802"/>
                </a:moveTo>
                <a:cubicBezTo>
                  <a:pt x="29344" y="24908"/>
                  <a:pt x="29899" y="25022"/>
                  <a:pt x="30489" y="25092"/>
                </a:cubicBezTo>
                <a:cubicBezTo>
                  <a:pt x="30709" y="25128"/>
                  <a:pt x="30964" y="25163"/>
                  <a:pt x="31184" y="25207"/>
                </a:cubicBezTo>
                <a:cubicBezTo>
                  <a:pt x="30999" y="25462"/>
                  <a:pt x="30850" y="25718"/>
                  <a:pt x="30665" y="25938"/>
                </a:cubicBezTo>
                <a:cubicBezTo>
                  <a:pt x="30374" y="25902"/>
                  <a:pt x="30084" y="25867"/>
                  <a:pt x="29784" y="25867"/>
                </a:cubicBezTo>
                <a:cubicBezTo>
                  <a:pt x="29239" y="25788"/>
                  <a:pt x="28684" y="25718"/>
                  <a:pt x="28173" y="25647"/>
                </a:cubicBezTo>
                <a:cubicBezTo>
                  <a:pt x="28209" y="25603"/>
                  <a:pt x="28244" y="25533"/>
                  <a:pt x="28288" y="25497"/>
                </a:cubicBezTo>
                <a:cubicBezTo>
                  <a:pt x="28429" y="25277"/>
                  <a:pt x="28614" y="25022"/>
                  <a:pt x="28763" y="24802"/>
                </a:cubicBezTo>
                <a:close/>
                <a:moveTo>
                  <a:pt x="74104" y="24872"/>
                </a:moveTo>
                <a:cubicBezTo>
                  <a:pt x="75054" y="24872"/>
                  <a:pt x="76005" y="24908"/>
                  <a:pt x="76930" y="25022"/>
                </a:cubicBezTo>
                <a:cubicBezTo>
                  <a:pt x="77150" y="25313"/>
                  <a:pt x="77326" y="25603"/>
                  <a:pt x="77511" y="25938"/>
                </a:cubicBezTo>
                <a:cubicBezTo>
                  <a:pt x="76595" y="25867"/>
                  <a:pt x="75644" y="25788"/>
                  <a:pt x="74649" y="25788"/>
                </a:cubicBezTo>
                <a:cubicBezTo>
                  <a:pt x="74465" y="25462"/>
                  <a:pt x="74288" y="25163"/>
                  <a:pt x="74104" y="24872"/>
                </a:cubicBezTo>
                <a:close/>
                <a:moveTo>
                  <a:pt x="6313" y="24327"/>
                </a:moveTo>
                <a:cubicBezTo>
                  <a:pt x="6533" y="24467"/>
                  <a:pt x="6753" y="24582"/>
                  <a:pt x="6973" y="24688"/>
                </a:cubicBezTo>
                <a:cubicBezTo>
                  <a:pt x="7449" y="24987"/>
                  <a:pt x="7959" y="25207"/>
                  <a:pt x="8479" y="25462"/>
                </a:cubicBezTo>
                <a:cubicBezTo>
                  <a:pt x="8180" y="25647"/>
                  <a:pt x="7889" y="25788"/>
                  <a:pt x="7598" y="25973"/>
                </a:cubicBezTo>
                <a:cubicBezTo>
                  <a:pt x="6973" y="25718"/>
                  <a:pt x="6384" y="25427"/>
                  <a:pt x="5794" y="25092"/>
                </a:cubicBezTo>
                <a:cubicBezTo>
                  <a:pt x="5653" y="25022"/>
                  <a:pt x="5503" y="24943"/>
                  <a:pt x="5353" y="24872"/>
                </a:cubicBezTo>
                <a:cubicBezTo>
                  <a:pt x="5688" y="24688"/>
                  <a:pt x="5979" y="24503"/>
                  <a:pt x="6313" y="24327"/>
                </a:cubicBezTo>
                <a:close/>
                <a:moveTo>
                  <a:pt x="79131" y="24432"/>
                </a:moveTo>
                <a:cubicBezTo>
                  <a:pt x="80011" y="24582"/>
                  <a:pt x="80847" y="24802"/>
                  <a:pt x="81728" y="25022"/>
                </a:cubicBezTo>
                <a:cubicBezTo>
                  <a:pt x="81992" y="25348"/>
                  <a:pt x="82247" y="25647"/>
                  <a:pt x="82503" y="25973"/>
                </a:cubicBezTo>
                <a:cubicBezTo>
                  <a:pt x="81622" y="25718"/>
                  <a:pt x="80742" y="25497"/>
                  <a:pt x="79861" y="25348"/>
                </a:cubicBezTo>
                <a:cubicBezTo>
                  <a:pt x="79641" y="25022"/>
                  <a:pt x="79386" y="24723"/>
                  <a:pt x="79131" y="24432"/>
                </a:cubicBezTo>
                <a:close/>
                <a:moveTo>
                  <a:pt x="64965" y="24723"/>
                </a:moveTo>
                <a:cubicBezTo>
                  <a:pt x="65080" y="25022"/>
                  <a:pt x="65220" y="25277"/>
                  <a:pt x="65370" y="25533"/>
                </a:cubicBezTo>
                <a:cubicBezTo>
                  <a:pt x="64454" y="25682"/>
                  <a:pt x="63539" y="25823"/>
                  <a:pt x="62623" y="26008"/>
                </a:cubicBezTo>
                <a:cubicBezTo>
                  <a:pt x="62509" y="25753"/>
                  <a:pt x="62438" y="25497"/>
                  <a:pt x="62324" y="25242"/>
                </a:cubicBezTo>
                <a:cubicBezTo>
                  <a:pt x="63204" y="25057"/>
                  <a:pt x="64085" y="24872"/>
                  <a:pt x="64965" y="24723"/>
                </a:cubicBezTo>
                <a:close/>
                <a:moveTo>
                  <a:pt x="16913" y="24212"/>
                </a:moveTo>
                <a:cubicBezTo>
                  <a:pt x="17758" y="24503"/>
                  <a:pt x="18559" y="24767"/>
                  <a:pt x="19405" y="24987"/>
                </a:cubicBezTo>
                <a:cubicBezTo>
                  <a:pt x="19114" y="25348"/>
                  <a:pt x="18780" y="25682"/>
                  <a:pt x="18489" y="26043"/>
                </a:cubicBezTo>
                <a:cubicBezTo>
                  <a:pt x="17573" y="25823"/>
                  <a:pt x="16728" y="25603"/>
                  <a:pt x="15883" y="25348"/>
                </a:cubicBezTo>
                <a:cubicBezTo>
                  <a:pt x="16253" y="24987"/>
                  <a:pt x="16579" y="24617"/>
                  <a:pt x="16913" y="24212"/>
                </a:cubicBezTo>
                <a:close/>
                <a:moveTo>
                  <a:pt x="36977" y="25207"/>
                </a:moveTo>
                <a:cubicBezTo>
                  <a:pt x="37787" y="25313"/>
                  <a:pt x="38632" y="25383"/>
                  <a:pt x="39469" y="25462"/>
                </a:cubicBezTo>
                <a:cubicBezTo>
                  <a:pt x="39363" y="25647"/>
                  <a:pt x="39249" y="25823"/>
                  <a:pt x="39143" y="26043"/>
                </a:cubicBezTo>
                <a:cubicBezTo>
                  <a:pt x="38263" y="25973"/>
                  <a:pt x="37417" y="25902"/>
                  <a:pt x="36537" y="25823"/>
                </a:cubicBezTo>
                <a:cubicBezTo>
                  <a:pt x="36687" y="25603"/>
                  <a:pt x="36828" y="25427"/>
                  <a:pt x="36977" y="25207"/>
                </a:cubicBezTo>
                <a:close/>
                <a:moveTo>
                  <a:pt x="71207" y="24943"/>
                </a:moveTo>
                <a:cubicBezTo>
                  <a:pt x="71348" y="25242"/>
                  <a:pt x="71498" y="25533"/>
                  <a:pt x="71647" y="25823"/>
                </a:cubicBezTo>
                <a:cubicBezTo>
                  <a:pt x="70723" y="25902"/>
                  <a:pt x="69807" y="25973"/>
                  <a:pt x="68856" y="26043"/>
                </a:cubicBezTo>
                <a:cubicBezTo>
                  <a:pt x="68742" y="25753"/>
                  <a:pt x="68601" y="25462"/>
                  <a:pt x="68451" y="25163"/>
                </a:cubicBezTo>
                <a:cubicBezTo>
                  <a:pt x="69367" y="25057"/>
                  <a:pt x="70283" y="24987"/>
                  <a:pt x="71207" y="24943"/>
                </a:cubicBezTo>
                <a:close/>
                <a:moveTo>
                  <a:pt x="47472" y="25427"/>
                </a:moveTo>
                <a:cubicBezTo>
                  <a:pt x="47392" y="25568"/>
                  <a:pt x="47287" y="25718"/>
                  <a:pt x="47216" y="25867"/>
                </a:cubicBezTo>
                <a:cubicBezTo>
                  <a:pt x="46732" y="25902"/>
                  <a:pt x="46221" y="25973"/>
                  <a:pt x="45746" y="26008"/>
                </a:cubicBezTo>
                <a:cubicBezTo>
                  <a:pt x="45341" y="26043"/>
                  <a:pt x="44971" y="26043"/>
                  <a:pt x="44575" y="26087"/>
                </a:cubicBezTo>
                <a:cubicBezTo>
                  <a:pt x="44681" y="25902"/>
                  <a:pt x="44795" y="25753"/>
                  <a:pt x="44901" y="25568"/>
                </a:cubicBezTo>
                <a:cubicBezTo>
                  <a:pt x="45306" y="25568"/>
                  <a:pt x="45711" y="25533"/>
                  <a:pt x="46151" y="25533"/>
                </a:cubicBezTo>
                <a:cubicBezTo>
                  <a:pt x="46591" y="25497"/>
                  <a:pt x="47031" y="25462"/>
                  <a:pt x="47472" y="25427"/>
                </a:cubicBezTo>
                <a:close/>
                <a:moveTo>
                  <a:pt x="52534" y="25207"/>
                </a:moveTo>
                <a:lnTo>
                  <a:pt x="52534" y="25207"/>
                </a:lnTo>
                <a:cubicBezTo>
                  <a:pt x="52419" y="25348"/>
                  <a:pt x="52349" y="25497"/>
                  <a:pt x="52235" y="25647"/>
                </a:cubicBezTo>
                <a:cubicBezTo>
                  <a:pt x="51354" y="25788"/>
                  <a:pt x="50439" y="25938"/>
                  <a:pt x="49523" y="26087"/>
                </a:cubicBezTo>
                <a:cubicBezTo>
                  <a:pt x="49637" y="25938"/>
                  <a:pt x="49743" y="25788"/>
                  <a:pt x="49813" y="25647"/>
                </a:cubicBezTo>
                <a:cubicBezTo>
                  <a:pt x="50773" y="25497"/>
                  <a:pt x="51653" y="25383"/>
                  <a:pt x="52534" y="25207"/>
                </a:cubicBezTo>
                <a:close/>
                <a:moveTo>
                  <a:pt x="39548" y="25462"/>
                </a:moveTo>
                <a:cubicBezTo>
                  <a:pt x="40393" y="25533"/>
                  <a:pt x="41274" y="25568"/>
                  <a:pt x="42154" y="25603"/>
                </a:cubicBezTo>
                <a:cubicBezTo>
                  <a:pt x="42040" y="25788"/>
                  <a:pt x="41934" y="25973"/>
                  <a:pt x="41819" y="26123"/>
                </a:cubicBezTo>
                <a:cubicBezTo>
                  <a:pt x="40939" y="26123"/>
                  <a:pt x="40059" y="26087"/>
                  <a:pt x="39213" y="26043"/>
                </a:cubicBezTo>
                <a:cubicBezTo>
                  <a:pt x="39328" y="25823"/>
                  <a:pt x="39434" y="25647"/>
                  <a:pt x="39548" y="25462"/>
                </a:cubicBezTo>
                <a:close/>
                <a:moveTo>
                  <a:pt x="82793" y="24397"/>
                </a:moveTo>
                <a:cubicBezTo>
                  <a:pt x="83128" y="24503"/>
                  <a:pt x="83453" y="24652"/>
                  <a:pt x="83788" y="24802"/>
                </a:cubicBezTo>
                <a:cubicBezTo>
                  <a:pt x="84228" y="24987"/>
                  <a:pt x="84668" y="25163"/>
                  <a:pt x="85073" y="25383"/>
                </a:cubicBezTo>
                <a:cubicBezTo>
                  <a:pt x="85364" y="25647"/>
                  <a:pt x="85619" y="25867"/>
                  <a:pt x="85874" y="26123"/>
                </a:cubicBezTo>
                <a:cubicBezTo>
                  <a:pt x="85144" y="25753"/>
                  <a:pt x="84369" y="25383"/>
                  <a:pt x="83603" y="25057"/>
                </a:cubicBezTo>
                <a:lnTo>
                  <a:pt x="83568" y="25057"/>
                </a:lnTo>
                <a:cubicBezTo>
                  <a:pt x="83313" y="24837"/>
                  <a:pt x="83048" y="24617"/>
                  <a:pt x="82793" y="24397"/>
                </a:cubicBezTo>
                <a:close/>
                <a:moveTo>
                  <a:pt x="44830" y="25568"/>
                </a:moveTo>
                <a:lnTo>
                  <a:pt x="44830" y="25568"/>
                </a:lnTo>
                <a:cubicBezTo>
                  <a:pt x="44716" y="25753"/>
                  <a:pt x="44610" y="25938"/>
                  <a:pt x="44496" y="26087"/>
                </a:cubicBezTo>
                <a:cubicBezTo>
                  <a:pt x="43873" y="26112"/>
                  <a:pt x="43268" y="26137"/>
                  <a:pt x="42656" y="26137"/>
                </a:cubicBezTo>
                <a:cubicBezTo>
                  <a:pt x="42403" y="26137"/>
                  <a:pt x="42148" y="26133"/>
                  <a:pt x="41890" y="26123"/>
                </a:cubicBezTo>
                <a:cubicBezTo>
                  <a:pt x="42004" y="25973"/>
                  <a:pt x="42110" y="25788"/>
                  <a:pt x="42189" y="25603"/>
                </a:cubicBezTo>
                <a:cubicBezTo>
                  <a:pt x="43070" y="25603"/>
                  <a:pt x="43950" y="25603"/>
                  <a:pt x="44830" y="25568"/>
                </a:cubicBezTo>
                <a:close/>
                <a:moveTo>
                  <a:pt x="23005" y="24547"/>
                </a:moveTo>
                <a:cubicBezTo>
                  <a:pt x="23886" y="24802"/>
                  <a:pt x="24722" y="25022"/>
                  <a:pt x="25603" y="25207"/>
                </a:cubicBezTo>
                <a:cubicBezTo>
                  <a:pt x="25347" y="25533"/>
                  <a:pt x="25127" y="25867"/>
                  <a:pt x="24872" y="26158"/>
                </a:cubicBezTo>
                <a:cubicBezTo>
                  <a:pt x="23991" y="26008"/>
                  <a:pt x="23076" y="25823"/>
                  <a:pt x="22160" y="25647"/>
                </a:cubicBezTo>
                <a:cubicBezTo>
                  <a:pt x="22451" y="25277"/>
                  <a:pt x="22741" y="24908"/>
                  <a:pt x="23005" y="24547"/>
                </a:cubicBezTo>
                <a:close/>
                <a:moveTo>
                  <a:pt x="54876" y="25207"/>
                </a:moveTo>
                <a:lnTo>
                  <a:pt x="54876" y="25207"/>
                </a:lnTo>
                <a:cubicBezTo>
                  <a:pt x="54770" y="25348"/>
                  <a:pt x="54700" y="25497"/>
                  <a:pt x="54620" y="25682"/>
                </a:cubicBezTo>
                <a:cubicBezTo>
                  <a:pt x="53775" y="25867"/>
                  <a:pt x="52895" y="26008"/>
                  <a:pt x="52014" y="26193"/>
                </a:cubicBezTo>
                <a:cubicBezTo>
                  <a:pt x="52094" y="26008"/>
                  <a:pt x="52164" y="25867"/>
                  <a:pt x="52279" y="25718"/>
                </a:cubicBezTo>
                <a:cubicBezTo>
                  <a:pt x="53159" y="25533"/>
                  <a:pt x="54039" y="25383"/>
                  <a:pt x="54876" y="25207"/>
                </a:cubicBezTo>
                <a:close/>
                <a:moveTo>
                  <a:pt x="31255" y="25207"/>
                </a:moveTo>
                <a:cubicBezTo>
                  <a:pt x="32100" y="25348"/>
                  <a:pt x="32945" y="25462"/>
                  <a:pt x="33825" y="25568"/>
                </a:cubicBezTo>
                <a:cubicBezTo>
                  <a:pt x="33676" y="25788"/>
                  <a:pt x="33526" y="26008"/>
                  <a:pt x="33385" y="26228"/>
                </a:cubicBezTo>
                <a:cubicBezTo>
                  <a:pt x="32910" y="26193"/>
                  <a:pt x="32426" y="26123"/>
                  <a:pt x="31915" y="26087"/>
                </a:cubicBezTo>
                <a:cubicBezTo>
                  <a:pt x="31545" y="26043"/>
                  <a:pt x="31149" y="25973"/>
                  <a:pt x="30744" y="25938"/>
                </a:cubicBezTo>
                <a:cubicBezTo>
                  <a:pt x="30929" y="25718"/>
                  <a:pt x="31070" y="25462"/>
                  <a:pt x="31255" y="25207"/>
                </a:cubicBezTo>
                <a:close/>
                <a:moveTo>
                  <a:pt x="57191" y="25163"/>
                </a:moveTo>
                <a:cubicBezTo>
                  <a:pt x="57191" y="25313"/>
                  <a:pt x="57156" y="25497"/>
                  <a:pt x="57156" y="25647"/>
                </a:cubicBezTo>
                <a:cubicBezTo>
                  <a:pt x="56311" y="25867"/>
                  <a:pt x="55430" y="26043"/>
                  <a:pt x="54515" y="26228"/>
                </a:cubicBezTo>
                <a:cubicBezTo>
                  <a:pt x="54550" y="26043"/>
                  <a:pt x="54620" y="25902"/>
                  <a:pt x="54656" y="25718"/>
                </a:cubicBezTo>
                <a:cubicBezTo>
                  <a:pt x="55501" y="25568"/>
                  <a:pt x="56346" y="25383"/>
                  <a:pt x="57191" y="25163"/>
                </a:cubicBezTo>
                <a:close/>
                <a:moveTo>
                  <a:pt x="59612" y="25128"/>
                </a:moveTo>
                <a:cubicBezTo>
                  <a:pt x="59647" y="25313"/>
                  <a:pt x="59683" y="25497"/>
                  <a:pt x="59718" y="25718"/>
                </a:cubicBezTo>
                <a:cubicBezTo>
                  <a:pt x="59322" y="25788"/>
                  <a:pt x="58917" y="25867"/>
                  <a:pt x="58547" y="25973"/>
                </a:cubicBezTo>
                <a:cubicBezTo>
                  <a:pt x="58107" y="26043"/>
                  <a:pt x="57667" y="26158"/>
                  <a:pt x="57262" y="26228"/>
                </a:cubicBezTo>
                <a:cubicBezTo>
                  <a:pt x="57226" y="26043"/>
                  <a:pt x="57226" y="25867"/>
                  <a:pt x="57226" y="25682"/>
                </a:cubicBezTo>
                <a:cubicBezTo>
                  <a:pt x="57702" y="25568"/>
                  <a:pt x="58221" y="25462"/>
                  <a:pt x="58697" y="25348"/>
                </a:cubicBezTo>
                <a:cubicBezTo>
                  <a:pt x="58987" y="25277"/>
                  <a:pt x="59322" y="25207"/>
                  <a:pt x="59612" y="25128"/>
                </a:cubicBezTo>
                <a:close/>
                <a:moveTo>
                  <a:pt x="77000" y="25022"/>
                </a:moveTo>
                <a:lnTo>
                  <a:pt x="77000" y="25022"/>
                </a:lnTo>
                <a:cubicBezTo>
                  <a:pt x="77951" y="25092"/>
                  <a:pt x="78911" y="25242"/>
                  <a:pt x="79826" y="25383"/>
                </a:cubicBezTo>
                <a:cubicBezTo>
                  <a:pt x="80046" y="25682"/>
                  <a:pt x="80266" y="26008"/>
                  <a:pt x="80486" y="26307"/>
                </a:cubicBezTo>
                <a:cubicBezTo>
                  <a:pt x="79527" y="26158"/>
                  <a:pt x="78576" y="26008"/>
                  <a:pt x="77590" y="25938"/>
                </a:cubicBezTo>
                <a:cubicBezTo>
                  <a:pt x="77405" y="25603"/>
                  <a:pt x="77220" y="25313"/>
                  <a:pt x="77000" y="25022"/>
                </a:cubicBezTo>
                <a:close/>
                <a:moveTo>
                  <a:pt x="84263" y="24652"/>
                </a:moveTo>
                <a:cubicBezTo>
                  <a:pt x="84959" y="24987"/>
                  <a:pt x="85619" y="25313"/>
                  <a:pt x="86279" y="25682"/>
                </a:cubicBezTo>
                <a:cubicBezTo>
                  <a:pt x="86500" y="25902"/>
                  <a:pt x="86755" y="26123"/>
                  <a:pt x="87010" y="26343"/>
                </a:cubicBezTo>
                <a:cubicBezTo>
                  <a:pt x="86394" y="26008"/>
                  <a:pt x="85769" y="25682"/>
                  <a:pt x="85109" y="25348"/>
                </a:cubicBezTo>
                <a:cubicBezTo>
                  <a:pt x="84853" y="25092"/>
                  <a:pt x="84554" y="24872"/>
                  <a:pt x="84263" y="24652"/>
                </a:cubicBezTo>
                <a:close/>
                <a:moveTo>
                  <a:pt x="49743" y="25647"/>
                </a:moveTo>
                <a:lnTo>
                  <a:pt x="49743" y="25647"/>
                </a:lnTo>
                <a:cubicBezTo>
                  <a:pt x="49637" y="25788"/>
                  <a:pt x="49558" y="25938"/>
                  <a:pt x="49452" y="26087"/>
                </a:cubicBezTo>
                <a:cubicBezTo>
                  <a:pt x="48643" y="26193"/>
                  <a:pt x="47833" y="26307"/>
                  <a:pt x="46996" y="26413"/>
                </a:cubicBezTo>
                <a:cubicBezTo>
                  <a:pt x="47067" y="26228"/>
                  <a:pt x="47137" y="26087"/>
                  <a:pt x="47252" y="25938"/>
                </a:cubicBezTo>
                <a:cubicBezTo>
                  <a:pt x="48097" y="25823"/>
                  <a:pt x="48933" y="25753"/>
                  <a:pt x="49743" y="25647"/>
                </a:cubicBezTo>
                <a:close/>
                <a:moveTo>
                  <a:pt x="68381" y="25163"/>
                </a:moveTo>
                <a:cubicBezTo>
                  <a:pt x="68522" y="25462"/>
                  <a:pt x="68672" y="25753"/>
                  <a:pt x="68821" y="26087"/>
                </a:cubicBezTo>
                <a:cubicBezTo>
                  <a:pt x="67826" y="26158"/>
                  <a:pt x="66840" y="26307"/>
                  <a:pt x="65881" y="26413"/>
                </a:cubicBezTo>
                <a:cubicBezTo>
                  <a:pt x="65740" y="26158"/>
                  <a:pt x="65590" y="25867"/>
                  <a:pt x="65440" y="25568"/>
                </a:cubicBezTo>
                <a:cubicBezTo>
                  <a:pt x="66435" y="25427"/>
                  <a:pt x="67421" y="25277"/>
                  <a:pt x="68381" y="25163"/>
                </a:cubicBezTo>
                <a:close/>
                <a:moveTo>
                  <a:pt x="9615" y="24767"/>
                </a:moveTo>
                <a:cubicBezTo>
                  <a:pt x="10381" y="25092"/>
                  <a:pt x="11155" y="25427"/>
                  <a:pt x="11956" y="25718"/>
                </a:cubicBezTo>
                <a:cubicBezTo>
                  <a:pt x="11851" y="25788"/>
                  <a:pt x="11780" y="25867"/>
                  <a:pt x="11701" y="25938"/>
                </a:cubicBezTo>
                <a:cubicBezTo>
                  <a:pt x="11446" y="26123"/>
                  <a:pt x="11226" y="26263"/>
                  <a:pt x="10970" y="26448"/>
                </a:cubicBezTo>
                <a:cubicBezTo>
                  <a:pt x="10160" y="26123"/>
                  <a:pt x="9359" y="25788"/>
                  <a:pt x="8585" y="25462"/>
                </a:cubicBezTo>
                <a:cubicBezTo>
                  <a:pt x="8954" y="25242"/>
                  <a:pt x="9280" y="24987"/>
                  <a:pt x="9615" y="24767"/>
                </a:cubicBezTo>
                <a:close/>
                <a:moveTo>
                  <a:pt x="33896" y="25568"/>
                </a:moveTo>
                <a:cubicBezTo>
                  <a:pt x="34741" y="25682"/>
                  <a:pt x="35586" y="25788"/>
                  <a:pt x="36467" y="25867"/>
                </a:cubicBezTo>
                <a:cubicBezTo>
                  <a:pt x="36317" y="26087"/>
                  <a:pt x="36211" y="26263"/>
                  <a:pt x="36062" y="26484"/>
                </a:cubicBezTo>
                <a:cubicBezTo>
                  <a:pt x="35181" y="26413"/>
                  <a:pt x="34336" y="26343"/>
                  <a:pt x="33456" y="26228"/>
                </a:cubicBezTo>
                <a:cubicBezTo>
                  <a:pt x="33605" y="26008"/>
                  <a:pt x="33746" y="25788"/>
                  <a:pt x="33896" y="25568"/>
                </a:cubicBezTo>
                <a:close/>
                <a:moveTo>
                  <a:pt x="5283" y="24908"/>
                </a:moveTo>
                <a:cubicBezTo>
                  <a:pt x="5433" y="24987"/>
                  <a:pt x="5618" y="25057"/>
                  <a:pt x="5758" y="25163"/>
                </a:cubicBezTo>
                <a:cubicBezTo>
                  <a:pt x="6348" y="25462"/>
                  <a:pt x="6938" y="25753"/>
                  <a:pt x="7519" y="26008"/>
                </a:cubicBezTo>
                <a:cubicBezTo>
                  <a:pt x="7229" y="26193"/>
                  <a:pt x="6894" y="26343"/>
                  <a:pt x="6568" y="26528"/>
                </a:cubicBezTo>
                <a:cubicBezTo>
                  <a:pt x="5908" y="26228"/>
                  <a:pt x="5248" y="25938"/>
                  <a:pt x="4623" y="25603"/>
                </a:cubicBezTo>
                <a:cubicBezTo>
                  <a:pt x="4473" y="25568"/>
                  <a:pt x="4367" y="25497"/>
                  <a:pt x="4218" y="25427"/>
                </a:cubicBezTo>
                <a:cubicBezTo>
                  <a:pt x="4588" y="25242"/>
                  <a:pt x="4913" y="25092"/>
                  <a:pt x="5283" y="24908"/>
                </a:cubicBezTo>
                <a:close/>
                <a:moveTo>
                  <a:pt x="13356" y="24582"/>
                </a:moveTo>
                <a:cubicBezTo>
                  <a:pt x="14157" y="24872"/>
                  <a:pt x="14967" y="25128"/>
                  <a:pt x="15777" y="25383"/>
                </a:cubicBezTo>
                <a:cubicBezTo>
                  <a:pt x="15408" y="25788"/>
                  <a:pt x="15003" y="26158"/>
                  <a:pt x="14562" y="26528"/>
                </a:cubicBezTo>
                <a:cubicBezTo>
                  <a:pt x="13717" y="26307"/>
                  <a:pt x="12881" y="26008"/>
                  <a:pt x="12071" y="25718"/>
                </a:cubicBezTo>
                <a:cubicBezTo>
                  <a:pt x="12511" y="25348"/>
                  <a:pt x="12951" y="24987"/>
                  <a:pt x="13356" y="24582"/>
                </a:cubicBezTo>
                <a:close/>
                <a:moveTo>
                  <a:pt x="25647" y="25242"/>
                </a:moveTo>
                <a:cubicBezTo>
                  <a:pt x="26448" y="25427"/>
                  <a:pt x="27258" y="25568"/>
                  <a:pt x="28068" y="25682"/>
                </a:cubicBezTo>
                <a:cubicBezTo>
                  <a:pt x="27883" y="25973"/>
                  <a:pt x="27663" y="26228"/>
                  <a:pt x="27478" y="26528"/>
                </a:cubicBezTo>
                <a:cubicBezTo>
                  <a:pt x="26633" y="26413"/>
                  <a:pt x="25787" y="26307"/>
                  <a:pt x="24942" y="26158"/>
                </a:cubicBezTo>
                <a:cubicBezTo>
                  <a:pt x="25162" y="25867"/>
                  <a:pt x="25427" y="25533"/>
                  <a:pt x="25647" y="25242"/>
                </a:cubicBezTo>
                <a:close/>
                <a:moveTo>
                  <a:pt x="62253" y="25242"/>
                </a:moveTo>
                <a:cubicBezTo>
                  <a:pt x="62359" y="25497"/>
                  <a:pt x="62474" y="25753"/>
                  <a:pt x="62544" y="26008"/>
                </a:cubicBezTo>
                <a:cubicBezTo>
                  <a:pt x="61699" y="26158"/>
                  <a:pt x="60818" y="26343"/>
                  <a:pt x="59982" y="26528"/>
                </a:cubicBezTo>
                <a:cubicBezTo>
                  <a:pt x="59903" y="26263"/>
                  <a:pt x="59868" y="26008"/>
                  <a:pt x="59797" y="25753"/>
                </a:cubicBezTo>
                <a:cubicBezTo>
                  <a:pt x="60642" y="25568"/>
                  <a:pt x="61443" y="25383"/>
                  <a:pt x="62253" y="25242"/>
                </a:cubicBezTo>
                <a:close/>
                <a:moveTo>
                  <a:pt x="19440" y="24987"/>
                </a:moveTo>
                <a:cubicBezTo>
                  <a:pt x="20320" y="25242"/>
                  <a:pt x="21201" y="25462"/>
                  <a:pt x="22081" y="25682"/>
                </a:cubicBezTo>
                <a:cubicBezTo>
                  <a:pt x="21790" y="25973"/>
                  <a:pt x="21535" y="26307"/>
                  <a:pt x="21245" y="26633"/>
                </a:cubicBezTo>
                <a:cubicBezTo>
                  <a:pt x="20320" y="26448"/>
                  <a:pt x="19405" y="26263"/>
                  <a:pt x="18524" y="26043"/>
                </a:cubicBezTo>
                <a:cubicBezTo>
                  <a:pt x="18859" y="25718"/>
                  <a:pt x="19149" y="25348"/>
                  <a:pt x="19440" y="24987"/>
                </a:cubicBezTo>
                <a:close/>
                <a:moveTo>
                  <a:pt x="52199" y="25718"/>
                </a:moveTo>
                <a:lnTo>
                  <a:pt x="52199" y="25718"/>
                </a:lnTo>
                <a:cubicBezTo>
                  <a:pt x="52094" y="25867"/>
                  <a:pt x="52014" y="26043"/>
                  <a:pt x="51944" y="26193"/>
                </a:cubicBezTo>
                <a:cubicBezTo>
                  <a:pt x="51064" y="26343"/>
                  <a:pt x="50148" y="26484"/>
                  <a:pt x="49232" y="26633"/>
                </a:cubicBezTo>
                <a:cubicBezTo>
                  <a:pt x="49303" y="26448"/>
                  <a:pt x="49417" y="26307"/>
                  <a:pt x="49488" y="26158"/>
                </a:cubicBezTo>
                <a:cubicBezTo>
                  <a:pt x="50403" y="26008"/>
                  <a:pt x="51319" y="25867"/>
                  <a:pt x="52199" y="25718"/>
                </a:cubicBezTo>
                <a:close/>
                <a:moveTo>
                  <a:pt x="36502" y="25867"/>
                </a:moveTo>
                <a:cubicBezTo>
                  <a:pt x="37382" y="25973"/>
                  <a:pt x="38227" y="26043"/>
                  <a:pt x="39108" y="26087"/>
                </a:cubicBezTo>
                <a:cubicBezTo>
                  <a:pt x="38993" y="26307"/>
                  <a:pt x="38888" y="26484"/>
                  <a:pt x="38773" y="26668"/>
                </a:cubicBezTo>
                <a:cubicBezTo>
                  <a:pt x="37893" y="26633"/>
                  <a:pt x="37013" y="26563"/>
                  <a:pt x="36132" y="26484"/>
                </a:cubicBezTo>
                <a:cubicBezTo>
                  <a:pt x="36247" y="26307"/>
                  <a:pt x="36387" y="26087"/>
                  <a:pt x="36502" y="25867"/>
                </a:cubicBezTo>
                <a:close/>
                <a:moveTo>
                  <a:pt x="47172" y="25938"/>
                </a:moveTo>
                <a:lnTo>
                  <a:pt x="47172" y="25938"/>
                </a:lnTo>
                <a:cubicBezTo>
                  <a:pt x="47067" y="26087"/>
                  <a:pt x="46996" y="26263"/>
                  <a:pt x="46917" y="26413"/>
                </a:cubicBezTo>
                <a:cubicBezTo>
                  <a:pt x="46406" y="26448"/>
                  <a:pt x="45896" y="26528"/>
                  <a:pt x="45376" y="26563"/>
                </a:cubicBezTo>
                <a:cubicBezTo>
                  <a:pt x="45015" y="26598"/>
                  <a:pt x="44610" y="26633"/>
                  <a:pt x="44241" y="26668"/>
                </a:cubicBezTo>
                <a:cubicBezTo>
                  <a:pt x="44311" y="26484"/>
                  <a:pt x="44425" y="26307"/>
                  <a:pt x="44531" y="26158"/>
                </a:cubicBezTo>
                <a:cubicBezTo>
                  <a:pt x="44936" y="26123"/>
                  <a:pt x="45341" y="26087"/>
                  <a:pt x="45746" y="26043"/>
                </a:cubicBezTo>
                <a:cubicBezTo>
                  <a:pt x="46221" y="26008"/>
                  <a:pt x="46697" y="25973"/>
                  <a:pt x="47172" y="25938"/>
                </a:cubicBezTo>
                <a:close/>
                <a:moveTo>
                  <a:pt x="28138" y="25682"/>
                </a:moveTo>
                <a:cubicBezTo>
                  <a:pt x="28684" y="25788"/>
                  <a:pt x="29239" y="25867"/>
                  <a:pt x="29784" y="25902"/>
                </a:cubicBezTo>
                <a:cubicBezTo>
                  <a:pt x="30084" y="25938"/>
                  <a:pt x="30374" y="25973"/>
                  <a:pt x="30630" y="26008"/>
                </a:cubicBezTo>
                <a:cubicBezTo>
                  <a:pt x="30630" y="26008"/>
                  <a:pt x="30630" y="26043"/>
                  <a:pt x="30594" y="26043"/>
                </a:cubicBezTo>
                <a:cubicBezTo>
                  <a:pt x="30445" y="26263"/>
                  <a:pt x="30304" y="26484"/>
                  <a:pt x="30154" y="26704"/>
                </a:cubicBezTo>
                <a:cubicBezTo>
                  <a:pt x="29934" y="26704"/>
                  <a:pt x="29679" y="26668"/>
                  <a:pt x="29459" y="26668"/>
                </a:cubicBezTo>
                <a:cubicBezTo>
                  <a:pt x="28834" y="26633"/>
                  <a:pt x="28173" y="26598"/>
                  <a:pt x="27513" y="26528"/>
                </a:cubicBezTo>
                <a:cubicBezTo>
                  <a:pt x="27733" y="26228"/>
                  <a:pt x="27918" y="25973"/>
                  <a:pt x="28138" y="25682"/>
                </a:cubicBezTo>
                <a:close/>
                <a:moveTo>
                  <a:pt x="39178" y="26087"/>
                </a:moveTo>
                <a:cubicBezTo>
                  <a:pt x="40023" y="26158"/>
                  <a:pt x="40904" y="26193"/>
                  <a:pt x="41819" y="26193"/>
                </a:cubicBezTo>
                <a:cubicBezTo>
                  <a:pt x="41714" y="26378"/>
                  <a:pt x="41599" y="26563"/>
                  <a:pt x="41529" y="26748"/>
                </a:cubicBezTo>
                <a:cubicBezTo>
                  <a:pt x="40649" y="26748"/>
                  <a:pt x="39733" y="26748"/>
                  <a:pt x="38853" y="26668"/>
                </a:cubicBezTo>
                <a:cubicBezTo>
                  <a:pt x="38958" y="26484"/>
                  <a:pt x="39073" y="26307"/>
                  <a:pt x="39178" y="26087"/>
                </a:cubicBezTo>
                <a:close/>
                <a:moveTo>
                  <a:pt x="44461" y="26158"/>
                </a:moveTo>
                <a:cubicBezTo>
                  <a:pt x="44355" y="26307"/>
                  <a:pt x="44276" y="26484"/>
                  <a:pt x="44170" y="26668"/>
                </a:cubicBezTo>
                <a:cubicBezTo>
                  <a:pt x="43290" y="26704"/>
                  <a:pt x="42445" y="26748"/>
                  <a:pt x="41599" y="26748"/>
                </a:cubicBezTo>
                <a:cubicBezTo>
                  <a:pt x="41670" y="26563"/>
                  <a:pt x="41784" y="26378"/>
                  <a:pt x="41855" y="26193"/>
                </a:cubicBezTo>
                <a:cubicBezTo>
                  <a:pt x="42735" y="26193"/>
                  <a:pt x="43580" y="26193"/>
                  <a:pt x="44461" y="26158"/>
                </a:cubicBezTo>
                <a:close/>
                <a:moveTo>
                  <a:pt x="54585" y="25753"/>
                </a:moveTo>
                <a:lnTo>
                  <a:pt x="54585" y="25753"/>
                </a:lnTo>
                <a:cubicBezTo>
                  <a:pt x="54550" y="25902"/>
                  <a:pt x="54515" y="26087"/>
                  <a:pt x="54480" y="26263"/>
                </a:cubicBezTo>
                <a:cubicBezTo>
                  <a:pt x="53599" y="26448"/>
                  <a:pt x="52719" y="26633"/>
                  <a:pt x="51794" y="26783"/>
                </a:cubicBezTo>
                <a:cubicBezTo>
                  <a:pt x="51838" y="26598"/>
                  <a:pt x="51909" y="26413"/>
                  <a:pt x="51979" y="26228"/>
                </a:cubicBezTo>
                <a:cubicBezTo>
                  <a:pt x="52860" y="26087"/>
                  <a:pt x="53740" y="25938"/>
                  <a:pt x="54585" y="25753"/>
                </a:cubicBezTo>
                <a:close/>
                <a:moveTo>
                  <a:pt x="57156" y="25718"/>
                </a:moveTo>
                <a:cubicBezTo>
                  <a:pt x="57156" y="25902"/>
                  <a:pt x="57191" y="26087"/>
                  <a:pt x="57191" y="26263"/>
                </a:cubicBezTo>
                <a:cubicBezTo>
                  <a:pt x="56311" y="26448"/>
                  <a:pt x="55395" y="26633"/>
                  <a:pt x="54480" y="26818"/>
                </a:cubicBezTo>
                <a:cubicBezTo>
                  <a:pt x="54480" y="26633"/>
                  <a:pt x="54480" y="26448"/>
                  <a:pt x="54515" y="26307"/>
                </a:cubicBezTo>
                <a:cubicBezTo>
                  <a:pt x="55430" y="26123"/>
                  <a:pt x="56311" y="25902"/>
                  <a:pt x="57156" y="25718"/>
                </a:cubicBezTo>
                <a:close/>
                <a:moveTo>
                  <a:pt x="74614" y="25823"/>
                </a:moveTo>
                <a:cubicBezTo>
                  <a:pt x="74764" y="26158"/>
                  <a:pt x="74949" y="26484"/>
                  <a:pt x="75125" y="26818"/>
                </a:cubicBezTo>
                <a:cubicBezTo>
                  <a:pt x="74817" y="26800"/>
                  <a:pt x="74506" y="26792"/>
                  <a:pt x="74195" y="26792"/>
                </a:cubicBezTo>
                <a:cubicBezTo>
                  <a:pt x="73883" y="26792"/>
                  <a:pt x="73571" y="26800"/>
                  <a:pt x="73258" y="26818"/>
                </a:cubicBezTo>
                <a:cubicBezTo>
                  <a:pt x="72924" y="26818"/>
                  <a:pt x="72563" y="26818"/>
                  <a:pt x="72193" y="26853"/>
                </a:cubicBezTo>
                <a:cubicBezTo>
                  <a:pt x="72043" y="26528"/>
                  <a:pt x="71903" y="26193"/>
                  <a:pt x="71753" y="25902"/>
                </a:cubicBezTo>
                <a:cubicBezTo>
                  <a:pt x="72704" y="25823"/>
                  <a:pt x="73663" y="25823"/>
                  <a:pt x="74614" y="25823"/>
                </a:cubicBezTo>
                <a:close/>
                <a:moveTo>
                  <a:pt x="65405" y="25568"/>
                </a:moveTo>
                <a:cubicBezTo>
                  <a:pt x="65555" y="25867"/>
                  <a:pt x="65661" y="26158"/>
                  <a:pt x="65810" y="26448"/>
                </a:cubicBezTo>
                <a:cubicBezTo>
                  <a:pt x="64859" y="26563"/>
                  <a:pt x="63900" y="26704"/>
                  <a:pt x="62949" y="26888"/>
                </a:cubicBezTo>
                <a:cubicBezTo>
                  <a:pt x="62879" y="26668"/>
                  <a:pt x="62799" y="26448"/>
                  <a:pt x="62694" y="26228"/>
                </a:cubicBezTo>
                <a:cubicBezTo>
                  <a:pt x="62694" y="26158"/>
                  <a:pt x="62658" y="26123"/>
                  <a:pt x="62658" y="26043"/>
                </a:cubicBezTo>
                <a:cubicBezTo>
                  <a:pt x="63574" y="25902"/>
                  <a:pt x="64490" y="25718"/>
                  <a:pt x="65405" y="25568"/>
                </a:cubicBezTo>
                <a:close/>
                <a:moveTo>
                  <a:pt x="81842" y="25057"/>
                </a:moveTo>
                <a:lnTo>
                  <a:pt x="81842" y="25057"/>
                </a:lnTo>
                <a:cubicBezTo>
                  <a:pt x="82687" y="25313"/>
                  <a:pt x="83568" y="25603"/>
                  <a:pt x="84413" y="25973"/>
                </a:cubicBezTo>
                <a:cubicBezTo>
                  <a:pt x="84448" y="25973"/>
                  <a:pt x="84448" y="26008"/>
                  <a:pt x="84483" y="26008"/>
                </a:cubicBezTo>
                <a:cubicBezTo>
                  <a:pt x="84739" y="26307"/>
                  <a:pt x="84994" y="26598"/>
                  <a:pt x="85214" y="26888"/>
                </a:cubicBezTo>
                <a:cubicBezTo>
                  <a:pt x="84334" y="26528"/>
                  <a:pt x="83489" y="26228"/>
                  <a:pt x="82608" y="25973"/>
                </a:cubicBezTo>
                <a:cubicBezTo>
                  <a:pt x="82353" y="25682"/>
                  <a:pt x="82098" y="25348"/>
                  <a:pt x="81842" y="25057"/>
                </a:cubicBezTo>
                <a:close/>
                <a:moveTo>
                  <a:pt x="30709" y="26008"/>
                </a:moveTo>
                <a:cubicBezTo>
                  <a:pt x="31105" y="26043"/>
                  <a:pt x="31510" y="26087"/>
                  <a:pt x="31915" y="26123"/>
                </a:cubicBezTo>
                <a:cubicBezTo>
                  <a:pt x="32390" y="26193"/>
                  <a:pt x="32866" y="26228"/>
                  <a:pt x="33350" y="26263"/>
                </a:cubicBezTo>
                <a:cubicBezTo>
                  <a:pt x="33200" y="26484"/>
                  <a:pt x="33086" y="26704"/>
                  <a:pt x="32945" y="26924"/>
                </a:cubicBezTo>
                <a:cubicBezTo>
                  <a:pt x="32065" y="26853"/>
                  <a:pt x="31149" y="26783"/>
                  <a:pt x="30225" y="26704"/>
                </a:cubicBezTo>
                <a:cubicBezTo>
                  <a:pt x="30374" y="26528"/>
                  <a:pt x="30524" y="26307"/>
                  <a:pt x="30665" y="26087"/>
                </a:cubicBezTo>
                <a:cubicBezTo>
                  <a:pt x="30665" y="26043"/>
                  <a:pt x="30709" y="26043"/>
                  <a:pt x="30709" y="26008"/>
                </a:cubicBezTo>
                <a:close/>
                <a:moveTo>
                  <a:pt x="79897" y="25427"/>
                </a:moveTo>
                <a:lnTo>
                  <a:pt x="79897" y="25427"/>
                </a:lnTo>
                <a:cubicBezTo>
                  <a:pt x="80812" y="25568"/>
                  <a:pt x="81693" y="25788"/>
                  <a:pt x="82573" y="26043"/>
                </a:cubicBezTo>
                <a:cubicBezTo>
                  <a:pt x="82793" y="26343"/>
                  <a:pt x="83048" y="26633"/>
                  <a:pt x="83268" y="26924"/>
                </a:cubicBezTo>
                <a:cubicBezTo>
                  <a:pt x="82388" y="26704"/>
                  <a:pt x="81472" y="26484"/>
                  <a:pt x="80557" y="26343"/>
                </a:cubicBezTo>
                <a:cubicBezTo>
                  <a:pt x="80337" y="26008"/>
                  <a:pt x="80117" y="25718"/>
                  <a:pt x="79897" y="25427"/>
                </a:cubicBezTo>
                <a:close/>
                <a:moveTo>
                  <a:pt x="8549" y="25497"/>
                </a:moveTo>
                <a:cubicBezTo>
                  <a:pt x="9315" y="25823"/>
                  <a:pt x="10090" y="26158"/>
                  <a:pt x="10935" y="26484"/>
                </a:cubicBezTo>
                <a:cubicBezTo>
                  <a:pt x="10680" y="26633"/>
                  <a:pt x="10381" y="26818"/>
                  <a:pt x="10125" y="26968"/>
                </a:cubicBezTo>
                <a:cubicBezTo>
                  <a:pt x="9280" y="26668"/>
                  <a:pt x="8479" y="26343"/>
                  <a:pt x="7669" y="26008"/>
                </a:cubicBezTo>
                <a:cubicBezTo>
                  <a:pt x="7959" y="25823"/>
                  <a:pt x="8259" y="25682"/>
                  <a:pt x="8549" y="25497"/>
                </a:cubicBezTo>
                <a:close/>
                <a:moveTo>
                  <a:pt x="49417" y="26158"/>
                </a:moveTo>
                <a:lnTo>
                  <a:pt x="49417" y="26158"/>
                </a:lnTo>
                <a:cubicBezTo>
                  <a:pt x="49338" y="26307"/>
                  <a:pt x="49232" y="26484"/>
                  <a:pt x="49153" y="26633"/>
                </a:cubicBezTo>
                <a:cubicBezTo>
                  <a:pt x="48387" y="26748"/>
                  <a:pt x="47542" y="26853"/>
                  <a:pt x="46732" y="26968"/>
                </a:cubicBezTo>
                <a:cubicBezTo>
                  <a:pt x="46811" y="26818"/>
                  <a:pt x="46882" y="26633"/>
                  <a:pt x="46952" y="26448"/>
                </a:cubicBezTo>
                <a:cubicBezTo>
                  <a:pt x="47797" y="26378"/>
                  <a:pt x="48607" y="26263"/>
                  <a:pt x="49417" y="26158"/>
                </a:cubicBezTo>
                <a:close/>
                <a:moveTo>
                  <a:pt x="74649" y="25823"/>
                </a:moveTo>
                <a:cubicBezTo>
                  <a:pt x="75644" y="25823"/>
                  <a:pt x="76595" y="25902"/>
                  <a:pt x="77546" y="25973"/>
                </a:cubicBezTo>
                <a:cubicBezTo>
                  <a:pt x="77766" y="26307"/>
                  <a:pt x="77951" y="26633"/>
                  <a:pt x="78136" y="26968"/>
                </a:cubicBezTo>
                <a:cubicBezTo>
                  <a:pt x="77185" y="26853"/>
                  <a:pt x="76190" y="26818"/>
                  <a:pt x="75169" y="26818"/>
                </a:cubicBezTo>
                <a:cubicBezTo>
                  <a:pt x="75019" y="26484"/>
                  <a:pt x="74834" y="26158"/>
                  <a:pt x="74649" y="25823"/>
                </a:cubicBezTo>
                <a:close/>
                <a:moveTo>
                  <a:pt x="83709" y="25163"/>
                </a:moveTo>
                <a:lnTo>
                  <a:pt x="83709" y="25163"/>
                </a:lnTo>
                <a:cubicBezTo>
                  <a:pt x="84483" y="25497"/>
                  <a:pt x="85293" y="25867"/>
                  <a:pt x="86024" y="26228"/>
                </a:cubicBezTo>
                <a:cubicBezTo>
                  <a:pt x="86279" y="26484"/>
                  <a:pt x="86500" y="26704"/>
                  <a:pt x="86720" y="26924"/>
                </a:cubicBezTo>
                <a:cubicBezTo>
                  <a:pt x="86755" y="26968"/>
                  <a:pt x="86790" y="26968"/>
                  <a:pt x="86834" y="27003"/>
                </a:cubicBezTo>
                <a:cubicBezTo>
                  <a:pt x="86095" y="26633"/>
                  <a:pt x="85329" y="26263"/>
                  <a:pt x="84589" y="25973"/>
                </a:cubicBezTo>
                <a:cubicBezTo>
                  <a:pt x="84519" y="25938"/>
                  <a:pt x="84483" y="25938"/>
                  <a:pt x="84448" y="25902"/>
                </a:cubicBezTo>
                <a:cubicBezTo>
                  <a:pt x="84193" y="25647"/>
                  <a:pt x="83973" y="25427"/>
                  <a:pt x="83709" y="25163"/>
                </a:cubicBezTo>
                <a:close/>
                <a:moveTo>
                  <a:pt x="4147" y="25462"/>
                </a:moveTo>
                <a:cubicBezTo>
                  <a:pt x="4297" y="25533"/>
                  <a:pt x="4438" y="25603"/>
                  <a:pt x="4588" y="25682"/>
                </a:cubicBezTo>
                <a:cubicBezTo>
                  <a:pt x="5213" y="25973"/>
                  <a:pt x="5838" y="26263"/>
                  <a:pt x="6498" y="26563"/>
                </a:cubicBezTo>
                <a:cubicBezTo>
                  <a:pt x="6163" y="26704"/>
                  <a:pt x="5794" y="26888"/>
                  <a:pt x="5468" y="27038"/>
                </a:cubicBezTo>
                <a:cubicBezTo>
                  <a:pt x="4808" y="26783"/>
                  <a:pt x="4218" y="26528"/>
                  <a:pt x="3593" y="26228"/>
                </a:cubicBezTo>
                <a:cubicBezTo>
                  <a:pt x="3417" y="26123"/>
                  <a:pt x="3232" y="26043"/>
                  <a:pt x="3047" y="25938"/>
                </a:cubicBezTo>
                <a:cubicBezTo>
                  <a:pt x="3417" y="25788"/>
                  <a:pt x="3778" y="25603"/>
                  <a:pt x="4147" y="25462"/>
                </a:cubicBezTo>
                <a:close/>
                <a:moveTo>
                  <a:pt x="71682" y="25902"/>
                </a:moveTo>
                <a:cubicBezTo>
                  <a:pt x="71823" y="26228"/>
                  <a:pt x="72008" y="26528"/>
                  <a:pt x="72158" y="26853"/>
                </a:cubicBezTo>
                <a:cubicBezTo>
                  <a:pt x="71207" y="26888"/>
                  <a:pt x="70247" y="26968"/>
                  <a:pt x="69297" y="27038"/>
                </a:cubicBezTo>
                <a:cubicBezTo>
                  <a:pt x="69147" y="26748"/>
                  <a:pt x="69041" y="26413"/>
                  <a:pt x="68892" y="26123"/>
                </a:cubicBezTo>
                <a:cubicBezTo>
                  <a:pt x="69842" y="26008"/>
                  <a:pt x="70767" y="25938"/>
                  <a:pt x="71682" y="25902"/>
                </a:cubicBezTo>
                <a:close/>
                <a:moveTo>
                  <a:pt x="22125" y="25682"/>
                </a:moveTo>
                <a:cubicBezTo>
                  <a:pt x="23041" y="25902"/>
                  <a:pt x="23956" y="26043"/>
                  <a:pt x="24837" y="26193"/>
                </a:cubicBezTo>
                <a:cubicBezTo>
                  <a:pt x="24581" y="26484"/>
                  <a:pt x="24361" y="26783"/>
                  <a:pt x="24141" y="27073"/>
                </a:cubicBezTo>
                <a:cubicBezTo>
                  <a:pt x="23261" y="26968"/>
                  <a:pt x="22416" y="26853"/>
                  <a:pt x="21570" y="26668"/>
                </a:cubicBezTo>
                <a:cubicBezTo>
                  <a:pt x="21465" y="26668"/>
                  <a:pt x="21385" y="26668"/>
                  <a:pt x="21315" y="26633"/>
                </a:cubicBezTo>
                <a:cubicBezTo>
                  <a:pt x="21606" y="26343"/>
                  <a:pt x="21861" y="26008"/>
                  <a:pt x="22125" y="25682"/>
                </a:cubicBezTo>
                <a:close/>
                <a:moveTo>
                  <a:pt x="59718" y="25753"/>
                </a:moveTo>
                <a:cubicBezTo>
                  <a:pt x="59797" y="26008"/>
                  <a:pt x="59868" y="26263"/>
                  <a:pt x="59903" y="26528"/>
                </a:cubicBezTo>
                <a:cubicBezTo>
                  <a:pt x="59612" y="26598"/>
                  <a:pt x="59322" y="26668"/>
                  <a:pt x="58987" y="26704"/>
                </a:cubicBezTo>
                <a:cubicBezTo>
                  <a:pt x="58441" y="26853"/>
                  <a:pt x="57887" y="26968"/>
                  <a:pt x="57341" y="27073"/>
                </a:cubicBezTo>
                <a:cubicBezTo>
                  <a:pt x="57297" y="26818"/>
                  <a:pt x="57262" y="26563"/>
                  <a:pt x="57262" y="26307"/>
                </a:cubicBezTo>
                <a:cubicBezTo>
                  <a:pt x="57667" y="26228"/>
                  <a:pt x="58107" y="26123"/>
                  <a:pt x="58547" y="26008"/>
                </a:cubicBezTo>
                <a:cubicBezTo>
                  <a:pt x="58952" y="25938"/>
                  <a:pt x="59357" y="25867"/>
                  <a:pt x="59718" y="25753"/>
                </a:cubicBezTo>
                <a:close/>
                <a:moveTo>
                  <a:pt x="33420" y="26307"/>
                </a:moveTo>
                <a:cubicBezTo>
                  <a:pt x="34301" y="26378"/>
                  <a:pt x="35146" y="26448"/>
                  <a:pt x="36026" y="26563"/>
                </a:cubicBezTo>
                <a:cubicBezTo>
                  <a:pt x="35912" y="26748"/>
                  <a:pt x="35771" y="26924"/>
                  <a:pt x="35657" y="27144"/>
                </a:cubicBezTo>
                <a:cubicBezTo>
                  <a:pt x="35067" y="27073"/>
                  <a:pt x="34486" y="27038"/>
                  <a:pt x="33896" y="27003"/>
                </a:cubicBezTo>
                <a:cubicBezTo>
                  <a:pt x="33605" y="26968"/>
                  <a:pt x="33306" y="26924"/>
                  <a:pt x="33016" y="26924"/>
                </a:cubicBezTo>
                <a:cubicBezTo>
                  <a:pt x="33130" y="26704"/>
                  <a:pt x="33271" y="26484"/>
                  <a:pt x="33420" y="26307"/>
                </a:cubicBezTo>
                <a:close/>
                <a:moveTo>
                  <a:pt x="15848" y="25383"/>
                </a:moveTo>
                <a:cubicBezTo>
                  <a:pt x="16693" y="25647"/>
                  <a:pt x="17538" y="25867"/>
                  <a:pt x="18419" y="26087"/>
                </a:cubicBezTo>
                <a:cubicBezTo>
                  <a:pt x="18084" y="26448"/>
                  <a:pt x="17723" y="26853"/>
                  <a:pt x="17353" y="27223"/>
                </a:cubicBezTo>
                <a:cubicBezTo>
                  <a:pt x="16402" y="27003"/>
                  <a:pt x="15522" y="26783"/>
                  <a:pt x="14642" y="26563"/>
                </a:cubicBezTo>
                <a:cubicBezTo>
                  <a:pt x="15082" y="26193"/>
                  <a:pt x="15478" y="25788"/>
                  <a:pt x="15848" y="25383"/>
                </a:cubicBezTo>
                <a:close/>
                <a:moveTo>
                  <a:pt x="46882" y="26484"/>
                </a:moveTo>
                <a:cubicBezTo>
                  <a:pt x="46811" y="26633"/>
                  <a:pt x="46732" y="26818"/>
                  <a:pt x="46662" y="26968"/>
                </a:cubicBezTo>
                <a:cubicBezTo>
                  <a:pt x="46151" y="27038"/>
                  <a:pt x="45632" y="27109"/>
                  <a:pt x="45086" y="27188"/>
                </a:cubicBezTo>
                <a:cubicBezTo>
                  <a:pt x="44716" y="27223"/>
                  <a:pt x="44311" y="27258"/>
                  <a:pt x="43950" y="27258"/>
                </a:cubicBezTo>
                <a:cubicBezTo>
                  <a:pt x="44020" y="27073"/>
                  <a:pt x="44091" y="26888"/>
                  <a:pt x="44205" y="26704"/>
                </a:cubicBezTo>
                <a:cubicBezTo>
                  <a:pt x="44610" y="26704"/>
                  <a:pt x="45015" y="26668"/>
                  <a:pt x="45376" y="26633"/>
                </a:cubicBezTo>
                <a:cubicBezTo>
                  <a:pt x="45896" y="26598"/>
                  <a:pt x="46406" y="26528"/>
                  <a:pt x="46882" y="26484"/>
                </a:cubicBezTo>
                <a:close/>
                <a:moveTo>
                  <a:pt x="12000" y="25753"/>
                </a:moveTo>
                <a:cubicBezTo>
                  <a:pt x="12802" y="26043"/>
                  <a:pt x="13647" y="26343"/>
                  <a:pt x="14527" y="26563"/>
                </a:cubicBezTo>
                <a:cubicBezTo>
                  <a:pt x="14237" y="26818"/>
                  <a:pt x="13937" y="27038"/>
                  <a:pt x="13647" y="27293"/>
                </a:cubicBezTo>
                <a:cubicBezTo>
                  <a:pt x="12766" y="27038"/>
                  <a:pt x="11886" y="26748"/>
                  <a:pt x="11041" y="26448"/>
                </a:cubicBezTo>
                <a:cubicBezTo>
                  <a:pt x="11261" y="26307"/>
                  <a:pt x="11481" y="26158"/>
                  <a:pt x="11701" y="25973"/>
                </a:cubicBezTo>
                <a:cubicBezTo>
                  <a:pt x="11816" y="25902"/>
                  <a:pt x="11921" y="25823"/>
                  <a:pt x="12000" y="25753"/>
                </a:cubicBezTo>
                <a:close/>
                <a:moveTo>
                  <a:pt x="36097" y="26563"/>
                </a:moveTo>
                <a:cubicBezTo>
                  <a:pt x="36977" y="26633"/>
                  <a:pt x="37858" y="26704"/>
                  <a:pt x="38773" y="26748"/>
                </a:cubicBezTo>
                <a:cubicBezTo>
                  <a:pt x="38668" y="26924"/>
                  <a:pt x="38553" y="27109"/>
                  <a:pt x="38483" y="27293"/>
                </a:cubicBezTo>
                <a:cubicBezTo>
                  <a:pt x="37567" y="27258"/>
                  <a:pt x="36652" y="27223"/>
                  <a:pt x="35727" y="27144"/>
                </a:cubicBezTo>
                <a:cubicBezTo>
                  <a:pt x="35842" y="26924"/>
                  <a:pt x="35947" y="26748"/>
                  <a:pt x="36097" y="26563"/>
                </a:cubicBezTo>
                <a:close/>
                <a:moveTo>
                  <a:pt x="51909" y="26263"/>
                </a:moveTo>
                <a:lnTo>
                  <a:pt x="51909" y="26263"/>
                </a:lnTo>
                <a:cubicBezTo>
                  <a:pt x="51838" y="26413"/>
                  <a:pt x="51794" y="26598"/>
                  <a:pt x="51724" y="26818"/>
                </a:cubicBezTo>
                <a:cubicBezTo>
                  <a:pt x="50844" y="26968"/>
                  <a:pt x="49928" y="27144"/>
                  <a:pt x="49012" y="27293"/>
                </a:cubicBezTo>
                <a:cubicBezTo>
                  <a:pt x="49048" y="27073"/>
                  <a:pt x="49118" y="26888"/>
                  <a:pt x="49232" y="26704"/>
                </a:cubicBezTo>
                <a:cubicBezTo>
                  <a:pt x="50148" y="26563"/>
                  <a:pt x="51028" y="26413"/>
                  <a:pt x="51909" y="26263"/>
                </a:cubicBezTo>
                <a:close/>
                <a:moveTo>
                  <a:pt x="24872" y="26228"/>
                </a:moveTo>
                <a:cubicBezTo>
                  <a:pt x="25752" y="26378"/>
                  <a:pt x="26597" y="26484"/>
                  <a:pt x="27443" y="26563"/>
                </a:cubicBezTo>
                <a:cubicBezTo>
                  <a:pt x="27223" y="26818"/>
                  <a:pt x="27038" y="27073"/>
                  <a:pt x="26853" y="27329"/>
                </a:cubicBezTo>
                <a:cubicBezTo>
                  <a:pt x="25972" y="27258"/>
                  <a:pt x="25092" y="27188"/>
                  <a:pt x="24176" y="27073"/>
                </a:cubicBezTo>
                <a:cubicBezTo>
                  <a:pt x="24432" y="26783"/>
                  <a:pt x="24652" y="26528"/>
                  <a:pt x="24872" y="26228"/>
                </a:cubicBezTo>
                <a:close/>
                <a:moveTo>
                  <a:pt x="77625" y="25973"/>
                </a:moveTo>
                <a:lnTo>
                  <a:pt x="77625" y="25973"/>
                </a:lnTo>
                <a:cubicBezTo>
                  <a:pt x="78576" y="26043"/>
                  <a:pt x="79527" y="26193"/>
                  <a:pt x="80522" y="26378"/>
                </a:cubicBezTo>
                <a:cubicBezTo>
                  <a:pt x="80707" y="26668"/>
                  <a:pt x="80927" y="27003"/>
                  <a:pt x="81147" y="27329"/>
                </a:cubicBezTo>
                <a:cubicBezTo>
                  <a:pt x="80187" y="27188"/>
                  <a:pt x="79201" y="27038"/>
                  <a:pt x="78206" y="26968"/>
                </a:cubicBezTo>
                <a:cubicBezTo>
                  <a:pt x="78030" y="26633"/>
                  <a:pt x="77810" y="26307"/>
                  <a:pt x="77625" y="25973"/>
                </a:cubicBezTo>
                <a:close/>
                <a:moveTo>
                  <a:pt x="38809" y="26748"/>
                </a:moveTo>
                <a:cubicBezTo>
                  <a:pt x="39733" y="26783"/>
                  <a:pt x="40613" y="26818"/>
                  <a:pt x="41494" y="26818"/>
                </a:cubicBezTo>
                <a:cubicBezTo>
                  <a:pt x="41414" y="27003"/>
                  <a:pt x="41309" y="27188"/>
                  <a:pt x="41230" y="27364"/>
                </a:cubicBezTo>
                <a:cubicBezTo>
                  <a:pt x="40314" y="27364"/>
                  <a:pt x="39434" y="27364"/>
                  <a:pt x="38518" y="27329"/>
                </a:cubicBezTo>
                <a:cubicBezTo>
                  <a:pt x="38632" y="27109"/>
                  <a:pt x="38738" y="26924"/>
                  <a:pt x="38809" y="26748"/>
                </a:cubicBezTo>
                <a:close/>
                <a:moveTo>
                  <a:pt x="44135" y="26748"/>
                </a:moveTo>
                <a:lnTo>
                  <a:pt x="44135" y="26748"/>
                </a:lnTo>
                <a:cubicBezTo>
                  <a:pt x="44056" y="26924"/>
                  <a:pt x="43950" y="27109"/>
                  <a:pt x="43871" y="27293"/>
                </a:cubicBezTo>
                <a:cubicBezTo>
                  <a:pt x="42990" y="27329"/>
                  <a:pt x="42154" y="27364"/>
                  <a:pt x="41309" y="27364"/>
                </a:cubicBezTo>
                <a:cubicBezTo>
                  <a:pt x="41379" y="27188"/>
                  <a:pt x="41450" y="27003"/>
                  <a:pt x="41564" y="26818"/>
                </a:cubicBezTo>
                <a:cubicBezTo>
                  <a:pt x="42409" y="26818"/>
                  <a:pt x="43290" y="26783"/>
                  <a:pt x="44135" y="26748"/>
                </a:cubicBezTo>
                <a:close/>
                <a:moveTo>
                  <a:pt x="54436" y="26307"/>
                </a:moveTo>
                <a:lnTo>
                  <a:pt x="54436" y="26853"/>
                </a:lnTo>
                <a:cubicBezTo>
                  <a:pt x="53520" y="27038"/>
                  <a:pt x="52604" y="27223"/>
                  <a:pt x="51689" y="27364"/>
                </a:cubicBezTo>
                <a:cubicBezTo>
                  <a:pt x="51724" y="27188"/>
                  <a:pt x="51759" y="27003"/>
                  <a:pt x="51794" y="26853"/>
                </a:cubicBezTo>
                <a:cubicBezTo>
                  <a:pt x="52675" y="26668"/>
                  <a:pt x="53555" y="26484"/>
                  <a:pt x="54436" y="26307"/>
                </a:cubicBezTo>
                <a:close/>
                <a:moveTo>
                  <a:pt x="62579" y="26087"/>
                </a:moveTo>
                <a:cubicBezTo>
                  <a:pt x="62623" y="26123"/>
                  <a:pt x="62623" y="26193"/>
                  <a:pt x="62658" y="26228"/>
                </a:cubicBezTo>
                <a:cubicBezTo>
                  <a:pt x="62729" y="26448"/>
                  <a:pt x="62799" y="26668"/>
                  <a:pt x="62914" y="26888"/>
                </a:cubicBezTo>
                <a:cubicBezTo>
                  <a:pt x="61998" y="27038"/>
                  <a:pt x="61118" y="27188"/>
                  <a:pt x="60202" y="27364"/>
                </a:cubicBezTo>
                <a:cubicBezTo>
                  <a:pt x="60123" y="27109"/>
                  <a:pt x="60052" y="26853"/>
                  <a:pt x="59982" y="26563"/>
                </a:cubicBezTo>
                <a:cubicBezTo>
                  <a:pt x="60862" y="26413"/>
                  <a:pt x="61699" y="26228"/>
                  <a:pt x="62579" y="26087"/>
                </a:cubicBezTo>
                <a:close/>
                <a:moveTo>
                  <a:pt x="68821" y="26123"/>
                </a:moveTo>
                <a:cubicBezTo>
                  <a:pt x="68962" y="26448"/>
                  <a:pt x="69112" y="26748"/>
                  <a:pt x="69226" y="27073"/>
                </a:cubicBezTo>
                <a:cubicBezTo>
                  <a:pt x="68267" y="27144"/>
                  <a:pt x="67281" y="27258"/>
                  <a:pt x="66321" y="27364"/>
                </a:cubicBezTo>
                <a:cubicBezTo>
                  <a:pt x="66180" y="27073"/>
                  <a:pt x="66030" y="26783"/>
                  <a:pt x="65881" y="26484"/>
                </a:cubicBezTo>
                <a:cubicBezTo>
                  <a:pt x="66876" y="26343"/>
                  <a:pt x="67862" y="26228"/>
                  <a:pt x="68821" y="26123"/>
                </a:cubicBezTo>
                <a:close/>
                <a:moveTo>
                  <a:pt x="7598" y="26043"/>
                </a:moveTo>
                <a:cubicBezTo>
                  <a:pt x="8400" y="26378"/>
                  <a:pt x="9210" y="26704"/>
                  <a:pt x="10055" y="27003"/>
                </a:cubicBezTo>
                <a:cubicBezTo>
                  <a:pt x="9755" y="27188"/>
                  <a:pt x="9465" y="27364"/>
                  <a:pt x="9174" y="27514"/>
                </a:cubicBezTo>
                <a:cubicBezTo>
                  <a:pt x="8294" y="27223"/>
                  <a:pt x="7449" y="26888"/>
                  <a:pt x="6639" y="26563"/>
                </a:cubicBezTo>
                <a:cubicBezTo>
                  <a:pt x="6973" y="26378"/>
                  <a:pt x="7264" y="26228"/>
                  <a:pt x="7598" y="26043"/>
                </a:cubicBezTo>
                <a:close/>
                <a:moveTo>
                  <a:pt x="27478" y="26563"/>
                </a:moveTo>
                <a:cubicBezTo>
                  <a:pt x="28173" y="26633"/>
                  <a:pt x="28798" y="26704"/>
                  <a:pt x="29459" y="26748"/>
                </a:cubicBezTo>
                <a:cubicBezTo>
                  <a:pt x="29679" y="26748"/>
                  <a:pt x="29899" y="26748"/>
                  <a:pt x="30119" y="26783"/>
                </a:cubicBezTo>
                <a:cubicBezTo>
                  <a:pt x="29934" y="27003"/>
                  <a:pt x="29784" y="27258"/>
                  <a:pt x="29608" y="27514"/>
                </a:cubicBezTo>
                <a:cubicBezTo>
                  <a:pt x="29494" y="27514"/>
                  <a:pt x="29344" y="27478"/>
                  <a:pt x="29239" y="27478"/>
                </a:cubicBezTo>
                <a:cubicBezTo>
                  <a:pt x="28464" y="27443"/>
                  <a:pt x="27698" y="27408"/>
                  <a:pt x="26923" y="27329"/>
                </a:cubicBezTo>
                <a:cubicBezTo>
                  <a:pt x="27108" y="27073"/>
                  <a:pt x="27293" y="26818"/>
                  <a:pt x="27478" y="26563"/>
                </a:cubicBezTo>
                <a:close/>
                <a:moveTo>
                  <a:pt x="2976" y="25973"/>
                </a:moveTo>
                <a:cubicBezTo>
                  <a:pt x="3197" y="26087"/>
                  <a:pt x="3373" y="26158"/>
                  <a:pt x="3557" y="26263"/>
                </a:cubicBezTo>
                <a:cubicBezTo>
                  <a:pt x="4147" y="26563"/>
                  <a:pt x="4772" y="26818"/>
                  <a:pt x="5398" y="27073"/>
                </a:cubicBezTo>
                <a:cubicBezTo>
                  <a:pt x="5063" y="27223"/>
                  <a:pt x="4693" y="27408"/>
                  <a:pt x="4367" y="27549"/>
                </a:cubicBezTo>
                <a:cubicBezTo>
                  <a:pt x="3857" y="27329"/>
                  <a:pt x="3302" y="27109"/>
                  <a:pt x="2792" y="26853"/>
                </a:cubicBezTo>
                <a:cubicBezTo>
                  <a:pt x="2492" y="26748"/>
                  <a:pt x="2202" y="26598"/>
                  <a:pt x="1876" y="26448"/>
                </a:cubicBezTo>
                <a:cubicBezTo>
                  <a:pt x="2237" y="26307"/>
                  <a:pt x="2607" y="26158"/>
                  <a:pt x="2976" y="25973"/>
                </a:cubicBezTo>
                <a:close/>
                <a:moveTo>
                  <a:pt x="57191" y="26307"/>
                </a:moveTo>
                <a:cubicBezTo>
                  <a:pt x="57226" y="26563"/>
                  <a:pt x="57262" y="26818"/>
                  <a:pt x="57297" y="27073"/>
                </a:cubicBezTo>
                <a:cubicBezTo>
                  <a:pt x="56381" y="27258"/>
                  <a:pt x="55466" y="27443"/>
                  <a:pt x="54550" y="27628"/>
                </a:cubicBezTo>
                <a:cubicBezTo>
                  <a:pt x="54515" y="27364"/>
                  <a:pt x="54480" y="27144"/>
                  <a:pt x="54480" y="26888"/>
                </a:cubicBezTo>
                <a:cubicBezTo>
                  <a:pt x="55395" y="26704"/>
                  <a:pt x="56311" y="26528"/>
                  <a:pt x="57191" y="26307"/>
                </a:cubicBezTo>
                <a:close/>
                <a:moveTo>
                  <a:pt x="49153" y="26704"/>
                </a:moveTo>
                <a:lnTo>
                  <a:pt x="49153" y="26704"/>
                </a:lnTo>
                <a:cubicBezTo>
                  <a:pt x="49048" y="26888"/>
                  <a:pt x="49012" y="27073"/>
                  <a:pt x="48933" y="27293"/>
                </a:cubicBezTo>
                <a:cubicBezTo>
                  <a:pt x="48132" y="27443"/>
                  <a:pt x="47322" y="27549"/>
                  <a:pt x="46477" y="27663"/>
                </a:cubicBezTo>
                <a:cubicBezTo>
                  <a:pt x="46556" y="27443"/>
                  <a:pt x="46626" y="27258"/>
                  <a:pt x="46697" y="27038"/>
                </a:cubicBezTo>
                <a:cubicBezTo>
                  <a:pt x="47542" y="26924"/>
                  <a:pt x="48352" y="26818"/>
                  <a:pt x="49153" y="26704"/>
                </a:cubicBezTo>
                <a:close/>
                <a:moveTo>
                  <a:pt x="30189" y="26783"/>
                </a:moveTo>
                <a:cubicBezTo>
                  <a:pt x="31105" y="26818"/>
                  <a:pt x="32029" y="26888"/>
                  <a:pt x="32910" y="26968"/>
                </a:cubicBezTo>
                <a:cubicBezTo>
                  <a:pt x="32831" y="27109"/>
                  <a:pt x="32725" y="27258"/>
                  <a:pt x="32611" y="27443"/>
                </a:cubicBezTo>
                <a:cubicBezTo>
                  <a:pt x="32575" y="27514"/>
                  <a:pt x="32505" y="27628"/>
                  <a:pt x="32426" y="27698"/>
                </a:cubicBezTo>
                <a:cubicBezTo>
                  <a:pt x="31510" y="27628"/>
                  <a:pt x="30594" y="27584"/>
                  <a:pt x="29679" y="27514"/>
                </a:cubicBezTo>
                <a:cubicBezTo>
                  <a:pt x="29864" y="27258"/>
                  <a:pt x="30005" y="27038"/>
                  <a:pt x="30189" y="26783"/>
                </a:cubicBezTo>
                <a:close/>
                <a:moveTo>
                  <a:pt x="18489" y="26087"/>
                </a:moveTo>
                <a:cubicBezTo>
                  <a:pt x="19369" y="26307"/>
                  <a:pt x="20285" y="26484"/>
                  <a:pt x="21201" y="26668"/>
                </a:cubicBezTo>
                <a:cubicBezTo>
                  <a:pt x="20910" y="27038"/>
                  <a:pt x="20584" y="27364"/>
                  <a:pt x="20250" y="27734"/>
                </a:cubicBezTo>
                <a:cubicBezTo>
                  <a:pt x="19264" y="27584"/>
                  <a:pt x="18304" y="27408"/>
                  <a:pt x="17424" y="27223"/>
                </a:cubicBezTo>
                <a:cubicBezTo>
                  <a:pt x="17793" y="26853"/>
                  <a:pt x="18163" y="26484"/>
                  <a:pt x="18489" y="26087"/>
                </a:cubicBezTo>
                <a:close/>
                <a:moveTo>
                  <a:pt x="10970" y="26484"/>
                </a:moveTo>
                <a:cubicBezTo>
                  <a:pt x="11816" y="26818"/>
                  <a:pt x="12696" y="27073"/>
                  <a:pt x="13576" y="27329"/>
                </a:cubicBezTo>
                <a:cubicBezTo>
                  <a:pt x="13541" y="27364"/>
                  <a:pt x="13462" y="27408"/>
                  <a:pt x="13427" y="27443"/>
                </a:cubicBezTo>
                <a:cubicBezTo>
                  <a:pt x="13242" y="27584"/>
                  <a:pt x="13057" y="27698"/>
                  <a:pt x="12881" y="27804"/>
                </a:cubicBezTo>
                <a:cubicBezTo>
                  <a:pt x="11956" y="27584"/>
                  <a:pt x="11041" y="27293"/>
                  <a:pt x="10196" y="27003"/>
                </a:cubicBezTo>
                <a:cubicBezTo>
                  <a:pt x="10460" y="26853"/>
                  <a:pt x="10715" y="26668"/>
                  <a:pt x="10970" y="26484"/>
                </a:cubicBezTo>
                <a:close/>
                <a:moveTo>
                  <a:pt x="65845" y="26484"/>
                </a:moveTo>
                <a:cubicBezTo>
                  <a:pt x="65995" y="26783"/>
                  <a:pt x="66145" y="27073"/>
                  <a:pt x="66250" y="27408"/>
                </a:cubicBezTo>
                <a:cubicBezTo>
                  <a:pt x="65264" y="27514"/>
                  <a:pt x="64270" y="27663"/>
                  <a:pt x="63319" y="27804"/>
                </a:cubicBezTo>
                <a:cubicBezTo>
                  <a:pt x="63204" y="27514"/>
                  <a:pt x="63099" y="27223"/>
                  <a:pt x="62984" y="26924"/>
                </a:cubicBezTo>
                <a:cubicBezTo>
                  <a:pt x="63944" y="26783"/>
                  <a:pt x="64895" y="26633"/>
                  <a:pt x="65845" y="26484"/>
                </a:cubicBezTo>
                <a:close/>
                <a:moveTo>
                  <a:pt x="51724" y="26853"/>
                </a:moveTo>
                <a:lnTo>
                  <a:pt x="51724" y="26853"/>
                </a:lnTo>
                <a:cubicBezTo>
                  <a:pt x="51689" y="27038"/>
                  <a:pt x="51653" y="27188"/>
                  <a:pt x="51653" y="27364"/>
                </a:cubicBezTo>
                <a:cubicBezTo>
                  <a:pt x="50741" y="27548"/>
                  <a:pt x="49821" y="27697"/>
                  <a:pt x="48874" y="27846"/>
                </a:cubicBezTo>
                <a:lnTo>
                  <a:pt x="48874" y="27846"/>
                </a:lnTo>
                <a:cubicBezTo>
                  <a:pt x="48898" y="27838"/>
                  <a:pt x="48898" y="27800"/>
                  <a:pt x="48898" y="27769"/>
                </a:cubicBezTo>
                <a:cubicBezTo>
                  <a:pt x="48933" y="27628"/>
                  <a:pt x="48933" y="27478"/>
                  <a:pt x="48977" y="27364"/>
                </a:cubicBezTo>
                <a:cubicBezTo>
                  <a:pt x="49893" y="27223"/>
                  <a:pt x="50808" y="27038"/>
                  <a:pt x="51724" y="26853"/>
                </a:cubicBezTo>
                <a:close/>
                <a:moveTo>
                  <a:pt x="75125" y="26853"/>
                </a:moveTo>
                <a:cubicBezTo>
                  <a:pt x="75204" y="27003"/>
                  <a:pt x="75275" y="27109"/>
                  <a:pt x="75345" y="27258"/>
                </a:cubicBezTo>
                <a:cubicBezTo>
                  <a:pt x="75424" y="27443"/>
                  <a:pt x="75530" y="27628"/>
                  <a:pt x="75644" y="27804"/>
                </a:cubicBezTo>
                <a:lnTo>
                  <a:pt x="73919" y="27804"/>
                </a:lnTo>
                <a:cubicBezTo>
                  <a:pt x="73514" y="27804"/>
                  <a:pt x="73109" y="27848"/>
                  <a:pt x="72669" y="27848"/>
                </a:cubicBezTo>
                <a:cubicBezTo>
                  <a:pt x="72598" y="27663"/>
                  <a:pt x="72484" y="27478"/>
                  <a:pt x="72413" y="27293"/>
                </a:cubicBezTo>
                <a:cubicBezTo>
                  <a:pt x="72343" y="27144"/>
                  <a:pt x="72308" y="27038"/>
                  <a:pt x="72228" y="26924"/>
                </a:cubicBezTo>
                <a:cubicBezTo>
                  <a:pt x="73223" y="26853"/>
                  <a:pt x="74174" y="26853"/>
                  <a:pt x="75125" y="26853"/>
                </a:cubicBezTo>
                <a:close/>
                <a:moveTo>
                  <a:pt x="82652" y="26087"/>
                </a:moveTo>
                <a:lnTo>
                  <a:pt x="82652" y="26087"/>
                </a:lnTo>
                <a:cubicBezTo>
                  <a:pt x="83533" y="26307"/>
                  <a:pt x="84369" y="26598"/>
                  <a:pt x="85214" y="26924"/>
                </a:cubicBezTo>
                <a:cubicBezTo>
                  <a:pt x="85249" y="26968"/>
                  <a:pt x="85293" y="26968"/>
                  <a:pt x="85329" y="26968"/>
                </a:cubicBezTo>
                <a:cubicBezTo>
                  <a:pt x="85549" y="27258"/>
                  <a:pt x="85804" y="27549"/>
                  <a:pt x="86059" y="27848"/>
                </a:cubicBezTo>
                <a:cubicBezTo>
                  <a:pt x="85179" y="27514"/>
                  <a:pt x="84299" y="27223"/>
                  <a:pt x="83383" y="26968"/>
                </a:cubicBezTo>
                <a:cubicBezTo>
                  <a:pt x="83128" y="26668"/>
                  <a:pt x="82908" y="26378"/>
                  <a:pt x="82652" y="26087"/>
                </a:cubicBezTo>
                <a:close/>
                <a:moveTo>
                  <a:pt x="59938" y="26598"/>
                </a:moveTo>
                <a:cubicBezTo>
                  <a:pt x="59982" y="26853"/>
                  <a:pt x="60052" y="27109"/>
                  <a:pt x="60123" y="27364"/>
                </a:cubicBezTo>
                <a:cubicBezTo>
                  <a:pt x="59718" y="27443"/>
                  <a:pt x="59278" y="27514"/>
                  <a:pt x="58882" y="27628"/>
                </a:cubicBezTo>
                <a:cubicBezTo>
                  <a:pt x="58397" y="27698"/>
                  <a:pt x="57957" y="27769"/>
                  <a:pt x="57482" y="27883"/>
                </a:cubicBezTo>
                <a:cubicBezTo>
                  <a:pt x="57446" y="27628"/>
                  <a:pt x="57411" y="27364"/>
                  <a:pt x="57341" y="27109"/>
                </a:cubicBezTo>
                <a:cubicBezTo>
                  <a:pt x="57922" y="27003"/>
                  <a:pt x="58477" y="26888"/>
                  <a:pt x="58987" y="26783"/>
                </a:cubicBezTo>
                <a:cubicBezTo>
                  <a:pt x="59322" y="26704"/>
                  <a:pt x="59612" y="26668"/>
                  <a:pt x="59938" y="26598"/>
                </a:cubicBezTo>
                <a:close/>
                <a:moveTo>
                  <a:pt x="14598" y="26598"/>
                </a:moveTo>
                <a:cubicBezTo>
                  <a:pt x="15443" y="26853"/>
                  <a:pt x="16358" y="27073"/>
                  <a:pt x="17283" y="27258"/>
                </a:cubicBezTo>
                <a:cubicBezTo>
                  <a:pt x="17063" y="27478"/>
                  <a:pt x="16799" y="27734"/>
                  <a:pt x="16543" y="27954"/>
                </a:cubicBezTo>
                <a:cubicBezTo>
                  <a:pt x="15557" y="27769"/>
                  <a:pt x="14642" y="27549"/>
                  <a:pt x="13717" y="27293"/>
                </a:cubicBezTo>
                <a:cubicBezTo>
                  <a:pt x="14017" y="27073"/>
                  <a:pt x="14307" y="26853"/>
                  <a:pt x="14598" y="26598"/>
                </a:cubicBezTo>
                <a:close/>
                <a:moveTo>
                  <a:pt x="46626" y="27038"/>
                </a:moveTo>
                <a:lnTo>
                  <a:pt x="46626" y="27038"/>
                </a:lnTo>
                <a:cubicBezTo>
                  <a:pt x="46556" y="27258"/>
                  <a:pt x="46477" y="27443"/>
                  <a:pt x="46406" y="27663"/>
                </a:cubicBezTo>
                <a:cubicBezTo>
                  <a:pt x="45491" y="27769"/>
                  <a:pt x="44575" y="27883"/>
                  <a:pt x="43615" y="27954"/>
                </a:cubicBezTo>
                <a:cubicBezTo>
                  <a:pt x="43730" y="27734"/>
                  <a:pt x="43800" y="27549"/>
                  <a:pt x="43915" y="27329"/>
                </a:cubicBezTo>
                <a:cubicBezTo>
                  <a:pt x="44311" y="27293"/>
                  <a:pt x="44681" y="27258"/>
                  <a:pt x="45086" y="27223"/>
                </a:cubicBezTo>
                <a:cubicBezTo>
                  <a:pt x="45596" y="27188"/>
                  <a:pt x="46116" y="27109"/>
                  <a:pt x="46626" y="27038"/>
                </a:cubicBezTo>
                <a:close/>
                <a:moveTo>
                  <a:pt x="75204" y="26853"/>
                </a:moveTo>
                <a:lnTo>
                  <a:pt x="75204" y="26853"/>
                </a:lnTo>
                <a:cubicBezTo>
                  <a:pt x="76190" y="26888"/>
                  <a:pt x="77185" y="26924"/>
                  <a:pt x="78171" y="27003"/>
                </a:cubicBezTo>
                <a:cubicBezTo>
                  <a:pt x="78250" y="27144"/>
                  <a:pt x="78321" y="27293"/>
                  <a:pt x="78391" y="27443"/>
                </a:cubicBezTo>
                <a:cubicBezTo>
                  <a:pt x="78506" y="27584"/>
                  <a:pt x="78576" y="27769"/>
                  <a:pt x="78690" y="27954"/>
                </a:cubicBezTo>
                <a:cubicBezTo>
                  <a:pt x="77696" y="27883"/>
                  <a:pt x="76710" y="27804"/>
                  <a:pt x="75679" y="27804"/>
                </a:cubicBezTo>
                <a:cubicBezTo>
                  <a:pt x="75609" y="27628"/>
                  <a:pt x="75495" y="27408"/>
                  <a:pt x="75389" y="27223"/>
                </a:cubicBezTo>
                <a:cubicBezTo>
                  <a:pt x="75345" y="27109"/>
                  <a:pt x="75275" y="27003"/>
                  <a:pt x="75204" y="26853"/>
                </a:cubicBezTo>
                <a:close/>
                <a:moveTo>
                  <a:pt x="80592" y="26378"/>
                </a:moveTo>
                <a:cubicBezTo>
                  <a:pt x="81508" y="26563"/>
                  <a:pt x="82432" y="26748"/>
                  <a:pt x="83348" y="27003"/>
                </a:cubicBezTo>
                <a:cubicBezTo>
                  <a:pt x="83568" y="27329"/>
                  <a:pt x="83788" y="27628"/>
                  <a:pt x="84043" y="27954"/>
                </a:cubicBezTo>
                <a:cubicBezTo>
                  <a:pt x="83128" y="27698"/>
                  <a:pt x="82168" y="27514"/>
                  <a:pt x="81217" y="27329"/>
                </a:cubicBezTo>
                <a:cubicBezTo>
                  <a:pt x="80997" y="27003"/>
                  <a:pt x="80812" y="26704"/>
                  <a:pt x="80592" y="26378"/>
                </a:cubicBezTo>
                <a:close/>
                <a:moveTo>
                  <a:pt x="1832" y="26484"/>
                </a:moveTo>
                <a:cubicBezTo>
                  <a:pt x="2131" y="26633"/>
                  <a:pt x="2457" y="26783"/>
                  <a:pt x="2792" y="26924"/>
                </a:cubicBezTo>
                <a:cubicBezTo>
                  <a:pt x="3267" y="27144"/>
                  <a:pt x="3778" y="27364"/>
                  <a:pt x="4297" y="27584"/>
                </a:cubicBezTo>
                <a:cubicBezTo>
                  <a:pt x="4183" y="27628"/>
                  <a:pt x="4033" y="27698"/>
                  <a:pt x="3927" y="27734"/>
                </a:cubicBezTo>
                <a:cubicBezTo>
                  <a:pt x="3742" y="27804"/>
                  <a:pt x="3557" y="27883"/>
                  <a:pt x="3417" y="27989"/>
                </a:cubicBezTo>
                <a:cubicBezTo>
                  <a:pt x="2792" y="27734"/>
                  <a:pt x="2202" y="27478"/>
                  <a:pt x="1577" y="27223"/>
                </a:cubicBezTo>
                <a:cubicBezTo>
                  <a:pt x="1356" y="27109"/>
                  <a:pt x="1101" y="27003"/>
                  <a:pt x="846" y="26888"/>
                </a:cubicBezTo>
                <a:cubicBezTo>
                  <a:pt x="1031" y="26818"/>
                  <a:pt x="1172" y="26748"/>
                  <a:pt x="1356" y="26668"/>
                </a:cubicBezTo>
                <a:cubicBezTo>
                  <a:pt x="1506" y="26598"/>
                  <a:pt x="1656" y="26528"/>
                  <a:pt x="1832" y="26484"/>
                </a:cubicBezTo>
                <a:close/>
                <a:moveTo>
                  <a:pt x="32980" y="26968"/>
                </a:moveTo>
                <a:cubicBezTo>
                  <a:pt x="33271" y="27003"/>
                  <a:pt x="33605" y="27038"/>
                  <a:pt x="33896" y="27038"/>
                </a:cubicBezTo>
                <a:cubicBezTo>
                  <a:pt x="34486" y="27109"/>
                  <a:pt x="35067" y="27144"/>
                  <a:pt x="35621" y="27188"/>
                </a:cubicBezTo>
                <a:cubicBezTo>
                  <a:pt x="35472" y="27443"/>
                  <a:pt x="35331" y="27698"/>
                  <a:pt x="35146" y="27989"/>
                </a:cubicBezTo>
                <a:cubicBezTo>
                  <a:pt x="34812" y="27954"/>
                  <a:pt x="34486" y="27919"/>
                  <a:pt x="34151" y="27883"/>
                </a:cubicBezTo>
                <a:cubicBezTo>
                  <a:pt x="33605" y="27804"/>
                  <a:pt x="33051" y="27769"/>
                  <a:pt x="32505" y="27734"/>
                </a:cubicBezTo>
                <a:cubicBezTo>
                  <a:pt x="32575" y="27628"/>
                  <a:pt x="32611" y="27549"/>
                  <a:pt x="32690" y="27443"/>
                </a:cubicBezTo>
                <a:cubicBezTo>
                  <a:pt x="32760" y="27293"/>
                  <a:pt x="32866" y="27144"/>
                  <a:pt x="32980" y="26968"/>
                </a:cubicBezTo>
                <a:close/>
                <a:moveTo>
                  <a:pt x="72193" y="26924"/>
                </a:moveTo>
                <a:cubicBezTo>
                  <a:pt x="72228" y="27038"/>
                  <a:pt x="72308" y="27188"/>
                  <a:pt x="72343" y="27293"/>
                </a:cubicBezTo>
                <a:cubicBezTo>
                  <a:pt x="72448" y="27478"/>
                  <a:pt x="72528" y="27663"/>
                  <a:pt x="72598" y="27848"/>
                </a:cubicBezTo>
                <a:cubicBezTo>
                  <a:pt x="71647" y="27883"/>
                  <a:pt x="70652" y="27954"/>
                  <a:pt x="69702" y="28024"/>
                </a:cubicBezTo>
                <a:cubicBezTo>
                  <a:pt x="69622" y="27883"/>
                  <a:pt x="69587" y="27769"/>
                  <a:pt x="69517" y="27628"/>
                </a:cubicBezTo>
                <a:cubicBezTo>
                  <a:pt x="69446" y="27443"/>
                  <a:pt x="69367" y="27293"/>
                  <a:pt x="69297" y="27109"/>
                </a:cubicBezTo>
                <a:cubicBezTo>
                  <a:pt x="70283" y="27038"/>
                  <a:pt x="71242" y="26968"/>
                  <a:pt x="72193" y="26924"/>
                </a:cubicBezTo>
                <a:close/>
                <a:moveTo>
                  <a:pt x="6568" y="26598"/>
                </a:moveTo>
                <a:cubicBezTo>
                  <a:pt x="7378" y="26924"/>
                  <a:pt x="8215" y="27258"/>
                  <a:pt x="9095" y="27549"/>
                </a:cubicBezTo>
                <a:cubicBezTo>
                  <a:pt x="8769" y="27734"/>
                  <a:pt x="8479" y="27883"/>
                  <a:pt x="8144" y="28068"/>
                </a:cubicBezTo>
                <a:cubicBezTo>
                  <a:pt x="7264" y="27769"/>
                  <a:pt x="6384" y="27443"/>
                  <a:pt x="5538" y="27073"/>
                </a:cubicBezTo>
                <a:cubicBezTo>
                  <a:pt x="5873" y="26924"/>
                  <a:pt x="6234" y="26748"/>
                  <a:pt x="6568" y="26598"/>
                </a:cubicBezTo>
                <a:close/>
                <a:moveTo>
                  <a:pt x="21280" y="26704"/>
                </a:moveTo>
                <a:cubicBezTo>
                  <a:pt x="21350" y="26704"/>
                  <a:pt x="21465" y="26704"/>
                  <a:pt x="21535" y="26748"/>
                </a:cubicBezTo>
                <a:cubicBezTo>
                  <a:pt x="22380" y="26888"/>
                  <a:pt x="23226" y="27003"/>
                  <a:pt x="24062" y="27109"/>
                </a:cubicBezTo>
                <a:cubicBezTo>
                  <a:pt x="23807" y="27443"/>
                  <a:pt x="23516" y="27769"/>
                  <a:pt x="23226" y="28068"/>
                </a:cubicBezTo>
                <a:cubicBezTo>
                  <a:pt x="22345" y="27989"/>
                  <a:pt x="21500" y="27883"/>
                  <a:pt x="20620" y="27769"/>
                </a:cubicBezTo>
                <a:cubicBezTo>
                  <a:pt x="20505" y="27769"/>
                  <a:pt x="20435" y="27734"/>
                  <a:pt x="20320" y="27734"/>
                </a:cubicBezTo>
                <a:cubicBezTo>
                  <a:pt x="20655" y="27408"/>
                  <a:pt x="20981" y="27038"/>
                  <a:pt x="21280" y="26704"/>
                </a:cubicBezTo>
                <a:close/>
                <a:moveTo>
                  <a:pt x="43836" y="27329"/>
                </a:moveTo>
                <a:lnTo>
                  <a:pt x="43836" y="27329"/>
                </a:lnTo>
                <a:cubicBezTo>
                  <a:pt x="43730" y="27549"/>
                  <a:pt x="43651" y="27734"/>
                  <a:pt x="43545" y="27954"/>
                </a:cubicBezTo>
                <a:cubicBezTo>
                  <a:pt x="42700" y="28024"/>
                  <a:pt x="41855" y="28068"/>
                  <a:pt x="40974" y="28103"/>
                </a:cubicBezTo>
                <a:cubicBezTo>
                  <a:pt x="41089" y="27883"/>
                  <a:pt x="41159" y="27663"/>
                  <a:pt x="41274" y="27443"/>
                </a:cubicBezTo>
                <a:cubicBezTo>
                  <a:pt x="42110" y="27443"/>
                  <a:pt x="42955" y="27408"/>
                  <a:pt x="43836" y="27329"/>
                </a:cubicBezTo>
                <a:close/>
                <a:moveTo>
                  <a:pt x="35692" y="27188"/>
                </a:moveTo>
                <a:cubicBezTo>
                  <a:pt x="36608" y="27258"/>
                  <a:pt x="37532" y="27329"/>
                  <a:pt x="38448" y="27364"/>
                </a:cubicBezTo>
                <a:cubicBezTo>
                  <a:pt x="38333" y="27628"/>
                  <a:pt x="38192" y="27883"/>
                  <a:pt x="38078" y="28139"/>
                </a:cubicBezTo>
                <a:cubicBezTo>
                  <a:pt x="37127" y="28139"/>
                  <a:pt x="36167" y="28068"/>
                  <a:pt x="35217" y="27989"/>
                </a:cubicBezTo>
                <a:cubicBezTo>
                  <a:pt x="35366" y="27734"/>
                  <a:pt x="35551" y="27443"/>
                  <a:pt x="35692" y="27188"/>
                </a:cubicBezTo>
                <a:close/>
                <a:moveTo>
                  <a:pt x="38518" y="27364"/>
                </a:moveTo>
                <a:cubicBezTo>
                  <a:pt x="39398" y="27408"/>
                  <a:pt x="40314" y="27443"/>
                  <a:pt x="41194" y="27443"/>
                </a:cubicBezTo>
                <a:cubicBezTo>
                  <a:pt x="41124" y="27663"/>
                  <a:pt x="41010" y="27883"/>
                  <a:pt x="40904" y="28103"/>
                </a:cubicBezTo>
                <a:cubicBezTo>
                  <a:pt x="40256" y="28128"/>
                  <a:pt x="39609" y="28153"/>
                  <a:pt x="38958" y="28153"/>
                </a:cubicBezTo>
                <a:cubicBezTo>
                  <a:pt x="38689" y="28153"/>
                  <a:pt x="38419" y="28149"/>
                  <a:pt x="38148" y="28139"/>
                </a:cubicBezTo>
                <a:cubicBezTo>
                  <a:pt x="38263" y="27883"/>
                  <a:pt x="38368" y="27628"/>
                  <a:pt x="38518" y="27364"/>
                </a:cubicBezTo>
                <a:close/>
                <a:moveTo>
                  <a:pt x="54436" y="26888"/>
                </a:moveTo>
                <a:cubicBezTo>
                  <a:pt x="54436" y="27144"/>
                  <a:pt x="54436" y="27408"/>
                  <a:pt x="54480" y="27663"/>
                </a:cubicBezTo>
                <a:cubicBezTo>
                  <a:pt x="53555" y="27848"/>
                  <a:pt x="52604" y="27989"/>
                  <a:pt x="51653" y="28174"/>
                </a:cubicBezTo>
                <a:cubicBezTo>
                  <a:pt x="51689" y="27954"/>
                  <a:pt x="51689" y="27734"/>
                  <a:pt x="51689" y="27514"/>
                </a:cubicBezTo>
                <a:lnTo>
                  <a:pt x="51689" y="27443"/>
                </a:lnTo>
                <a:cubicBezTo>
                  <a:pt x="52604" y="27258"/>
                  <a:pt x="53520" y="27073"/>
                  <a:pt x="54436" y="26888"/>
                </a:cubicBezTo>
                <a:close/>
                <a:moveTo>
                  <a:pt x="24141" y="27109"/>
                </a:moveTo>
                <a:cubicBezTo>
                  <a:pt x="25022" y="27223"/>
                  <a:pt x="25937" y="27293"/>
                  <a:pt x="26818" y="27364"/>
                </a:cubicBezTo>
                <a:cubicBezTo>
                  <a:pt x="26597" y="27663"/>
                  <a:pt x="26377" y="27954"/>
                  <a:pt x="26157" y="28244"/>
                </a:cubicBezTo>
                <a:cubicBezTo>
                  <a:pt x="25206" y="28209"/>
                  <a:pt x="24247" y="28174"/>
                  <a:pt x="23296" y="28068"/>
                </a:cubicBezTo>
                <a:cubicBezTo>
                  <a:pt x="23586" y="27769"/>
                  <a:pt x="23886" y="27443"/>
                  <a:pt x="24141" y="27109"/>
                </a:cubicBezTo>
                <a:close/>
                <a:moveTo>
                  <a:pt x="48933" y="27364"/>
                </a:moveTo>
                <a:lnTo>
                  <a:pt x="48933" y="27364"/>
                </a:lnTo>
                <a:cubicBezTo>
                  <a:pt x="48898" y="27478"/>
                  <a:pt x="48863" y="27628"/>
                  <a:pt x="48827" y="27734"/>
                </a:cubicBezTo>
                <a:lnTo>
                  <a:pt x="48827" y="27883"/>
                </a:lnTo>
                <a:cubicBezTo>
                  <a:pt x="47982" y="27989"/>
                  <a:pt x="47137" y="28139"/>
                  <a:pt x="46336" y="28244"/>
                </a:cubicBezTo>
                <a:cubicBezTo>
                  <a:pt x="46371" y="28068"/>
                  <a:pt x="46406" y="27883"/>
                  <a:pt x="46477" y="27698"/>
                </a:cubicBezTo>
                <a:cubicBezTo>
                  <a:pt x="47287" y="27628"/>
                  <a:pt x="48097" y="27478"/>
                  <a:pt x="48933" y="27364"/>
                </a:cubicBezTo>
                <a:close/>
                <a:moveTo>
                  <a:pt x="26888" y="27364"/>
                </a:moveTo>
                <a:cubicBezTo>
                  <a:pt x="27663" y="27443"/>
                  <a:pt x="28464" y="27478"/>
                  <a:pt x="29239" y="27549"/>
                </a:cubicBezTo>
                <a:lnTo>
                  <a:pt x="29564" y="27549"/>
                </a:lnTo>
                <a:cubicBezTo>
                  <a:pt x="29423" y="27769"/>
                  <a:pt x="29239" y="27989"/>
                  <a:pt x="29089" y="28209"/>
                </a:cubicBezTo>
                <a:lnTo>
                  <a:pt x="28904" y="28209"/>
                </a:lnTo>
                <a:cubicBezTo>
                  <a:pt x="28393" y="28244"/>
                  <a:pt x="27883" y="28288"/>
                  <a:pt x="27363" y="28288"/>
                </a:cubicBezTo>
                <a:cubicBezTo>
                  <a:pt x="26967" y="28288"/>
                  <a:pt x="26597" y="28244"/>
                  <a:pt x="26228" y="28244"/>
                </a:cubicBezTo>
                <a:cubicBezTo>
                  <a:pt x="26448" y="27954"/>
                  <a:pt x="26668" y="27663"/>
                  <a:pt x="26888" y="27364"/>
                </a:cubicBezTo>
                <a:close/>
                <a:moveTo>
                  <a:pt x="62914" y="26968"/>
                </a:moveTo>
                <a:cubicBezTo>
                  <a:pt x="63019" y="27223"/>
                  <a:pt x="63134" y="27514"/>
                  <a:pt x="63239" y="27804"/>
                </a:cubicBezTo>
                <a:cubicBezTo>
                  <a:pt x="62289" y="27954"/>
                  <a:pt x="61373" y="28103"/>
                  <a:pt x="60457" y="28288"/>
                </a:cubicBezTo>
                <a:cubicBezTo>
                  <a:pt x="60378" y="27989"/>
                  <a:pt x="60273" y="27698"/>
                  <a:pt x="60202" y="27408"/>
                </a:cubicBezTo>
                <a:cubicBezTo>
                  <a:pt x="61118" y="27258"/>
                  <a:pt x="62033" y="27109"/>
                  <a:pt x="62914" y="26968"/>
                </a:cubicBezTo>
                <a:close/>
                <a:moveTo>
                  <a:pt x="29644" y="27584"/>
                </a:moveTo>
                <a:cubicBezTo>
                  <a:pt x="30559" y="27628"/>
                  <a:pt x="31475" y="27698"/>
                  <a:pt x="32390" y="27769"/>
                </a:cubicBezTo>
                <a:cubicBezTo>
                  <a:pt x="32285" y="27954"/>
                  <a:pt x="32170" y="28139"/>
                  <a:pt x="32065" y="28324"/>
                </a:cubicBezTo>
                <a:cubicBezTo>
                  <a:pt x="31545" y="28244"/>
                  <a:pt x="30999" y="28174"/>
                  <a:pt x="30445" y="28174"/>
                </a:cubicBezTo>
                <a:cubicBezTo>
                  <a:pt x="30005" y="28174"/>
                  <a:pt x="29564" y="28174"/>
                  <a:pt x="29168" y="28209"/>
                </a:cubicBezTo>
                <a:cubicBezTo>
                  <a:pt x="29309" y="27989"/>
                  <a:pt x="29459" y="27769"/>
                  <a:pt x="29644" y="27584"/>
                </a:cubicBezTo>
                <a:close/>
                <a:moveTo>
                  <a:pt x="69261" y="27109"/>
                </a:moveTo>
                <a:cubicBezTo>
                  <a:pt x="69332" y="27293"/>
                  <a:pt x="69402" y="27478"/>
                  <a:pt x="69481" y="27628"/>
                </a:cubicBezTo>
                <a:cubicBezTo>
                  <a:pt x="69517" y="27769"/>
                  <a:pt x="69587" y="27919"/>
                  <a:pt x="69622" y="28024"/>
                </a:cubicBezTo>
                <a:cubicBezTo>
                  <a:pt x="68672" y="28103"/>
                  <a:pt x="67685" y="28209"/>
                  <a:pt x="66761" y="28324"/>
                </a:cubicBezTo>
                <a:cubicBezTo>
                  <a:pt x="66620" y="28024"/>
                  <a:pt x="66471" y="27734"/>
                  <a:pt x="66365" y="27443"/>
                </a:cubicBezTo>
                <a:cubicBezTo>
                  <a:pt x="67316" y="27329"/>
                  <a:pt x="68302" y="27223"/>
                  <a:pt x="69261" y="27109"/>
                </a:cubicBezTo>
                <a:close/>
                <a:moveTo>
                  <a:pt x="78250" y="27003"/>
                </a:moveTo>
                <a:cubicBezTo>
                  <a:pt x="79201" y="27109"/>
                  <a:pt x="80187" y="27223"/>
                  <a:pt x="81182" y="27408"/>
                </a:cubicBezTo>
                <a:cubicBezTo>
                  <a:pt x="81288" y="27584"/>
                  <a:pt x="81437" y="27804"/>
                  <a:pt x="81587" y="28024"/>
                </a:cubicBezTo>
                <a:cubicBezTo>
                  <a:pt x="81622" y="28103"/>
                  <a:pt x="81693" y="28209"/>
                  <a:pt x="81772" y="28324"/>
                </a:cubicBezTo>
                <a:cubicBezTo>
                  <a:pt x="80777" y="28174"/>
                  <a:pt x="79791" y="28024"/>
                  <a:pt x="78761" y="27954"/>
                </a:cubicBezTo>
                <a:cubicBezTo>
                  <a:pt x="78646" y="27769"/>
                  <a:pt x="78541" y="27584"/>
                  <a:pt x="78426" y="27408"/>
                </a:cubicBezTo>
                <a:cubicBezTo>
                  <a:pt x="78356" y="27258"/>
                  <a:pt x="78285" y="27144"/>
                  <a:pt x="78250" y="27003"/>
                </a:cubicBezTo>
                <a:close/>
                <a:moveTo>
                  <a:pt x="10125" y="27038"/>
                </a:moveTo>
                <a:cubicBezTo>
                  <a:pt x="11006" y="27329"/>
                  <a:pt x="11886" y="27628"/>
                  <a:pt x="12802" y="27883"/>
                </a:cubicBezTo>
                <a:cubicBezTo>
                  <a:pt x="12546" y="28024"/>
                  <a:pt x="12291" y="28209"/>
                  <a:pt x="12000" y="28359"/>
                </a:cubicBezTo>
                <a:cubicBezTo>
                  <a:pt x="11041" y="28139"/>
                  <a:pt x="10125" y="27848"/>
                  <a:pt x="9245" y="27549"/>
                </a:cubicBezTo>
                <a:cubicBezTo>
                  <a:pt x="9535" y="27408"/>
                  <a:pt x="9835" y="27223"/>
                  <a:pt x="10125" y="27038"/>
                </a:cubicBezTo>
                <a:close/>
                <a:moveTo>
                  <a:pt x="57297" y="27144"/>
                </a:moveTo>
                <a:cubicBezTo>
                  <a:pt x="57341" y="27364"/>
                  <a:pt x="57376" y="27628"/>
                  <a:pt x="57446" y="27883"/>
                </a:cubicBezTo>
                <a:cubicBezTo>
                  <a:pt x="56531" y="28024"/>
                  <a:pt x="55580" y="28209"/>
                  <a:pt x="54620" y="28394"/>
                </a:cubicBezTo>
                <a:cubicBezTo>
                  <a:pt x="54585" y="28139"/>
                  <a:pt x="54585" y="27919"/>
                  <a:pt x="54550" y="27698"/>
                </a:cubicBezTo>
                <a:cubicBezTo>
                  <a:pt x="55466" y="27514"/>
                  <a:pt x="56381" y="27329"/>
                  <a:pt x="57297" y="27144"/>
                </a:cubicBezTo>
                <a:close/>
                <a:moveTo>
                  <a:pt x="17353" y="27258"/>
                </a:moveTo>
                <a:cubicBezTo>
                  <a:pt x="18269" y="27443"/>
                  <a:pt x="19220" y="27628"/>
                  <a:pt x="20215" y="27769"/>
                </a:cubicBezTo>
                <a:cubicBezTo>
                  <a:pt x="19994" y="27989"/>
                  <a:pt x="19774" y="28209"/>
                  <a:pt x="19519" y="28429"/>
                </a:cubicBezTo>
                <a:cubicBezTo>
                  <a:pt x="18524" y="28324"/>
                  <a:pt x="17538" y="28139"/>
                  <a:pt x="16623" y="27954"/>
                </a:cubicBezTo>
                <a:cubicBezTo>
                  <a:pt x="16878" y="27734"/>
                  <a:pt x="17098" y="27514"/>
                  <a:pt x="17353" y="27258"/>
                </a:cubicBezTo>
                <a:close/>
                <a:moveTo>
                  <a:pt x="13647" y="27329"/>
                </a:moveTo>
                <a:cubicBezTo>
                  <a:pt x="14562" y="27584"/>
                  <a:pt x="15478" y="27804"/>
                  <a:pt x="16473" y="27989"/>
                </a:cubicBezTo>
                <a:cubicBezTo>
                  <a:pt x="16288" y="28174"/>
                  <a:pt x="16068" y="28324"/>
                  <a:pt x="15883" y="28508"/>
                </a:cubicBezTo>
                <a:cubicBezTo>
                  <a:pt x="14862" y="28324"/>
                  <a:pt x="13902" y="28103"/>
                  <a:pt x="12951" y="27848"/>
                </a:cubicBezTo>
                <a:cubicBezTo>
                  <a:pt x="13136" y="27734"/>
                  <a:pt x="13277" y="27628"/>
                  <a:pt x="13462" y="27514"/>
                </a:cubicBezTo>
                <a:cubicBezTo>
                  <a:pt x="13541" y="27443"/>
                  <a:pt x="13576" y="27408"/>
                  <a:pt x="13647" y="27329"/>
                </a:cubicBezTo>
                <a:close/>
                <a:moveTo>
                  <a:pt x="5468" y="27109"/>
                </a:moveTo>
                <a:cubicBezTo>
                  <a:pt x="6313" y="27478"/>
                  <a:pt x="7194" y="27804"/>
                  <a:pt x="8074" y="28103"/>
                </a:cubicBezTo>
                <a:cubicBezTo>
                  <a:pt x="7775" y="28244"/>
                  <a:pt x="7449" y="28394"/>
                  <a:pt x="7158" y="28544"/>
                </a:cubicBezTo>
                <a:cubicBezTo>
                  <a:pt x="6199" y="28244"/>
                  <a:pt x="5318" y="27919"/>
                  <a:pt x="4438" y="27584"/>
                </a:cubicBezTo>
                <a:cubicBezTo>
                  <a:pt x="4772" y="27408"/>
                  <a:pt x="5133" y="27258"/>
                  <a:pt x="5468" y="27109"/>
                </a:cubicBezTo>
                <a:close/>
                <a:moveTo>
                  <a:pt x="46406" y="27734"/>
                </a:moveTo>
                <a:cubicBezTo>
                  <a:pt x="46336" y="27883"/>
                  <a:pt x="46292" y="28068"/>
                  <a:pt x="46257" y="28244"/>
                </a:cubicBezTo>
                <a:cubicBezTo>
                  <a:pt x="45306" y="28359"/>
                  <a:pt x="44355" y="28464"/>
                  <a:pt x="43395" y="28544"/>
                </a:cubicBezTo>
                <a:cubicBezTo>
                  <a:pt x="43475" y="28359"/>
                  <a:pt x="43545" y="28174"/>
                  <a:pt x="43615" y="28024"/>
                </a:cubicBezTo>
                <a:cubicBezTo>
                  <a:pt x="44531" y="27919"/>
                  <a:pt x="45491" y="27848"/>
                  <a:pt x="46406" y="27734"/>
                </a:cubicBezTo>
                <a:close/>
                <a:moveTo>
                  <a:pt x="32470" y="27769"/>
                </a:moveTo>
                <a:cubicBezTo>
                  <a:pt x="33016" y="27804"/>
                  <a:pt x="33605" y="27883"/>
                  <a:pt x="34151" y="27954"/>
                </a:cubicBezTo>
                <a:cubicBezTo>
                  <a:pt x="34486" y="27989"/>
                  <a:pt x="34812" y="28024"/>
                  <a:pt x="35111" y="28024"/>
                </a:cubicBezTo>
                <a:cubicBezTo>
                  <a:pt x="35067" y="28174"/>
                  <a:pt x="34996" y="28288"/>
                  <a:pt x="34926" y="28394"/>
                </a:cubicBezTo>
                <a:cubicBezTo>
                  <a:pt x="34847" y="28508"/>
                  <a:pt x="34812" y="28579"/>
                  <a:pt x="34776" y="28649"/>
                </a:cubicBezTo>
                <a:cubicBezTo>
                  <a:pt x="34521" y="28649"/>
                  <a:pt x="34266" y="28614"/>
                  <a:pt x="34010" y="28579"/>
                </a:cubicBezTo>
                <a:cubicBezTo>
                  <a:pt x="33526" y="28544"/>
                  <a:pt x="33051" y="28464"/>
                  <a:pt x="32611" y="28394"/>
                </a:cubicBezTo>
                <a:cubicBezTo>
                  <a:pt x="32470" y="28394"/>
                  <a:pt x="32285" y="28359"/>
                  <a:pt x="32135" y="28324"/>
                </a:cubicBezTo>
                <a:cubicBezTo>
                  <a:pt x="32250" y="28139"/>
                  <a:pt x="32355" y="27954"/>
                  <a:pt x="32470" y="27769"/>
                </a:cubicBezTo>
                <a:close/>
                <a:moveTo>
                  <a:pt x="51653" y="27443"/>
                </a:moveTo>
                <a:lnTo>
                  <a:pt x="51653" y="27514"/>
                </a:lnTo>
                <a:cubicBezTo>
                  <a:pt x="51618" y="27734"/>
                  <a:pt x="51618" y="27954"/>
                  <a:pt x="51618" y="28174"/>
                </a:cubicBezTo>
                <a:cubicBezTo>
                  <a:pt x="50694" y="28359"/>
                  <a:pt x="49743" y="28508"/>
                  <a:pt x="48792" y="28649"/>
                </a:cubicBezTo>
                <a:cubicBezTo>
                  <a:pt x="48827" y="28394"/>
                  <a:pt x="48827" y="28174"/>
                  <a:pt x="48863" y="27919"/>
                </a:cubicBezTo>
                <a:cubicBezTo>
                  <a:pt x="49778" y="27769"/>
                  <a:pt x="50738" y="27628"/>
                  <a:pt x="51653" y="27443"/>
                </a:cubicBezTo>
                <a:close/>
                <a:moveTo>
                  <a:pt x="20285" y="27769"/>
                </a:moveTo>
                <a:cubicBezTo>
                  <a:pt x="20399" y="27804"/>
                  <a:pt x="20505" y="27804"/>
                  <a:pt x="20620" y="27848"/>
                </a:cubicBezTo>
                <a:cubicBezTo>
                  <a:pt x="21465" y="27954"/>
                  <a:pt x="22301" y="28068"/>
                  <a:pt x="23146" y="28139"/>
                </a:cubicBezTo>
                <a:cubicBezTo>
                  <a:pt x="23111" y="28174"/>
                  <a:pt x="23041" y="28244"/>
                  <a:pt x="23005" y="28288"/>
                </a:cubicBezTo>
                <a:cubicBezTo>
                  <a:pt x="22856" y="28464"/>
                  <a:pt x="22706" y="28579"/>
                  <a:pt x="22521" y="28729"/>
                </a:cubicBezTo>
                <a:cubicBezTo>
                  <a:pt x="21570" y="28684"/>
                  <a:pt x="20620" y="28579"/>
                  <a:pt x="19660" y="28464"/>
                </a:cubicBezTo>
                <a:lnTo>
                  <a:pt x="19589" y="28464"/>
                </a:lnTo>
                <a:cubicBezTo>
                  <a:pt x="19810" y="28244"/>
                  <a:pt x="20065" y="28024"/>
                  <a:pt x="20285" y="27769"/>
                </a:cubicBezTo>
                <a:close/>
                <a:moveTo>
                  <a:pt x="43545" y="28024"/>
                </a:moveTo>
                <a:lnTo>
                  <a:pt x="43545" y="28024"/>
                </a:lnTo>
                <a:cubicBezTo>
                  <a:pt x="43475" y="28209"/>
                  <a:pt x="43395" y="28394"/>
                  <a:pt x="43325" y="28579"/>
                </a:cubicBezTo>
                <a:cubicBezTo>
                  <a:pt x="42445" y="28649"/>
                  <a:pt x="41599" y="28684"/>
                  <a:pt x="40719" y="28729"/>
                </a:cubicBezTo>
                <a:cubicBezTo>
                  <a:pt x="40789" y="28544"/>
                  <a:pt x="40869" y="28359"/>
                  <a:pt x="40974" y="28174"/>
                </a:cubicBezTo>
                <a:cubicBezTo>
                  <a:pt x="41819" y="28139"/>
                  <a:pt x="42665" y="28103"/>
                  <a:pt x="43545" y="28024"/>
                </a:cubicBezTo>
                <a:close/>
                <a:moveTo>
                  <a:pt x="60158" y="27443"/>
                </a:moveTo>
                <a:cubicBezTo>
                  <a:pt x="60237" y="27734"/>
                  <a:pt x="60308" y="27989"/>
                  <a:pt x="60378" y="28288"/>
                </a:cubicBezTo>
                <a:cubicBezTo>
                  <a:pt x="60017" y="28359"/>
                  <a:pt x="59647" y="28394"/>
                  <a:pt x="59278" y="28464"/>
                </a:cubicBezTo>
                <a:cubicBezTo>
                  <a:pt x="58767" y="28579"/>
                  <a:pt x="58221" y="28649"/>
                  <a:pt x="57702" y="28729"/>
                </a:cubicBezTo>
                <a:cubicBezTo>
                  <a:pt x="57631" y="28464"/>
                  <a:pt x="57561" y="28209"/>
                  <a:pt x="57517" y="27919"/>
                </a:cubicBezTo>
                <a:cubicBezTo>
                  <a:pt x="57957" y="27848"/>
                  <a:pt x="58441" y="27734"/>
                  <a:pt x="58882" y="27663"/>
                </a:cubicBezTo>
                <a:cubicBezTo>
                  <a:pt x="59322" y="27584"/>
                  <a:pt x="59718" y="27514"/>
                  <a:pt x="60158" y="27443"/>
                </a:cubicBezTo>
                <a:close/>
                <a:moveTo>
                  <a:pt x="66286" y="27443"/>
                </a:moveTo>
                <a:cubicBezTo>
                  <a:pt x="66435" y="27734"/>
                  <a:pt x="66541" y="28024"/>
                  <a:pt x="66691" y="28324"/>
                </a:cubicBezTo>
                <a:cubicBezTo>
                  <a:pt x="65661" y="28464"/>
                  <a:pt x="64639" y="28579"/>
                  <a:pt x="63644" y="28729"/>
                </a:cubicBezTo>
                <a:cubicBezTo>
                  <a:pt x="63539" y="28429"/>
                  <a:pt x="63424" y="28139"/>
                  <a:pt x="63319" y="27883"/>
                </a:cubicBezTo>
                <a:cubicBezTo>
                  <a:pt x="64340" y="27698"/>
                  <a:pt x="65300" y="27584"/>
                  <a:pt x="66286" y="27443"/>
                </a:cubicBezTo>
                <a:close/>
                <a:moveTo>
                  <a:pt x="35181" y="28024"/>
                </a:moveTo>
                <a:cubicBezTo>
                  <a:pt x="36132" y="28139"/>
                  <a:pt x="37092" y="28174"/>
                  <a:pt x="38043" y="28209"/>
                </a:cubicBezTo>
                <a:cubicBezTo>
                  <a:pt x="37972" y="28394"/>
                  <a:pt x="37858" y="28579"/>
                  <a:pt x="37787" y="28799"/>
                </a:cubicBezTo>
                <a:cubicBezTo>
                  <a:pt x="36792" y="28799"/>
                  <a:pt x="35806" y="28729"/>
                  <a:pt x="34812" y="28649"/>
                </a:cubicBezTo>
                <a:cubicBezTo>
                  <a:pt x="34891" y="28579"/>
                  <a:pt x="34926" y="28508"/>
                  <a:pt x="34961" y="28429"/>
                </a:cubicBezTo>
                <a:cubicBezTo>
                  <a:pt x="35032" y="28324"/>
                  <a:pt x="35111" y="28174"/>
                  <a:pt x="35181" y="28024"/>
                </a:cubicBezTo>
                <a:close/>
                <a:moveTo>
                  <a:pt x="40904" y="28174"/>
                </a:moveTo>
                <a:cubicBezTo>
                  <a:pt x="40833" y="28359"/>
                  <a:pt x="40754" y="28544"/>
                  <a:pt x="40684" y="28729"/>
                </a:cubicBezTo>
                <a:cubicBezTo>
                  <a:pt x="39733" y="28799"/>
                  <a:pt x="38773" y="28799"/>
                  <a:pt x="37822" y="28799"/>
                </a:cubicBezTo>
                <a:cubicBezTo>
                  <a:pt x="37928" y="28579"/>
                  <a:pt x="38007" y="28394"/>
                  <a:pt x="38113" y="28209"/>
                </a:cubicBezTo>
                <a:cubicBezTo>
                  <a:pt x="39029" y="28209"/>
                  <a:pt x="39953" y="28209"/>
                  <a:pt x="40904" y="28174"/>
                </a:cubicBezTo>
                <a:close/>
                <a:moveTo>
                  <a:pt x="83418" y="27038"/>
                </a:moveTo>
                <a:lnTo>
                  <a:pt x="83418" y="27038"/>
                </a:lnTo>
                <a:cubicBezTo>
                  <a:pt x="84334" y="27293"/>
                  <a:pt x="85214" y="27584"/>
                  <a:pt x="86130" y="27919"/>
                </a:cubicBezTo>
                <a:cubicBezTo>
                  <a:pt x="86350" y="28209"/>
                  <a:pt x="86614" y="28508"/>
                  <a:pt x="86834" y="28799"/>
                </a:cubicBezTo>
                <a:cubicBezTo>
                  <a:pt x="85954" y="28508"/>
                  <a:pt x="85029" y="28209"/>
                  <a:pt x="84114" y="27954"/>
                </a:cubicBezTo>
                <a:cubicBezTo>
                  <a:pt x="83894" y="27663"/>
                  <a:pt x="83673" y="27329"/>
                  <a:pt x="83418" y="27038"/>
                </a:cubicBezTo>
                <a:close/>
                <a:moveTo>
                  <a:pt x="23226" y="28139"/>
                </a:moveTo>
                <a:cubicBezTo>
                  <a:pt x="24212" y="28209"/>
                  <a:pt x="25162" y="28288"/>
                  <a:pt x="26087" y="28324"/>
                </a:cubicBezTo>
                <a:cubicBezTo>
                  <a:pt x="25937" y="28508"/>
                  <a:pt x="25787" y="28684"/>
                  <a:pt x="25647" y="28869"/>
                </a:cubicBezTo>
                <a:cubicBezTo>
                  <a:pt x="24652" y="28834"/>
                  <a:pt x="23622" y="28799"/>
                  <a:pt x="22636" y="28729"/>
                </a:cubicBezTo>
                <a:cubicBezTo>
                  <a:pt x="22741" y="28614"/>
                  <a:pt x="22891" y="28464"/>
                  <a:pt x="23041" y="28359"/>
                </a:cubicBezTo>
                <a:cubicBezTo>
                  <a:pt x="23111" y="28288"/>
                  <a:pt x="23181" y="28209"/>
                  <a:pt x="23226" y="28139"/>
                </a:cubicBezTo>
                <a:close/>
                <a:moveTo>
                  <a:pt x="54480" y="27698"/>
                </a:moveTo>
                <a:cubicBezTo>
                  <a:pt x="54515" y="27919"/>
                  <a:pt x="54550" y="28174"/>
                  <a:pt x="54585" y="28394"/>
                </a:cubicBezTo>
                <a:cubicBezTo>
                  <a:pt x="53634" y="28579"/>
                  <a:pt x="52640" y="28729"/>
                  <a:pt x="51653" y="28869"/>
                </a:cubicBezTo>
                <a:lnTo>
                  <a:pt x="51653" y="28244"/>
                </a:lnTo>
                <a:cubicBezTo>
                  <a:pt x="52604" y="28068"/>
                  <a:pt x="53555" y="27883"/>
                  <a:pt x="54480" y="27698"/>
                </a:cubicBezTo>
                <a:close/>
                <a:moveTo>
                  <a:pt x="74795" y="27869"/>
                </a:moveTo>
                <a:cubicBezTo>
                  <a:pt x="75080" y="27869"/>
                  <a:pt x="75363" y="27873"/>
                  <a:pt x="75644" y="27883"/>
                </a:cubicBezTo>
                <a:cubicBezTo>
                  <a:pt x="75829" y="28209"/>
                  <a:pt x="76005" y="28508"/>
                  <a:pt x="76155" y="28834"/>
                </a:cubicBezTo>
                <a:lnTo>
                  <a:pt x="74359" y="28834"/>
                </a:lnTo>
                <a:cubicBezTo>
                  <a:pt x="73954" y="28834"/>
                  <a:pt x="73549" y="28834"/>
                  <a:pt x="73188" y="28869"/>
                </a:cubicBezTo>
                <a:cubicBezTo>
                  <a:pt x="73003" y="28544"/>
                  <a:pt x="72853" y="28244"/>
                  <a:pt x="72704" y="27919"/>
                </a:cubicBezTo>
                <a:cubicBezTo>
                  <a:pt x="73407" y="27894"/>
                  <a:pt x="74106" y="27869"/>
                  <a:pt x="74795" y="27869"/>
                </a:cubicBezTo>
                <a:close/>
                <a:moveTo>
                  <a:pt x="9174" y="27584"/>
                </a:moveTo>
                <a:cubicBezTo>
                  <a:pt x="10055" y="27883"/>
                  <a:pt x="10970" y="28174"/>
                  <a:pt x="11921" y="28429"/>
                </a:cubicBezTo>
                <a:cubicBezTo>
                  <a:pt x="11631" y="28579"/>
                  <a:pt x="11340" y="28764"/>
                  <a:pt x="11041" y="28905"/>
                </a:cubicBezTo>
                <a:cubicBezTo>
                  <a:pt x="10090" y="28649"/>
                  <a:pt x="9139" y="28394"/>
                  <a:pt x="8215" y="28103"/>
                </a:cubicBezTo>
                <a:cubicBezTo>
                  <a:pt x="8549" y="27919"/>
                  <a:pt x="8840" y="27769"/>
                  <a:pt x="9174" y="27584"/>
                </a:cubicBezTo>
                <a:close/>
                <a:moveTo>
                  <a:pt x="81252" y="27408"/>
                </a:moveTo>
                <a:lnTo>
                  <a:pt x="81252" y="27408"/>
                </a:lnTo>
                <a:cubicBezTo>
                  <a:pt x="82212" y="27549"/>
                  <a:pt x="83128" y="27769"/>
                  <a:pt x="84078" y="28024"/>
                </a:cubicBezTo>
                <a:cubicBezTo>
                  <a:pt x="84299" y="28324"/>
                  <a:pt x="84519" y="28614"/>
                  <a:pt x="84739" y="28905"/>
                </a:cubicBezTo>
                <a:cubicBezTo>
                  <a:pt x="83788" y="28684"/>
                  <a:pt x="82828" y="28508"/>
                  <a:pt x="81842" y="28324"/>
                </a:cubicBezTo>
                <a:cubicBezTo>
                  <a:pt x="81772" y="28209"/>
                  <a:pt x="81693" y="28103"/>
                  <a:pt x="81622" y="27989"/>
                </a:cubicBezTo>
                <a:cubicBezTo>
                  <a:pt x="81508" y="27804"/>
                  <a:pt x="81367" y="27584"/>
                  <a:pt x="81252" y="27408"/>
                </a:cubicBezTo>
                <a:close/>
                <a:moveTo>
                  <a:pt x="29019" y="28288"/>
                </a:moveTo>
                <a:cubicBezTo>
                  <a:pt x="28869" y="28508"/>
                  <a:pt x="28684" y="28729"/>
                  <a:pt x="28508" y="28949"/>
                </a:cubicBezTo>
                <a:cubicBezTo>
                  <a:pt x="27883" y="28905"/>
                  <a:pt x="27293" y="28905"/>
                  <a:pt x="26668" y="28869"/>
                </a:cubicBezTo>
                <a:lnTo>
                  <a:pt x="25717" y="28869"/>
                </a:lnTo>
                <a:cubicBezTo>
                  <a:pt x="25867" y="28684"/>
                  <a:pt x="26008" y="28508"/>
                  <a:pt x="26157" y="28324"/>
                </a:cubicBezTo>
                <a:lnTo>
                  <a:pt x="27363" y="28324"/>
                </a:lnTo>
                <a:cubicBezTo>
                  <a:pt x="27883" y="28324"/>
                  <a:pt x="28393" y="28324"/>
                  <a:pt x="28904" y="28288"/>
                </a:cubicBezTo>
                <a:close/>
                <a:moveTo>
                  <a:pt x="4367" y="27584"/>
                </a:moveTo>
                <a:cubicBezTo>
                  <a:pt x="5248" y="27954"/>
                  <a:pt x="6128" y="28288"/>
                  <a:pt x="7079" y="28579"/>
                </a:cubicBezTo>
                <a:cubicBezTo>
                  <a:pt x="6938" y="28649"/>
                  <a:pt x="6824" y="28729"/>
                  <a:pt x="6674" y="28764"/>
                </a:cubicBezTo>
                <a:cubicBezTo>
                  <a:pt x="6533" y="28834"/>
                  <a:pt x="6419" y="28905"/>
                  <a:pt x="6313" y="28984"/>
                </a:cubicBezTo>
                <a:cubicBezTo>
                  <a:pt x="5318" y="28684"/>
                  <a:pt x="4403" y="28359"/>
                  <a:pt x="3487" y="27989"/>
                </a:cubicBezTo>
                <a:cubicBezTo>
                  <a:pt x="3637" y="27919"/>
                  <a:pt x="3778" y="27848"/>
                  <a:pt x="3927" y="27804"/>
                </a:cubicBezTo>
                <a:cubicBezTo>
                  <a:pt x="4077" y="27734"/>
                  <a:pt x="4218" y="27663"/>
                  <a:pt x="4367" y="27584"/>
                </a:cubicBezTo>
                <a:close/>
                <a:moveTo>
                  <a:pt x="16543" y="28024"/>
                </a:moveTo>
                <a:cubicBezTo>
                  <a:pt x="17503" y="28209"/>
                  <a:pt x="18454" y="28359"/>
                  <a:pt x="19484" y="28508"/>
                </a:cubicBezTo>
                <a:cubicBezTo>
                  <a:pt x="19299" y="28649"/>
                  <a:pt x="19114" y="28834"/>
                  <a:pt x="18929" y="28984"/>
                </a:cubicBezTo>
                <a:cubicBezTo>
                  <a:pt x="17864" y="28869"/>
                  <a:pt x="16913" y="28684"/>
                  <a:pt x="15962" y="28508"/>
                </a:cubicBezTo>
                <a:cubicBezTo>
                  <a:pt x="16138" y="28359"/>
                  <a:pt x="16358" y="28174"/>
                  <a:pt x="16543" y="28024"/>
                </a:cubicBezTo>
                <a:close/>
                <a:moveTo>
                  <a:pt x="75715" y="27883"/>
                </a:moveTo>
                <a:cubicBezTo>
                  <a:pt x="76745" y="27883"/>
                  <a:pt x="77731" y="27954"/>
                  <a:pt x="78726" y="28024"/>
                </a:cubicBezTo>
                <a:cubicBezTo>
                  <a:pt x="78911" y="28359"/>
                  <a:pt x="79087" y="28649"/>
                  <a:pt x="79307" y="28984"/>
                </a:cubicBezTo>
                <a:cubicBezTo>
                  <a:pt x="78285" y="28905"/>
                  <a:pt x="77291" y="28869"/>
                  <a:pt x="76225" y="28834"/>
                </a:cubicBezTo>
                <a:cubicBezTo>
                  <a:pt x="76084" y="28508"/>
                  <a:pt x="75900" y="28209"/>
                  <a:pt x="75715" y="27883"/>
                </a:cubicBezTo>
                <a:close/>
                <a:moveTo>
                  <a:pt x="48827" y="27919"/>
                </a:moveTo>
                <a:cubicBezTo>
                  <a:pt x="48792" y="28174"/>
                  <a:pt x="48757" y="28394"/>
                  <a:pt x="48757" y="28649"/>
                </a:cubicBezTo>
                <a:cubicBezTo>
                  <a:pt x="47877" y="28799"/>
                  <a:pt x="47031" y="28905"/>
                  <a:pt x="46151" y="29019"/>
                </a:cubicBezTo>
                <a:cubicBezTo>
                  <a:pt x="46186" y="28764"/>
                  <a:pt x="46221" y="28544"/>
                  <a:pt x="46292" y="28288"/>
                </a:cubicBezTo>
                <a:cubicBezTo>
                  <a:pt x="47137" y="28174"/>
                  <a:pt x="47982" y="28068"/>
                  <a:pt x="48827" y="27919"/>
                </a:cubicBezTo>
                <a:close/>
                <a:moveTo>
                  <a:pt x="72633" y="27919"/>
                </a:moveTo>
                <a:cubicBezTo>
                  <a:pt x="72783" y="28244"/>
                  <a:pt x="72968" y="28544"/>
                  <a:pt x="73109" y="28869"/>
                </a:cubicBezTo>
                <a:cubicBezTo>
                  <a:pt x="72123" y="28905"/>
                  <a:pt x="71128" y="28949"/>
                  <a:pt x="70107" y="29019"/>
                </a:cubicBezTo>
                <a:cubicBezTo>
                  <a:pt x="69992" y="28729"/>
                  <a:pt x="69842" y="28394"/>
                  <a:pt x="69702" y="28103"/>
                </a:cubicBezTo>
                <a:cubicBezTo>
                  <a:pt x="70688" y="28024"/>
                  <a:pt x="71682" y="27954"/>
                  <a:pt x="72633" y="27919"/>
                </a:cubicBezTo>
                <a:close/>
                <a:moveTo>
                  <a:pt x="12881" y="27883"/>
                </a:moveTo>
                <a:cubicBezTo>
                  <a:pt x="13832" y="28139"/>
                  <a:pt x="14783" y="28359"/>
                  <a:pt x="15813" y="28544"/>
                </a:cubicBezTo>
                <a:cubicBezTo>
                  <a:pt x="15592" y="28729"/>
                  <a:pt x="15337" y="28905"/>
                  <a:pt x="15117" y="29089"/>
                </a:cubicBezTo>
                <a:cubicBezTo>
                  <a:pt x="14052" y="28869"/>
                  <a:pt x="13057" y="28649"/>
                  <a:pt x="12071" y="28394"/>
                </a:cubicBezTo>
                <a:cubicBezTo>
                  <a:pt x="12361" y="28244"/>
                  <a:pt x="12617" y="28068"/>
                  <a:pt x="12881" y="27883"/>
                </a:cubicBezTo>
                <a:close/>
                <a:moveTo>
                  <a:pt x="30445" y="28244"/>
                </a:moveTo>
                <a:cubicBezTo>
                  <a:pt x="30999" y="28244"/>
                  <a:pt x="31510" y="28288"/>
                  <a:pt x="32029" y="28359"/>
                </a:cubicBezTo>
                <a:cubicBezTo>
                  <a:pt x="31880" y="28614"/>
                  <a:pt x="31730" y="28834"/>
                  <a:pt x="31545" y="29089"/>
                </a:cubicBezTo>
                <a:cubicBezTo>
                  <a:pt x="30559" y="29019"/>
                  <a:pt x="29564" y="28984"/>
                  <a:pt x="28578" y="28949"/>
                </a:cubicBezTo>
                <a:cubicBezTo>
                  <a:pt x="28763" y="28729"/>
                  <a:pt x="28904" y="28508"/>
                  <a:pt x="29089" y="28288"/>
                </a:cubicBezTo>
                <a:cubicBezTo>
                  <a:pt x="29564" y="28244"/>
                  <a:pt x="30005" y="28244"/>
                  <a:pt x="30445" y="28244"/>
                </a:cubicBezTo>
                <a:close/>
                <a:moveTo>
                  <a:pt x="63284" y="27883"/>
                </a:moveTo>
                <a:cubicBezTo>
                  <a:pt x="63389" y="28174"/>
                  <a:pt x="63504" y="28464"/>
                  <a:pt x="63574" y="28729"/>
                </a:cubicBezTo>
                <a:cubicBezTo>
                  <a:pt x="62579" y="28869"/>
                  <a:pt x="61628" y="29019"/>
                  <a:pt x="60678" y="29169"/>
                </a:cubicBezTo>
                <a:cubicBezTo>
                  <a:pt x="60598" y="28905"/>
                  <a:pt x="60528" y="28614"/>
                  <a:pt x="60457" y="28324"/>
                </a:cubicBezTo>
                <a:cubicBezTo>
                  <a:pt x="61408" y="28174"/>
                  <a:pt x="62324" y="28024"/>
                  <a:pt x="63284" y="27883"/>
                </a:cubicBezTo>
                <a:close/>
                <a:moveTo>
                  <a:pt x="57446" y="27919"/>
                </a:moveTo>
                <a:cubicBezTo>
                  <a:pt x="57517" y="28209"/>
                  <a:pt x="57561" y="28464"/>
                  <a:pt x="57631" y="28764"/>
                </a:cubicBezTo>
                <a:cubicBezTo>
                  <a:pt x="56716" y="28905"/>
                  <a:pt x="55756" y="29054"/>
                  <a:pt x="54805" y="29239"/>
                </a:cubicBezTo>
                <a:cubicBezTo>
                  <a:pt x="54735" y="28984"/>
                  <a:pt x="54700" y="28684"/>
                  <a:pt x="54656" y="28429"/>
                </a:cubicBezTo>
                <a:cubicBezTo>
                  <a:pt x="55615" y="28288"/>
                  <a:pt x="56531" y="28103"/>
                  <a:pt x="57446" y="27919"/>
                </a:cubicBezTo>
                <a:close/>
                <a:moveTo>
                  <a:pt x="19554" y="28508"/>
                </a:moveTo>
                <a:cubicBezTo>
                  <a:pt x="19589" y="28508"/>
                  <a:pt x="19625" y="28508"/>
                  <a:pt x="19660" y="28544"/>
                </a:cubicBezTo>
                <a:cubicBezTo>
                  <a:pt x="20620" y="28649"/>
                  <a:pt x="21535" y="28729"/>
                  <a:pt x="22486" y="28799"/>
                </a:cubicBezTo>
                <a:cubicBezTo>
                  <a:pt x="22266" y="28984"/>
                  <a:pt x="22081" y="29169"/>
                  <a:pt x="21861" y="29310"/>
                </a:cubicBezTo>
                <a:cubicBezTo>
                  <a:pt x="20910" y="29239"/>
                  <a:pt x="19959" y="29125"/>
                  <a:pt x="19000" y="29019"/>
                </a:cubicBezTo>
                <a:cubicBezTo>
                  <a:pt x="19184" y="28834"/>
                  <a:pt x="19369" y="28684"/>
                  <a:pt x="19554" y="28508"/>
                </a:cubicBezTo>
                <a:close/>
                <a:moveTo>
                  <a:pt x="51618" y="28244"/>
                </a:moveTo>
                <a:cubicBezTo>
                  <a:pt x="51618" y="28464"/>
                  <a:pt x="51618" y="28684"/>
                  <a:pt x="51574" y="28905"/>
                </a:cubicBezTo>
                <a:cubicBezTo>
                  <a:pt x="50659" y="29054"/>
                  <a:pt x="49743" y="29169"/>
                  <a:pt x="48792" y="29310"/>
                </a:cubicBezTo>
                <a:lnTo>
                  <a:pt x="48792" y="28729"/>
                </a:lnTo>
                <a:cubicBezTo>
                  <a:pt x="49743" y="28579"/>
                  <a:pt x="50694" y="28394"/>
                  <a:pt x="51618" y="28244"/>
                </a:cubicBezTo>
                <a:close/>
                <a:moveTo>
                  <a:pt x="69666" y="28103"/>
                </a:moveTo>
                <a:cubicBezTo>
                  <a:pt x="69772" y="28429"/>
                  <a:pt x="69922" y="28729"/>
                  <a:pt x="70063" y="29054"/>
                </a:cubicBezTo>
                <a:cubicBezTo>
                  <a:pt x="69077" y="29125"/>
                  <a:pt x="68126" y="29204"/>
                  <a:pt x="67166" y="29310"/>
                </a:cubicBezTo>
                <a:cubicBezTo>
                  <a:pt x="67060" y="29019"/>
                  <a:pt x="66911" y="28684"/>
                  <a:pt x="66761" y="28394"/>
                </a:cubicBezTo>
                <a:cubicBezTo>
                  <a:pt x="67721" y="28288"/>
                  <a:pt x="68707" y="28174"/>
                  <a:pt x="69666" y="28103"/>
                </a:cubicBezTo>
                <a:close/>
                <a:moveTo>
                  <a:pt x="32100" y="28394"/>
                </a:moveTo>
                <a:cubicBezTo>
                  <a:pt x="32250" y="28394"/>
                  <a:pt x="32426" y="28429"/>
                  <a:pt x="32611" y="28464"/>
                </a:cubicBezTo>
                <a:cubicBezTo>
                  <a:pt x="33051" y="28544"/>
                  <a:pt x="33491" y="28614"/>
                  <a:pt x="33966" y="28649"/>
                </a:cubicBezTo>
                <a:cubicBezTo>
                  <a:pt x="34230" y="28684"/>
                  <a:pt x="34486" y="28684"/>
                  <a:pt x="34741" y="28729"/>
                </a:cubicBezTo>
                <a:cubicBezTo>
                  <a:pt x="34591" y="28949"/>
                  <a:pt x="34486" y="29169"/>
                  <a:pt x="34336" y="29345"/>
                </a:cubicBezTo>
                <a:cubicBezTo>
                  <a:pt x="33966" y="29345"/>
                  <a:pt x="33605" y="29310"/>
                  <a:pt x="33271" y="29239"/>
                </a:cubicBezTo>
                <a:cubicBezTo>
                  <a:pt x="32725" y="29204"/>
                  <a:pt x="32170" y="29125"/>
                  <a:pt x="31624" y="29089"/>
                </a:cubicBezTo>
                <a:cubicBezTo>
                  <a:pt x="31765" y="28869"/>
                  <a:pt x="31950" y="28614"/>
                  <a:pt x="32100" y="28394"/>
                </a:cubicBezTo>
                <a:close/>
                <a:moveTo>
                  <a:pt x="46221" y="28288"/>
                </a:moveTo>
                <a:lnTo>
                  <a:pt x="46221" y="28288"/>
                </a:lnTo>
                <a:cubicBezTo>
                  <a:pt x="46186" y="28544"/>
                  <a:pt x="46116" y="28799"/>
                  <a:pt x="46072" y="29019"/>
                </a:cubicBezTo>
                <a:cubicBezTo>
                  <a:pt x="45086" y="29169"/>
                  <a:pt x="44091" y="29239"/>
                  <a:pt x="43105" y="29345"/>
                </a:cubicBezTo>
                <a:cubicBezTo>
                  <a:pt x="43175" y="29089"/>
                  <a:pt x="43290" y="28869"/>
                  <a:pt x="43360" y="28614"/>
                </a:cubicBezTo>
                <a:cubicBezTo>
                  <a:pt x="44311" y="28544"/>
                  <a:pt x="45271" y="28429"/>
                  <a:pt x="46221" y="28288"/>
                </a:cubicBezTo>
                <a:close/>
                <a:moveTo>
                  <a:pt x="78796" y="28024"/>
                </a:moveTo>
                <a:lnTo>
                  <a:pt x="78796" y="28024"/>
                </a:lnTo>
                <a:cubicBezTo>
                  <a:pt x="79791" y="28103"/>
                  <a:pt x="80812" y="28209"/>
                  <a:pt x="81807" y="28394"/>
                </a:cubicBezTo>
                <a:cubicBezTo>
                  <a:pt x="81992" y="28684"/>
                  <a:pt x="82212" y="29019"/>
                  <a:pt x="82432" y="29345"/>
                </a:cubicBezTo>
                <a:cubicBezTo>
                  <a:pt x="81437" y="29204"/>
                  <a:pt x="80407" y="29054"/>
                  <a:pt x="79351" y="28984"/>
                </a:cubicBezTo>
                <a:cubicBezTo>
                  <a:pt x="79166" y="28684"/>
                  <a:pt x="78981" y="28359"/>
                  <a:pt x="78796" y="28024"/>
                </a:cubicBezTo>
                <a:close/>
                <a:moveTo>
                  <a:pt x="8144" y="28139"/>
                </a:moveTo>
                <a:cubicBezTo>
                  <a:pt x="9060" y="28429"/>
                  <a:pt x="10020" y="28684"/>
                  <a:pt x="10970" y="28949"/>
                </a:cubicBezTo>
                <a:cubicBezTo>
                  <a:pt x="10750" y="29089"/>
                  <a:pt x="10495" y="29204"/>
                  <a:pt x="10240" y="29345"/>
                </a:cubicBezTo>
                <a:cubicBezTo>
                  <a:pt x="10196" y="29389"/>
                  <a:pt x="10160" y="29389"/>
                  <a:pt x="10125" y="29424"/>
                </a:cubicBezTo>
                <a:cubicBezTo>
                  <a:pt x="9139" y="29169"/>
                  <a:pt x="8144" y="28869"/>
                  <a:pt x="7229" y="28579"/>
                </a:cubicBezTo>
                <a:cubicBezTo>
                  <a:pt x="7519" y="28429"/>
                  <a:pt x="7854" y="28288"/>
                  <a:pt x="8144" y="28139"/>
                </a:cubicBezTo>
                <a:close/>
                <a:moveTo>
                  <a:pt x="3417" y="28024"/>
                </a:moveTo>
                <a:cubicBezTo>
                  <a:pt x="4332" y="28394"/>
                  <a:pt x="5248" y="28729"/>
                  <a:pt x="6234" y="29019"/>
                </a:cubicBezTo>
                <a:cubicBezTo>
                  <a:pt x="6014" y="29169"/>
                  <a:pt x="5794" y="29310"/>
                  <a:pt x="5574" y="29459"/>
                </a:cubicBezTo>
                <a:cubicBezTo>
                  <a:pt x="4552" y="29125"/>
                  <a:pt x="3522" y="28799"/>
                  <a:pt x="2536" y="28429"/>
                </a:cubicBezTo>
                <a:cubicBezTo>
                  <a:pt x="2827" y="28288"/>
                  <a:pt x="3117" y="28174"/>
                  <a:pt x="3417" y="28024"/>
                </a:cubicBezTo>
                <a:close/>
                <a:moveTo>
                  <a:pt x="22565" y="28799"/>
                </a:moveTo>
                <a:cubicBezTo>
                  <a:pt x="23586" y="28869"/>
                  <a:pt x="24581" y="28905"/>
                  <a:pt x="25567" y="28905"/>
                </a:cubicBezTo>
                <a:cubicBezTo>
                  <a:pt x="25427" y="29125"/>
                  <a:pt x="25242" y="29310"/>
                  <a:pt x="25057" y="29494"/>
                </a:cubicBezTo>
                <a:cubicBezTo>
                  <a:pt x="24027" y="29459"/>
                  <a:pt x="23005" y="29424"/>
                  <a:pt x="21940" y="29310"/>
                </a:cubicBezTo>
                <a:cubicBezTo>
                  <a:pt x="22160" y="29169"/>
                  <a:pt x="22380" y="28984"/>
                  <a:pt x="22565" y="28799"/>
                </a:cubicBezTo>
                <a:close/>
                <a:moveTo>
                  <a:pt x="43290" y="28614"/>
                </a:moveTo>
                <a:lnTo>
                  <a:pt x="43290" y="28614"/>
                </a:lnTo>
                <a:cubicBezTo>
                  <a:pt x="43210" y="28869"/>
                  <a:pt x="43105" y="29089"/>
                  <a:pt x="43034" y="29345"/>
                </a:cubicBezTo>
                <a:cubicBezTo>
                  <a:pt x="42189" y="29424"/>
                  <a:pt x="41309" y="29459"/>
                  <a:pt x="40428" y="29494"/>
                </a:cubicBezTo>
                <a:cubicBezTo>
                  <a:pt x="40534" y="29274"/>
                  <a:pt x="40613" y="29019"/>
                  <a:pt x="40719" y="28799"/>
                </a:cubicBezTo>
                <a:cubicBezTo>
                  <a:pt x="41564" y="28764"/>
                  <a:pt x="42445" y="28684"/>
                  <a:pt x="43290" y="28614"/>
                </a:cubicBezTo>
                <a:close/>
                <a:moveTo>
                  <a:pt x="25647" y="28905"/>
                </a:moveTo>
                <a:cubicBezTo>
                  <a:pt x="26008" y="28949"/>
                  <a:pt x="26342" y="28949"/>
                  <a:pt x="26668" y="28949"/>
                </a:cubicBezTo>
                <a:cubicBezTo>
                  <a:pt x="27258" y="28949"/>
                  <a:pt x="27848" y="28984"/>
                  <a:pt x="28429" y="28984"/>
                </a:cubicBezTo>
                <a:cubicBezTo>
                  <a:pt x="28288" y="29169"/>
                  <a:pt x="28138" y="29310"/>
                  <a:pt x="27988" y="29494"/>
                </a:cubicBezTo>
                <a:lnTo>
                  <a:pt x="27883" y="29494"/>
                </a:lnTo>
                <a:cubicBezTo>
                  <a:pt x="27363" y="29494"/>
                  <a:pt x="26853" y="29530"/>
                  <a:pt x="26377" y="29530"/>
                </a:cubicBezTo>
                <a:cubicBezTo>
                  <a:pt x="25972" y="29530"/>
                  <a:pt x="25567" y="29530"/>
                  <a:pt x="25127" y="29494"/>
                </a:cubicBezTo>
                <a:cubicBezTo>
                  <a:pt x="25312" y="29310"/>
                  <a:pt x="25497" y="29125"/>
                  <a:pt x="25647" y="28905"/>
                </a:cubicBezTo>
                <a:close/>
                <a:moveTo>
                  <a:pt x="34812" y="28729"/>
                </a:moveTo>
                <a:cubicBezTo>
                  <a:pt x="35771" y="28799"/>
                  <a:pt x="36757" y="28834"/>
                  <a:pt x="37752" y="28834"/>
                </a:cubicBezTo>
                <a:lnTo>
                  <a:pt x="37752" y="28869"/>
                </a:lnTo>
                <a:lnTo>
                  <a:pt x="37417" y="29530"/>
                </a:lnTo>
                <a:cubicBezTo>
                  <a:pt x="36431" y="29530"/>
                  <a:pt x="35401" y="29459"/>
                  <a:pt x="34407" y="29389"/>
                </a:cubicBezTo>
                <a:cubicBezTo>
                  <a:pt x="34556" y="29169"/>
                  <a:pt x="34671" y="28949"/>
                  <a:pt x="34812" y="28729"/>
                </a:cubicBezTo>
                <a:close/>
                <a:moveTo>
                  <a:pt x="40649" y="28799"/>
                </a:moveTo>
                <a:cubicBezTo>
                  <a:pt x="40534" y="29019"/>
                  <a:pt x="40464" y="29274"/>
                  <a:pt x="40349" y="29494"/>
                </a:cubicBezTo>
                <a:cubicBezTo>
                  <a:pt x="39677" y="29519"/>
                  <a:pt x="39005" y="29544"/>
                  <a:pt x="38329" y="29544"/>
                </a:cubicBezTo>
                <a:cubicBezTo>
                  <a:pt x="38049" y="29544"/>
                  <a:pt x="37769" y="29540"/>
                  <a:pt x="37488" y="29530"/>
                </a:cubicBezTo>
                <a:cubicBezTo>
                  <a:pt x="37602" y="29310"/>
                  <a:pt x="37708" y="29089"/>
                  <a:pt x="37787" y="28869"/>
                </a:cubicBezTo>
                <a:cubicBezTo>
                  <a:pt x="37787" y="28869"/>
                  <a:pt x="37822" y="28869"/>
                  <a:pt x="37822" y="28834"/>
                </a:cubicBezTo>
                <a:cubicBezTo>
                  <a:pt x="38091" y="28844"/>
                  <a:pt x="38362" y="28849"/>
                  <a:pt x="38635" y="28849"/>
                </a:cubicBezTo>
                <a:cubicBezTo>
                  <a:pt x="39296" y="28849"/>
                  <a:pt x="39970" y="28824"/>
                  <a:pt x="40649" y="28799"/>
                </a:cubicBezTo>
                <a:close/>
                <a:moveTo>
                  <a:pt x="15883" y="28579"/>
                </a:moveTo>
                <a:cubicBezTo>
                  <a:pt x="16843" y="28764"/>
                  <a:pt x="17829" y="28905"/>
                  <a:pt x="18859" y="29054"/>
                </a:cubicBezTo>
                <a:cubicBezTo>
                  <a:pt x="18639" y="29239"/>
                  <a:pt x="18419" y="29424"/>
                  <a:pt x="18198" y="29609"/>
                </a:cubicBezTo>
                <a:cubicBezTo>
                  <a:pt x="17168" y="29459"/>
                  <a:pt x="16138" y="29274"/>
                  <a:pt x="15188" y="29089"/>
                </a:cubicBezTo>
                <a:cubicBezTo>
                  <a:pt x="15408" y="28905"/>
                  <a:pt x="15663" y="28764"/>
                  <a:pt x="15883" y="28579"/>
                </a:cubicBezTo>
                <a:close/>
                <a:moveTo>
                  <a:pt x="60422" y="28359"/>
                </a:moveTo>
                <a:cubicBezTo>
                  <a:pt x="60493" y="28614"/>
                  <a:pt x="60563" y="28905"/>
                  <a:pt x="60642" y="29204"/>
                </a:cubicBezTo>
                <a:cubicBezTo>
                  <a:pt x="60378" y="29239"/>
                  <a:pt x="60088" y="29274"/>
                  <a:pt x="59832" y="29310"/>
                </a:cubicBezTo>
                <a:cubicBezTo>
                  <a:pt x="59172" y="29424"/>
                  <a:pt x="58547" y="29530"/>
                  <a:pt x="57887" y="29609"/>
                </a:cubicBezTo>
                <a:cubicBezTo>
                  <a:pt x="57851" y="29345"/>
                  <a:pt x="57781" y="29089"/>
                  <a:pt x="57702" y="28834"/>
                </a:cubicBezTo>
                <a:lnTo>
                  <a:pt x="57702" y="28799"/>
                </a:lnTo>
                <a:cubicBezTo>
                  <a:pt x="58256" y="28729"/>
                  <a:pt x="58767" y="28614"/>
                  <a:pt x="59278" y="28544"/>
                </a:cubicBezTo>
                <a:cubicBezTo>
                  <a:pt x="59647" y="28464"/>
                  <a:pt x="60052" y="28394"/>
                  <a:pt x="60422" y="28359"/>
                </a:cubicBezTo>
                <a:close/>
                <a:moveTo>
                  <a:pt x="12000" y="28429"/>
                </a:moveTo>
                <a:cubicBezTo>
                  <a:pt x="12987" y="28684"/>
                  <a:pt x="13981" y="28905"/>
                  <a:pt x="15038" y="29125"/>
                </a:cubicBezTo>
                <a:cubicBezTo>
                  <a:pt x="14783" y="29310"/>
                  <a:pt x="14527" y="29459"/>
                  <a:pt x="14272" y="29644"/>
                </a:cubicBezTo>
                <a:cubicBezTo>
                  <a:pt x="13171" y="29424"/>
                  <a:pt x="12141" y="29204"/>
                  <a:pt x="11120" y="28949"/>
                </a:cubicBezTo>
                <a:cubicBezTo>
                  <a:pt x="11411" y="28764"/>
                  <a:pt x="11701" y="28614"/>
                  <a:pt x="12000" y="28429"/>
                </a:cubicBezTo>
                <a:close/>
                <a:moveTo>
                  <a:pt x="28508" y="28984"/>
                </a:moveTo>
                <a:cubicBezTo>
                  <a:pt x="29529" y="29019"/>
                  <a:pt x="30524" y="29054"/>
                  <a:pt x="31510" y="29125"/>
                </a:cubicBezTo>
                <a:cubicBezTo>
                  <a:pt x="31404" y="29310"/>
                  <a:pt x="31290" y="29459"/>
                  <a:pt x="31184" y="29644"/>
                </a:cubicBezTo>
                <a:cubicBezTo>
                  <a:pt x="30630" y="29530"/>
                  <a:pt x="30084" y="29459"/>
                  <a:pt x="29494" y="29459"/>
                </a:cubicBezTo>
                <a:cubicBezTo>
                  <a:pt x="29019" y="29459"/>
                  <a:pt x="28543" y="29459"/>
                  <a:pt x="28103" y="29494"/>
                </a:cubicBezTo>
                <a:cubicBezTo>
                  <a:pt x="28244" y="29310"/>
                  <a:pt x="28393" y="29169"/>
                  <a:pt x="28508" y="28984"/>
                </a:cubicBezTo>
                <a:close/>
                <a:moveTo>
                  <a:pt x="48757" y="28729"/>
                </a:moveTo>
                <a:lnTo>
                  <a:pt x="48757" y="29310"/>
                </a:lnTo>
                <a:cubicBezTo>
                  <a:pt x="47833" y="29459"/>
                  <a:pt x="46917" y="29565"/>
                  <a:pt x="46001" y="29644"/>
                </a:cubicBezTo>
                <a:cubicBezTo>
                  <a:pt x="46037" y="29459"/>
                  <a:pt x="46072" y="29274"/>
                  <a:pt x="46116" y="29089"/>
                </a:cubicBezTo>
                <a:cubicBezTo>
                  <a:pt x="46996" y="28984"/>
                  <a:pt x="47877" y="28834"/>
                  <a:pt x="48757" y="28729"/>
                </a:cubicBezTo>
                <a:close/>
                <a:moveTo>
                  <a:pt x="66726" y="28394"/>
                </a:moveTo>
                <a:cubicBezTo>
                  <a:pt x="66840" y="28684"/>
                  <a:pt x="66981" y="29019"/>
                  <a:pt x="67096" y="29310"/>
                </a:cubicBezTo>
                <a:cubicBezTo>
                  <a:pt x="66066" y="29424"/>
                  <a:pt x="65000" y="29530"/>
                  <a:pt x="63979" y="29679"/>
                </a:cubicBezTo>
                <a:cubicBezTo>
                  <a:pt x="63865" y="29389"/>
                  <a:pt x="63759" y="29089"/>
                  <a:pt x="63644" y="28799"/>
                </a:cubicBezTo>
                <a:cubicBezTo>
                  <a:pt x="64675" y="28649"/>
                  <a:pt x="65705" y="28508"/>
                  <a:pt x="66726" y="28394"/>
                </a:cubicBezTo>
                <a:close/>
                <a:moveTo>
                  <a:pt x="54585" y="28464"/>
                </a:moveTo>
                <a:cubicBezTo>
                  <a:pt x="54620" y="28729"/>
                  <a:pt x="54700" y="28984"/>
                  <a:pt x="54735" y="29239"/>
                </a:cubicBezTo>
                <a:cubicBezTo>
                  <a:pt x="53740" y="29389"/>
                  <a:pt x="52719" y="29565"/>
                  <a:pt x="51653" y="29715"/>
                </a:cubicBezTo>
                <a:lnTo>
                  <a:pt x="51653" y="28949"/>
                </a:lnTo>
                <a:cubicBezTo>
                  <a:pt x="52640" y="28799"/>
                  <a:pt x="53634" y="28614"/>
                  <a:pt x="54585" y="28464"/>
                </a:cubicBezTo>
                <a:close/>
                <a:moveTo>
                  <a:pt x="76190" y="28869"/>
                </a:moveTo>
                <a:cubicBezTo>
                  <a:pt x="76269" y="29019"/>
                  <a:pt x="76340" y="29125"/>
                  <a:pt x="76410" y="29239"/>
                </a:cubicBezTo>
                <a:cubicBezTo>
                  <a:pt x="76489" y="29424"/>
                  <a:pt x="76595" y="29565"/>
                  <a:pt x="76710" y="29750"/>
                </a:cubicBezTo>
                <a:cubicBezTo>
                  <a:pt x="76195" y="29732"/>
                  <a:pt x="75679" y="29723"/>
                  <a:pt x="75166" y="29723"/>
                </a:cubicBezTo>
                <a:cubicBezTo>
                  <a:pt x="74652" y="29723"/>
                  <a:pt x="74139" y="29732"/>
                  <a:pt x="73628" y="29750"/>
                </a:cubicBezTo>
                <a:cubicBezTo>
                  <a:pt x="73549" y="29565"/>
                  <a:pt x="73443" y="29389"/>
                  <a:pt x="73329" y="29204"/>
                </a:cubicBezTo>
                <a:cubicBezTo>
                  <a:pt x="73294" y="29089"/>
                  <a:pt x="73258" y="29019"/>
                  <a:pt x="73188" y="28905"/>
                </a:cubicBezTo>
                <a:cubicBezTo>
                  <a:pt x="74209" y="28869"/>
                  <a:pt x="75204" y="28869"/>
                  <a:pt x="76190" y="28869"/>
                </a:cubicBezTo>
                <a:close/>
                <a:moveTo>
                  <a:pt x="7158" y="28614"/>
                </a:moveTo>
                <a:cubicBezTo>
                  <a:pt x="8074" y="28905"/>
                  <a:pt x="9060" y="29204"/>
                  <a:pt x="10055" y="29459"/>
                </a:cubicBezTo>
                <a:cubicBezTo>
                  <a:pt x="9835" y="29565"/>
                  <a:pt x="9615" y="29715"/>
                  <a:pt x="9359" y="29829"/>
                </a:cubicBezTo>
                <a:cubicBezTo>
                  <a:pt x="8329" y="29565"/>
                  <a:pt x="7334" y="29310"/>
                  <a:pt x="6384" y="29019"/>
                </a:cubicBezTo>
                <a:cubicBezTo>
                  <a:pt x="6498" y="28949"/>
                  <a:pt x="6604" y="28869"/>
                  <a:pt x="6718" y="28834"/>
                </a:cubicBezTo>
                <a:cubicBezTo>
                  <a:pt x="6859" y="28764"/>
                  <a:pt x="7009" y="28684"/>
                  <a:pt x="7158" y="28614"/>
                </a:cubicBezTo>
                <a:close/>
                <a:moveTo>
                  <a:pt x="73144" y="28905"/>
                </a:moveTo>
                <a:cubicBezTo>
                  <a:pt x="73188" y="29019"/>
                  <a:pt x="73223" y="29125"/>
                  <a:pt x="73294" y="29204"/>
                </a:cubicBezTo>
                <a:cubicBezTo>
                  <a:pt x="73364" y="29389"/>
                  <a:pt x="73478" y="29565"/>
                  <a:pt x="73549" y="29750"/>
                </a:cubicBezTo>
                <a:cubicBezTo>
                  <a:pt x="72563" y="29785"/>
                  <a:pt x="71533" y="29829"/>
                  <a:pt x="70503" y="29864"/>
                </a:cubicBezTo>
                <a:cubicBezTo>
                  <a:pt x="70397" y="29679"/>
                  <a:pt x="70327" y="29494"/>
                  <a:pt x="70247" y="29310"/>
                </a:cubicBezTo>
                <a:cubicBezTo>
                  <a:pt x="70212" y="29239"/>
                  <a:pt x="70177" y="29169"/>
                  <a:pt x="70142" y="29089"/>
                </a:cubicBezTo>
                <a:cubicBezTo>
                  <a:pt x="71163" y="29019"/>
                  <a:pt x="72158" y="28949"/>
                  <a:pt x="73144" y="28905"/>
                </a:cubicBezTo>
                <a:close/>
                <a:moveTo>
                  <a:pt x="19000" y="29054"/>
                </a:moveTo>
                <a:cubicBezTo>
                  <a:pt x="19924" y="29204"/>
                  <a:pt x="20875" y="29310"/>
                  <a:pt x="21790" y="29389"/>
                </a:cubicBezTo>
                <a:cubicBezTo>
                  <a:pt x="21570" y="29565"/>
                  <a:pt x="21350" y="29750"/>
                  <a:pt x="21130" y="29935"/>
                </a:cubicBezTo>
                <a:cubicBezTo>
                  <a:pt x="20215" y="29829"/>
                  <a:pt x="19264" y="29750"/>
                  <a:pt x="18339" y="29609"/>
                </a:cubicBezTo>
                <a:lnTo>
                  <a:pt x="18269" y="29609"/>
                </a:lnTo>
                <a:cubicBezTo>
                  <a:pt x="18489" y="29424"/>
                  <a:pt x="18709" y="29239"/>
                  <a:pt x="18929" y="29054"/>
                </a:cubicBezTo>
                <a:close/>
                <a:moveTo>
                  <a:pt x="46072" y="29089"/>
                </a:moveTo>
                <a:cubicBezTo>
                  <a:pt x="46037" y="29274"/>
                  <a:pt x="46001" y="29459"/>
                  <a:pt x="45966" y="29679"/>
                </a:cubicBezTo>
                <a:cubicBezTo>
                  <a:pt x="44936" y="29785"/>
                  <a:pt x="43915" y="29864"/>
                  <a:pt x="42885" y="29935"/>
                </a:cubicBezTo>
                <a:cubicBezTo>
                  <a:pt x="42955" y="29750"/>
                  <a:pt x="43034" y="29565"/>
                  <a:pt x="43070" y="29389"/>
                </a:cubicBezTo>
                <a:cubicBezTo>
                  <a:pt x="44091" y="29310"/>
                  <a:pt x="45086" y="29204"/>
                  <a:pt x="46072" y="29089"/>
                </a:cubicBezTo>
                <a:close/>
                <a:moveTo>
                  <a:pt x="76269" y="28869"/>
                </a:moveTo>
                <a:lnTo>
                  <a:pt x="76269" y="28869"/>
                </a:lnTo>
                <a:cubicBezTo>
                  <a:pt x="77291" y="28905"/>
                  <a:pt x="78321" y="28949"/>
                  <a:pt x="79307" y="29019"/>
                </a:cubicBezTo>
                <a:cubicBezTo>
                  <a:pt x="79386" y="29169"/>
                  <a:pt x="79456" y="29274"/>
                  <a:pt x="79571" y="29389"/>
                </a:cubicBezTo>
                <a:cubicBezTo>
                  <a:pt x="79676" y="29565"/>
                  <a:pt x="79791" y="29750"/>
                  <a:pt x="79897" y="29935"/>
                </a:cubicBezTo>
                <a:cubicBezTo>
                  <a:pt x="78867" y="29829"/>
                  <a:pt x="77810" y="29785"/>
                  <a:pt x="76780" y="29750"/>
                </a:cubicBezTo>
                <a:cubicBezTo>
                  <a:pt x="76666" y="29565"/>
                  <a:pt x="76560" y="29389"/>
                  <a:pt x="76445" y="29204"/>
                </a:cubicBezTo>
                <a:cubicBezTo>
                  <a:pt x="76375" y="29089"/>
                  <a:pt x="76340" y="28984"/>
                  <a:pt x="76269" y="28869"/>
                </a:cubicBezTo>
                <a:close/>
                <a:moveTo>
                  <a:pt x="81877" y="28394"/>
                </a:moveTo>
                <a:cubicBezTo>
                  <a:pt x="82872" y="28544"/>
                  <a:pt x="83823" y="28764"/>
                  <a:pt x="84809" y="28984"/>
                </a:cubicBezTo>
                <a:cubicBezTo>
                  <a:pt x="85029" y="29310"/>
                  <a:pt x="85249" y="29609"/>
                  <a:pt x="85514" y="29935"/>
                </a:cubicBezTo>
                <a:cubicBezTo>
                  <a:pt x="84519" y="29715"/>
                  <a:pt x="83533" y="29494"/>
                  <a:pt x="82503" y="29345"/>
                </a:cubicBezTo>
                <a:cubicBezTo>
                  <a:pt x="82282" y="29054"/>
                  <a:pt x="82062" y="28729"/>
                  <a:pt x="81877" y="28394"/>
                </a:cubicBezTo>
                <a:close/>
                <a:moveTo>
                  <a:pt x="31589" y="29125"/>
                </a:moveTo>
                <a:cubicBezTo>
                  <a:pt x="32135" y="29204"/>
                  <a:pt x="32690" y="29239"/>
                  <a:pt x="33236" y="29310"/>
                </a:cubicBezTo>
                <a:cubicBezTo>
                  <a:pt x="33605" y="29345"/>
                  <a:pt x="33966" y="29389"/>
                  <a:pt x="34301" y="29424"/>
                </a:cubicBezTo>
                <a:cubicBezTo>
                  <a:pt x="34186" y="29609"/>
                  <a:pt x="34081" y="29785"/>
                  <a:pt x="33931" y="29970"/>
                </a:cubicBezTo>
                <a:cubicBezTo>
                  <a:pt x="33641" y="29970"/>
                  <a:pt x="33385" y="29935"/>
                  <a:pt x="33086" y="29899"/>
                </a:cubicBezTo>
                <a:cubicBezTo>
                  <a:pt x="32575" y="29864"/>
                  <a:pt x="32100" y="29785"/>
                  <a:pt x="31624" y="29715"/>
                </a:cubicBezTo>
                <a:cubicBezTo>
                  <a:pt x="31510" y="29679"/>
                  <a:pt x="31369" y="29679"/>
                  <a:pt x="31255" y="29644"/>
                </a:cubicBezTo>
                <a:cubicBezTo>
                  <a:pt x="31369" y="29459"/>
                  <a:pt x="31475" y="29310"/>
                  <a:pt x="31589" y="29125"/>
                </a:cubicBezTo>
                <a:close/>
                <a:moveTo>
                  <a:pt x="2457" y="28464"/>
                </a:moveTo>
                <a:cubicBezTo>
                  <a:pt x="3452" y="28834"/>
                  <a:pt x="4473" y="29169"/>
                  <a:pt x="5538" y="29494"/>
                </a:cubicBezTo>
                <a:lnTo>
                  <a:pt x="5503" y="29494"/>
                </a:lnTo>
                <a:cubicBezTo>
                  <a:pt x="5213" y="29715"/>
                  <a:pt x="4957" y="29899"/>
                  <a:pt x="4658" y="30084"/>
                </a:cubicBezTo>
                <a:cubicBezTo>
                  <a:pt x="3522" y="29750"/>
                  <a:pt x="2457" y="29389"/>
                  <a:pt x="1392" y="29019"/>
                </a:cubicBezTo>
                <a:cubicBezTo>
                  <a:pt x="1726" y="28834"/>
                  <a:pt x="2096" y="28649"/>
                  <a:pt x="2457" y="28464"/>
                </a:cubicBezTo>
                <a:close/>
                <a:moveTo>
                  <a:pt x="43034" y="29389"/>
                </a:moveTo>
                <a:cubicBezTo>
                  <a:pt x="42955" y="29565"/>
                  <a:pt x="42885" y="29750"/>
                  <a:pt x="42850" y="29935"/>
                </a:cubicBezTo>
                <a:cubicBezTo>
                  <a:pt x="41969" y="30005"/>
                  <a:pt x="41089" y="30084"/>
                  <a:pt x="40208" y="30084"/>
                </a:cubicBezTo>
                <a:cubicBezTo>
                  <a:pt x="40279" y="29935"/>
                  <a:pt x="40314" y="29750"/>
                  <a:pt x="40393" y="29609"/>
                </a:cubicBezTo>
                <a:cubicBezTo>
                  <a:pt x="40393" y="29565"/>
                  <a:pt x="40393" y="29565"/>
                  <a:pt x="40428" y="29565"/>
                </a:cubicBezTo>
                <a:cubicBezTo>
                  <a:pt x="41274" y="29530"/>
                  <a:pt x="42154" y="29459"/>
                  <a:pt x="43034" y="29389"/>
                </a:cubicBezTo>
                <a:close/>
                <a:moveTo>
                  <a:pt x="57667" y="28799"/>
                </a:moveTo>
                <a:lnTo>
                  <a:pt x="57667" y="28869"/>
                </a:lnTo>
                <a:cubicBezTo>
                  <a:pt x="57737" y="29125"/>
                  <a:pt x="57781" y="29389"/>
                  <a:pt x="57851" y="29644"/>
                </a:cubicBezTo>
                <a:cubicBezTo>
                  <a:pt x="56857" y="29785"/>
                  <a:pt x="55906" y="29935"/>
                  <a:pt x="54955" y="30084"/>
                </a:cubicBezTo>
                <a:cubicBezTo>
                  <a:pt x="54920" y="29829"/>
                  <a:pt x="54841" y="29565"/>
                  <a:pt x="54805" y="29310"/>
                </a:cubicBezTo>
                <a:lnTo>
                  <a:pt x="54805" y="29274"/>
                </a:lnTo>
                <a:cubicBezTo>
                  <a:pt x="55756" y="29125"/>
                  <a:pt x="56716" y="28984"/>
                  <a:pt x="57667" y="28799"/>
                </a:cubicBezTo>
                <a:close/>
                <a:moveTo>
                  <a:pt x="63609" y="28799"/>
                </a:moveTo>
                <a:cubicBezTo>
                  <a:pt x="63724" y="29089"/>
                  <a:pt x="63794" y="29389"/>
                  <a:pt x="63900" y="29679"/>
                </a:cubicBezTo>
                <a:cubicBezTo>
                  <a:pt x="62914" y="29829"/>
                  <a:pt x="61919" y="29935"/>
                  <a:pt x="60933" y="30084"/>
                </a:cubicBezTo>
                <a:cubicBezTo>
                  <a:pt x="60862" y="29829"/>
                  <a:pt x="60783" y="29530"/>
                  <a:pt x="60713" y="29239"/>
                </a:cubicBezTo>
                <a:cubicBezTo>
                  <a:pt x="61664" y="29089"/>
                  <a:pt x="62658" y="28949"/>
                  <a:pt x="63609" y="28799"/>
                </a:cubicBezTo>
                <a:close/>
                <a:moveTo>
                  <a:pt x="21905" y="29389"/>
                </a:moveTo>
                <a:cubicBezTo>
                  <a:pt x="22926" y="29459"/>
                  <a:pt x="23991" y="29530"/>
                  <a:pt x="25022" y="29565"/>
                </a:cubicBezTo>
                <a:cubicBezTo>
                  <a:pt x="24837" y="29750"/>
                  <a:pt x="24652" y="29935"/>
                  <a:pt x="24467" y="30120"/>
                </a:cubicBezTo>
                <a:cubicBezTo>
                  <a:pt x="23366" y="30084"/>
                  <a:pt x="22301" y="30005"/>
                  <a:pt x="21201" y="29935"/>
                </a:cubicBezTo>
                <a:cubicBezTo>
                  <a:pt x="21421" y="29750"/>
                  <a:pt x="21685" y="29565"/>
                  <a:pt x="21905" y="29389"/>
                </a:cubicBezTo>
                <a:close/>
                <a:moveTo>
                  <a:pt x="34371" y="29424"/>
                </a:moveTo>
                <a:cubicBezTo>
                  <a:pt x="35366" y="29530"/>
                  <a:pt x="36387" y="29565"/>
                  <a:pt x="37382" y="29609"/>
                </a:cubicBezTo>
                <a:cubicBezTo>
                  <a:pt x="37312" y="29785"/>
                  <a:pt x="37233" y="29935"/>
                  <a:pt x="37127" y="30120"/>
                </a:cubicBezTo>
                <a:cubicBezTo>
                  <a:pt x="36097" y="30120"/>
                  <a:pt x="35032" y="30084"/>
                  <a:pt x="34010" y="30005"/>
                </a:cubicBezTo>
                <a:cubicBezTo>
                  <a:pt x="34151" y="29785"/>
                  <a:pt x="34266" y="29609"/>
                  <a:pt x="34371" y="29424"/>
                </a:cubicBezTo>
                <a:close/>
                <a:moveTo>
                  <a:pt x="51574" y="28949"/>
                </a:moveTo>
                <a:cubicBezTo>
                  <a:pt x="51574" y="29204"/>
                  <a:pt x="51574" y="29459"/>
                  <a:pt x="51618" y="29715"/>
                </a:cubicBezTo>
                <a:cubicBezTo>
                  <a:pt x="50659" y="29864"/>
                  <a:pt x="49708" y="29970"/>
                  <a:pt x="48757" y="30120"/>
                </a:cubicBezTo>
                <a:cubicBezTo>
                  <a:pt x="48792" y="30005"/>
                  <a:pt x="48792" y="29899"/>
                  <a:pt x="48792" y="29829"/>
                </a:cubicBezTo>
                <a:lnTo>
                  <a:pt x="48792" y="29389"/>
                </a:lnTo>
                <a:cubicBezTo>
                  <a:pt x="49743" y="29239"/>
                  <a:pt x="50659" y="29089"/>
                  <a:pt x="51574" y="28949"/>
                </a:cubicBezTo>
                <a:close/>
                <a:moveTo>
                  <a:pt x="70063" y="29089"/>
                </a:moveTo>
                <a:cubicBezTo>
                  <a:pt x="70107" y="29169"/>
                  <a:pt x="70142" y="29274"/>
                  <a:pt x="70177" y="29345"/>
                </a:cubicBezTo>
                <a:cubicBezTo>
                  <a:pt x="70247" y="29530"/>
                  <a:pt x="70362" y="29715"/>
                  <a:pt x="70432" y="29899"/>
                </a:cubicBezTo>
                <a:cubicBezTo>
                  <a:pt x="69481" y="29935"/>
                  <a:pt x="68487" y="30005"/>
                  <a:pt x="67501" y="30120"/>
                </a:cubicBezTo>
                <a:cubicBezTo>
                  <a:pt x="67421" y="29935"/>
                  <a:pt x="67386" y="29785"/>
                  <a:pt x="67316" y="29609"/>
                </a:cubicBezTo>
                <a:cubicBezTo>
                  <a:pt x="67281" y="29530"/>
                  <a:pt x="67245" y="29459"/>
                  <a:pt x="67201" y="29345"/>
                </a:cubicBezTo>
                <a:cubicBezTo>
                  <a:pt x="68161" y="29274"/>
                  <a:pt x="69112" y="29169"/>
                  <a:pt x="70063" y="29089"/>
                </a:cubicBezTo>
                <a:close/>
                <a:moveTo>
                  <a:pt x="40349" y="29565"/>
                </a:moveTo>
                <a:lnTo>
                  <a:pt x="40349" y="29565"/>
                </a:lnTo>
                <a:cubicBezTo>
                  <a:pt x="40279" y="29750"/>
                  <a:pt x="40208" y="29935"/>
                  <a:pt x="40129" y="30084"/>
                </a:cubicBezTo>
                <a:cubicBezTo>
                  <a:pt x="39432" y="30109"/>
                  <a:pt x="38752" y="30134"/>
                  <a:pt x="38062" y="30134"/>
                </a:cubicBezTo>
                <a:cubicBezTo>
                  <a:pt x="37776" y="30134"/>
                  <a:pt x="37489" y="30130"/>
                  <a:pt x="37197" y="30120"/>
                </a:cubicBezTo>
                <a:cubicBezTo>
                  <a:pt x="37312" y="29935"/>
                  <a:pt x="37382" y="29785"/>
                  <a:pt x="37453" y="29609"/>
                </a:cubicBezTo>
                <a:cubicBezTo>
                  <a:pt x="38412" y="29609"/>
                  <a:pt x="39398" y="29609"/>
                  <a:pt x="40349" y="29565"/>
                </a:cubicBezTo>
                <a:close/>
                <a:moveTo>
                  <a:pt x="11041" y="28984"/>
                </a:moveTo>
                <a:cubicBezTo>
                  <a:pt x="12071" y="29239"/>
                  <a:pt x="13136" y="29459"/>
                  <a:pt x="14201" y="29679"/>
                </a:cubicBezTo>
                <a:cubicBezTo>
                  <a:pt x="13937" y="29829"/>
                  <a:pt x="13682" y="30005"/>
                  <a:pt x="13427" y="30155"/>
                </a:cubicBezTo>
                <a:cubicBezTo>
                  <a:pt x="12326" y="29935"/>
                  <a:pt x="11261" y="29679"/>
                  <a:pt x="10196" y="29424"/>
                </a:cubicBezTo>
                <a:lnTo>
                  <a:pt x="10275" y="29424"/>
                </a:lnTo>
                <a:cubicBezTo>
                  <a:pt x="10530" y="29274"/>
                  <a:pt x="10786" y="29125"/>
                  <a:pt x="11041" y="28984"/>
                </a:cubicBezTo>
                <a:close/>
                <a:moveTo>
                  <a:pt x="15117" y="29125"/>
                </a:moveTo>
                <a:cubicBezTo>
                  <a:pt x="16103" y="29310"/>
                  <a:pt x="17098" y="29494"/>
                  <a:pt x="18119" y="29644"/>
                </a:cubicBezTo>
                <a:cubicBezTo>
                  <a:pt x="17899" y="29829"/>
                  <a:pt x="17679" y="30005"/>
                  <a:pt x="17424" y="30155"/>
                </a:cubicBezTo>
                <a:cubicBezTo>
                  <a:pt x="16358" y="30005"/>
                  <a:pt x="15337" y="29864"/>
                  <a:pt x="14342" y="29644"/>
                </a:cubicBezTo>
                <a:cubicBezTo>
                  <a:pt x="14598" y="29494"/>
                  <a:pt x="14862" y="29310"/>
                  <a:pt x="15117" y="29125"/>
                </a:cubicBezTo>
                <a:close/>
                <a:moveTo>
                  <a:pt x="27953" y="29530"/>
                </a:moveTo>
                <a:cubicBezTo>
                  <a:pt x="27768" y="29750"/>
                  <a:pt x="27583" y="29935"/>
                  <a:pt x="27407" y="30155"/>
                </a:cubicBezTo>
                <a:lnTo>
                  <a:pt x="27363" y="30155"/>
                </a:lnTo>
                <a:cubicBezTo>
                  <a:pt x="26999" y="30155"/>
                  <a:pt x="26632" y="30170"/>
                  <a:pt x="26265" y="30170"/>
                </a:cubicBezTo>
                <a:cubicBezTo>
                  <a:pt x="26082" y="30170"/>
                  <a:pt x="25899" y="30166"/>
                  <a:pt x="25717" y="30155"/>
                </a:cubicBezTo>
                <a:lnTo>
                  <a:pt x="24546" y="30155"/>
                </a:lnTo>
                <a:cubicBezTo>
                  <a:pt x="24722" y="29935"/>
                  <a:pt x="24907" y="29750"/>
                  <a:pt x="25092" y="29565"/>
                </a:cubicBezTo>
                <a:lnTo>
                  <a:pt x="26377" y="29565"/>
                </a:lnTo>
                <a:cubicBezTo>
                  <a:pt x="26536" y="29580"/>
                  <a:pt x="26698" y="29584"/>
                  <a:pt x="26864" y="29584"/>
                </a:cubicBezTo>
                <a:cubicBezTo>
                  <a:pt x="27194" y="29584"/>
                  <a:pt x="27537" y="29565"/>
                  <a:pt x="27883" y="29565"/>
                </a:cubicBezTo>
                <a:cubicBezTo>
                  <a:pt x="27918" y="29530"/>
                  <a:pt x="27918" y="29530"/>
                  <a:pt x="27953" y="29530"/>
                </a:cubicBezTo>
                <a:close/>
                <a:moveTo>
                  <a:pt x="6313" y="29054"/>
                </a:moveTo>
                <a:cubicBezTo>
                  <a:pt x="7264" y="29345"/>
                  <a:pt x="8259" y="29609"/>
                  <a:pt x="9280" y="29864"/>
                </a:cubicBezTo>
                <a:cubicBezTo>
                  <a:pt x="9210" y="29935"/>
                  <a:pt x="9095" y="29970"/>
                  <a:pt x="9025" y="30005"/>
                </a:cubicBezTo>
                <a:cubicBezTo>
                  <a:pt x="8875" y="30084"/>
                  <a:pt x="8769" y="30155"/>
                  <a:pt x="8655" y="30269"/>
                </a:cubicBezTo>
                <a:cubicBezTo>
                  <a:pt x="7634" y="30005"/>
                  <a:pt x="6639" y="29750"/>
                  <a:pt x="5653" y="29459"/>
                </a:cubicBezTo>
                <a:cubicBezTo>
                  <a:pt x="5873" y="29310"/>
                  <a:pt x="6093" y="29169"/>
                  <a:pt x="6313" y="29054"/>
                </a:cubicBezTo>
                <a:close/>
                <a:moveTo>
                  <a:pt x="29009" y="29514"/>
                </a:moveTo>
                <a:cubicBezTo>
                  <a:pt x="29173" y="29514"/>
                  <a:pt x="29335" y="29518"/>
                  <a:pt x="29494" y="29530"/>
                </a:cubicBezTo>
                <a:cubicBezTo>
                  <a:pt x="30084" y="29530"/>
                  <a:pt x="30630" y="29609"/>
                  <a:pt x="31149" y="29679"/>
                </a:cubicBezTo>
                <a:cubicBezTo>
                  <a:pt x="30999" y="29899"/>
                  <a:pt x="30885" y="30084"/>
                  <a:pt x="30744" y="30304"/>
                </a:cubicBezTo>
                <a:cubicBezTo>
                  <a:pt x="30304" y="30190"/>
                  <a:pt x="29828" y="30155"/>
                  <a:pt x="29388" y="30120"/>
                </a:cubicBezTo>
                <a:cubicBezTo>
                  <a:pt x="29180" y="30108"/>
                  <a:pt x="28968" y="30104"/>
                  <a:pt x="28754" y="30104"/>
                </a:cubicBezTo>
                <a:cubicBezTo>
                  <a:pt x="28327" y="30104"/>
                  <a:pt x="27895" y="30120"/>
                  <a:pt x="27478" y="30120"/>
                </a:cubicBezTo>
                <a:cubicBezTo>
                  <a:pt x="27663" y="29935"/>
                  <a:pt x="27848" y="29750"/>
                  <a:pt x="28024" y="29530"/>
                </a:cubicBezTo>
                <a:cubicBezTo>
                  <a:pt x="28346" y="29530"/>
                  <a:pt x="28681" y="29514"/>
                  <a:pt x="29009" y="29514"/>
                </a:cubicBezTo>
                <a:close/>
                <a:moveTo>
                  <a:pt x="79386" y="29019"/>
                </a:moveTo>
                <a:cubicBezTo>
                  <a:pt x="80407" y="29125"/>
                  <a:pt x="81437" y="29239"/>
                  <a:pt x="82467" y="29389"/>
                </a:cubicBezTo>
                <a:cubicBezTo>
                  <a:pt x="82538" y="29530"/>
                  <a:pt x="82608" y="29644"/>
                  <a:pt x="82723" y="29785"/>
                </a:cubicBezTo>
                <a:cubicBezTo>
                  <a:pt x="82828" y="29935"/>
                  <a:pt x="82943" y="30120"/>
                  <a:pt x="83048" y="30304"/>
                </a:cubicBezTo>
                <a:cubicBezTo>
                  <a:pt x="82027" y="30120"/>
                  <a:pt x="80997" y="30005"/>
                  <a:pt x="79967" y="29935"/>
                </a:cubicBezTo>
                <a:cubicBezTo>
                  <a:pt x="79826" y="29750"/>
                  <a:pt x="79712" y="29565"/>
                  <a:pt x="79606" y="29389"/>
                </a:cubicBezTo>
                <a:cubicBezTo>
                  <a:pt x="79527" y="29274"/>
                  <a:pt x="79456" y="29169"/>
                  <a:pt x="79386" y="29019"/>
                </a:cubicBezTo>
                <a:close/>
                <a:moveTo>
                  <a:pt x="48757" y="29389"/>
                </a:moveTo>
                <a:lnTo>
                  <a:pt x="48757" y="29389"/>
                </a:lnTo>
                <a:cubicBezTo>
                  <a:pt x="48713" y="29530"/>
                  <a:pt x="48713" y="29679"/>
                  <a:pt x="48713" y="29829"/>
                </a:cubicBezTo>
                <a:lnTo>
                  <a:pt x="48713" y="30120"/>
                </a:lnTo>
                <a:cubicBezTo>
                  <a:pt x="47762" y="30225"/>
                  <a:pt x="46847" y="30340"/>
                  <a:pt x="45896" y="30410"/>
                </a:cubicBezTo>
                <a:cubicBezTo>
                  <a:pt x="45896" y="30340"/>
                  <a:pt x="45896" y="30225"/>
                  <a:pt x="45931" y="30155"/>
                </a:cubicBezTo>
                <a:cubicBezTo>
                  <a:pt x="45966" y="30005"/>
                  <a:pt x="45966" y="29864"/>
                  <a:pt x="46001" y="29715"/>
                </a:cubicBezTo>
                <a:cubicBezTo>
                  <a:pt x="46917" y="29609"/>
                  <a:pt x="47833" y="29494"/>
                  <a:pt x="48757" y="29389"/>
                </a:cubicBezTo>
                <a:close/>
                <a:moveTo>
                  <a:pt x="67131" y="29389"/>
                </a:moveTo>
                <a:cubicBezTo>
                  <a:pt x="67166" y="29459"/>
                  <a:pt x="67201" y="29565"/>
                  <a:pt x="67245" y="29644"/>
                </a:cubicBezTo>
                <a:cubicBezTo>
                  <a:pt x="67316" y="29785"/>
                  <a:pt x="67386" y="29935"/>
                  <a:pt x="67465" y="30120"/>
                </a:cubicBezTo>
                <a:cubicBezTo>
                  <a:pt x="66365" y="30190"/>
                  <a:pt x="65300" y="30304"/>
                  <a:pt x="64199" y="30445"/>
                </a:cubicBezTo>
                <a:cubicBezTo>
                  <a:pt x="64164" y="30269"/>
                  <a:pt x="64085" y="30120"/>
                  <a:pt x="64049" y="29970"/>
                </a:cubicBezTo>
                <a:cubicBezTo>
                  <a:pt x="64014" y="29899"/>
                  <a:pt x="64014" y="29829"/>
                  <a:pt x="63979" y="29750"/>
                </a:cubicBezTo>
                <a:cubicBezTo>
                  <a:pt x="65044" y="29609"/>
                  <a:pt x="66101" y="29494"/>
                  <a:pt x="67131" y="29389"/>
                </a:cubicBezTo>
                <a:close/>
                <a:moveTo>
                  <a:pt x="1321" y="29054"/>
                </a:moveTo>
                <a:cubicBezTo>
                  <a:pt x="2387" y="29424"/>
                  <a:pt x="3452" y="29785"/>
                  <a:pt x="4588" y="30120"/>
                </a:cubicBezTo>
                <a:cubicBezTo>
                  <a:pt x="4517" y="30155"/>
                  <a:pt x="4438" y="30190"/>
                  <a:pt x="4367" y="30225"/>
                </a:cubicBezTo>
                <a:cubicBezTo>
                  <a:pt x="4147" y="30340"/>
                  <a:pt x="3927" y="30410"/>
                  <a:pt x="3707" y="30489"/>
                </a:cubicBezTo>
                <a:cubicBezTo>
                  <a:pt x="2607" y="30190"/>
                  <a:pt x="1506" y="29864"/>
                  <a:pt x="406" y="29494"/>
                </a:cubicBezTo>
                <a:cubicBezTo>
                  <a:pt x="696" y="29345"/>
                  <a:pt x="1031" y="29204"/>
                  <a:pt x="1321" y="29054"/>
                </a:cubicBezTo>
                <a:close/>
                <a:moveTo>
                  <a:pt x="60642" y="29239"/>
                </a:moveTo>
                <a:cubicBezTo>
                  <a:pt x="60713" y="29530"/>
                  <a:pt x="60783" y="29829"/>
                  <a:pt x="60862" y="30120"/>
                </a:cubicBezTo>
                <a:cubicBezTo>
                  <a:pt x="60493" y="30155"/>
                  <a:pt x="60123" y="30190"/>
                  <a:pt x="59762" y="30269"/>
                </a:cubicBezTo>
                <a:cubicBezTo>
                  <a:pt x="59207" y="30340"/>
                  <a:pt x="58661" y="30410"/>
                  <a:pt x="58072" y="30489"/>
                </a:cubicBezTo>
                <a:cubicBezTo>
                  <a:pt x="58036" y="30225"/>
                  <a:pt x="57957" y="29935"/>
                  <a:pt x="57922" y="29679"/>
                </a:cubicBezTo>
                <a:cubicBezTo>
                  <a:pt x="58547" y="29565"/>
                  <a:pt x="59207" y="29459"/>
                  <a:pt x="59832" y="29389"/>
                </a:cubicBezTo>
                <a:cubicBezTo>
                  <a:pt x="60123" y="29310"/>
                  <a:pt x="60378" y="29274"/>
                  <a:pt x="60642" y="29239"/>
                </a:cubicBezTo>
                <a:close/>
                <a:moveTo>
                  <a:pt x="18234" y="29644"/>
                </a:moveTo>
                <a:cubicBezTo>
                  <a:pt x="18269" y="29644"/>
                  <a:pt x="18304" y="29679"/>
                  <a:pt x="18339" y="29679"/>
                </a:cubicBezTo>
                <a:cubicBezTo>
                  <a:pt x="19264" y="29785"/>
                  <a:pt x="20144" y="29899"/>
                  <a:pt x="21060" y="29970"/>
                </a:cubicBezTo>
                <a:cubicBezTo>
                  <a:pt x="20840" y="30155"/>
                  <a:pt x="20584" y="30340"/>
                  <a:pt x="20364" y="30525"/>
                </a:cubicBezTo>
                <a:cubicBezTo>
                  <a:pt x="19405" y="30410"/>
                  <a:pt x="18454" y="30304"/>
                  <a:pt x="17538" y="30190"/>
                </a:cubicBezTo>
                <a:cubicBezTo>
                  <a:pt x="17758" y="30005"/>
                  <a:pt x="17978" y="29829"/>
                  <a:pt x="18234" y="29644"/>
                </a:cubicBezTo>
                <a:close/>
                <a:moveTo>
                  <a:pt x="54735" y="29310"/>
                </a:moveTo>
                <a:lnTo>
                  <a:pt x="54770" y="29345"/>
                </a:lnTo>
                <a:cubicBezTo>
                  <a:pt x="54805" y="29565"/>
                  <a:pt x="54841" y="29829"/>
                  <a:pt x="54876" y="30084"/>
                </a:cubicBezTo>
                <a:cubicBezTo>
                  <a:pt x="53819" y="30225"/>
                  <a:pt x="52719" y="30375"/>
                  <a:pt x="51689" y="30525"/>
                </a:cubicBezTo>
                <a:cubicBezTo>
                  <a:pt x="51653" y="30304"/>
                  <a:pt x="51653" y="30049"/>
                  <a:pt x="51653" y="29750"/>
                </a:cubicBezTo>
                <a:cubicBezTo>
                  <a:pt x="52719" y="29609"/>
                  <a:pt x="53740" y="29459"/>
                  <a:pt x="54735" y="29310"/>
                </a:cubicBezTo>
                <a:close/>
                <a:moveTo>
                  <a:pt x="10125" y="29459"/>
                </a:moveTo>
                <a:cubicBezTo>
                  <a:pt x="11155" y="29750"/>
                  <a:pt x="12256" y="29970"/>
                  <a:pt x="13356" y="30190"/>
                </a:cubicBezTo>
                <a:cubicBezTo>
                  <a:pt x="13242" y="30225"/>
                  <a:pt x="13136" y="30304"/>
                  <a:pt x="13057" y="30340"/>
                </a:cubicBezTo>
                <a:cubicBezTo>
                  <a:pt x="12916" y="30410"/>
                  <a:pt x="12802" y="30489"/>
                  <a:pt x="12661" y="30560"/>
                </a:cubicBezTo>
                <a:cubicBezTo>
                  <a:pt x="11560" y="30340"/>
                  <a:pt x="10495" y="30120"/>
                  <a:pt x="9430" y="29864"/>
                </a:cubicBezTo>
                <a:cubicBezTo>
                  <a:pt x="9685" y="29715"/>
                  <a:pt x="9905" y="29609"/>
                  <a:pt x="10125" y="29459"/>
                </a:cubicBezTo>
                <a:close/>
                <a:moveTo>
                  <a:pt x="14272" y="29715"/>
                </a:moveTo>
                <a:cubicBezTo>
                  <a:pt x="15258" y="29899"/>
                  <a:pt x="16288" y="30049"/>
                  <a:pt x="17353" y="30225"/>
                </a:cubicBezTo>
                <a:cubicBezTo>
                  <a:pt x="17133" y="30375"/>
                  <a:pt x="16913" y="30525"/>
                  <a:pt x="16658" y="30665"/>
                </a:cubicBezTo>
                <a:cubicBezTo>
                  <a:pt x="15557" y="30525"/>
                  <a:pt x="14527" y="30340"/>
                  <a:pt x="13497" y="30155"/>
                </a:cubicBezTo>
                <a:cubicBezTo>
                  <a:pt x="13796" y="30005"/>
                  <a:pt x="14052" y="29864"/>
                  <a:pt x="14272" y="29715"/>
                </a:cubicBezTo>
                <a:close/>
                <a:moveTo>
                  <a:pt x="31220" y="29679"/>
                </a:moveTo>
                <a:cubicBezTo>
                  <a:pt x="31369" y="29715"/>
                  <a:pt x="31475" y="29750"/>
                  <a:pt x="31624" y="29750"/>
                </a:cubicBezTo>
                <a:cubicBezTo>
                  <a:pt x="32100" y="29829"/>
                  <a:pt x="32575" y="29935"/>
                  <a:pt x="33086" y="29970"/>
                </a:cubicBezTo>
                <a:cubicBezTo>
                  <a:pt x="33350" y="30005"/>
                  <a:pt x="33641" y="30005"/>
                  <a:pt x="33896" y="30049"/>
                </a:cubicBezTo>
                <a:cubicBezTo>
                  <a:pt x="33790" y="30225"/>
                  <a:pt x="33641" y="30445"/>
                  <a:pt x="33491" y="30665"/>
                </a:cubicBezTo>
                <a:cubicBezTo>
                  <a:pt x="33165" y="30630"/>
                  <a:pt x="32795" y="30595"/>
                  <a:pt x="32426" y="30560"/>
                </a:cubicBezTo>
                <a:cubicBezTo>
                  <a:pt x="31985" y="30525"/>
                  <a:pt x="31545" y="30445"/>
                  <a:pt x="31105" y="30375"/>
                </a:cubicBezTo>
                <a:cubicBezTo>
                  <a:pt x="30999" y="30340"/>
                  <a:pt x="30885" y="30304"/>
                  <a:pt x="30779" y="30304"/>
                </a:cubicBezTo>
                <a:cubicBezTo>
                  <a:pt x="30929" y="30084"/>
                  <a:pt x="31070" y="29899"/>
                  <a:pt x="31220" y="29679"/>
                </a:cubicBezTo>
                <a:close/>
                <a:moveTo>
                  <a:pt x="45931" y="29715"/>
                </a:moveTo>
                <a:cubicBezTo>
                  <a:pt x="45931" y="29864"/>
                  <a:pt x="45896" y="30005"/>
                  <a:pt x="45852" y="30155"/>
                </a:cubicBezTo>
                <a:cubicBezTo>
                  <a:pt x="45852" y="30225"/>
                  <a:pt x="45816" y="30340"/>
                  <a:pt x="45816" y="30445"/>
                </a:cubicBezTo>
                <a:cubicBezTo>
                  <a:pt x="44795" y="30525"/>
                  <a:pt x="43730" y="30630"/>
                  <a:pt x="42665" y="30665"/>
                </a:cubicBezTo>
                <a:cubicBezTo>
                  <a:pt x="42735" y="30445"/>
                  <a:pt x="42814" y="30225"/>
                  <a:pt x="42885" y="30005"/>
                </a:cubicBezTo>
                <a:cubicBezTo>
                  <a:pt x="43915" y="29935"/>
                  <a:pt x="44936" y="29829"/>
                  <a:pt x="45931" y="29715"/>
                </a:cubicBezTo>
                <a:close/>
                <a:moveTo>
                  <a:pt x="21130" y="29970"/>
                </a:moveTo>
                <a:cubicBezTo>
                  <a:pt x="22231" y="30084"/>
                  <a:pt x="23331" y="30155"/>
                  <a:pt x="24432" y="30190"/>
                </a:cubicBezTo>
                <a:cubicBezTo>
                  <a:pt x="24212" y="30375"/>
                  <a:pt x="24027" y="30560"/>
                  <a:pt x="23807" y="30745"/>
                </a:cubicBezTo>
                <a:cubicBezTo>
                  <a:pt x="22706" y="30709"/>
                  <a:pt x="21570" y="30630"/>
                  <a:pt x="20435" y="30525"/>
                </a:cubicBezTo>
                <a:cubicBezTo>
                  <a:pt x="20690" y="30340"/>
                  <a:pt x="20910" y="30155"/>
                  <a:pt x="21130" y="29970"/>
                </a:cubicBezTo>
                <a:close/>
                <a:moveTo>
                  <a:pt x="73663" y="29785"/>
                </a:moveTo>
                <a:cubicBezTo>
                  <a:pt x="74685" y="29785"/>
                  <a:pt x="75715" y="29785"/>
                  <a:pt x="76745" y="29829"/>
                </a:cubicBezTo>
                <a:cubicBezTo>
                  <a:pt x="76930" y="30120"/>
                  <a:pt x="77106" y="30410"/>
                  <a:pt x="77291" y="30745"/>
                </a:cubicBezTo>
                <a:cubicBezTo>
                  <a:pt x="76630" y="30709"/>
                  <a:pt x="75970" y="30709"/>
                  <a:pt x="75275" y="30709"/>
                </a:cubicBezTo>
                <a:lnTo>
                  <a:pt x="74139" y="30709"/>
                </a:lnTo>
                <a:cubicBezTo>
                  <a:pt x="73989" y="30410"/>
                  <a:pt x="73804" y="30120"/>
                  <a:pt x="73663" y="29785"/>
                </a:cubicBezTo>
                <a:close/>
                <a:moveTo>
                  <a:pt x="63944" y="29750"/>
                </a:moveTo>
                <a:cubicBezTo>
                  <a:pt x="63944" y="29829"/>
                  <a:pt x="63979" y="29899"/>
                  <a:pt x="63979" y="29970"/>
                </a:cubicBezTo>
                <a:cubicBezTo>
                  <a:pt x="64049" y="30120"/>
                  <a:pt x="64085" y="30269"/>
                  <a:pt x="64120" y="30445"/>
                </a:cubicBezTo>
                <a:cubicBezTo>
                  <a:pt x="63134" y="30560"/>
                  <a:pt x="62139" y="30665"/>
                  <a:pt x="61118" y="30780"/>
                </a:cubicBezTo>
                <a:cubicBezTo>
                  <a:pt x="61083" y="30665"/>
                  <a:pt x="61039" y="30525"/>
                  <a:pt x="61003" y="30375"/>
                </a:cubicBezTo>
                <a:cubicBezTo>
                  <a:pt x="60968" y="30304"/>
                  <a:pt x="60968" y="30225"/>
                  <a:pt x="60933" y="30155"/>
                </a:cubicBezTo>
                <a:cubicBezTo>
                  <a:pt x="61963" y="30005"/>
                  <a:pt x="62949" y="29864"/>
                  <a:pt x="63944" y="29750"/>
                </a:cubicBezTo>
                <a:close/>
                <a:moveTo>
                  <a:pt x="24502" y="30190"/>
                </a:moveTo>
                <a:cubicBezTo>
                  <a:pt x="24907" y="30190"/>
                  <a:pt x="25312" y="30225"/>
                  <a:pt x="25717" y="30225"/>
                </a:cubicBezTo>
                <a:cubicBezTo>
                  <a:pt x="26263" y="30225"/>
                  <a:pt x="26818" y="30225"/>
                  <a:pt x="27328" y="30190"/>
                </a:cubicBezTo>
                <a:lnTo>
                  <a:pt x="27328" y="30190"/>
                </a:lnTo>
                <a:cubicBezTo>
                  <a:pt x="27143" y="30410"/>
                  <a:pt x="26967" y="30595"/>
                  <a:pt x="26782" y="30815"/>
                </a:cubicBezTo>
                <a:lnTo>
                  <a:pt x="25462" y="30815"/>
                </a:lnTo>
                <a:cubicBezTo>
                  <a:pt x="24942" y="30815"/>
                  <a:pt x="24432" y="30780"/>
                  <a:pt x="23886" y="30780"/>
                </a:cubicBezTo>
                <a:cubicBezTo>
                  <a:pt x="24106" y="30560"/>
                  <a:pt x="24282" y="30375"/>
                  <a:pt x="24502" y="30190"/>
                </a:cubicBezTo>
                <a:close/>
                <a:moveTo>
                  <a:pt x="33966" y="30049"/>
                </a:moveTo>
                <a:cubicBezTo>
                  <a:pt x="35032" y="30120"/>
                  <a:pt x="36062" y="30155"/>
                  <a:pt x="37127" y="30190"/>
                </a:cubicBezTo>
                <a:cubicBezTo>
                  <a:pt x="37013" y="30410"/>
                  <a:pt x="36907" y="30630"/>
                  <a:pt x="36792" y="30815"/>
                </a:cubicBezTo>
                <a:cubicBezTo>
                  <a:pt x="35727" y="30815"/>
                  <a:pt x="34627" y="30745"/>
                  <a:pt x="33570" y="30665"/>
                </a:cubicBezTo>
                <a:cubicBezTo>
                  <a:pt x="33711" y="30445"/>
                  <a:pt x="33861" y="30269"/>
                  <a:pt x="33966" y="30049"/>
                </a:cubicBezTo>
                <a:close/>
                <a:moveTo>
                  <a:pt x="42814" y="30005"/>
                </a:moveTo>
                <a:cubicBezTo>
                  <a:pt x="42735" y="30225"/>
                  <a:pt x="42665" y="30445"/>
                  <a:pt x="42594" y="30709"/>
                </a:cubicBezTo>
                <a:cubicBezTo>
                  <a:pt x="41714" y="30745"/>
                  <a:pt x="40833" y="30780"/>
                  <a:pt x="39909" y="30815"/>
                </a:cubicBezTo>
                <a:cubicBezTo>
                  <a:pt x="40023" y="30595"/>
                  <a:pt x="40094" y="30375"/>
                  <a:pt x="40173" y="30155"/>
                </a:cubicBezTo>
                <a:cubicBezTo>
                  <a:pt x="41054" y="30120"/>
                  <a:pt x="41934" y="30084"/>
                  <a:pt x="42814" y="30005"/>
                </a:cubicBezTo>
                <a:close/>
                <a:moveTo>
                  <a:pt x="73584" y="29785"/>
                </a:moveTo>
                <a:cubicBezTo>
                  <a:pt x="73769" y="30120"/>
                  <a:pt x="73919" y="30410"/>
                  <a:pt x="74068" y="30709"/>
                </a:cubicBezTo>
                <a:cubicBezTo>
                  <a:pt x="73038" y="30709"/>
                  <a:pt x="71973" y="30745"/>
                  <a:pt x="70943" y="30815"/>
                </a:cubicBezTo>
                <a:cubicBezTo>
                  <a:pt x="70802" y="30525"/>
                  <a:pt x="70652" y="30225"/>
                  <a:pt x="70503" y="29935"/>
                </a:cubicBezTo>
                <a:cubicBezTo>
                  <a:pt x="71568" y="29864"/>
                  <a:pt x="72598" y="29829"/>
                  <a:pt x="73584" y="29785"/>
                </a:cubicBezTo>
                <a:close/>
                <a:moveTo>
                  <a:pt x="40129" y="30155"/>
                </a:moveTo>
                <a:lnTo>
                  <a:pt x="40129" y="30155"/>
                </a:lnTo>
                <a:cubicBezTo>
                  <a:pt x="40023" y="30375"/>
                  <a:pt x="39953" y="30595"/>
                  <a:pt x="39839" y="30815"/>
                </a:cubicBezTo>
                <a:cubicBezTo>
                  <a:pt x="39346" y="30833"/>
                  <a:pt x="38850" y="30841"/>
                  <a:pt x="38355" y="30841"/>
                </a:cubicBezTo>
                <a:cubicBezTo>
                  <a:pt x="37860" y="30841"/>
                  <a:pt x="37365" y="30833"/>
                  <a:pt x="36872" y="30815"/>
                </a:cubicBezTo>
                <a:cubicBezTo>
                  <a:pt x="36977" y="30630"/>
                  <a:pt x="37092" y="30410"/>
                  <a:pt x="37162" y="30190"/>
                </a:cubicBezTo>
                <a:cubicBezTo>
                  <a:pt x="38148" y="30190"/>
                  <a:pt x="39143" y="30190"/>
                  <a:pt x="40129" y="30155"/>
                </a:cubicBezTo>
                <a:close/>
                <a:moveTo>
                  <a:pt x="5618" y="29494"/>
                </a:moveTo>
                <a:cubicBezTo>
                  <a:pt x="6568" y="29785"/>
                  <a:pt x="7554" y="30049"/>
                  <a:pt x="8585" y="30304"/>
                </a:cubicBezTo>
                <a:cubicBezTo>
                  <a:pt x="8435" y="30410"/>
                  <a:pt x="8294" y="30525"/>
                  <a:pt x="8144" y="30630"/>
                </a:cubicBezTo>
                <a:cubicBezTo>
                  <a:pt x="8039" y="30709"/>
                  <a:pt x="7889" y="30780"/>
                  <a:pt x="7775" y="30885"/>
                </a:cubicBezTo>
                <a:cubicBezTo>
                  <a:pt x="6718" y="30630"/>
                  <a:pt x="5723" y="30375"/>
                  <a:pt x="4737" y="30084"/>
                </a:cubicBezTo>
                <a:cubicBezTo>
                  <a:pt x="4993" y="29935"/>
                  <a:pt x="5283" y="29750"/>
                  <a:pt x="5538" y="29565"/>
                </a:cubicBezTo>
                <a:cubicBezTo>
                  <a:pt x="5538" y="29530"/>
                  <a:pt x="5574" y="29530"/>
                  <a:pt x="5618" y="29494"/>
                </a:cubicBezTo>
                <a:close/>
                <a:moveTo>
                  <a:pt x="51618" y="29785"/>
                </a:moveTo>
                <a:lnTo>
                  <a:pt x="51618" y="30525"/>
                </a:lnTo>
                <a:cubicBezTo>
                  <a:pt x="50623" y="30665"/>
                  <a:pt x="49637" y="30780"/>
                  <a:pt x="48643" y="30885"/>
                </a:cubicBezTo>
                <a:cubicBezTo>
                  <a:pt x="48678" y="30665"/>
                  <a:pt x="48757" y="30410"/>
                  <a:pt x="48757" y="30155"/>
                </a:cubicBezTo>
                <a:cubicBezTo>
                  <a:pt x="49708" y="30049"/>
                  <a:pt x="50659" y="29899"/>
                  <a:pt x="51618" y="29785"/>
                </a:cubicBezTo>
                <a:close/>
                <a:moveTo>
                  <a:pt x="82538" y="29424"/>
                </a:moveTo>
                <a:lnTo>
                  <a:pt x="82538" y="29424"/>
                </a:lnTo>
                <a:cubicBezTo>
                  <a:pt x="83533" y="29565"/>
                  <a:pt x="84554" y="29750"/>
                  <a:pt x="85549" y="30005"/>
                </a:cubicBezTo>
                <a:cubicBezTo>
                  <a:pt x="85654" y="30155"/>
                  <a:pt x="85769" y="30304"/>
                  <a:pt x="85874" y="30445"/>
                </a:cubicBezTo>
                <a:cubicBezTo>
                  <a:pt x="85989" y="30595"/>
                  <a:pt x="86095" y="30745"/>
                  <a:pt x="86209" y="30885"/>
                </a:cubicBezTo>
                <a:cubicBezTo>
                  <a:pt x="85179" y="30665"/>
                  <a:pt x="84149" y="30445"/>
                  <a:pt x="83128" y="30304"/>
                </a:cubicBezTo>
                <a:cubicBezTo>
                  <a:pt x="83013" y="30120"/>
                  <a:pt x="82872" y="29935"/>
                  <a:pt x="82758" y="29750"/>
                </a:cubicBezTo>
                <a:cubicBezTo>
                  <a:pt x="82687" y="29644"/>
                  <a:pt x="82608" y="29530"/>
                  <a:pt x="82538" y="29424"/>
                </a:cubicBezTo>
                <a:close/>
                <a:moveTo>
                  <a:pt x="57851" y="29679"/>
                </a:moveTo>
                <a:cubicBezTo>
                  <a:pt x="57922" y="29970"/>
                  <a:pt x="57957" y="30225"/>
                  <a:pt x="58036" y="30525"/>
                </a:cubicBezTo>
                <a:cubicBezTo>
                  <a:pt x="57042" y="30630"/>
                  <a:pt x="56055" y="30780"/>
                  <a:pt x="55061" y="30929"/>
                </a:cubicBezTo>
                <a:cubicBezTo>
                  <a:pt x="55025" y="30630"/>
                  <a:pt x="54990" y="30375"/>
                  <a:pt x="54955" y="30120"/>
                </a:cubicBezTo>
                <a:cubicBezTo>
                  <a:pt x="55906" y="29970"/>
                  <a:pt x="56901" y="29829"/>
                  <a:pt x="57851" y="29679"/>
                </a:cubicBezTo>
                <a:close/>
                <a:moveTo>
                  <a:pt x="76815" y="29829"/>
                </a:moveTo>
                <a:cubicBezTo>
                  <a:pt x="77845" y="29829"/>
                  <a:pt x="78911" y="29899"/>
                  <a:pt x="79932" y="29970"/>
                </a:cubicBezTo>
                <a:cubicBezTo>
                  <a:pt x="80117" y="30304"/>
                  <a:pt x="80337" y="30595"/>
                  <a:pt x="80522" y="30929"/>
                </a:cubicBezTo>
                <a:cubicBezTo>
                  <a:pt x="79492" y="30815"/>
                  <a:pt x="78426" y="30780"/>
                  <a:pt x="77370" y="30745"/>
                </a:cubicBezTo>
                <a:cubicBezTo>
                  <a:pt x="77185" y="30410"/>
                  <a:pt x="77000" y="30120"/>
                  <a:pt x="76815" y="29829"/>
                </a:cubicBezTo>
                <a:close/>
                <a:moveTo>
                  <a:pt x="9359" y="29899"/>
                </a:moveTo>
                <a:cubicBezTo>
                  <a:pt x="10416" y="30155"/>
                  <a:pt x="11481" y="30375"/>
                  <a:pt x="12582" y="30595"/>
                </a:cubicBezTo>
                <a:cubicBezTo>
                  <a:pt x="12361" y="30709"/>
                  <a:pt x="12141" y="30815"/>
                  <a:pt x="11956" y="30965"/>
                </a:cubicBezTo>
                <a:cubicBezTo>
                  <a:pt x="10821" y="30745"/>
                  <a:pt x="9755" y="30525"/>
                  <a:pt x="8734" y="30269"/>
                </a:cubicBezTo>
                <a:cubicBezTo>
                  <a:pt x="8840" y="30190"/>
                  <a:pt x="8954" y="30120"/>
                  <a:pt x="9060" y="30084"/>
                </a:cubicBezTo>
                <a:cubicBezTo>
                  <a:pt x="9174" y="30005"/>
                  <a:pt x="9280" y="29935"/>
                  <a:pt x="9359" y="29899"/>
                </a:cubicBezTo>
                <a:close/>
                <a:moveTo>
                  <a:pt x="28402" y="30164"/>
                </a:moveTo>
                <a:cubicBezTo>
                  <a:pt x="28728" y="30164"/>
                  <a:pt x="29058" y="30172"/>
                  <a:pt x="29388" y="30190"/>
                </a:cubicBezTo>
                <a:cubicBezTo>
                  <a:pt x="29828" y="30190"/>
                  <a:pt x="30269" y="30269"/>
                  <a:pt x="30665" y="30340"/>
                </a:cubicBezTo>
                <a:cubicBezTo>
                  <a:pt x="30524" y="30560"/>
                  <a:pt x="30374" y="30780"/>
                  <a:pt x="30189" y="31000"/>
                </a:cubicBezTo>
                <a:cubicBezTo>
                  <a:pt x="29679" y="30885"/>
                  <a:pt x="29168" y="30815"/>
                  <a:pt x="28614" y="30815"/>
                </a:cubicBezTo>
                <a:cubicBezTo>
                  <a:pt x="28432" y="30803"/>
                  <a:pt x="28245" y="30799"/>
                  <a:pt x="28056" y="30799"/>
                </a:cubicBezTo>
                <a:cubicBezTo>
                  <a:pt x="27678" y="30799"/>
                  <a:pt x="27293" y="30815"/>
                  <a:pt x="26923" y="30815"/>
                </a:cubicBezTo>
                <a:lnTo>
                  <a:pt x="26853" y="30815"/>
                </a:lnTo>
                <a:cubicBezTo>
                  <a:pt x="27038" y="30595"/>
                  <a:pt x="27223" y="30410"/>
                  <a:pt x="27443" y="30190"/>
                </a:cubicBezTo>
                <a:cubicBezTo>
                  <a:pt x="27755" y="30172"/>
                  <a:pt x="28076" y="30164"/>
                  <a:pt x="28402" y="30164"/>
                </a:cubicBezTo>
                <a:close/>
                <a:moveTo>
                  <a:pt x="70468" y="29935"/>
                </a:moveTo>
                <a:cubicBezTo>
                  <a:pt x="70582" y="30225"/>
                  <a:pt x="70723" y="30525"/>
                  <a:pt x="70873" y="30815"/>
                </a:cubicBezTo>
                <a:cubicBezTo>
                  <a:pt x="69886" y="30850"/>
                  <a:pt x="68892" y="30929"/>
                  <a:pt x="67906" y="31000"/>
                </a:cubicBezTo>
                <a:cubicBezTo>
                  <a:pt x="67756" y="30709"/>
                  <a:pt x="67641" y="30445"/>
                  <a:pt x="67536" y="30155"/>
                </a:cubicBezTo>
                <a:cubicBezTo>
                  <a:pt x="68522" y="30084"/>
                  <a:pt x="69481" y="30005"/>
                  <a:pt x="70468" y="29935"/>
                </a:cubicBezTo>
                <a:close/>
                <a:moveTo>
                  <a:pt x="17538" y="30225"/>
                </a:moveTo>
                <a:cubicBezTo>
                  <a:pt x="18454" y="30375"/>
                  <a:pt x="19369" y="30489"/>
                  <a:pt x="20285" y="30560"/>
                </a:cubicBezTo>
                <a:lnTo>
                  <a:pt x="20250" y="30595"/>
                </a:lnTo>
                <a:cubicBezTo>
                  <a:pt x="20030" y="30745"/>
                  <a:pt x="19845" y="30885"/>
                  <a:pt x="19660" y="31035"/>
                </a:cubicBezTo>
                <a:cubicBezTo>
                  <a:pt x="18709" y="30965"/>
                  <a:pt x="17758" y="30850"/>
                  <a:pt x="16843" y="30709"/>
                </a:cubicBezTo>
                <a:lnTo>
                  <a:pt x="16763" y="30709"/>
                </a:lnTo>
                <a:cubicBezTo>
                  <a:pt x="16984" y="30560"/>
                  <a:pt x="17204" y="30375"/>
                  <a:pt x="17459" y="30225"/>
                </a:cubicBezTo>
                <a:close/>
                <a:moveTo>
                  <a:pt x="13427" y="30190"/>
                </a:moveTo>
                <a:cubicBezTo>
                  <a:pt x="14457" y="30410"/>
                  <a:pt x="15478" y="30560"/>
                  <a:pt x="16579" y="30745"/>
                </a:cubicBezTo>
                <a:cubicBezTo>
                  <a:pt x="16508" y="30780"/>
                  <a:pt x="16402" y="30850"/>
                  <a:pt x="16288" y="30885"/>
                </a:cubicBezTo>
                <a:cubicBezTo>
                  <a:pt x="16182" y="30965"/>
                  <a:pt x="16068" y="31035"/>
                  <a:pt x="15962" y="31070"/>
                </a:cubicBezTo>
                <a:cubicBezTo>
                  <a:pt x="14862" y="30929"/>
                  <a:pt x="13796" y="30745"/>
                  <a:pt x="12766" y="30560"/>
                </a:cubicBezTo>
                <a:cubicBezTo>
                  <a:pt x="12881" y="30525"/>
                  <a:pt x="12951" y="30445"/>
                  <a:pt x="13057" y="30410"/>
                </a:cubicBezTo>
                <a:cubicBezTo>
                  <a:pt x="13207" y="30340"/>
                  <a:pt x="13321" y="30269"/>
                  <a:pt x="13427" y="30190"/>
                </a:cubicBezTo>
                <a:close/>
                <a:moveTo>
                  <a:pt x="60898" y="30155"/>
                </a:moveTo>
                <a:cubicBezTo>
                  <a:pt x="60898" y="30225"/>
                  <a:pt x="60933" y="30304"/>
                  <a:pt x="60933" y="30410"/>
                </a:cubicBezTo>
                <a:cubicBezTo>
                  <a:pt x="60968" y="30525"/>
                  <a:pt x="61003" y="30665"/>
                  <a:pt x="61039" y="30815"/>
                </a:cubicBezTo>
                <a:cubicBezTo>
                  <a:pt x="60713" y="30850"/>
                  <a:pt x="60343" y="30885"/>
                  <a:pt x="60017" y="30929"/>
                </a:cubicBezTo>
                <a:cubicBezTo>
                  <a:pt x="59427" y="31000"/>
                  <a:pt x="58802" y="31070"/>
                  <a:pt x="58177" y="31150"/>
                </a:cubicBezTo>
                <a:cubicBezTo>
                  <a:pt x="58177" y="31035"/>
                  <a:pt x="58142" y="30965"/>
                  <a:pt x="58142" y="30850"/>
                </a:cubicBezTo>
                <a:cubicBezTo>
                  <a:pt x="58142" y="30745"/>
                  <a:pt x="58107" y="30665"/>
                  <a:pt x="58107" y="30560"/>
                </a:cubicBezTo>
                <a:cubicBezTo>
                  <a:pt x="58661" y="30489"/>
                  <a:pt x="59207" y="30410"/>
                  <a:pt x="59762" y="30304"/>
                </a:cubicBezTo>
                <a:cubicBezTo>
                  <a:pt x="60158" y="30269"/>
                  <a:pt x="60528" y="30190"/>
                  <a:pt x="60898" y="30155"/>
                </a:cubicBezTo>
                <a:close/>
                <a:moveTo>
                  <a:pt x="48713" y="30155"/>
                </a:moveTo>
                <a:cubicBezTo>
                  <a:pt x="48678" y="30410"/>
                  <a:pt x="48643" y="30665"/>
                  <a:pt x="48607" y="30885"/>
                </a:cubicBezTo>
                <a:cubicBezTo>
                  <a:pt x="48572" y="30885"/>
                  <a:pt x="48572" y="30885"/>
                  <a:pt x="48572" y="30929"/>
                </a:cubicBezTo>
                <a:cubicBezTo>
                  <a:pt x="47612" y="31035"/>
                  <a:pt x="46662" y="31106"/>
                  <a:pt x="45746" y="31185"/>
                </a:cubicBezTo>
                <a:cubicBezTo>
                  <a:pt x="45781" y="30965"/>
                  <a:pt x="45816" y="30709"/>
                  <a:pt x="45852" y="30489"/>
                </a:cubicBezTo>
                <a:cubicBezTo>
                  <a:pt x="46811" y="30375"/>
                  <a:pt x="47762" y="30304"/>
                  <a:pt x="48713" y="30155"/>
                </a:cubicBezTo>
                <a:close/>
                <a:moveTo>
                  <a:pt x="4658" y="30120"/>
                </a:moveTo>
                <a:cubicBezTo>
                  <a:pt x="5653" y="30410"/>
                  <a:pt x="6674" y="30665"/>
                  <a:pt x="7704" y="30929"/>
                </a:cubicBezTo>
                <a:cubicBezTo>
                  <a:pt x="7519" y="31070"/>
                  <a:pt x="7299" y="31185"/>
                  <a:pt x="7079" y="31290"/>
                </a:cubicBezTo>
                <a:cubicBezTo>
                  <a:pt x="5979" y="31070"/>
                  <a:pt x="4878" y="30815"/>
                  <a:pt x="3778" y="30525"/>
                </a:cubicBezTo>
                <a:cubicBezTo>
                  <a:pt x="3998" y="30445"/>
                  <a:pt x="4183" y="30375"/>
                  <a:pt x="4403" y="30269"/>
                </a:cubicBezTo>
                <a:cubicBezTo>
                  <a:pt x="4473" y="30225"/>
                  <a:pt x="4588" y="30190"/>
                  <a:pt x="4658" y="30120"/>
                </a:cubicBezTo>
                <a:close/>
                <a:moveTo>
                  <a:pt x="67465" y="30155"/>
                </a:moveTo>
                <a:cubicBezTo>
                  <a:pt x="67571" y="30445"/>
                  <a:pt x="67721" y="30709"/>
                  <a:pt x="67826" y="31000"/>
                </a:cubicBezTo>
                <a:cubicBezTo>
                  <a:pt x="66726" y="31070"/>
                  <a:pt x="65625" y="31185"/>
                  <a:pt x="64490" y="31290"/>
                </a:cubicBezTo>
                <a:cubicBezTo>
                  <a:pt x="64384" y="31035"/>
                  <a:pt x="64305" y="30745"/>
                  <a:pt x="64234" y="30489"/>
                </a:cubicBezTo>
                <a:cubicBezTo>
                  <a:pt x="65300" y="30375"/>
                  <a:pt x="66400" y="30269"/>
                  <a:pt x="67465" y="30155"/>
                </a:cubicBezTo>
                <a:close/>
                <a:moveTo>
                  <a:pt x="80011" y="29970"/>
                </a:moveTo>
                <a:lnTo>
                  <a:pt x="80011" y="29970"/>
                </a:lnTo>
                <a:cubicBezTo>
                  <a:pt x="81032" y="30084"/>
                  <a:pt x="82062" y="30190"/>
                  <a:pt x="83092" y="30340"/>
                </a:cubicBezTo>
                <a:cubicBezTo>
                  <a:pt x="83313" y="30665"/>
                  <a:pt x="83533" y="30965"/>
                  <a:pt x="83753" y="31290"/>
                </a:cubicBezTo>
                <a:cubicBezTo>
                  <a:pt x="82723" y="31150"/>
                  <a:pt x="81693" y="31000"/>
                  <a:pt x="80592" y="30929"/>
                </a:cubicBezTo>
                <a:cubicBezTo>
                  <a:pt x="80407" y="30595"/>
                  <a:pt x="80187" y="30304"/>
                  <a:pt x="80011" y="29970"/>
                </a:cubicBezTo>
                <a:close/>
                <a:moveTo>
                  <a:pt x="20364" y="30560"/>
                </a:moveTo>
                <a:cubicBezTo>
                  <a:pt x="21500" y="30665"/>
                  <a:pt x="22636" y="30780"/>
                  <a:pt x="23771" y="30815"/>
                </a:cubicBezTo>
                <a:cubicBezTo>
                  <a:pt x="23551" y="31000"/>
                  <a:pt x="23366" y="31150"/>
                  <a:pt x="23181" y="31326"/>
                </a:cubicBezTo>
                <a:cubicBezTo>
                  <a:pt x="22011" y="31255"/>
                  <a:pt x="20875" y="31185"/>
                  <a:pt x="19739" y="31070"/>
                </a:cubicBezTo>
                <a:cubicBezTo>
                  <a:pt x="19924" y="30929"/>
                  <a:pt x="20100" y="30780"/>
                  <a:pt x="20285" y="30630"/>
                </a:cubicBezTo>
                <a:cubicBezTo>
                  <a:pt x="20320" y="30630"/>
                  <a:pt x="20320" y="30595"/>
                  <a:pt x="20364" y="30560"/>
                </a:cubicBezTo>
                <a:close/>
                <a:moveTo>
                  <a:pt x="54876" y="30155"/>
                </a:moveTo>
                <a:cubicBezTo>
                  <a:pt x="54955" y="30410"/>
                  <a:pt x="54990" y="30665"/>
                  <a:pt x="55025" y="30929"/>
                </a:cubicBezTo>
                <a:cubicBezTo>
                  <a:pt x="53890" y="31070"/>
                  <a:pt x="52789" y="31185"/>
                  <a:pt x="51689" y="31326"/>
                </a:cubicBezTo>
                <a:lnTo>
                  <a:pt x="51689" y="30595"/>
                </a:lnTo>
                <a:cubicBezTo>
                  <a:pt x="52754" y="30445"/>
                  <a:pt x="53819" y="30304"/>
                  <a:pt x="54876" y="30155"/>
                </a:cubicBezTo>
                <a:close/>
                <a:moveTo>
                  <a:pt x="30744" y="30340"/>
                </a:moveTo>
                <a:cubicBezTo>
                  <a:pt x="30850" y="30375"/>
                  <a:pt x="30964" y="30410"/>
                  <a:pt x="31105" y="30410"/>
                </a:cubicBezTo>
                <a:cubicBezTo>
                  <a:pt x="31510" y="30489"/>
                  <a:pt x="31985" y="30595"/>
                  <a:pt x="32426" y="30630"/>
                </a:cubicBezTo>
                <a:cubicBezTo>
                  <a:pt x="32760" y="30665"/>
                  <a:pt x="33130" y="30709"/>
                  <a:pt x="33456" y="30709"/>
                </a:cubicBezTo>
                <a:cubicBezTo>
                  <a:pt x="33306" y="30929"/>
                  <a:pt x="33165" y="31150"/>
                  <a:pt x="33016" y="31370"/>
                </a:cubicBezTo>
                <a:cubicBezTo>
                  <a:pt x="32760" y="31326"/>
                  <a:pt x="32505" y="31326"/>
                  <a:pt x="32250" y="31290"/>
                </a:cubicBezTo>
                <a:cubicBezTo>
                  <a:pt x="31695" y="31220"/>
                  <a:pt x="31184" y="31150"/>
                  <a:pt x="30709" y="31070"/>
                </a:cubicBezTo>
                <a:cubicBezTo>
                  <a:pt x="30559" y="31035"/>
                  <a:pt x="30410" y="31000"/>
                  <a:pt x="30269" y="31000"/>
                </a:cubicBezTo>
                <a:cubicBezTo>
                  <a:pt x="30410" y="30780"/>
                  <a:pt x="30594" y="30560"/>
                  <a:pt x="30744" y="30340"/>
                </a:cubicBezTo>
                <a:close/>
                <a:moveTo>
                  <a:pt x="23842" y="30815"/>
                </a:moveTo>
                <a:cubicBezTo>
                  <a:pt x="24396" y="30850"/>
                  <a:pt x="24942" y="30850"/>
                  <a:pt x="25462" y="30885"/>
                </a:cubicBezTo>
                <a:cubicBezTo>
                  <a:pt x="25902" y="30885"/>
                  <a:pt x="26307" y="30885"/>
                  <a:pt x="26703" y="30850"/>
                </a:cubicBezTo>
                <a:lnTo>
                  <a:pt x="26703" y="30885"/>
                </a:lnTo>
                <a:cubicBezTo>
                  <a:pt x="26527" y="31070"/>
                  <a:pt x="26377" y="31220"/>
                  <a:pt x="26192" y="31405"/>
                </a:cubicBezTo>
                <a:lnTo>
                  <a:pt x="24766" y="31405"/>
                </a:lnTo>
                <a:cubicBezTo>
                  <a:pt x="24247" y="31370"/>
                  <a:pt x="23771" y="31370"/>
                  <a:pt x="23261" y="31326"/>
                </a:cubicBezTo>
                <a:cubicBezTo>
                  <a:pt x="23446" y="31150"/>
                  <a:pt x="23666" y="31000"/>
                  <a:pt x="23842" y="30815"/>
                </a:cubicBezTo>
                <a:close/>
                <a:moveTo>
                  <a:pt x="45816" y="30489"/>
                </a:moveTo>
                <a:lnTo>
                  <a:pt x="45816" y="30489"/>
                </a:lnTo>
                <a:cubicBezTo>
                  <a:pt x="45781" y="30709"/>
                  <a:pt x="45711" y="30965"/>
                  <a:pt x="45676" y="31220"/>
                </a:cubicBezTo>
                <a:cubicBezTo>
                  <a:pt x="44575" y="31290"/>
                  <a:pt x="43510" y="31370"/>
                  <a:pt x="42445" y="31440"/>
                </a:cubicBezTo>
                <a:cubicBezTo>
                  <a:pt x="42445" y="31405"/>
                  <a:pt x="42445" y="31370"/>
                  <a:pt x="42480" y="31290"/>
                </a:cubicBezTo>
                <a:cubicBezTo>
                  <a:pt x="42515" y="31106"/>
                  <a:pt x="42594" y="30929"/>
                  <a:pt x="42629" y="30745"/>
                </a:cubicBezTo>
                <a:cubicBezTo>
                  <a:pt x="43695" y="30665"/>
                  <a:pt x="44751" y="30595"/>
                  <a:pt x="45816" y="30489"/>
                </a:cubicBezTo>
                <a:close/>
                <a:moveTo>
                  <a:pt x="12696" y="30595"/>
                </a:moveTo>
                <a:cubicBezTo>
                  <a:pt x="13717" y="30815"/>
                  <a:pt x="14783" y="30965"/>
                  <a:pt x="15883" y="31150"/>
                </a:cubicBezTo>
                <a:cubicBezTo>
                  <a:pt x="15813" y="31185"/>
                  <a:pt x="15698" y="31255"/>
                  <a:pt x="15628" y="31290"/>
                </a:cubicBezTo>
                <a:cubicBezTo>
                  <a:pt x="15522" y="31370"/>
                  <a:pt x="15408" y="31440"/>
                  <a:pt x="15302" y="31475"/>
                </a:cubicBezTo>
                <a:lnTo>
                  <a:pt x="15258" y="31475"/>
                </a:lnTo>
                <a:cubicBezTo>
                  <a:pt x="14122" y="31326"/>
                  <a:pt x="13057" y="31150"/>
                  <a:pt x="12036" y="30965"/>
                </a:cubicBezTo>
                <a:cubicBezTo>
                  <a:pt x="12256" y="30850"/>
                  <a:pt x="12476" y="30745"/>
                  <a:pt x="12696" y="30595"/>
                </a:cubicBezTo>
                <a:close/>
                <a:moveTo>
                  <a:pt x="16658" y="30745"/>
                </a:moveTo>
                <a:cubicBezTo>
                  <a:pt x="16728" y="30745"/>
                  <a:pt x="16763" y="30745"/>
                  <a:pt x="16799" y="30780"/>
                </a:cubicBezTo>
                <a:cubicBezTo>
                  <a:pt x="17723" y="30885"/>
                  <a:pt x="18674" y="31000"/>
                  <a:pt x="19589" y="31106"/>
                </a:cubicBezTo>
                <a:cubicBezTo>
                  <a:pt x="19554" y="31106"/>
                  <a:pt x="19519" y="31150"/>
                  <a:pt x="19484" y="31185"/>
                </a:cubicBezTo>
                <a:cubicBezTo>
                  <a:pt x="19369" y="31255"/>
                  <a:pt x="19264" y="31370"/>
                  <a:pt x="19149" y="31475"/>
                </a:cubicBezTo>
                <a:cubicBezTo>
                  <a:pt x="18163" y="31370"/>
                  <a:pt x="17168" y="31255"/>
                  <a:pt x="16182" y="31106"/>
                </a:cubicBezTo>
                <a:lnTo>
                  <a:pt x="16068" y="31106"/>
                </a:lnTo>
                <a:cubicBezTo>
                  <a:pt x="16138" y="31035"/>
                  <a:pt x="16253" y="31000"/>
                  <a:pt x="16323" y="30965"/>
                </a:cubicBezTo>
                <a:cubicBezTo>
                  <a:pt x="16438" y="30885"/>
                  <a:pt x="16543" y="30815"/>
                  <a:pt x="16658" y="30745"/>
                </a:cubicBezTo>
                <a:close/>
                <a:moveTo>
                  <a:pt x="58036" y="30560"/>
                </a:moveTo>
                <a:cubicBezTo>
                  <a:pt x="58036" y="30665"/>
                  <a:pt x="58072" y="30745"/>
                  <a:pt x="58072" y="30850"/>
                </a:cubicBezTo>
                <a:cubicBezTo>
                  <a:pt x="58107" y="30965"/>
                  <a:pt x="58107" y="31070"/>
                  <a:pt x="58142" y="31150"/>
                </a:cubicBezTo>
                <a:cubicBezTo>
                  <a:pt x="57156" y="31290"/>
                  <a:pt x="56161" y="31405"/>
                  <a:pt x="55140" y="31511"/>
                </a:cubicBezTo>
                <a:cubicBezTo>
                  <a:pt x="55140" y="31475"/>
                  <a:pt x="55096" y="31440"/>
                  <a:pt x="55096" y="31405"/>
                </a:cubicBezTo>
                <a:cubicBezTo>
                  <a:pt x="55096" y="31255"/>
                  <a:pt x="55096" y="31106"/>
                  <a:pt x="55061" y="30965"/>
                </a:cubicBezTo>
                <a:cubicBezTo>
                  <a:pt x="56055" y="30850"/>
                  <a:pt x="57042" y="30709"/>
                  <a:pt x="58036" y="30560"/>
                </a:cubicBezTo>
                <a:close/>
                <a:moveTo>
                  <a:pt x="3707" y="30560"/>
                </a:moveTo>
                <a:cubicBezTo>
                  <a:pt x="4808" y="30850"/>
                  <a:pt x="5873" y="31106"/>
                  <a:pt x="6973" y="31370"/>
                </a:cubicBezTo>
                <a:cubicBezTo>
                  <a:pt x="6938" y="31370"/>
                  <a:pt x="6894" y="31405"/>
                  <a:pt x="6859" y="31405"/>
                </a:cubicBezTo>
                <a:cubicBezTo>
                  <a:pt x="6753" y="31475"/>
                  <a:pt x="6604" y="31511"/>
                  <a:pt x="6498" y="31546"/>
                </a:cubicBezTo>
                <a:cubicBezTo>
                  <a:pt x="5318" y="31326"/>
                  <a:pt x="4218" y="31035"/>
                  <a:pt x="3152" y="30780"/>
                </a:cubicBezTo>
                <a:lnTo>
                  <a:pt x="3152" y="30745"/>
                </a:lnTo>
                <a:cubicBezTo>
                  <a:pt x="3337" y="30709"/>
                  <a:pt x="3522" y="30630"/>
                  <a:pt x="3707" y="30560"/>
                </a:cubicBezTo>
                <a:close/>
                <a:moveTo>
                  <a:pt x="8655" y="30304"/>
                </a:moveTo>
                <a:cubicBezTo>
                  <a:pt x="9685" y="30560"/>
                  <a:pt x="10750" y="30780"/>
                  <a:pt x="11851" y="31000"/>
                </a:cubicBezTo>
                <a:cubicBezTo>
                  <a:pt x="11560" y="31185"/>
                  <a:pt x="11261" y="31370"/>
                  <a:pt x="10935" y="31546"/>
                </a:cubicBezTo>
                <a:cubicBezTo>
                  <a:pt x="9870" y="31326"/>
                  <a:pt x="8840" y="31106"/>
                  <a:pt x="7854" y="30885"/>
                </a:cubicBezTo>
                <a:cubicBezTo>
                  <a:pt x="7959" y="30815"/>
                  <a:pt x="8074" y="30745"/>
                  <a:pt x="8180" y="30665"/>
                </a:cubicBezTo>
                <a:cubicBezTo>
                  <a:pt x="8329" y="30560"/>
                  <a:pt x="8479" y="30410"/>
                  <a:pt x="8655" y="30304"/>
                </a:cubicBezTo>
                <a:close/>
                <a:moveTo>
                  <a:pt x="33526" y="30709"/>
                </a:moveTo>
                <a:cubicBezTo>
                  <a:pt x="34591" y="30815"/>
                  <a:pt x="35692" y="30850"/>
                  <a:pt x="36757" y="30885"/>
                </a:cubicBezTo>
                <a:lnTo>
                  <a:pt x="36431" y="31546"/>
                </a:lnTo>
                <a:cubicBezTo>
                  <a:pt x="35331" y="31511"/>
                  <a:pt x="34186" y="31440"/>
                  <a:pt x="33086" y="31370"/>
                </a:cubicBezTo>
                <a:cubicBezTo>
                  <a:pt x="33236" y="31150"/>
                  <a:pt x="33385" y="30929"/>
                  <a:pt x="33526" y="30709"/>
                </a:cubicBezTo>
                <a:close/>
                <a:moveTo>
                  <a:pt x="39839" y="30885"/>
                </a:moveTo>
                <a:cubicBezTo>
                  <a:pt x="39733" y="31106"/>
                  <a:pt x="39654" y="31326"/>
                  <a:pt x="39548" y="31546"/>
                </a:cubicBezTo>
                <a:lnTo>
                  <a:pt x="36502" y="31546"/>
                </a:lnTo>
                <a:lnTo>
                  <a:pt x="36828" y="30885"/>
                </a:lnTo>
                <a:close/>
                <a:moveTo>
                  <a:pt x="42594" y="30745"/>
                </a:moveTo>
                <a:cubicBezTo>
                  <a:pt x="42515" y="30929"/>
                  <a:pt x="42480" y="31106"/>
                  <a:pt x="42409" y="31290"/>
                </a:cubicBezTo>
                <a:cubicBezTo>
                  <a:pt x="42409" y="31326"/>
                  <a:pt x="42374" y="31405"/>
                  <a:pt x="42374" y="31440"/>
                </a:cubicBezTo>
                <a:cubicBezTo>
                  <a:pt x="41450" y="31475"/>
                  <a:pt x="40534" y="31511"/>
                  <a:pt x="39618" y="31546"/>
                </a:cubicBezTo>
                <a:cubicBezTo>
                  <a:pt x="39689" y="31326"/>
                  <a:pt x="39803" y="31106"/>
                  <a:pt x="39909" y="30850"/>
                </a:cubicBezTo>
                <a:cubicBezTo>
                  <a:pt x="40789" y="30850"/>
                  <a:pt x="41670" y="30815"/>
                  <a:pt x="42594" y="30745"/>
                </a:cubicBezTo>
                <a:close/>
                <a:moveTo>
                  <a:pt x="28614" y="30850"/>
                </a:moveTo>
                <a:cubicBezTo>
                  <a:pt x="29168" y="30885"/>
                  <a:pt x="29644" y="30965"/>
                  <a:pt x="30154" y="31035"/>
                </a:cubicBezTo>
                <a:cubicBezTo>
                  <a:pt x="30005" y="31220"/>
                  <a:pt x="29864" y="31405"/>
                  <a:pt x="29714" y="31590"/>
                </a:cubicBezTo>
                <a:cubicBezTo>
                  <a:pt x="29274" y="31511"/>
                  <a:pt x="28869" y="31440"/>
                  <a:pt x="28429" y="31405"/>
                </a:cubicBezTo>
                <a:cubicBezTo>
                  <a:pt x="28209" y="31393"/>
                  <a:pt x="27985" y="31389"/>
                  <a:pt x="27758" y="31389"/>
                </a:cubicBezTo>
                <a:cubicBezTo>
                  <a:pt x="27305" y="31389"/>
                  <a:pt x="26841" y="31405"/>
                  <a:pt x="26377" y="31405"/>
                </a:cubicBezTo>
                <a:lnTo>
                  <a:pt x="26263" y="31405"/>
                </a:lnTo>
                <a:cubicBezTo>
                  <a:pt x="26448" y="31255"/>
                  <a:pt x="26597" y="31070"/>
                  <a:pt x="26747" y="30929"/>
                </a:cubicBezTo>
                <a:cubicBezTo>
                  <a:pt x="26747" y="30885"/>
                  <a:pt x="26782" y="30885"/>
                  <a:pt x="26782" y="30850"/>
                </a:cubicBezTo>
                <a:close/>
                <a:moveTo>
                  <a:pt x="64164" y="30489"/>
                </a:moveTo>
                <a:cubicBezTo>
                  <a:pt x="64234" y="30780"/>
                  <a:pt x="64340" y="31035"/>
                  <a:pt x="64419" y="31290"/>
                </a:cubicBezTo>
                <a:cubicBezTo>
                  <a:pt x="63424" y="31405"/>
                  <a:pt x="62403" y="31475"/>
                  <a:pt x="61338" y="31590"/>
                </a:cubicBezTo>
                <a:cubicBezTo>
                  <a:pt x="61259" y="31370"/>
                  <a:pt x="61188" y="31106"/>
                  <a:pt x="61118" y="30850"/>
                </a:cubicBezTo>
                <a:cubicBezTo>
                  <a:pt x="62139" y="30745"/>
                  <a:pt x="63169" y="30595"/>
                  <a:pt x="64164" y="30489"/>
                </a:cubicBezTo>
                <a:close/>
                <a:moveTo>
                  <a:pt x="51618" y="30595"/>
                </a:moveTo>
                <a:cubicBezTo>
                  <a:pt x="51618" y="30850"/>
                  <a:pt x="51618" y="31106"/>
                  <a:pt x="51653" y="31326"/>
                </a:cubicBezTo>
                <a:cubicBezTo>
                  <a:pt x="50588" y="31475"/>
                  <a:pt x="49558" y="31590"/>
                  <a:pt x="48537" y="31660"/>
                </a:cubicBezTo>
                <a:cubicBezTo>
                  <a:pt x="48537" y="31440"/>
                  <a:pt x="48607" y="31220"/>
                  <a:pt x="48643" y="30965"/>
                </a:cubicBezTo>
                <a:cubicBezTo>
                  <a:pt x="49637" y="30850"/>
                  <a:pt x="50623" y="30745"/>
                  <a:pt x="51618" y="30595"/>
                </a:cubicBezTo>
                <a:close/>
                <a:moveTo>
                  <a:pt x="74174" y="30745"/>
                </a:moveTo>
                <a:cubicBezTo>
                  <a:pt x="75204" y="30745"/>
                  <a:pt x="76269" y="30745"/>
                  <a:pt x="77326" y="30780"/>
                </a:cubicBezTo>
                <a:cubicBezTo>
                  <a:pt x="77475" y="31035"/>
                  <a:pt x="77625" y="31290"/>
                  <a:pt x="77766" y="31546"/>
                </a:cubicBezTo>
                <a:cubicBezTo>
                  <a:pt x="77810" y="31625"/>
                  <a:pt x="77845" y="31660"/>
                  <a:pt x="77880" y="31731"/>
                </a:cubicBezTo>
                <a:cubicBezTo>
                  <a:pt x="77220" y="31695"/>
                  <a:pt x="76595" y="31695"/>
                  <a:pt x="75935" y="31660"/>
                </a:cubicBezTo>
                <a:lnTo>
                  <a:pt x="74649" y="31660"/>
                </a:lnTo>
                <a:cubicBezTo>
                  <a:pt x="74614" y="31590"/>
                  <a:pt x="74544" y="31475"/>
                  <a:pt x="74509" y="31405"/>
                </a:cubicBezTo>
                <a:lnTo>
                  <a:pt x="74174" y="30745"/>
                </a:lnTo>
                <a:close/>
                <a:moveTo>
                  <a:pt x="19660" y="31106"/>
                </a:moveTo>
                <a:cubicBezTo>
                  <a:pt x="20804" y="31220"/>
                  <a:pt x="21975" y="31326"/>
                  <a:pt x="23111" y="31370"/>
                </a:cubicBezTo>
                <a:cubicBezTo>
                  <a:pt x="23041" y="31440"/>
                  <a:pt x="22961" y="31511"/>
                  <a:pt x="22891" y="31546"/>
                </a:cubicBezTo>
                <a:cubicBezTo>
                  <a:pt x="22821" y="31625"/>
                  <a:pt x="22706" y="31695"/>
                  <a:pt x="22636" y="31766"/>
                </a:cubicBezTo>
                <a:cubicBezTo>
                  <a:pt x="21500" y="31695"/>
                  <a:pt x="20364" y="31590"/>
                  <a:pt x="19220" y="31475"/>
                </a:cubicBezTo>
                <a:cubicBezTo>
                  <a:pt x="19334" y="31405"/>
                  <a:pt x="19405" y="31290"/>
                  <a:pt x="19519" y="31220"/>
                </a:cubicBezTo>
                <a:cubicBezTo>
                  <a:pt x="19554" y="31185"/>
                  <a:pt x="19625" y="31150"/>
                  <a:pt x="19660" y="31106"/>
                </a:cubicBezTo>
                <a:close/>
                <a:moveTo>
                  <a:pt x="74104" y="30745"/>
                </a:moveTo>
                <a:cubicBezTo>
                  <a:pt x="74209" y="31000"/>
                  <a:pt x="74324" y="31220"/>
                  <a:pt x="74465" y="31440"/>
                </a:cubicBezTo>
                <a:cubicBezTo>
                  <a:pt x="74509" y="31511"/>
                  <a:pt x="74544" y="31590"/>
                  <a:pt x="74579" y="31660"/>
                </a:cubicBezTo>
                <a:cubicBezTo>
                  <a:pt x="73514" y="31695"/>
                  <a:pt x="72448" y="31731"/>
                  <a:pt x="71383" y="31766"/>
                </a:cubicBezTo>
                <a:cubicBezTo>
                  <a:pt x="71242" y="31475"/>
                  <a:pt x="71093" y="31150"/>
                  <a:pt x="70943" y="30850"/>
                </a:cubicBezTo>
                <a:cubicBezTo>
                  <a:pt x="72008" y="30815"/>
                  <a:pt x="73038" y="30780"/>
                  <a:pt x="74104" y="30745"/>
                </a:cubicBezTo>
                <a:close/>
                <a:moveTo>
                  <a:pt x="23181" y="31370"/>
                </a:moveTo>
                <a:cubicBezTo>
                  <a:pt x="23701" y="31405"/>
                  <a:pt x="24247" y="31440"/>
                  <a:pt x="24766" y="31440"/>
                </a:cubicBezTo>
                <a:cubicBezTo>
                  <a:pt x="24986" y="31458"/>
                  <a:pt x="25215" y="31467"/>
                  <a:pt x="25449" y="31467"/>
                </a:cubicBezTo>
                <a:cubicBezTo>
                  <a:pt x="25682" y="31467"/>
                  <a:pt x="25920" y="31458"/>
                  <a:pt x="26157" y="31440"/>
                </a:cubicBezTo>
                <a:lnTo>
                  <a:pt x="26157" y="31440"/>
                </a:lnTo>
                <a:cubicBezTo>
                  <a:pt x="26122" y="31475"/>
                  <a:pt x="26087" y="31511"/>
                  <a:pt x="26087" y="31546"/>
                </a:cubicBezTo>
                <a:cubicBezTo>
                  <a:pt x="25972" y="31625"/>
                  <a:pt x="25902" y="31731"/>
                  <a:pt x="25823" y="31845"/>
                </a:cubicBezTo>
                <a:lnTo>
                  <a:pt x="24106" y="31845"/>
                </a:lnTo>
                <a:cubicBezTo>
                  <a:pt x="23622" y="31810"/>
                  <a:pt x="23181" y="31766"/>
                  <a:pt x="22741" y="31766"/>
                </a:cubicBezTo>
                <a:cubicBezTo>
                  <a:pt x="22785" y="31695"/>
                  <a:pt x="22856" y="31660"/>
                  <a:pt x="22926" y="31590"/>
                </a:cubicBezTo>
                <a:cubicBezTo>
                  <a:pt x="23005" y="31511"/>
                  <a:pt x="23111" y="31440"/>
                  <a:pt x="23181" y="31370"/>
                </a:cubicBezTo>
                <a:close/>
                <a:moveTo>
                  <a:pt x="83163" y="30375"/>
                </a:moveTo>
                <a:lnTo>
                  <a:pt x="83163" y="30375"/>
                </a:lnTo>
                <a:cubicBezTo>
                  <a:pt x="84228" y="30525"/>
                  <a:pt x="85249" y="30709"/>
                  <a:pt x="86279" y="30965"/>
                </a:cubicBezTo>
                <a:cubicBezTo>
                  <a:pt x="86500" y="31255"/>
                  <a:pt x="86720" y="31546"/>
                  <a:pt x="86975" y="31880"/>
                </a:cubicBezTo>
                <a:cubicBezTo>
                  <a:pt x="85954" y="31660"/>
                  <a:pt x="84888" y="31475"/>
                  <a:pt x="83823" y="31290"/>
                </a:cubicBezTo>
                <a:cubicBezTo>
                  <a:pt x="83603" y="31000"/>
                  <a:pt x="83383" y="30665"/>
                  <a:pt x="83163" y="30375"/>
                </a:cubicBezTo>
                <a:close/>
                <a:moveTo>
                  <a:pt x="7775" y="30929"/>
                </a:moveTo>
                <a:cubicBezTo>
                  <a:pt x="8769" y="31185"/>
                  <a:pt x="9799" y="31405"/>
                  <a:pt x="10856" y="31590"/>
                </a:cubicBezTo>
                <a:cubicBezTo>
                  <a:pt x="10680" y="31695"/>
                  <a:pt x="10495" y="31810"/>
                  <a:pt x="10345" y="31916"/>
                </a:cubicBezTo>
                <a:cubicBezTo>
                  <a:pt x="9280" y="31731"/>
                  <a:pt x="8215" y="31546"/>
                  <a:pt x="7158" y="31326"/>
                </a:cubicBezTo>
                <a:cubicBezTo>
                  <a:pt x="7378" y="31220"/>
                  <a:pt x="7598" y="31070"/>
                  <a:pt x="7775" y="30929"/>
                </a:cubicBezTo>
                <a:close/>
                <a:moveTo>
                  <a:pt x="15997" y="31150"/>
                </a:moveTo>
                <a:cubicBezTo>
                  <a:pt x="16033" y="31150"/>
                  <a:pt x="16103" y="31185"/>
                  <a:pt x="16182" y="31185"/>
                </a:cubicBezTo>
                <a:cubicBezTo>
                  <a:pt x="17133" y="31326"/>
                  <a:pt x="18119" y="31440"/>
                  <a:pt x="19079" y="31511"/>
                </a:cubicBezTo>
                <a:cubicBezTo>
                  <a:pt x="18964" y="31660"/>
                  <a:pt x="18859" y="31766"/>
                  <a:pt x="18709" y="31916"/>
                </a:cubicBezTo>
                <a:cubicBezTo>
                  <a:pt x="17609" y="31810"/>
                  <a:pt x="16473" y="31660"/>
                  <a:pt x="15372" y="31511"/>
                </a:cubicBezTo>
                <a:cubicBezTo>
                  <a:pt x="15478" y="31440"/>
                  <a:pt x="15557" y="31405"/>
                  <a:pt x="15663" y="31326"/>
                </a:cubicBezTo>
                <a:cubicBezTo>
                  <a:pt x="15777" y="31290"/>
                  <a:pt x="15883" y="31220"/>
                  <a:pt x="15997" y="31150"/>
                </a:cubicBezTo>
                <a:close/>
                <a:moveTo>
                  <a:pt x="48572" y="30965"/>
                </a:moveTo>
                <a:cubicBezTo>
                  <a:pt x="48537" y="31220"/>
                  <a:pt x="48493" y="31440"/>
                  <a:pt x="48458" y="31695"/>
                </a:cubicBezTo>
                <a:cubicBezTo>
                  <a:pt x="47507" y="31766"/>
                  <a:pt x="46556" y="31845"/>
                  <a:pt x="45596" y="31916"/>
                </a:cubicBezTo>
                <a:cubicBezTo>
                  <a:pt x="45632" y="31695"/>
                  <a:pt x="45676" y="31475"/>
                  <a:pt x="45711" y="31255"/>
                </a:cubicBezTo>
                <a:cubicBezTo>
                  <a:pt x="46662" y="31185"/>
                  <a:pt x="47612" y="31070"/>
                  <a:pt x="48572" y="30965"/>
                </a:cubicBezTo>
                <a:close/>
                <a:moveTo>
                  <a:pt x="55025" y="30965"/>
                </a:moveTo>
                <a:cubicBezTo>
                  <a:pt x="55025" y="31106"/>
                  <a:pt x="55061" y="31255"/>
                  <a:pt x="55061" y="31405"/>
                </a:cubicBezTo>
                <a:lnTo>
                  <a:pt x="55061" y="31546"/>
                </a:lnTo>
                <a:cubicBezTo>
                  <a:pt x="53960" y="31660"/>
                  <a:pt x="52860" y="31766"/>
                  <a:pt x="51724" y="31916"/>
                </a:cubicBezTo>
                <a:lnTo>
                  <a:pt x="51724" y="31546"/>
                </a:lnTo>
                <a:cubicBezTo>
                  <a:pt x="51689" y="31475"/>
                  <a:pt x="51689" y="31440"/>
                  <a:pt x="51689" y="31405"/>
                </a:cubicBezTo>
                <a:cubicBezTo>
                  <a:pt x="52789" y="31255"/>
                  <a:pt x="53925" y="31106"/>
                  <a:pt x="55025" y="30965"/>
                </a:cubicBezTo>
                <a:close/>
                <a:moveTo>
                  <a:pt x="61083" y="30850"/>
                </a:moveTo>
                <a:cubicBezTo>
                  <a:pt x="61118" y="31106"/>
                  <a:pt x="61188" y="31370"/>
                  <a:pt x="61303" y="31625"/>
                </a:cubicBezTo>
                <a:cubicBezTo>
                  <a:pt x="60862" y="31660"/>
                  <a:pt x="60422" y="31695"/>
                  <a:pt x="59982" y="31731"/>
                </a:cubicBezTo>
                <a:cubicBezTo>
                  <a:pt x="59427" y="31810"/>
                  <a:pt x="58882" y="31880"/>
                  <a:pt x="58327" y="31916"/>
                </a:cubicBezTo>
                <a:cubicBezTo>
                  <a:pt x="58292" y="31695"/>
                  <a:pt x="58256" y="31440"/>
                  <a:pt x="58221" y="31220"/>
                </a:cubicBezTo>
                <a:cubicBezTo>
                  <a:pt x="58802" y="31150"/>
                  <a:pt x="59427" y="31070"/>
                  <a:pt x="60017" y="31000"/>
                </a:cubicBezTo>
                <a:cubicBezTo>
                  <a:pt x="60378" y="30929"/>
                  <a:pt x="60713" y="30885"/>
                  <a:pt x="61083" y="30850"/>
                </a:cubicBezTo>
                <a:close/>
                <a:moveTo>
                  <a:pt x="70908" y="30850"/>
                </a:moveTo>
                <a:cubicBezTo>
                  <a:pt x="71022" y="31150"/>
                  <a:pt x="71163" y="31475"/>
                  <a:pt x="71313" y="31766"/>
                </a:cubicBezTo>
                <a:cubicBezTo>
                  <a:pt x="70327" y="31810"/>
                  <a:pt x="69297" y="31880"/>
                  <a:pt x="68267" y="31916"/>
                </a:cubicBezTo>
                <a:cubicBezTo>
                  <a:pt x="68196" y="31731"/>
                  <a:pt x="68082" y="31511"/>
                  <a:pt x="68011" y="31290"/>
                </a:cubicBezTo>
                <a:cubicBezTo>
                  <a:pt x="67976" y="31220"/>
                  <a:pt x="67941" y="31106"/>
                  <a:pt x="67906" y="31035"/>
                </a:cubicBezTo>
                <a:cubicBezTo>
                  <a:pt x="68892" y="30965"/>
                  <a:pt x="69886" y="30885"/>
                  <a:pt x="70908" y="30850"/>
                </a:cubicBezTo>
                <a:close/>
                <a:moveTo>
                  <a:pt x="77405" y="30780"/>
                </a:moveTo>
                <a:lnTo>
                  <a:pt x="77405" y="30780"/>
                </a:lnTo>
                <a:cubicBezTo>
                  <a:pt x="78426" y="30815"/>
                  <a:pt x="79492" y="30885"/>
                  <a:pt x="80557" y="30965"/>
                </a:cubicBezTo>
                <a:cubicBezTo>
                  <a:pt x="80777" y="31290"/>
                  <a:pt x="80997" y="31590"/>
                  <a:pt x="81182" y="31916"/>
                </a:cubicBezTo>
                <a:cubicBezTo>
                  <a:pt x="80117" y="31810"/>
                  <a:pt x="79051" y="31766"/>
                  <a:pt x="77951" y="31731"/>
                </a:cubicBezTo>
                <a:cubicBezTo>
                  <a:pt x="77916" y="31660"/>
                  <a:pt x="77880" y="31590"/>
                  <a:pt x="77845" y="31546"/>
                </a:cubicBezTo>
                <a:cubicBezTo>
                  <a:pt x="77696" y="31290"/>
                  <a:pt x="77546" y="31035"/>
                  <a:pt x="77405" y="30780"/>
                </a:cubicBezTo>
                <a:close/>
                <a:moveTo>
                  <a:pt x="3047" y="30815"/>
                </a:moveTo>
                <a:cubicBezTo>
                  <a:pt x="4112" y="31070"/>
                  <a:pt x="5248" y="31370"/>
                  <a:pt x="6384" y="31625"/>
                </a:cubicBezTo>
                <a:cubicBezTo>
                  <a:pt x="6093" y="31731"/>
                  <a:pt x="5838" y="31845"/>
                  <a:pt x="5574" y="31986"/>
                </a:cubicBezTo>
                <a:cubicBezTo>
                  <a:pt x="4367" y="31731"/>
                  <a:pt x="3232" y="31440"/>
                  <a:pt x="2131" y="31185"/>
                </a:cubicBezTo>
                <a:cubicBezTo>
                  <a:pt x="2422" y="31035"/>
                  <a:pt x="2756" y="30929"/>
                  <a:pt x="3047" y="30815"/>
                </a:cubicBezTo>
                <a:close/>
                <a:moveTo>
                  <a:pt x="30225" y="31035"/>
                </a:moveTo>
                <a:cubicBezTo>
                  <a:pt x="30374" y="31070"/>
                  <a:pt x="30524" y="31106"/>
                  <a:pt x="30665" y="31106"/>
                </a:cubicBezTo>
                <a:cubicBezTo>
                  <a:pt x="31184" y="31220"/>
                  <a:pt x="31695" y="31290"/>
                  <a:pt x="32206" y="31326"/>
                </a:cubicBezTo>
                <a:cubicBezTo>
                  <a:pt x="32470" y="31370"/>
                  <a:pt x="32725" y="31405"/>
                  <a:pt x="32980" y="31405"/>
                </a:cubicBezTo>
                <a:cubicBezTo>
                  <a:pt x="32831" y="31625"/>
                  <a:pt x="32725" y="31810"/>
                  <a:pt x="32575" y="32030"/>
                </a:cubicBezTo>
                <a:cubicBezTo>
                  <a:pt x="32390" y="31986"/>
                  <a:pt x="32206" y="31986"/>
                  <a:pt x="32029" y="31951"/>
                </a:cubicBezTo>
                <a:cubicBezTo>
                  <a:pt x="31475" y="31916"/>
                  <a:pt x="30885" y="31810"/>
                  <a:pt x="30339" y="31695"/>
                </a:cubicBezTo>
                <a:cubicBezTo>
                  <a:pt x="30154" y="31660"/>
                  <a:pt x="29969" y="31625"/>
                  <a:pt x="29784" y="31590"/>
                </a:cubicBezTo>
                <a:cubicBezTo>
                  <a:pt x="29934" y="31405"/>
                  <a:pt x="30084" y="31220"/>
                  <a:pt x="30225" y="31035"/>
                </a:cubicBezTo>
                <a:close/>
                <a:moveTo>
                  <a:pt x="26377" y="31440"/>
                </a:moveTo>
                <a:cubicBezTo>
                  <a:pt x="27073" y="31440"/>
                  <a:pt x="27768" y="31440"/>
                  <a:pt x="28429" y="31475"/>
                </a:cubicBezTo>
                <a:cubicBezTo>
                  <a:pt x="28834" y="31511"/>
                  <a:pt x="29274" y="31546"/>
                  <a:pt x="29679" y="31625"/>
                </a:cubicBezTo>
                <a:cubicBezTo>
                  <a:pt x="29608" y="31695"/>
                  <a:pt x="29564" y="31766"/>
                  <a:pt x="29494" y="31810"/>
                </a:cubicBezTo>
                <a:cubicBezTo>
                  <a:pt x="29423" y="31880"/>
                  <a:pt x="29344" y="31986"/>
                  <a:pt x="29309" y="32065"/>
                </a:cubicBezTo>
                <a:cubicBezTo>
                  <a:pt x="28798" y="31986"/>
                  <a:pt x="28288" y="31916"/>
                  <a:pt x="27768" y="31880"/>
                </a:cubicBezTo>
                <a:cubicBezTo>
                  <a:pt x="27143" y="31845"/>
                  <a:pt x="26527" y="31845"/>
                  <a:pt x="25902" y="31845"/>
                </a:cubicBezTo>
                <a:cubicBezTo>
                  <a:pt x="25972" y="31731"/>
                  <a:pt x="26043" y="31660"/>
                  <a:pt x="26122" y="31590"/>
                </a:cubicBezTo>
                <a:cubicBezTo>
                  <a:pt x="26157" y="31546"/>
                  <a:pt x="26192" y="31511"/>
                  <a:pt x="26228" y="31440"/>
                </a:cubicBezTo>
                <a:close/>
                <a:moveTo>
                  <a:pt x="11956" y="31000"/>
                </a:moveTo>
                <a:cubicBezTo>
                  <a:pt x="12987" y="31185"/>
                  <a:pt x="14087" y="31370"/>
                  <a:pt x="15188" y="31546"/>
                </a:cubicBezTo>
                <a:cubicBezTo>
                  <a:pt x="14897" y="31731"/>
                  <a:pt x="14562" y="31916"/>
                  <a:pt x="14272" y="32100"/>
                </a:cubicBezTo>
                <a:cubicBezTo>
                  <a:pt x="13171" y="31916"/>
                  <a:pt x="12071" y="31731"/>
                  <a:pt x="11041" y="31546"/>
                </a:cubicBezTo>
                <a:cubicBezTo>
                  <a:pt x="11340" y="31370"/>
                  <a:pt x="11631" y="31185"/>
                  <a:pt x="11956" y="31000"/>
                </a:cubicBezTo>
                <a:close/>
                <a:moveTo>
                  <a:pt x="45676" y="31255"/>
                </a:moveTo>
                <a:lnTo>
                  <a:pt x="45676" y="31255"/>
                </a:lnTo>
                <a:cubicBezTo>
                  <a:pt x="45632" y="31475"/>
                  <a:pt x="45561" y="31695"/>
                  <a:pt x="45526" y="31916"/>
                </a:cubicBezTo>
                <a:cubicBezTo>
                  <a:pt x="44425" y="32030"/>
                  <a:pt x="43325" y="32100"/>
                  <a:pt x="42224" y="32136"/>
                </a:cubicBezTo>
                <a:cubicBezTo>
                  <a:pt x="42295" y="31916"/>
                  <a:pt x="42330" y="31695"/>
                  <a:pt x="42409" y="31511"/>
                </a:cubicBezTo>
                <a:cubicBezTo>
                  <a:pt x="43510" y="31440"/>
                  <a:pt x="44575" y="31370"/>
                  <a:pt x="45676" y="31255"/>
                </a:cubicBezTo>
                <a:close/>
                <a:moveTo>
                  <a:pt x="19149" y="31546"/>
                </a:moveTo>
                <a:cubicBezTo>
                  <a:pt x="20320" y="31660"/>
                  <a:pt x="21465" y="31731"/>
                  <a:pt x="22600" y="31810"/>
                </a:cubicBezTo>
                <a:cubicBezTo>
                  <a:pt x="22451" y="31951"/>
                  <a:pt x="22345" y="32065"/>
                  <a:pt x="22195" y="32206"/>
                </a:cubicBezTo>
                <a:cubicBezTo>
                  <a:pt x="21060" y="32136"/>
                  <a:pt x="19924" y="32030"/>
                  <a:pt x="18780" y="31916"/>
                </a:cubicBezTo>
                <a:cubicBezTo>
                  <a:pt x="18929" y="31810"/>
                  <a:pt x="19044" y="31660"/>
                  <a:pt x="19149" y="31546"/>
                </a:cubicBezTo>
                <a:close/>
                <a:moveTo>
                  <a:pt x="33051" y="31405"/>
                </a:moveTo>
                <a:cubicBezTo>
                  <a:pt x="34151" y="31511"/>
                  <a:pt x="35287" y="31546"/>
                  <a:pt x="36387" y="31590"/>
                </a:cubicBezTo>
                <a:cubicBezTo>
                  <a:pt x="36282" y="31810"/>
                  <a:pt x="36167" y="31986"/>
                  <a:pt x="36026" y="32206"/>
                </a:cubicBezTo>
                <a:cubicBezTo>
                  <a:pt x="34891" y="32171"/>
                  <a:pt x="33746" y="32100"/>
                  <a:pt x="32611" y="32030"/>
                </a:cubicBezTo>
                <a:cubicBezTo>
                  <a:pt x="32760" y="31810"/>
                  <a:pt x="32910" y="31625"/>
                  <a:pt x="33051" y="31405"/>
                </a:cubicBezTo>
                <a:close/>
                <a:moveTo>
                  <a:pt x="42330" y="31511"/>
                </a:moveTo>
                <a:lnTo>
                  <a:pt x="42330" y="31511"/>
                </a:lnTo>
                <a:cubicBezTo>
                  <a:pt x="42295" y="31695"/>
                  <a:pt x="42224" y="31916"/>
                  <a:pt x="42154" y="32136"/>
                </a:cubicBezTo>
                <a:cubicBezTo>
                  <a:pt x="41194" y="32171"/>
                  <a:pt x="40244" y="32206"/>
                  <a:pt x="39328" y="32206"/>
                </a:cubicBezTo>
                <a:cubicBezTo>
                  <a:pt x="39398" y="32030"/>
                  <a:pt x="39513" y="31810"/>
                  <a:pt x="39583" y="31590"/>
                </a:cubicBezTo>
                <a:cubicBezTo>
                  <a:pt x="40499" y="31590"/>
                  <a:pt x="41414" y="31546"/>
                  <a:pt x="42330" y="31511"/>
                </a:cubicBezTo>
                <a:close/>
                <a:moveTo>
                  <a:pt x="51653" y="31405"/>
                </a:moveTo>
                <a:lnTo>
                  <a:pt x="51653" y="31546"/>
                </a:lnTo>
                <a:lnTo>
                  <a:pt x="51653" y="31916"/>
                </a:lnTo>
                <a:cubicBezTo>
                  <a:pt x="50623" y="32030"/>
                  <a:pt x="49558" y="32100"/>
                  <a:pt x="48493" y="32206"/>
                </a:cubicBezTo>
                <a:cubicBezTo>
                  <a:pt x="48493" y="32065"/>
                  <a:pt x="48493" y="31916"/>
                  <a:pt x="48537" y="31766"/>
                </a:cubicBezTo>
                <a:lnTo>
                  <a:pt x="48537" y="31731"/>
                </a:lnTo>
                <a:cubicBezTo>
                  <a:pt x="49558" y="31625"/>
                  <a:pt x="50588" y="31511"/>
                  <a:pt x="51653" y="31405"/>
                </a:cubicBezTo>
                <a:close/>
                <a:moveTo>
                  <a:pt x="67826" y="31035"/>
                </a:moveTo>
                <a:cubicBezTo>
                  <a:pt x="67862" y="31150"/>
                  <a:pt x="67906" y="31220"/>
                  <a:pt x="67941" y="31290"/>
                </a:cubicBezTo>
                <a:cubicBezTo>
                  <a:pt x="68046" y="31511"/>
                  <a:pt x="68126" y="31731"/>
                  <a:pt x="68231" y="31916"/>
                </a:cubicBezTo>
                <a:cubicBezTo>
                  <a:pt x="67096" y="32030"/>
                  <a:pt x="65960" y="32100"/>
                  <a:pt x="64824" y="32206"/>
                </a:cubicBezTo>
                <a:cubicBezTo>
                  <a:pt x="64710" y="31916"/>
                  <a:pt x="64604" y="31625"/>
                  <a:pt x="64490" y="31326"/>
                </a:cubicBezTo>
                <a:cubicBezTo>
                  <a:pt x="65590" y="31220"/>
                  <a:pt x="66726" y="31150"/>
                  <a:pt x="67826" y="31035"/>
                </a:cubicBezTo>
                <a:close/>
                <a:moveTo>
                  <a:pt x="36467" y="31590"/>
                </a:moveTo>
                <a:cubicBezTo>
                  <a:pt x="36977" y="31607"/>
                  <a:pt x="37481" y="31616"/>
                  <a:pt x="37986" y="31616"/>
                </a:cubicBezTo>
                <a:cubicBezTo>
                  <a:pt x="38492" y="31616"/>
                  <a:pt x="38998" y="31607"/>
                  <a:pt x="39513" y="31590"/>
                </a:cubicBezTo>
                <a:lnTo>
                  <a:pt x="39513" y="31590"/>
                </a:lnTo>
                <a:cubicBezTo>
                  <a:pt x="39434" y="31810"/>
                  <a:pt x="39328" y="32030"/>
                  <a:pt x="39249" y="32206"/>
                </a:cubicBezTo>
                <a:cubicBezTo>
                  <a:pt x="38897" y="32221"/>
                  <a:pt x="38547" y="32226"/>
                  <a:pt x="38199" y="32226"/>
                </a:cubicBezTo>
                <a:cubicBezTo>
                  <a:pt x="37502" y="32226"/>
                  <a:pt x="36807" y="32206"/>
                  <a:pt x="36097" y="32206"/>
                </a:cubicBezTo>
                <a:cubicBezTo>
                  <a:pt x="36247" y="31986"/>
                  <a:pt x="36352" y="31810"/>
                  <a:pt x="36467" y="31590"/>
                </a:cubicBezTo>
                <a:close/>
                <a:moveTo>
                  <a:pt x="7079" y="31370"/>
                </a:moveTo>
                <a:cubicBezTo>
                  <a:pt x="8144" y="31590"/>
                  <a:pt x="9210" y="31810"/>
                  <a:pt x="10275" y="31951"/>
                </a:cubicBezTo>
                <a:cubicBezTo>
                  <a:pt x="10125" y="32065"/>
                  <a:pt x="9976" y="32136"/>
                  <a:pt x="9870" y="32250"/>
                </a:cubicBezTo>
                <a:cubicBezTo>
                  <a:pt x="8734" y="32030"/>
                  <a:pt x="7634" y="31810"/>
                  <a:pt x="6568" y="31590"/>
                </a:cubicBezTo>
                <a:cubicBezTo>
                  <a:pt x="6674" y="31546"/>
                  <a:pt x="6789" y="31511"/>
                  <a:pt x="6894" y="31475"/>
                </a:cubicBezTo>
                <a:cubicBezTo>
                  <a:pt x="6938" y="31440"/>
                  <a:pt x="7009" y="31405"/>
                  <a:pt x="7079" y="31370"/>
                </a:cubicBezTo>
                <a:close/>
                <a:moveTo>
                  <a:pt x="58142" y="31220"/>
                </a:moveTo>
                <a:cubicBezTo>
                  <a:pt x="58177" y="31440"/>
                  <a:pt x="58221" y="31695"/>
                  <a:pt x="58292" y="31916"/>
                </a:cubicBezTo>
                <a:cubicBezTo>
                  <a:pt x="57262" y="32030"/>
                  <a:pt x="56240" y="32136"/>
                  <a:pt x="55175" y="32250"/>
                </a:cubicBezTo>
                <a:cubicBezTo>
                  <a:pt x="55175" y="32030"/>
                  <a:pt x="55140" y="31810"/>
                  <a:pt x="55140" y="31590"/>
                </a:cubicBezTo>
                <a:cubicBezTo>
                  <a:pt x="56161" y="31475"/>
                  <a:pt x="57156" y="31326"/>
                  <a:pt x="58142" y="31220"/>
                </a:cubicBezTo>
                <a:close/>
                <a:moveTo>
                  <a:pt x="80627" y="31000"/>
                </a:moveTo>
                <a:lnTo>
                  <a:pt x="80627" y="31000"/>
                </a:lnTo>
                <a:cubicBezTo>
                  <a:pt x="81693" y="31070"/>
                  <a:pt x="82758" y="31185"/>
                  <a:pt x="83788" y="31370"/>
                </a:cubicBezTo>
                <a:cubicBezTo>
                  <a:pt x="84008" y="31660"/>
                  <a:pt x="84228" y="31986"/>
                  <a:pt x="84448" y="32285"/>
                </a:cubicBezTo>
                <a:cubicBezTo>
                  <a:pt x="83418" y="32136"/>
                  <a:pt x="82353" y="32030"/>
                  <a:pt x="81252" y="31916"/>
                </a:cubicBezTo>
                <a:cubicBezTo>
                  <a:pt x="81068" y="31625"/>
                  <a:pt x="80847" y="31290"/>
                  <a:pt x="80627" y="31000"/>
                </a:cubicBezTo>
                <a:close/>
                <a:moveTo>
                  <a:pt x="22671" y="31810"/>
                </a:moveTo>
                <a:cubicBezTo>
                  <a:pt x="23146" y="31845"/>
                  <a:pt x="23622" y="31880"/>
                  <a:pt x="24106" y="31880"/>
                </a:cubicBezTo>
                <a:cubicBezTo>
                  <a:pt x="24652" y="31916"/>
                  <a:pt x="25206" y="31916"/>
                  <a:pt x="25787" y="31916"/>
                </a:cubicBezTo>
                <a:cubicBezTo>
                  <a:pt x="25682" y="32030"/>
                  <a:pt x="25567" y="32171"/>
                  <a:pt x="25497" y="32321"/>
                </a:cubicBezTo>
                <a:lnTo>
                  <a:pt x="25347" y="32321"/>
                </a:lnTo>
                <a:cubicBezTo>
                  <a:pt x="24837" y="32321"/>
                  <a:pt x="24282" y="32321"/>
                  <a:pt x="23736" y="32285"/>
                </a:cubicBezTo>
                <a:cubicBezTo>
                  <a:pt x="23261" y="32285"/>
                  <a:pt x="22785" y="32250"/>
                  <a:pt x="22266" y="32206"/>
                </a:cubicBezTo>
                <a:cubicBezTo>
                  <a:pt x="22416" y="32065"/>
                  <a:pt x="22521" y="31951"/>
                  <a:pt x="22671" y="31810"/>
                </a:cubicBezTo>
                <a:close/>
                <a:moveTo>
                  <a:pt x="10970" y="31590"/>
                </a:moveTo>
                <a:cubicBezTo>
                  <a:pt x="12000" y="31810"/>
                  <a:pt x="13057" y="31986"/>
                  <a:pt x="14201" y="32136"/>
                </a:cubicBezTo>
                <a:cubicBezTo>
                  <a:pt x="14052" y="32250"/>
                  <a:pt x="13867" y="32321"/>
                  <a:pt x="13717" y="32426"/>
                </a:cubicBezTo>
                <a:cubicBezTo>
                  <a:pt x="12617" y="32285"/>
                  <a:pt x="11516" y="32100"/>
                  <a:pt x="10416" y="31951"/>
                </a:cubicBezTo>
                <a:cubicBezTo>
                  <a:pt x="10601" y="31810"/>
                  <a:pt x="10786" y="31695"/>
                  <a:pt x="10970" y="31590"/>
                </a:cubicBezTo>
                <a:close/>
                <a:moveTo>
                  <a:pt x="48458" y="31731"/>
                </a:moveTo>
                <a:lnTo>
                  <a:pt x="48458" y="31766"/>
                </a:lnTo>
                <a:cubicBezTo>
                  <a:pt x="48458" y="31916"/>
                  <a:pt x="48458" y="32065"/>
                  <a:pt x="48422" y="32206"/>
                </a:cubicBezTo>
                <a:cubicBezTo>
                  <a:pt x="47472" y="32285"/>
                  <a:pt x="46477" y="32356"/>
                  <a:pt x="45456" y="32426"/>
                </a:cubicBezTo>
                <a:cubicBezTo>
                  <a:pt x="45491" y="32356"/>
                  <a:pt x="45526" y="32250"/>
                  <a:pt x="45526" y="32136"/>
                </a:cubicBezTo>
                <a:cubicBezTo>
                  <a:pt x="45561" y="32100"/>
                  <a:pt x="45561" y="32030"/>
                  <a:pt x="45561" y="31986"/>
                </a:cubicBezTo>
                <a:cubicBezTo>
                  <a:pt x="46512" y="31916"/>
                  <a:pt x="47507" y="31845"/>
                  <a:pt x="48458" y="31731"/>
                </a:cubicBezTo>
                <a:close/>
                <a:moveTo>
                  <a:pt x="29714" y="31660"/>
                </a:moveTo>
                <a:cubicBezTo>
                  <a:pt x="29934" y="31695"/>
                  <a:pt x="30119" y="31731"/>
                  <a:pt x="30339" y="31766"/>
                </a:cubicBezTo>
                <a:cubicBezTo>
                  <a:pt x="30885" y="31880"/>
                  <a:pt x="31440" y="31986"/>
                  <a:pt x="32029" y="32030"/>
                </a:cubicBezTo>
                <a:cubicBezTo>
                  <a:pt x="32206" y="32030"/>
                  <a:pt x="32355" y="32065"/>
                  <a:pt x="32540" y="32065"/>
                </a:cubicBezTo>
                <a:cubicBezTo>
                  <a:pt x="32426" y="32206"/>
                  <a:pt x="32320" y="32321"/>
                  <a:pt x="32250" y="32470"/>
                </a:cubicBezTo>
                <a:cubicBezTo>
                  <a:pt x="31950" y="32426"/>
                  <a:pt x="31660" y="32426"/>
                  <a:pt x="31369" y="32391"/>
                </a:cubicBezTo>
                <a:cubicBezTo>
                  <a:pt x="30815" y="32356"/>
                  <a:pt x="30269" y="32250"/>
                  <a:pt x="29714" y="32136"/>
                </a:cubicBezTo>
                <a:cubicBezTo>
                  <a:pt x="29608" y="32136"/>
                  <a:pt x="29494" y="32100"/>
                  <a:pt x="29344" y="32065"/>
                </a:cubicBezTo>
                <a:cubicBezTo>
                  <a:pt x="29423" y="31986"/>
                  <a:pt x="29494" y="31916"/>
                  <a:pt x="29529" y="31845"/>
                </a:cubicBezTo>
                <a:cubicBezTo>
                  <a:pt x="29608" y="31810"/>
                  <a:pt x="29679" y="31695"/>
                  <a:pt x="29714" y="31660"/>
                </a:cubicBezTo>
                <a:close/>
                <a:moveTo>
                  <a:pt x="64454" y="31326"/>
                </a:moveTo>
                <a:cubicBezTo>
                  <a:pt x="64525" y="31625"/>
                  <a:pt x="64639" y="31916"/>
                  <a:pt x="64745" y="32206"/>
                </a:cubicBezTo>
                <a:cubicBezTo>
                  <a:pt x="63724" y="32285"/>
                  <a:pt x="62658" y="32391"/>
                  <a:pt x="61628" y="32505"/>
                </a:cubicBezTo>
                <a:cubicBezTo>
                  <a:pt x="61593" y="32426"/>
                  <a:pt x="61558" y="32356"/>
                  <a:pt x="61558" y="32285"/>
                </a:cubicBezTo>
                <a:cubicBezTo>
                  <a:pt x="61479" y="32065"/>
                  <a:pt x="61408" y="31880"/>
                  <a:pt x="61373" y="31660"/>
                </a:cubicBezTo>
                <a:cubicBezTo>
                  <a:pt x="62359" y="31546"/>
                  <a:pt x="63389" y="31440"/>
                  <a:pt x="64454" y="31326"/>
                </a:cubicBezTo>
                <a:close/>
                <a:moveTo>
                  <a:pt x="2017" y="31220"/>
                </a:moveTo>
                <a:cubicBezTo>
                  <a:pt x="3152" y="31511"/>
                  <a:pt x="4297" y="31766"/>
                  <a:pt x="5468" y="32030"/>
                </a:cubicBezTo>
                <a:cubicBezTo>
                  <a:pt x="5213" y="32171"/>
                  <a:pt x="4913" y="32321"/>
                  <a:pt x="4623" y="32541"/>
                </a:cubicBezTo>
                <a:cubicBezTo>
                  <a:pt x="3417" y="32285"/>
                  <a:pt x="2237" y="32030"/>
                  <a:pt x="1101" y="31731"/>
                </a:cubicBezTo>
                <a:cubicBezTo>
                  <a:pt x="1286" y="31625"/>
                  <a:pt x="1471" y="31511"/>
                  <a:pt x="1656" y="31405"/>
                </a:cubicBezTo>
                <a:cubicBezTo>
                  <a:pt x="1761" y="31326"/>
                  <a:pt x="1911" y="31255"/>
                  <a:pt x="2017" y="31220"/>
                </a:cubicBezTo>
                <a:close/>
                <a:moveTo>
                  <a:pt x="15302" y="31546"/>
                </a:moveTo>
                <a:cubicBezTo>
                  <a:pt x="16402" y="31731"/>
                  <a:pt x="17538" y="31845"/>
                  <a:pt x="18674" y="31951"/>
                </a:cubicBezTo>
                <a:cubicBezTo>
                  <a:pt x="18674" y="31986"/>
                  <a:pt x="18639" y="31986"/>
                  <a:pt x="18639" y="32030"/>
                </a:cubicBezTo>
                <a:cubicBezTo>
                  <a:pt x="18454" y="32206"/>
                  <a:pt x="18269" y="32391"/>
                  <a:pt x="18119" y="32576"/>
                </a:cubicBezTo>
                <a:cubicBezTo>
                  <a:pt x="16948" y="32470"/>
                  <a:pt x="15813" y="32321"/>
                  <a:pt x="14712" y="32171"/>
                </a:cubicBezTo>
                <a:cubicBezTo>
                  <a:pt x="14562" y="32136"/>
                  <a:pt x="14492" y="32136"/>
                  <a:pt x="14342" y="32100"/>
                </a:cubicBezTo>
                <a:cubicBezTo>
                  <a:pt x="14677" y="31916"/>
                  <a:pt x="14967" y="31731"/>
                  <a:pt x="15302" y="31546"/>
                </a:cubicBezTo>
                <a:close/>
                <a:moveTo>
                  <a:pt x="55061" y="31590"/>
                </a:moveTo>
                <a:cubicBezTo>
                  <a:pt x="55096" y="31810"/>
                  <a:pt x="55096" y="32030"/>
                  <a:pt x="55140" y="32250"/>
                </a:cubicBezTo>
                <a:cubicBezTo>
                  <a:pt x="54039" y="32356"/>
                  <a:pt x="52895" y="32470"/>
                  <a:pt x="51759" y="32576"/>
                </a:cubicBezTo>
                <a:cubicBezTo>
                  <a:pt x="51759" y="32356"/>
                  <a:pt x="51724" y="32171"/>
                  <a:pt x="51724" y="31951"/>
                </a:cubicBezTo>
                <a:cubicBezTo>
                  <a:pt x="52860" y="31845"/>
                  <a:pt x="53960" y="31731"/>
                  <a:pt x="55061" y="31590"/>
                </a:cubicBezTo>
                <a:close/>
                <a:moveTo>
                  <a:pt x="25823" y="31916"/>
                </a:moveTo>
                <a:cubicBezTo>
                  <a:pt x="26483" y="31916"/>
                  <a:pt x="27108" y="31916"/>
                  <a:pt x="27768" y="31951"/>
                </a:cubicBezTo>
                <a:cubicBezTo>
                  <a:pt x="28288" y="31951"/>
                  <a:pt x="28763" y="32030"/>
                  <a:pt x="29274" y="32136"/>
                </a:cubicBezTo>
                <a:cubicBezTo>
                  <a:pt x="29168" y="32285"/>
                  <a:pt x="29054" y="32426"/>
                  <a:pt x="28948" y="32611"/>
                </a:cubicBezTo>
                <a:lnTo>
                  <a:pt x="28904" y="32611"/>
                </a:lnTo>
                <a:cubicBezTo>
                  <a:pt x="28288" y="32505"/>
                  <a:pt x="27583" y="32391"/>
                  <a:pt x="26888" y="32356"/>
                </a:cubicBezTo>
                <a:cubicBezTo>
                  <a:pt x="26448" y="32356"/>
                  <a:pt x="26008" y="32356"/>
                  <a:pt x="25567" y="32321"/>
                </a:cubicBezTo>
                <a:cubicBezTo>
                  <a:pt x="25647" y="32171"/>
                  <a:pt x="25752" y="32030"/>
                  <a:pt x="25823" y="31916"/>
                </a:cubicBezTo>
                <a:close/>
                <a:moveTo>
                  <a:pt x="45526" y="31986"/>
                </a:moveTo>
                <a:lnTo>
                  <a:pt x="45526" y="31986"/>
                </a:lnTo>
                <a:cubicBezTo>
                  <a:pt x="45491" y="32030"/>
                  <a:pt x="45491" y="32100"/>
                  <a:pt x="45491" y="32136"/>
                </a:cubicBezTo>
                <a:cubicBezTo>
                  <a:pt x="45456" y="32250"/>
                  <a:pt x="45411" y="32356"/>
                  <a:pt x="45411" y="32426"/>
                </a:cubicBezTo>
                <a:cubicBezTo>
                  <a:pt x="44311" y="32505"/>
                  <a:pt x="43175" y="32576"/>
                  <a:pt x="42075" y="32611"/>
                </a:cubicBezTo>
                <a:cubicBezTo>
                  <a:pt x="42110" y="32505"/>
                  <a:pt x="42154" y="32391"/>
                  <a:pt x="42189" y="32285"/>
                </a:cubicBezTo>
                <a:lnTo>
                  <a:pt x="42189" y="32206"/>
                </a:lnTo>
                <a:cubicBezTo>
                  <a:pt x="43290" y="32136"/>
                  <a:pt x="44390" y="32065"/>
                  <a:pt x="45526" y="31986"/>
                </a:cubicBezTo>
                <a:close/>
                <a:moveTo>
                  <a:pt x="6498" y="31625"/>
                </a:moveTo>
                <a:cubicBezTo>
                  <a:pt x="7554" y="31845"/>
                  <a:pt x="8655" y="32065"/>
                  <a:pt x="9799" y="32285"/>
                </a:cubicBezTo>
                <a:cubicBezTo>
                  <a:pt x="9615" y="32391"/>
                  <a:pt x="9394" y="32541"/>
                  <a:pt x="9210" y="32646"/>
                </a:cubicBezTo>
                <a:cubicBezTo>
                  <a:pt x="7959" y="32470"/>
                  <a:pt x="6789" y="32250"/>
                  <a:pt x="5653" y="31986"/>
                </a:cubicBezTo>
                <a:cubicBezTo>
                  <a:pt x="5908" y="31880"/>
                  <a:pt x="6199" y="31766"/>
                  <a:pt x="6498" y="31625"/>
                </a:cubicBezTo>
                <a:close/>
                <a:moveTo>
                  <a:pt x="32575" y="32065"/>
                </a:moveTo>
                <a:cubicBezTo>
                  <a:pt x="33711" y="32171"/>
                  <a:pt x="34847" y="32206"/>
                  <a:pt x="36026" y="32250"/>
                </a:cubicBezTo>
                <a:cubicBezTo>
                  <a:pt x="35947" y="32321"/>
                  <a:pt x="35912" y="32391"/>
                  <a:pt x="35877" y="32470"/>
                </a:cubicBezTo>
                <a:cubicBezTo>
                  <a:pt x="35842" y="32505"/>
                  <a:pt x="35806" y="32576"/>
                  <a:pt x="35771" y="32646"/>
                </a:cubicBezTo>
                <a:cubicBezTo>
                  <a:pt x="34591" y="32611"/>
                  <a:pt x="33456" y="32541"/>
                  <a:pt x="32320" y="32470"/>
                </a:cubicBezTo>
                <a:cubicBezTo>
                  <a:pt x="32390" y="32321"/>
                  <a:pt x="32505" y="32206"/>
                  <a:pt x="32575" y="32065"/>
                </a:cubicBezTo>
                <a:close/>
                <a:moveTo>
                  <a:pt x="36062" y="32250"/>
                </a:moveTo>
                <a:cubicBezTo>
                  <a:pt x="37127" y="32285"/>
                  <a:pt x="38148" y="32285"/>
                  <a:pt x="39213" y="32285"/>
                </a:cubicBezTo>
                <a:cubicBezTo>
                  <a:pt x="39178" y="32356"/>
                  <a:pt x="39143" y="32426"/>
                  <a:pt x="39108" y="32505"/>
                </a:cubicBezTo>
                <a:cubicBezTo>
                  <a:pt x="39073" y="32576"/>
                  <a:pt x="39073" y="32611"/>
                  <a:pt x="39029" y="32690"/>
                </a:cubicBezTo>
                <a:cubicBezTo>
                  <a:pt x="37972" y="32690"/>
                  <a:pt x="36907" y="32690"/>
                  <a:pt x="35842" y="32646"/>
                </a:cubicBezTo>
                <a:cubicBezTo>
                  <a:pt x="35877" y="32576"/>
                  <a:pt x="35912" y="32541"/>
                  <a:pt x="35947" y="32470"/>
                </a:cubicBezTo>
                <a:cubicBezTo>
                  <a:pt x="35991" y="32391"/>
                  <a:pt x="36026" y="32321"/>
                  <a:pt x="36062" y="32250"/>
                </a:cubicBezTo>
                <a:close/>
                <a:moveTo>
                  <a:pt x="42148" y="32206"/>
                </a:moveTo>
                <a:lnTo>
                  <a:pt x="42148" y="32206"/>
                </a:lnTo>
                <a:cubicBezTo>
                  <a:pt x="42110" y="32210"/>
                  <a:pt x="42110" y="32250"/>
                  <a:pt x="42110" y="32250"/>
                </a:cubicBezTo>
                <a:cubicBezTo>
                  <a:pt x="42075" y="32391"/>
                  <a:pt x="42040" y="32505"/>
                  <a:pt x="42004" y="32611"/>
                </a:cubicBezTo>
                <a:cubicBezTo>
                  <a:pt x="41054" y="32646"/>
                  <a:pt x="40059" y="32690"/>
                  <a:pt x="39108" y="32690"/>
                </a:cubicBezTo>
                <a:cubicBezTo>
                  <a:pt x="39108" y="32611"/>
                  <a:pt x="39143" y="32576"/>
                  <a:pt x="39178" y="32541"/>
                </a:cubicBezTo>
                <a:cubicBezTo>
                  <a:pt x="39213" y="32426"/>
                  <a:pt x="39249" y="32356"/>
                  <a:pt x="39293" y="32285"/>
                </a:cubicBezTo>
                <a:cubicBezTo>
                  <a:pt x="40242" y="32285"/>
                  <a:pt x="41191" y="32250"/>
                  <a:pt x="42148" y="32206"/>
                </a:cubicBezTo>
                <a:close/>
                <a:moveTo>
                  <a:pt x="74614" y="31731"/>
                </a:moveTo>
                <a:cubicBezTo>
                  <a:pt x="74799" y="32030"/>
                  <a:pt x="74949" y="32356"/>
                  <a:pt x="75125" y="32690"/>
                </a:cubicBezTo>
                <a:cubicBezTo>
                  <a:pt x="74024" y="32690"/>
                  <a:pt x="72968" y="32690"/>
                  <a:pt x="71867" y="32726"/>
                </a:cubicBezTo>
                <a:cubicBezTo>
                  <a:pt x="71718" y="32426"/>
                  <a:pt x="71568" y="32136"/>
                  <a:pt x="71427" y="31810"/>
                </a:cubicBezTo>
                <a:cubicBezTo>
                  <a:pt x="72484" y="31766"/>
                  <a:pt x="73549" y="31731"/>
                  <a:pt x="74614" y="31731"/>
                </a:cubicBezTo>
                <a:close/>
                <a:moveTo>
                  <a:pt x="74685" y="31731"/>
                </a:moveTo>
                <a:cubicBezTo>
                  <a:pt x="75750" y="31731"/>
                  <a:pt x="76850" y="31731"/>
                  <a:pt x="77916" y="31766"/>
                </a:cubicBezTo>
                <a:cubicBezTo>
                  <a:pt x="78101" y="32100"/>
                  <a:pt x="78285" y="32391"/>
                  <a:pt x="78470" y="32726"/>
                </a:cubicBezTo>
                <a:cubicBezTo>
                  <a:pt x="77699" y="32701"/>
                  <a:pt x="76928" y="32672"/>
                  <a:pt x="76157" y="32672"/>
                </a:cubicBezTo>
                <a:cubicBezTo>
                  <a:pt x="75828" y="32672"/>
                  <a:pt x="75498" y="32677"/>
                  <a:pt x="75169" y="32690"/>
                </a:cubicBezTo>
                <a:cubicBezTo>
                  <a:pt x="75019" y="32356"/>
                  <a:pt x="74834" y="32065"/>
                  <a:pt x="74685" y="31731"/>
                </a:cubicBezTo>
                <a:close/>
                <a:moveTo>
                  <a:pt x="10345" y="31986"/>
                </a:moveTo>
                <a:cubicBezTo>
                  <a:pt x="11446" y="32171"/>
                  <a:pt x="12546" y="32321"/>
                  <a:pt x="13647" y="32470"/>
                </a:cubicBezTo>
                <a:cubicBezTo>
                  <a:pt x="13497" y="32576"/>
                  <a:pt x="13356" y="32646"/>
                  <a:pt x="13207" y="32761"/>
                </a:cubicBezTo>
                <a:cubicBezTo>
                  <a:pt x="12071" y="32611"/>
                  <a:pt x="11006" y="32426"/>
                  <a:pt x="9940" y="32250"/>
                </a:cubicBezTo>
                <a:cubicBezTo>
                  <a:pt x="10090" y="32171"/>
                  <a:pt x="10196" y="32065"/>
                  <a:pt x="10345" y="31986"/>
                </a:cubicBezTo>
                <a:close/>
                <a:moveTo>
                  <a:pt x="61303" y="31660"/>
                </a:moveTo>
                <a:cubicBezTo>
                  <a:pt x="61373" y="31880"/>
                  <a:pt x="61443" y="32065"/>
                  <a:pt x="61479" y="32285"/>
                </a:cubicBezTo>
                <a:cubicBezTo>
                  <a:pt x="61523" y="32356"/>
                  <a:pt x="61523" y="32426"/>
                  <a:pt x="61558" y="32505"/>
                </a:cubicBezTo>
                <a:cubicBezTo>
                  <a:pt x="61188" y="32541"/>
                  <a:pt x="60783" y="32576"/>
                  <a:pt x="60422" y="32611"/>
                </a:cubicBezTo>
                <a:lnTo>
                  <a:pt x="59542" y="32690"/>
                </a:lnTo>
                <a:cubicBezTo>
                  <a:pt x="59172" y="32726"/>
                  <a:pt x="58838" y="32761"/>
                  <a:pt x="58512" y="32796"/>
                </a:cubicBezTo>
                <a:cubicBezTo>
                  <a:pt x="58441" y="32541"/>
                  <a:pt x="58397" y="32250"/>
                  <a:pt x="58327" y="31986"/>
                </a:cubicBezTo>
                <a:cubicBezTo>
                  <a:pt x="58917" y="31916"/>
                  <a:pt x="59427" y="31880"/>
                  <a:pt x="59982" y="31810"/>
                </a:cubicBezTo>
                <a:cubicBezTo>
                  <a:pt x="60422" y="31766"/>
                  <a:pt x="60862" y="31695"/>
                  <a:pt x="61303" y="31660"/>
                </a:cubicBezTo>
                <a:close/>
                <a:moveTo>
                  <a:pt x="51689" y="31951"/>
                </a:moveTo>
                <a:lnTo>
                  <a:pt x="51689" y="32576"/>
                </a:lnTo>
                <a:cubicBezTo>
                  <a:pt x="50623" y="32690"/>
                  <a:pt x="49558" y="32761"/>
                  <a:pt x="48458" y="32831"/>
                </a:cubicBezTo>
                <a:cubicBezTo>
                  <a:pt x="48493" y="32646"/>
                  <a:pt x="48493" y="32470"/>
                  <a:pt x="48493" y="32285"/>
                </a:cubicBezTo>
                <a:cubicBezTo>
                  <a:pt x="49558" y="32171"/>
                  <a:pt x="50623" y="32065"/>
                  <a:pt x="51689" y="31951"/>
                </a:cubicBezTo>
                <a:close/>
                <a:moveTo>
                  <a:pt x="18744" y="31986"/>
                </a:moveTo>
                <a:cubicBezTo>
                  <a:pt x="19880" y="32100"/>
                  <a:pt x="21025" y="32171"/>
                  <a:pt x="22160" y="32250"/>
                </a:cubicBezTo>
                <a:cubicBezTo>
                  <a:pt x="22160" y="32285"/>
                  <a:pt x="22125" y="32285"/>
                  <a:pt x="22125" y="32285"/>
                </a:cubicBezTo>
                <a:cubicBezTo>
                  <a:pt x="21940" y="32505"/>
                  <a:pt x="21720" y="32690"/>
                  <a:pt x="21535" y="32866"/>
                </a:cubicBezTo>
                <a:cubicBezTo>
                  <a:pt x="20399" y="32796"/>
                  <a:pt x="19299" y="32690"/>
                  <a:pt x="18198" y="32576"/>
                </a:cubicBezTo>
                <a:cubicBezTo>
                  <a:pt x="18339" y="32426"/>
                  <a:pt x="18524" y="32250"/>
                  <a:pt x="18674" y="32065"/>
                </a:cubicBezTo>
                <a:cubicBezTo>
                  <a:pt x="18709" y="32030"/>
                  <a:pt x="18709" y="31986"/>
                  <a:pt x="18744" y="31986"/>
                </a:cubicBezTo>
                <a:close/>
                <a:moveTo>
                  <a:pt x="71348" y="31810"/>
                </a:moveTo>
                <a:cubicBezTo>
                  <a:pt x="71498" y="32136"/>
                  <a:pt x="71647" y="32426"/>
                  <a:pt x="71788" y="32726"/>
                </a:cubicBezTo>
                <a:cubicBezTo>
                  <a:pt x="70767" y="32761"/>
                  <a:pt x="69737" y="32831"/>
                  <a:pt x="68672" y="32866"/>
                </a:cubicBezTo>
                <a:cubicBezTo>
                  <a:pt x="68566" y="32576"/>
                  <a:pt x="68451" y="32285"/>
                  <a:pt x="68302" y="31986"/>
                </a:cubicBezTo>
                <a:cubicBezTo>
                  <a:pt x="69332" y="31916"/>
                  <a:pt x="70362" y="31880"/>
                  <a:pt x="71348" y="31810"/>
                </a:cubicBezTo>
                <a:close/>
                <a:moveTo>
                  <a:pt x="14272" y="32136"/>
                </a:moveTo>
                <a:cubicBezTo>
                  <a:pt x="14422" y="32171"/>
                  <a:pt x="14562" y="32206"/>
                  <a:pt x="14677" y="32206"/>
                </a:cubicBezTo>
                <a:cubicBezTo>
                  <a:pt x="15813" y="32356"/>
                  <a:pt x="16913" y="32505"/>
                  <a:pt x="18049" y="32611"/>
                </a:cubicBezTo>
                <a:cubicBezTo>
                  <a:pt x="17943" y="32726"/>
                  <a:pt x="17829" y="32831"/>
                  <a:pt x="17758" y="32910"/>
                </a:cubicBezTo>
                <a:cubicBezTo>
                  <a:pt x="16438" y="32761"/>
                  <a:pt x="15117" y="32611"/>
                  <a:pt x="13832" y="32426"/>
                </a:cubicBezTo>
                <a:cubicBezTo>
                  <a:pt x="13981" y="32356"/>
                  <a:pt x="14122" y="32250"/>
                  <a:pt x="14272" y="32136"/>
                </a:cubicBezTo>
                <a:close/>
                <a:moveTo>
                  <a:pt x="77951" y="31766"/>
                </a:moveTo>
                <a:cubicBezTo>
                  <a:pt x="79051" y="31810"/>
                  <a:pt x="80152" y="31880"/>
                  <a:pt x="81217" y="31951"/>
                </a:cubicBezTo>
                <a:cubicBezTo>
                  <a:pt x="81252" y="32030"/>
                  <a:pt x="81332" y="32100"/>
                  <a:pt x="81367" y="32206"/>
                </a:cubicBezTo>
                <a:cubicBezTo>
                  <a:pt x="81508" y="32426"/>
                  <a:pt x="81693" y="32690"/>
                  <a:pt x="81842" y="32910"/>
                </a:cubicBezTo>
                <a:cubicBezTo>
                  <a:pt x="80742" y="32831"/>
                  <a:pt x="79641" y="32761"/>
                  <a:pt x="78541" y="32726"/>
                </a:cubicBezTo>
                <a:cubicBezTo>
                  <a:pt x="78356" y="32391"/>
                  <a:pt x="78171" y="32100"/>
                  <a:pt x="77951" y="31766"/>
                </a:cubicBezTo>
                <a:close/>
                <a:moveTo>
                  <a:pt x="29309" y="32136"/>
                </a:moveTo>
                <a:cubicBezTo>
                  <a:pt x="29459" y="32171"/>
                  <a:pt x="29608" y="32171"/>
                  <a:pt x="29714" y="32206"/>
                </a:cubicBezTo>
                <a:cubicBezTo>
                  <a:pt x="30269" y="32285"/>
                  <a:pt x="30815" y="32391"/>
                  <a:pt x="31369" y="32470"/>
                </a:cubicBezTo>
                <a:cubicBezTo>
                  <a:pt x="31660" y="32470"/>
                  <a:pt x="31915" y="32505"/>
                  <a:pt x="32206" y="32505"/>
                </a:cubicBezTo>
                <a:cubicBezTo>
                  <a:pt x="32100" y="32690"/>
                  <a:pt x="31985" y="32831"/>
                  <a:pt x="31880" y="32981"/>
                </a:cubicBezTo>
                <a:cubicBezTo>
                  <a:pt x="31624" y="32981"/>
                  <a:pt x="31325" y="32946"/>
                  <a:pt x="31035" y="32910"/>
                </a:cubicBezTo>
                <a:cubicBezTo>
                  <a:pt x="30410" y="32866"/>
                  <a:pt x="29784" y="32761"/>
                  <a:pt x="29203" y="32646"/>
                </a:cubicBezTo>
                <a:cubicBezTo>
                  <a:pt x="29124" y="32646"/>
                  <a:pt x="29054" y="32646"/>
                  <a:pt x="28983" y="32611"/>
                </a:cubicBezTo>
                <a:cubicBezTo>
                  <a:pt x="29089" y="32470"/>
                  <a:pt x="29203" y="32285"/>
                  <a:pt x="29309" y="32136"/>
                </a:cubicBezTo>
                <a:close/>
                <a:moveTo>
                  <a:pt x="48422" y="32285"/>
                </a:moveTo>
                <a:lnTo>
                  <a:pt x="48422" y="32831"/>
                </a:lnTo>
                <a:cubicBezTo>
                  <a:pt x="47392" y="32910"/>
                  <a:pt x="46371" y="32981"/>
                  <a:pt x="45341" y="33051"/>
                </a:cubicBezTo>
                <a:cubicBezTo>
                  <a:pt x="45376" y="32866"/>
                  <a:pt x="45411" y="32690"/>
                  <a:pt x="45456" y="32505"/>
                </a:cubicBezTo>
                <a:cubicBezTo>
                  <a:pt x="46442" y="32426"/>
                  <a:pt x="47472" y="32356"/>
                  <a:pt x="48422" y="32285"/>
                </a:cubicBezTo>
                <a:close/>
                <a:moveTo>
                  <a:pt x="22231" y="32250"/>
                </a:moveTo>
                <a:cubicBezTo>
                  <a:pt x="22741" y="32285"/>
                  <a:pt x="23226" y="32321"/>
                  <a:pt x="23736" y="32356"/>
                </a:cubicBezTo>
                <a:cubicBezTo>
                  <a:pt x="24282" y="32356"/>
                  <a:pt x="24837" y="32391"/>
                  <a:pt x="25347" y="32391"/>
                </a:cubicBezTo>
                <a:lnTo>
                  <a:pt x="25462" y="32391"/>
                </a:lnTo>
                <a:cubicBezTo>
                  <a:pt x="25427" y="32426"/>
                  <a:pt x="25427" y="32470"/>
                  <a:pt x="25382" y="32505"/>
                </a:cubicBezTo>
                <a:cubicBezTo>
                  <a:pt x="25277" y="32690"/>
                  <a:pt x="25127" y="32910"/>
                  <a:pt x="24986" y="33086"/>
                </a:cubicBezTo>
                <a:cubicBezTo>
                  <a:pt x="24396" y="33051"/>
                  <a:pt x="23807" y="33016"/>
                  <a:pt x="23181" y="32981"/>
                </a:cubicBezTo>
                <a:cubicBezTo>
                  <a:pt x="22671" y="32946"/>
                  <a:pt x="22125" y="32910"/>
                  <a:pt x="21606" y="32866"/>
                </a:cubicBezTo>
                <a:cubicBezTo>
                  <a:pt x="21790" y="32726"/>
                  <a:pt x="21975" y="32505"/>
                  <a:pt x="22160" y="32321"/>
                </a:cubicBezTo>
                <a:cubicBezTo>
                  <a:pt x="22195" y="32285"/>
                  <a:pt x="22195" y="32285"/>
                  <a:pt x="22231" y="32250"/>
                </a:cubicBezTo>
                <a:close/>
                <a:moveTo>
                  <a:pt x="58292" y="31986"/>
                </a:moveTo>
                <a:cubicBezTo>
                  <a:pt x="58327" y="32250"/>
                  <a:pt x="58397" y="32541"/>
                  <a:pt x="58441" y="32796"/>
                </a:cubicBezTo>
                <a:cubicBezTo>
                  <a:pt x="57376" y="32910"/>
                  <a:pt x="56346" y="33016"/>
                  <a:pt x="55281" y="33086"/>
                </a:cubicBezTo>
                <a:cubicBezTo>
                  <a:pt x="55246" y="32831"/>
                  <a:pt x="55210" y="32576"/>
                  <a:pt x="55210" y="32321"/>
                </a:cubicBezTo>
                <a:cubicBezTo>
                  <a:pt x="56240" y="32206"/>
                  <a:pt x="57262" y="32100"/>
                  <a:pt x="58292" y="31986"/>
                </a:cubicBezTo>
                <a:close/>
                <a:moveTo>
                  <a:pt x="1031" y="31766"/>
                </a:moveTo>
                <a:cubicBezTo>
                  <a:pt x="2166" y="32065"/>
                  <a:pt x="3337" y="32356"/>
                  <a:pt x="4552" y="32611"/>
                </a:cubicBezTo>
                <a:cubicBezTo>
                  <a:pt x="4517" y="32611"/>
                  <a:pt x="4517" y="32611"/>
                  <a:pt x="4473" y="32646"/>
                </a:cubicBezTo>
                <a:lnTo>
                  <a:pt x="4438" y="32690"/>
                </a:lnTo>
                <a:cubicBezTo>
                  <a:pt x="4253" y="32831"/>
                  <a:pt x="4033" y="32981"/>
                  <a:pt x="3857" y="33130"/>
                </a:cubicBezTo>
                <a:cubicBezTo>
                  <a:pt x="2607" y="32866"/>
                  <a:pt x="1392" y="32611"/>
                  <a:pt x="186" y="32321"/>
                </a:cubicBezTo>
                <a:cubicBezTo>
                  <a:pt x="441" y="32136"/>
                  <a:pt x="731" y="31951"/>
                  <a:pt x="1031" y="31766"/>
                </a:cubicBezTo>
                <a:close/>
                <a:moveTo>
                  <a:pt x="68231" y="31986"/>
                </a:moveTo>
                <a:cubicBezTo>
                  <a:pt x="68381" y="32285"/>
                  <a:pt x="68487" y="32576"/>
                  <a:pt x="68636" y="32910"/>
                </a:cubicBezTo>
                <a:cubicBezTo>
                  <a:pt x="67465" y="32946"/>
                  <a:pt x="66321" y="33051"/>
                  <a:pt x="65150" y="33130"/>
                </a:cubicBezTo>
                <a:cubicBezTo>
                  <a:pt x="65044" y="32831"/>
                  <a:pt x="64930" y="32541"/>
                  <a:pt x="64824" y="32250"/>
                </a:cubicBezTo>
                <a:cubicBezTo>
                  <a:pt x="65995" y="32171"/>
                  <a:pt x="67131" y="32065"/>
                  <a:pt x="68231" y="31986"/>
                </a:cubicBezTo>
                <a:close/>
                <a:moveTo>
                  <a:pt x="32285" y="32541"/>
                </a:moveTo>
                <a:cubicBezTo>
                  <a:pt x="33420" y="32611"/>
                  <a:pt x="34556" y="32690"/>
                  <a:pt x="35727" y="32690"/>
                </a:cubicBezTo>
                <a:cubicBezTo>
                  <a:pt x="35621" y="32866"/>
                  <a:pt x="35507" y="33016"/>
                  <a:pt x="35401" y="33166"/>
                </a:cubicBezTo>
                <a:cubicBezTo>
                  <a:pt x="34266" y="33130"/>
                  <a:pt x="33086" y="33086"/>
                  <a:pt x="31950" y="32981"/>
                </a:cubicBezTo>
                <a:cubicBezTo>
                  <a:pt x="32065" y="32831"/>
                  <a:pt x="32170" y="32690"/>
                  <a:pt x="32285" y="32541"/>
                </a:cubicBezTo>
                <a:close/>
                <a:moveTo>
                  <a:pt x="9870" y="32285"/>
                </a:moveTo>
                <a:cubicBezTo>
                  <a:pt x="10935" y="32470"/>
                  <a:pt x="12000" y="32646"/>
                  <a:pt x="13136" y="32796"/>
                </a:cubicBezTo>
                <a:cubicBezTo>
                  <a:pt x="12916" y="32946"/>
                  <a:pt x="12731" y="33051"/>
                  <a:pt x="12546" y="33201"/>
                </a:cubicBezTo>
                <a:cubicBezTo>
                  <a:pt x="11411" y="33016"/>
                  <a:pt x="10345" y="32866"/>
                  <a:pt x="9280" y="32690"/>
                </a:cubicBezTo>
                <a:cubicBezTo>
                  <a:pt x="9465" y="32541"/>
                  <a:pt x="9685" y="32426"/>
                  <a:pt x="9870" y="32285"/>
                </a:cubicBezTo>
                <a:close/>
                <a:moveTo>
                  <a:pt x="45376" y="32505"/>
                </a:moveTo>
                <a:lnTo>
                  <a:pt x="45376" y="32505"/>
                </a:lnTo>
                <a:cubicBezTo>
                  <a:pt x="45341" y="32690"/>
                  <a:pt x="45306" y="32866"/>
                  <a:pt x="45271" y="33051"/>
                </a:cubicBezTo>
                <a:cubicBezTo>
                  <a:pt x="44170" y="33086"/>
                  <a:pt x="43034" y="33166"/>
                  <a:pt x="41890" y="33201"/>
                </a:cubicBezTo>
                <a:cubicBezTo>
                  <a:pt x="41969" y="33016"/>
                  <a:pt x="42004" y="32831"/>
                  <a:pt x="42040" y="32690"/>
                </a:cubicBezTo>
                <a:cubicBezTo>
                  <a:pt x="43175" y="32611"/>
                  <a:pt x="44276" y="32576"/>
                  <a:pt x="45376" y="32505"/>
                </a:cubicBezTo>
                <a:close/>
                <a:moveTo>
                  <a:pt x="18119" y="32646"/>
                </a:moveTo>
                <a:cubicBezTo>
                  <a:pt x="19220" y="32761"/>
                  <a:pt x="20364" y="32866"/>
                  <a:pt x="21465" y="32946"/>
                </a:cubicBezTo>
                <a:cubicBezTo>
                  <a:pt x="21421" y="32946"/>
                  <a:pt x="21385" y="32981"/>
                  <a:pt x="21350" y="32981"/>
                </a:cubicBezTo>
                <a:cubicBezTo>
                  <a:pt x="21245" y="33086"/>
                  <a:pt x="21130" y="33166"/>
                  <a:pt x="21025" y="33236"/>
                </a:cubicBezTo>
                <a:cubicBezTo>
                  <a:pt x="19959" y="33130"/>
                  <a:pt x="18894" y="33016"/>
                  <a:pt x="17829" y="32910"/>
                </a:cubicBezTo>
                <a:cubicBezTo>
                  <a:pt x="17943" y="32831"/>
                  <a:pt x="18014" y="32726"/>
                  <a:pt x="18119" y="32646"/>
                </a:cubicBezTo>
                <a:close/>
                <a:moveTo>
                  <a:pt x="35806" y="32690"/>
                </a:moveTo>
                <a:cubicBezTo>
                  <a:pt x="36560" y="32715"/>
                  <a:pt x="37308" y="32740"/>
                  <a:pt x="38059" y="32740"/>
                </a:cubicBezTo>
                <a:cubicBezTo>
                  <a:pt x="38370" y="32740"/>
                  <a:pt x="38681" y="32736"/>
                  <a:pt x="38993" y="32726"/>
                </a:cubicBezTo>
                <a:lnTo>
                  <a:pt x="38993" y="32726"/>
                </a:lnTo>
                <a:cubicBezTo>
                  <a:pt x="38923" y="32910"/>
                  <a:pt x="38809" y="33051"/>
                  <a:pt x="38738" y="33236"/>
                </a:cubicBezTo>
                <a:cubicBezTo>
                  <a:pt x="37638" y="33236"/>
                  <a:pt x="36572" y="33201"/>
                  <a:pt x="35472" y="33201"/>
                </a:cubicBezTo>
                <a:cubicBezTo>
                  <a:pt x="35586" y="33016"/>
                  <a:pt x="35692" y="32866"/>
                  <a:pt x="35806" y="32690"/>
                </a:cubicBezTo>
                <a:close/>
                <a:moveTo>
                  <a:pt x="42004" y="32690"/>
                </a:moveTo>
                <a:lnTo>
                  <a:pt x="42004" y="32690"/>
                </a:lnTo>
                <a:cubicBezTo>
                  <a:pt x="41934" y="32831"/>
                  <a:pt x="41890" y="33016"/>
                  <a:pt x="41855" y="33201"/>
                </a:cubicBezTo>
                <a:cubicBezTo>
                  <a:pt x="40833" y="33201"/>
                  <a:pt x="39803" y="33236"/>
                  <a:pt x="38809" y="33236"/>
                </a:cubicBezTo>
                <a:cubicBezTo>
                  <a:pt x="38888" y="33051"/>
                  <a:pt x="38958" y="32910"/>
                  <a:pt x="39073" y="32726"/>
                </a:cubicBezTo>
                <a:cubicBezTo>
                  <a:pt x="40023" y="32726"/>
                  <a:pt x="41010" y="32726"/>
                  <a:pt x="42004" y="32690"/>
                </a:cubicBezTo>
                <a:close/>
                <a:moveTo>
                  <a:pt x="5574" y="32030"/>
                </a:moveTo>
                <a:cubicBezTo>
                  <a:pt x="6718" y="32285"/>
                  <a:pt x="7889" y="32505"/>
                  <a:pt x="9139" y="32726"/>
                </a:cubicBezTo>
                <a:cubicBezTo>
                  <a:pt x="8875" y="32910"/>
                  <a:pt x="8620" y="33086"/>
                  <a:pt x="8364" y="33271"/>
                </a:cubicBezTo>
                <a:cubicBezTo>
                  <a:pt x="7079" y="33051"/>
                  <a:pt x="5873" y="32796"/>
                  <a:pt x="4693" y="32576"/>
                </a:cubicBezTo>
                <a:cubicBezTo>
                  <a:pt x="4993" y="32356"/>
                  <a:pt x="5283" y="32171"/>
                  <a:pt x="5574" y="32030"/>
                </a:cubicBezTo>
                <a:close/>
                <a:moveTo>
                  <a:pt x="13761" y="32505"/>
                </a:moveTo>
                <a:cubicBezTo>
                  <a:pt x="15038" y="32646"/>
                  <a:pt x="16358" y="32796"/>
                  <a:pt x="17679" y="32946"/>
                </a:cubicBezTo>
                <a:cubicBezTo>
                  <a:pt x="17644" y="32946"/>
                  <a:pt x="17644" y="32981"/>
                  <a:pt x="17644" y="32981"/>
                </a:cubicBezTo>
                <a:cubicBezTo>
                  <a:pt x="17459" y="33086"/>
                  <a:pt x="17283" y="33166"/>
                  <a:pt x="17098" y="33271"/>
                </a:cubicBezTo>
                <a:cubicBezTo>
                  <a:pt x="15883" y="33130"/>
                  <a:pt x="14712" y="32981"/>
                  <a:pt x="13541" y="32796"/>
                </a:cubicBezTo>
                <a:cubicBezTo>
                  <a:pt x="13462" y="32796"/>
                  <a:pt x="13356" y="32796"/>
                  <a:pt x="13277" y="32761"/>
                </a:cubicBezTo>
                <a:cubicBezTo>
                  <a:pt x="13427" y="32690"/>
                  <a:pt x="13576" y="32576"/>
                  <a:pt x="13761" y="32505"/>
                </a:cubicBezTo>
                <a:close/>
                <a:moveTo>
                  <a:pt x="81288" y="31951"/>
                </a:moveTo>
                <a:cubicBezTo>
                  <a:pt x="82353" y="32065"/>
                  <a:pt x="83418" y="32171"/>
                  <a:pt x="84483" y="32321"/>
                </a:cubicBezTo>
                <a:cubicBezTo>
                  <a:pt x="84704" y="32646"/>
                  <a:pt x="84924" y="32981"/>
                  <a:pt x="85144" y="33271"/>
                </a:cubicBezTo>
                <a:cubicBezTo>
                  <a:pt x="84078" y="33130"/>
                  <a:pt x="83013" y="33016"/>
                  <a:pt x="81913" y="32910"/>
                </a:cubicBezTo>
                <a:cubicBezTo>
                  <a:pt x="81728" y="32690"/>
                  <a:pt x="81587" y="32426"/>
                  <a:pt x="81402" y="32171"/>
                </a:cubicBezTo>
                <a:cubicBezTo>
                  <a:pt x="81367" y="32100"/>
                  <a:pt x="81332" y="32030"/>
                  <a:pt x="81288" y="31951"/>
                </a:cubicBezTo>
                <a:close/>
                <a:moveTo>
                  <a:pt x="25532" y="32391"/>
                </a:moveTo>
                <a:cubicBezTo>
                  <a:pt x="25972" y="32391"/>
                  <a:pt x="26448" y="32391"/>
                  <a:pt x="26888" y="32426"/>
                </a:cubicBezTo>
                <a:cubicBezTo>
                  <a:pt x="27583" y="32470"/>
                  <a:pt x="28244" y="32541"/>
                  <a:pt x="28904" y="32646"/>
                </a:cubicBezTo>
                <a:cubicBezTo>
                  <a:pt x="28728" y="32946"/>
                  <a:pt x="28543" y="33201"/>
                  <a:pt x="28358" y="33386"/>
                </a:cubicBezTo>
                <a:cubicBezTo>
                  <a:pt x="27258" y="33271"/>
                  <a:pt x="26157" y="33166"/>
                  <a:pt x="25057" y="33086"/>
                </a:cubicBezTo>
                <a:cubicBezTo>
                  <a:pt x="25206" y="32910"/>
                  <a:pt x="25312" y="32726"/>
                  <a:pt x="25427" y="32541"/>
                </a:cubicBezTo>
                <a:cubicBezTo>
                  <a:pt x="25462" y="32470"/>
                  <a:pt x="25497" y="32426"/>
                  <a:pt x="25532" y="32391"/>
                </a:cubicBezTo>
                <a:close/>
                <a:moveTo>
                  <a:pt x="64780" y="32250"/>
                </a:moveTo>
                <a:cubicBezTo>
                  <a:pt x="64895" y="32541"/>
                  <a:pt x="64965" y="32831"/>
                  <a:pt x="65080" y="33130"/>
                </a:cubicBezTo>
                <a:cubicBezTo>
                  <a:pt x="64049" y="33201"/>
                  <a:pt x="62984" y="33307"/>
                  <a:pt x="61884" y="33386"/>
                </a:cubicBezTo>
                <a:cubicBezTo>
                  <a:pt x="61813" y="33086"/>
                  <a:pt x="61743" y="32831"/>
                  <a:pt x="61628" y="32541"/>
                </a:cubicBezTo>
                <a:cubicBezTo>
                  <a:pt x="62694" y="32426"/>
                  <a:pt x="63759" y="32356"/>
                  <a:pt x="64780" y="32250"/>
                </a:cubicBezTo>
                <a:close/>
                <a:moveTo>
                  <a:pt x="55140" y="32321"/>
                </a:moveTo>
                <a:cubicBezTo>
                  <a:pt x="55175" y="32576"/>
                  <a:pt x="55175" y="32831"/>
                  <a:pt x="55210" y="33086"/>
                </a:cubicBezTo>
                <a:cubicBezTo>
                  <a:pt x="54075" y="33201"/>
                  <a:pt x="52974" y="33307"/>
                  <a:pt x="51838" y="33421"/>
                </a:cubicBezTo>
                <a:cubicBezTo>
                  <a:pt x="51794" y="33166"/>
                  <a:pt x="51794" y="32910"/>
                  <a:pt x="51759" y="32611"/>
                </a:cubicBezTo>
                <a:cubicBezTo>
                  <a:pt x="52895" y="32541"/>
                  <a:pt x="54039" y="32426"/>
                  <a:pt x="55140" y="32321"/>
                </a:cubicBezTo>
                <a:close/>
                <a:moveTo>
                  <a:pt x="17758" y="32946"/>
                </a:moveTo>
                <a:cubicBezTo>
                  <a:pt x="18824" y="33086"/>
                  <a:pt x="19880" y="33166"/>
                  <a:pt x="20945" y="33271"/>
                </a:cubicBezTo>
                <a:cubicBezTo>
                  <a:pt x="20804" y="33386"/>
                  <a:pt x="20655" y="33456"/>
                  <a:pt x="20540" y="33527"/>
                </a:cubicBezTo>
                <a:cubicBezTo>
                  <a:pt x="20505" y="33527"/>
                  <a:pt x="20470" y="33571"/>
                  <a:pt x="20435" y="33571"/>
                </a:cubicBezTo>
                <a:cubicBezTo>
                  <a:pt x="19369" y="33491"/>
                  <a:pt x="18269" y="33386"/>
                  <a:pt x="17204" y="33271"/>
                </a:cubicBezTo>
                <a:cubicBezTo>
                  <a:pt x="17353" y="33201"/>
                  <a:pt x="17503" y="33130"/>
                  <a:pt x="17644" y="33016"/>
                </a:cubicBezTo>
                <a:cubicBezTo>
                  <a:pt x="17679" y="33016"/>
                  <a:pt x="17723" y="32981"/>
                  <a:pt x="17758" y="32946"/>
                </a:cubicBezTo>
                <a:close/>
                <a:moveTo>
                  <a:pt x="21535" y="32946"/>
                </a:moveTo>
                <a:cubicBezTo>
                  <a:pt x="22081" y="32981"/>
                  <a:pt x="22636" y="33016"/>
                  <a:pt x="23181" y="33016"/>
                </a:cubicBezTo>
                <a:cubicBezTo>
                  <a:pt x="23771" y="33051"/>
                  <a:pt x="24361" y="33086"/>
                  <a:pt x="24942" y="33130"/>
                </a:cubicBezTo>
                <a:cubicBezTo>
                  <a:pt x="24837" y="33307"/>
                  <a:pt x="24687" y="33456"/>
                  <a:pt x="24581" y="33571"/>
                </a:cubicBezTo>
                <a:lnTo>
                  <a:pt x="24546" y="33571"/>
                </a:lnTo>
                <a:cubicBezTo>
                  <a:pt x="23736" y="33491"/>
                  <a:pt x="22926" y="33421"/>
                  <a:pt x="22160" y="33351"/>
                </a:cubicBezTo>
                <a:cubicBezTo>
                  <a:pt x="21790" y="33307"/>
                  <a:pt x="21465" y="33271"/>
                  <a:pt x="21130" y="33236"/>
                </a:cubicBezTo>
                <a:cubicBezTo>
                  <a:pt x="21201" y="33201"/>
                  <a:pt x="21315" y="33130"/>
                  <a:pt x="21385" y="33051"/>
                </a:cubicBezTo>
                <a:cubicBezTo>
                  <a:pt x="21465" y="33016"/>
                  <a:pt x="21500" y="32981"/>
                  <a:pt x="21535" y="32946"/>
                </a:cubicBezTo>
                <a:close/>
                <a:moveTo>
                  <a:pt x="75125" y="32726"/>
                </a:moveTo>
                <a:cubicBezTo>
                  <a:pt x="75275" y="33016"/>
                  <a:pt x="75459" y="33307"/>
                  <a:pt x="75609" y="33571"/>
                </a:cubicBezTo>
                <a:cubicBezTo>
                  <a:pt x="74465" y="33571"/>
                  <a:pt x="73408" y="33571"/>
                  <a:pt x="72308" y="33606"/>
                </a:cubicBezTo>
                <a:cubicBezTo>
                  <a:pt x="72264" y="33527"/>
                  <a:pt x="72228" y="33456"/>
                  <a:pt x="72193" y="33351"/>
                </a:cubicBezTo>
                <a:cubicBezTo>
                  <a:pt x="72087" y="33166"/>
                  <a:pt x="72008" y="32981"/>
                  <a:pt x="71903" y="32796"/>
                </a:cubicBezTo>
                <a:cubicBezTo>
                  <a:pt x="73003" y="32761"/>
                  <a:pt x="74068" y="32726"/>
                  <a:pt x="75125" y="32726"/>
                </a:cubicBezTo>
                <a:close/>
                <a:moveTo>
                  <a:pt x="13207" y="32831"/>
                </a:moveTo>
                <a:cubicBezTo>
                  <a:pt x="13321" y="32831"/>
                  <a:pt x="13427" y="32866"/>
                  <a:pt x="13541" y="32866"/>
                </a:cubicBezTo>
                <a:cubicBezTo>
                  <a:pt x="14677" y="33016"/>
                  <a:pt x="15813" y="33166"/>
                  <a:pt x="16948" y="33307"/>
                </a:cubicBezTo>
                <a:cubicBezTo>
                  <a:pt x="16948" y="33307"/>
                  <a:pt x="16913" y="33307"/>
                  <a:pt x="16878" y="33351"/>
                </a:cubicBezTo>
                <a:cubicBezTo>
                  <a:pt x="16658" y="33421"/>
                  <a:pt x="16402" y="33527"/>
                  <a:pt x="16182" y="33676"/>
                </a:cubicBezTo>
                <a:cubicBezTo>
                  <a:pt x="15003" y="33527"/>
                  <a:pt x="13796" y="33386"/>
                  <a:pt x="12617" y="33201"/>
                </a:cubicBezTo>
                <a:cubicBezTo>
                  <a:pt x="12802" y="33086"/>
                  <a:pt x="13022" y="32946"/>
                  <a:pt x="13207" y="32831"/>
                </a:cubicBezTo>
                <a:close/>
                <a:moveTo>
                  <a:pt x="51724" y="32646"/>
                </a:moveTo>
                <a:cubicBezTo>
                  <a:pt x="51724" y="32910"/>
                  <a:pt x="51759" y="33166"/>
                  <a:pt x="51759" y="33421"/>
                </a:cubicBezTo>
                <a:cubicBezTo>
                  <a:pt x="50659" y="33491"/>
                  <a:pt x="49558" y="33606"/>
                  <a:pt x="48458" y="33676"/>
                </a:cubicBezTo>
                <a:lnTo>
                  <a:pt x="48458" y="32910"/>
                </a:lnTo>
                <a:cubicBezTo>
                  <a:pt x="49558" y="32831"/>
                  <a:pt x="50623" y="32726"/>
                  <a:pt x="51724" y="32646"/>
                </a:cubicBezTo>
                <a:close/>
                <a:moveTo>
                  <a:pt x="61593" y="32541"/>
                </a:moveTo>
                <a:cubicBezTo>
                  <a:pt x="61664" y="32831"/>
                  <a:pt x="61743" y="33130"/>
                  <a:pt x="61848" y="33386"/>
                </a:cubicBezTo>
                <a:cubicBezTo>
                  <a:pt x="61523" y="33421"/>
                  <a:pt x="61223" y="33456"/>
                  <a:pt x="60898" y="33456"/>
                </a:cubicBezTo>
                <a:cubicBezTo>
                  <a:pt x="60308" y="33527"/>
                  <a:pt x="59718" y="33571"/>
                  <a:pt x="59137" y="33641"/>
                </a:cubicBezTo>
                <a:cubicBezTo>
                  <a:pt x="58987" y="33641"/>
                  <a:pt x="58838" y="33641"/>
                  <a:pt x="58697" y="33676"/>
                </a:cubicBezTo>
                <a:cubicBezTo>
                  <a:pt x="58617" y="33386"/>
                  <a:pt x="58582" y="33130"/>
                  <a:pt x="58512" y="32831"/>
                </a:cubicBezTo>
                <a:cubicBezTo>
                  <a:pt x="58838" y="32831"/>
                  <a:pt x="59207" y="32796"/>
                  <a:pt x="59542" y="32761"/>
                </a:cubicBezTo>
                <a:lnTo>
                  <a:pt x="60422" y="32646"/>
                </a:lnTo>
                <a:cubicBezTo>
                  <a:pt x="60818" y="32611"/>
                  <a:pt x="61188" y="32576"/>
                  <a:pt x="61593" y="32541"/>
                </a:cubicBezTo>
                <a:close/>
                <a:moveTo>
                  <a:pt x="71823" y="32796"/>
                </a:moveTo>
                <a:cubicBezTo>
                  <a:pt x="71938" y="32981"/>
                  <a:pt x="72043" y="33201"/>
                  <a:pt x="72123" y="33386"/>
                </a:cubicBezTo>
                <a:cubicBezTo>
                  <a:pt x="72158" y="33456"/>
                  <a:pt x="72193" y="33527"/>
                  <a:pt x="72228" y="33606"/>
                </a:cubicBezTo>
                <a:cubicBezTo>
                  <a:pt x="71163" y="33606"/>
                  <a:pt x="70063" y="33641"/>
                  <a:pt x="69041" y="33676"/>
                </a:cubicBezTo>
                <a:cubicBezTo>
                  <a:pt x="68927" y="33421"/>
                  <a:pt x="68821" y="33201"/>
                  <a:pt x="68707" y="32946"/>
                </a:cubicBezTo>
                <a:cubicBezTo>
                  <a:pt x="69772" y="32866"/>
                  <a:pt x="70802" y="32831"/>
                  <a:pt x="71823" y="32796"/>
                </a:cubicBezTo>
                <a:close/>
                <a:moveTo>
                  <a:pt x="75204" y="32726"/>
                </a:moveTo>
                <a:cubicBezTo>
                  <a:pt x="76305" y="32726"/>
                  <a:pt x="77405" y="32726"/>
                  <a:pt x="78506" y="32796"/>
                </a:cubicBezTo>
                <a:cubicBezTo>
                  <a:pt x="78690" y="33086"/>
                  <a:pt x="78867" y="33386"/>
                  <a:pt x="79016" y="33676"/>
                </a:cubicBezTo>
                <a:cubicBezTo>
                  <a:pt x="77916" y="33606"/>
                  <a:pt x="76780" y="33606"/>
                  <a:pt x="75644" y="33571"/>
                </a:cubicBezTo>
                <a:cubicBezTo>
                  <a:pt x="75495" y="33307"/>
                  <a:pt x="75345" y="33016"/>
                  <a:pt x="75204" y="32726"/>
                </a:cubicBezTo>
                <a:close/>
                <a:moveTo>
                  <a:pt x="28948" y="32690"/>
                </a:moveTo>
                <a:cubicBezTo>
                  <a:pt x="29019" y="32690"/>
                  <a:pt x="29089" y="32690"/>
                  <a:pt x="29168" y="32726"/>
                </a:cubicBezTo>
                <a:cubicBezTo>
                  <a:pt x="29784" y="32831"/>
                  <a:pt x="30410" y="32946"/>
                  <a:pt x="31035" y="32981"/>
                </a:cubicBezTo>
                <a:cubicBezTo>
                  <a:pt x="31290" y="33016"/>
                  <a:pt x="31589" y="33016"/>
                  <a:pt x="31845" y="33051"/>
                </a:cubicBezTo>
                <a:cubicBezTo>
                  <a:pt x="31730" y="33271"/>
                  <a:pt x="31589" y="33491"/>
                  <a:pt x="31440" y="33712"/>
                </a:cubicBezTo>
                <a:cubicBezTo>
                  <a:pt x="31105" y="33676"/>
                  <a:pt x="30815" y="33641"/>
                  <a:pt x="30489" y="33606"/>
                </a:cubicBezTo>
                <a:lnTo>
                  <a:pt x="29679" y="33527"/>
                </a:lnTo>
                <a:cubicBezTo>
                  <a:pt x="29239" y="33491"/>
                  <a:pt x="28834" y="33456"/>
                  <a:pt x="28429" y="33386"/>
                </a:cubicBezTo>
                <a:cubicBezTo>
                  <a:pt x="28614" y="33201"/>
                  <a:pt x="28798" y="32946"/>
                  <a:pt x="28948" y="32690"/>
                </a:cubicBezTo>
                <a:close/>
                <a:moveTo>
                  <a:pt x="9210" y="32726"/>
                </a:moveTo>
                <a:cubicBezTo>
                  <a:pt x="10275" y="32910"/>
                  <a:pt x="11340" y="33086"/>
                  <a:pt x="12476" y="33236"/>
                </a:cubicBezTo>
                <a:cubicBezTo>
                  <a:pt x="12441" y="33271"/>
                  <a:pt x="12441" y="33271"/>
                  <a:pt x="12397" y="33271"/>
                </a:cubicBezTo>
                <a:cubicBezTo>
                  <a:pt x="12177" y="33456"/>
                  <a:pt x="11956" y="33641"/>
                  <a:pt x="11736" y="33791"/>
                </a:cubicBezTo>
                <a:cubicBezTo>
                  <a:pt x="10601" y="33641"/>
                  <a:pt x="9500" y="33456"/>
                  <a:pt x="8435" y="33271"/>
                </a:cubicBezTo>
                <a:cubicBezTo>
                  <a:pt x="8699" y="33086"/>
                  <a:pt x="8954" y="32910"/>
                  <a:pt x="9210" y="32726"/>
                </a:cubicBezTo>
                <a:close/>
                <a:moveTo>
                  <a:pt x="4623" y="32611"/>
                </a:moveTo>
                <a:cubicBezTo>
                  <a:pt x="5794" y="32866"/>
                  <a:pt x="7009" y="33086"/>
                  <a:pt x="8294" y="33307"/>
                </a:cubicBezTo>
                <a:cubicBezTo>
                  <a:pt x="8039" y="33491"/>
                  <a:pt x="7819" y="33641"/>
                  <a:pt x="7598" y="33826"/>
                </a:cubicBezTo>
                <a:cubicBezTo>
                  <a:pt x="6384" y="33606"/>
                  <a:pt x="5133" y="33386"/>
                  <a:pt x="3927" y="33130"/>
                </a:cubicBezTo>
                <a:cubicBezTo>
                  <a:pt x="4112" y="32981"/>
                  <a:pt x="4297" y="32866"/>
                  <a:pt x="4473" y="32726"/>
                </a:cubicBezTo>
                <a:lnTo>
                  <a:pt x="4517" y="32690"/>
                </a:lnTo>
                <a:cubicBezTo>
                  <a:pt x="4552" y="32646"/>
                  <a:pt x="4588" y="32646"/>
                  <a:pt x="4623" y="32611"/>
                </a:cubicBezTo>
                <a:close/>
                <a:moveTo>
                  <a:pt x="21060" y="33307"/>
                </a:moveTo>
                <a:cubicBezTo>
                  <a:pt x="21421" y="33351"/>
                  <a:pt x="21790" y="33386"/>
                  <a:pt x="22160" y="33421"/>
                </a:cubicBezTo>
                <a:cubicBezTo>
                  <a:pt x="22926" y="33491"/>
                  <a:pt x="23701" y="33571"/>
                  <a:pt x="24502" y="33641"/>
                </a:cubicBezTo>
                <a:cubicBezTo>
                  <a:pt x="24396" y="33712"/>
                  <a:pt x="24282" y="33791"/>
                  <a:pt x="24176" y="33861"/>
                </a:cubicBezTo>
                <a:cubicBezTo>
                  <a:pt x="23481" y="33791"/>
                  <a:pt x="22741" y="33712"/>
                  <a:pt x="22011" y="33676"/>
                </a:cubicBezTo>
                <a:cubicBezTo>
                  <a:pt x="21500" y="33641"/>
                  <a:pt x="21025" y="33606"/>
                  <a:pt x="20540" y="33571"/>
                </a:cubicBezTo>
                <a:lnTo>
                  <a:pt x="20584" y="33571"/>
                </a:lnTo>
                <a:cubicBezTo>
                  <a:pt x="20725" y="33491"/>
                  <a:pt x="20875" y="33421"/>
                  <a:pt x="21060" y="33307"/>
                </a:cubicBezTo>
                <a:close/>
                <a:moveTo>
                  <a:pt x="48422" y="32910"/>
                </a:moveTo>
                <a:cubicBezTo>
                  <a:pt x="48422" y="33166"/>
                  <a:pt x="48387" y="33421"/>
                  <a:pt x="48387" y="33676"/>
                </a:cubicBezTo>
                <a:cubicBezTo>
                  <a:pt x="47322" y="33747"/>
                  <a:pt x="46257" y="33826"/>
                  <a:pt x="45191" y="33861"/>
                </a:cubicBezTo>
                <a:cubicBezTo>
                  <a:pt x="45235" y="33606"/>
                  <a:pt x="45271" y="33351"/>
                  <a:pt x="45341" y="33086"/>
                </a:cubicBezTo>
                <a:cubicBezTo>
                  <a:pt x="46371" y="33051"/>
                  <a:pt x="47392" y="32981"/>
                  <a:pt x="48422" y="32910"/>
                </a:cubicBezTo>
                <a:close/>
                <a:moveTo>
                  <a:pt x="68636" y="32946"/>
                </a:moveTo>
                <a:cubicBezTo>
                  <a:pt x="68742" y="33201"/>
                  <a:pt x="68856" y="33456"/>
                  <a:pt x="68962" y="33676"/>
                </a:cubicBezTo>
                <a:cubicBezTo>
                  <a:pt x="67756" y="33747"/>
                  <a:pt x="66585" y="33791"/>
                  <a:pt x="65440" y="33861"/>
                </a:cubicBezTo>
                <a:cubicBezTo>
                  <a:pt x="65335" y="33641"/>
                  <a:pt x="65264" y="33421"/>
                  <a:pt x="65185" y="33166"/>
                </a:cubicBezTo>
                <a:cubicBezTo>
                  <a:pt x="66365" y="33086"/>
                  <a:pt x="67501" y="33016"/>
                  <a:pt x="68636" y="32946"/>
                </a:cubicBezTo>
                <a:close/>
                <a:moveTo>
                  <a:pt x="78576" y="32796"/>
                </a:moveTo>
                <a:lnTo>
                  <a:pt x="78576" y="32796"/>
                </a:lnTo>
                <a:cubicBezTo>
                  <a:pt x="79676" y="32831"/>
                  <a:pt x="80777" y="32866"/>
                  <a:pt x="81877" y="32981"/>
                </a:cubicBezTo>
                <a:cubicBezTo>
                  <a:pt x="82098" y="33271"/>
                  <a:pt x="82282" y="33606"/>
                  <a:pt x="82503" y="33896"/>
                </a:cubicBezTo>
                <a:cubicBezTo>
                  <a:pt x="81367" y="33791"/>
                  <a:pt x="80231" y="33712"/>
                  <a:pt x="79087" y="33676"/>
                </a:cubicBezTo>
                <a:cubicBezTo>
                  <a:pt x="78946" y="33386"/>
                  <a:pt x="78761" y="33086"/>
                  <a:pt x="78576" y="32796"/>
                </a:cubicBezTo>
                <a:close/>
                <a:moveTo>
                  <a:pt x="25022" y="33166"/>
                </a:moveTo>
                <a:cubicBezTo>
                  <a:pt x="26122" y="33236"/>
                  <a:pt x="27223" y="33351"/>
                  <a:pt x="28323" y="33456"/>
                </a:cubicBezTo>
                <a:lnTo>
                  <a:pt x="28288" y="33456"/>
                </a:lnTo>
                <a:cubicBezTo>
                  <a:pt x="28024" y="33676"/>
                  <a:pt x="27883" y="33826"/>
                  <a:pt x="27733" y="33932"/>
                </a:cubicBezTo>
                <a:cubicBezTo>
                  <a:pt x="26703" y="33791"/>
                  <a:pt x="25682" y="33712"/>
                  <a:pt x="24652" y="33606"/>
                </a:cubicBezTo>
                <a:cubicBezTo>
                  <a:pt x="24766" y="33456"/>
                  <a:pt x="24907" y="33307"/>
                  <a:pt x="25022" y="33166"/>
                </a:cubicBezTo>
                <a:close/>
                <a:moveTo>
                  <a:pt x="31915" y="33051"/>
                </a:moveTo>
                <a:cubicBezTo>
                  <a:pt x="33051" y="33130"/>
                  <a:pt x="34230" y="33201"/>
                  <a:pt x="35366" y="33236"/>
                </a:cubicBezTo>
                <a:cubicBezTo>
                  <a:pt x="35287" y="33351"/>
                  <a:pt x="35217" y="33456"/>
                  <a:pt x="35146" y="33527"/>
                </a:cubicBezTo>
                <a:cubicBezTo>
                  <a:pt x="35067" y="33676"/>
                  <a:pt x="34996" y="33791"/>
                  <a:pt x="34891" y="33932"/>
                </a:cubicBezTo>
                <a:cubicBezTo>
                  <a:pt x="33746" y="33861"/>
                  <a:pt x="32646" y="33791"/>
                  <a:pt x="31510" y="33712"/>
                </a:cubicBezTo>
                <a:cubicBezTo>
                  <a:pt x="31660" y="33491"/>
                  <a:pt x="31765" y="33271"/>
                  <a:pt x="31915" y="33051"/>
                </a:cubicBezTo>
                <a:close/>
                <a:moveTo>
                  <a:pt x="45271" y="33086"/>
                </a:moveTo>
                <a:cubicBezTo>
                  <a:pt x="45235" y="33351"/>
                  <a:pt x="45156" y="33606"/>
                  <a:pt x="45121" y="33861"/>
                </a:cubicBezTo>
                <a:cubicBezTo>
                  <a:pt x="43985" y="33932"/>
                  <a:pt x="42850" y="33967"/>
                  <a:pt x="41670" y="33967"/>
                </a:cubicBezTo>
                <a:cubicBezTo>
                  <a:pt x="41749" y="33747"/>
                  <a:pt x="41819" y="33491"/>
                  <a:pt x="41890" y="33236"/>
                </a:cubicBezTo>
                <a:cubicBezTo>
                  <a:pt x="43034" y="33201"/>
                  <a:pt x="44135" y="33166"/>
                  <a:pt x="45271" y="33086"/>
                </a:cubicBezTo>
                <a:close/>
                <a:moveTo>
                  <a:pt x="58441" y="32866"/>
                </a:moveTo>
                <a:cubicBezTo>
                  <a:pt x="58512" y="33130"/>
                  <a:pt x="58582" y="33421"/>
                  <a:pt x="58617" y="33676"/>
                </a:cubicBezTo>
                <a:cubicBezTo>
                  <a:pt x="57561" y="33791"/>
                  <a:pt x="56460" y="33861"/>
                  <a:pt x="55395" y="33967"/>
                </a:cubicBezTo>
                <a:cubicBezTo>
                  <a:pt x="55360" y="33676"/>
                  <a:pt x="55316" y="33421"/>
                  <a:pt x="55281" y="33166"/>
                </a:cubicBezTo>
                <a:cubicBezTo>
                  <a:pt x="56346" y="33051"/>
                  <a:pt x="57411" y="32946"/>
                  <a:pt x="58441" y="32866"/>
                </a:cubicBezTo>
                <a:close/>
                <a:moveTo>
                  <a:pt x="17098" y="33307"/>
                </a:moveTo>
                <a:cubicBezTo>
                  <a:pt x="18163" y="33421"/>
                  <a:pt x="19264" y="33527"/>
                  <a:pt x="20364" y="33641"/>
                </a:cubicBezTo>
                <a:cubicBezTo>
                  <a:pt x="20179" y="33712"/>
                  <a:pt x="19994" y="33826"/>
                  <a:pt x="19774" y="34011"/>
                </a:cubicBezTo>
                <a:cubicBezTo>
                  <a:pt x="18639" y="33932"/>
                  <a:pt x="17459" y="33826"/>
                  <a:pt x="16288" y="33676"/>
                </a:cubicBezTo>
                <a:cubicBezTo>
                  <a:pt x="16473" y="33571"/>
                  <a:pt x="16693" y="33491"/>
                  <a:pt x="16913" y="33386"/>
                </a:cubicBezTo>
                <a:cubicBezTo>
                  <a:pt x="16948" y="33386"/>
                  <a:pt x="17019" y="33351"/>
                  <a:pt x="17098" y="33307"/>
                </a:cubicBezTo>
                <a:close/>
                <a:moveTo>
                  <a:pt x="35437" y="33236"/>
                </a:moveTo>
                <a:cubicBezTo>
                  <a:pt x="36537" y="33271"/>
                  <a:pt x="37602" y="33271"/>
                  <a:pt x="38703" y="33271"/>
                </a:cubicBezTo>
                <a:cubicBezTo>
                  <a:pt x="38632" y="33421"/>
                  <a:pt x="38553" y="33527"/>
                  <a:pt x="38518" y="33676"/>
                </a:cubicBezTo>
                <a:cubicBezTo>
                  <a:pt x="38448" y="33791"/>
                  <a:pt x="38368" y="33896"/>
                  <a:pt x="38333" y="34011"/>
                </a:cubicBezTo>
                <a:cubicBezTo>
                  <a:pt x="37197" y="34011"/>
                  <a:pt x="36097" y="33967"/>
                  <a:pt x="34961" y="33932"/>
                </a:cubicBezTo>
                <a:cubicBezTo>
                  <a:pt x="35032" y="33826"/>
                  <a:pt x="35146" y="33712"/>
                  <a:pt x="35217" y="33571"/>
                </a:cubicBezTo>
                <a:cubicBezTo>
                  <a:pt x="35287" y="33456"/>
                  <a:pt x="35366" y="33351"/>
                  <a:pt x="35437" y="33236"/>
                </a:cubicBezTo>
                <a:close/>
                <a:moveTo>
                  <a:pt x="41819" y="33236"/>
                </a:moveTo>
                <a:lnTo>
                  <a:pt x="41819" y="33236"/>
                </a:lnTo>
                <a:cubicBezTo>
                  <a:pt x="41749" y="33491"/>
                  <a:pt x="41714" y="33747"/>
                  <a:pt x="41635" y="34011"/>
                </a:cubicBezTo>
                <a:lnTo>
                  <a:pt x="38368" y="34011"/>
                </a:lnTo>
                <a:cubicBezTo>
                  <a:pt x="38448" y="33896"/>
                  <a:pt x="38518" y="33791"/>
                  <a:pt x="38553" y="33712"/>
                </a:cubicBezTo>
                <a:cubicBezTo>
                  <a:pt x="38632" y="33571"/>
                  <a:pt x="38703" y="33421"/>
                  <a:pt x="38773" y="33271"/>
                </a:cubicBezTo>
                <a:cubicBezTo>
                  <a:pt x="39803" y="33271"/>
                  <a:pt x="40789" y="33271"/>
                  <a:pt x="41819" y="33236"/>
                </a:cubicBezTo>
                <a:close/>
                <a:moveTo>
                  <a:pt x="65115" y="33201"/>
                </a:moveTo>
                <a:cubicBezTo>
                  <a:pt x="65185" y="33421"/>
                  <a:pt x="65300" y="33641"/>
                  <a:pt x="65370" y="33861"/>
                </a:cubicBezTo>
                <a:cubicBezTo>
                  <a:pt x="64270" y="33932"/>
                  <a:pt x="63169" y="33967"/>
                  <a:pt x="62069" y="34046"/>
                </a:cubicBezTo>
                <a:cubicBezTo>
                  <a:pt x="62033" y="33861"/>
                  <a:pt x="61963" y="33641"/>
                  <a:pt x="61919" y="33456"/>
                </a:cubicBezTo>
                <a:cubicBezTo>
                  <a:pt x="62984" y="33351"/>
                  <a:pt x="64049" y="33271"/>
                  <a:pt x="65115" y="33201"/>
                </a:cubicBezTo>
                <a:close/>
                <a:moveTo>
                  <a:pt x="24581" y="33641"/>
                </a:moveTo>
                <a:cubicBezTo>
                  <a:pt x="25603" y="33747"/>
                  <a:pt x="26633" y="33861"/>
                  <a:pt x="27663" y="33967"/>
                </a:cubicBezTo>
                <a:cubicBezTo>
                  <a:pt x="27627" y="34011"/>
                  <a:pt x="27583" y="34046"/>
                  <a:pt x="27548" y="34081"/>
                </a:cubicBezTo>
                <a:cubicBezTo>
                  <a:pt x="27478" y="34117"/>
                  <a:pt x="27443" y="34117"/>
                  <a:pt x="27363" y="34187"/>
                </a:cubicBezTo>
                <a:cubicBezTo>
                  <a:pt x="27073" y="34152"/>
                  <a:pt x="26747" y="34117"/>
                  <a:pt x="26448" y="34081"/>
                </a:cubicBezTo>
                <a:cubicBezTo>
                  <a:pt x="25752" y="34011"/>
                  <a:pt x="25022" y="33932"/>
                  <a:pt x="24282" y="33861"/>
                </a:cubicBezTo>
                <a:cubicBezTo>
                  <a:pt x="24396" y="33791"/>
                  <a:pt x="24467" y="33712"/>
                  <a:pt x="24581" y="33641"/>
                </a:cubicBezTo>
                <a:close/>
                <a:moveTo>
                  <a:pt x="55210" y="33166"/>
                </a:moveTo>
                <a:cubicBezTo>
                  <a:pt x="55246" y="33421"/>
                  <a:pt x="55281" y="33712"/>
                  <a:pt x="55316" y="33967"/>
                </a:cubicBezTo>
                <a:cubicBezTo>
                  <a:pt x="54180" y="34046"/>
                  <a:pt x="53045" y="34152"/>
                  <a:pt x="51874" y="34231"/>
                </a:cubicBezTo>
                <a:cubicBezTo>
                  <a:pt x="51874" y="33967"/>
                  <a:pt x="51838" y="33712"/>
                  <a:pt x="51838" y="33456"/>
                </a:cubicBezTo>
                <a:cubicBezTo>
                  <a:pt x="52974" y="33386"/>
                  <a:pt x="54110" y="33271"/>
                  <a:pt x="55210" y="33166"/>
                </a:cubicBezTo>
                <a:close/>
                <a:moveTo>
                  <a:pt x="61848" y="33456"/>
                </a:moveTo>
                <a:cubicBezTo>
                  <a:pt x="61919" y="33641"/>
                  <a:pt x="61963" y="33861"/>
                  <a:pt x="61998" y="34046"/>
                </a:cubicBezTo>
                <a:cubicBezTo>
                  <a:pt x="61558" y="34081"/>
                  <a:pt x="61083" y="34117"/>
                  <a:pt x="60642" y="34152"/>
                </a:cubicBezTo>
                <a:cubicBezTo>
                  <a:pt x="60017" y="34187"/>
                  <a:pt x="59427" y="34231"/>
                  <a:pt x="58802" y="34266"/>
                </a:cubicBezTo>
                <a:cubicBezTo>
                  <a:pt x="58767" y="34081"/>
                  <a:pt x="58732" y="33896"/>
                  <a:pt x="58697" y="33712"/>
                </a:cubicBezTo>
                <a:cubicBezTo>
                  <a:pt x="58838" y="33712"/>
                  <a:pt x="58987" y="33712"/>
                  <a:pt x="59137" y="33676"/>
                </a:cubicBezTo>
                <a:cubicBezTo>
                  <a:pt x="59718" y="33641"/>
                  <a:pt x="60308" y="33571"/>
                  <a:pt x="60898" y="33527"/>
                </a:cubicBezTo>
                <a:cubicBezTo>
                  <a:pt x="61223" y="33491"/>
                  <a:pt x="61523" y="33491"/>
                  <a:pt x="61848" y="33456"/>
                </a:cubicBezTo>
                <a:close/>
                <a:moveTo>
                  <a:pt x="12582" y="33271"/>
                </a:moveTo>
                <a:cubicBezTo>
                  <a:pt x="13761" y="33421"/>
                  <a:pt x="14932" y="33571"/>
                  <a:pt x="16103" y="33712"/>
                </a:cubicBezTo>
                <a:cubicBezTo>
                  <a:pt x="16068" y="33747"/>
                  <a:pt x="15997" y="33791"/>
                  <a:pt x="15918" y="33861"/>
                </a:cubicBezTo>
                <a:cubicBezTo>
                  <a:pt x="15742" y="33967"/>
                  <a:pt x="15592" y="34117"/>
                  <a:pt x="15408" y="34301"/>
                </a:cubicBezTo>
                <a:cubicBezTo>
                  <a:pt x="14272" y="34152"/>
                  <a:pt x="13136" y="34011"/>
                  <a:pt x="11956" y="33826"/>
                </a:cubicBezTo>
                <a:lnTo>
                  <a:pt x="11816" y="33826"/>
                </a:lnTo>
                <a:cubicBezTo>
                  <a:pt x="12000" y="33641"/>
                  <a:pt x="12221" y="33491"/>
                  <a:pt x="12441" y="33351"/>
                </a:cubicBezTo>
                <a:cubicBezTo>
                  <a:pt x="12476" y="33307"/>
                  <a:pt x="12511" y="33271"/>
                  <a:pt x="12546" y="33271"/>
                </a:cubicBezTo>
                <a:close/>
                <a:moveTo>
                  <a:pt x="20435" y="33641"/>
                </a:moveTo>
                <a:cubicBezTo>
                  <a:pt x="20945" y="33676"/>
                  <a:pt x="21465" y="33712"/>
                  <a:pt x="21975" y="33747"/>
                </a:cubicBezTo>
                <a:cubicBezTo>
                  <a:pt x="22706" y="33791"/>
                  <a:pt x="23402" y="33861"/>
                  <a:pt x="24106" y="33896"/>
                </a:cubicBezTo>
                <a:cubicBezTo>
                  <a:pt x="24062" y="33932"/>
                  <a:pt x="23991" y="33967"/>
                  <a:pt x="23921" y="34046"/>
                </a:cubicBezTo>
                <a:cubicBezTo>
                  <a:pt x="23771" y="34117"/>
                  <a:pt x="23622" y="34187"/>
                  <a:pt x="23481" y="34301"/>
                </a:cubicBezTo>
                <a:cubicBezTo>
                  <a:pt x="22856" y="34266"/>
                  <a:pt x="22231" y="34187"/>
                  <a:pt x="21570" y="34152"/>
                </a:cubicBezTo>
                <a:cubicBezTo>
                  <a:pt x="21025" y="34117"/>
                  <a:pt x="20435" y="34081"/>
                  <a:pt x="19880" y="34011"/>
                </a:cubicBezTo>
                <a:cubicBezTo>
                  <a:pt x="20100" y="33826"/>
                  <a:pt x="20250" y="33712"/>
                  <a:pt x="20435" y="33641"/>
                </a:cubicBezTo>
                <a:close/>
                <a:moveTo>
                  <a:pt x="28393" y="33456"/>
                </a:moveTo>
                <a:cubicBezTo>
                  <a:pt x="28798" y="33491"/>
                  <a:pt x="29239" y="33527"/>
                  <a:pt x="29679" y="33571"/>
                </a:cubicBezTo>
                <a:lnTo>
                  <a:pt x="30489" y="33676"/>
                </a:lnTo>
                <a:cubicBezTo>
                  <a:pt x="30779" y="33712"/>
                  <a:pt x="31105" y="33712"/>
                  <a:pt x="31404" y="33747"/>
                </a:cubicBezTo>
                <a:cubicBezTo>
                  <a:pt x="31290" y="33932"/>
                  <a:pt x="31184" y="34117"/>
                  <a:pt x="31070" y="34301"/>
                </a:cubicBezTo>
                <a:cubicBezTo>
                  <a:pt x="30630" y="34266"/>
                  <a:pt x="30225" y="34231"/>
                  <a:pt x="29784" y="34152"/>
                </a:cubicBezTo>
                <a:cubicBezTo>
                  <a:pt x="29124" y="34081"/>
                  <a:pt x="28508" y="34011"/>
                  <a:pt x="27848" y="33932"/>
                </a:cubicBezTo>
                <a:cubicBezTo>
                  <a:pt x="27953" y="33826"/>
                  <a:pt x="28103" y="33712"/>
                  <a:pt x="28323" y="33527"/>
                </a:cubicBezTo>
                <a:cubicBezTo>
                  <a:pt x="28323" y="33491"/>
                  <a:pt x="28358" y="33456"/>
                  <a:pt x="28393" y="33456"/>
                </a:cubicBezTo>
                <a:close/>
                <a:moveTo>
                  <a:pt x="81948" y="32981"/>
                </a:moveTo>
                <a:lnTo>
                  <a:pt x="81948" y="32981"/>
                </a:lnTo>
                <a:cubicBezTo>
                  <a:pt x="83048" y="33086"/>
                  <a:pt x="84114" y="33201"/>
                  <a:pt x="85214" y="33351"/>
                </a:cubicBezTo>
                <a:cubicBezTo>
                  <a:pt x="85249" y="33456"/>
                  <a:pt x="85329" y="33527"/>
                  <a:pt x="85399" y="33641"/>
                </a:cubicBezTo>
                <a:cubicBezTo>
                  <a:pt x="85549" y="33861"/>
                  <a:pt x="85690" y="34081"/>
                  <a:pt x="85874" y="34301"/>
                </a:cubicBezTo>
                <a:cubicBezTo>
                  <a:pt x="84774" y="34117"/>
                  <a:pt x="83673" y="34011"/>
                  <a:pt x="82573" y="33896"/>
                </a:cubicBezTo>
                <a:cubicBezTo>
                  <a:pt x="82353" y="33606"/>
                  <a:pt x="82168" y="33307"/>
                  <a:pt x="81948" y="32981"/>
                </a:cubicBezTo>
                <a:close/>
                <a:moveTo>
                  <a:pt x="8364" y="33307"/>
                </a:moveTo>
                <a:cubicBezTo>
                  <a:pt x="9430" y="33527"/>
                  <a:pt x="10530" y="33676"/>
                  <a:pt x="11666" y="33861"/>
                </a:cubicBezTo>
                <a:cubicBezTo>
                  <a:pt x="11446" y="34011"/>
                  <a:pt x="11261" y="34187"/>
                  <a:pt x="11076" y="34337"/>
                </a:cubicBezTo>
                <a:cubicBezTo>
                  <a:pt x="9940" y="34187"/>
                  <a:pt x="8805" y="34011"/>
                  <a:pt x="7669" y="33826"/>
                </a:cubicBezTo>
                <a:cubicBezTo>
                  <a:pt x="7889" y="33641"/>
                  <a:pt x="8144" y="33491"/>
                  <a:pt x="8364" y="33307"/>
                </a:cubicBezTo>
                <a:close/>
                <a:moveTo>
                  <a:pt x="75609" y="33641"/>
                </a:moveTo>
                <a:cubicBezTo>
                  <a:pt x="75750" y="33861"/>
                  <a:pt x="75864" y="34117"/>
                  <a:pt x="75970" y="34337"/>
                </a:cubicBezTo>
                <a:cubicBezTo>
                  <a:pt x="75236" y="34337"/>
                  <a:pt x="74503" y="34321"/>
                  <a:pt x="73769" y="34321"/>
                </a:cubicBezTo>
                <a:cubicBezTo>
                  <a:pt x="73402" y="34321"/>
                  <a:pt x="73035" y="34325"/>
                  <a:pt x="72669" y="34337"/>
                </a:cubicBezTo>
                <a:cubicBezTo>
                  <a:pt x="72563" y="34081"/>
                  <a:pt x="72448" y="33861"/>
                  <a:pt x="72308" y="33641"/>
                </a:cubicBezTo>
                <a:close/>
                <a:moveTo>
                  <a:pt x="72264" y="33641"/>
                </a:moveTo>
                <a:cubicBezTo>
                  <a:pt x="72378" y="33861"/>
                  <a:pt x="72484" y="34081"/>
                  <a:pt x="72598" y="34337"/>
                </a:cubicBezTo>
                <a:cubicBezTo>
                  <a:pt x="71498" y="34337"/>
                  <a:pt x="70397" y="34337"/>
                  <a:pt x="69297" y="34372"/>
                </a:cubicBezTo>
                <a:cubicBezTo>
                  <a:pt x="69226" y="34152"/>
                  <a:pt x="69147" y="33967"/>
                  <a:pt x="69041" y="33747"/>
                </a:cubicBezTo>
                <a:cubicBezTo>
                  <a:pt x="70107" y="33712"/>
                  <a:pt x="71163" y="33676"/>
                  <a:pt x="72264" y="33641"/>
                </a:cubicBezTo>
                <a:close/>
                <a:moveTo>
                  <a:pt x="3857" y="33201"/>
                </a:moveTo>
                <a:cubicBezTo>
                  <a:pt x="5098" y="33421"/>
                  <a:pt x="6313" y="33641"/>
                  <a:pt x="7519" y="33861"/>
                </a:cubicBezTo>
                <a:cubicBezTo>
                  <a:pt x="7264" y="34046"/>
                  <a:pt x="7044" y="34231"/>
                  <a:pt x="6789" y="34407"/>
                </a:cubicBezTo>
                <a:cubicBezTo>
                  <a:pt x="5538" y="34231"/>
                  <a:pt x="4332" y="34011"/>
                  <a:pt x="3117" y="33747"/>
                </a:cubicBezTo>
                <a:cubicBezTo>
                  <a:pt x="3373" y="33571"/>
                  <a:pt x="3593" y="33386"/>
                  <a:pt x="3857" y="33201"/>
                </a:cubicBezTo>
                <a:close/>
                <a:moveTo>
                  <a:pt x="58617" y="33712"/>
                </a:moveTo>
                <a:cubicBezTo>
                  <a:pt x="58661" y="33896"/>
                  <a:pt x="58732" y="34081"/>
                  <a:pt x="58767" y="34266"/>
                </a:cubicBezTo>
                <a:cubicBezTo>
                  <a:pt x="57667" y="34337"/>
                  <a:pt x="56566" y="34407"/>
                  <a:pt x="55430" y="34451"/>
                </a:cubicBezTo>
                <a:cubicBezTo>
                  <a:pt x="55430" y="34301"/>
                  <a:pt x="55395" y="34152"/>
                  <a:pt x="55395" y="34011"/>
                </a:cubicBezTo>
                <a:cubicBezTo>
                  <a:pt x="56460" y="33932"/>
                  <a:pt x="57561" y="33826"/>
                  <a:pt x="58617" y="33712"/>
                </a:cubicBezTo>
                <a:close/>
                <a:moveTo>
                  <a:pt x="27768" y="33967"/>
                </a:moveTo>
                <a:cubicBezTo>
                  <a:pt x="28429" y="34046"/>
                  <a:pt x="29124" y="34152"/>
                  <a:pt x="29784" y="34231"/>
                </a:cubicBezTo>
                <a:cubicBezTo>
                  <a:pt x="30189" y="34266"/>
                  <a:pt x="30630" y="34337"/>
                  <a:pt x="31035" y="34372"/>
                </a:cubicBezTo>
                <a:cubicBezTo>
                  <a:pt x="30999" y="34407"/>
                  <a:pt x="30999" y="34451"/>
                  <a:pt x="30964" y="34486"/>
                </a:cubicBezTo>
                <a:cubicBezTo>
                  <a:pt x="30559" y="34451"/>
                  <a:pt x="30189" y="34451"/>
                  <a:pt x="29784" y="34407"/>
                </a:cubicBezTo>
                <a:cubicBezTo>
                  <a:pt x="29019" y="34337"/>
                  <a:pt x="28209" y="34266"/>
                  <a:pt x="27443" y="34187"/>
                </a:cubicBezTo>
                <a:cubicBezTo>
                  <a:pt x="27478" y="34152"/>
                  <a:pt x="27513" y="34152"/>
                  <a:pt x="27548" y="34117"/>
                </a:cubicBezTo>
                <a:cubicBezTo>
                  <a:pt x="27627" y="34081"/>
                  <a:pt x="27698" y="34046"/>
                  <a:pt x="27768" y="33967"/>
                </a:cubicBezTo>
                <a:close/>
                <a:moveTo>
                  <a:pt x="51759" y="33456"/>
                </a:moveTo>
                <a:cubicBezTo>
                  <a:pt x="51794" y="33712"/>
                  <a:pt x="51794" y="33967"/>
                  <a:pt x="51838" y="34231"/>
                </a:cubicBezTo>
                <a:cubicBezTo>
                  <a:pt x="50694" y="34337"/>
                  <a:pt x="49558" y="34407"/>
                  <a:pt x="48422" y="34486"/>
                </a:cubicBezTo>
                <a:cubicBezTo>
                  <a:pt x="48422" y="34231"/>
                  <a:pt x="48458" y="33967"/>
                  <a:pt x="48458" y="33712"/>
                </a:cubicBezTo>
                <a:cubicBezTo>
                  <a:pt x="49558" y="33641"/>
                  <a:pt x="50659" y="33571"/>
                  <a:pt x="51759" y="33456"/>
                </a:cubicBezTo>
                <a:close/>
                <a:moveTo>
                  <a:pt x="75679" y="33641"/>
                </a:moveTo>
                <a:cubicBezTo>
                  <a:pt x="76815" y="33641"/>
                  <a:pt x="77951" y="33676"/>
                  <a:pt x="79051" y="33747"/>
                </a:cubicBezTo>
                <a:cubicBezTo>
                  <a:pt x="79201" y="33967"/>
                  <a:pt x="79351" y="34231"/>
                  <a:pt x="79492" y="34486"/>
                </a:cubicBezTo>
                <a:cubicBezTo>
                  <a:pt x="78796" y="34451"/>
                  <a:pt x="78101" y="34407"/>
                  <a:pt x="77370" y="34372"/>
                </a:cubicBezTo>
                <a:cubicBezTo>
                  <a:pt x="76930" y="34372"/>
                  <a:pt x="76489" y="34337"/>
                  <a:pt x="76049" y="34337"/>
                </a:cubicBezTo>
                <a:cubicBezTo>
                  <a:pt x="75935" y="34117"/>
                  <a:pt x="75829" y="33861"/>
                  <a:pt x="75679" y="33641"/>
                </a:cubicBezTo>
                <a:close/>
                <a:moveTo>
                  <a:pt x="68962" y="33747"/>
                </a:moveTo>
                <a:cubicBezTo>
                  <a:pt x="69077" y="33967"/>
                  <a:pt x="69147" y="34152"/>
                  <a:pt x="69261" y="34372"/>
                </a:cubicBezTo>
                <a:cubicBezTo>
                  <a:pt x="68046" y="34407"/>
                  <a:pt x="66876" y="34451"/>
                  <a:pt x="65661" y="34522"/>
                </a:cubicBezTo>
                <a:lnTo>
                  <a:pt x="65661" y="34407"/>
                </a:lnTo>
                <a:cubicBezTo>
                  <a:pt x="65590" y="34266"/>
                  <a:pt x="65520" y="34081"/>
                  <a:pt x="65440" y="33896"/>
                </a:cubicBezTo>
                <a:cubicBezTo>
                  <a:pt x="66620" y="33861"/>
                  <a:pt x="67791" y="33791"/>
                  <a:pt x="68962" y="33747"/>
                </a:cubicBezTo>
                <a:close/>
                <a:moveTo>
                  <a:pt x="31475" y="33747"/>
                </a:moveTo>
                <a:cubicBezTo>
                  <a:pt x="32611" y="33861"/>
                  <a:pt x="33711" y="33932"/>
                  <a:pt x="34847" y="33967"/>
                </a:cubicBezTo>
                <a:cubicBezTo>
                  <a:pt x="34741" y="34187"/>
                  <a:pt x="34591" y="34372"/>
                  <a:pt x="34451" y="34592"/>
                </a:cubicBezTo>
                <a:cubicBezTo>
                  <a:pt x="33350" y="34522"/>
                  <a:pt x="32250" y="34451"/>
                  <a:pt x="31149" y="34301"/>
                </a:cubicBezTo>
                <a:cubicBezTo>
                  <a:pt x="31255" y="34117"/>
                  <a:pt x="31369" y="33932"/>
                  <a:pt x="31475" y="33747"/>
                </a:cubicBezTo>
                <a:close/>
                <a:moveTo>
                  <a:pt x="48387" y="33712"/>
                </a:moveTo>
                <a:lnTo>
                  <a:pt x="48387" y="34486"/>
                </a:lnTo>
                <a:cubicBezTo>
                  <a:pt x="47287" y="34557"/>
                  <a:pt x="46151" y="34592"/>
                  <a:pt x="45051" y="34627"/>
                </a:cubicBezTo>
                <a:cubicBezTo>
                  <a:pt x="45086" y="34407"/>
                  <a:pt x="45121" y="34152"/>
                  <a:pt x="45156" y="33932"/>
                </a:cubicBezTo>
                <a:cubicBezTo>
                  <a:pt x="46257" y="33861"/>
                  <a:pt x="47322" y="33791"/>
                  <a:pt x="48387" y="33712"/>
                </a:cubicBezTo>
                <a:close/>
                <a:moveTo>
                  <a:pt x="55316" y="34011"/>
                </a:moveTo>
                <a:cubicBezTo>
                  <a:pt x="55360" y="34152"/>
                  <a:pt x="55360" y="34301"/>
                  <a:pt x="55395" y="34451"/>
                </a:cubicBezTo>
                <a:cubicBezTo>
                  <a:pt x="54215" y="34522"/>
                  <a:pt x="53080" y="34557"/>
                  <a:pt x="51909" y="34627"/>
                </a:cubicBezTo>
                <a:lnTo>
                  <a:pt x="51909" y="34592"/>
                </a:lnTo>
                <a:cubicBezTo>
                  <a:pt x="51909" y="34522"/>
                  <a:pt x="51909" y="34407"/>
                  <a:pt x="51874" y="34301"/>
                </a:cubicBezTo>
                <a:cubicBezTo>
                  <a:pt x="53045" y="34187"/>
                  <a:pt x="54180" y="34117"/>
                  <a:pt x="55316" y="34011"/>
                </a:cubicBezTo>
                <a:close/>
                <a:moveTo>
                  <a:pt x="16218" y="33712"/>
                </a:moveTo>
                <a:cubicBezTo>
                  <a:pt x="17388" y="33861"/>
                  <a:pt x="18559" y="33967"/>
                  <a:pt x="19739" y="34081"/>
                </a:cubicBezTo>
                <a:cubicBezTo>
                  <a:pt x="19660" y="34117"/>
                  <a:pt x="19589" y="34187"/>
                  <a:pt x="19484" y="34301"/>
                </a:cubicBezTo>
                <a:cubicBezTo>
                  <a:pt x="19369" y="34407"/>
                  <a:pt x="19264" y="34522"/>
                  <a:pt x="19149" y="34671"/>
                </a:cubicBezTo>
                <a:cubicBezTo>
                  <a:pt x="17943" y="34557"/>
                  <a:pt x="16728" y="34451"/>
                  <a:pt x="15478" y="34301"/>
                </a:cubicBezTo>
                <a:cubicBezTo>
                  <a:pt x="15663" y="34152"/>
                  <a:pt x="15813" y="34011"/>
                  <a:pt x="15962" y="33896"/>
                </a:cubicBezTo>
                <a:cubicBezTo>
                  <a:pt x="16033" y="33826"/>
                  <a:pt x="16103" y="33791"/>
                  <a:pt x="16218" y="33712"/>
                </a:cubicBezTo>
                <a:close/>
                <a:moveTo>
                  <a:pt x="24212" y="33932"/>
                </a:moveTo>
                <a:cubicBezTo>
                  <a:pt x="24942" y="33967"/>
                  <a:pt x="25717" y="34081"/>
                  <a:pt x="26448" y="34152"/>
                </a:cubicBezTo>
                <a:cubicBezTo>
                  <a:pt x="26747" y="34152"/>
                  <a:pt x="27038" y="34187"/>
                  <a:pt x="27293" y="34231"/>
                </a:cubicBezTo>
                <a:cubicBezTo>
                  <a:pt x="27223" y="34301"/>
                  <a:pt x="27108" y="34451"/>
                  <a:pt x="26923" y="34671"/>
                </a:cubicBezTo>
                <a:cubicBezTo>
                  <a:pt x="26527" y="34627"/>
                  <a:pt x="26157" y="34592"/>
                  <a:pt x="25752" y="34557"/>
                </a:cubicBezTo>
                <a:cubicBezTo>
                  <a:pt x="25057" y="34486"/>
                  <a:pt x="24326" y="34372"/>
                  <a:pt x="23586" y="34301"/>
                </a:cubicBezTo>
                <a:cubicBezTo>
                  <a:pt x="23701" y="34231"/>
                  <a:pt x="23842" y="34152"/>
                  <a:pt x="23956" y="34081"/>
                </a:cubicBezTo>
                <a:cubicBezTo>
                  <a:pt x="24027" y="34011"/>
                  <a:pt x="24141" y="33967"/>
                  <a:pt x="24212" y="33932"/>
                </a:cubicBezTo>
                <a:close/>
                <a:moveTo>
                  <a:pt x="65405" y="33896"/>
                </a:moveTo>
                <a:cubicBezTo>
                  <a:pt x="65440" y="34081"/>
                  <a:pt x="65520" y="34266"/>
                  <a:pt x="65590" y="34451"/>
                </a:cubicBezTo>
                <a:cubicBezTo>
                  <a:pt x="65590" y="34451"/>
                  <a:pt x="65625" y="34486"/>
                  <a:pt x="65625" y="34522"/>
                </a:cubicBezTo>
                <a:cubicBezTo>
                  <a:pt x="64490" y="34557"/>
                  <a:pt x="63354" y="34592"/>
                  <a:pt x="62218" y="34671"/>
                </a:cubicBezTo>
                <a:cubicBezTo>
                  <a:pt x="62183" y="34486"/>
                  <a:pt x="62139" y="34301"/>
                  <a:pt x="62069" y="34117"/>
                </a:cubicBezTo>
                <a:cubicBezTo>
                  <a:pt x="63169" y="34046"/>
                  <a:pt x="64270" y="33967"/>
                  <a:pt x="65405" y="33896"/>
                </a:cubicBezTo>
                <a:close/>
                <a:moveTo>
                  <a:pt x="31105" y="34372"/>
                </a:moveTo>
                <a:cubicBezTo>
                  <a:pt x="32206" y="34486"/>
                  <a:pt x="33306" y="34592"/>
                  <a:pt x="34407" y="34627"/>
                </a:cubicBezTo>
                <a:lnTo>
                  <a:pt x="34407" y="34706"/>
                </a:lnTo>
                <a:cubicBezTo>
                  <a:pt x="33271" y="34627"/>
                  <a:pt x="32135" y="34557"/>
                  <a:pt x="31035" y="34486"/>
                </a:cubicBezTo>
                <a:cubicBezTo>
                  <a:pt x="31070" y="34451"/>
                  <a:pt x="31070" y="34407"/>
                  <a:pt x="31105" y="34372"/>
                </a:cubicBezTo>
                <a:close/>
                <a:moveTo>
                  <a:pt x="34926" y="33967"/>
                </a:moveTo>
                <a:cubicBezTo>
                  <a:pt x="36062" y="34046"/>
                  <a:pt x="37162" y="34081"/>
                  <a:pt x="38298" y="34081"/>
                </a:cubicBezTo>
                <a:lnTo>
                  <a:pt x="37972" y="34742"/>
                </a:lnTo>
                <a:cubicBezTo>
                  <a:pt x="36792" y="34706"/>
                  <a:pt x="35657" y="34671"/>
                  <a:pt x="34521" y="34592"/>
                </a:cubicBezTo>
                <a:cubicBezTo>
                  <a:pt x="34671" y="34372"/>
                  <a:pt x="34776" y="34187"/>
                  <a:pt x="34926" y="33967"/>
                </a:cubicBezTo>
                <a:close/>
                <a:moveTo>
                  <a:pt x="41599" y="34046"/>
                </a:moveTo>
                <a:lnTo>
                  <a:pt x="41599" y="34046"/>
                </a:lnTo>
                <a:cubicBezTo>
                  <a:pt x="41564" y="34266"/>
                  <a:pt x="41494" y="34522"/>
                  <a:pt x="41450" y="34742"/>
                </a:cubicBezTo>
                <a:lnTo>
                  <a:pt x="38007" y="34742"/>
                </a:lnTo>
                <a:cubicBezTo>
                  <a:pt x="38113" y="34522"/>
                  <a:pt x="38227" y="34301"/>
                  <a:pt x="38368" y="34081"/>
                </a:cubicBezTo>
                <a:cubicBezTo>
                  <a:pt x="39434" y="34081"/>
                  <a:pt x="40534" y="34081"/>
                  <a:pt x="41599" y="34046"/>
                </a:cubicBezTo>
                <a:close/>
                <a:moveTo>
                  <a:pt x="45121" y="33932"/>
                </a:moveTo>
                <a:lnTo>
                  <a:pt x="45121" y="33932"/>
                </a:lnTo>
                <a:cubicBezTo>
                  <a:pt x="45086" y="34152"/>
                  <a:pt x="45051" y="34407"/>
                  <a:pt x="44971" y="34627"/>
                </a:cubicBezTo>
                <a:cubicBezTo>
                  <a:pt x="43836" y="34706"/>
                  <a:pt x="42665" y="34742"/>
                  <a:pt x="41494" y="34742"/>
                </a:cubicBezTo>
                <a:cubicBezTo>
                  <a:pt x="41564" y="34522"/>
                  <a:pt x="41599" y="34266"/>
                  <a:pt x="41670" y="34046"/>
                </a:cubicBezTo>
                <a:cubicBezTo>
                  <a:pt x="42814" y="34011"/>
                  <a:pt x="43985" y="33967"/>
                  <a:pt x="45121" y="33932"/>
                </a:cubicBezTo>
                <a:close/>
                <a:moveTo>
                  <a:pt x="51838" y="34301"/>
                </a:moveTo>
                <a:lnTo>
                  <a:pt x="51838" y="34627"/>
                </a:lnTo>
                <a:cubicBezTo>
                  <a:pt x="50738" y="34671"/>
                  <a:pt x="49558" y="34706"/>
                  <a:pt x="48422" y="34742"/>
                </a:cubicBezTo>
                <a:lnTo>
                  <a:pt x="48422" y="34522"/>
                </a:lnTo>
                <a:cubicBezTo>
                  <a:pt x="49558" y="34451"/>
                  <a:pt x="50694" y="34372"/>
                  <a:pt x="51838" y="34301"/>
                </a:cubicBezTo>
                <a:close/>
                <a:moveTo>
                  <a:pt x="79131" y="33747"/>
                </a:moveTo>
                <a:cubicBezTo>
                  <a:pt x="80266" y="33791"/>
                  <a:pt x="81402" y="33861"/>
                  <a:pt x="82538" y="33967"/>
                </a:cubicBezTo>
                <a:cubicBezTo>
                  <a:pt x="82687" y="34231"/>
                  <a:pt x="82872" y="34486"/>
                  <a:pt x="83013" y="34742"/>
                </a:cubicBezTo>
                <a:cubicBezTo>
                  <a:pt x="81913" y="34627"/>
                  <a:pt x="80742" y="34522"/>
                  <a:pt x="79571" y="34486"/>
                </a:cubicBezTo>
                <a:cubicBezTo>
                  <a:pt x="79421" y="34231"/>
                  <a:pt x="79271" y="33967"/>
                  <a:pt x="79131" y="33747"/>
                </a:cubicBezTo>
                <a:close/>
                <a:moveTo>
                  <a:pt x="34486" y="34671"/>
                </a:moveTo>
                <a:cubicBezTo>
                  <a:pt x="35621" y="34706"/>
                  <a:pt x="36792" y="34777"/>
                  <a:pt x="37928" y="34777"/>
                </a:cubicBezTo>
                <a:lnTo>
                  <a:pt x="37928" y="34812"/>
                </a:lnTo>
                <a:cubicBezTo>
                  <a:pt x="36757" y="34777"/>
                  <a:pt x="35621" y="34742"/>
                  <a:pt x="34486" y="34706"/>
                </a:cubicBezTo>
                <a:lnTo>
                  <a:pt x="34486" y="34671"/>
                </a:lnTo>
                <a:close/>
                <a:moveTo>
                  <a:pt x="48387" y="34522"/>
                </a:moveTo>
                <a:lnTo>
                  <a:pt x="48387" y="34742"/>
                </a:lnTo>
                <a:cubicBezTo>
                  <a:pt x="47252" y="34777"/>
                  <a:pt x="46151" y="34812"/>
                  <a:pt x="45015" y="34812"/>
                </a:cubicBezTo>
                <a:cubicBezTo>
                  <a:pt x="45015" y="34777"/>
                  <a:pt x="45051" y="34742"/>
                  <a:pt x="45051" y="34706"/>
                </a:cubicBezTo>
                <a:cubicBezTo>
                  <a:pt x="46151" y="34671"/>
                  <a:pt x="47252" y="34592"/>
                  <a:pt x="48387" y="34522"/>
                </a:cubicBezTo>
                <a:close/>
                <a:moveTo>
                  <a:pt x="62033" y="34117"/>
                </a:moveTo>
                <a:cubicBezTo>
                  <a:pt x="62069" y="34301"/>
                  <a:pt x="62104" y="34486"/>
                  <a:pt x="62139" y="34671"/>
                </a:cubicBezTo>
                <a:cubicBezTo>
                  <a:pt x="61743" y="34706"/>
                  <a:pt x="61303" y="34706"/>
                  <a:pt x="60898" y="34742"/>
                </a:cubicBezTo>
                <a:cubicBezTo>
                  <a:pt x="60237" y="34777"/>
                  <a:pt x="59577" y="34777"/>
                  <a:pt x="58917" y="34812"/>
                </a:cubicBezTo>
                <a:cubicBezTo>
                  <a:pt x="58882" y="34671"/>
                  <a:pt x="58838" y="34486"/>
                  <a:pt x="58802" y="34301"/>
                </a:cubicBezTo>
                <a:cubicBezTo>
                  <a:pt x="59427" y="34266"/>
                  <a:pt x="60017" y="34231"/>
                  <a:pt x="60642" y="34187"/>
                </a:cubicBezTo>
                <a:cubicBezTo>
                  <a:pt x="61083" y="34187"/>
                  <a:pt x="61558" y="34152"/>
                  <a:pt x="62033" y="34117"/>
                </a:cubicBezTo>
                <a:close/>
                <a:moveTo>
                  <a:pt x="11736" y="33861"/>
                </a:moveTo>
                <a:cubicBezTo>
                  <a:pt x="11816" y="33861"/>
                  <a:pt x="11886" y="33896"/>
                  <a:pt x="11956" y="33896"/>
                </a:cubicBezTo>
                <a:cubicBezTo>
                  <a:pt x="13101" y="34046"/>
                  <a:pt x="14237" y="34187"/>
                  <a:pt x="15372" y="34337"/>
                </a:cubicBezTo>
                <a:cubicBezTo>
                  <a:pt x="15188" y="34522"/>
                  <a:pt x="15003" y="34671"/>
                  <a:pt x="14818" y="34847"/>
                </a:cubicBezTo>
                <a:cubicBezTo>
                  <a:pt x="13612" y="34706"/>
                  <a:pt x="12361" y="34557"/>
                  <a:pt x="11155" y="34372"/>
                </a:cubicBezTo>
                <a:cubicBezTo>
                  <a:pt x="11340" y="34187"/>
                  <a:pt x="11560" y="34046"/>
                  <a:pt x="11736" y="33861"/>
                </a:cubicBezTo>
                <a:close/>
                <a:moveTo>
                  <a:pt x="38007" y="34777"/>
                </a:moveTo>
                <a:cubicBezTo>
                  <a:pt x="39143" y="34812"/>
                  <a:pt x="40279" y="34812"/>
                  <a:pt x="41414" y="34812"/>
                </a:cubicBezTo>
                <a:lnTo>
                  <a:pt x="41414" y="34847"/>
                </a:lnTo>
                <a:cubicBezTo>
                  <a:pt x="40279" y="34847"/>
                  <a:pt x="39143" y="34847"/>
                  <a:pt x="37972" y="34812"/>
                </a:cubicBezTo>
                <a:lnTo>
                  <a:pt x="38007" y="34777"/>
                </a:lnTo>
                <a:close/>
                <a:moveTo>
                  <a:pt x="44971" y="34706"/>
                </a:moveTo>
                <a:lnTo>
                  <a:pt x="44971" y="34812"/>
                </a:lnTo>
                <a:cubicBezTo>
                  <a:pt x="43800" y="34847"/>
                  <a:pt x="42629" y="34847"/>
                  <a:pt x="41494" y="34847"/>
                </a:cubicBezTo>
                <a:lnTo>
                  <a:pt x="41494" y="34812"/>
                </a:lnTo>
                <a:cubicBezTo>
                  <a:pt x="42665" y="34777"/>
                  <a:pt x="43800" y="34742"/>
                  <a:pt x="44971" y="34706"/>
                </a:cubicBezTo>
                <a:close/>
                <a:moveTo>
                  <a:pt x="3047" y="33791"/>
                </a:moveTo>
                <a:cubicBezTo>
                  <a:pt x="4253" y="34046"/>
                  <a:pt x="5503" y="34266"/>
                  <a:pt x="6718" y="34451"/>
                </a:cubicBezTo>
                <a:cubicBezTo>
                  <a:pt x="6498" y="34627"/>
                  <a:pt x="6278" y="34777"/>
                  <a:pt x="6058" y="34962"/>
                </a:cubicBezTo>
                <a:cubicBezTo>
                  <a:pt x="4808" y="34777"/>
                  <a:pt x="3593" y="34557"/>
                  <a:pt x="2351" y="34301"/>
                </a:cubicBezTo>
                <a:cubicBezTo>
                  <a:pt x="2571" y="34152"/>
                  <a:pt x="2827" y="33967"/>
                  <a:pt x="3047" y="33791"/>
                </a:cubicBezTo>
                <a:close/>
                <a:moveTo>
                  <a:pt x="7598" y="33861"/>
                </a:moveTo>
                <a:cubicBezTo>
                  <a:pt x="8734" y="34081"/>
                  <a:pt x="9870" y="34231"/>
                  <a:pt x="11006" y="34407"/>
                </a:cubicBezTo>
                <a:cubicBezTo>
                  <a:pt x="10821" y="34592"/>
                  <a:pt x="10601" y="34777"/>
                  <a:pt x="10416" y="34962"/>
                </a:cubicBezTo>
                <a:cubicBezTo>
                  <a:pt x="9245" y="34812"/>
                  <a:pt x="8039" y="34627"/>
                  <a:pt x="6859" y="34407"/>
                </a:cubicBezTo>
                <a:cubicBezTo>
                  <a:pt x="7114" y="34231"/>
                  <a:pt x="7378" y="34046"/>
                  <a:pt x="7598" y="33861"/>
                </a:cubicBezTo>
                <a:close/>
                <a:moveTo>
                  <a:pt x="19810" y="34081"/>
                </a:moveTo>
                <a:cubicBezTo>
                  <a:pt x="20399" y="34117"/>
                  <a:pt x="20981" y="34152"/>
                  <a:pt x="21570" y="34187"/>
                </a:cubicBezTo>
                <a:cubicBezTo>
                  <a:pt x="22195" y="34266"/>
                  <a:pt x="22821" y="34301"/>
                  <a:pt x="23402" y="34372"/>
                </a:cubicBezTo>
                <a:cubicBezTo>
                  <a:pt x="23296" y="34451"/>
                  <a:pt x="23181" y="34522"/>
                  <a:pt x="23111" y="34627"/>
                </a:cubicBezTo>
                <a:cubicBezTo>
                  <a:pt x="23005" y="34742"/>
                  <a:pt x="22891" y="34847"/>
                  <a:pt x="22821" y="34962"/>
                </a:cubicBezTo>
                <a:cubicBezTo>
                  <a:pt x="22195" y="34926"/>
                  <a:pt x="21570" y="34847"/>
                  <a:pt x="20945" y="34812"/>
                </a:cubicBezTo>
                <a:cubicBezTo>
                  <a:pt x="20399" y="34777"/>
                  <a:pt x="19810" y="34706"/>
                  <a:pt x="19220" y="34671"/>
                </a:cubicBezTo>
                <a:lnTo>
                  <a:pt x="19554" y="34337"/>
                </a:lnTo>
                <a:cubicBezTo>
                  <a:pt x="19625" y="34231"/>
                  <a:pt x="19739" y="34152"/>
                  <a:pt x="19810" y="34081"/>
                </a:cubicBezTo>
                <a:close/>
                <a:moveTo>
                  <a:pt x="27407" y="34231"/>
                </a:moveTo>
                <a:cubicBezTo>
                  <a:pt x="28173" y="34301"/>
                  <a:pt x="28983" y="34407"/>
                  <a:pt x="29784" y="34451"/>
                </a:cubicBezTo>
                <a:cubicBezTo>
                  <a:pt x="30154" y="34486"/>
                  <a:pt x="30559" y="34522"/>
                  <a:pt x="30929" y="34557"/>
                </a:cubicBezTo>
                <a:cubicBezTo>
                  <a:pt x="30850" y="34706"/>
                  <a:pt x="30744" y="34847"/>
                  <a:pt x="30665" y="34997"/>
                </a:cubicBezTo>
                <a:cubicBezTo>
                  <a:pt x="30225" y="34962"/>
                  <a:pt x="29828" y="34962"/>
                  <a:pt x="29388" y="34926"/>
                </a:cubicBezTo>
                <a:cubicBezTo>
                  <a:pt x="28578" y="34847"/>
                  <a:pt x="27804" y="34777"/>
                  <a:pt x="27002" y="34706"/>
                </a:cubicBezTo>
                <a:cubicBezTo>
                  <a:pt x="27187" y="34451"/>
                  <a:pt x="27293" y="34337"/>
                  <a:pt x="27407" y="34231"/>
                </a:cubicBezTo>
                <a:close/>
                <a:moveTo>
                  <a:pt x="58767" y="34337"/>
                </a:moveTo>
                <a:cubicBezTo>
                  <a:pt x="58802" y="34486"/>
                  <a:pt x="58838" y="34671"/>
                  <a:pt x="58882" y="34812"/>
                </a:cubicBezTo>
                <a:cubicBezTo>
                  <a:pt x="57737" y="34891"/>
                  <a:pt x="56637" y="34926"/>
                  <a:pt x="55501" y="34997"/>
                </a:cubicBezTo>
                <a:cubicBezTo>
                  <a:pt x="55501" y="34812"/>
                  <a:pt x="55466" y="34671"/>
                  <a:pt x="55466" y="34522"/>
                </a:cubicBezTo>
                <a:cubicBezTo>
                  <a:pt x="56566" y="34451"/>
                  <a:pt x="57667" y="34372"/>
                  <a:pt x="58767" y="34337"/>
                </a:cubicBezTo>
                <a:close/>
                <a:moveTo>
                  <a:pt x="55395" y="34522"/>
                </a:moveTo>
                <a:cubicBezTo>
                  <a:pt x="55430" y="34671"/>
                  <a:pt x="55430" y="34847"/>
                  <a:pt x="55466" y="34997"/>
                </a:cubicBezTo>
                <a:cubicBezTo>
                  <a:pt x="54295" y="35032"/>
                  <a:pt x="53115" y="35111"/>
                  <a:pt x="51944" y="35147"/>
                </a:cubicBezTo>
                <a:cubicBezTo>
                  <a:pt x="51944" y="34997"/>
                  <a:pt x="51909" y="34847"/>
                  <a:pt x="51909" y="34671"/>
                </a:cubicBezTo>
                <a:cubicBezTo>
                  <a:pt x="53080" y="34627"/>
                  <a:pt x="54259" y="34557"/>
                  <a:pt x="55395" y="34522"/>
                </a:cubicBezTo>
                <a:close/>
                <a:moveTo>
                  <a:pt x="82608" y="33967"/>
                </a:moveTo>
                <a:cubicBezTo>
                  <a:pt x="83709" y="34081"/>
                  <a:pt x="84809" y="34187"/>
                  <a:pt x="85910" y="34337"/>
                </a:cubicBezTo>
                <a:cubicBezTo>
                  <a:pt x="86095" y="34592"/>
                  <a:pt x="86279" y="34891"/>
                  <a:pt x="86464" y="35147"/>
                </a:cubicBezTo>
                <a:cubicBezTo>
                  <a:pt x="85364" y="34997"/>
                  <a:pt x="84263" y="34847"/>
                  <a:pt x="83092" y="34742"/>
                </a:cubicBezTo>
                <a:cubicBezTo>
                  <a:pt x="82943" y="34486"/>
                  <a:pt x="82758" y="34231"/>
                  <a:pt x="82608" y="33967"/>
                </a:cubicBezTo>
                <a:close/>
                <a:moveTo>
                  <a:pt x="30999" y="34557"/>
                </a:moveTo>
                <a:cubicBezTo>
                  <a:pt x="32135" y="34627"/>
                  <a:pt x="33236" y="34706"/>
                  <a:pt x="34371" y="34742"/>
                </a:cubicBezTo>
                <a:cubicBezTo>
                  <a:pt x="34266" y="34891"/>
                  <a:pt x="34186" y="35032"/>
                  <a:pt x="34116" y="35182"/>
                </a:cubicBezTo>
                <a:cubicBezTo>
                  <a:pt x="32980" y="35147"/>
                  <a:pt x="31845" y="35067"/>
                  <a:pt x="30744" y="34997"/>
                </a:cubicBezTo>
                <a:cubicBezTo>
                  <a:pt x="30815" y="34847"/>
                  <a:pt x="30885" y="34706"/>
                  <a:pt x="30999" y="34557"/>
                </a:cubicBezTo>
                <a:close/>
                <a:moveTo>
                  <a:pt x="51874" y="34671"/>
                </a:moveTo>
                <a:cubicBezTo>
                  <a:pt x="51874" y="34847"/>
                  <a:pt x="51874" y="34997"/>
                  <a:pt x="51909" y="35147"/>
                </a:cubicBezTo>
                <a:cubicBezTo>
                  <a:pt x="50738" y="35182"/>
                  <a:pt x="49558" y="35217"/>
                  <a:pt x="48422" y="35252"/>
                </a:cubicBezTo>
                <a:lnTo>
                  <a:pt x="48422" y="34926"/>
                </a:lnTo>
                <a:lnTo>
                  <a:pt x="48422" y="34812"/>
                </a:lnTo>
                <a:cubicBezTo>
                  <a:pt x="49558" y="34777"/>
                  <a:pt x="50738" y="34742"/>
                  <a:pt x="51874" y="34671"/>
                </a:cubicBezTo>
                <a:close/>
                <a:moveTo>
                  <a:pt x="15443" y="34337"/>
                </a:moveTo>
                <a:cubicBezTo>
                  <a:pt x="16658" y="34486"/>
                  <a:pt x="17864" y="34592"/>
                  <a:pt x="19079" y="34706"/>
                </a:cubicBezTo>
                <a:cubicBezTo>
                  <a:pt x="18929" y="34926"/>
                  <a:pt x="18744" y="35111"/>
                  <a:pt x="18559" y="35287"/>
                </a:cubicBezTo>
                <a:cubicBezTo>
                  <a:pt x="17353" y="35147"/>
                  <a:pt x="16103" y="35032"/>
                  <a:pt x="14897" y="34847"/>
                </a:cubicBezTo>
                <a:cubicBezTo>
                  <a:pt x="15082" y="34706"/>
                  <a:pt x="15258" y="34522"/>
                  <a:pt x="15443" y="34337"/>
                </a:cubicBezTo>
                <a:close/>
                <a:moveTo>
                  <a:pt x="34451" y="34742"/>
                </a:moveTo>
                <a:cubicBezTo>
                  <a:pt x="35586" y="34812"/>
                  <a:pt x="36722" y="34847"/>
                  <a:pt x="37893" y="34847"/>
                </a:cubicBezTo>
                <a:cubicBezTo>
                  <a:pt x="37822" y="34997"/>
                  <a:pt x="37752" y="35182"/>
                  <a:pt x="37673" y="35331"/>
                </a:cubicBezTo>
                <a:cubicBezTo>
                  <a:pt x="36502" y="35287"/>
                  <a:pt x="35331" y="35252"/>
                  <a:pt x="34151" y="35217"/>
                </a:cubicBezTo>
                <a:cubicBezTo>
                  <a:pt x="34266" y="35032"/>
                  <a:pt x="34336" y="34891"/>
                  <a:pt x="34451" y="34742"/>
                </a:cubicBezTo>
                <a:close/>
                <a:moveTo>
                  <a:pt x="48387" y="34812"/>
                </a:moveTo>
                <a:cubicBezTo>
                  <a:pt x="48387" y="34847"/>
                  <a:pt x="48387" y="34891"/>
                  <a:pt x="48352" y="34926"/>
                </a:cubicBezTo>
                <a:lnTo>
                  <a:pt x="48352" y="35252"/>
                </a:lnTo>
                <a:cubicBezTo>
                  <a:pt x="47216" y="35287"/>
                  <a:pt x="46072" y="35331"/>
                  <a:pt x="44936" y="35331"/>
                </a:cubicBezTo>
                <a:cubicBezTo>
                  <a:pt x="44971" y="35182"/>
                  <a:pt x="44971" y="35032"/>
                  <a:pt x="45015" y="34891"/>
                </a:cubicBezTo>
                <a:cubicBezTo>
                  <a:pt x="46151" y="34891"/>
                  <a:pt x="47252" y="34847"/>
                  <a:pt x="48387" y="34812"/>
                </a:cubicBezTo>
                <a:close/>
                <a:moveTo>
                  <a:pt x="23516" y="34372"/>
                </a:moveTo>
                <a:cubicBezTo>
                  <a:pt x="24247" y="34451"/>
                  <a:pt x="25022" y="34522"/>
                  <a:pt x="25752" y="34592"/>
                </a:cubicBezTo>
                <a:cubicBezTo>
                  <a:pt x="26122" y="34671"/>
                  <a:pt x="26527" y="34706"/>
                  <a:pt x="26888" y="34742"/>
                </a:cubicBezTo>
                <a:cubicBezTo>
                  <a:pt x="26853" y="34812"/>
                  <a:pt x="26782" y="34926"/>
                  <a:pt x="26703" y="35032"/>
                </a:cubicBezTo>
                <a:cubicBezTo>
                  <a:pt x="26633" y="35147"/>
                  <a:pt x="26562" y="35252"/>
                  <a:pt x="26483" y="35367"/>
                </a:cubicBezTo>
                <a:cubicBezTo>
                  <a:pt x="26122" y="35331"/>
                  <a:pt x="25752" y="35287"/>
                  <a:pt x="25382" y="35217"/>
                </a:cubicBezTo>
                <a:cubicBezTo>
                  <a:pt x="24546" y="35147"/>
                  <a:pt x="23736" y="35067"/>
                  <a:pt x="22891" y="34962"/>
                </a:cubicBezTo>
                <a:cubicBezTo>
                  <a:pt x="22961" y="34891"/>
                  <a:pt x="23041" y="34777"/>
                  <a:pt x="23146" y="34671"/>
                </a:cubicBezTo>
                <a:cubicBezTo>
                  <a:pt x="23261" y="34557"/>
                  <a:pt x="23366" y="34451"/>
                  <a:pt x="23516" y="34372"/>
                </a:cubicBezTo>
                <a:close/>
                <a:moveTo>
                  <a:pt x="37972" y="34891"/>
                </a:moveTo>
                <a:cubicBezTo>
                  <a:pt x="39108" y="34891"/>
                  <a:pt x="40244" y="34926"/>
                  <a:pt x="41414" y="34926"/>
                </a:cubicBezTo>
                <a:cubicBezTo>
                  <a:pt x="41379" y="35067"/>
                  <a:pt x="41344" y="35217"/>
                  <a:pt x="41309" y="35367"/>
                </a:cubicBezTo>
                <a:cubicBezTo>
                  <a:pt x="40094" y="35367"/>
                  <a:pt x="38923" y="35331"/>
                  <a:pt x="37752" y="35331"/>
                </a:cubicBezTo>
                <a:cubicBezTo>
                  <a:pt x="37822" y="35182"/>
                  <a:pt x="37893" y="35032"/>
                  <a:pt x="37972" y="34891"/>
                </a:cubicBezTo>
                <a:close/>
                <a:moveTo>
                  <a:pt x="44936" y="34891"/>
                </a:moveTo>
                <a:cubicBezTo>
                  <a:pt x="44936" y="35032"/>
                  <a:pt x="44901" y="35182"/>
                  <a:pt x="44901" y="35331"/>
                </a:cubicBezTo>
                <a:cubicBezTo>
                  <a:pt x="43695" y="35367"/>
                  <a:pt x="42515" y="35367"/>
                  <a:pt x="41344" y="35367"/>
                </a:cubicBezTo>
                <a:cubicBezTo>
                  <a:pt x="41379" y="35217"/>
                  <a:pt x="41414" y="35067"/>
                  <a:pt x="41450" y="34926"/>
                </a:cubicBezTo>
                <a:cubicBezTo>
                  <a:pt x="42629" y="34926"/>
                  <a:pt x="43800" y="34926"/>
                  <a:pt x="44936" y="34891"/>
                </a:cubicBezTo>
                <a:close/>
                <a:moveTo>
                  <a:pt x="72633" y="34372"/>
                </a:moveTo>
                <a:cubicBezTo>
                  <a:pt x="72783" y="34706"/>
                  <a:pt x="72924" y="34997"/>
                  <a:pt x="73074" y="35331"/>
                </a:cubicBezTo>
                <a:cubicBezTo>
                  <a:pt x="71938" y="35331"/>
                  <a:pt x="70837" y="35331"/>
                  <a:pt x="69702" y="35367"/>
                </a:cubicBezTo>
                <a:cubicBezTo>
                  <a:pt x="69587" y="35032"/>
                  <a:pt x="69446" y="34742"/>
                  <a:pt x="69332" y="34451"/>
                </a:cubicBezTo>
                <a:cubicBezTo>
                  <a:pt x="70432" y="34407"/>
                  <a:pt x="71533" y="34372"/>
                  <a:pt x="72633" y="34372"/>
                </a:cubicBezTo>
                <a:close/>
                <a:moveTo>
                  <a:pt x="72669" y="34372"/>
                </a:moveTo>
                <a:cubicBezTo>
                  <a:pt x="73804" y="34372"/>
                  <a:pt x="74905" y="34372"/>
                  <a:pt x="76005" y="34407"/>
                </a:cubicBezTo>
                <a:cubicBezTo>
                  <a:pt x="76190" y="34706"/>
                  <a:pt x="76340" y="35032"/>
                  <a:pt x="76525" y="35367"/>
                </a:cubicBezTo>
                <a:cubicBezTo>
                  <a:pt x="75389" y="35331"/>
                  <a:pt x="74244" y="35331"/>
                  <a:pt x="73144" y="35331"/>
                </a:cubicBezTo>
                <a:cubicBezTo>
                  <a:pt x="73003" y="34997"/>
                  <a:pt x="72853" y="34706"/>
                  <a:pt x="72669" y="34372"/>
                </a:cubicBezTo>
                <a:close/>
                <a:moveTo>
                  <a:pt x="69261" y="34451"/>
                </a:moveTo>
                <a:cubicBezTo>
                  <a:pt x="69402" y="34742"/>
                  <a:pt x="69517" y="35032"/>
                  <a:pt x="69622" y="35367"/>
                </a:cubicBezTo>
                <a:cubicBezTo>
                  <a:pt x="68416" y="35367"/>
                  <a:pt x="67245" y="35402"/>
                  <a:pt x="66030" y="35437"/>
                </a:cubicBezTo>
                <a:cubicBezTo>
                  <a:pt x="65925" y="35147"/>
                  <a:pt x="65810" y="34847"/>
                  <a:pt x="65705" y="34557"/>
                </a:cubicBezTo>
                <a:cubicBezTo>
                  <a:pt x="66911" y="34522"/>
                  <a:pt x="68082" y="34486"/>
                  <a:pt x="69261" y="34451"/>
                </a:cubicBezTo>
                <a:close/>
                <a:moveTo>
                  <a:pt x="11076" y="34407"/>
                </a:moveTo>
                <a:cubicBezTo>
                  <a:pt x="12326" y="34592"/>
                  <a:pt x="13541" y="34742"/>
                  <a:pt x="14747" y="34926"/>
                </a:cubicBezTo>
                <a:cubicBezTo>
                  <a:pt x="14562" y="35111"/>
                  <a:pt x="14422" y="35287"/>
                  <a:pt x="14237" y="35472"/>
                </a:cubicBezTo>
                <a:cubicBezTo>
                  <a:pt x="12987" y="35331"/>
                  <a:pt x="11736" y="35147"/>
                  <a:pt x="10495" y="34962"/>
                </a:cubicBezTo>
                <a:cubicBezTo>
                  <a:pt x="10680" y="34777"/>
                  <a:pt x="10900" y="34592"/>
                  <a:pt x="11076" y="34407"/>
                </a:cubicBezTo>
                <a:close/>
                <a:moveTo>
                  <a:pt x="2272" y="34372"/>
                </a:moveTo>
                <a:cubicBezTo>
                  <a:pt x="3522" y="34592"/>
                  <a:pt x="4772" y="34812"/>
                  <a:pt x="5979" y="34997"/>
                </a:cubicBezTo>
                <a:cubicBezTo>
                  <a:pt x="5758" y="35182"/>
                  <a:pt x="5538" y="35367"/>
                  <a:pt x="5318" y="35508"/>
                </a:cubicBezTo>
                <a:cubicBezTo>
                  <a:pt x="4077" y="35331"/>
                  <a:pt x="2827" y="35111"/>
                  <a:pt x="1577" y="34847"/>
                </a:cubicBezTo>
                <a:cubicBezTo>
                  <a:pt x="1797" y="34706"/>
                  <a:pt x="2052" y="34522"/>
                  <a:pt x="2272" y="34372"/>
                </a:cubicBezTo>
                <a:close/>
                <a:moveTo>
                  <a:pt x="6789" y="34486"/>
                </a:moveTo>
                <a:cubicBezTo>
                  <a:pt x="7995" y="34671"/>
                  <a:pt x="9174" y="34847"/>
                  <a:pt x="10345" y="34997"/>
                </a:cubicBezTo>
                <a:cubicBezTo>
                  <a:pt x="10240" y="35147"/>
                  <a:pt x="10090" y="35252"/>
                  <a:pt x="9976" y="35367"/>
                </a:cubicBezTo>
                <a:cubicBezTo>
                  <a:pt x="9905" y="35437"/>
                  <a:pt x="9870" y="35472"/>
                  <a:pt x="9835" y="35508"/>
                </a:cubicBezTo>
                <a:cubicBezTo>
                  <a:pt x="8585" y="35367"/>
                  <a:pt x="7378" y="35182"/>
                  <a:pt x="6128" y="34962"/>
                </a:cubicBezTo>
                <a:cubicBezTo>
                  <a:pt x="6348" y="34812"/>
                  <a:pt x="6568" y="34627"/>
                  <a:pt x="6789" y="34486"/>
                </a:cubicBezTo>
                <a:close/>
                <a:moveTo>
                  <a:pt x="76084" y="34407"/>
                </a:moveTo>
                <a:cubicBezTo>
                  <a:pt x="77255" y="34407"/>
                  <a:pt x="78391" y="34451"/>
                  <a:pt x="79527" y="34522"/>
                </a:cubicBezTo>
                <a:cubicBezTo>
                  <a:pt x="79712" y="34847"/>
                  <a:pt x="79897" y="35182"/>
                  <a:pt x="80081" y="35508"/>
                </a:cubicBezTo>
                <a:cubicBezTo>
                  <a:pt x="78911" y="35437"/>
                  <a:pt x="77731" y="35402"/>
                  <a:pt x="76595" y="35367"/>
                </a:cubicBezTo>
                <a:cubicBezTo>
                  <a:pt x="76410" y="35032"/>
                  <a:pt x="76269" y="34706"/>
                  <a:pt x="76084" y="34407"/>
                </a:cubicBezTo>
                <a:close/>
                <a:moveTo>
                  <a:pt x="65625" y="34557"/>
                </a:moveTo>
                <a:cubicBezTo>
                  <a:pt x="65740" y="34847"/>
                  <a:pt x="65845" y="35147"/>
                  <a:pt x="65995" y="35437"/>
                </a:cubicBezTo>
                <a:cubicBezTo>
                  <a:pt x="64780" y="35472"/>
                  <a:pt x="63574" y="35552"/>
                  <a:pt x="62403" y="35587"/>
                </a:cubicBezTo>
                <a:cubicBezTo>
                  <a:pt x="62324" y="35287"/>
                  <a:pt x="62253" y="34997"/>
                  <a:pt x="62218" y="34742"/>
                </a:cubicBezTo>
                <a:lnTo>
                  <a:pt x="62218" y="34706"/>
                </a:lnTo>
                <a:cubicBezTo>
                  <a:pt x="63389" y="34671"/>
                  <a:pt x="64525" y="34592"/>
                  <a:pt x="65625" y="34557"/>
                </a:cubicBezTo>
                <a:close/>
                <a:moveTo>
                  <a:pt x="19149" y="34742"/>
                </a:moveTo>
                <a:cubicBezTo>
                  <a:pt x="19774" y="34777"/>
                  <a:pt x="20364" y="34812"/>
                  <a:pt x="20945" y="34847"/>
                </a:cubicBezTo>
                <a:cubicBezTo>
                  <a:pt x="21570" y="34926"/>
                  <a:pt x="22160" y="34962"/>
                  <a:pt x="22785" y="35032"/>
                </a:cubicBezTo>
                <a:cubicBezTo>
                  <a:pt x="22600" y="35252"/>
                  <a:pt x="22416" y="35472"/>
                  <a:pt x="22231" y="35692"/>
                </a:cubicBezTo>
                <a:cubicBezTo>
                  <a:pt x="21060" y="35552"/>
                  <a:pt x="19845" y="35437"/>
                  <a:pt x="18639" y="35287"/>
                </a:cubicBezTo>
                <a:cubicBezTo>
                  <a:pt x="18824" y="35111"/>
                  <a:pt x="19000" y="34926"/>
                  <a:pt x="19149" y="34742"/>
                </a:cubicBezTo>
                <a:close/>
                <a:moveTo>
                  <a:pt x="26967" y="34742"/>
                </a:moveTo>
                <a:cubicBezTo>
                  <a:pt x="27768" y="34812"/>
                  <a:pt x="28578" y="34926"/>
                  <a:pt x="29388" y="34962"/>
                </a:cubicBezTo>
                <a:cubicBezTo>
                  <a:pt x="29784" y="34997"/>
                  <a:pt x="30225" y="35032"/>
                  <a:pt x="30630" y="35067"/>
                </a:cubicBezTo>
                <a:cubicBezTo>
                  <a:pt x="30524" y="35287"/>
                  <a:pt x="30374" y="35472"/>
                  <a:pt x="30269" y="35692"/>
                </a:cubicBezTo>
                <a:cubicBezTo>
                  <a:pt x="29784" y="35657"/>
                  <a:pt x="29274" y="35622"/>
                  <a:pt x="28763" y="35587"/>
                </a:cubicBezTo>
                <a:lnTo>
                  <a:pt x="26562" y="35367"/>
                </a:lnTo>
                <a:cubicBezTo>
                  <a:pt x="26633" y="35252"/>
                  <a:pt x="26668" y="35147"/>
                  <a:pt x="26747" y="35067"/>
                </a:cubicBezTo>
                <a:cubicBezTo>
                  <a:pt x="26818" y="34926"/>
                  <a:pt x="26888" y="34812"/>
                  <a:pt x="26967" y="34742"/>
                </a:cubicBezTo>
                <a:close/>
                <a:moveTo>
                  <a:pt x="62139" y="34742"/>
                </a:moveTo>
                <a:cubicBezTo>
                  <a:pt x="62218" y="35032"/>
                  <a:pt x="62289" y="35287"/>
                  <a:pt x="62359" y="35587"/>
                </a:cubicBezTo>
                <a:cubicBezTo>
                  <a:pt x="61848" y="35587"/>
                  <a:pt x="61338" y="35622"/>
                  <a:pt x="60818" y="35657"/>
                </a:cubicBezTo>
                <a:cubicBezTo>
                  <a:pt x="60273" y="35657"/>
                  <a:pt x="59683" y="35692"/>
                  <a:pt x="59137" y="35728"/>
                </a:cubicBezTo>
                <a:cubicBezTo>
                  <a:pt x="59058" y="35437"/>
                  <a:pt x="59022" y="35182"/>
                  <a:pt x="58952" y="34926"/>
                </a:cubicBezTo>
                <a:lnTo>
                  <a:pt x="58952" y="34891"/>
                </a:lnTo>
                <a:cubicBezTo>
                  <a:pt x="59577" y="34847"/>
                  <a:pt x="60237" y="34812"/>
                  <a:pt x="60898" y="34777"/>
                </a:cubicBezTo>
                <a:cubicBezTo>
                  <a:pt x="61303" y="34777"/>
                  <a:pt x="61743" y="34742"/>
                  <a:pt x="62139" y="34742"/>
                </a:cubicBezTo>
                <a:close/>
                <a:moveTo>
                  <a:pt x="79606" y="34522"/>
                </a:moveTo>
                <a:lnTo>
                  <a:pt x="79606" y="34522"/>
                </a:lnTo>
                <a:cubicBezTo>
                  <a:pt x="80777" y="34592"/>
                  <a:pt x="81913" y="34671"/>
                  <a:pt x="83048" y="34777"/>
                </a:cubicBezTo>
                <a:cubicBezTo>
                  <a:pt x="83268" y="35111"/>
                  <a:pt x="83489" y="35437"/>
                  <a:pt x="83673" y="35772"/>
                </a:cubicBezTo>
                <a:cubicBezTo>
                  <a:pt x="82503" y="35657"/>
                  <a:pt x="81332" y="35587"/>
                  <a:pt x="80152" y="35508"/>
                </a:cubicBezTo>
                <a:cubicBezTo>
                  <a:pt x="79967" y="35182"/>
                  <a:pt x="79791" y="34847"/>
                  <a:pt x="79606" y="34522"/>
                </a:cubicBezTo>
                <a:close/>
                <a:moveTo>
                  <a:pt x="58882" y="34891"/>
                </a:moveTo>
                <a:lnTo>
                  <a:pt x="58882" y="34926"/>
                </a:lnTo>
                <a:cubicBezTo>
                  <a:pt x="58952" y="35182"/>
                  <a:pt x="59022" y="35437"/>
                  <a:pt x="59058" y="35728"/>
                </a:cubicBezTo>
                <a:cubicBezTo>
                  <a:pt x="57922" y="35772"/>
                  <a:pt x="56786" y="35807"/>
                  <a:pt x="55650" y="35842"/>
                </a:cubicBezTo>
                <a:cubicBezTo>
                  <a:pt x="55615" y="35772"/>
                  <a:pt x="55615" y="35657"/>
                  <a:pt x="55615" y="35587"/>
                </a:cubicBezTo>
                <a:cubicBezTo>
                  <a:pt x="55580" y="35402"/>
                  <a:pt x="55536" y="35217"/>
                  <a:pt x="55536" y="35032"/>
                </a:cubicBezTo>
                <a:cubicBezTo>
                  <a:pt x="56637" y="34997"/>
                  <a:pt x="57737" y="34962"/>
                  <a:pt x="58882" y="34891"/>
                </a:cubicBezTo>
                <a:close/>
                <a:moveTo>
                  <a:pt x="14818" y="34926"/>
                </a:moveTo>
                <a:cubicBezTo>
                  <a:pt x="16068" y="35067"/>
                  <a:pt x="17318" y="35217"/>
                  <a:pt x="18524" y="35367"/>
                </a:cubicBezTo>
                <a:cubicBezTo>
                  <a:pt x="18383" y="35552"/>
                  <a:pt x="18198" y="35728"/>
                  <a:pt x="18049" y="35913"/>
                </a:cubicBezTo>
                <a:cubicBezTo>
                  <a:pt x="16799" y="35772"/>
                  <a:pt x="15557" y="35622"/>
                  <a:pt x="14307" y="35472"/>
                </a:cubicBezTo>
                <a:cubicBezTo>
                  <a:pt x="14492" y="35287"/>
                  <a:pt x="14642" y="35111"/>
                  <a:pt x="14818" y="34926"/>
                </a:cubicBezTo>
                <a:close/>
                <a:moveTo>
                  <a:pt x="30709" y="35067"/>
                </a:moveTo>
                <a:cubicBezTo>
                  <a:pt x="31809" y="35147"/>
                  <a:pt x="32945" y="35217"/>
                  <a:pt x="34081" y="35252"/>
                </a:cubicBezTo>
                <a:cubicBezTo>
                  <a:pt x="34010" y="35367"/>
                  <a:pt x="33966" y="35437"/>
                  <a:pt x="33931" y="35552"/>
                </a:cubicBezTo>
                <a:cubicBezTo>
                  <a:pt x="33861" y="35657"/>
                  <a:pt x="33790" y="35807"/>
                  <a:pt x="33746" y="35913"/>
                </a:cubicBezTo>
                <a:cubicBezTo>
                  <a:pt x="32611" y="35877"/>
                  <a:pt x="31475" y="35807"/>
                  <a:pt x="30339" y="35692"/>
                </a:cubicBezTo>
                <a:cubicBezTo>
                  <a:pt x="30445" y="35508"/>
                  <a:pt x="30559" y="35287"/>
                  <a:pt x="30709" y="35067"/>
                </a:cubicBezTo>
                <a:close/>
                <a:moveTo>
                  <a:pt x="55466" y="35032"/>
                </a:moveTo>
                <a:cubicBezTo>
                  <a:pt x="55501" y="35217"/>
                  <a:pt x="55501" y="35402"/>
                  <a:pt x="55536" y="35587"/>
                </a:cubicBezTo>
                <a:cubicBezTo>
                  <a:pt x="55536" y="35692"/>
                  <a:pt x="55580" y="35772"/>
                  <a:pt x="55580" y="35842"/>
                </a:cubicBezTo>
                <a:cubicBezTo>
                  <a:pt x="54400" y="35877"/>
                  <a:pt x="53194" y="35948"/>
                  <a:pt x="52014" y="35992"/>
                </a:cubicBezTo>
                <a:cubicBezTo>
                  <a:pt x="51979" y="35728"/>
                  <a:pt x="51979" y="35437"/>
                  <a:pt x="51944" y="35182"/>
                </a:cubicBezTo>
                <a:cubicBezTo>
                  <a:pt x="53115" y="35147"/>
                  <a:pt x="54295" y="35111"/>
                  <a:pt x="55466" y="35032"/>
                </a:cubicBezTo>
                <a:close/>
                <a:moveTo>
                  <a:pt x="10416" y="35032"/>
                </a:moveTo>
                <a:cubicBezTo>
                  <a:pt x="11666" y="35217"/>
                  <a:pt x="12916" y="35367"/>
                  <a:pt x="14157" y="35508"/>
                </a:cubicBezTo>
                <a:cubicBezTo>
                  <a:pt x="14052" y="35622"/>
                  <a:pt x="13937" y="35772"/>
                  <a:pt x="13832" y="35877"/>
                </a:cubicBezTo>
                <a:cubicBezTo>
                  <a:pt x="13796" y="35913"/>
                  <a:pt x="13717" y="35992"/>
                  <a:pt x="13682" y="36027"/>
                </a:cubicBezTo>
                <a:cubicBezTo>
                  <a:pt x="12441" y="35877"/>
                  <a:pt x="11155" y="35728"/>
                  <a:pt x="9905" y="35552"/>
                </a:cubicBezTo>
                <a:cubicBezTo>
                  <a:pt x="9940" y="35508"/>
                  <a:pt x="9976" y="35472"/>
                  <a:pt x="10020" y="35437"/>
                </a:cubicBezTo>
                <a:cubicBezTo>
                  <a:pt x="10160" y="35287"/>
                  <a:pt x="10310" y="35147"/>
                  <a:pt x="10416" y="35032"/>
                </a:cubicBezTo>
                <a:close/>
                <a:moveTo>
                  <a:pt x="22856" y="35032"/>
                </a:moveTo>
                <a:cubicBezTo>
                  <a:pt x="23701" y="35111"/>
                  <a:pt x="24546" y="35217"/>
                  <a:pt x="25347" y="35287"/>
                </a:cubicBezTo>
                <a:cubicBezTo>
                  <a:pt x="25717" y="35331"/>
                  <a:pt x="26087" y="35367"/>
                  <a:pt x="26448" y="35402"/>
                </a:cubicBezTo>
                <a:cubicBezTo>
                  <a:pt x="26413" y="35508"/>
                  <a:pt x="26342" y="35622"/>
                  <a:pt x="26263" y="35728"/>
                </a:cubicBezTo>
                <a:cubicBezTo>
                  <a:pt x="26192" y="35842"/>
                  <a:pt x="26122" y="35948"/>
                  <a:pt x="26043" y="36062"/>
                </a:cubicBezTo>
                <a:cubicBezTo>
                  <a:pt x="25867" y="36027"/>
                  <a:pt x="25647" y="36027"/>
                  <a:pt x="25427" y="35992"/>
                </a:cubicBezTo>
                <a:cubicBezTo>
                  <a:pt x="24396" y="35913"/>
                  <a:pt x="23366" y="35807"/>
                  <a:pt x="22301" y="35692"/>
                </a:cubicBezTo>
                <a:cubicBezTo>
                  <a:pt x="22486" y="35472"/>
                  <a:pt x="22671" y="35252"/>
                  <a:pt x="22856" y="35032"/>
                </a:cubicBezTo>
                <a:close/>
                <a:moveTo>
                  <a:pt x="34151" y="35252"/>
                </a:moveTo>
                <a:cubicBezTo>
                  <a:pt x="35287" y="35287"/>
                  <a:pt x="36467" y="35331"/>
                  <a:pt x="37638" y="35367"/>
                </a:cubicBezTo>
                <a:cubicBezTo>
                  <a:pt x="37602" y="35472"/>
                  <a:pt x="37567" y="35622"/>
                  <a:pt x="37488" y="35728"/>
                </a:cubicBezTo>
                <a:cubicBezTo>
                  <a:pt x="37453" y="35842"/>
                  <a:pt x="37417" y="35948"/>
                  <a:pt x="37382" y="36062"/>
                </a:cubicBezTo>
                <a:cubicBezTo>
                  <a:pt x="36211" y="36027"/>
                  <a:pt x="34996" y="35992"/>
                  <a:pt x="33825" y="35913"/>
                </a:cubicBezTo>
                <a:cubicBezTo>
                  <a:pt x="33861" y="35807"/>
                  <a:pt x="33896" y="35692"/>
                  <a:pt x="33966" y="35587"/>
                </a:cubicBezTo>
                <a:cubicBezTo>
                  <a:pt x="34010" y="35472"/>
                  <a:pt x="34081" y="35367"/>
                  <a:pt x="34151" y="35252"/>
                </a:cubicBezTo>
                <a:close/>
                <a:moveTo>
                  <a:pt x="51909" y="35182"/>
                </a:moveTo>
                <a:cubicBezTo>
                  <a:pt x="51909" y="35437"/>
                  <a:pt x="51944" y="35728"/>
                  <a:pt x="51944" y="35992"/>
                </a:cubicBezTo>
                <a:cubicBezTo>
                  <a:pt x="50773" y="36027"/>
                  <a:pt x="49593" y="36027"/>
                  <a:pt x="48387" y="36062"/>
                </a:cubicBezTo>
                <a:cubicBezTo>
                  <a:pt x="48422" y="35807"/>
                  <a:pt x="48422" y="35552"/>
                  <a:pt x="48422" y="35331"/>
                </a:cubicBezTo>
                <a:cubicBezTo>
                  <a:pt x="49558" y="35287"/>
                  <a:pt x="50738" y="35252"/>
                  <a:pt x="51909" y="35182"/>
                </a:cubicBezTo>
                <a:close/>
                <a:moveTo>
                  <a:pt x="6093" y="35032"/>
                </a:moveTo>
                <a:cubicBezTo>
                  <a:pt x="7299" y="35217"/>
                  <a:pt x="8549" y="35402"/>
                  <a:pt x="9755" y="35587"/>
                </a:cubicBezTo>
                <a:cubicBezTo>
                  <a:pt x="9579" y="35772"/>
                  <a:pt x="9394" y="35948"/>
                  <a:pt x="9210" y="36097"/>
                </a:cubicBezTo>
                <a:cubicBezTo>
                  <a:pt x="7924" y="35948"/>
                  <a:pt x="6674" y="35728"/>
                  <a:pt x="5398" y="35552"/>
                </a:cubicBezTo>
                <a:cubicBezTo>
                  <a:pt x="5618" y="35367"/>
                  <a:pt x="5838" y="35182"/>
                  <a:pt x="6093" y="35032"/>
                </a:cubicBezTo>
                <a:close/>
                <a:moveTo>
                  <a:pt x="1506" y="34926"/>
                </a:moveTo>
                <a:cubicBezTo>
                  <a:pt x="2756" y="35147"/>
                  <a:pt x="3998" y="35367"/>
                  <a:pt x="5248" y="35587"/>
                </a:cubicBezTo>
                <a:cubicBezTo>
                  <a:pt x="5098" y="35692"/>
                  <a:pt x="4957" y="35807"/>
                  <a:pt x="4808" y="35913"/>
                </a:cubicBezTo>
                <a:lnTo>
                  <a:pt x="4552" y="36133"/>
                </a:lnTo>
                <a:cubicBezTo>
                  <a:pt x="3267" y="35913"/>
                  <a:pt x="1982" y="35692"/>
                  <a:pt x="696" y="35437"/>
                </a:cubicBezTo>
                <a:cubicBezTo>
                  <a:pt x="952" y="35287"/>
                  <a:pt x="1251" y="35111"/>
                  <a:pt x="1506" y="34926"/>
                </a:cubicBezTo>
                <a:close/>
                <a:moveTo>
                  <a:pt x="37708" y="35367"/>
                </a:moveTo>
                <a:cubicBezTo>
                  <a:pt x="38923" y="35402"/>
                  <a:pt x="40094" y="35402"/>
                  <a:pt x="41274" y="35402"/>
                </a:cubicBezTo>
                <a:cubicBezTo>
                  <a:pt x="41230" y="35657"/>
                  <a:pt x="41194" y="35877"/>
                  <a:pt x="41124" y="36133"/>
                </a:cubicBezTo>
                <a:cubicBezTo>
                  <a:pt x="39909" y="36097"/>
                  <a:pt x="38668" y="36097"/>
                  <a:pt x="37453" y="36062"/>
                </a:cubicBezTo>
                <a:cubicBezTo>
                  <a:pt x="37488" y="35948"/>
                  <a:pt x="37532" y="35842"/>
                  <a:pt x="37567" y="35772"/>
                </a:cubicBezTo>
                <a:cubicBezTo>
                  <a:pt x="37602" y="35622"/>
                  <a:pt x="37673" y="35508"/>
                  <a:pt x="37708" y="35367"/>
                </a:cubicBezTo>
                <a:close/>
                <a:moveTo>
                  <a:pt x="44866" y="35402"/>
                </a:moveTo>
                <a:cubicBezTo>
                  <a:pt x="44830" y="35622"/>
                  <a:pt x="44795" y="35877"/>
                  <a:pt x="44751" y="36133"/>
                </a:cubicBezTo>
                <a:lnTo>
                  <a:pt x="41194" y="36133"/>
                </a:lnTo>
                <a:cubicBezTo>
                  <a:pt x="41230" y="35877"/>
                  <a:pt x="41309" y="35657"/>
                  <a:pt x="41344" y="35402"/>
                </a:cubicBezTo>
                <a:close/>
                <a:moveTo>
                  <a:pt x="48352" y="35331"/>
                </a:moveTo>
                <a:lnTo>
                  <a:pt x="48352" y="36062"/>
                </a:lnTo>
                <a:cubicBezTo>
                  <a:pt x="47172" y="36097"/>
                  <a:pt x="46001" y="36097"/>
                  <a:pt x="44830" y="36133"/>
                </a:cubicBezTo>
                <a:cubicBezTo>
                  <a:pt x="44866" y="35877"/>
                  <a:pt x="44901" y="35622"/>
                  <a:pt x="44936" y="35402"/>
                </a:cubicBezTo>
                <a:cubicBezTo>
                  <a:pt x="46072" y="35367"/>
                  <a:pt x="47216" y="35331"/>
                  <a:pt x="48352" y="35331"/>
                </a:cubicBezTo>
                <a:close/>
                <a:moveTo>
                  <a:pt x="18603" y="35367"/>
                </a:moveTo>
                <a:cubicBezTo>
                  <a:pt x="19810" y="35472"/>
                  <a:pt x="21025" y="35622"/>
                  <a:pt x="22195" y="35728"/>
                </a:cubicBezTo>
                <a:cubicBezTo>
                  <a:pt x="22046" y="35913"/>
                  <a:pt x="21905" y="36133"/>
                  <a:pt x="21790" y="36318"/>
                </a:cubicBezTo>
                <a:cubicBezTo>
                  <a:pt x="20540" y="36168"/>
                  <a:pt x="19334" y="36062"/>
                  <a:pt x="18119" y="35913"/>
                </a:cubicBezTo>
                <a:cubicBezTo>
                  <a:pt x="18269" y="35728"/>
                  <a:pt x="18419" y="35552"/>
                  <a:pt x="18603" y="35367"/>
                </a:cubicBezTo>
                <a:close/>
                <a:moveTo>
                  <a:pt x="73109" y="35367"/>
                </a:moveTo>
                <a:cubicBezTo>
                  <a:pt x="73258" y="35692"/>
                  <a:pt x="73408" y="35992"/>
                  <a:pt x="73549" y="36282"/>
                </a:cubicBezTo>
                <a:cubicBezTo>
                  <a:pt x="72378" y="36282"/>
                  <a:pt x="71242" y="36282"/>
                  <a:pt x="70107" y="36318"/>
                </a:cubicBezTo>
                <a:cubicBezTo>
                  <a:pt x="69957" y="36027"/>
                  <a:pt x="69842" y="35692"/>
                  <a:pt x="69737" y="35402"/>
                </a:cubicBezTo>
                <a:cubicBezTo>
                  <a:pt x="70837" y="35402"/>
                  <a:pt x="71973" y="35367"/>
                  <a:pt x="73109" y="35367"/>
                </a:cubicBezTo>
                <a:close/>
                <a:moveTo>
                  <a:pt x="73188" y="35367"/>
                </a:moveTo>
                <a:cubicBezTo>
                  <a:pt x="74288" y="35367"/>
                  <a:pt x="75424" y="35402"/>
                  <a:pt x="76560" y="35437"/>
                </a:cubicBezTo>
                <a:cubicBezTo>
                  <a:pt x="76710" y="35728"/>
                  <a:pt x="76850" y="36062"/>
                  <a:pt x="77000" y="36353"/>
                </a:cubicBezTo>
                <a:cubicBezTo>
                  <a:pt x="75864" y="36318"/>
                  <a:pt x="74729" y="36318"/>
                  <a:pt x="73628" y="36282"/>
                </a:cubicBezTo>
                <a:cubicBezTo>
                  <a:pt x="73478" y="35992"/>
                  <a:pt x="73329" y="35692"/>
                  <a:pt x="73188" y="35367"/>
                </a:cubicBezTo>
                <a:close/>
                <a:moveTo>
                  <a:pt x="69666" y="35402"/>
                </a:moveTo>
                <a:cubicBezTo>
                  <a:pt x="69772" y="35692"/>
                  <a:pt x="69922" y="36027"/>
                  <a:pt x="70027" y="36318"/>
                </a:cubicBezTo>
                <a:cubicBezTo>
                  <a:pt x="68786" y="36318"/>
                  <a:pt x="67571" y="36353"/>
                  <a:pt x="66400" y="36388"/>
                </a:cubicBezTo>
                <a:cubicBezTo>
                  <a:pt x="66286" y="36097"/>
                  <a:pt x="66180" y="35807"/>
                  <a:pt x="66066" y="35508"/>
                </a:cubicBezTo>
                <a:cubicBezTo>
                  <a:pt x="67245" y="35472"/>
                  <a:pt x="68451" y="35437"/>
                  <a:pt x="69666" y="35402"/>
                </a:cubicBezTo>
                <a:close/>
                <a:moveTo>
                  <a:pt x="26527" y="35402"/>
                </a:moveTo>
                <a:cubicBezTo>
                  <a:pt x="27258" y="35508"/>
                  <a:pt x="28024" y="35587"/>
                  <a:pt x="28763" y="35622"/>
                </a:cubicBezTo>
                <a:cubicBezTo>
                  <a:pt x="29274" y="35692"/>
                  <a:pt x="29749" y="35728"/>
                  <a:pt x="30225" y="35772"/>
                </a:cubicBezTo>
                <a:cubicBezTo>
                  <a:pt x="30119" y="35992"/>
                  <a:pt x="29969" y="36212"/>
                  <a:pt x="29864" y="36432"/>
                </a:cubicBezTo>
                <a:cubicBezTo>
                  <a:pt x="29459" y="36388"/>
                  <a:pt x="29054" y="36353"/>
                  <a:pt x="28684" y="36318"/>
                </a:cubicBezTo>
                <a:cubicBezTo>
                  <a:pt x="27804" y="36247"/>
                  <a:pt x="26967" y="36168"/>
                  <a:pt x="26122" y="36062"/>
                </a:cubicBezTo>
                <a:cubicBezTo>
                  <a:pt x="26192" y="35948"/>
                  <a:pt x="26263" y="35842"/>
                  <a:pt x="26307" y="35772"/>
                </a:cubicBezTo>
                <a:cubicBezTo>
                  <a:pt x="26377" y="35657"/>
                  <a:pt x="26448" y="35552"/>
                  <a:pt x="26527" y="35402"/>
                </a:cubicBezTo>
                <a:close/>
                <a:moveTo>
                  <a:pt x="14237" y="35508"/>
                </a:moveTo>
                <a:cubicBezTo>
                  <a:pt x="15478" y="35692"/>
                  <a:pt x="16763" y="35807"/>
                  <a:pt x="18014" y="35948"/>
                </a:cubicBezTo>
                <a:cubicBezTo>
                  <a:pt x="17943" y="36027"/>
                  <a:pt x="17864" y="36097"/>
                  <a:pt x="17793" y="36168"/>
                </a:cubicBezTo>
                <a:cubicBezTo>
                  <a:pt x="17723" y="36282"/>
                  <a:pt x="17644" y="36388"/>
                  <a:pt x="17538" y="36502"/>
                </a:cubicBezTo>
                <a:cubicBezTo>
                  <a:pt x="16288" y="36353"/>
                  <a:pt x="15003" y="36212"/>
                  <a:pt x="13761" y="36062"/>
                </a:cubicBezTo>
                <a:cubicBezTo>
                  <a:pt x="13796" y="35992"/>
                  <a:pt x="13832" y="35948"/>
                  <a:pt x="13867" y="35913"/>
                </a:cubicBezTo>
                <a:cubicBezTo>
                  <a:pt x="14017" y="35807"/>
                  <a:pt x="14122" y="35657"/>
                  <a:pt x="14237" y="35508"/>
                </a:cubicBezTo>
                <a:close/>
                <a:moveTo>
                  <a:pt x="65995" y="35508"/>
                </a:moveTo>
                <a:cubicBezTo>
                  <a:pt x="66101" y="35807"/>
                  <a:pt x="66215" y="36097"/>
                  <a:pt x="66321" y="36388"/>
                </a:cubicBezTo>
                <a:cubicBezTo>
                  <a:pt x="65080" y="36432"/>
                  <a:pt x="63865" y="36467"/>
                  <a:pt x="62658" y="36502"/>
                </a:cubicBezTo>
                <a:cubicBezTo>
                  <a:pt x="62579" y="36212"/>
                  <a:pt x="62509" y="35913"/>
                  <a:pt x="62438" y="35622"/>
                </a:cubicBezTo>
                <a:cubicBezTo>
                  <a:pt x="63609" y="35587"/>
                  <a:pt x="64780" y="35552"/>
                  <a:pt x="65995" y="35508"/>
                </a:cubicBezTo>
                <a:close/>
                <a:moveTo>
                  <a:pt x="76595" y="35437"/>
                </a:moveTo>
                <a:cubicBezTo>
                  <a:pt x="77766" y="35437"/>
                  <a:pt x="78946" y="35508"/>
                  <a:pt x="80117" y="35552"/>
                </a:cubicBezTo>
                <a:cubicBezTo>
                  <a:pt x="80302" y="35877"/>
                  <a:pt x="80486" y="36212"/>
                  <a:pt x="80671" y="36502"/>
                </a:cubicBezTo>
                <a:cubicBezTo>
                  <a:pt x="79456" y="36432"/>
                  <a:pt x="78285" y="36388"/>
                  <a:pt x="77071" y="36353"/>
                </a:cubicBezTo>
                <a:cubicBezTo>
                  <a:pt x="76930" y="36062"/>
                  <a:pt x="76780" y="35728"/>
                  <a:pt x="76595" y="35437"/>
                </a:cubicBezTo>
                <a:close/>
                <a:moveTo>
                  <a:pt x="16959" y="0"/>
                </a:moveTo>
                <a:cubicBezTo>
                  <a:pt x="16894" y="0"/>
                  <a:pt x="16829" y="0"/>
                  <a:pt x="16763" y="1"/>
                </a:cubicBezTo>
                <a:cubicBezTo>
                  <a:pt x="15663" y="1"/>
                  <a:pt x="14527" y="151"/>
                  <a:pt x="13427" y="406"/>
                </a:cubicBezTo>
                <a:lnTo>
                  <a:pt x="13356" y="371"/>
                </a:lnTo>
                <a:lnTo>
                  <a:pt x="13356" y="406"/>
                </a:lnTo>
                <a:cubicBezTo>
                  <a:pt x="12766" y="556"/>
                  <a:pt x="12141" y="697"/>
                  <a:pt x="11560" y="882"/>
                </a:cubicBezTo>
                <a:lnTo>
                  <a:pt x="11516" y="882"/>
                </a:lnTo>
                <a:lnTo>
                  <a:pt x="11481" y="917"/>
                </a:lnTo>
                <a:cubicBezTo>
                  <a:pt x="10935" y="1102"/>
                  <a:pt x="10381" y="1322"/>
                  <a:pt x="9870" y="1542"/>
                </a:cubicBezTo>
                <a:lnTo>
                  <a:pt x="9870" y="1577"/>
                </a:lnTo>
                <a:lnTo>
                  <a:pt x="9835" y="1577"/>
                </a:lnTo>
                <a:cubicBezTo>
                  <a:pt x="9799" y="1692"/>
                  <a:pt x="9720" y="1797"/>
                  <a:pt x="9685" y="1947"/>
                </a:cubicBezTo>
                <a:cubicBezTo>
                  <a:pt x="9500" y="2352"/>
                  <a:pt x="9315" y="2757"/>
                  <a:pt x="9139" y="3153"/>
                </a:cubicBezTo>
                <a:lnTo>
                  <a:pt x="9095" y="3153"/>
                </a:lnTo>
                <a:cubicBezTo>
                  <a:pt x="8875" y="3673"/>
                  <a:pt x="8620" y="4183"/>
                  <a:pt x="8329" y="4659"/>
                </a:cubicBezTo>
                <a:cubicBezTo>
                  <a:pt x="8294" y="4694"/>
                  <a:pt x="8259" y="4694"/>
                  <a:pt x="8259" y="4694"/>
                </a:cubicBezTo>
                <a:lnTo>
                  <a:pt x="8259" y="4738"/>
                </a:lnTo>
                <a:cubicBezTo>
                  <a:pt x="7704" y="5653"/>
                  <a:pt x="7044" y="6499"/>
                  <a:pt x="6163" y="7115"/>
                </a:cubicBezTo>
                <a:cubicBezTo>
                  <a:pt x="5618" y="7520"/>
                  <a:pt x="5063" y="7890"/>
                  <a:pt x="4473" y="8215"/>
                </a:cubicBezTo>
                <a:cubicBezTo>
                  <a:pt x="4438" y="8215"/>
                  <a:pt x="4438" y="8259"/>
                  <a:pt x="4403" y="8259"/>
                </a:cubicBezTo>
                <a:cubicBezTo>
                  <a:pt x="4112" y="8435"/>
                  <a:pt x="3813" y="8585"/>
                  <a:pt x="3522" y="8770"/>
                </a:cubicBezTo>
                <a:cubicBezTo>
                  <a:pt x="3302" y="8840"/>
                  <a:pt x="3117" y="8955"/>
                  <a:pt x="2932" y="9025"/>
                </a:cubicBezTo>
                <a:lnTo>
                  <a:pt x="2932" y="9061"/>
                </a:lnTo>
                <a:cubicBezTo>
                  <a:pt x="2792" y="9140"/>
                  <a:pt x="2642" y="9175"/>
                  <a:pt x="2492" y="9245"/>
                </a:cubicBezTo>
                <a:cubicBezTo>
                  <a:pt x="2096" y="9430"/>
                  <a:pt x="1691" y="9615"/>
                  <a:pt x="1286" y="9800"/>
                </a:cubicBezTo>
                <a:cubicBezTo>
                  <a:pt x="846" y="9941"/>
                  <a:pt x="441" y="10126"/>
                  <a:pt x="1" y="10311"/>
                </a:cubicBezTo>
                <a:lnTo>
                  <a:pt x="1" y="10416"/>
                </a:lnTo>
                <a:cubicBezTo>
                  <a:pt x="406" y="10311"/>
                  <a:pt x="811" y="10196"/>
                  <a:pt x="1172" y="10126"/>
                </a:cubicBezTo>
                <a:lnTo>
                  <a:pt x="1172" y="10126"/>
                </a:lnTo>
                <a:cubicBezTo>
                  <a:pt x="811" y="10275"/>
                  <a:pt x="406" y="10460"/>
                  <a:pt x="1" y="10601"/>
                </a:cubicBezTo>
                <a:lnTo>
                  <a:pt x="1" y="10636"/>
                </a:lnTo>
                <a:cubicBezTo>
                  <a:pt x="511" y="10460"/>
                  <a:pt x="996" y="10275"/>
                  <a:pt x="1506" y="10091"/>
                </a:cubicBezTo>
                <a:cubicBezTo>
                  <a:pt x="2096" y="9976"/>
                  <a:pt x="2677" y="9906"/>
                  <a:pt x="3302" y="9871"/>
                </a:cubicBezTo>
                <a:lnTo>
                  <a:pt x="3302" y="9871"/>
                </a:lnTo>
                <a:cubicBezTo>
                  <a:pt x="2756" y="10091"/>
                  <a:pt x="2166" y="10311"/>
                  <a:pt x="1612" y="10531"/>
                </a:cubicBezTo>
                <a:cubicBezTo>
                  <a:pt x="1101" y="10566"/>
                  <a:pt x="555" y="10601"/>
                  <a:pt x="1" y="10680"/>
                </a:cubicBezTo>
                <a:lnTo>
                  <a:pt x="1" y="10751"/>
                </a:lnTo>
                <a:cubicBezTo>
                  <a:pt x="476" y="10680"/>
                  <a:pt x="952" y="10601"/>
                  <a:pt x="1471" y="10601"/>
                </a:cubicBezTo>
                <a:cubicBezTo>
                  <a:pt x="996" y="10786"/>
                  <a:pt x="476" y="10971"/>
                  <a:pt x="1" y="11121"/>
                </a:cubicBezTo>
                <a:lnTo>
                  <a:pt x="1" y="11226"/>
                </a:lnTo>
                <a:cubicBezTo>
                  <a:pt x="331" y="11209"/>
                  <a:pt x="652" y="11200"/>
                  <a:pt x="974" y="11200"/>
                </a:cubicBezTo>
                <a:cubicBezTo>
                  <a:pt x="1295" y="11200"/>
                  <a:pt x="1616" y="11209"/>
                  <a:pt x="1946" y="11226"/>
                </a:cubicBezTo>
                <a:cubicBezTo>
                  <a:pt x="1436" y="11411"/>
                  <a:pt x="881" y="11631"/>
                  <a:pt x="370" y="11816"/>
                </a:cubicBezTo>
                <a:lnTo>
                  <a:pt x="1" y="11816"/>
                </a:lnTo>
                <a:lnTo>
                  <a:pt x="1" y="11851"/>
                </a:lnTo>
                <a:lnTo>
                  <a:pt x="256" y="11851"/>
                </a:lnTo>
                <a:cubicBezTo>
                  <a:pt x="150" y="11887"/>
                  <a:pt x="71" y="11922"/>
                  <a:pt x="1" y="11957"/>
                </a:cubicBezTo>
                <a:lnTo>
                  <a:pt x="1" y="12001"/>
                </a:lnTo>
                <a:cubicBezTo>
                  <a:pt x="150" y="11957"/>
                  <a:pt x="256" y="11922"/>
                  <a:pt x="406" y="11851"/>
                </a:cubicBezTo>
                <a:cubicBezTo>
                  <a:pt x="1172" y="11887"/>
                  <a:pt x="1946" y="11957"/>
                  <a:pt x="2712" y="12071"/>
                </a:cubicBezTo>
                <a:cubicBezTo>
                  <a:pt x="2237" y="12256"/>
                  <a:pt x="1726" y="12441"/>
                  <a:pt x="1251" y="12617"/>
                </a:cubicBezTo>
                <a:cubicBezTo>
                  <a:pt x="846" y="12582"/>
                  <a:pt x="406" y="12547"/>
                  <a:pt x="1" y="12512"/>
                </a:cubicBezTo>
                <a:lnTo>
                  <a:pt x="1" y="12547"/>
                </a:lnTo>
                <a:cubicBezTo>
                  <a:pt x="370" y="12582"/>
                  <a:pt x="731" y="12617"/>
                  <a:pt x="1136" y="12661"/>
                </a:cubicBezTo>
                <a:cubicBezTo>
                  <a:pt x="731" y="12802"/>
                  <a:pt x="370" y="12952"/>
                  <a:pt x="1" y="13102"/>
                </a:cubicBezTo>
                <a:lnTo>
                  <a:pt x="1" y="13137"/>
                </a:lnTo>
                <a:cubicBezTo>
                  <a:pt x="406" y="12987"/>
                  <a:pt x="846" y="12837"/>
                  <a:pt x="1251" y="12697"/>
                </a:cubicBezTo>
                <a:cubicBezTo>
                  <a:pt x="2096" y="12767"/>
                  <a:pt x="2932" y="12917"/>
                  <a:pt x="3778" y="13058"/>
                </a:cubicBezTo>
                <a:cubicBezTo>
                  <a:pt x="3373" y="13207"/>
                  <a:pt x="2976" y="13357"/>
                  <a:pt x="2607" y="13542"/>
                </a:cubicBezTo>
                <a:cubicBezTo>
                  <a:pt x="2457" y="13577"/>
                  <a:pt x="2351" y="13612"/>
                  <a:pt x="2237" y="13647"/>
                </a:cubicBezTo>
                <a:cubicBezTo>
                  <a:pt x="1506" y="13542"/>
                  <a:pt x="775" y="13427"/>
                  <a:pt x="1" y="13322"/>
                </a:cubicBezTo>
                <a:lnTo>
                  <a:pt x="1" y="13357"/>
                </a:lnTo>
                <a:cubicBezTo>
                  <a:pt x="731" y="13463"/>
                  <a:pt x="1436" y="13577"/>
                  <a:pt x="2131" y="13683"/>
                </a:cubicBezTo>
                <a:cubicBezTo>
                  <a:pt x="1656" y="13867"/>
                  <a:pt x="1216" y="14052"/>
                  <a:pt x="731" y="14237"/>
                </a:cubicBezTo>
                <a:cubicBezTo>
                  <a:pt x="511" y="14202"/>
                  <a:pt x="256" y="14158"/>
                  <a:pt x="1" y="14123"/>
                </a:cubicBezTo>
                <a:lnTo>
                  <a:pt x="1" y="14158"/>
                </a:lnTo>
                <a:cubicBezTo>
                  <a:pt x="221" y="14202"/>
                  <a:pt x="441" y="14237"/>
                  <a:pt x="661" y="14272"/>
                </a:cubicBezTo>
                <a:cubicBezTo>
                  <a:pt x="441" y="14378"/>
                  <a:pt x="221" y="14457"/>
                  <a:pt x="1" y="14528"/>
                </a:cubicBezTo>
                <a:lnTo>
                  <a:pt x="1" y="14598"/>
                </a:lnTo>
                <a:cubicBezTo>
                  <a:pt x="256" y="14493"/>
                  <a:pt x="511" y="14422"/>
                  <a:pt x="775" y="14308"/>
                </a:cubicBezTo>
                <a:cubicBezTo>
                  <a:pt x="1691" y="14493"/>
                  <a:pt x="2642" y="14677"/>
                  <a:pt x="3557" y="14862"/>
                </a:cubicBezTo>
                <a:cubicBezTo>
                  <a:pt x="3117" y="15038"/>
                  <a:pt x="2642" y="15259"/>
                  <a:pt x="2202" y="15443"/>
                </a:cubicBezTo>
                <a:cubicBezTo>
                  <a:pt x="1471" y="15303"/>
                  <a:pt x="775" y="15153"/>
                  <a:pt x="1" y="15003"/>
                </a:cubicBezTo>
                <a:lnTo>
                  <a:pt x="1" y="15038"/>
                </a:lnTo>
                <a:cubicBezTo>
                  <a:pt x="731" y="15188"/>
                  <a:pt x="1436" y="15338"/>
                  <a:pt x="2096" y="15479"/>
                </a:cubicBezTo>
                <a:cubicBezTo>
                  <a:pt x="1577" y="15699"/>
                  <a:pt x="1101" y="15884"/>
                  <a:pt x="591" y="16104"/>
                </a:cubicBezTo>
                <a:cubicBezTo>
                  <a:pt x="406" y="16068"/>
                  <a:pt x="221" y="16033"/>
                  <a:pt x="1" y="15998"/>
                </a:cubicBezTo>
                <a:lnTo>
                  <a:pt x="1" y="16068"/>
                </a:lnTo>
                <a:cubicBezTo>
                  <a:pt x="186" y="16068"/>
                  <a:pt x="335" y="16104"/>
                  <a:pt x="476" y="16139"/>
                </a:cubicBezTo>
                <a:cubicBezTo>
                  <a:pt x="335" y="16218"/>
                  <a:pt x="186" y="16289"/>
                  <a:pt x="1" y="16359"/>
                </a:cubicBezTo>
                <a:lnTo>
                  <a:pt x="1" y="16403"/>
                </a:lnTo>
                <a:cubicBezTo>
                  <a:pt x="221" y="16324"/>
                  <a:pt x="406" y="16253"/>
                  <a:pt x="591" y="16183"/>
                </a:cubicBezTo>
                <a:cubicBezTo>
                  <a:pt x="916" y="16218"/>
                  <a:pt x="1216" y="16289"/>
                  <a:pt x="1506" y="16359"/>
                </a:cubicBezTo>
                <a:cubicBezTo>
                  <a:pt x="2017" y="16473"/>
                  <a:pt x="2492" y="16579"/>
                  <a:pt x="2976" y="16729"/>
                </a:cubicBezTo>
                <a:cubicBezTo>
                  <a:pt x="2492" y="16949"/>
                  <a:pt x="2052" y="17169"/>
                  <a:pt x="1577" y="17354"/>
                </a:cubicBezTo>
                <a:cubicBezTo>
                  <a:pt x="1066" y="17204"/>
                  <a:pt x="555" y="17063"/>
                  <a:pt x="1" y="16949"/>
                </a:cubicBezTo>
                <a:lnTo>
                  <a:pt x="1" y="16984"/>
                </a:lnTo>
                <a:cubicBezTo>
                  <a:pt x="511" y="17099"/>
                  <a:pt x="1031" y="17239"/>
                  <a:pt x="1506" y="17389"/>
                </a:cubicBezTo>
                <a:cubicBezTo>
                  <a:pt x="1031" y="17609"/>
                  <a:pt x="511" y="17829"/>
                  <a:pt x="36" y="18049"/>
                </a:cubicBezTo>
                <a:lnTo>
                  <a:pt x="1" y="18049"/>
                </a:lnTo>
                <a:lnTo>
                  <a:pt x="1" y="18120"/>
                </a:lnTo>
                <a:lnTo>
                  <a:pt x="36" y="18120"/>
                </a:lnTo>
                <a:cubicBezTo>
                  <a:pt x="775" y="18384"/>
                  <a:pt x="1506" y="18674"/>
                  <a:pt x="2237" y="19000"/>
                </a:cubicBezTo>
                <a:cubicBezTo>
                  <a:pt x="1797" y="19264"/>
                  <a:pt x="1321" y="19484"/>
                  <a:pt x="881" y="19704"/>
                </a:cubicBezTo>
                <a:cubicBezTo>
                  <a:pt x="591" y="19555"/>
                  <a:pt x="291" y="19405"/>
                  <a:pt x="1" y="19300"/>
                </a:cubicBezTo>
                <a:lnTo>
                  <a:pt x="1" y="19335"/>
                </a:lnTo>
                <a:cubicBezTo>
                  <a:pt x="291" y="19484"/>
                  <a:pt x="555" y="19590"/>
                  <a:pt x="811" y="19740"/>
                </a:cubicBezTo>
                <a:cubicBezTo>
                  <a:pt x="555" y="19845"/>
                  <a:pt x="291" y="19995"/>
                  <a:pt x="1" y="20101"/>
                </a:cubicBezTo>
                <a:lnTo>
                  <a:pt x="1" y="20180"/>
                </a:lnTo>
                <a:cubicBezTo>
                  <a:pt x="291" y="20030"/>
                  <a:pt x="591" y="19881"/>
                  <a:pt x="881" y="19775"/>
                </a:cubicBezTo>
                <a:cubicBezTo>
                  <a:pt x="1172" y="19925"/>
                  <a:pt x="1506" y="20065"/>
                  <a:pt x="1797" y="20250"/>
                </a:cubicBezTo>
                <a:cubicBezTo>
                  <a:pt x="2166" y="20470"/>
                  <a:pt x="2571" y="20726"/>
                  <a:pt x="2932" y="20946"/>
                </a:cubicBezTo>
                <a:cubicBezTo>
                  <a:pt x="2536" y="21166"/>
                  <a:pt x="2131" y="21351"/>
                  <a:pt x="1726" y="21571"/>
                </a:cubicBezTo>
                <a:cubicBezTo>
                  <a:pt x="1356" y="21351"/>
                  <a:pt x="996" y="21131"/>
                  <a:pt x="626" y="20911"/>
                </a:cubicBezTo>
                <a:cubicBezTo>
                  <a:pt x="441" y="20805"/>
                  <a:pt x="221" y="20691"/>
                  <a:pt x="1" y="20585"/>
                </a:cubicBezTo>
                <a:lnTo>
                  <a:pt x="1" y="20655"/>
                </a:lnTo>
                <a:cubicBezTo>
                  <a:pt x="221" y="20761"/>
                  <a:pt x="406" y="20875"/>
                  <a:pt x="591" y="20981"/>
                </a:cubicBezTo>
                <a:cubicBezTo>
                  <a:pt x="952" y="21166"/>
                  <a:pt x="1321" y="21386"/>
                  <a:pt x="1691" y="21606"/>
                </a:cubicBezTo>
                <a:cubicBezTo>
                  <a:pt x="1286" y="21791"/>
                  <a:pt x="916" y="21976"/>
                  <a:pt x="511" y="22196"/>
                </a:cubicBezTo>
                <a:cubicBezTo>
                  <a:pt x="370" y="22082"/>
                  <a:pt x="186" y="21976"/>
                  <a:pt x="1" y="21905"/>
                </a:cubicBezTo>
                <a:lnTo>
                  <a:pt x="1" y="21976"/>
                </a:lnTo>
                <a:cubicBezTo>
                  <a:pt x="150" y="22046"/>
                  <a:pt x="335" y="22126"/>
                  <a:pt x="476" y="22196"/>
                </a:cubicBezTo>
                <a:cubicBezTo>
                  <a:pt x="335" y="22266"/>
                  <a:pt x="150" y="22346"/>
                  <a:pt x="1" y="22416"/>
                </a:cubicBezTo>
                <a:lnTo>
                  <a:pt x="1" y="22487"/>
                </a:lnTo>
                <a:cubicBezTo>
                  <a:pt x="186" y="22416"/>
                  <a:pt x="370" y="22346"/>
                  <a:pt x="511" y="22231"/>
                </a:cubicBezTo>
                <a:cubicBezTo>
                  <a:pt x="916" y="22451"/>
                  <a:pt x="1286" y="22671"/>
                  <a:pt x="1691" y="22892"/>
                </a:cubicBezTo>
                <a:cubicBezTo>
                  <a:pt x="2017" y="23112"/>
                  <a:pt x="2387" y="23296"/>
                  <a:pt x="2712" y="23481"/>
                </a:cubicBezTo>
                <a:cubicBezTo>
                  <a:pt x="2351" y="23701"/>
                  <a:pt x="1982" y="23886"/>
                  <a:pt x="1612" y="24062"/>
                </a:cubicBezTo>
                <a:cubicBezTo>
                  <a:pt x="1216" y="23842"/>
                  <a:pt x="811" y="23587"/>
                  <a:pt x="370" y="23367"/>
                </a:cubicBezTo>
                <a:cubicBezTo>
                  <a:pt x="256" y="23332"/>
                  <a:pt x="150" y="23261"/>
                  <a:pt x="1" y="23182"/>
                </a:cubicBezTo>
                <a:lnTo>
                  <a:pt x="1" y="23261"/>
                </a:lnTo>
                <a:cubicBezTo>
                  <a:pt x="115" y="23296"/>
                  <a:pt x="256" y="23367"/>
                  <a:pt x="370" y="23446"/>
                </a:cubicBezTo>
                <a:cubicBezTo>
                  <a:pt x="775" y="23666"/>
                  <a:pt x="1172" y="23886"/>
                  <a:pt x="1577" y="24106"/>
                </a:cubicBezTo>
                <a:cubicBezTo>
                  <a:pt x="1172" y="24283"/>
                  <a:pt x="811" y="24432"/>
                  <a:pt x="406" y="24617"/>
                </a:cubicBezTo>
                <a:cubicBezTo>
                  <a:pt x="256" y="24547"/>
                  <a:pt x="150" y="24503"/>
                  <a:pt x="1" y="24432"/>
                </a:cubicBezTo>
                <a:lnTo>
                  <a:pt x="1" y="24467"/>
                </a:lnTo>
                <a:cubicBezTo>
                  <a:pt x="115" y="24547"/>
                  <a:pt x="221" y="24617"/>
                  <a:pt x="335" y="24652"/>
                </a:cubicBezTo>
                <a:cubicBezTo>
                  <a:pt x="221" y="24688"/>
                  <a:pt x="115" y="24767"/>
                  <a:pt x="1" y="24802"/>
                </a:cubicBezTo>
                <a:lnTo>
                  <a:pt x="1" y="24872"/>
                </a:lnTo>
                <a:cubicBezTo>
                  <a:pt x="150" y="24802"/>
                  <a:pt x="256" y="24767"/>
                  <a:pt x="406" y="24688"/>
                </a:cubicBezTo>
                <a:cubicBezTo>
                  <a:pt x="1251" y="25128"/>
                  <a:pt x="2052" y="25533"/>
                  <a:pt x="2897" y="25938"/>
                </a:cubicBezTo>
                <a:cubicBezTo>
                  <a:pt x="2536" y="26123"/>
                  <a:pt x="2166" y="26263"/>
                  <a:pt x="1832" y="26413"/>
                </a:cubicBezTo>
                <a:cubicBezTo>
                  <a:pt x="1216" y="26123"/>
                  <a:pt x="626" y="25823"/>
                  <a:pt x="1" y="25533"/>
                </a:cubicBezTo>
                <a:lnTo>
                  <a:pt x="1" y="25603"/>
                </a:lnTo>
                <a:cubicBezTo>
                  <a:pt x="591" y="25902"/>
                  <a:pt x="1172" y="26158"/>
                  <a:pt x="1761" y="26448"/>
                </a:cubicBezTo>
                <a:cubicBezTo>
                  <a:pt x="1612" y="26484"/>
                  <a:pt x="1471" y="26563"/>
                  <a:pt x="1356" y="26598"/>
                </a:cubicBezTo>
                <a:cubicBezTo>
                  <a:pt x="1136" y="26668"/>
                  <a:pt x="952" y="26783"/>
                  <a:pt x="775" y="26853"/>
                </a:cubicBezTo>
                <a:cubicBezTo>
                  <a:pt x="511" y="26748"/>
                  <a:pt x="256" y="26633"/>
                  <a:pt x="1" y="26528"/>
                </a:cubicBezTo>
                <a:lnTo>
                  <a:pt x="1" y="26598"/>
                </a:lnTo>
                <a:cubicBezTo>
                  <a:pt x="256" y="26704"/>
                  <a:pt x="476" y="26783"/>
                  <a:pt x="696" y="26888"/>
                </a:cubicBezTo>
                <a:cubicBezTo>
                  <a:pt x="476" y="27038"/>
                  <a:pt x="256" y="27144"/>
                  <a:pt x="1" y="27293"/>
                </a:cubicBezTo>
                <a:lnTo>
                  <a:pt x="1" y="27364"/>
                </a:lnTo>
                <a:cubicBezTo>
                  <a:pt x="256" y="27223"/>
                  <a:pt x="511" y="27073"/>
                  <a:pt x="775" y="26924"/>
                </a:cubicBezTo>
                <a:cubicBezTo>
                  <a:pt x="1031" y="27038"/>
                  <a:pt x="1286" y="27188"/>
                  <a:pt x="1577" y="27293"/>
                </a:cubicBezTo>
                <a:cubicBezTo>
                  <a:pt x="2131" y="27549"/>
                  <a:pt x="2712" y="27769"/>
                  <a:pt x="3337" y="27989"/>
                </a:cubicBezTo>
                <a:cubicBezTo>
                  <a:pt x="3047" y="28139"/>
                  <a:pt x="2756" y="28288"/>
                  <a:pt x="2457" y="28394"/>
                </a:cubicBezTo>
                <a:cubicBezTo>
                  <a:pt x="1797" y="28174"/>
                  <a:pt x="1172" y="27919"/>
                  <a:pt x="511" y="27663"/>
                </a:cubicBezTo>
                <a:cubicBezTo>
                  <a:pt x="370" y="27584"/>
                  <a:pt x="186" y="27514"/>
                  <a:pt x="1" y="27443"/>
                </a:cubicBezTo>
                <a:lnTo>
                  <a:pt x="1" y="27514"/>
                </a:lnTo>
                <a:cubicBezTo>
                  <a:pt x="186" y="27549"/>
                  <a:pt x="335" y="27628"/>
                  <a:pt x="511" y="27698"/>
                </a:cubicBezTo>
                <a:cubicBezTo>
                  <a:pt x="1136" y="27954"/>
                  <a:pt x="1761" y="28209"/>
                  <a:pt x="2387" y="28429"/>
                </a:cubicBezTo>
                <a:cubicBezTo>
                  <a:pt x="2017" y="28614"/>
                  <a:pt x="1656" y="28799"/>
                  <a:pt x="1321" y="28984"/>
                </a:cubicBezTo>
                <a:cubicBezTo>
                  <a:pt x="881" y="28834"/>
                  <a:pt x="441" y="28649"/>
                  <a:pt x="1" y="28508"/>
                </a:cubicBezTo>
                <a:lnTo>
                  <a:pt x="1" y="28544"/>
                </a:lnTo>
                <a:cubicBezTo>
                  <a:pt x="406" y="28729"/>
                  <a:pt x="811" y="28869"/>
                  <a:pt x="1251" y="29019"/>
                </a:cubicBezTo>
                <a:cubicBezTo>
                  <a:pt x="952" y="29169"/>
                  <a:pt x="626" y="29310"/>
                  <a:pt x="335" y="29459"/>
                </a:cubicBezTo>
                <a:cubicBezTo>
                  <a:pt x="221" y="29424"/>
                  <a:pt x="115" y="29389"/>
                  <a:pt x="1" y="29345"/>
                </a:cubicBezTo>
                <a:lnTo>
                  <a:pt x="1" y="29424"/>
                </a:lnTo>
                <a:cubicBezTo>
                  <a:pt x="115" y="29459"/>
                  <a:pt x="186" y="29494"/>
                  <a:pt x="256" y="29494"/>
                </a:cubicBezTo>
                <a:cubicBezTo>
                  <a:pt x="186" y="29565"/>
                  <a:pt x="115" y="29609"/>
                  <a:pt x="1" y="29644"/>
                </a:cubicBezTo>
                <a:lnTo>
                  <a:pt x="1" y="29715"/>
                </a:lnTo>
                <a:cubicBezTo>
                  <a:pt x="115" y="29644"/>
                  <a:pt x="221" y="29609"/>
                  <a:pt x="335" y="29530"/>
                </a:cubicBezTo>
                <a:cubicBezTo>
                  <a:pt x="1436" y="29899"/>
                  <a:pt x="2536" y="30225"/>
                  <a:pt x="3593" y="30525"/>
                </a:cubicBezTo>
                <a:cubicBezTo>
                  <a:pt x="3452" y="30595"/>
                  <a:pt x="3302" y="30630"/>
                  <a:pt x="3152" y="30709"/>
                </a:cubicBezTo>
                <a:cubicBezTo>
                  <a:pt x="3117" y="30709"/>
                  <a:pt x="3082" y="30745"/>
                  <a:pt x="3047" y="30745"/>
                </a:cubicBezTo>
                <a:cubicBezTo>
                  <a:pt x="2017" y="30445"/>
                  <a:pt x="996" y="30155"/>
                  <a:pt x="1" y="29864"/>
                </a:cubicBezTo>
                <a:lnTo>
                  <a:pt x="1" y="29935"/>
                </a:lnTo>
                <a:cubicBezTo>
                  <a:pt x="952" y="30225"/>
                  <a:pt x="1946" y="30525"/>
                  <a:pt x="2932" y="30780"/>
                </a:cubicBezTo>
                <a:cubicBezTo>
                  <a:pt x="2642" y="30885"/>
                  <a:pt x="2351" y="31000"/>
                  <a:pt x="2017" y="31150"/>
                </a:cubicBezTo>
                <a:cubicBezTo>
                  <a:pt x="1356" y="30965"/>
                  <a:pt x="661" y="30780"/>
                  <a:pt x="1" y="30595"/>
                </a:cubicBezTo>
                <a:lnTo>
                  <a:pt x="1" y="30665"/>
                </a:lnTo>
                <a:cubicBezTo>
                  <a:pt x="661" y="30850"/>
                  <a:pt x="1286" y="31035"/>
                  <a:pt x="1946" y="31185"/>
                </a:cubicBezTo>
                <a:cubicBezTo>
                  <a:pt x="1832" y="31255"/>
                  <a:pt x="1726" y="31290"/>
                  <a:pt x="1612" y="31370"/>
                </a:cubicBezTo>
                <a:cubicBezTo>
                  <a:pt x="1392" y="31475"/>
                  <a:pt x="1216" y="31590"/>
                  <a:pt x="996" y="31731"/>
                </a:cubicBezTo>
                <a:cubicBezTo>
                  <a:pt x="661" y="31625"/>
                  <a:pt x="335" y="31546"/>
                  <a:pt x="1" y="31440"/>
                </a:cubicBezTo>
                <a:lnTo>
                  <a:pt x="1" y="31511"/>
                </a:lnTo>
                <a:cubicBezTo>
                  <a:pt x="335" y="31590"/>
                  <a:pt x="626" y="31695"/>
                  <a:pt x="952" y="31766"/>
                </a:cubicBezTo>
                <a:cubicBezTo>
                  <a:pt x="661" y="31916"/>
                  <a:pt x="370" y="32100"/>
                  <a:pt x="115" y="32285"/>
                </a:cubicBezTo>
                <a:lnTo>
                  <a:pt x="1" y="32285"/>
                </a:lnTo>
                <a:lnTo>
                  <a:pt x="1" y="32321"/>
                </a:lnTo>
                <a:lnTo>
                  <a:pt x="36" y="32321"/>
                </a:lnTo>
                <a:cubicBezTo>
                  <a:pt x="36" y="32356"/>
                  <a:pt x="36" y="32356"/>
                  <a:pt x="1" y="32356"/>
                </a:cubicBezTo>
                <a:lnTo>
                  <a:pt x="1" y="32426"/>
                </a:lnTo>
                <a:cubicBezTo>
                  <a:pt x="36" y="32391"/>
                  <a:pt x="71" y="32391"/>
                  <a:pt x="115" y="32356"/>
                </a:cubicBezTo>
                <a:cubicBezTo>
                  <a:pt x="1321" y="32646"/>
                  <a:pt x="2571" y="32910"/>
                  <a:pt x="3778" y="33166"/>
                </a:cubicBezTo>
                <a:cubicBezTo>
                  <a:pt x="3522" y="33351"/>
                  <a:pt x="3302" y="33527"/>
                  <a:pt x="3047" y="33747"/>
                </a:cubicBezTo>
                <a:cubicBezTo>
                  <a:pt x="2017" y="33527"/>
                  <a:pt x="1031" y="33307"/>
                  <a:pt x="1" y="33086"/>
                </a:cubicBezTo>
                <a:lnTo>
                  <a:pt x="1" y="33166"/>
                </a:lnTo>
                <a:cubicBezTo>
                  <a:pt x="996" y="33386"/>
                  <a:pt x="1982" y="33606"/>
                  <a:pt x="2976" y="33791"/>
                </a:cubicBezTo>
                <a:cubicBezTo>
                  <a:pt x="2756" y="33967"/>
                  <a:pt x="2492" y="34117"/>
                  <a:pt x="2272" y="34301"/>
                </a:cubicBezTo>
                <a:cubicBezTo>
                  <a:pt x="1506" y="34152"/>
                  <a:pt x="775" y="34011"/>
                  <a:pt x="1" y="33861"/>
                </a:cubicBezTo>
                <a:lnTo>
                  <a:pt x="1" y="33896"/>
                </a:lnTo>
                <a:cubicBezTo>
                  <a:pt x="731" y="34081"/>
                  <a:pt x="1471" y="34187"/>
                  <a:pt x="2202" y="34337"/>
                </a:cubicBezTo>
                <a:cubicBezTo>
                  <a:pt x="1982" y="34522"/>
                  <a:pt x="1726" y="34671"/>
                  <a:pt x="1471" y="34847"/>
                </a:cubicBezTo>
                <a:cubicBezTo>
                  <a:pt x="996" y="34742"/>
                  <a:pt x="511" y="34671"/>
                  <a:pt x="1" y="34557"/>
                </a:cubicBezTo>
                <a:lnTo>
                  <a:pt x="1" y="34627"/>
                </a:lnTo>
                <a:cubicBezTo>
                  <a:pt x="476" y="34706"/>
                  <a:pt x="952" y="34812"/>
                  <a:pt x="1436" y="34891"/>
                </a:cubicBezTo>
                <a:cubicBezTo>
                  <a:pt x="1136" y="35067"/>
                  <a:pt x="881" y="35252"/>
                  <a:pt x="626" y="35437"/>
                </a:cubicBezTo>
                <a:cubicBezTo>
                  <a:pt x="406" y="35402"/>
                  <a:pt x="221" y="35367"/>
                  <a:pt x="1" y="35331"/>
                </a:cubicBezTo>
                <a:lnTo>
                  <a:pt x="1" y="35367"/>
                </a:lnTo>
                <a:cubicBezTo>
                  <a:pt x="186" y="35402"/>
                  <a:pt x="370" y="35437"/>
                  <a:pt x="555" y="35472"/>
                </a:cubicBezTo>
                <a:cubicBezTo>
                  <a:pt x="370" y="35587"/>
                  <a:pt x="186" y="35728"/>
                  <a:pt x="1" y="35842"/>
                </a:cubicBezTo>
                <a:lnTo>
                  <a:pt x="1" y="35877"/>
                </a:lnTo>
                <a:cubicBezTo>
                  <a:pt x="221" y="35772"/>
                  <a:pt x="441" y="35622"/>
                  <a:pt x="626" y="35508"/>
                </a:cubicBezTo>
                <a:cubicBezTo>
                  <a:pt x="1911" y="35728"/>
                  <a:pt x="3197" y="35948"/>
                  <a:pt x="4473" y="36168"/>
                </a:cubicBezTo>
                <a:lnTo>
                  <a:pt x="4367" y="36247"/>
                </a:lnTo>
                <a:cubicBezTo>
                  <a:pt x="4253" y="36353"/>
                  <a:pt x="4112" y="36432"/>
                  <a:pt x="3998" y="36538"/>
                </a:cubicBezTo>
                <a:lnTo>
                  <a:pt x="4077" y="36538"/>
                </a:lnTo>
                <a:cubicBezTo>
                  <a:pt x="4183" y="36467"/>
                  <a:pt x="4297" y="36388"/>
                  <a:pt x="4403" y="36282"/>
                </a:cubicBezTo>
                <a:lnTo>
                  <a:pt x="4552" y="36168"/>
                </a:lnTo>
                <a:cubicBezTo>
                  <a:pt x="5318" y="36318"/>
                  <a:pt x="6058" y="36432"/>
                  <a:pt x="6824" y="36538"/>
                </a:cubicBezTo>
                <a:lnTo>
                  <a:pt x="7229" y="36538"/>
                </a:lnTo>
                <a:cubicBezTo>
                  <a:pt x="6348" y="36388"/>
                  <a:pt x="5503" y="36282"/>
                  <a:pt x="4623" y="36133"/>
                </a:cubicBezTo>
                <a:lnTo>
                  <a:pt x="4843" y="35948"/>
                </a:lnTo>
                <a:cubicBezTo>
                  <a:pt x="5028" y="35842"/>
                  <a:pt x="5177" y="35692"/>
                  <a:pt x="5353" y="35587"/>
                </a:cubicBezTo>
                <a:cubicBezTo>
                  <a:pt x="6604" y="35807"/>
                  <a:pt x="7889" y="35992"/>
                  <a:pt x="9139" y="36168"/>
                </a:cubicBezTo>
                <a:cubicBezTo>
                  <a:pt x="8990" y="36282"/>
                  <a:pt x="8875" y="36432"/>
                  <a:pt x="8734" y="36538"/>
                </a:cubicBezTo>
                <a:lnTo>
                  <a:pt x="8805" y="36538"/>
                </a:lnTo>
                <a:cubicBezTo>
                  <a:pt x="8954" y="36432"/>
                  <a:pt x="9095" y="36282"/>
                  <a:pt x="9210" y="36168"/>
                </a:cubicBezTo>
                <a:cubicBezTo>
                  <a:pt x="10090" y="36318"/>
                  <a:pt x="10970" y="36432"/>
                  <a:pt x="11851" y="36538"/>
                </a:cubicBezTo>
                <a:lnTo>
                  <a:pt x="12291" y="36538"/>
                </a:lnTo>
                <a:cubicBezTo>
                  <a:pt x="11296" y="36388"/>
                  <a:pt x="10275" y="36282"/>
                  <a:pt x="9280" y="36133"/>
                </a:cubicBezTo>
                <a:cubicBezTo>
                  <a:pt x="9465" y="35948"/>
                  <a:pt x="9650" y="35772"/>
                  <a:pt x="9835" y="35587"/>
                </a:cubicBezTo>
                <a:cubicBezTo>
                  <a:pt x="11120" y="35772"/>
                  <a:pt x="12361" y="35913"/>
                  <a:pt x="13647" y="36097"/>
                </a:cubicBezTo>
                <a:cubicBezTo>
                  <a:pt x="13497" y="36247"/>
                  <a:pt x="13356" y="36388"/>
                  <a:pt x="13207" y="36538"/>
                </a:cubicBezTo>
                <a:lnTo>
                  <a:pt x="13277" y="36538"/>
                </a:lnTo>
                <a:cubicBezTo>
                  <a:pt x="13427" y="36388"/>
                  <a:pt x="13576" y="36247"/>
                  <a:pt x="13717" y="36097"/>
                </a:cubicBezTo>
                <a:cubicBezTo>
                  <a:pt x="14932" y="36247"/>
                  <a:pt x="16182" y="36388"/>
                  <a:pt x="17388" y="36538"/>
                </a:cubicBezTo>
                <a:lnTo>
                  <a:pt x="17899" y="36538"/>
                </a:lnTo>
                <a:cubicBezTo>
                  <a:pt x="17793" y="36538"/>
                  <a:pt x="17723" y="36502"/>
                  <a:pt x="17609" y="36502"/>
                </a:cubicBezTo>
                <a:cubicBezTo>
                  <a:pt x="17679" y="36432"/>
                  <a:pt x="17758" y="36318"/>
                  <a:pt x="17864" y="36212"/>
                </a:cubicBezTo>
                <a:cubicBezTo>
                  <a:pt x="17943" y="36133"/>
                  <a:pt x="18014" y="36062"/>
                  <a:pt x="18049" y="35948"/>
                </a:cubicBezTo>
                <a:cubicBezTo>
                  <a:pt x="19299" y="36097"/>
                  <a:pt x="20505" y="36247"/>
                  <a:pt x="21755" y="36353"/>
                </a:cubicBezTo>
                <a:cubicBezTo>
                  <a:pt x="21685" y="36432"/>
                  <a:pt x="21641" y="36467"/>
                  <a:pt x="21606" y="36538"/>
                </a:cubicBezTo>
                <a:lnTo>
                  <a:pt x="21685" y="36538"/>
                </a:lnTo>
                <a:cubicBezTo>
                  <a:pt x="21720" y="36502"/>
                  <a:pt x="21755" y="36432"/>
                  <a:pt x="21790" y="36388"/>
                </a:cubicBezTo>
                <a:cubicBezTo>
                  <a:pt x="22011" y="36388"/>
                  <a:pt x="22231" y="36432"/>
                  <a:pt x="22451" y="36432"/>
                </a:cubicBezTo>
                <a:cubicBezTo>
                  <a:pt x="22741" y="36467"/>
                  <a:pt x="23041" y="36502"/>
                  <a:pt x="23331" y="36538"/>
                </a:cubicBezTo>
                <a:lnTo>
                  <a:pt x="23886" y="36538"/>
                </a:lnTo>
                <a:cubicBezTo>
                  <a:pt x="23402" y="36502"/>
                  <a:pt x="22926" y="36432"/>
                  <a:pt x="22486" y="36388"/>
                </a:cubicBezTo>
                <a:cubicBezTo>
                  <a:pt x="22266" y="36353"/>
                  <a:pt x="22046" y="36353"/>
                  <a:pt x="21826" y="36318"/>
                </a:cubicBezTo>
                <a:cubicBezTo>
                  <a:pt x="21975" y="36133"/>
                  <a:pt x="22125" y="35913"/>
                  <a:pt x="22266" y="35728"/>
                </a:cubicBezTo>
                <a:cubicBezTo>
                  <a:pt x="23331" y="35842"/>
                  <a:pt x="24396" y="35948"/>
                  <a:pt x="25427" y="36062"/>
                </a:cubicBezTo>
                <a:cubicBezTo>
                  <a:pt x="25647" y="36062"/>
                  <a:pt x="25823" y="36097"/>
                  <a:pt x="26008" y="36133"/>
                </a:cubicBezTo>
                <a:cubicBezTo>
                  <a:pt x="25937" y="36247"/>
                  <a:pt x="25867" y="36388"/>
                  <a:pt x="25752" y="36538"/>
                </a:cubicBezTo>
                <a:lnTo>
                  <a:pt x="25823" y="36538"/>
                </a:lnTo>
                <a:cubicBezTo>
                  <a:pt x="25902" y="36388"/>
                  <a:pt x="26008" y="36247"/>
                  <a:pt x="26087" y="36133"/>
                </a:cubicBezTo>
                <a:cubicBezTo>
                  <a:pt x="26967" y="36212"/>
                  <a:pt x="27804" y="36282"/>
                  <a:pt x="28649" y="36388"/>
                </a:cubicBezTo>
                <a:cubicBezTo>
                  <a:pt x="29054" y="36432"/>
                  <a:pt x="29423" y="36467"/>
                  <a:pt x="29828" y="36502"/>
                </a:cubicBezTo>
                <a:cubicBezTo>
                  <a:pt x="29828" y="36502"/>
                  <a:pt x="29828" y="36538"/>
                  <a:pt x="29784" y="36538"/>
                </a:cubicBezTo>
                <a:lnTo>
                  <a:pt x="29864" y="36538"/>
                </a:lnTo>
                <a:lnTo>
                  <a:pt x="29899" y="36502"/>
                </a:lnTo>
                <a:cubicBezTo>
                  <a:pt x="30049" y="36502"/>
                  <a:pt x="30189" y="36538"/>
                  <a:pt x="30339" y="36538"/>
                </a:cubicBezTo>
                <a:lnTo>
                  <a:pt x="31035" y="36538"/>
                </a:lnTo>
                <a:lnTo>
                  <a:pt x="29934" y="36432"/>
                </a:lnTo>
                <a:cubicBezTo>
                  <a:pt x="30049" y="36212"/>
                  <a:pt x="30154" y="35992"/>
                  <a:pt x="30304" y="35772"/>
                </a:cubicBezTo>
                <a:cubicBezTo>
                  <a:pt x="31440" y="35842"/>
                  <a:pt x="32575" y="35913"/>
                  <a:pt x="33711" y="35992"/>
                </a:cubicBezTo>
                <a:cubicBezTo>
                  <a:pt x="33641" y="36168"/>
                  <a:pt x="33570" y="36353"/>
                  <a:pt x="33491" y="36538"/>
                </a:cubicBezTo>
                <a:lnTo>
                  <a:pt x="33526" y="36538"/>
                </a:lnTo>
                <a:cubicBezTo>
                  <a:pt x="33605" y="36353"/>
                  <a:pt x="33711" y="36168"/>
                  <a:pt x="33790" y="35992"/>
                </a:cubicBezTo>
                <a:cubicBezTo>
                  <a:pt x="34961" y="36027"/>
                  <a:pt x="36167" y="36097"/>
                  <a:pt x="37382" y="36097"/>
                </a:cubicBezTo>
                <a:cubicBezTo>
                  <a:pt x="37312" y="36247"/>
                  <a:pt x="37268" y="36388"/>
                  <a:pt x="37233" y="36538"/>
                </a:cubicBezTo>
                <a:lnTo>
                  <a:pt x="37268" y="36538"/>
                </a:lnTo>
                <a:cubicBezTo>
                  <a:pt x="37347" y="36388"/>
                  <a:pt x="37382" y="36247"/>
                  <a:pt x="37417" y="36133"/>
                </a:cubicBezTo>
                <a:cubicBezTo>
                  <a:pt x="38668" y="36133"/>
                  <a:pt x="39874" y="36168"/>
                  <a:pt x="41124" y="36168"/>
                </a:cubicBezTo>
                <a:cubicBezTo>
                  <a:pt x="41089" y="36247"/>
                  <a:pt x="41089" y="36282"/>
                  <a:pt x="41089" y="36353"/>
                </a:cubicBezTo>
                <a:cubicBezTo>
                  <a:pt x="41054" y="36388"/>
                  <a:pt x="41054" y="36467"/>
                  <a:pt x="41054" y="36538"/>
                </a:cubicBezTo>
                <a:lnTo>
                  <a:pt x="41089" y="36538"/>
                </a:lnTo>
                <a:cubicBezTo>
                  <a:pt x="41124" y="36467"/>
                  <a:pt x="41124" y="36432"/>
                  <a:pt x="41124" y="36353"/>
                </a:cubicBezTo>
                <a:cubicBezTo>
                  <a:pt x="41159" y="36282"/>
                  <a:pt x="41159" y="36247"/>
                  <a:pt x="41159" y="36168"/>
                </a:cubicBezTo>
                <a:cubicBezTo>
                  <a:pt x="41767" y="36190"/>
                  <a:pt x="42372" y="36201"/>
                  <a:pt x="42972" y="36201"/>
                </a:cubicBezTo>
                <a:cubicBezTo>
                  <a:pt x="43571" y="36201"/>
                  <a:pt x="44166" y="36190"/>
                  <a:pt x="44751" y="36168"/>
                </a:cubicBezTo>
                <a:lnTo>
                  <a:pt x="44751" y="36168"/>
                </a:lnTo>
                <a:cubicBezTo>
                  <a:pt x="44751" y="36318"/>
                  <a:pt x="44716" y="36432"/>
                  <a:pt x="44716" y="36538"/>
                </a:cubicBezTo>
                <a:lnTo>
                  <a:pt x="44751" y="36538"/>
                </a:lnTo>
                <a:cubicBezTo>
                  <a:pt x="44795" y="36432"/>
                  <a:pt x="44795" y="36318"/>
                  <a:pt x="44830" y="36168"/>
                </a:cubicBezTo>
                <a:cubicBezTo>
                  <a:pt x="46001" y="36168"/>
                  <a:pt x="47172" y="36133"/>
                  <a:pt x="48352" y="36133"/>
                </a:cubicBezTo>
                <a:lnTo>
                  <a:pt x="48352" y="36538"/>
                </a:lnTo>
                <a:lnTo>
                  <a:pt x="48387" y="36538"/>
                </a:lnTo>
                <a:lnTo>
                  <a:pt x="48387" y="36133"/>
                </a:lnTo>
                <a:cubicBezTo>
                  <a:pt x="49593" y="36097"/>
                  <a:pt x="50773" y="36062"/>
                  <a:pt x="51944" y="36027"/>
                </a:cubicBezTo>
                <a:cubicBezTo>
                  <a:pt x="51979" y="36212"/>
                  <a:pt x="51979" y="36353"/>
                  <a:pt x="51979" y="36538"/>
                </a:cubicBezTo>
                <a:lnTo>
                  <a:pt x="52058" y="36538"/>
                </a:lnTo>
                <a:cubicBezTo>
                  <a:pt x="52014" y="36353"/>
                  <a:pt x="52014" y="36212"/>
                  <a:pt x="52014" y="36027"/>
                </a:cubicBezTo>
                <a:cubicBezTo>
                  <a:pt x="53194" y="35992"/>
                  <a:pt x="54400" y="35948"/>
                  <a:pt x="55580" y="35913"/>
                </a:cubicBezTo>
                <a:cubicBezTo>
                  <a:pt x="55615" y="36133"/>
                  <a:pt x="55650" y="36318"/>
                  <a:pt x="55686" y="36538"/>
                </a:cubicBezTo>
                <a:lnTo>
                  <a:pt x="55721" y="36538"/>
                </a:lnTo>
                <a:cubicBezTo>
                  <a:pt x="55686" y="36318"/>
                  <a:pt x="55686" y="36097"/>
                  <a:pt x="55650" y="35913"/>
                </a:cubicBezTo>
                <a:cubicBezTo>
                  <a:pt x="56786" y="35877"/>
                  <a:pt x="57922" y="35807"/>
                  <a:pt x="59058" y="35772"/>
                </a:cubicBezTo>
                <a:cubicBezTo>
                  <a:pt x="59137" y="36027"/>
                  <a:pt x="59172" y="36282"/>
                  <a:pt x="59242" y="36538"/>
                </a:cubicBezTo>
                <a:lnTo>
                  <a:pt x="59278" y="36538"/>
                </a:lnTo>
                <a:cubicBezTo>
                  <a:pt x="59242" y="36282"/>
                  <a:pt x="59207" y="36027"/>
                  <a:pt x="59137" y="35772"/>
                </a:cubicBezTo>
                <a:cubicBezTo>
                  <a:pt x="59718" y="35728"/>
                  <a:pt x="60273" y="35728"/>
                  <a:pt x="60862" y="35692"/>
                </a:cubicBezTo>
                <a:cubicBezTo>
                  <a:pt x="61338" y="35692"/>
                  <a:pt x="61848" y="35657"/>
                  <a:pt x="62359" y="35657"/>
                </a:cubicBezTo>
                <a:cubicBezTo>
                  <a:pt x="62438" y="35913"/>
                  <a:pt x="62509" y="36212"/>
                  <a:pt x="62623" y="36502"/>
                </a:cubicBezTo>
                <a:cubicBezTo>
                  <a:pt x="62183" y="36502"/>
                  <a:pt x="61743" y="36502"/>
                  <a:pt x="61303" y="36538"/>
                </a:cubicBezTo>
                <a:lnTo>
                  <a:pt x="62949" y="36538"/>
                </a:lnTo>
                <a:cubicBezTo>
                  <a:pt x="64049" y="36502"/>
                  <a:pt x="65185" y="36467"/>
                  <a:pt x="66365" y="36432"/>
                </a:cubicBezTo>
                <a:cubicBezTo>
                  <a:pt x="66365" y="36467"/>
                  <a:pt x="66365" y="36502"/>
                  <a:pt x="66400" y="36538"/>
                </a:cubicBezTo>
                <a:lnTo>
                  <a:pt x="66435" y="36538"/>
                </a:lnTo>
                <a:cubicBezTo>
                  <a:pt x="66435" y="36502"/>
                  <a:pt x="66435" y="36467"/>
                  <a:pt x="66400" y="36432"/>
                </a:cubicBezTo>
                <a:cubicBezTo>
                  <a:pt x="67606" y="36388"/>
                  <a:pt x="68821" y="36388"/>
                  <a:pt x="70027" y="36353"/>
                </a:cubicBezTo>
                <a:cubicBezTo>
                  <a:pt x="70063" y="36432"/>
                  <a:pt x="70107" y="36467"/>
                  <a:pt x="70107" y="36538"/>
                </a:cubicBezTo>
                <a:lnTo>
                  <a:pt x="70177" y="36538"/>
                </a:lnTo>
                <a:cubicBezTo>
                  <a:pt x="70142" y="36467"/>
                  <a:pt x="70142" y="36432"/>
                  <a:pt x="70107" y="36353"/>
                </a:cubicBezTo>
                <a:lnTo>
                  <a:pt x="73584" y="36353"/>
                </a:lnTo>
                <a:cubicBezTo>
                  <a:pt x="73584" y="36432"/>
                  <a:pt x="73628" y="36467"/>
                  <a:pt x="73663" y="36538"/>
                </a:cubicBezTo>
                <a:lnTo>
                  <a:pt x="73734" y="36538"/>
                </a:lnTo>
                <a:cubicBezTo>
                  <a:pt x="73699" y="36467"/>
                  <a:pt x="73663" y="36432"/>
                  <a:pt x="73628" y="36353"/>
                </a:cubicBezTo>
                <a:cubicBezTo>
                  <a:pt x="74764" y="36353"/>
                  <a:pt x="75900" y="36388"/>
                  <a:pt x="77035" y="36432"/>
                </a:cubicBezTo>
                <a:cubicBezTo>
                  <a:pt x="77071" y="36467"/>
                  <a:pt x="77071" y="36502"/>
                  <a:pt x="77106" y="36538"/>
                </a:cubicBezTo>
                <a:lnTo>
                  <a:pt x="77185" y="36538"/>
                </a:lnTo>
                <a:cubicBezTo>
                  <a:pt x="77150" y="36502"/>
                  <a:pt x="77150" y="36467"/>
                  <a:pt x="77106" y="36432"/>
                </a:cubicBezTo>
                <a:lnTo>
                  <a:pt x="77106" y="36432"/>
                </a:lnTo>
                <a:cubicBezTo>
                  <a:pt x="78101" y="36467"/>
                  <a:pt x="79051" y="36502"/>
                  <a:pt x="80046" y="36538"/>
                </a:cubicBezTo>
                <a:lnTo>
                  <a:pt x="81068" y="36538"/>
                </a:lnTo>
                <a:cubicBezTo>
                  <a:pt x="80962" y="36538"/>
                  <a:pt x="80847" y="36538"/>
                  <a:pt x="80742" y="36502"/>
                </a:cubicBezTo>
                <a:cubicBezTo>
                  <a:pt x="80557" y="36212"/>
                  <a:pt x="80372" y="35877"/>
                  <a:pt x="80187" y="35587"/>
                </a:cubicBezTo>
                <a:lnTo>
                  <a:pt x="80187" y="35587"/>
                </a:lnTo>
                <a:cubicBezTo>
                  <a:pt x="81367" y="35622"/>
                  <a:pt x="82538" y="35728"/>
                  <a:pt x="83709" y="35842"/>
                </a:cubicBezTo>
                <a:cubicBezTo>
                  <a:pt x="83858" y="36062"/>
                  <a:pt x="84008" y="36318"/>
                  <a:pt x="84149" y="36538"/>
                </a:cubicBezTo>
                <a:lnTo>
                  <a:pt x="84228" y="36538"/>
                </a:lnTo>
                <a:cubicBezTo>
                  <a:pt x="84078" y="36318"/>
                  <a:pt x="83929" y="36062"/>
                  <a:pt x="83788" y="35842"/>
                </a:cubicBezTo>
                <a:lnTo>
                  <a:pt x="83788" y="35842"/>
                </a:lnTo>
                <a:cubicBezTo>
                  <a:pt x="84888" y="35948"/>
                  <a:pt x="85989" y="36062"/>
                  <a:pt x="87089" y="36212"/>
                </a:cubicBezTo>
                <a:lnTo>
                  <a:pt x="87089" y="36168"/>
                </a:lnTo>
                <a:cubicBezTo>
                  <a:pt x="85989" y="36027"/>
                  <a:pt x="84888" y="35877"/>
                  <a:pt x="83753" y="35772"/>
                </a:cubicBezTo>
                <a:cubicBezTo>
                  <a:pt x="83568" y="35437"/>
                  <a:pt x="83348" y="35111"/>
                  <a:pt x="83128" y="34777"/>
                </a:cubicBezTo>
                <a:lnTo>
                  <a:pt x="83128" y="34777"/>
                </a:lnTo>
                <a:cubicBezTo>
                  <a:pt x="84263" y="34891"/>
                  <a:pt x="85399" y="35032"/>
                  <a:pt x="86500" y="35182"/>
                </a:cubicBezTo>
                <a:cubicBezTo>
                  <a:pt x="86684" y="35472"/>
                  <a:pt x="86905" y="35728"/>
                  <a:pt x="87089" y="36027"/>
                </a:cubicBezTo>
                <a:lnTo>
                  <a:pt x="87089" y="35913"/>
                </a:lnTo>
                <a:cubicBezTo>
                  <a:pt x="86905" y="35692"/>
                  <a:pt x="86755" y="35437"/>
                  <a:pt x="86570" y="35182"/>
                </a:cubicBezTo>
                <a:lnTo>
                  <a:pt x="86570" y="35182"/>
                </a:lnTo>
                <a:cubicBezTo>
                  <a:pt x="86755" y="35217"/>
                  <a:pt x="86905" y="35252"/>
                  <a:pt x="87089" y="35287"/>
                </a:cubicBezTo>
                <a:lnTo>
                  <a:pt x="87089" y="35217"/>
                </a:lnTo>
                <a:cubicBezTo>
                  <a:pt x="86905" y="35182"/>
                  <a:pt x="86720" y="35182"/>
                  <a:pt x="86535" y="35147"/>
                </a:cubicBezTo>
                <a:cubicBezTo>
                  <a:pt x="86350" y="34891"/>
                  <a:pt x="86174" y="34627"/>
                  <a:pt x="85989" y="34372"/>
                </a:cubicBezTo>
                <a:lnTo>
                  <a:pt x="85989" y="34372"/>
                </a:lnTo>
                <a:cubicBezTo>
                  <a:pt x="86350" y="34407"/>
                  <a:pt x="86720" y="34486"/>
                  <a:pt x="87089" y="34522"/>
                </a:cubicBezTo>
                <a:lnTo>
                  <a:pt x="87089" y="34486"/>
                </a:lnTo>
                <a:cubicBezTo>
                  <a:pt x="86720" y="34407"/>
                  <a:pt x="86315" y="34337"/>
                  <a:pt x="85954" y="34301"/>
                </a:cubicBezTo>
                <a:cubicBezTo>
                  <a:pt x="85769" y="34081"/>
                  <a:pt x="85619" y="33826"/>
                  <a:pt x="85434" y="33606"/>
                </a:cubicBezTo>
                <a:cubicBezTo>
                  <a:pt x="85399" y="33527"/>
                  <a:pt x="85329" y="33456"/>
                  <a:pt x="85293" y="33351"/>
                </a:cubicBezTo>
                <a:lnTo>
                  <a:pt x="85293" y="33351"/>
                </a:lnTo>
                <a:cubicBezTo>
                  <a:pt x="85874" y="33456"/>
                  <a:pt x="86500" y="33527"/>
                  <a:pt x="87089" y="33641"/>
                </a:cubicBezTo>
                <a:lnTo>
                  <a:pt x="87089" y="33606"/>
                </a:lnTo>
                <a:cubicBezTo>
                  <a:pt x="86464" y="33491"/>
                  <a:pt x="85839" y="33386"/>
                  <a:pt x="85214" y="33307"/>
                </a:cubicBezTo>
                <a:cubicBezTo>
                  <a:pt x="84994" y="32981"/>
                  <a:pt x="84774" y="32646"/>
                  <a:pt x="84554" y="32356"/>
                </a:cubicBezTo>
                <a:lnTo>
                  <a:pt x="84554" y="32356"/>
                </a:lnTo>
                <a:cubicBezTo>
                  <a:pt x="85399" y="32470"/>
                  <a:pt x="86244" y="32611"/>
                  <a:pt x="87089" y="32796"/>
                </a:cubicBezTo>
                <a:lnTo>
                  <a:pt x="87089" y="32726"/>
                </a:lnTo>
                <a:cubicBezTo>
                  <a:pt x="86244" y="32576"/>
                  <a:pt x="85399" y="32426"/>
                  <a:pt x="84519" y="32285"/>
                </a:cubicBezTo>
                <a:cubicBezTo>
                  <a:pt x="84299" y="31986"/>
                  <a:pt x="84078" y="31660"/>
                  <a:pt x="83858" y="31370"/>
                </a:cubicBezTo>
                <a:lnTo>
                  <a:pt x="83858" y="31370"/>
                </a:lnTo>
                <a:cubicBezTo>
                  <a:pt x="84924" y="31511"/>
                  <a:pt x="85989" y="31695"/>
                  <a:pt x="87010" y="31951"/>
                </a:cubicBezTo>
                <a:cubicBezTo>
                  <a:pt x="87054" y="31951"/>
                  <a:pt x="87054" y="31986"/>
                  <a:pt x="87089" y="32030"/>
                </a:cubicBezTo>
                <a:lnTo>
                  <a:pt x="87089" y="31880"/>
                </a:lnTo>
                <a:lnTo>
                  <a:pt x="87054" y="31880"/>
                </a:lnTo>
                <a:cubicBezTo>
                  <a:pt x="86834" y="31590"/>
                  <a:pt x="86570" y="31290"/>
                  <a:pt x="86350" y="30965"/>
                </a:cubicBezTo>
                <a:lnTo>
                  <a:pt x="86350" y="30965"/>
                </a:lnTo>
                <a:cubicBezTo>
                  <a:pt x="86614" y="31035"/>
                  <a:pt x="86834" y="31106"/>
                  <a:pt x="87089" y="31150"/>
                </a:cubicBezTo>
                <a:lnTo>
                  <a:pt x="87089" y="31106"/>
                </a:lnTo>
                <a:cubicBezTo>
                  <a:pt x="86834" y="31035"/>
                  <a:pt x="86570" y="30965"/>
                  <a:pt x="86279" y="30885"/>
                </a:cubicBezTo>
                <a:cubicBezTo>
                  <a:pt x="86174" y="30745"/>
                  <a:pt x="86024" y="30560"/>
                  <a:pt x="85910" y="30410"/>
                </a:cubicBezTo>
                <a:cubicBezTo>
                  <a:pt x="85804" y="30269"/>
                  <a:pt x="85734" y="30155"/>
                  <a:pt x="85619" y="30005"/>
                </a:cubicBezTo>
                <a:lnTo>
                  <a:pt x="85619" y="30005"/>
                </a:lnTo>
                <a:cubicBezTo>
                  <a:pt x="86130" y="30120"/>
                  <a:pt x="86614" y="30269"/>
                  <a:pt x="87089" y="30410"/>
                </a:cubicBezTo>
                <a:lnTo>
                  <a:pt x="87089" y="30340"/>
                </a:lnTo>
                <a:cubicBezTo>
                  <a:pt x="86570" y="30190"/>
                  <a:pt x="86095" y="30084"/>
                  <a:pt x="85584" y="29935"/>
                </a:cubicBezTo>
                <a:cubicBezTo>
                  <a:pt x="85364" y="29644"/>
                  <a:pt x="85109" y="29310"/>
                  <a:pt x="84888" y="29019"/>
                </a:cubicBezTo>
                <a:lnTo>
                  <a:pt x="84888" y="29019"/>
                </a:lnTo>
                <a:cubicBezTo>
                  <a:pt x="85619" y="29204"/>
                  <a:pt x="86350" y="29424"/>
                  <a:pt x="87089" y="29644"/>
                </a:cubicBezTo>
                <a:lnTo>
                  <a:pt x="87089" y="29565"/>
                </a:lnTo>
                <a:cubicBezTo>
                  <a:pt x="86350" y="29345"/>
                  <a:pt x="85584" y="29125"/>
                  <a:pt x="84853" y="28949"/>
                </a:cubicBezTo>
                <a:cubicBezTo>
                  <a:pt x="84633" y="28649"/>
                  <a:pt x="84413" y="28359"/>
                  <a:pt x="84193" y="28024"/>
                </a:cubicBezTo>
                <a:lnTo>
                  <a:pt x="84193" y="28024"/>
                </a:lnTo>
                <a:cubicBezTo>
                  <a:pt x="85109" y="28288"/>
                  <a:pt x="85989" y="28579"/>
                  <a:pt x="86905" y="28905"/>
                </a:cubicBezTo>
                <a:cubicBezTo>
                  <a:pt x="86975" y="28984"/>
                  <a:pt x="87010" y="29054"/>
                  <a:pt x="87089" y="29125"/>
                </a:cubicBezTo>
                <a:lnTo>
                  <a:pt x="87089" y="29019"/>
                </a:lnTo>
                <a:cubicBezTo>
                  <a:pt x="87054" y="28984"/>
                  <a:pt x="87054" y="28984"/>
                  <a:pt x="87010" y="28949"/>
                </a:cubicBezTo>
                <a:lnTo>
                  <a:pt x="87089" y="28949"/>
                </a:lnTo>
                <a:lnTo>
                  <a:pt x="87089" y="28905"/>
                </a:lnTo>
                <a:cubicBezTo>
                  <a:pt x="87054" y="28869"/>
                  <a:pt x="86975" y="28869"/>
                  <a:pt x="86940" y="28834"/>
                </a:cubicBezTo>
                <a:cubicBezTo>
                  <a:pt x="86720" y="28544"/>
                  <a:pt x="86464" y="28288"/>
                  <a:pt x="86244" y="27989"/>
                </a:cubicBezTo>
                <a:lnTo>
                  <a:pt x="86244" y="27989"/>
                </a:lnTo>
                <a:cubicBezTo>
                  <a:pt x="86500" y="28103"/>
                  <a:pt x="86790" y="28209"/>
                  <a:pt x="87089" y="28324"/>
                </a:cubicBezTo>
                <a:lnTo>
                  <a:pt x="87089" y="28244"/>
                </a:lnTo>
                <a:cubicBezTo>
                  <a:pt x="86790" y="28139"/>
                  <a:pt x="86464" y="27989"/>
                  <a:pt x="86174" y="27883"/>
                </a:cubicBezTo>
                <a:cubicBezTo>
                  <a:pt x="85910" y="27584"/>
                  <a:pt x="85690" y="27293"/>
                  <a:pt x="85434" y="27038"/>
                </a:cubicBezTo>
                <a:lnTo>
                  <a:pt x="85434" y="27038"/>
                </a:lnTo>
                <a:cubicBezTo>
                  <a:pt x="85989" y="27258"/>
                  <a:pt x="86535" y="27514"/>
                  <a:pt x="87089" y="27769"/>
                </a:cubicBezTo>
                <a:lnTo>
                  <a:pt x="87089" y="27698"/>
                </a:lnTo>
                <a:cubicBezTo>
                  <a:pt x="86500" y="27443"/>
                  <a:pt x="85954" y="27188"/>
                  <a:pt x="85364" y="26924"/>
                </a:cubicBezTo>
                <a:cubicBezTo>
                  <a:pt x="85073" y="26633"/>
                  <a:pt x="84809" y="26307"/>
                  <a:pt x="84554" y="26008"/>
                </a:cubicBezTo>
                <a:lnTo>
                  <a:pt x="84554" y="26008"/>
                </a:lnTo>
                <a:cubicBezTo>
                  <a:pt x="85364" y="26378"/>
                  <a:pt x="86174" y="26748"/>
                  <a:pt x="86940" y="27144"/>
                </a:cubicBezTo>
                <a:cubicBezTo>
                  <a:pt x="86975" y="27188"/>
                  <a:pt x="87054" y="27223"/>
                  <a:pt x="87089" y="27293"/>
                </a:cubicBezTo>
                <a:lnTo>
                  <a:pt x="87089" y="27144"/>
                </a:lnTo>
                <a:cubicBezTo>
                  <a:pt x="87054" y="27109"/>
                  <a:pt x="87010" y="27109"/>
                  <a:pt x="86975" y="27109"/>
                </a:cubicBezTo>
                <a:cubicBezTo>
                  <a:pt x="86905" y="27038"/>
                  <a:pt x="86834" y="26968"/>
                  <a:pt x="86790" y="26888"/>
                </a:cubicBezTo>
                <a:cubicBezTo>
                  <a:pt x="86614" y="26704"/>
                  <a:pt x="86429" y="26528"/>
                  <a:pt x="86209" y="26343"/>
                </a:cubicBezTo>
                <a:lnTo>
                  <a:pt x="86209" y="26343"/>
                </a:lnTo>
                <a:cubicBezTo>
                  <a:pt x="86500" y="26484"/>
                  <a:pt x="86790" y="26633"/>
                  <a:pt x="87089" y="26783"/>
                </a:cubicBezTo>
                <a:lnTo>
                  <a:pt x="87089" y="26748"/>
                </a:lnTo>
                <a:cubicBezTo>
                  <a:pt x="86755" y="26563"/>
                  <a:pt x="86429" y="26378"/>
                  <a:pt x="86059" y="26193"/>
                </a:cubicBezTo>
                <a:cubicBezTo>
                  <a:pt x="85804" y="25973"/>
                  <a:pt x="85549" y="25718"/>
                  <a:pt x="85293" y="25497"/>
                </a:cubicBezTo>
                <a:lnTo>
                  <a:pt x="85293" y="25497"/>
                </a:lnTo>
                <a:cubicBezTo>
                  <a:pt x="85910" y="25823"/>
                  <a:pt x="86500" y="26158"/>
                  <a:pt x="87089" y="26484"/>
                </a:cubicBezTo>
                <a:lnTo>
                  <a:pt x="87089" y="26343"/>
                </a:lnTo>
                <a:cubicBezTo>
                  <a:pt x="86869" y="26158"/>
                  <a:pt x="86684" y="25973"/>
                  <a:pt x="86464" y="25788"/>
                </a:cubicBezTo>
                <a:lnTo>
                  <a:pt x="86464" y="25788"/>
                </a:lnTo>
                <a:cubicBezTo>
                  <a:pt x="86614" y="25867"/>
                  <a:pt x="86755" y="25938"/>
                  <a:pt x="86905" y="26043"/>
                </a:cubicBezTo>
                <a:cubicBezTo>
                  <a:pt x="86940" y="26043"/>
                  <a:pt x="87010" y="26087"/>
                  <a:pt x="87089" y="26123"/>
                </a:cubicBezTo>
                <a:lnTo>
                  <a:pt x="87089" y="26087"/>
                </a:lnTo>
                <a:cubicBezTo>
                  <a:pt x="87010" y="26043"/>
                  <a:pt x="86975" y="26008"/>
                  <a:pt x="86905" y="25973"/>
                </a:cubicBezTo>
                <a:cubicBezTo>
                  <a:pt x="86720" y="25867"/>
                  <a:pt x="86500" y="25753"/>
                  <a:pt x="86315" y="25647"/>
                </a:cubicBezTo>
                <a:cubicBezTo>
                  <a:pt x="86024" y="25383"/>
                  <a:pt x="85769" y="25163"/>
                  <a:pt x="85514" y="24908"/>
                </a:cubicBezTo>
                <a:lnTo>
                  <a:pt x="85514" y="24908"/>
                </a:lnTo>
                <a:cubicBezTo>
                  <a:pt x="85804" y="25057"/>
                  <a:pt x="86130" y="25242"/>
                  <a:pt x="86429" y="25383"/>
                </a:cubicBezTo>
                <a:cubicBezTo>
                  <a:pt x="86649" y="25533"/>
                  <a:pt x="86869" y="25647"/>
                  <a:pt x="87089" y="25753"/>
                </a:cubicBezTo>
                <a:lnTo>
                  <a:pt x="87089" y="25682"/>
                </a:lnTo>
                <a:cubicBezTo>
                  <a:pt x="86869" y="25568"/>
                  <a:pt x="86649" y="25462"/>
                  <a:pt x="86464" y="25348"/>
                </a:cubicBezTo>
                <a:cubicBezTo>
                  <a:pt x="86095" y="25163"/>
                  <a:pt x="85690" y="24943"/>
                  <a:pt x="85329" y="24767"/>
                </a:cubicBezTo>
                <a:cubicBezTo>
                  <a:pt x="85109" y="24547"/>
                  <a:pt x="84888" y="24362"/>
                  <a:pt x="84668" y="24142"/>
                </a:cubicBezTo>
                <a:lnTo>
                  <a:pt x="84668" y="24142"/>
                </a:lnTo>
                <a:cubicBezTo>
                  <a:pt x="84994" y="24327"/>
                  <a:pt x="85329" y="24467"/>
                  <a:pt x="85654" y="24652"/>
                </a:cubicBezTo>
                <a:cubicBezTo>
                  <a:pt x="85989" y="24837"/>
                  <a:pt x="86350" y="25022"/>
                  <a:pt x="86720" y="25207"/>
                </a:cubicBezTo>
                <a:cubicBezTo>
                  <a:pt x="86869" y="25313"/>
                  <a:pt x="86975" y="25427"/>
                  <a:pt x="87089" y="25533"/>
                </a:cubicBezTo>
                <a:lnTo>
                  <a:pt x="87089" y="25462"/>
                </a:lnTo>
                <a:cubicBezTo>
                  <a:pt x="87054" y="25383"/>
                  <a:pt x="86975" y="25348"/>
                  <a:pt x="86940" y="25313"/>
                </a:cubicBezTo>
                <a:lnTo>
                  <a:pt x="86940" y="25313"/>
                </a:lnTo>
                <a:cubicBezTo>
                  <a:pt x="86975" y="25348"/>
                  <a:pt x="87054" y="25348"/>
                  <a:pt x="87089" y="25383"/>
                </a:cubicBezTo>
                <a:lnTo>
                  <a:pt x="87089" y="25313"/>
                </a:lnTo>
                <a:cubicBezTo>
                  <a:pt x="86975" y="25277"/>
                  <a:pt x="86869" y="25207"/>
                  <a:pt x="86755" y="25163"/>
                </a:cubicBezTo>
                <a:cubicBezTo>
                  <a:pt x="86500" y="24908"/>
                  <a:pt x="86244" y="24652"/>
                  <a:pt x="85954" y="24432"/>
                </a:cubicBezTo>
                <a:lnTo>
                  <a:pt x="85954" y="24432"/>
                </a:lnTo>
                <a:cubicBezTo>
                  <a:pt x="86350" y="24617"/>
                  <a:pt x="86720" y="24802"/>
                  <a:pt x="87089" y="24987"/>
                </a:cubicBezTo>
                <a:lnTo>
                  <a:pt x="87089" y="24908"/>
                </a:lnTo>
                <a:cubicBezTo>
                  <a:pt x="86649" y="24688"/>
                  <a:pt x="86244" y="24503"/>
                  <a:pt x="85804" y="24283"/>
                </a:cubicBezTo>
                <a:cubicBezTo>
                  <a:pt x="85769" y="24212"/>
                  <a:pt x="85690" y="24177"/>
                  <a:pt x="85619" y="24106"/>
                </a:cubicBezTo>
                <a:cubicBezTo>
                  <a:pt x="85399" y="23886"/>
                  <a:pt x="85179" y="23701"/>
                  <a:pt x="84959" y="23481"/>
                </a:cubicBezTo>
                <a:lnTo>
                  <a:pt x="84959" y="23481"/>
                </a:lnTo>
                <a:cubicBezTo>
                  <a:pt x="85293" y="23622"/>
                  <a:pt x="85619" y="23807"/>
                  <a:pt x="85989" y="23992"/>
                </a:cubicBezTo>
                <a:cubicBezTo>
                  <a:pt x="86315" y="24142"/>
                  <a:pt x="86649" y="24327"/>
                  <a:pt x="86975" y="24467"/>
                </a:cubicBezTo>
                <a:cubicBezTo>
                  <a:pt x="87010" y="24503"/>
                  <a:pt x="87054" y="24503"/>
                  <a:pt x="87089" y="24547"/>
                </a:cubicBezTo>
                <a:lnTo>
                  <a:pt x="87089" y="24432"/>
                </a:lnTo>
                <a:lnTo>
                  <a:pt x="87010" y="24432"/>
                </a:lnTo>
                <a:cubicBezTo>
                  <a:pt x="86720" y="24142"/>
                  <a:pt x="86394" y="23842"/>
                  <a:pt x="86095" y="23517"/>
                </a:cubicBezTo>
                <a:lnTo>
                  <a:pt x="86095" y="23517"/>
                </a:lnTo>
                <a:cubicBezTo>
                  <a:pt x="86429" y="23701"/>
                  <a:pt x="86755" y="23842"/>
                  <a:pt x="87089" y="23957"/>
                </a:cubicBezTo>
                <a:lnTo>
                  <a:pt x="87089" y="23922"/>
                </a:lnTo>
                <a:cubicBezTo>
                  <a:pt x="86684" y="23737"/>
                  <a:pt x="86315" y="23587"/>
                  <a:pt x="85954" y="23402"/>
                </a:cubicBezTo>
                <a:cubicBezTo>
                  <a:pt x="85690" y="23147"/>
                  <a:pt x="85434" y="22892"/>
                  <a:pt x="85179" y="22636"/>
                </a:cubicBezTo>
                <a:lnTo>
                  <a:pt x="85179" y="22636"/>
                </a:lnTo>
                <a:cubicBezTo>
                  <a:pt x="85769" y="22927"/>
                  <a:pt x="86429" y="23226"/>
                  <a:pt x="87089" y="23481"/>
                </a:cubicBezTo>
                <a:lnTo>
                  <a:pt x="87089" y="23402"/>
                </a:lnTo>
                <a:cubicBezTo>
                  <a:pt x="86350" y="23147"/>
                  <a:pt x="85690" y="22856"/>
                  <a:pt x="85073" y="22522"/>
                </a:cubicBezTo>
                <a:cubicBezTo>
                  <a:pt x="84774" y="22231"/>
                  <a:pt x="84483" y="21941"/>
                  <a:pt x="84193" y="21641"/>
                </a:cubicBezTo>
                <a:lnTo>
                  <a:pt x="84193" y="21641"/>
                </a:lnTo>
                <a:cubicBezTo>
                  <a:pt x="84853" y="21976"/>
                  <a:pt x="85549" y="22266"/>
                  <a:pt x="86279" y="22566"/>
                </a:cubicBezTo>
                <a:cubicBezTo>
                  <a:pt x="86535" y="22821"/>
                  <a:pt x="86790" y="23076"/>
                  <a:pt x="87089" y="23332"/>
                </a:cubicBezTo>
                <a:lnTo>
                  <a:pt x="87089" y="23261"/>
                </a:lnTo>
                <a:cubicBezTo>
                  <a:pt x="86869" y="23041"/>
                  <a:pt x="86649" y="22856"/>
                  <a:pt x="86429" y="22636"/>
                </a:cubicBezTo>
                <a:lnTo>
                  <a:pt x="86429" y="22636"/>
                </a:lnTo>
                <a:cubicBezTo>
                  <a:pt x="86649" y="22707"/>
                  <a:pt x="86869" y="22821"/>
                  <a:pt x="87089" y="22892"/>
                </a:cubicBezTo>
                <a:lnTo>
                  <a:pt x="87089" y="22821"/>
                </a:lnTo>
                <a:cubicBezTo>
                  <a:pt x="86834" y="22707"/>
                  <a:pt x="86570" y="22636"/>
                  <a:pt x="86315" y="22522"/>
                </a:cubicBezTo>
                <a:cubicBezTo>
                  <a:pt x="85954" y="22196"/>
                  <a:pt x="85584" y="21826"/>
                  <a:pt x="85249" y="21500"/>
                </a:cubicBezTo>
                <a:lnTo>
                  <a:pt x="85249" y="21500"/>
                </a:lnTo>
                <a:cubicBezTo>
                  <a:pt x="85839" y="21756"/>
                  <a:pt x="86464" y="21976"/>
                  <a:pt x="87089" y="22161"/>
                </a:cubicBezTo>
                <a:lnTo>
                  <a:pt x="87089" y="22126"/>
                </a:lnTo>
                <a:cubicBezTo>
                  <a:pt x="86429" y="21905"/>
                  <a:pt x="85769" y="21641"/>
                  <a:pt x="85144" y="21386"/>
                </a:cubicBezTo>
                <a:cubicBezTo>
                  <a:pt x="84853" y="21096"/>
                  <a:pt x="84554" y="20761"/>
                  <a:pt x="84263" y="20470"/>
                </a:cubicBezTo>
                <a:lnTo>
                  <a:pt x="84263" y="20470"/>
                </a:lnTo>
                <a:cubicBezTo>
                  <a:pt x="84888" y="20726"/>
                  <a:pt x="85549" y="20946"/>
                  <a:pt x="86244" y="21166"/>
                </a:cubicBezTo>
                <a:cubicBezTo>
                  <a:pt x="86535" y="21465"/>
                  <a:pt x="86790" y="21721"/>
                  <a:pt x="87089" y="22011"/>
                </a:cubicBezTo>
                <a:lnTo>
                  <a:pt x="87089" y="21905"/>
                </a:lnTo>
                <a:cubicBezTo>
                  <a:pt x="86834" y="21685"/>
                  <a:pt x="86614" y="21465"/>
                  <a:pt x="86350" y="21201"/>
                </a:cubicBezTo>
                <a:lnTo>
                  <a:pt x="86350" y="21201"/>
                </a:lnTo>
                <a:cubicBezTo>
                  <a:pt x="86614" y="21280"/>
                  <a:pt x="86834" y="21351"/>
                  <a:pt x="87089" y="21421"/>
                </a:cubicBezTo>
                <a:lnTo>
                  <a:pt x="87089" y="21386"/>
                </a:lnTo>
                <a:cubicBezTo>
                  <a:pt x="86790" y="21280"/>
                  <a:pt x="86535" y="21201"/>
                  <a:pt x="86279" y="21131"/>
                </a:cubicBezTo>
                <a:cubicBezTo>
                  <a:pt x="86130" y="20981"/>
                  <a:pt x="85954" y="20805"/>
                  <a:pt x="85804" y="20655"/>
                </a:cubicBezTo>
                <a:cubicBezTo>
                  <a:pt x="85619" y="20470"/>
                  <a:pt x="85469" y="20286"/>
                  <a:pt x="85293" y="20101"/>
                </a:cubicBezTo>
                <a:lnTo>
                  <a:pt x="85293" y="20101"/>
                </a:lnTo>
                <a:cubicBezTo>
                  <a:pt x="85839" y="20286"/>
                  <a:pt x="86464" y="20470"/>
                  <a:pt x="87089" y="20620"/>
                </a:cubicBezTo>
                <a:lnTo>
                  <a:pt x="87089" y="20541"/>
                </a:lnTo>
                <a:cubicBezTo>
                  <a:pt x="86429" y="20400"/>
                  <a:pt x="85804" y="20215"/>
                  <a:pt x="85214" y="20030"/>
                </a:cubicBezTo>
                <a:cubicBezTo>
                  <a:pt x="84888" y="19660"/>
                  <a:pt x="84589" y="19335"/>
                  <a:pt x="84299" y="19000"/>
                </a:cubicBezTo>
                <a:lnTo>
                  <a:pt x="84299" y="19000"/>
                </a:lnTo>
                <a:cubicBezTo>
                  <a:pt x="84888" y="19185"/>
                  <a:pt x="85549" y="19370"/>
                  <a:pt x="86244" y="19555"/>
                </a:cubicBezTo>
                <a:cubicBezTo>
                  <a:pt x="86535" y="19881"/>
                  <a:pt x="86790" y="20180"/>
                  <a:pt x="87089" y="20470"/>
                </a:cubicBezTo>
                <a:lnTo>
                  <a:pt x="87089" y="20365"/>
                </a:lnTo>
                <a:cubicBezTo>
                  <a:pt x="86834" y="20101"/>
                  <a:pt x="86570" y="19845"/>
                  <a:pt x="86350" y="19555"/>
                </a:cubicBezTo>
                <a:lnTo>
                  <a:pt x="86350" y="19555"/>
                </a:lnTo>
                <a:cubicBezTo>
                  <a:pt x="86464" y="19590"/>
                  <a:pt x="86535" y="19625"/>
                  <a:pt x="86649" y="19625"/>
                </a:cubicBezTo>
                <a:cubicBezTo>
                  <a:pt x="86790" y="19660"/>
                  <a:pt x="86940" y="19704"/>
                  <a:pt x="87089" y="19740"/>
                </a:cubicBezTo>
                <a:lnTo>
                  <a:pt x="87089" y="19660"/>
                </a:lnTo>
                <a:cubicBezTo>
                  <a:pt x="86940" y="19625"/>
                  <a:pt x="86790" y="19625"/>
                  <a:pt x="86684" y="19590"/>
                </a:cubicBezTo>
                <a:cubicBezTo>
                  <a:pt x="86535" y="19555"/>
                  <a:pt x="86429" y="19520"/>
                  <a:pt x="86279" y="19484"/>
                </a:cubicBezTo>
                <a:cubicBezTo>
                  <a:pt x="85954" y="19150"/>
                  <a:pt x="85690" y="18780"/>
                  <a:pt x="85399" y="18454"/>
                </a:cubicBezTo>
                <a:cubicBezTo>
                  <a:pt x="85469" y="18454"/>
                  <a:pt x="85549" y="18490"/>
                  <a:pt x="85619" y="18490"/>
                </a:cubicBezTo>
                <a:cubicBezTo>
                  <a:pt x="86059" y="18604"/>
                  <a:pt x="86570" y="18674"/>
                  <a:pt x="87089" y="18745"/>
                </a:cubicBezTo>
                <a:lnTo>
                  <a:pt x="87089" y="18674"/>
                </a:lnTo>
                <a:cubicBezTo>
                  <a:pt x="86570" y="18604"/>
                  <a:pt x="86095" y="18560"/>
                  <a:pt x="85619" y="18454"/>
                </a:cubicBezTo>
                <a:cubicBezTo>
                  <a:pt x="85549" y="18419"/>
                  <a:pt x="85434" y="18419"/>
                  <a:pt x="85364" y="18384"/>
                </a:cubicBezTo>
                <a:cubicBezTo>
                  <a:pt x="85073" y="18014"/>
                  <a:pt x="84853" y="17680"/>
                  <a:pt x="84633" y="17354"/>
                </a:cubicBezTo>
                <a:lnTo>
                  <a:pt x="84633" y="17354"/>
                </a:lnTo>
                <a:cubicBezTo>
                  <a:pt x="84888" y="17389"/>
                  <a:pt x="85144" y="17459"/>
                  <a:pt x="85399" y="17504"/>
                </a:cubicBezTo>
                <a:cubicBezTo>
                  <a:pt x="85769" y="17574"/>
                  <a:pt x="86174" y="17644"/>
                  <a:pt x="86570" y="17680"/>
                </a:cubicBezTo>
                <a:cubicBezTo>
                  <a:pt x="86720" y="17944"/>
                  <a:pt x="86905" y="18199"/>
                  <a:pt x="87089" y="18454"/>
                </a:cubicBezTo>
                <a:lnTo>
                  <a:pt x="87089" y="18340"/>
                </a:lnTo>
                <a:cubicBezTo>
                  <a:pt x="86940" y="18120"/>
                  <a:pt x="86790" y="17900"/>
                  <a:pt x="86649" y="17680"/>
                </a:cubicBezTo>
                <a:cubicBezTo>
                  <a:pt x="86790" y="17680"/>
                  <a:pt x="86940" y="17724"/>
                  <a:pt x="87089" y="17724"/>
                </a:cubicBezTo>
                <a:lnTo>
                  <a:pt x="87089" y="17680"/>
                </a:lnTo>
                <a:cubicBezTo>
                  <a:pt x="86905" y="17644"/>
                  <a:pt x="86755" y="17644"/>
                  <a:pt x="86614" y="17609"/>
                </a:cubicBezTo>
                <a:cubicBezTo>
                  <a:pt x="86350" y="17239"/>
                  <a:pt x="86174" y="16878"/>
                  <a:pt x="85989" y="16509"/>
                </a:cubicBezTo>
                <a:lnTo>
                  <a:pt x="85989" y="16509"/>
                </a:lnTo>
                <a:cubicBezTo>
                  <a:pt x="86350" y="16544"/>
                  <a:pt x="86720" y="16579"/>
                  <a:pt x="87089" y="16579"/>
                </a:cubicBezTo>
                <a:lnTo>
                  <a:pt x="87089" y="16544"/>
                </a:lnTo>
                <a:cubicBezTo>
                  <a:pt x="86684" y="16509"/>
                  <a:pt x="86315" y="16473"/>
                  <a:pt x="85954" y="16438"/>
                </a:cubicBezTo>
                <a:cubicBezTo>
                  <a:pt x="85804" y="16068"/>
                  <a:pt x="85654" y="15663"/>
                  <a:pt x="85584" y="15303"/>
                </a:cubicBezTo>
                <a:lnTo>
                  <a:pt x="85584" y="15303"/>
                </a:lnTo>
                <a:cubicBezTo>
                  <a:pt x="85954" y="15338"/>
                  <a:pt x="86315" y="15373"/>
                  <a:pt x="86684" y="15408"/>
                </a:cubicBezTo>
                <a:cubicBezTo>
                  <a:pt x="86834" y="15408"/>
                  <a:pt x="86940" y="15408"/>
                  <a:pt x="87089" y="15443"/>
                </a:cubicBezTo>
                <a:lnTo>
                  <a:pt x="87089" y="15373"/>
                </a:lnTo>
                <a:cubicBezTo>
                  <a:pt x="86940" y="15373"/>
                  <a:pt x="86834" y="15338"/>
                  <a:pt x="86720" y="15338"/>
                </a:cubicBezTo>
                <a:cubicBezTo>
                  <a:pt x="86315" y="15303"/>
                  <a:pt x="85954" y="15259"/>
                  <a:pt x="85584" y="15223"/>
                </a:cubicBezTo>
                <a:cubicBezTo>
                  <a:pt x="85514" y="14862"/>
                  <a:pt x="85469" y="14493"/>
                  <a:pt x="85469" y="14123"/>
                </a:cubicBezTo>
                <a:lnTo>
                  <a:pt x="85469" y="14123"/>
                </a:lnTo>
                <a:cubicBezTo>
                  <a:pt x="85804" y="14158"/>
                  <a:pt x="86174" y="14202"/>
                  <a:pt x="86500" y="14237"/>
                </a:cubicBezTo>
                <a:cubicBezTo>
                  <a:pt x="86720" y="14272"/>
                  <a:pt x="86905" y="14272"/>
                  <a:pt x="87089" y="14308"/>
                </a:cubicBezTo>
                <a:lnTo>
                  <a:pt x="87089" y="14237"/>
                </a:lnTo>
                <a:cubicBezTo>
                  <a:pt x="86905" y="14237"/>
                  <a:pt x="86720" y="14202"/>
                  <a:pt x="86535" y="14202"/>
                </a:cubicBezTo>
                <a:cubicBezTo>
                  <a:pt x="86174" y="14158"/>
                  <a:pt x="85804" y="14123"/>
                  <a:pt x="85469" y="14088"/>
                </a:cubicBezTo>
                <a:cubicBezTo>
                  <a:pt x="85514" y="13762"/>
                  <a:pt x="85549" y="13427"/>
                  <a:pt x="85654" y="13137"/>
                </a:cubicBezTo>
                <a:lnTo>
                  <a:pt x="85619" y="13102"/>
                </a:lnTo>
                <a:cubicBezTo>
                  <a:pt x="85514" y="13427"/>
                  <a:pt x="85434" y="13762"/>
                  <a:pt x="85434" y="14088"/>
                </a:cubicBezTo>
                <a:cubicBezTo>
                  <a:pt x="84924" y="14017"/>
                  <a:pt x="84483" y="13938"/>
                  <a:pt x="84043" y="13832"/>
                </a:cubicBezTo>
                <a:cubicBezTo>
                  <a:pt x="83858" y="13797"/>
                  <a:pt x="83638" y="13762"/>
                  <a:pt x="83453" y="13683"/>
                </a:cubicBezTo>
                <a:cubicBezTo>
                  <a:pt x="83489" y="13357"/>
                  <a:pt x="83568" y="13022"/>
                  <a:pt x="83709" y="12732"/>
                </a:cubicBezTo>
                <a:cubicBezTo>
                  <a:pt x="83894" y="12767"/>
                  <a:pt x="84043" y="12837"/>
                  <a:pt x="84228" y="12881"/>
                </a:cubicBezTo>
                <a:cubicBezTo>
                  <a:pt x="84739" y="12987"/>
                  <a:pt x="85514" y="13058"/>
                  <a:pt x="86350" y="13137"/>
                </a:cubicBezTo>
                <a:cubicBezTo>
                  <a:pt x="86614" y="13137"/>
                  <a:pt x="86834" y="13172"/>
                  <a:pt x="87089" y="13172"/>
                </a:cubicBezTo>
                <a:lnTo>
                  <a:pt x="87089" y="13137"/>
                </a:lnTo>
                <a:cubicBezTo>
                  <a:pt x="86834" y="13102"/>
                  <a:pt x="86614" y="13102"/>
                  <a:pt x="86350" y="13058"/>
                </a:cubicBezTo>
                <a:cubicBezTo>
                  <a:pt x="85549" y="12987"/>
                  <a:pt x="84739" y="12917"/>
                  <a:pt x="84263" y="12802"/>
                </a:cubicBezTo>
                <a:cubicBezTo>
                  <a:pt x="81728" y="12221"/>
                  <a:pt x="79747" y="11297"/>
                  <a:pt x="78391" y="10020"/>
                </a:cubicBezTo>
                <a:cubicBezTo>
                  <a:pt x="77546" y="9281"/>
                  <a:pt x="76930" y="8365"/>
                  <a:pt x="76340" y="7449"/>
                </a:cubicBezTo>
                <a:cubicBezTo>
                  <a:pt x="76375" y="7414"/>
                  <a:pt x="76375" y="7379"/>
                  <a:pt x="76410" y="7335"/>
                </a:cubicBezTo>
                <a:lnTo>
                  <a:pt x="76340" y="7300"/>
                </a:lnTo>
                <a:cubicBezTo>
                  <a:pt x="76340" y="7335"/>
                  <a:pt x="76340" y="7379"/>
                  <a:pt x="76305" y="7379"/>
                </a:cubicBezTo>
                <a:cubicBezTo>
                  <a:pt x="76155" y="7159"/>
                  <a:pt x="76005" y="6939"/>
                  <a:pt x="75864" y="6675"/>
                </a:cubicBezTo>
                <a:cubicBezTo>
                  <a:pt x="75715" y="6419"/>
                  <a:pt x="75565" y="6164"/>
                  <a:pt x="75389" y="5909"/>
                </a:cubicBezTo>
                <a:cubicBezTo>
                  <a:pt x="75424" y="5838"/>
                  <a:pt x="75459" y="5759"/>
                  <a:pt x="75495" y="5689"/>
                </a:cubicBezTo>
                <a:lnTo>
                  <a:pt x="75459" y="5653"/>
                </a:lnTo>
                <a:cubicBezTo>
                  <a:pt x="75424" y="5724"/>
                  <a:pt x="75389" y="5759"/>
                  <a:pt x="75345" y="5838"/>
                </a:cubicBezTo>
                <a:cubicBezTo>
                  <a:pt x="75019" y="5284"/>
                  <a:pt x="74649" y="4773"/>
                  <a:pt x="74244" y="4298"/>
                </a:cubicBezTo>
                <a:cubicBezTo>
                  <a:pt x="74288" y="4254"/>
                  <a:pt x="74288" y="4218"/>
                  <a:pt x="74324" y="4183"/>
                </a:cubicBezTo>
                <a:lnTo>
                  <a:pt x="74244" y="4148"/>
                </a:lnTo>
                <a:cubicBezTo>
                  <a:pt x="74244" y="4183"/>
                  <a:pt x="74244" y="4218"/>
                  <a:pt x="74209" y="4254"/>
                </a:cubicBezTo>
                <a:cubicBezTo>
                  <a:pt x="73188" y="3012"/>
                  <a:pt x="71823" y="2097"/>
                  <a:pt x="69552" y="1912"/>
                </a:cubicBezTo>
                <a:cubicBezTo>
                  <a:pt x="69292" y="1892"/>
                  <a:pt x="69036" y="1883"/>
                  <a:pt x="68783" y="1883"/>
                </a:cubicBezTo>
                <a:cubicBezTo>
                  <a:pt x="66619" y="1883"/>
                  <a:pt x="64742" y="2569"/>
                  <a:pt x="63134" y="3523"/>
                </a:cubicBezTo>
                <a:lnTo>
                  <a:pt x="63099" y="3488"/>
                </a:lnTo>
                <a:cubicBezTo>
                  <a:pt x="63099" y="3523"/>
                  <a:pt x="63063" y="3558"/>
                  <a:pt x="63063" y="3593"/>
                </a:cubicBezTo>
                <a:cubicBezTo>
                  <a:pt x="62509" y="3928"/>
                  <a:pt x="61963" y="4298"/>
                  <a:pt x="61479" y="4694"/>
                </a:cubicBezTo>
                <a:cubicBezTo>
                  <a:pt x="61479" y="4694"/>
                  <a:pt x="61479" y="4659"/>
                  <a:pt x="61523" y="4623"/>
                </a:cubicBezTo>
                <a:lnTo>
                  <a:pt x="61443" y="4623"/>
                </a:lnTo>
                <a:cubicBezTo>
                  <a:pt x="61443" y="4659"/>
                  <a:pt x="61408" y="4738"/>
                  <a:pt x="61408" y="4773"/>
                </a:cubicBezTo>
                <a:cubicBezTo>
                  <a:pt x="60933" y="5178"/>
                  <a:pt x="60493" y="5574"/>
                  <a:pt x="60052" y="5944"/>
                </a:cubicBezTo>
                <a:lnTo>
                  <a:pt x="60017" y="5944"/>
                </a:lnTo>
                <a:lnTo>
                  <a:pt x="60017" y="6014"/>
                </a:lnTo>
                <a:cubicBezTo>
                  <a:pt x="59683" y="6349"/>
                  <a:pt x="59392" y="6639"/>
                  <a:pt x="59102" y="6974"/>
                </a:cubicBezTo>
                <a:cubicBezTo>
                  <a:pt x="57667" y="8515"/>
                  <a:pt x="55906" y="9800"/>
                  <a:pt x="54110" y="10971"/>
                </a:cubicBezTo>
                <a:lnTo>
                  <a:pt x="54110" y="10936"/>
                </a:lnTo>
                <a:lnTo>
                  <a:pt x="54039" y="10901"/>
                </a:lnTo>
                <a:cubicBezTo>
                  <a:pt x="54039" y="10936"/>
                  <a:pt x="54039" y="10971"/>
                  <a:pt x="53995" y="11041"/>
                </a:cubicBezTo>
                <a:cubicBezTo>
                  <a:pt x="53485" y="11376"/>
                  <a:pt x="52939" y="11702"/>
                  <a:pt x="52384" y="12036"/>
                </a:cubicBezTo>
                <a:lnTo>
                  <a:pt x="52384" y="11957"/>
                </a:lnTo>
                <a:lnTo>
                  <a:pt x="52349" y="11957"/>
                </a:lnTo>
                <a:cubicBezTo>
                  <a:pt x="52314" y="12001"/>
                  <a:pt x="52314" y="12036"/>
                  <a:pt x="52279" y="12107"/>
                </a:cubicBezTo>
                <a:cubicBezTo>
                  <a:pt x="51759" y="12397"/>
                  <a:pt x="51213" y="12732"/>
                  <a:pt x="50694" y="13022"/>
                </a:cubicBezTo>
                <a:lnTo>
                  <a:pt x="50659" y="13022"/>
                </a:lnTo>
                <a:lnTo>
                  <a:pt x="50623" y="13058"/>
                </a:lnTo>
                <a:cubicBezTo>
                  <a:pt x="50518" y="13137"/>
                  <a:pt x="50368" y="13207"/>
                  <a:pt x="50218" y="13322"/>
                </a:cubicBezTo>
                <a:lnTo>
                  <a:pt x="49813" y="13542"/>
                </a:lnTo>
                <a:cubicBezTo>
                  <a:pt x="47833" y="14677"/>
                  <a:pt x="46072" y="15259"/>
                  <a:pt x="44390" y="15303"/>
                </a:cubicBezTo>
                <a:cubicBezTo>
                  <a:pt x="44330" y="15306"/>
                  <a:pt x="44271" y="15308"/>
                  <a:pt x="44212" y="15308"/>
                </a:cubicBezTo>
                <a:cubicBezTo>
                  <a:pt x="43689" y="15308"/>
                  <a:pt x="43198" y="15177"/>
                  <a:pt x="42700" y="15082"/>
                </a:cubicBezTo>
                <a:cubicBezTo>
                  <a:pt x="42330" y="15003"/>
                  <a:pt x="41934" y="14933"/>
                  <a:pt x="41529" y="14898"/>
                </a:cubicBezTo>
                <a:cubicBezTo>
                  <a:pt x="41414" y="14862"/>
                  <a:pt x="41309" y="14862"/>
                  <a:pt x="41159" y="14862"/>
                </a:cubicBezTo>
                <a:cubicBezTo>
                  <a:pt x="41194" y="14862"/>
                  <a:pt x="41194" y="14818"/>
                  <a:pt x="41194" y="14818"/>
                </a:cubicBezTo>
                <a:lnTo>
                  <a:pt x="41159" y="14783"/>
                </a:lnTo>
                <a:cubicBezTo>
                  <a:pt x="41124" y="14818"/>
                  <a:pt x="41124" y="14818"/>
                  <a:pt x="41124" y="14862"/>
                </a:cubicBezTo>
                <a:cubicBezTo>
                  <a:pt x="41016" y="14856"/>
                  <a:pt x="40914" y="14853"/>
                  <a:pt x="40815" y="14853"/>
                </a:cubicBezTo>
                <a:cubicBezTo>
                  <a:pt x="40245" y="14853"/>
                  <a:pt x="39801" y="14955"/>
                  <a:pt x="39178" y="15082"/>
                </a:cubicBezTo>
                <a:cubicBezTo>
                  <a:pt x="39143" y="15082"/>
                  <a:pt x="39073" y="15082"/>
                  <a:pt x="39029" y="15118"/>
                </a:cubicBezTo>
                <a:cubicBezTo>
                  <a:pt x="38923" y="15118"/>
                  <a:pt x="38773" y="15153"/>
                  <a:pt x="38632" y="15188"/>
                </a:cubicBezTo>
                <a:cubicBezTo>
                  <a:pt x="37705" y="15387"/>
                  <a:pt x="36714" y="15489"/>
                  <a:pt x="35705" y="15489"/>
                </a:cubicBezTo>
                <a:cubicBezTo>
                  <a:pt x="34836" y="15489"/>
                  <a:pt x="33953" y="15413"/>
                  <a:pt x="33086" y="15259"/>
                </a:cubicBezTo>
                <a:lnTo>
                  <a:pt x="33051" y="15259"/>
                </a:lnTo>
                <a:cubicBezTo>
                  <a:pt x="32390" y="15153"/>
                  <a:pt x="31730" y="15003"/>
                  <a:pt x="31105" y="14783"/>
                </a:cubicBezTo>
                <a:lnTo>
                  <a:pt x="31070" y="14748"/>
                </a:lnTo>
                <a:cubicBezTo>
                  <a:pt x="29608" y="14272"/>
                  <a:pt x="28288" y="13463"/>
                  <a:pt x="27407" y="12327"/>
                </a:cubicBezTo>
                <a:cubicBezTo>
                  <a:pt x="26263" y="10936"/>
                  <a:pt x="25972" y="9175"/>
                  <a:pt x="25682" y="7485"/>
                </a:cubicBezTo>
                <a:cubicBezTo>
                  <a:pt x="25347" y="5838"/>
                  <a:pt x="25057" y="4113"/>
                  <a:pt x="23991" y="2757"/>
                </a:cubicBezTo>
                <a:lnTo>
                  <a:pt x="23956" y="2757"/>
                </a:lnTo>
                <a:cubicBezTo>
                  <a:pt x="23771" y="2493"/>
                  <a:pt x="23551" y="2273"/>
                  <a:pt x="23296" y="2053"/>
                </a:cubicBezTo>
                <a:cubicBezTo>
                  <a:pt x="21792" y="695"/>
                  <a:pt x="19593" y="0"/>
                  <a:pt x="16959" y="0"/>
                </a:cubicBezTo>
                <a:close/>
              </a:path>
            </a:pathLst>
          </a:custGeom>
          <a:gradFill>
            <a:gsLst>
              <a:gs pos="0">
                <a:srgbClr val="9C1B40"/>
              </a:gs>
              <a:gs pos="77000">
                <a:srgbClr val="242637"/>
              </a:gs>
              <a:gs pos="100000">
                <a:srgbClr val="24263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txBox="1">
            <a:spLocks noGrp="1"/>
          </p:cNvSpPr>
          <p:nvPr>
            <p:ph type="ctrTitle"/>
          </p:nvPr>
        </p:nvSpPr>
        <p:spPr>
          <a:xfrm>
            <a:off x="316126" y="2446475"/>
            <a:ext cx="6935400" cy="46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109" name="Google Shape;109;p11"/>
          <p:cNvSpPr txBox="1">
            <a:spLocks noGrp="1"/>
          </p:cNvSpPr>
          <p:nvPr>
            <p:ph type="subTitle" idx="1"/>
          </p:nvPr>
        </p:nvSpPr>
        <p:spPr>
          <a:xfrm>
            <a:off x="4596356" y="2862763"/>
            <a:ext cx="26553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grpSp>
        <p:nvGrpSpPr>
          <p:cNvPr id="110" name="Google Shape;110;p11"/>
          <p:cNvGrpSpPr/>
          <p:nvPr/>
        </p:nvGrpSpPr>
        <p:grpSpPr>
          <a:xfrm>
            <a:off x="5892456" y="-140013"/>
            <a:ext cx="1646100" cy="3802200"/>
            <a:chOff x="5892456" y="-140013"/>
            <a:chExt cx="1646100" cy="3802200"/>
          </a:xfrm>
        </p:grpSpPr>
        <p:cxnSp>
          <p:nvCxnSpPr>
            <p:cNvPr id="111" name="Google Shape;111;p11"/>
            <p:cNvCxnSpPr/>
            <p:nvPr/>
          </p:nvCxnSpPr>
          <p:spPr>
            <a:xfrm>
              <a:off x="5892456" y="3655363"/>
              <a:ext cx="1646100" cy="0"/>
            </a:xfrm>
            <a:prstGeom prst="straightConnector1">
              <a:avLst/>
            </a:prstGeom>
            <a:noFill/>
            <a:ln w="19050" cap="flat" cmpd="sng">
              <a:solidFill>
                <a:srgbClr val="FFFFFF"/>
              </a:solidFill>
              <a:prstDash val="solid"/>
              <a:round/>
              <a:headEnd type="none" w="med" len="med"/>
              <a:tailEnd type="none" w="med" len="med"/>
            </a:ln>
          </p:spPr>
        </p:cxnSp>
        <p:cxnSp>
          <p:nvCxnSpPr>
            <p:cNvPr id="112" name="Google Shape;112;p11"/>
            <p:cNvCxnSpPr/>
            <p:nvPr/>
          </p:nvCxnSpPr>
          <p:spPr>
            <a:xfrm>
              <a:off x="7538550" y="-140013"/>
              <a:ext cx="0" cy="3802200"/>
            </a:xfrm>
            <a:prstGeom prst="straightConnector1">
              <a:avLst/>
            </a:prstGeom>
            <a:noFill/>
            <a:ln w="19050" cap="flat" cmpd="sng">
              <a:solidFill>
                <a:srgbClr val="FFFFFF"/>
              </a:solidFill>
              <a:prstDash val="solid"/>
              <a:round/>
              <a:headEnd type="none" w="med" len="med"/>
              <a:tailEnd type="none" w="med" len="med"/>
            </a:ln>
          </p:spPr>
        </p:cxnSp>
      </p:grpSp>
      <p:sp>
        <p:nvSpPr>
          <p:cNvPr id="113" name="Google Shape;113;p11"/>
          <p:cNvSpPr txBox="1">
            <a:spLocks noGrp="1"/>
          </p:cNvSpPr>
          <p:nvPr>
            <p:ph type="title" idx="2" hasCustomPrompt="1"/>
          </p:nvPr>
        </p:nvSpPr>
        <p:spPr>
          <a:xfrm>
            <a:off x="6020362" y="1903219"/>
            <a:ext cx="12306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extLst>
    <p:ext uri="{DCECCB84-F9BA-43D5-87BE-67443E8EF086}">
      <p15:sldGuideLst xmlns:p15="http://schemas.microsoft.com/office/powerpoint/2012/main">
        <p15:guide id="1" pos="4505">
          <p15:clr>
            <a:srgbClr val="FA7B17"/>
          </p15:clr>
        </p15:guide>
        <p15:guide id="2" orient="horz" pos="144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2">
  <p:cSld name="CUSTOM_6">
    <p:spTree>
      <p:nvGrpSpPr>
        <p:cNvPr id="1" name="Shape 152"/>
        <p:cNvGrpSpPr/>
        <p:nvPr/>
      </p:nvGrpSpPr>
      <p:grpSpPr>
        <a:xfrm>
          <a:off x="0" y="0"/>
          <a:ext cx="0" cy="0"/>
          <a:chOff x="0" y="0"/>
          <a:chExt cx="0" cy="0"/>
        </a:xfrm>
      </p:grpSpPr>
      <p:sp>
        <p:nvSpPr>
          <p:cNvPr id="153" name="Google Shape;153;p17"/>
          <p:cNvSpPr txBox="1">
            <a:spLocks noGrp="1"/>
          </p:cNvSpPr>
          <p:nvPr>
            <p:ph type="ctrTitle"/>
          </p:nvPr>
        </p:nvSpPr>
        <p:spPr>
          <a:xfrm flipH="1">
            <a:off x="361026" y="284063"/>
            <a:ext cx="76665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54" name="Google Shape;154;p17"/>
          <p:cNvSpPr/>
          <p:nvPr/>
        </p:nvSpPr>
        <p:spPr>
          <a:xfrm rot="10800000">
            <a:off x="0" y="-17727"/>
            <a:ext cx="9144000" cy="5163300"/>
          </a:xfrm>
          <a:prstGeom prst="rect">
            <a:avLst/>
          </a:prstGeom>
          <a:gradFill>
            <a:gsLst>
              <a:gs pos="0">
                <a:srgbClr val="242637"/>
              </a:gs>
              <a:gs pos="51000">
                <a:srgbClr val="242637"/>
              </a:gs>
              <a:gs pos="100000">
                <a:srgbClr val="33364F"/>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flipH="1">
            <a:off x="5371242" y="0"/>
            <a:ext cx="3773283" cy="5143447"/>
          </a:xfrm>
          <a:custGeom>
            <a:avLst/>
            <a:gdLst/>
            <a:ahLst/>
            <a:cxnLst/>
            <a:rect l="l" t="t" r="r" b="b"/>
            <a:pathLst>
              <a:path w="49593" h="73373" extrusionOk="0">
                <a:moveTo>
                  <a:pt x="41889" y="740"/>
                </a:moveTo>
                <a:cubicBezTo>
                  <a:pt x="42374" y="960"/>
                  <a:pt x="42884" y="1180"/>
                  <a:pt x="43360" y="1356"/>
                </a:cubicBezTo>
                <a:cubicBezTo>
                  <a:pt x="43474" y="1796"/>
                  <a:pt x="43580" y="2280"/>
                  <a:pt x="43650" y="2721"/>
                </a:cubicBezTo>
                <a:cubicBezTo>
                  <a:pt x="43650" y="2897"/>
                  <a:pt x="43694" y="3082"/>
                  <a:pt x="43729" y="3266"/>
                </a:cubicBezTo>
                <a:cubicBezTo>
                  <a:pt x="43210" y="3046"/>
                  <a:pt x="42735" y="2861"/>
                  <a:pt x="42259" y="2641"/>
                </a:cubicBezTo>
                <a:cubicBezTo>
                  <a:pt x="42224" y="2421"/>
                  <a:pt x="42224" y="2236"/>
                  <a:pt x="42189" y="2060"/>
                </a:cubicBezTo>
                <a:cubicBezTo>
                  <a:pt x="42109" y="1620"/>
                  <a:pt x="42004" y="1180"/>
                  <a:pt x="41889" y="740"/>
                </a:cubicBezTo>
                <a:close/>
                <a:moveTo>
                  <a:pt x="31219" y="440"/>
                </a:moveTo>
                <a:cubicBezTo>
                  <a:pt x="31474" y="845"/>
                  <a:pt x="31730" y="1215"/>
                  <a:pt x="32029" y="1620"/>
                </a:cubicBezTo>
                <a:cubicBezTo>
                  <a:pt x="31985" y="2201"/>
                  <a:pt x="31950" y="2791"/>
                  <a:pt x="31950" y="3381"/>
                </a:cubicBezTo>
                <a:cubicBezTo>
                  <a:pt x="31624" y="3011"/>
                  <a:pt x="31325" y="2606"/>
                  <a:pt x="31034" y="2201"/>
                </a:cubicBezTo>
                <a:cubicBezTo>
                  <a:pt x="31069" y="1620"/>
                  <a:pt x="31149" y="1030"/>
                  <a:pt x="31219" y="440"/>
                </a:cubicBezTo>
                <a:close/>
                <a:moveTo>
                  <a:pt x="24766" y="590"/>
                </a:moveTo>
                <a:cubicBezTo>
                  <a:pt x="25127" y="916"/>
                  <a:pt x="25496" y="1215"/>
                  <a:pt x="25866" y="1541"/>
                </a:cubicBezTo>
                <a:cubicBezTo>
                  <a:pt x="25716" y="2166"/>
                  <a:pt x="25567" y="2826"/>
                  <a:pt x="25426" y="3451"/>
                </a:cubicBezTo>
                <a:cubicBezTo>
                  <a:pt x="24986" y="3161"/>
                  <a:pt x="24581" y="2826"/>
                  <a:pt x="24141" y="2501"/>
                </a:cubicBezTo>
                <a:cubicBezTo>
                  <a:pt x="24325" y="1875"/>
                  <a:pt x="24546" y="1215"/>
                  <a:pt x="24766" y="590"/>
                </a:cubicBezTo>
                <a:close/>
                <a:moveTo>
                  <a:pt x="34186" y="555"/>
                </a:moveTo>
                <a:cubicBezTo>
                  <a:pt x="34485" y="960"/>
                  <a:pt x="34741" y="1400"/>
                  <a:pt x="35031" y="1796"/>
                </a:cubicBezTo>
                <a:cubicBezTo>
                  <a:pt x="34996" y="2060"/>
                  <a:pt x="34961" y="2351"/>
                  <a:pt x="34925" y="2606"/>
                </a:cubicBezTo>
                <a:cubicBezTo>
                  <a:pt x="34890" y="2897"/>
                  <a:pt x="34811" y="3231"/>
                  <a:pt x="34776" y="3522"/>
                </a:cubicBezTo>
                <a:cubicBezTo>
                  <a:pt x="34520" y="3161"/>
                  <a:pt x="34230" y="2756"/>
                  <a:pt x="33966" y="2386"/>
                </a:cubicBezTo>
                <a:cubicBezTo>
                  <a:pt x="34010" y="2096"/>
                  <a:pt x="34045" y="1840"/>
                  <a:pt x="34080" y="1576"/>
                </a:cubicBezTo>
                <a:cubicBezTo>
                  <a:pt x="34115" y="1250"/>
                  <a:pt x="34151" y="881"/>
                  <a:pt x="34186" y="555"/>
                </a:cubicBezTo>
                <a:close/>
                <a:moveTo>
                  <a:pt x="37417" y="256"/>
                </a:moveTo>
                <a:cubicBezTo>
                  <a:pt x="37751" y="696"/>
                  <a:pt x="38077" y="1136"/>
                  <a:pt x="38447" y="1541"/>
                </a:cubicBezTo>
                <a:cubicBezTo>
                  <a:pt x="38482" y="2236"/>
                  <a:pt x="38447" y="2897"/>
                  <a:pt x="38333" y="3557"/>
                </a:cubicBezTo>
                <a:cubicBezTo>
                  <a:pt x="38007" y="3161"/>
                  <a:pt x="37637" y="2721"/>
                  <a:pt x="37311" y="2280"/>
                </a:cubicBezTo>
                <a:cubicBezTo>
                  <a:pt x="37382" y="1576"/>
                  <a:pt x="37417" y="916"/>
                  <a:pt x="37417" y="256"/>
                </a:cubicBezTo>
                <a:close/>
                <a:moveTo>
                  <a:pt x="27733" y="696"/>
                </a:moveTo>
                <a:cubicBezTo>
                  <a:pt x="27988" y="960"/>
                  <a:pt x="28243" y="1215"/>
                  <a:pt x="28463" y="1470"/>
                </a:cubicBezTo>
                <a:lnTo>
                  <a:pt x="28798" y="1796"/>
                </a:lnTo>
                <a:lnTo>
                  <a:pt x="28463" y="3671"/>
                </a:lnTo>
                <a:cubicBezTo>
                  <a:pt x="28067" y="3302"/>
                  <a:pt x="27697" y="2976"/>
                  <a:pt x="27292" y="2641"/>
                </a:cubicBezTo>
                <a:cubicBezTo>
                  <a:pt x="27442" y="1981"/>
                  <a:pt x="27583" y="1356"/>
                  <a:pt x="27733" y="696"/>
                </a:cubicBezTo>
                <a:close/>
                <a:moveTo>
                  <a:pt x="21499" y="405"/>
                </a:moveTo>
                <a:cubicBezTo>
                  <a:pt x="21904" y="775"/>
                  <a:pt x="22345" y="1136"/>
                  <a:pt x="22741" y="1506"/>
                </a:cubicBezTo>
                <a:cubicBezTo>
                  <a:pt x="22600" y="1981"/>
                  <a:pt x="22450" y="2501"/>
                  <a:pt x="22301" y="2976"/>
                </a:cubicBezTo>
                <a:cubicBezTo>
                  <a:pt x="22230" y="3231"/>
                  <a:pt x="22195" y="3487"/>
                  <a:pt x="22124" y="3742"/>
                </a:cubicBezTo>
                <a:cubicBezTo>
                  <a:pt x="21684" y="3451"/>
                  <a:pt x="21279" y="3117"/>
                  <a:pt x="20839" y="2791"/>
                </a:cubicBezTo>
                <a:cubicBezTo>
                  <a:pt x="21059" y="1981"/>
                  <a:pt x="21244" y="1180"/>
                  <a:pt x="21499" y="405"/>
                </a:cubicBezTo>
                <a:close/>
                <a:moveTo>
                  <a:pt x="39547" y="845"/>
                </a:moveTo>
                <a:cubicBezTo>
                  <a:pt x="39908" y="1215"/>
                  <a:pt x="40313" y="1541"/>
                  <a:pt x="40718" y="1840"/>
                </a:cubicBezTo>
                <a:cubicBezTo>
                  <a:pt x="40833" y="2457"/>
                  <a:pt x="40868" y="3117"/>
                  <a:pt x="40868" y="3742"/>
                </a:cubicBezTo>
                <a:cubicBezTo>
                  <a:pt x="40463" y="3487"/>
                  <a:pt x="40058" y="3161"/>
                  <a:pt x="39688" y="2826"/>
                </a:cubicBezTo>
                <a:cubicBezTo>
                  <a:pt x="39688" y="2166"/>
                  <a:pt x="39618" y="1506"/>
                  <a:pt x="39547" y="845"/>
                </a:cubicBezTo>
                <a:close/>
                <a:moveTo>
                  <a:pt x="43430" y="1356"/>
                </a:moveTo>
                <a:lnTo>
                  <a:pt x="43430" y="1356"/>
                </a:lnTo>
                <a:cubicBezTo>
                  <a:pt x="43914" y="1541"/>
                  <a:pt x="44390" y="1726"/>
                  <a:pt x="44865" y="1875"/>
                </a:cubicBezTo>
                <a:lnTo>
                  <a:pt x="44936" y="1911"/>
                </a:lnTo>
                <a:cubicBezTo>
                  <a:pt x="45085" y="2536"/>
                  <a:pt x="45191" y="3196"/>
                  <a:pt x="45235" y="3821"/>
                </a:cubicBezTo>
                <a:cubicBezTo>
                  <a:pt x="44751" y="3636"/>
                  <a:pt x="44275" y="3451"/>
                  <a:pt x="43765" y="3266"/>
                </a:cubicBezTo>
                <a:cubicBezTo>
                  <a:pt x="43765" y="3082"/>
                  <a:pt x="43729" y="2897"/>
                  <a:pt x="43694" y="2721"/>
                </a:cubicBezTo>
                <a:cubicBezTo>
                  <a:pt x="43615" y="2280"/>
                  <a:pt x="43544" y="1840"/>
                  <a:pt x="43430" y="1356"/>
                </a:cubicBezTo>
                <a:close/>
                <a:moveTo>
                  <a:pt x="29969" y="1030"/>
                </a:moveTo>
                <a:lnTo>
                  <a:pt x="30964" y="2236"/>
                </a:lnTo>
                <a:cubicBezTo>
                  <a:pt x="30928" y="2677"/>
                  <a:pt x="30884" y="3117"/>
                  <a:pt x="30884" y="3557"/>
                </a:cubicBezTo>
                <a:lnTo>
                  <a:pt x="30884" y="3892"/>
                </a:lnTo>
                <a:cubicBezTo>
                  <a:pt x="30523" y="3522"/>
                  <a:pt x="30189" y="3161"/>
                  <a:pt x="29828" y="2791"/>
                </a:cubicBezTo>
                <a:cubicBezTo>
                  <a:pt x="29828" y="2536"/>
                  <a:pt x="29863" y="2316"/>
                  <a:pt x="29863" y="2096"/>
                </a:cubicBezTo>
                <a:cubicBezTo>
                  <a:pt x="29898" y="1726"/>
                  <a:pt x="29934" y="1356"/>
                  <a:pt x="29969" y="1030"/>
                </a:cubicBezTo>
                <a:close/>
                <a:moveTo>
                  <a:pt x="33050" y="1101"/>
                </a:moveTo>
                <a:cubicBezTo>
                  <a:pt x="33349" y="1541"/>
                  <a:pt x="33640" y="1946"/>
                  <a:pt x="33931" y="2386"/>
                </a:cubicBezTo>
                <a:cubicBezTo>
                  <a:pt x="33895" y="2606"/>
                  <a:pt x="33860" y="2791"/>
                  <a:pt x="33860" y="3011"/>
                </a:cubicBezTo>
                <a:cubicBezTo>
                  <a:pt x="33790" y="3337"/>
                  <a:pt x="33746" y="3636"/>
                  <a:pt x="33710" y="3962"/>
                </a:cubicBezTo>
                <a:cubicBezTo>
                  <a:pt x="33455" y="3601"/>
                  <a:pt x="33200" y="3231"/>
                  <a:pt x="32945" y="2861"/>
                </a:cubicBezTo>
                <a:cubicBezTo>
                  <a:pt x="32980" y="2236"/>
                  <a:pt x="33015" y="1655"/>
                  <a:pt x="33050" y="1101"/>
                </a:cubicBezTo>
                <a:close/>
                <a:moveTo>
                  <a:pt x="12880" y="335"/>
                </a:moveTo>
                <a:cubicBezTo>
                  <a:pt x="12986" y="440"/>
                  <a:pt x="13100" y="590"/>
                  <a:pt x="13171" y="696"/>
                </a:cubicBezTo>
                <a:cubicBezTo>
                  <a:pt x="13136" y="1796"/>
                  <a:pt x="13100" y="2897"/>
                  <a:pt x="13100" y="3997"/>
                </a:cubicBezTo>
                <a:lnTo>
                  <a:pt x="12766" y="3557"/>
                </a:lnTo>
                <a:cubicBezTo>
                  <a:pt x="12766" y="2457"/>
                  <a:pt x="12836" y="1400"/>
                  <a:pt x="12880" y="335"/>
                </a:cubicBezTo>
                <a:close/>
                <a:moveTo>
                  <a:pt x="18673" y="740"/>
                </a:moveTo>
                <a:cubicBezTo>
                  <a:pt x="18858" y="960"/>
                  <a:pt x="19043" y="1136"/>
                  <a:pt x="19219" y="1356"/>
                </a:cubicBezTo>
                <a:cubicBezTo>
                  <a:pt x="19298" y="1435"/>
                  <a:pt x="19404" y="1506"/>
                  <a:pt x="19483" y="1620"/>
                </a:cubicBezTo>
                <a:cubicBezTo>
                  <a:pt x="19263" y="2421"/>
                  <a:pt x="19114" y="3266"/>
                  <a:pt x="18964" y="4147"/>
                </a:cubicBezTo>
                <a:cubicBezTo>
                  <a:pt x="18709" y="3927"/>
                  <a:pt x="18418" y="3671"/>
                  <a:pt x="18163" y="3381"/>
                </a:cubicBezTo>
                <a:cubicBezTo>
                  <a:pt x="18304" y="2457"/>
                  <a:pt x="18488" y="1576"/>
                  <a:pt x="18673" y="740"/>
                </a:cubicBezTo>
                <a:close/>
                <a:moveTo>
                  <a:pt x="15662" y="256"/>
                </a:moveTo>
                <a:cubicBezTo>
                  <a:pt x="15662" y="300"/>
                  <a:pt x="15698" y="300"/>
                  <a:pt x="15698" y="335"/>
                </a:cubicBezTo>
                <a:cubicBezTo>
                  <a:pt x="15882" y="555"/>
                  <a:pt x="16032" y="810"/>
                  <a:pt x="16217" y="1030"/>
                </a:cubicBezTo>
                <a:cubicBezTo>
                  <a:pt x="16067" y="2060"/>
                  <a:pt x="15962" y="3117"/>
                  <a:pt x="15882" y="4217"/>
                </a:cubicBezTo>
                <a:cubicBezTo>
                  <a:pt x="15698" y="3962"/>
                  <a:pt x="15521" y="3742"/>
                  <a:pt x="15337" y="3522"/>
                </a:cubicBezTo>
                <a:cubicBezTo>
                  <a:pt x="15407" y="2386"/>
                  <a:pt x="15521" y="1321"/>
                  <a:pt x="15662" y="256"/>
                </a:cubicBezTo>
                <a:close/>
                <a:moveTo>
                  <a:pt x="36281" y="916"/>
                </a:moveTo>
                <a:cubicBezTo>
                  <a:pt x="36607" y="1400"/>
                  <a:pt x="36906" y="1840"/>
                  <a:pt x="37232" y="2280"/>
                </a:cubicBezTo>
                <a:cubicBezTo>
                  <a:pt x="37162" y="2976"/>
                  <a:pt x="37047" y="3636"/>
                  <a:pt x="36942" y="4261"/>
                </a:cubicBezTo>
                <a:cubicBezTo>
                  <a:pt x="36607" y="3856"/>
                  <a:pt x="36316" y="3451"/>
                  <a:pt x="35991" y="3011"/>
                </a:cubicBezTo>
                <a:cubicBezTo>
                  <a:pt x="36096" y="2316"/>
                  <a:pt x="36211" y="1620"/>
                  <a:pt x="36281" y="916"/>
                </a:cubicBezTo>
                <a:close/>
                <a:moveTo>
                  <a:pt x="8989" y="115"/>
                </a:moveTo>
                <a:cubicBezTo>
                  <a:pt x="9209" y="300"/>
                  <a:pt x="9394" y="440"/>
                  <a:pt x="9614" y="625"/>
                </a:cubicBezTo>
                <a:cubicBezTo>
                  <a:pt x="9579" y="1875"/>
                  <a:pt x="9535" y="3161"/>
                  <a:pt x="9535" y="4402"/>
                </a:cubicBezTo>
                <a:cubicBezTo>
                  <a:pt x="9359" y="4261"/>
                  <a:pt x="9139" y="4112"/>
                  <a:pt x="8954" y="3927"/>
                </a:cubicBezTo>
                <a:cubicBezTo>
                  <a:pt x="8954" y="2677"/>
                  <a:pt x="8989" y="1400"/>
                  <a:pt x="8989" y="115"/>
                </a:cubicBezTo>
                <a:close/>
                <a:moveTo>
                  <a:pt x="13241" y="775"/>
                </a:moveTo>
                <a:cubicBezTo>
                  <a:pt x="13356" y="916"/>
                  <a:pt x="13497" y="1101"/>
                  <a:pt x="13646" y="1250"/>
                </a:cubicBezTo>
                <a:cubicBezTo>
                  <a:pt x="13576" y="2280"/>
                  <a:pt x="13497" y="3381"/>
                  <a:pt x="13461" y="4481"/>
                </a:cubicBezTo>
                <a:cubicBezTo>
                  <a:pt x="13356" y="4332"/>
                  <a:pt x="13241" y="4217"/>
                  <a:pt x="13136" y="4076"/>
                </a:cubicBezTo>
                <a:cubicBezTo>
                  <a:pt x="13171" y="2976"/>
                  <a:pt x="13171" y="1875"/>
                  <a:pt x="13241" y="775"/>
                </a:cubicBezTo>
                <a:close/>
                <a:moveTo>
                  <a:pt x="25937" y="1576"/>
                </a:moveTo>
                <a:cubicBezTo>
                  <a:pt x="26086" y="1691"/>
                  <a:pt x="26227" y="1840"/>
                  <a:pt x="26377" y="1946"/>
                </a:cubicBezTo>
                <a:cubicBezTo>
                  <a:pt x="26667" y="2166"/>
                  <a:pt x="26923" y="2421"/>
                  <a:pt x="27222" y="2677"/>
                </a:cubicBezTo>
                <a:cubicBezTo>
                  <a:pt x="27187" y="2756"/>
                  <a:pt x="27187" y="2861"/>
                  <a:pt x="27143" y="2976"/>
                </a:cubicBezTo>
                <a:cubicBezTo>
                  <a:pt x="27037" y="3487"/>
                  <a:pt x="26923" y="3962"/>
                  <a:pt x="26817" y="4481"/>
                </a:cubicBezTo>
                <a:cubicBezTo>
                  <a:pt x="26526" y="4297"/>
                  <a:pt x="26262" y="4076"/>
                  <a:pt x="26007" y="3892"/>
                </a:cubicBezTo>
                <a:cubicBezTo>
                  <a:pt x="25822" y="3777"/>
                  <a:pt x="25646" y="3636"/>
                  <a:pt x="25461" y="3487"/>
                </a:cubicBezTo>
                <a:cubicBezTo>
                  <a:pt x="25602" y="2861"/>
                  <a:pt x="25787" y="2236"/>
                  <a:pt x="25937" y="1576"/>
                </a:cubicBezTo>
                <a:close/>
                <a:moveTo>
                  <a:pt x="40789" y="1840"/>
                </a:moveTo>
                <a:cubicBezTo>
                  <a:pt x="41229" y="2166"/>
                  <a:pt x="41713" y="2421"/>
                  <a:pt x="42189" y="2677"/>
                </a:cubicBezTo>
                <a:cubicBezTo>
                  <a:pt x="42294" y="3302"/>
                  <a:pt x="42330" y="3927"/>
                  <a:pt x="42294" y="4552"/>
                </a:cubicBezTo>
                <a:cubicBezTo>
                  <a:pt x="41854" y="4332"/>
                  <a:pt x="41379" y="4076"/>
                  <a:pt x="40939" y="3777"/>
                </a:cubicBezTo>
                <a:cubicBezTo>
                  <a:pt x="40939" y="3161"/>
                  <a:pt x="40868" y="2501"/>
                  <a:pt x="40789" y="1840"/>
                </a:cubicBezTo>
                <a:close/>
                <a:moveTo>
                  <a:pt x="32064" y="1691"/>
                </a:moveTo>
                <a:cubicBezTo>
                  <a:pt x="32355" y="2096"/>
                  <a:pt x="32610" y="2501"/>
                  <a:pt x="32909" y="2897"/>
                </a:cubicBezTo>
                <a:cubicBezTo>
                  <a:pt x="32865" y="3451"/>
                  <a:pt x="32865" y="4041"/>
                  <a:pt x="32865" y="4622"/>
                </a:cubicBezTo>
                <a:cubicBezTo>
                  <a:pt x="32575" y="4261"/>
                  <a:pt x="32284" y="3856"/>
                  <a:pt x="31985" y="3451"/>
                </a:cubicBezTo>
                <a:cubicBezTo>
                  <a:pt x="31985" y="2861"/>
                  <a:pt x="32029" y="2280"/>
                  <a:pt x="32064" y="1691"/>
                </a:cubicBezTo>
                <a:close/>
                <a:moveTo>
                  <a:pt x="28833" y="1840"/>
                </a:moveTo>
                <a:lnTo>
                  <a:pt x="28983" y="1981"/>
                </a:lnTo>
                <a:cubicBezTo>
                  <a:pt x="29203" y="2201"/>
                  <a:pt x="29423" y="2421"/>
                  <a:pt x="29608" y="2641"/>
                </a:cubicBezTo>
                <a:cubicBezTo>
                  <a:pt x="29678" y="2721"/>
                  <a:pt x="29713" y="2756"/>
                  <a:pt x="29749" y="2791"/>
                </a:cubicBezTo>
                <a:cubicBezTo>
                  <a:pt x="29749" y="3046"/>
                  <a:pt x="29713" y="3302"/>
                  <a:pt x="29713" y="3522"/>
                </a:cubicBezTo>
                <a:cubicBezTo>
                  <a:pt x="29678" y="3892"/>
                  <a:pt x="29643" y="4297"/>
                  <a:pt x="29608" y="4657"/>
                </a:cubicBezTo>
                <a:cubicBezTo>
                  <a:pt x="29344" y="4437"/>
                  <a:pt x="29053" y="4182"/>
                  <a:pt x="28798" y="3962"/>
                </a:cubicBezTo>
                <a:cubicBezTo>
                  <a:pt x="28683" y="3856"/>
                  <a:pt x="28613" y="3777"/>
                  <a:pt x="28507" y="3707"/>
                </a:cubicBezTo>
                <a:lnTo>
                  <a:pt x="28833" y="1840"/>
                </a:lnTo>
                <a:close/>
                <a:moveTo>
                  <a:pt x="35110" y="1875"/>
                </a:moveTo>
                <a:cubicBezTo>
                  <a:pt x="35286" y="2131"/>
                  <a:pt x="35471" y="2421"/>
                  <a:pt x="35656" y="2677"/>
                </a:cubicBezTo>
                <a:cubicBezTo>
                  <a:pt x="35771" y="2791"/>
                  <a:pt x="35841" y="2897"/>
                  <a:pt x="35911" y="3011"/>
                </a:cubicBezTo>
                <a:cubicBezTo>
                  <a:pt x="35876" y="3196"/>
                  <a:pt x="35841" y="3381"/>
                  <a:pt x="35806" y="3601"/>
                </a:cubicBezTo>
                <a:cubicBezTo>
                  <a:pt x="35727" y="3927"/>
                  <a:pt x="35656" y="4297"/>
                  <a:pt x="35586" y="4657"/>
                </a:cubicBezTo>
                <a:cubicBezTo>
                  <a:pt x="35436" y="4481"/>
                  <a:pt x="35330" y="4332"/>
                  <a:pt x="35216" y="4147"/>
                </a:cubicBezTo>
                <a:cubicBezTo>
                  <a:pt x="35066" y="3962"/>
                  <a:pt x="34961" y="3777"/>
                  <a:pt x="34811" y="3601"/>
                </a:cubicBezTo>
                <a:cubicBezTo>
                  <a:pt x="34890" y="3266"/>
                  <a:pt x="34925" y="2941"/>
                  <a:pt x="34996" y="2606"/>
                </a:cubicBezTo>
                <a:cubicBezTo>
                  <a:pt x="35031" y="2351"/>
                  <a:pt x="35066" y="2131"/>
                  <a:pt x="35110" y="1875"/>
                </a:cubicBezTo>
                <a:close/>
                <a:moveTo>
                  <a:pt x="22820" y="1541"/>
                </a:moveTo>
                <a:cubicBezTo>
                  <a:pt x="23225" y="1875"/>
                  <a:pt x="23665" y="2201"/>
                  <a:pt x="24061" y="2536"/>
                </a:cubicBezTo>
                <a:cubicBezTo>
                  <a:pt x="23885" y="3161"/>
                  <a:pt x="23736" y="3777"/>
                  <a:pt x="23586" y="4402"/>
                </a:cubicBezTo>
                <a:cubicBezTo>
                  <a:pt x="23551" y="4517"/>
                  <a:pt x="23515" y="4622"/>
                  <a:pt x="23480" y="4737"/>
                </a:cubicBezTo>
                <a:cubicBezTo>
                  <a:pt x="23040" y="4437"/>
                  <a:pt x="22600" y="4112"/>
                  <a:pt x="22160" y="3777"/>
                </a:cubicBezTo>
                <a:cubicBezTo>
                  <a:pt x="22230" y="3522"/>
                  <a:pt x="22301" y="3266"/>
                  <a:pt x="22380" y="3011"/>
                </a:cubicBezTo>
                <a:cubicBezTo>
                  <a:pt x="22485" y="2501"/>
                  <a:pt x="22635" y="2016"/>
                  <a:pt x="22820" y="1541"/>
                </a:cubicBezTo>
                <a:close/>
                <a:moveTo>
                  <a:pt x="38517" y="1620"/>
                </a:moveTo>
                <a:cubicBezTo>
                  <a:pt x="38808" y="1946"/>
                  <a:pt x="39107" y="2280"/>
                  <a:pt x="39398" y="2606"/>
                </a:cubicBezTo>
                <a:cubicBezTo>
                  <a:pt x="39468" y="2677"/>
                  <a:pt x="39547" y="2756"/>
                  <a:pt x="39653" y="2826"/>
                </a:cubicBezTo>
                <a:cubicBezTo>
                  <a:pt x="39653" y="3487"/>
                  <a:pt x="39618" y="4112"/>
                  <a:pt x="39512" y="4737"/>
                </a:cubicBezTo>
                <a:cubicBezTo>
                  <a:pt x="39143" y="4402"/>
                  <a:pt x="38773" y="3997"/>
                  <a:pt x="38412" y="3601"/>
                </a:cubicBezTo>
                <a:cubicBezTo>
                  <a:pt x="38482" y="2976"/>
                  <a:pt x="38517" y="2316"/>
                  <a:pt x="38517" y="1620"/>
                </a:cubicBezTo>
                <a:close/>
                <a:moveTo>
                  <a:pt x="9649" y="661"/>
                </a:moveTo>
                <a:cubicBezTo>
                  <a:pt x="9684" y="696"/>
                  <a:pt x="9720" y="740"/>
                  <a:pt x="9755" y="775"/>
                </a:cubicBezTo>
                <a:cubicBezTo>
                  <a:pt x="9905" y="881"/>
                  <a:pt x="10054" y="1030"/>
                  <a:pt x="10195" y="1136"/>
                </a:cubicBezTo>
                <a:cubicBezTo>
                  <a:pt x="10195" y="2386"/>
                  <a:pt x="10160" y="3636"/>
                  <a:pt x="10160" y="4842"/>
                </a:cubicBezTo>
                <a:cubicBezTo>
                  <a:pt x="10054" y="4772"/>
                  <a:pt x="9905" y="4657"/>
                  <a:pt x="9755" y="4552"/>
                </a:cubicBezTo>
                <a:cubicBezTo>
                  <a:pt x="9720" y="4517"/>
                  <a:pt x="9649" y="4481"/>
                  <a:pt x="9614" y="4437"/>
                </a:cubicBezTo>
                <a:cubicBezTo>
                  <a:pt x="9614" y="3196"/>
                  <a:pt x="9614" y="1946"/>
                  <a:pt x="9649" y="661"/>
                </a:cubicBezTo>
                <a:close/>
                <a:moveTo>
                  <a:pt x="16252" y="1101"/>
                </a:moveTo>
                <a:cubicBezTo>
                  <a:pt x="16437" y="1400"/>
                  <a:pt x="16657" y="1655"/>
                  <a:pt x="16842" y="1911"/>
                </a:cubicBezTo>
                <a:cubicBezTo>
                  <a:pt x="16728" y="2897"/>
                  <a:pt x="16622" y="3927"/>
                  <a:pt x="16543" y="4957"/>
                </a:cubicBezTo>
                <a:cubicBezTo>
                  <a:pt x="16323" y="4737"/>
                  <a:pt x="16138" y="4517"/>
                  <a:pt x="15918" y="4261"/>
                </a:cubicBezTo>
                <a:cubicBezTo>
                  <a:pt x="16032" y="3196"/>
                  <a:pt x="16103" y="2131"/>
                  <a:pt x="16252" y="1101"/>
                </a:cubicBezTo>
                <a:close/>
                <a:moveTo>
                  <a:pt x="4842" y="150"/>
                </a:moveTo>
                <a:cubicBezTo>
                  <a:pt x="5098" y="405"/>
                  <a:pt x="5397" y="696"/>
                  <a:pt x="5687" y="995"/>
                </a:cubicBezTo>
                <a:cubicBezTo>
                  <a:pt x="5652" y="2386"/>
                  <a:pt x="5652" y="3742"/>
                  <a:pt x="5617" y="5098"/>
                </a:cubicBezTo>
                <a:cubicBezTo>
                  <a:pt x="5617" y="5062"/>
                  <a:pt x="5573" y="5062"/>
                  <a:pt x="5538" y="5027"/>
                </a:cubicBezTo>
                <a:cubicBezTo>
                  <a:pt x="5282" y="4807"/>
                  <a:pt x="5027" y="4552"/>
                  <a:pt x="4772" y="4332"/>
                </a:cubicBezTo>
                <a:cubicBezTo>
                  <a:pt x="4772" y="2941"/>
                  <a:pt x="4807" y="1541"/>
                  <a:pt x="4842" y="150"/>
                </a:cubicBezTo>
                <a:close/>
                <a:moveTo>
                  <a:pt x="33966" y="2457"/>
                </a:moveTo>
                <a:cubicBezTo>
                  <a:pt x="34230" y="2826"/>
                  <a:pt x="34485" y="3231"/>
                  <a:pt x="34741" y="3601"/>
                </a:cubicBezTo>
                <a:cubicBezTo>
                  <a:pt x="34705" y="3927"/>
                  <a:pt x="34626" y="4217"/>
                  <a:pt x="34591" y="4517"/>
                </a:cubicBezTo>
                <a:cubicBezTo>
                  <a:pt x="34556" y="4702"/>
                  <a:pt x="34520" y="4878"/>
                  <a:pt x="34485" y="5098"/>
                </a:cubicBezTo>
                <a:cubicBezTo>
                  <a:pt x="34230" y="4737"/>
                  <a:pt x="34010" y="4402"/>
                  <a:pt x="33746" y="4041"/>
                </a:cubicBezTo>
                <a:cubicBezTo>
                  <a:pt x="33825" y="3707"/>
                  <a:pt x="33860" y="3337"/>
                  <a:pt x="33895" y="3011"/>
                </a:cubicBezTo>
                <a:cubicBezTo>
                  <a:pt x="33931" y="2826"/>
                  <a:pt x="33931" y="2641"/>
                  <a:pt x="33966" y="2457"/>
                </a:cubicBezTo>
                <a:close/>
                <a:moveTo>
                  <a:pt x="30999" y="2280"/>
                </a:moveTo>
                <a:cubicBezTo>
                  <a:pt x="31325" y="2677"/>
                  <a:pt x="31624" y="3082"/>
                  <a:pt x="31950" y="3487"/>
                </a:cubicBezTo>
                <a:lnTo>
                  <a:pt x="31950" y="4261"/>
                </a:lnTo>
                <a:cubicBezTo>
                  <a:pt x="31950" y="4552"/>
                  <a:pt x="31950" y="4842"/>
                  <a:pt x="31985" y="5142"/>
                </a:cubicBezTo>
                <a:cubicBezTo>
                  <a:pt x="31659" y="4737"/>
                  <a:pt x="31289" y="4332"/>
                  <a:pt x="30964" y="3962"/>
                </a:cubicBezTo>
                <a:lnTo>
                  <a:pt x="30964" y="3557"/>
                </a:lnTo>
                <a:cubicBezTo>
                  <a:pt x="30964" y="3117"/>
                  <a:pt x="30999" y="2721"/>
                  <a:pt x="30999" y="2280"/>
                </a:cubicBezTo>
                <a:close/>
                <a:moveTo>
                  <a:pt x="42259" y="2677"/>
                </a:moveTo>
                <a:lnTo>
                  <a:pt x="42259" y="2677"/>
                </a:lnTo>
                <a:cubicBezTo>
                  <a:pt x="42735" y="2941"/>
                  <a:pt x="43254" y="3117"/>
                  <a:pt x="43729" y="3302"/>
                </a:cubicBezTo>
                <a:cubicBezTo>
                  <a:pt x="43800" y="3962"/>
                  <a:pt x="43800" y="4587"/>
                  <a:pt x="43800" y="5177"/>
                </a:cubicBezTo>
                <a:cubicBezTo>
                  <a:pt x="43324" y="4992"/>
                  <a:pt x="42849" y="4807"/>
                  <a:pt x="42374" y="4587"/>
                </a:cubicBezTo>
                <a:cubicBezTo>
                  <a:pt x="42374" y="3962"/>
                  <a:pt x="42330" y="3337"/>
                  <a:pt x="42259" y="2677"/>
                </a:cubicBezTo>
                <a:close/>
                <a:moveTo>
                  <a:pt x="19518" y="1655"/>
                </a:moveTo>
                <a:cubicBezTo>
                  <a:pt x="19923" y="2060"/>
                  <a:pt x="20364" y="2421"/>
                  <a:pt x="20804" y="2791"/>
                </a:cubicBezTo>
                <a:cubicBezTo>
                  <a:pt x="20619" y="3601"/>
                  <a:pt x="20434" y="4402"/>
                  <a:pt x="20284" y="5247"/>
                </a:cubicBezTo>
                <a:cubicBezTo>
                  <a:pt x="19844" y="4922"/>
                  <a:pt x="19404" y="4587"/>
                  <a:pt x="18999" y="4217"/>
                </a:cubicBezTo>
                <a:cubicBezTo>
                  <a:pt x="19149" y="3337"/>
                  <a:pt x="19334" y="2501"/>
                  <a:pt x="19518" y="1655"/>
                </a:cubicBezTo>
                <a:close/>
                <a:moveTo>
                  <a:pt x="10274" y="1180"/>
                </a:moveTo>
                <a:cubicBezTo>
                  <a:pt x="10494" y="1356"/>
                  <a:pt x="10679" y="1541"/>
                  <a:pt x="10899" y="1726"/>
                </a:cubicBezTo>
                <a:cubicBezTo>
                  <a:pt x="10855" y="2941"/>
                  <a:pt x="10820" y="4147"/>
                  <a:pt x="10820" y="5362"/>
                </a:cubicBezTo>
                <a:cubicBezTo>
                  <a:pt x="10635" y="5212"/>
                  <a:pt x="10415" y="5062"/>
                  <a:pt x="10239" y="4922"/>
                </a:cubicBezTo>
                <a:cubicBezTo>
                  <a:pt x="10239" y="3671"/>
                  <a:pt x="10239" y="2421"/>
                  <a:pt x="10274" y="1180"/>
                </a:cubicBezTo>
                <a:close/>
                <a:moveTo>
                  <a:pt x="13681" y="1321"/>
                </a:moveTo>
                <a:cubicBezTo>
                  <a:pt x="13902" y="1576"/>
                  <a:pt x="14122" y="1875"/>
                  <a:pt x="14342" y="2166"/>
                </a:cubicBezTo>
                <a:cubicBezTo>
                  <a:pt x="14271" y="3196"/>
                  <a:pt x="14201" y="4297"/>
                  <a:pt x="14201" y="5397"/>
                </a:cubicBezTo>
                <a:cubicBezTo>
                  <a:pt x="13981" y="5142"/>
                  <a:pt x="13761" y="4842"/>
                  <a:pt x="13541" y="4552"/>
                </a:cubicBezTo>
                <a:cubicBezTo>
                  <a:pt x="13576" y="3451"/>
                  <a:pt x="13611" y="2351"/>
                  <a:pt x="13681" y="1321"/>
                </a:cubicBezTo>
                <a:close/>
                <a:moveTo>
                  <a:pt x="27257" y="2721"/>
                </a:moveTo>
                <a:cubicBezTo>
                  <a:pt x="27662" y="3046"/>
                  <a:pt x="28067" y="3381"/>
                  <a:pt x="28463" y="3707"/>
                </a:cubicBezTo>
                <a:lnTo>
                  <a:pt x="28138" y="5467"/>
                </a:lnTo>
                <a:cubicBezTo>
                  <a:pt x="27697" y="5177"/>
                  <a:pt x="27292" y="4842"/>
                  <a:pt x="26852" y="4517"/>
                </a:cubicBezTo>
                <a:cubicBezTo>
                  <a:pt x="26967" y="3997"/>
                  <a:pt x="27072" y="3487"/>
                  <a:pt x="27222" y="2976"/>
                </a:cubicBezTo>
                <a:cubicBezTo>
                  <a:pt x="27222" y="2897"/>
                  <a:pt x="27257" y="2791"/>
                  <a:pt x="27257" y="2721"/>
                </a:cubicBezTo>
                <a:close/>
                <a:moveTo>
                  <a:pt x="37311" y="2351"/>
                </a:moveTo>
                <a:cubicBezTo>
                  <a:pt x="37637" y="2791"/>
                  <a:pt x="37972" y="3231"/>
                  <a:pt x="38333" y="3636"/>
                </a:cubicBezTo>
                <a:cubicBezTo>
                  <a:pt x="38262" y="4261"/>
                  <a:pt x="38148" y="4878"/>
                  <a:pt x="37972" y="5467"/>
                </a:cubicBezTo>
                <a:cubicBezTo>
                  <a:pt x="37637" y="5098"/>
                  <a:pt x="37311" y="4737"/>
                  <a:pt x="36977" y="4297"/>
                </a:cubicBezTo>
                <a:cubicBezTo>
                  <a:pt x="37126" y="3671"/>
                  <a:pt x="37232" y="3011"/>
                  <a:pt x="37311" y="2351"/>
                </a:cubicBezTo>
                <a:close/>
                <a:moveTo>
                  <a:pt x="32945" y="2976"/>
                </a:moveTo>
                <a:cubicBezTo>
                  <a:pt x="33200" y="3337"/>
                  <a:pt x="33455" y="3707"/>
                  <a:pt x="33710" y="4076"/>
                </a:cubicBezTo>
                <a:cubicBezTo>
                  <a:pt x="33640" y="4587"/>
                  <a:pt x="33605" y="5098"/>
                  <a:pt x="33570" y="5617"/>
                </a:cubicBezTo>
                <a:cubicBezTo>
                  <a:pt x="33349" y="5318"/>
                  <a:pt x="33129" y="5027"/>
                  <a:pt x="32945" y="4737"/>
                </a:cubicBezTo>
                <a:cubicBezTo>
                  <a:pt x="32909" y="4112"/>
                  <a:pt x="32909" y="3522"/>
                  <a:pt x="32945" y="2976"/>
                </a:cubicBezTo>
                <a:close/>
                <a:moveTo>
                  <a:pt x="16913" y="1981"/>
                </a:moveTo>
                <a:cubicBezTo>
                  <a:pt x="17097" y="2236"/>
                  <a:pt x="17282" y="2457"/>
                  <a:pt x="17502" y="2721"/>
                </a:cubicBezTo>
                <a:cubicBezTo>
                  <a:pt x="17353" y="3671"/>
                  <a:pt x="17238" y="4622"/>
                  <a:pt x="17168" y="5652"/>
                </a:cubicBezTo>
                <a:cubicBezTo>
                  <a:pt x="16983" y="5432"/>
                  <a:pt x="16763" y="5247"/>
                  <a:pt x="16578" y="5027"/>
                </a:cubicBezTo>
                <a:cubicBezTo>
                  <a:pt x="16657" y="3962"/>
                  <a:pt x="16763" y="2976"/>
                  <a:pt x="16913" y="1981"/>
                </a:cubicBezTo>
                <a:close/>
                <a:moveTo>
                  <a:pt x="24141" y="2571"/>
                </a:moveTo>
                <a:cubicBezTo>
                  <a:pt x="24546" y="2897"/>
                  <a:pt x="24986" y="3231"/>
                  <a:pt x="25426" y="3522"/>
                </a:cubicBezTo>
                <a:cubicBezTo>
                  <a:pt x="25347" y="3777"/>
                  <a:pt x="25276" y="4076"/>
                  <a:pt x="25206" y="4332"/>
                </a:cubicBezTo>
                <a:lnTo>
                  <a:pt x="25021" y="5142"/>
                </a:lnTo>
                <a:cubicBezTo>
                  <a:pt x="24986" y="5318"/>
                  <a:pt x="24942" y="5467"/>
                  <a:pt x="24907" y="5652"/>
                </a:cubicBezTo>
                <a:cubicBezTo>
                  <a:pt x="24466" y="5362"/>
                  <a:pt x="23991" y="5062"/>
                  <a:pt x="23551" y="4772"/>
                </a:cubicBezTo>
                <a:cubicBezTo>
                  <a:pt x="23586" y="4657"/>
                  <a:pt x="23586" y="4517"/>
                  <a:pt x="23621" y="4402"/>
                </a:cubicBezTo>
                <a:cubicBezTo>
                  <a:pt x="23771" y="3821"/>
                  <a:pt x="23956" y="3196"/>
                  <a:pt x="24141" y="2571"/>
                </a:cubicBezTo>
                <a:close/>
                <a:moveTo>
                  <a:pt x="39688" y="2897"/>
                </a:moveTo>
                <a:cubicBezTo>
                  <a:pt x="40058" y="3231"/>
                  <a:pt x="40463" y="3557"/>
                  <a:pt x="40903" y="3821"/>
                </a:cubicBezTo>
                <a:cubicBezTo>
                  <a:pt x="40903" y="4437"/>
                  <a:pt x="40833" y="5062"/>
                  <a:pt x="40754" y="5652"/>
                </a:cubicBezTo>
                <a:cubicBezTo>
                  <a:pt x="40349" y="5397"/>
                  <a:pt x="39952" y="5142"/>
                  <a:pt x="39583" y="4807"/>
                </a:cubicBezTo>
                <a:cubicBezTo>
                  <a:pt x="39653" y="4182"/>
                  <a:pt x="39688" y="3522"/>
                  <a:pt x="39688" y="2897"/>
                </a:cubicBezTo>
                <a:close/>
                <a:moveTo>
                  <a:pt x="5758" y="1065"/>
                </a:moveTo>
                <a:lnTo>
                  <a:pt x="5793" y="1101"/>
                </a:lnTo>
                <a:cubicBezTo>
                  <a:pt x="5978" y="1286"/>
                  <a:pt x="6128" y="1470"/>
                  <a:pt x="6313" y="1655"/>
                </a:cubicBezTo>
                <a:cubicBezTo>
                  <a:pt x="6313" y="2976"/>
                  <a:pt x="6277" y="4332"/>
                  <a:pt x="6277" y="5688"/>
                </a:cubicBezTo>
                <a:cubicBezTo>
                  <a:pt x="6057" y="5503"/>
                  <a:pt x="5872" y="5318"/>
                  <a:pt x="5687" y="5142"/>
                </a:cubicBezTo>
                <a:cubicBezTo>
                  <a:pt x="5687" y="3777"/>
                  <a:pt x="5723" y="2421"/>
                  <a:pt x="5758" y="1065"/>
                </a:cubicBezTo>
                <a:close/>
                <a:moveTo>
                  <a:pt x="29828" y="2861"/>
                </a:moveTo>
                <a:cubicBezTo>
                  <a:pt x="30189" y="3231"/>
                  <a:pt x="30523" y="3601"/>
                  <a:pt x="30884" y="3997"/>
                </a:cubicBezTo>
                <a:lnTo>
                  <a:pt x="30884" y="4332"/>
                </a:lnTo>
                <a:cubicBezTo>
                  <a:pt x="30884" y="4772"/>
                  <a:pt x="30884" y="5247"/>
                  <a:pt x="30849" y="5723"/>
                </a:cubicBezTo>
                <a:cubicBezTo>
                  <a:pt x="30559" y="5467"/>
                  <a:pt x="30268" y="5212"/>
                  <a:pt x="29934" y="4957"/>
                </a:cubicBezTo>
                <a:cubicBezTo>
                  <a:pt x="29863" y="4878"/>
                  <a:pt x="29749" y="4807"/>
                  <a:pt x="29678" y="4702"/>
                </a:cubicBezTo>
                <a:cubicBezTo>
                  <a:pt x="29713" y="4332"/>
                  <a:pt x="29749" y="3927"/>
                  <a:pt x="29749" y="3522"/>
                </a:cubicBezTo>
                <a:cubicBezTo>
                  <a:pt x="29784" y="3302"/>
                  <a:pt x="29784" y="3082"/>
                  <a:pt x="29828" y="2861"/>
                </a:cubicBezTo>
                <a:close/>
                <a:moveTo>
                  <a:pt x="10935" y="1761"/>
                </a:moveTo>
                <a:cubicBezTo>
                  <a:pt x="11155" y="1946"/>
                  <a:pt x="11340" y="2096"/>
                  <a:pt x="11516" y="2280"/>
                </a:cubicBezTo>
                <a:cubicBezTo>
                  <a:pt x="11516" y="2351"/>
                  <a:pt x="11480" y="2421"/>
                  <a:pt x="11480" y="2501"/>
                </a:cubicBezTo>
                <a:cubicBezTo>
                  <a:pt x="11480" y="3636"/>
                  <a:pt x="11445" y="4772"/>
                  <a:pt x="11445" y="5872"/>
                </a:cubicBezTo>
                <a:cubicBezTo>
                  <a:pt x="11260" y="5723"/>
                  <a:pt x="11075" y="5582"/>
                  <a:pt x="10899" y="5397"/>
                </a:cubicBezTo>
                <a:cubicBezTo>
                  <a:pt x="10899" y="4182"/>
                  <a:pt x="10899" y="2976"/>
                  <a:pt x="10935" y="1761"/>
                </a:cubicBezTo>
                <a:close/>
                <a:moveTo>
                  <a:pt x="35947" y="3082"/>
                </a:moveTo>
                <a:cubicBezTo>
                  <a:pt x="36281" y="3522"/>
                  <a:pt x="36607" y="3927"/>
                  <a:pt x="36906" y="4332"/>
                </a:cubicBezTo>
                <a:cubicBezTo>
                  <a:pt x="36871" y="4587"/>
                  <a:pt x="36792" y="4842"/>
                  <a:pt x="36757" y="5098"/>
                </a:cubicBezTo>
                <a:cubicBezTo>
                  <a:pt x="36686" y="5362"/>
                  <a:pt x="36572" y="5652"/>
                  <a:pt x="36501" y="5943"/>
                </a:cubicBezTo>
                <a:cubicBezTo>
                  <a:pt x="36211" y="5538"/>
                  <a:pt x="35911" y="5142"/>
                  <a:pt x="35621" y="4737"/>
                </a:cubicBezTo>
                <a:cubicBezTo>
                  <a:pt x="35691" y="4332"/>
                  <a:pt x="35771" y="3962"/>
                  <a:pt x="35841" y="3601"/>
                </a:cubicBezTo>
                <a:cubicBezTo>
                  <a:pt x="35876" y="3416"/>
                  <a:pt x="35911" y="3231"/>
                  <a:pt x="35947" y="3082"/>
                </a:cubicBezTo>
                <a:close/>
                <a:moveTo>
                  <a:pt x="14377" y="2236"/>
                </a:moveTo>
                <a:cubicBezTo>
                  <a:pt x="14527" y="2421"/>
                  <a:pt x="14676" y="2641"/>
                  <a:pt x="14817" y="2826"/>
                </a:cubicBezTo>
                <a:cubicBezTo>
                  <a:pt x="14747" y="3856"/>
                  <a:pt x="14676" y="4922"/>
                  <a:pt x="14676" y="6022"/>
                </a:cubicBezTo>
                <a:cubicBezTo>
                  <a:pt x="14597" y="5943"/>
                  <a:pt x="14527" y="5872"/>
                  <a:pt x="14491" y="5802"/>
                </a:cubicBezTo>
                <a:cubicBezTo>
                  <a:pt x="14377" y="5688"/>
                  <a:pt x="14307" y="5582"/>
                  <a:pt x="14236" y="5467"/>
                </a:cubicBezTo>
                <a:lnTo>
                  <a:pt x="14236" y="5432"/>
                </a:lnTo>
                <a:cubicBezTo>
                  <a:pt x="14271" y="4332"/>
                  <a:pt x="14307" y="3266"/>
                  <a:pt x="14377" y="2236"/>
                </a:cubicBezTo>
                <a:close/>
                <a:moveTo>
                  <a:pt x="6383" y="1691"/>
                </a:moveTo>
                <a:cubicBezTo>
                  <a:pt x="6533" y="1875"/>
                  <a:pt x="6718" y="2016"/>
                  <a:pt x="6858" y="2201"/>
                </a:cubicBezTo>
                <a:cubicBezTo>
                  <a:pt x="6858" y="3522"/>
                  <a:pt x="6823" y="4842"/>
                  <a:pt x="6823" y="6163"/>
                </a:cubicBezTo>
                <a:cubicBezTo>
                  <a:pt x="6638" y="6022"/>
                  <a:pt x="6497" y="5872"/>
                  <a:pt x="6313" y="5723"/>
                </a:cubicBezTo>
                <a:cubicBezTo>
                  <a:pt x="6348" y="4402"/>
                  <a:pt x="6348" y="3046"/>
                  <a:pt x="6383" y="1691"/>
                </a:cubicBezTo>
                <a:close/>
                <a:moveTo>
                  <a:pt x="20839" y="2826"/>
                </a:moveTo>
                <a:cubicBezTo>
                  <a:pt x="21244" y="3196"/>
                  <a:pt x="21684" y="3487"/>
                  <a:pt x="22080" y="3821"/>
                </a:cubicBezTo>
                <a:cubicBezTo>
                  <a:pt x="21904" y="4587"/>
                  <a:pt x="21719" y="5397"/>
                  <a:pt x="21570" y="6163"/>
                </a:cubicBezTo>
                <a:cubicBezTo>
                  <a:pt x="21130" y="5908"/>
                  <a:pt x="20725" y="5617"/>
                  <a:pt x="20320" y="5318"/>
                </a:cubicBezTo>
                <a:cubicBezTo>
                  <a:pt x="20469" y="4437"/>
                  <a:pt x="20654" y="3636"/>
                  <a:pt x="20839" y="2826"/>
                </a:cubicBezTo>
                <a:close/>
                <a:moveTo>
                  <a:pt x="34811" y="3671"/>
                </a:moveTo>
                <a:cubicBezTo>
                  <a:pt x="34925" y="3856"/>
                  <a:pt x="35031" y="3997"/>
                  <a:pt x="35146" y="4182"/>
                </a:cubicBezTo>
                <a:cubicBezTo>
                  <a:pt x="35286" y="4367"/>
                  <a:pt x="35436" y="4552"/>
                  <a:pt x="35550" y="4737"/>
                </a:cubicBezTo>
                <a:cubicBezTo>
                  <a:pt x="35436" y="5212"/>
                  <a:pt x="35330" y="5723"/>
                  <a:pt x="35216" y="6198"/>
                </a:cubicBezTo>
                <a:cubicBezTo>
                  <a:pt x="35110" y="6022"/>
                  <a:pt x="34961" y="5802"/>
                  <a:pt x="34811" y="5617"/>
                </a:cubicBezTo>
                <a:cubicBezTo>
                  <a:pt x="34705" y="5432"/>
                  <a:pt x="34626" y="5283"/>
                  <a:pt x="34520" y="5142"/>
                </a:cubicBezTo>
                <a:cubicBezTo>
                  <a:pt x="34556" y="4957"/>
                  <a:pt x="34591" y="4737"/>
                  <a:pt x="34626" y="4552"/>
                </a:cubicBezTo>
                <a:cubicBezTo>
                  <a:pt x="34705" y="4261"/>
                  <a:pt x="34741" y="3962"/>
                  <a:pt x="34811" y="3671"/>
                </a:cubicBezTo>
                <a:close/>
                <a:moveTo>
                  <a:pt x="17538" y="2791"/>
                </a:moveTo>
                <a:cubicBezTo>
                  <a:pt x="17678" y="2941"/>
                  <a:pt x="17793" y="3082"/>
                  <a:pt x="17943" y="3231"/>
                </a:cubicBezTo>
                <a:cubicBezTo>
                  <a:pt x="17978" y="3266"/>
                  <a:pt x="18048" y="3337"/>
                  <a:pt x="18119" y="3416"/>
                </a:cubicBezTo>
                <a:cubicBezTo>
                  <a:pt x="17978" y="4332"/>
                  <a:pt x="17863" y="5247"/>
                  <a:pt x="17793" y="6242"/>
                </a:cubicBezTo>
                <a:cubicBezTo>
                  <a:pt x="17608" y="6057"/>
                  <a:pt x="17423" y="5872"/>
                  <a:pt x="17238" y="5688"/>
                </a:cubicBezTo>
                <a:cubicBezTo>
                  <a:pt x="17317" y="4702"/>
                  <a:pt x="17423" y="3707"/>
                  <a:pt x="17538" y="2791"/>
                </a:cubicBezTo>
                <a:close/>
                <a:moveTo>
                  <a:pt x="660" y="1576"/>
                </a:moveTo>
                <a:cubicBezTo>
                  <a:pt x="881" y="1691"/>
                  <a:pt x="1101" y="1761"/>
                  <a:pt x="1285" y="1875"/>
                </a:cubicBezTo>
                <a:lnTo>
                  <a:pt x="1285" y="6313"/>
                </a:lnTo>
                <a:cubicBezTo>
                  <a:pt x="1065" y="6242"/>
                  <a:pt x="881" y="6128"/>
                  <a:pt x="660" y="6057"/>
                </a:cubicBezTo>
                <a:lnTo>
                  <a:pt x="660" y="1576"/>
                </a:lnTo>
                <a:close/>
                <a:moveTo>
                  <a:pt x="31985" y="3557"/>
                </a:moveTo>
                <a:cubicBezTo>
                  <a:pt x="32284" y="3962"/>
                  <a:pt x="32575" y="4332"/>
                  <a:pt x="32865" y="4737"/>
                </a:cubicBezTo>
                <a:cubicBezTo>
                  <a:pt x="32865" y="5098"/>
                  <a:pt x="32909" y="5432"/>
                  <a:pt x="32909" y="5758"/>
                </a:cubicBezTo>
                <a:cubicBezTo>
                  <a:pt x="32945" y="5943"/>
                  <a:pt x="32945" y="6163"/>
                  <a:pt x="32980" y="6348"/>
                </a:cubicBezTo>
                <a:cubicBezTo>
                  <a:pt x="32645" y="5943"/>
                  <a:pt x="32355" y="5582"/>
                  <a:pt x="32029" y="5212"/>
                </a:cubicBezTo>
                <a:cubicBezTo>
                  <a:pt x="32029" y="4878"/>
                  <a:pt x="32029" y="4552"/>
                  <a:pt x="31985" y="4261"/>
                </a:cubicBezTo>
                <a:lnTo>
                  <a:pt x="31985" y="3557"/>
                </a:lnTo>
                <a:close/>
                <a:moveTo>
                  <a:pt x="40939" y="3856"/>
                </a:moveTo>
                <a:cubicBezTo>
                  <a:pt x="41379" y="4147"/>
                  <a:pt x="41854" y="4402"/>
                  <a:pt x="42294" y="4622"/>
                </a:cubicBezTo>
                <a:cubicBezTo>
                  <a:pt x="42294" y="5247"/>
                  <a:pt x="42224" y="5837"/>
                  <a:pt x="42109" y="6418"/>
                </a:cubicBezTo>
                <a:cubicBezTo>
                  <a:pt x="41669" y="6198"/>
                  <a:pt x="41194" y="5978"/>
                  <a:pt x="40789" y="5688"/>
                </a:cubicBezTo>
                <a:cubicBezTo>
                  <a:pt x="40868" y="5098"/>
                  <a:pt x="40939" y="4481"/>
                  <a:pt x="40939" y="3856"/>
                </a:cubicBezTo>
                <a:close/>
                <a:moveTo>
                  <a:pt x="28507" y="3777"/>
                </a:moveTo>
                <a:cubicBezTo>
                  <a:pt x="28578" y="3856"/>
                  <a:pt x="28683" y="3927"/>
                  <a:pt x="28763" y="3997"/>
                </a:cubicBezTo>
                <a:cubicBezTo>
                  <a:pt x="29018" y="4261"/>
                  <a:pt x="29308" y="4481"/>
                  <a:pt x="29608" y="4737"/>
                </a:cubicBezTo>
                <a:cubicBezTo>
                  <a:pt x="29564" y="5318"/>
                  <a:pt x="29493" y="5872"/>
                  <a:pt x="29458" y="6462"/>
                </a:cubicBezTo>
                <a:cubicBezTo>
                  <a:pt x="29124" y="6242"/>
                  <a:pt x="28798" y="6022"/>
                  <a:pt x="28507" y="5802"/>
                </a:cubicBezTo>
                <a:cubicBezTo>
                  <a:pt x="28393" y="5688"/>
                  <a:pt x="28287" y="5617"/>
                  <a:pt x="28173" y="5538"/>
                </a:cubicBezTo>
                <a:lnTo>
                  <a:pt x="28507" y="3777"/>
                </a:lnTo>
                <a:close/>
                <a:moveTo>
                  <a:pt x="11560" y="2351"/>
                </a:moveTo>
                <a:cubicBezTo>
                  <a:pt x="11736" y="2536"/>
                  <a:pt x="11921" y="2721"/>
                  <a:pt x="12106" y="2897"/>
                </a:cubicBezTo>
                <a:cubicBezTo>
                  <a:pt x="12141" y="2941"/>
                  <a:pt x="12176" y="2976"/>
                  <a:pt x="12176" y="3011"/>
                </a:cubicBezTo>
                <a:lnTo>
                  <a:pt x="12176" y="3046"/>
                </a:lnTo>
                <a:cubicBezTo>
                  <a:pt x="12176" y="4182"/>
                  <a:pt x="12141" y="5362"/>
                  <a:pt x="12141" y="6533"/>
                </a:cubicBezTo>
                <a:cubicBezTo>
                  <a:pt x="12106" y="6498"/>
                  <a:pt x="12070" y="6418"/>
                  <a:pt x="12000" y="6383"/>
                </a:cubicBezTo>
                <a:cubicBezTo>
                  <a:pt x="11850" y="6242"/>
                  <a:pt x="11701" y="6093"/>
                  <a:pt x="11516" y="5943"/>
                </a:cubicBezTo>
                <a:cubicBezTo>
                  <a:pt x="11516" y="4772"/>
                  <a:pt x="11516" y="3636"/>
                  <a:pt x="11560" y="2501"/>
                </a:cubicBezTo>
                <a:lnTo>
                  <a:pt x="11560" y="2351"/>
                </a:lnTo>
                <a:close/>
                <a:moveTo>
                  <a:pt x="25461" y="3557"/>
                </a:moveTo>
                <a:cubicBezTo>
                  <a:pt x="25646" y="3707"/>
                  <a:pt x="25787" y="3821"/>
                  <a:pt x="25972" y="3927"/>
                </a:cubicBezTo>
                <a:cubicBezTo>
                  <a:pt x="26227" y="4147"/>
                  <a:pt x="26526" y="4332"/>
                  <a:pt x="26782" y="4552"/>
                </a:cubicBezTo>
                <a:cubicBezTo>
                  <a:pt x="26667" y="5062"/>
                  <a:pt x="26562" y="5582"/>
                  <a:pt x="26412" y="6093"/>
                </a:cubicBezTo>
                <a:cubicBezTo>
                  <a:pt x="26412" y="6277"/>
                  <a:pt x="26377" y="6418"/>
                  <a:pt x="26342" y="6568"/>
                </a:cubicBezTo>
                <a:cubicBezTo>
                  <a:pt x="26042" y="6383"/>
                  <a:pt x="25787" y="6198"/>
                  <a:pt x="25496" y="6022"/>
                </a:cubicBezTo>
                <a:cubicBezTo>
                  <a:pt x="25311" y="5908"/>
                  <a:pt x="25127" y="5802"/>
                  <a:pt x="24942" y="5688"/>
                </a:cubicBezTo>
                <a:cubicBezTo>
                  <a:pt x="25021" y="5503"/>
                  <a:pt x="25056" y="5318"/>
                  <a:pt x="25091" y="5177"/>
                </a:cubicBezTo>
                <a:lnTo>
                  <a:pt x="25276" y="4332"/>
                </a:lnTo>
                <a:cubicBezTo>
                  <a:pt x="25347" y="4076"/>
                  <a:pt x="25382" y="3821"/>
                  <a:pt x="25461" y="3557"/>
                </a:cubicBezTo>
                <a:close/>
                <a:moveTo>
                  <a:pt x="38412" y="3671"/>
                </a:moveTo>
                <a:cubicBezTo>
                  <a:pt x="38738" y="4076"/>
                  <a:pt x="39143" y="4481"/>
                  <a:pt x="39512" y="4807"/>
                </a:cubicBezTo>
                <a:cubicBezTo>
                  <a:pt x="39433" y="5432"/>
                  <a:pt x="39292" y="6022"/>
                  <a:pt x="39107" y="6568"/>
                </a:cubicBezTo>
                <a:cubicBezTo>
                  <a:pt x="39072" y="6533"/>
                  <a:pt x="38993" y="6498"/>
                  <a:pt x="38958" y="6462"/>
                </a:cubicBezTo>
                <a:cubicBezTo>
                  <a:pt x="38632" y="6163"/>
                  <a:pt x="38333" y="5837"/>
                  <a:pt x="38042" y="5538"/>
                </a:cubicBezTo>
                <a:cubicBezTo>
                  <a:pt x="38192" y="4922"/>
                  <a:pt x="38297" y="4332"/>
                  <a:pt x="38412" y="3671"/>
                </a:cubicBezTo>
                <a:close/>
                <a:moveTo>
                  <a:pt x="33746" y="4147"/>
                </a:moveTo>
                <a:cubicBezTo>
                  <a:pt x="34010" y="4481"/>
                  <a:pt x="34230" y="4807"/>
                  <a:pt x="34450" y="5177"/>
                </a:cubicBezTo>
                <a:cubicBezTo>
                  <a:pt x="34371" y="5652"/>
                  <a:pt x="34265" y="6128"/>
                  <a:pt x="34186" y="6603"/>
                </a:cubicBezTo>
                <a:cubicBezTo>
                  <a:pt x="34010" y="6277"/>
                  <a:pt x="33825" y="5978"/>
                  <a:pt x="33605" y="5688"/>
                </a:cubicBezTo>
                <a:cubicBezTo>
                  <a:pt x="33640" y="5177"/>
                  <a:pt x="33675" y="4657"/>
                  <a:pt x="33746" y="4147"/>
                </a:cubicBezTo>
                <a:close/>
                <a:moveTo>
                  <a:pt x="1356" y="1911"/>
                </a:moveTo>
                <a:cubicBezTo>
                  <a:pt x="1576" y="2016"/>
                  <a:pt x="1796" y="2131"/>
                  <a:pt x="2016" y="2280"/>
                </a:cubicBezTo>
                <a:cubicBezTo>
                  <a:pt x="1981" y="3742"/>
                  <a:pt x="1981" y="5212"/>
                  <a:pt x="1981" y="6682"/>
                </a:cubicBezTo>
                <a:cubicBezTo>
                  <a:pt x="1761" y="6568"/>
                  <a:pt x="1576" y="6462"/>
                  <a:pt x="1356" y="6348"/>
                </a:cubicBezTo>
                <a:lnTo>
                  <a:pt x="1356" y="1911"/>
                </a:lnTo>
                <a:close/>
                <a:moveTo>
                  <a:pt x="14861" y="2897"/>
                </a:moveTo>
                <a:cubicBezTo>
                  <a:pt x="14932" y="3011"/>
                  <a:pt x="14967" y="3082"/>
                  <a:pt x="15037" y="3196"/>
                </a:cubicBezTo>
                <a:cubicBezTo>
                  <a:pt x="15117" y="3302"/>
                  <a:pt x="15222" y="3416"/>
                  <a:pt x="15301" y="3522"/>
                </a:cubicBezTo>
                <a:cubicBezTo>
                  <a:pt x="15222" y="4552"/>
                  <a:pt x="15152" y="5582"/>
                  <a:pt x="15152" y="6682"/>
                </a:cubicBezTo>
                <a:cubicBezTo>
                  <a:pt x="15081" y="6568"/>
                  <a:pt x="15002" y="6498"/>
                  <a:pt x="14932" y="6418"/>
                </a:cubicBezTo>
                <a:cubicBezTo>
                  <a:pt x="14861" y="6313"/>
                  <a:pt x="14782" y="6198"/>
                  <a:pt x="14712" y="6093"/>
                </a:cubicBezTo>
                <a:cubicBezTo>
                  <a:pt x="14747" y="4992"/>
                  <a:pt x="14782" y="3927"/>
                  <a:pt x="14861" y="2897"/>
                </a:cubicBezTo>
                <a:close/>
                <a:moveTo>
                  <a:pt x="6938" y="2236"/>
                </a:moveTo>
                <a:cubicBezTo>
                  <a:pt x="7114" y="2421"/>
                  <a:pt x="7334" y="2641"/>
                  <a:pt x="7519" y="2826"/>
                </a:cubicBezTo>
                <a:cubicBezTo>
                  <a:pt x="7519" y="4112"/>
                  <a:pt x="7483" y="5432"/>
                  <a:pt x="7483" y="6753"/>
                </a:cubicBezTo>
                <a:cubicBezTo>
                  <a:pt x="7263" y="6568"/>
                  <a:pt x="7078" y="6418"/>
                  <a:pt x="6894" y="6242"/>
                </a:cubicBezTo>
                <a:cubicBezTo>
                  <a:pt x="6894" y="4922"/>
                  <a:pt x="6894" y="3557"/>
                  <a:pt x="6938" y="2236"/>
                </a:cubicBezTo>
                <a:close/>
                <a:moveTo>
                  <a:pt x="30964" y="4041"/>
                </a:moveTo>
                <a:cubicBezTo>
                  <a:pt x="31289" y="4437"/>
                  <a:pt x="31659" y="4807"/>
                  <a:pt x="31985" y="5212"/>
                </a:cubicBezTo>
                <a:cubicBezTo>
                  <a:pt x="31985" y="5362"/>
                  <a:pt x="31985" y="5503"/>
                  <a:pt x="32029" y="5652"/>
                </a:cubicBezTo>
                <a:cubicBezTo>
                  <a:pt x="32029" y="6057"/>
                  <a:pt x="32064" y="6462"/>
                  <a:pt x="32064" y="6858"/>
                </a:cubicBezTo>
                <a:cubicBezTo>
                  <a:pt x="31694" y="6498"/>
                  <a:pt x="31289" y="6128"/>
                  <a:pt x="30928" y="5758"/>
                </a:cubicBezTo>
                <a:lnTo>
                  <a:pt x="30928" y="4332"/>
                </a:lnTo>
                <a:cubicBezTo>
                  <a:pt x="30928" y="4217"/>
                  <a:pt x="30964" y="4147"/>
                  <a:pt x="30964" y="4041"/>
                </a:cubicBezTo>
                <a:close/>
                <a:moveTo>
                  <a:pt x="18163" y="3451"/>
                </a:moveTo>
                <a:cubicBezTo>
                  <a:pt x="18418" y="3742"/>
                  <a:pt x="18673" y="3997"/>
                  <a:pt x="18964" y="4217"/>
                </a:cubicBezTo>
                <a:cubicBezTo>
                  <a:pt x="18823" y="5098"/>
                  <a:pt x="18709" y="6022"/>
                  <a:pt x="18638" y="6938"/>
                </a:cubicBezTo>
                <a:cubicBezTo>
                  <a:pt x="18383" y="6753"/>
                  <a:pt x="18119" y="6533"/>
                  <a:pt x="17863" y="6277"/>
                </a:cubicBezTo>
                <a:cubicBezTo>
                  <a:pt x="17943" y="5318"/>
                  <a:pt x="18013" y="4367"/>
                  <a:pt x="18163" y="3451"/>
                </a:cubicBezTo>
                <a:close/>
                <a:moveTo>
                  <a:pt x="42374" y="4657"/>
                </a:moveTo>
                <a:cubicBezTo>
                  <a:pt x="42849" y="4878"/>
                  <a:pt x="43324" y="5062"/>
                  <a:pt x="43800" y="5247"/>
                </a:cubicBezTo>
                <a:cubicBezTo>
                  <a:pt x="43765" y="5872"/>
                  <a:pt x="43694" y="6462"/>
                  <a:pt x="43580" y="7008"/>
                </a:cubicBezTo>
                <a:cubicBezTo>
                  <a:pt x="43104" y="6823"/>
                  <a:pt x="42629" y="6638"/>
                  <a:pt x="42189" y="6462"/>
                </a:cubicBezTo>
                <a:cubicBezTo>
                  <a:pt x="42294" y="5872"/>
                  <a:pt x="42374" y="5283"/>
                  <a:pt x="42374" y="4657"/>
                </a:cubicBezTo>
                <a:close/>
                <a:moveTo>
                  <a:pt x="2051" y="2316"/>
                </a:moveTo>
                <a:cubicBezTo>
                  <a:pt x="2272" y="2421"/>
                  <a:pt x="2456" y="2571"/>
                  <a:pt x="2677" y="2677"/>
                </a:cubicBezTo>
                <a:cubicBezTo>
                  <a:pt x="2677" y="4147"/>
                  <a:pt x="2641" y="5617"/>
                  <a:pt x="2641" y="7079"/>
                </a:cubicBezTo>
                <a:cubicBezTo>
                  <a:pt x="2456" y="6938"/>
                  <a:pt x="2236" y="6823"/>
                  <a:pt x="2051" y="6718"/>
                </a:cubicBezTo>
                <a:lnTo>
                  <a:pt x="2051" y="2316"/>
                </a:lnTo>
                <a:close/>
                <a:moveTo>
                  <a:pt x="22160" y="3856"/>
                </a:moveTo>
                <a:cubicBezTo>
                  <a:pt x="22600" y="4182"/>
                  <a:pt x="23040" y="4481"/>
                  <a:pt x="23480" y="4772"/>
                </a:cubicBezTo>
                <a:cubicBezTo>
                  <a:pt x="23295" y="5538"/>
                  <a:pt x="23110" y="6313"/>
                  <a:pt x="22926" y="7079"/>
                </a:cubicBezTo>
                <a:cubicBezTo>
                  <a:pt x="22485" y="6788"/>
                  <a:pt x="22045" y="6533"/>
                  <a:pt x="21605" y="6198"/>
                </a:cubicBezTo>
                <a:cubicBezTo>
                  <a:pt x="21755" y="5432"/>
                  <a:pt x="21940" y="4622"/>
                  <a:pt x="22160" y="3856"/>
                </a:cubicBezTo>
                <a:close/>
                <a:moveTo>
                  <a:pt x="36977" y="4367"/>
                </a:moveTo>
                <a:cubicBezTo>
                  <a:pt x="37311" y="4772"/>
                  <a:pt x="37637" y="5177"/>
                  <a:pt x="37972" y="5538"/>
                </a:cubicBezTo>
                <a:cubicBezTo>
                  <a:pt x="37857" y="5872"/>
                  <a:pt x="37787" y="6198"/>
                  <a:pt x="37672" y="6498"/>
                </a:cubicBezTo>
                <a:cubicBezTo>
                  <a:pt x="37602" y="6682"/>
                  <a:pt x="37487" y="6902"/>
                  <a:pt x="37417" y="7079"/>
                </a:cubicBezTo>
                <a:cubicBezTo>
                  <a:pt x="37126" y="6718"/>
                  <a:pt x="36827" y="6348"/>
                  <a:pt x="36537" y="5978"/>
                </a:cubicBezTo>
                <a:cubicBezTo>
                  <a:pt x="36651" y="5688"/>
                  <a:pt x="36721" y="5397"/>
                  <a:pt x="36792" y="5098"/>
                </a:cubicBezTo>
                <a:cubicBezTo>
                  <a:pt x="36871" y="4842"/>
                  <a:pt x="36906" y="4622"/>
                  <a:pt x="36977" y="4367"/>
                </a:cubicBezTo>
                <a:close/>
                <a:moveTo>
                  <a:pt x="32945" y="4807"/>
                </a:moveTo>
                <a:lnTo>
                  <a:pt x="32945" y="4807"/>
                </a:lnTo>
                <a:cubicBezTo>
                  <a:pt x="33129" y="5098"/>
                  <a:pt x="33349" y="5432"/>
                  <a:pt x="33570" y="5723"/>
                </a:cubicBezTo>
                <a:cubicBezTo>
                  <a:pt x="33526" y="5943"/>
                  <a:pt x="33526" y="6163"/>
                  <a:pt x="33526" y="6418"/>
                </a:cubicBezTo>
                <a:lnTo>
                  <a:pt x="33526" y="7193"/>
                </a:lnTo>
                <a:cubicBezTo>
                  <a:pt x="33385" y="6938"/>
                  <a:pt x="33200" y="6682"/>
                  <a:pt x="33015" y="6418"/>
                </a:cubicBezTo>
                <a:cubicBezTo>
                  <a:pt x="33015" y="6198"/>
                  <a:pt x="32980" y="5978"/>
                  <a:pt x="32980" y="5758"/>
                </a:cubicBezTo>
                <a:cubicBezTo>
                  <a:pt x="32945" y="5467"/>
                  <a:pt x="32945" y="5142"/>
                  <a:pt x="32945" y="4807"/>
                </a:cubicBezTo>
                <a:close/>
                <a:moveTo>
                  <a:pt x="7598" y="2861"/>
                </a:moveTo>
                <a:cubicBezTo>
                  <a:pt x="7668" y="2976"/>
                  <a:pt x="7774" y="3046"/>
                  <a:pt x="7888" y="3161"/>
                </a:cubicBezTo>
                <a:cubicBezTo>
                  <a:pt x="7994" y="3231"/>
                  <a:pt x="8073" y="3302"/>
                  <a:pt x="8179" y="3416"/>
                </a:cubicBezTo>
                <a:cubicBezTo>
                  <a:pt x="8179" y="4702"/>
                  <a:pt x="8179" y="5978"/>
                  <a:pt x="8144" y="7263"/>
                </a:cubicBezTo>
                <a:lnTo>
                  <a:pt x="8109" y="7228"/>
                </a:lnTo>
                <a:cubicBezTo>
                  <a:pt x="7924" y="7079"/>
                  <a:pt x="7739" y="6938"/>
                  <a:pt x="7554" y="6788"/>
                </a:cubicBezTo>
                <a:cubicBezTo>
                  <a:pt x="7554" y="5467"/>
                  <a:pt x="7554" y="4182"/>
                  <a:pt x="7598" y="2861"/>
                </a:cubicBezTo>
                <a:close/>
                <a:moveTo>
                  <a:pt x="12255" y="3082"/>
                </a:moveTo>
                <a:cubicBezTo>
                  <a:pt x="12396" y="3231"/>
                  <a:pt x="12546" y="3416"/>
                  <a:pt x="12695" y="3601"/>
                </a:cubicBezTo>
                <a:lnTo>
                  <a:pt x="12695" y="3927"/>
                </a:lnTo>
                <a:cubicBezTo>
                  <a:pt x="12660" y="5062"/>
                  <a:pt x="12660" y="6198"/>
                  <a:pt x="12660" y="7343"/>
                </a:cubicBezTo>
                <a:cubicBezTo>
                  <a:pt x="12660" y="7299"/>
                  <a:pt x="12616" y="7299"/>
                  <a:pt x="12616" y="7263"/>
                </a:cubicBezTo>
                <a:cubicBezTo>
                  <a:pt x="12511" y="7043"/>
                  <a:pt x="12361" y="6823"/>
                  <a:pt x="12220" y="6603"/>
                </a:cubicBezTo>
                <a:cubicBezTo>
                  <a:pt x="12220" y="5432"/>
                  <a:pt x="12220" y="4261"/>
                  <a:pt x="12255" y="3082"/>
                </a:cubicBezTo>
                <a:close/>
                <a:moveTo>
                  <a:pt x="15337" y="3601"/>
                </a:moveTo>
                <a:cubicBezTo>
                  <a:pt x="15521" y="3821"/>
                  <a:pt x="15698" y="4076"/>
                  <a:pt x="15882" y="4297"/>
                </a:cubicBezTo>
                <a:cubicBezTo>
                  <a:pt x="15812" y="5283"/>
                  <a:pt x="15777" y="6313"/>
                  <a:pt x="15742" y="7378"/>
                </a:cubicBezTo>
                <a:cubicBezTo>
                  <a:pt x="15557" y="7158"/>
                  <a:pt x="15372" y="6938"/>
                  <a:pt x="15187" y="6718"/>
                </a:cubicBezTo>
                <a:cubicBezTo>
                  <a:pt x="15222" y="5652"/>
                  <a:pt x="15257" y="4587"/>
                  <a:pt x="15337" y="3601"/>
                </a:cubicBezTo>
                <a:close/>
                <a:moveTo>
                  <a:pt x="35586" y="4807"/>
                </a:moveTo>
                <a:cubicBezTo>
                  <a:pt x="35876" y="5212"/>
                  <a:pt x="36167" y="5617"/>
                  <a:pt x="36466" y="5978"/>
                </a:cubicBezTo>
                <a:cubicBezTo>
                  <a:pt x="36316" y="6462"/>
                  <a:pt x="36167" y="6902"/>
                  <a:pt x="35991" y="7378"/>
                </a:cubicBezTo>
                <a:cubicBezTo>
                  <a:pt x="35771" y="7008"/>
                  <a:pt x="35506" y="6638"/>
                  <a:pt x="35251" y="6277"/>
                </a:cubicBezTo>
                <a:cubicBezTo>
                  <a:pt x="35401" y="5758"/>
                  <a:pt x="35471" y="5283"/>
                  <a:pt x="35586" y="4807"/>
                </a:cubicBezTo>
                <a:close/>
                <a:moveTo>
                  <a:pt x="29678" y="4772"/>
                </a:moveTo>
                <a:cubicBezTo>
                  <a:pt x="29749" y="4842"/>
                  <a:pt x="29828" y="4922"/>
                  <a:pt x="29898" y="4992"/>
                </a:cubicBezTo>
                <a:cubicBezTo>
                  <a:pt x="30224" y="5247"/>
                  <a:pt x="30559" y="5538"/>
                  <a:pt x="30849" y="5802"/>
                </a:cubicBezTo>
                <a:cubicBezTo>
                  <a:pt x="30849" y="6348"/>
                  <a:pt x="30814" y="6858"/>
                  <a:pt x="30779" y="7413"/>
                </a:cubicBezTo>
                <a:cubicBezTo>
                  <a:pt x="30444" y="7158"/>
                  <a:pt x="30118" y="6938"/>
                  <a:pt x="29784" y="6718"/>
                </a:cubicBezTo>
                <a:cubicBezTo>
                  <a:pt x="29678" y="6638"/>
                  <a:pt x="29608" y="6568"/>
                  <a:pt x="29493" y="6498"/>
                </a:cubicBezTo>
                <a:cubicBezTo>
                  <a:pt x="29564" y="5943"/>
                  <a:pt x="29608" y="5362"/>
                  <a:pt x="29678" y="4772"/>
                </a:cubicBezTo>
                <a:close/>
                <a:moveTo>
                  <a:pt x="39583" y="4842"/>
                </a:moveTo>
                <a:cubicBezTo>
                  <a:pt x="39952" y="5177"/>
                  <a:pt x="40313" y="5467"/>
                  <a:pt x="40718" y="5723"/>
                </a:cubicBezTo>
                <a:cubicBezTo>
                  <a:pt x="40648" y="6313"/>
                  <a:pt x="40498" y="6902"/>
                  <a:pt x="40278" y="7448"/>
                </a:cubicBezTo>
                <a:cubicBezTo>
                  <a:pt x="39873" y="7193"/>
                  <a:pt x="39512" y="6938"/>
                  <a:pt x="39143" y="6603"/>
                </a:cubicBezTo>
                <a:cubicBezTo>
                  <a:pt x="39363" y="6057"/>
                  <a:pt x="39468" y="5467"/>
                  <a:pt x="39583" y="4842"/>
                </a:cubicBezTo>
                <a:close/>
                <a:moveTo>
                  <a:pt x="26817" y="4587"/>
                </a:moveTo>
                <a:cubicBezTo>
                  <a:pt x="27257" y="4922"/>
                  <a:pt x="27697" y="5212"/>
                  <a:pt x="28102" y="5538"/>
                </a:cubicBezTo>
                <a:cubicBezTo>
                  <a:pt x="27988" y="6128"/>
                  <a:pt x="27882" y="6682"/>
                  <a:pt x="27768" y="7263"/>
                </a:cubicBezTo>
                <a:cubicBezTo>
                  <a:pt x="27768" y="7343"/>
                  <a:pt x="27733" y="7413"/>
                  <a:pt x="27733" y="7484"/>
                </a:cubicBezTo>
                <a:cubicBezTo>
                  <a:pt x="27292" y="7193"/>
                  <a:pt x="26852" y="6902"/>
                  <a:pt x="26377" y="6603"/>
                </a:cubicBezTo>
                <a:cubicBezTo>
                  <a:pt x="26412" y="6418"/>
                  <a:pt x="26447" y="6277"/>
                  <a:pt x="26482" y="6128"/>
                </a:cubicBezTo>
                <a:lnTo>
                  <a:pt x="26817" y="4587"/>
                </a:lnTo>
                <a:close/>
                <a:moveTo>
                  <a:pt x="2712" y="2756"/>
                </a:moveTo>
                <a:lnTo>
                  <a:pt x="3372" y="3196"/>
                </a:lnTo>
                <a:cubicBezTo>
                  <a:pt x="3337" y="4622"/>
                  <a:pt x="3337" y="6093"/>
                  <a:pt x="3337" y="7519"/>
                </a:cubicBezTo>
                <a:cubicBezTo>
                  <a:pt x="3117" y="7378"/>
                  <a:pt x="2932" y="7228"/>
                  <a:pt x="2712" y="7123"/>
                </a:cubicBezTo>
                <a:lnTo>
                  <a:pt x="2712" y="2756"/>
                </a:lnTo>
                <a:close/>
                <a:moveTo>
                  <a:pt x="43765" y="3337"/>
                </a:moveTo>
                <a:lnTo>
                  <a:pt x="43765" y="3337"/>
                </a:lnTo>
                <a:cubicBezTo>
                  <a:pt x="44275" y="3522"/>
                  <a:pt x="44751" y="3707"/>
                  <a:pt x="45235" y="3856"/>
                </a:cubicBezTo>
                <a:lnTo>
                  <a:pt x="45270" y="3821"/>
                </a:lnTo>
                <a:lnTo>
                  <a:pt x="45270" y="3821"/>
                </a:lnTo>
                <a:cubicBezTo>
                  <a:pt x="45376" y="5098"/>
                  <a:pt x="45305" y="6348"/>
                  <a:pt x="45015" y="7519"/>
                </a:cubicBezTo>
                <a:cubicBezTo>
                  <a:pt x="44531" y="7378"/>
                  <a:pt x="44055" y="7193"/>
                  <a:pt x="43615" y="7043"/>
                </a:cubicBezTo>
                <a:cubicBezTo>
                  <a:pt x="43729" y="6498"/>
                  <a:pt x="43835" y="5872"/>
                  <a:pt x="43835" y="5283"/>
                </a:cubicBezTo>
                <a:cubicBezTo>
                  <a:pt x="44354" y="5467"/>
                  <a:pt x="44830" y="5617"/>
                  <a:pt x="45270" y="5758"/>
                </a:cubicBezTo>
                <a:lnTo>
                  <a:pt x="45270" y="5723"/>
                </a:lnTo>
                <a:cubicBezTo>
                  <a:pt x="44830" y="5582"/>
                  <a:pt x="44354" y="5397"/>
                  <a:pt x="43835" y="5212"/>
                </a:cubicBezTo>
                <a:cubicBezTo>
                  <a:pt x="43870" y="4622"/>
                  <a:pt x="43835" y="3997"/>
                  <a:pt x="43765" y="3337"/>
                </a:cubicBezTo>
                <a:close/>
                <a:moveTo>
                  <a:pt x="34485" y="5247"/>
                </a:moveTo>
                <a:cubicBezTo>
                  <a:pt x="34591" y="5362"/>
                  <a:pt x="34670" y="5503"/>
                  <a:pt x="34776" y="5617"/>
                </a:cubicBezTo>
                <a:cubicBezTo>
                  <a:pt x="34925" y="5837"/>
                  <a:pt x="35066" y="6057"/>
                  <a:pt x="35216" y="6277"/>
                </a:cubicBezTo>
                <a:lnTo>
                  <a:pt x="34890" y="7704"/>
                </a:lnTo>
                <a:cubicBezTo>
                  <a:pt x="34741" y="7448"/>
                  <a:pt x="34591" y="7228"/>
                  <a:pt x="34485" y="7008"/>
                </a:cubicBezTo>
                <a:cubicBezTo>
                  <a:pt x="34406" y="6902"/>
                  <a:pt x="34336" y="6788"/>
                  <a:pt x="34265" y="6682"/>
                </a:cubicBezTo>
                <a:cubicBezTo>
                  <a:pt x="34336" y="6198"/>
                  <a:pt x="34406" y="5723"/>
                  <a:pt x="34485" y="5247"/>
                </a:cubicBezTo>
                <a:close/>
                <a:moveTo>
                  <a:pt x="8258" y="3451"/>
                </a:moveTo>
                <a:cubicBezTo>
                  <a:pt x="8434" y="3636"/>
                  <a:pt x="8654" y="3821"/>
                  <a:pt x="8875" y="3962"/>
                </a:cubicBezTo>
                <a:lnTo>
                  <a:pt x="8875" y="7783"/>
                </a:lnTo>
                <a:cubicBezTo>
                  <a:pt x="8654" y="7633"/>
                  <a:pt x="8434" y="7484"/>
                  <a:pt x="8214" y="7299"/>
                </a:cubicBezTo>
                <a:cubicBezTo>
                  <a:pt x="8214" y="6022"/>
                  <a:pt x="8214" y="4737"/>
                  <a:pt x="8258" y="3451"/>
                </a:cubicBezTo>
                <a:close/>
                <a:moveTo>
                  <a:pt x="18999" y="4297"/>
                </a:moveTo>
                <a:cubicBezTo>
                  <a:pt x="19404" y="4657"/>
                  <a:pt x="19844" y="4992"/>
                  <a:pt x="20284" y="5318"/>
                </a:cubicBezTo>
                <a:cubicBezTo>
                  <a:pt x="20144" y="6163"/>
                  <a:pt x="19994" y="7043"/>
                  <a:pt x="19923" y="7924"/>
                </a:cubicBezTo>
                <a:cubicBezTo>
                  <a:pt x="19483" y="7633"/>
                  <a:pt x="19078" y="7299"/>
                  <a:pt x="18673" y="7008"/>
                </a:cubicBezTo>
                <a:cubicBezTo>
                  <a:pt x="18744" y="6057"/>
                  <a:pt x="18858" y="5142"/>
                  <a:pt x="18999" y="4297"/>
                </a:cubicBezTo>
                <a:close/>
                <a:moveTo>
                  <a:pt x="23515" y="4807"/>
                </a:moveTo>
                <a:cubicBezTo>
                  <a:pt x="23991" y="5142"/>
                  <a:pt x="24431" y="5432"/>
                  <a:pt x="24907" y="5723"/>
                </a:cubicBezTo>
                <a:cubicBezTo>
                  <a:pt x="24722" y="6462"/>
                  <a:pt x="24546" y="7193"/>
                  <a:pt x="24361" y="7924"/>
                </a:cubicBezTo>
                <a:cubicBezTo>
                  <a:pt x="23885" y="7668"/>
                  <a:pt x="23445" y="7378"/>
                  <a:pt x="23005" y="7123"/>
                </a:cubicBezTo>
                <a:cubicBezTo>
                  <a:pt x="23181" y="6348"/>
                  <a:pt x="23331" y="5582"/>
                  <a:pt x="23515" y="4807"/>
                </a:cubicBezTo>
                <a:close/>
                <a:moveTo>
                  <a:pt x="12766" y="3671"/>
                </a:moveTo>
                <a:cubicBezTo>
                  <a:pt x="12880" y="3821"/>
                  <a:pt x="12986" y="3927"/>
                  <a:pt x="13100" y="4076"/>
                </a:cubicBezTo>
                <a:cubicBezTo>
                  <a:pt x="13056" y="5362"/>
                  <a:pt x="13056" y="6682"/>
                  <a:pt x="13100" y="8003"/>
                </a:cubicBezTo>
                <a:lnTo>
                  <a:pt x="13056" y="7959"/>
                </a:lnTo>
                <a:cubicBezTo>
                  <a:pt x="12916" y="7783"/>
                  <a:pt x="12801" y="7633"/>
                  <a:pt x="12731" y="7448"/>
                </a:cubicBezTo>
                <a:cubicBezTo>
                  <a:pt x="12695" y="6277"/>
                  <a:pt x="12731" y="5098"/>
                  <a:pt x="12731" y="3927"/>
                </a:cubicBezTo>
                <a:cubicBezTo>
                  <a:pt x="12731" y="3856"/>
                  <a:pt x="12731" y="3742"/>
                  <a:pt x="12766" y="3671"/>
                </a:cubicBezTo>
                <a:close/>
                <a:moveTo>
                  <a:pt x="33605" y="5802"/>
                </a:moveTo>
                <a:cubicBezTo>
                  <a:pt x="33825" y="6093"/>
                  <a:pt x="34010" y="6383"/>
                  <a:pt x="34186" y="6682"/>
                </a:cubicBezTo>
                <a:cubicBezTo>
                  <a:pt x="34151" y="7008"/>
                  <a:pt x="34115" y="7299"/>
                  <a:pt x="34080" y="7633"/>
                </a:cubicBezTo>
                <a:cubicBezTo>
                  <a:pt x="34080" y="7739"/>
                  <a:pt x="34080" y="7889"/>
                  <a:pt x="34045" y="8003"/>
                </a:cubicBezTo>
                <a:cubicBezTo>
                  <a:pt x="33895" y="7739"/>
                  <a:pt x="33746" y="7484"/>
                  <a:pt x="33605" y="7263"/>
                </a:cubicBezTo>
                <a:lnTo>
                  <a:pt x="33605" y="6418"/>
                </a:lnTo>
                <a:lnTo>
                  <a:pt x="33605" y="5802"/>
                </a:lnTo>
                <a:close/>
                <a:moveTo>
                  <a:pt x="3416" y="3266"/>
                </a:moveTo>
                <a:cubicBezTo>
                  <a:pt x="3636" y="3416"/>
                  <a:pt x="3856" y="3601"/>
                  <a:pt x="4032" y="3777"/>
                </a:cubicBezTo>
                <a:lnTo>
                  <a:pt x="4032" y="8038"/>
                </a:lnTo>
                <a:cubicBezTo>
                  <a:pt x="3812" y="7853"/>
                  <a:pt x="3636" y="7704"/>
                  <a:pt x="3416" y="7563"/>
                </a:cubicBezTo>
                <a:lnTo>
                  <a:pt x="3416" y="3266"/>
                </a:lnTo>
                <a:close/>
                <a:moveTo>
                  <a:pt x="15918" y="4367"/>
                </a:moveTo>
                <a:cubicBezTo>
                  <a:pt x="16103" y="4587"/>
                  <a:pt x="16323" y="4807"/>
                  <a:pt x="16508" y="5027"/>
                </a:cubicBezTo>
                <a:cubicBezTo>
                  <a:pt x="16437" y="6022"/>
                  <a:pt x="16402" y="7008"/>
                  <a:pt x="16402" y="8073"/>
                </a:cubicBezTo>
                <a:cubicBezTo>
                  <a:pt x="16182" y="7853"/>
                  <a:pt x="15997" y="7633"/>
                  <a:pt x="15777" y="7413"/>
                </a:cubicBezTo>
                <a:cubicBezTo>
                  <a:pt x="15812" y="6383"/>
                  <a:pt x="15847" y="5362"/>
                  <a:pt x="15918" y="4367"/>
                </a:cubicBezTo>
                <a:close/>
                <a:moveTo>
                  <a:pt x="32064" y="5283"/>
                </a:moveTo>
                <a:cubicBezTo>
                  <a:pt x="32355" y="5688"/>
                  <a:pt x="32689" y="6057"/>
                  <a:pt x="32980" y="6462"/>
                </a:cubicBezTo>
                <a:lnTo>
                  <a:pt x="32980" y="6753"/>
                </a:lnTo>
                <a:cubicBezTo>
                  <a:pt x="33015" y="7193"/>
                  <a:pt x="33050" y="7633"/>
                  <a:pt x="33085" y="8073"/>
                </a:cubicBezTo>
                <a:cubicBezTo>
                  <a:pt x="32795" y="7668"/>
                  <a:pt x="32469" y="7263"/>
                  <a:pt x="32135" y="6938"/>
                </a:cubicBezTo>
                <a:cubicBezTo>
                  <a:pt x="32099" y="6498"/>
                  <a:pt x="32099" y="6057"/>
                  <a:pt x="32064" y="5652"/>
                </a:cubicBezTo>
                <a:lnTo>
                  <a:pt x="32064" y="5283"/>
                </a:lnTo>
                <a:close/>
                <a:moveTo>
                  <a:pt x="40789" y="5758"/>
                </a:moveTo>
                <a:cubicBezTo>
                  <a:pt x="41194" y="6022"/>
                  <a:pt x="41634" y="6277"/>
                  <a:pt x="42109" y="6462"/>
                </a:cubicBezTo>
                <a:cubicBezTo>
                  <a:pt x="42004" y="7043"/>
                  <a:pt x="41819" y="7598"/>
                  <a:pt x="41599" y="8109"/>
                </a:cubicBezTo>
                <a:cubicBezTo>
                  <a:pt x="41159" y="7924"/>
                  <a:pt x="40718" y="7704"/>
                  <a:pt x="40313" y="7448"/>
                </a:cubicBezTo>
                <a:cubicBezTo>
                  <a:pt x="40534" y="6938"/>
                  <a:pt x="40683" y="6348"/>
                  <a:pt x="40789" y="5758"/>
                </a:cubicBezTo>
                <a:close/>
                <a:moveTo>
                  <a:pt x="38007" y="5582"/>
                </a:moveTo>
                <a:cubicBezTo>
                  <a:pt x="38297" y="5908"/>
                  <a:pt x="38588" y="6198"/>
                  <a:pt x="38922" y="6498"/>
                </a:cubicBezTo>
                <a:cubicBezTo>
                  <a:pt x="38958" y="6533"/>
                  <a:pt x="39028" y="6603"/>
                  <a:pt x="39107" y="6638"/>
                </a:cubicBezTo>
                <a:cubicBezTo>
                  <a:pt x="38958" y="6973"/>
                  <a:pt x="38852" y="7343"/>
                  <a:pt x="38702" y="7668"/>
                </a:cubicBezTo>
                <a:cubicBezTo>
                  <a:pt x="38588" y="7818"/>
                  <a:pt x="38517" y="8003"/>
                  <a:pt x="38447" y="8144"/>
                </a:cubicBezTo>
                <a:cubicBezTo>
                  <a:pt x="38112" y="7818"/>
                  <a:pt x="37787" y="7484"/>
                  <a:pt x="37452" y="7123"/>
                </a:cubicBezTo>
                <a:cubicBezTo>
                  <a:pt x="37567" y="6938"/>
                  <a:pt x="37637" y="6718"/>
                  <a:pt x="37707" y="6533"/>
                </a:cubicBezTo>
                <a:cubicBezTo>
                  <a:pt x="37822" y="6198"/>
                  <a:pt x="37928" y="5908"/>
                  <a:pt x="38007" y="5582"/>
                </a:cubicBezTo>
                <a:close/>
                <a:moveTo>
                  <a:pt x="8954" y="3997"/>
                </a:moveTo>
                <a:cubicBezTo>
                  <a:pt x="9139" y="4147"/>
                  <a:pt x="9359" y="4332"/>
                  <a:pt x="9535" y="4481"/>
                </a:cubicBezTo>
                <a:lnTo>
                  <a:pt x="9535" y="8223"/>
                </a:lnTo>
                <a:cubicBezTo>
                  <a:pt x="9315" y="8109"/>
                  <a:pt x="9139" y="7959"/>
                  <a:pt x="8919" y="7818"/>
                </a:cubicBezTo>
                <a:cubicBezTo>
                  <a:pt x="8919" y="6533"/>
                  <a:pt x="8919" y="5283"/>
                  <a:pt x="8954" y="3997"/>
                </a:cubicBezTo>
                <a:close/>
                <a:moveTo>
                  <a:pt x="13136" y="4147"/>
                </a:moveTo>
                <a:lnTo>
                  <a:pt x="13461" y="4587"/>
                </a:lnTo>
                <a:lnTo>
                  <a:pt x="13461" y="4992"/>
                </a:lnTo>
                <a:cubicBezTo>
                  <a:pt x="13426" y="6093"/>
                  <a:pt x="13426" y="7193"/>
                  <a:pt x="13426" y="8329"/>
                </a:cubicBezTo>
                <a:cubicBezTo>
                  <a:pt x="13356" y="8223"/>
                  <a:pt x="13241" y="8144"/>
                  <a:pt x="13136" y="8038"/>
                </a:cubicBezTo>
                <a:lnTo>
                  <a:pt x="13136" y="4147"/>
                </a:lnTo>
                <a:close/>
                <a:moveTo>
                  <a:pt x="36537" y="6057"/>
                </a:moveTo>
                <a:cubicBezTo>
                  <a:pt x="36792" y="6418"/>
                  <a:pt x="37091" y="6788"/>
                  <a:pt x="37382" y="7123"/>
                </a:cubicBezTo>
                <a:cubicBezTo>
                  <a:pt x="37197" y="7563"/>
                  <a:pt x="36977" y="7959"/>
                  <a:pt x="36757" y="8364"/>
                </a:cubicBezTo>
                <a:cubicBezTo>
                  <a:pt x="36501" y="8073"/>
                  <a:pt x="36281" y="7739"/>
                  <a:pt x="36026" y="7413"/>
                </a:cubicBezTo>
                <a:cubicBezTo>
                  <a:pt x="36211" y="6973"/>
                  <a:pt x="36387" y="6498"/>
                  <a:pt x="36537" y="6057"/>
                </a:cubicBezTo>
                <a:close/>
                <a:moveTo>
                  <a:pt x="28173" y="5582"/>
                </a:moveTo>
                <a:cubicBezTo>
                  <a:pt x="28287" y="5652"/>
                  <a:pt x="28358" y="5758"/>
                  <a:pt x="28463" y="5837"/>
                </a:cubicBezTo>
                <a:cubicBezTo>
                  <a:pt x="28763" y="6057"/>
                  <a:pt x="29088" y="6277"/>
                  <a:pt x="29423" y="6533"/>
                </a:cubicBezTo>
                <a:cubicBezTo>
                  <a:pt x="29388" y="6973"/>
                  <a:pt x="29308" y="7413"/>
                  <a:pt x="29238" y="7853"/>
                </a:cubicBezTo>
                <a:cubicBezTo>
                  <a:pt x="29203" y="8038"/>
                  <a:pt x="29168" y="8223"/>
                  <a:pt x="29124" y="8399"/>
                </a:cubicBezTo>
                <a:cubicBezTo>
                  <a:pt x="28763" y="8179"/>
                  <a:pt x="28428" y="7959"/>
                  <a:pt x="28138" y="7783"/>
                </a:cubicBezTo>
                <a:cubicBezTo>
                  <a:pt x="28023" y="7668"/>
                  <a:pt x="27917" y="7598"/>
                  <a:pt x="27768" y="7519"/>
                </a:cubicBezTo>
                <a:cubicBezTo>
                  <a:pt x="27803" y="7448"/>
                  <a:pt x="27803" y="7378"/>
                  <a:pt x="27847" y="7263"/>
                </a:cubicBezTo>
                <a:cubicBezTo>
                  <a:pt x="27953" y="6718"/>
                  <a:pt x="28067" y="6163"/>
                  <a:pt x="28173" y="5582"/>
                </a:cubicBezTo>
                <a:close/>
                <a:moveTo>
                  <a:pt x="30928" y="5872"/>
                </a:moveTo>
                <a:cubicBezTo>
                  <a:pt x="31289" y="6198"/>
                  <a:pt x="31694" y="6568"/>
                  <a:pt x="32064" y="6938"/>
                </a:cubicBezTo>
                <a:cubicBezTo>
                  <a:pt x="32064" y="7448"/>
                  <a:pt x="32099" y="7924"/>
                  <a:pt x="32064" y="8443"/>
                </a:cubicBezTo>
                <a:cubicBezTo>
                  <a:pt x="31694" y="8073"/>
                  <a:pt x="31254" y="7739"/>
                  <a:pt x="30849" y="7448"/>
                </a:cubicBezTo>
                <a:cubicBezTo>
                  <a:pt x="30884" y="6902"/>
                  <a:pt x="30884" y="6383"/>
                  <a:pt x="30928" y="5872"/>
                </a:cubicBezTo>
                <a:close/>
                <a:moveTo>
                  <a:pt x="4112" y="3821"/>
                </a:moveTo>
                <a:cubicBezTo>
                  <a:pt x="4296" y="3997"/>
                  <a:pt x="4517" y="4182"/>
                  <a:pt x="4693" y="4367"/>
                </a:cubicBezTo>
                <a:lnTo>
                  <a:pt x="4693" y="8549"/>
                </a:lnTo>
                <a:cubicBezTo>
                  <a:pt x="4473" y="8364"/>
                  <a:pt x="4296" y="8223"/>
                  <a:pt x="4076" y="8073"/>
                </a:cubicBezTo>
                <a:cubicBezTo>
                  <a:pt x="4076" y="6638"/>
                  <a:pt x="4076" y="5212"/>
                  <a:pt x="4112" y="3821"/>
                </a:cubicBezTo>
                <a:close/>
                <a:moveTo>
                  <a:pt x="9614" y="4517"/>
                </a:moveTo>
                <a:cubicBezTo>
                  <a:pt x="9649" y="4552"/>
                  <a:pt x="9684" y="4587"/>
                  <a:pt x="9755" y="4622"/>
                </a:cubicBezTo>
                <a:cubicBezTo>
                  <a:pt x="9869" y="4737"/>
                  <a:pt x="10019" y="4807"/>
                  <a:pt x="10160" y="4922"/>
                </a:cubicBezTo>
                <a:lnTo>
                  <a:pt x="10160" y="8663"/>
                </a:lnTo>
                <a:cubicBezTo>
                  <a:pt x="10089" y="8584"/>
                  <a:pt x="10019" y="8549"/>
                  <a:pt x="9940" y="8478"/>
                </a:cubicBezTo>
                <a:lnTo>
                  <a:pt x="9614" y="8258"/>
                </a:lnTo>
                <a:lnTo>
                  <a:pt x="9614" y="4517"/>
                </a:lnTo>
                <a:close/>
                <a:moveTo>
                  <a:pt x="35251" y="6348"/>
                </a:moveTo>
                <a:cubicBezTo>
                  <a:pt x="35471" y="6718"/>
                  <a:pt x="35727" y="7079"/>
                  <a:pt x="35991" y="7413"/>
                </a:cubicBezTo>
                <a:cubicBezTo>
                  <a:pt x="35806" y="7853"/>
                  <a:pt x="35656" y="8258"/>
                  <a:pt x="35471" y="8663"/>
                </a:cubicBezTo>
                <a:cubicBezTo>
                  <a:pt x="35330" y="8443"/>
                  <a:pt x="35181" y="8223"/>
                  <a:pt x="35066" y="8003"/>
                </a:cubicBezTo>
                <a:cubicBezTo>
                  <a:pt x="35031" y="7924"/>
                  <a:pt x="34961" y="7853"/>
                  <a:pt x="34925" y="7783"/>
                </a:cubicBezTo>
                <a:lnTo>
                  <a:pt x="35251" y="6348"/>
                </a:lnTo>
                <a:close/>
                <a:moveTo>
                  <a:pt x="42153" y="6498"/>
                </a:moveTo>
                <a:cubicBezTo>
                  <a:pt x="42629" y="6718"/>
                  <a:pt x="43069" y="6902"/>
                  <a:pt x="43544" y="7079"/>
                </a:cubicBezTo>
                <a:cubicBezTo>
                  <a:pt x="43430" y="7633"/>
                  <a:pt x="43210" y="8179"/>
                  <a:pt x="42990" y="8663"/>
                </a:cubicBezTo>
                <a:cubicBezTo>
                  <a:pt x="42550" y="8514"/>
                  <a:pt x="42074" y="8329"/>
                  <a:pt x="41634" y="8144"/>
                </a:cubicBezTo>
                <a:cubicBezTo>
                  <a:pt x="41854" y="7633"/>
                  <a:pt x="42039" y="7079"/>
                  <a:pt x="42153" y="6498"/>
                </a:cubicBezTo>
                <a:close/>
                <a:moveTo>
                  <a:pt x="16578" y="5098"/>
                </a:moveTo>
                <a:cubicBezTo>
                  <a:pt x="16763" y="5318"/>
                  <a:pt x="16983" y="5538"/>
                  <a:pt x="17168" y="5723"/>
                </a:cubicBezTo>
                <a:cubicBezTo>
                  <a:pt x="17097" y="6682"/>
                  <a:pt x="17062" y="7668"/>
                  <a:pt x="17062" y="8698"/>
                </a:cubicBezTo>
                <a:cubicBezTo>
                  <a:pt x="16842" y="8514"/>
                  <a:pt x="16657" y="8329"/>
                  <a:pt x="16437" y="8109"/>
                </a:cubicBezTo>
                <a:cubicBezTo>
                  <a:pt x="16472" y="7079"/>
                  <a:pt x="16508" y="6093"/>
                  <a:pt x="16578" y="5098"/>
                </a:cubicBezTo>
                <a:close/>
                <a:moveTo>
                  <a:pt x="20320" y="5362"/>
                </a:moveTo>
                <a:cubicBezTo>
                  <a:pt x="20725" y="5688"/>
                  <a:pt x="21130" y="5943"/>
                  <a:pt x="21535" y="6242"/>
                </a:cubicBezTo>
                <a:cubicBezTo>
                  <a:pt x="21385" y="7079"/>
                  <a:pt x="21244" y="7924"/>
                  <a:pt x="21094" y="8769"/>
                </a:cubicBezTo>
                <a:cubicBezTo>
                  <a:pt x="20725" y="8514"/>
                  <a:pt x="20320" y="8258"/>
                  <a:pt x="19959" y="7959"/>
                </a:cubicBezTo>
                <a:cubicBezTo>
                  <a:pt x="20064" y="7079"/>
                  <a:pt x="20179" y="6198"/>
                  <a:pt x="20320" y="5362"/>
                </a:cubicBezTo>
                <a:close/>
                <a:moveTo>
                  <a:pt x="33050" y="6533"/>
                </a:moveTo>
                <a:cubicBezTo>
                  <a:pt x="33200" y="6788"/>
                  <a:pt x="33385" y="7043"/>
                  <a:pt x="33526" y="7263"/>
                </a:cubicBezTo>
                <a:cubicBezTo>
                  <a:pt x="33526" y="7448"/>
                  <a:pt x="33526" y="7633"/>
                  <a:pt x="33570" y="7783"/>
                </a:cubicBezTo>
                <a:lnTo>
                  <a:pt x="33570" y="8769"/>
                </a:lnTo>
                <a:cubicBezTo>
                  <a:pt x="33420" y="8549"/>
                  <a:pt x="33305" y="8329"/>
                  <a:pt x="33165" y="8144"/>
                </a:cubicBezTo>
                <a:cubicBezTo>
                  <a:pt x="33129" y="7668"/>
                  <a:pt x="33085" y="7228"/>
                  <a:pt x="33050" y="6753"/>
                </a:cubicBezTo>
                <a:lnTo>
                  <a:pt x="33050" y="6533"/>
                </a:lnTo>
                <a:close/>
                <a:moveTo>
                  <a:pt x="24942" y="5723"/>
                </a:moveTo>
                <a:cubicBezTo>
                  <a:pt x="25127" y="5872"/>
                  <a:pt x="25311" y="5978"/>
                  <a:pt x="25496" y="6093"/>
                </a:cubicBezTo>
                <a:cubicBezTo>
                  <a:pt x="25752" y="6277"/>
                  <a:pt x="26042" y="6462"/>
                  <a:pt x="26306" y="6603"/>
                </a:cubicBezTo>
                <a:cubicBezTo>
                  <a:pt x="26157" y="7343"/>
                  <a:pt x="25937" y="8073"/>
                  <a:pt x="25752" y="8804"/>
                </a:cubicBezTo>
                <a:cubicBezTo>
                  <a:pt x="25567" y="8663"/>
                  <a:pt x="25382" y="8549"/>
                  <a:pt x="25206" y="8478"/>
                </a:cubicBezTo>
                <a:cubicBezTo>
                  <a:pt x="24942" y="8294"/>
                  <a:pt x="24686" y="8144"/>
                  <a:pt x="24431" y="8003"/>
                </a:cubicBezTo>
                <a:cubicBezTo>
                  <a:pt x="24431" y="7959"/>
                  <a:pt x="24396" y="7959"/>
                  <a:pt x="24396" y="7959"/>
                </a:cubicBezTo>
                <a:cubicBezTo>
                  <a:pt x="24581" y="7228"/>
                  <a:pt x="24766" y="6498"/>
                  <a:pt x="24942" y="5723"/>
                </a:cubicBezTo>
                <a:close/>
                <a:moveTo>
                  <a:pt x="13541" y="4657"/>
                </a:moveTo>
                <a:cubicBezTo>
                  <a:pt x="13761" y="4922"/>
                  <a:pt x="13981" y="5212"/>
                  <a:pt x="14201" y="5503"/>
                </a:cubicBezTo>
                <a:cubicBezTo>
                  <a:pt x="14157" y="6603"/>
                  <a:pt x="14157" y="7739"/>
                  <a:pt x="14157" y="8839"/>
                </a:cubicBezTo>
                <a:cubicBezTo>
                  <a:pt x="14157" y="8839"/>
                  <a:pt x="14122" y="8839"/>
                  <a:pt x="14122" y="8804"/>
                </a:cubicBezTo>
                <a:cubicBezTo>
                  <a:pt x="13902" y="8663"/>
                  <a:pt x="13681" y="8514"/>
                  <a:pt x="13497" y="8364"/>
                </a:cubicBezTo>
                <a:cubicBezTo>
                  <a:pt x="13497" y="7228"/>
                  <a:pt x="13497" y="6093"/>
                  <a:pt x="13541" y="4992"/>
                </a:cubicBezTo>
                <a:lnTo>
                  <a:pt x="13541" y="4657"/>
                </a:lnTo>
                <a:close/>
                <a:moveTo>
                  <a:pt x="34230" y="6753"/>
                </a:moveTo>
                <a:cubicBezTo>
                  <a:pt x="34300" y="6858"/>
                  <a:pt x="34371" y="6938"/>
                  <a:pt x="34406" y="7043"/>
                </a:cubicBezTo>
                <a:cubicBezTo>
                  <a:pt x="34556" y="7263"/>
                  <a:pt x="34741" y="7519"/>
                  <a:pt x="34890" y="7783"/>
                </a:cubicBezTo>
                <a:cubicBezTo>
                  <a:pt x="34776" y="8179"/>
                  <a:pt x="34670" y="8584"/>
                  <a:pt x="34591" y="8989"/>
                </a:cubicBezTo>
                <a:cubicBezTo>
                  <a:pt x="34520" y="8883"/>
                  <a:pt x="34485" y="8769"/>
                  <a:pt x="34450" y="8698"/>
                </a:cubicBezTo>
                <a:cubicBezTo>
                  <a:pt x="34336" y="8478"/>
                  <a:pt x="34230" y="8294"/>
                  <a:pt x="34115" y="8073"/>
                </a:cubicBezTo>
                <a:cubicBezTo>
                  <a:pt x="34115" y="7924"/>
                  <a:pt x="34115" y="7783"/>
                  <a:pt x="34151" y="7633"/>
                </a:cubicBezTo>
                <a:cubicBezTo>
                  <a:pt x="34151" y="7343"/>
                  <a:pt x="34186" y="7043"/>
                  <a:pt x="34230" y="6753"/>
                </a:cubicBezTo>
                <a:close/>
                <a:moveTo>
                  <a:pt x="39143" y="6682"/>
                </a:moveTo>
                <a:cubicBezTo>
                  <a:pt x="39512" y="6973"/>
                  <a:pt x="39873" y="7263"/>
                  <a:pt x="40243" y="7484"/>
                </a:cubicBezTo>
                <a:cubicBezTo>
                  <a:pt x="40173" y="7739"/>
                  <a:pt x="40058" y="7959"/>
                  <a:pt x="39952" y="8179"/>
                </a:cubicBezTo>
                <a:cubicBezTo>
                  <a:pt x="39803" y="8478"/>
                  <a:pt x="39653" y="8734"/>
                  <a:pt x="39468" y="8989"/>
                </a:cubicBezTo>
                <a:cubicBezTo>
                  <a:pt x="39178" y="8769"/>
                  <a:pt x="38852" y="8549"/>
                  <a:pt x="38553" y="8258"/>
                </a:cubicBezTo>
                <a:lnTo>
                  <a:pt x="38482" y="8179"/>
                </a:lnTo>
                <a:cubicBezTo>
                  <a:pt x="38553" y="8038"/>
                  <a:pt x="38667" y="7853"/>
                  <a:pt x="38738" y="7668"/>
                </a:cubicBezTo>
                <a:cubicBezTo>
                  <a:pt x="38887" y="7378"/>
                  <a:pt x="39028" y="7008"/>
                  <a:pt x="39143" y="6682"/>
                </a:cubicBezTo>
                <a:close/>
                <a:moveTo>
                  <a:pt x="10239" y="4992"/>
                </a:moveTo>
                <a:cubicBezTo>
                  <a:pt x="10415" y="5142"/>
                  <a:pt x="10635" y="5283"/>
                  <a:pt x="10820" y="5432"/>
                </a:cubicBezTo>
                <a:lnTo>
                  <a:pt x="10820" y="9103"/>
                </a:lnTo>
                <a:cubicBezTo>
                  <a:pt x="10635" y="8954"/>
                  <a:pt x="10415" y="8839"/>
                  <a:pt x="10239" y="8698"/>
                </a:cubicBezTo>
                <a:lnTo>
                  <a:pt x="10239" y="4992"/>
                </a:lnTo>
                <a:close/>
                <a:moveTo>
                  <a:pt x="43615" y="7079"/>
                </a:moveTo>
                <a:cubicBezTo>
                  <a:pt x="44055" y="7263"/>
                  <a:pt x="44531" y="7413"/>
                  <a:pt x="45015" y="7563"/>
                </a:cubicBezTo>
                <a:cubicBezTo>
                  <a:pt x="44865" y="8109"/>
                  <a:pt x="44645" y="8619"/>
                  <a:pt x="44425" y="9139"/>
                </a:cubicBezTo>
                <a:cubicBezTo>
                  <a:pt x="43949" y="8989"/>
                  <a:pt x="43509" y="8839"/>
                  <a:pt x="43069" y="8698"/>
                </a:cubicBezTo>
                <a:cubicBezTo>
                  <a:pt x="43289" y="8179"/>
                  <a:pt x="43474" y="7668"/>
                  <a:pt x="43615" y="7079"/>
                </a:cubicBezTo>
                <a:close/>
                <a:moveTo>
                  <a:pt x="4772" y="4402"/>
                </a:moveTo>
                <a:cubicBezTo>
                  <a:pt x="5027" y="4622"/>
                  <a:pt x="5247" y="4842"/>
                  <a:pt x="5503" y="5062"/>
                </a:cubicBezTo>
                <a:cubicBezTo>
                  <a:pt x="5538" y="5098"/>
                  <a:pt x="5573" y="5142"/>
                  <a:pt x="5617" y="5177"/>
                </a:cubicBezTo>
                <a:cubicBezTo>
                  <a:pt x="5617" y="6163"/>
                  <a:pt x="5573" y="7123"/>
                  <a:pt x="5573" y="8109"/>
                </a:cubicBezTo>
                <a:lnTo>
                  <a:pt x="5573" y="9209"/>
                </a:lnTo>
                <a:cubicBezTo>
                  <a:pt x="5538" y="9209"/>
                  <a:pt x="5503" y="9174"/>
                  <a:pt x="5503" y="9174"/>
                </a:cubicBezTo>
                <a:cubicBezTo>
                  <a:pt x="5247" y="8954"/>
                  <a:pt x="4992" y="8769"/>
                  <a:pt x="4772" y="8584"/>
                </a:cubicBezTo>
                <a:cubicBezTo>
                  <a:pt x="4737" y="7193"/>
                  <a:pt x="4772" y="5802"/>
                  <a:pt x="4772" y="4402"/>
                </a:cubicBezTo>
                <a:close/>
                <a:moveTo>
                  <a:pt x="14236" y="5582"/>
                </a:moveTo>
                <a:cubicBezTo>
                  <a:pt x="14307" y="5652"/>
                  <a:pt x="14377" y="5723"/>
                  <a:pt x="14421" y="5837"/>
                </a:cubicBezTo>
                <a:cubicBezTo>
                  <a:pt x="14491" y="5943"/>
                  <a:pt x="14562" y="6022"/>
                  <a:pt x="14676" y="6128"/>
                </a:cubicBezTo>
                <a:cubicBezTo>
                  <a:pt x="14641" y="6198"/>
                  <a:pt x="14641" y="6242"/>
                  <a:pt x="14641" y="6313"/>
                </a:cubicBezTo>
                <a:lnTo>
                  <a:pt x="14641" y="9209"/>
                </a:lnTo>
                <a:cubicBezTo>
                  <a:pt x="14491" y="9103"/>
                  <a:pt x="14377" y="8989"/>
                  <a:pt x="14236" y="8883"/>
                </a:cubicBezTo>
                <a:cubicBezTo>
                  <a:pt x="14201" y="7783"/>
                  <a:pt x="14201" y="6682"/>
                  <a:pt x="14236" y="5582"/>
                </a:cubicBezTo>
                <a:close/>
                <a:moveTo>
                  <a:pt x="17238" y="5758"/>
                </a:moveTo>
                <a:cubicBezTo>
                  <a:pt x="17423" y="5943"/>
                  <a:pt x="17608" y="6128"/>
                  <a:pt x="17793" y="6313"/>
                </a:cubicBezTo>
                <a:cubicBezTo>
                  <a:pt x="17722" y="7228"/>
                  <a:pt x="17678" y="8223"/>
                  <a:pt x="17643" y="9209"/>
                </a:cubicBezTo>
                <a:cubicBezTo>
                  <a:pt x="17458" y="9059"/>
                  <a:pt x="17282" y="8919"/>
                  <a:pt x="17097" y="8734"/>
                </a:cubicBezTo>
                <a:cubicBezTo>
                  <a:pt x="17133" y="7704"/>
                  <a:pt x="17168" y="6718"/>
                  <a:pt x="17238" y="5758"/>
                </a:cubicBezTo>
                <a:close/>
                <a:moveTo>
                  <a:pt x="29493" y="6568"/>
                </a:moveTo>
                <a:cubicBezTo>
                  <a:pt x="29564" y="6638"/>
                  <a:pt x="29678" y="6682"/>
                  <a:pt x="29749" y="6753"/>
                </a:cubicBezTo>
                <a:cubicBezTo>
                  <a:pt x="30083" y="6973"/>
                  <a:pt x="30444" y="7228"/>
                  <a:pt x="30779" y="7484"/>
                </a:cubicBezTo>
                <a:cubicBezTo>
                  <a:pt x="30744" y="8073"/>
                  <a:pt x="30664" y="8663"/>
                  <a:pt x="30559" y="9244"/>
                </a:cubicBezTo>
                <a:cubicBezTo>
                  <a:pt x="30154" y="8989"/>
                  <a:pt x="29784" y="8769"/>
                  <a:pt x="29423" y="8549"/>
                </a:cubicBezTo>
                <a:cubicBezTo>
                  <a:pt x="29344" y="8514"/>
                  <a:pt x="29273" y="8478"/>
                  <a:pt x="29168" y="8399"/>
                </a:cubicBezTo>
                <a:cubicBezTo>
                  <a:pt x="29238" y="8223"/>
                  <a:pt x="29273" y="8038"/>
                  <a:pt x="29273" y="7853"/>
                </a:cubicBezTo>
                <a:cubicBezTo>
                  <a:pt x="29388" y="7448"/>
                  <a:pt x="29423" y="7008"/>
                  <a:pt x="29493" y="6568"/>
                </a:cubicBezTo>
                <a:close/>
                <a:moveTo>
                  <a:pt x="37452" y="7193"/>
                </a:moveTo>
                <a:cubicBezTo>
                  <a:pt x="37751" y="7519"/>
                  <a:pt x="38077" y="7853"/>
                  <a:pt x="38412" y="8179"/>
                </a:cubicBezTo>
                <a:cubicBezTo>
                  <a:pt x="38148" y="8584"/>
                  <a:pt x="37892" y="8989"/>
                  <a:pt x="37567" y="9359"/>
                </a:cubicBezTo>
                <a:cubicBezTo>
                  <a:pt x="37567" y="9324"/>
                  <a:pt x="37531" y="9280"/>
                  <a:pt x="37487" y="9244"/>
                </a:cubicBezTo>
                <a:cubicBezTo>
                  <a:pt x="37232" y="8989"/>
                  <a:pt x="37012" y="8698"/>
                  <a:pt x="36792" y="8443"/>
                </a:cubicBezTo>
                <a:cubicBezTo>
                  <a:pt x="37012" y="8038"/>
                  <a:pt x="37232" y="7598"/>
                  <a:pt x="37452" y="7193"/>
                </a:cubicBezTo>
                <a:close/>
                <a:moveTo>
                  <a:pt x="33605" y="7378"/>
                </a:moveTo>
                <a:cubicBezTo>
                  <a:pt x="33746" y="7598"/>
                  <a:pt x="33895" y="7853"/>
                  <a:pt x="34045" y="8109"/>
                </a:cubicBezTo>
                <a:cubicBezTo>
                  <a:pt x="34045" y="8258"/>
                  <a:pt x="34010" y="8443"/>
                  <a:pt x="34010" y="8584"/>
                </a:cubicBezTo>
                <a:cubicBezTo>
                  <a:pt x="33966" y="8883"/>
                  <a:pt x="33966" y="9174"/>
                  <a:pt x="33931" y="9429"/>
                </a:cubicBezTo>
                <a:lnTo>
                  <a:pt x="33605" y="8883"/>
                </a:lnTo>
                <a:lnTo>
                  <a:pt x="33605" y="7783"/>
                </a:lnTo>
                <a:lnTo>
                  <a:pt x="33605" y="7378"/>
                </a:lnTo>
                <a:close/>
                <a:moveTo>
                  <a:pt x="36026" y="7484"/>
                </a:moveTo>
                <a:cubicBezTo>
                  <a:pt x="36246" y="7818"/>
                  <a:pt x="36466" y="8144"/>
                  <a:pt x="36721" y="8443"/>
                </a:cubicBezTo>
                <a:cubicBezTo>
                  <a:pt x="36501" y="8804"/>
                  <a:pt x="36246" y="9174"/>
                  <a:pt x="36026" y="9544"/>
                </a:cubicBezTo>
                <a:cubicBezTo>
                  <a:pt x="35841" y="9280"/>
                  <a:pt x="35656" y="9024"/>
                  <a:pt x="35506" y="8734"/>
                </a:cubicBezTo>
                <a:cubicBezTo>
                  <a:pt x="35691" y="8329"/>
                  <a:pt x="35841" y="7889"/>
                  <a:pt x="36026" y="7484"/>
                </a:cubicBezTo>
                <a:close/>
                <a:moveTo>
                  <a:pt x="10899" y="5467"/>
                </a:moveTo>
                <a:cubicBezTo>
                  <a:pt x="11075" y="5652"/>
                  <a:pt x="11260" y="5802"/>
                  <a:pt x="11445" y="5943"/>
                </a:cubicBezTo>
                <a:cubicBezTo>
                  <a:pt x="11480" y="7158"/>
                  <a:pt x="11480" y="8364"/>
                  <a:pt x="11516" y="9579"/>
                </a:cubicBezTo>
                <a:cubicBezTo>
                  <a:pt x="11296" y="9429"/>
                  <a:pt x="11120" y="9280"/>
                  <a:pt x="10899" y="9139"/>
                </a:cubicBezTo>
                <a:lnTo>
                  <a:pt x="10899" y="5467"/>
                </a:lnTo>
                <a:close/>
                <a:moveTo>
                  <a:pt x="21605" y="6277"/>
                </a:moveTo>
                <a:lnTo>
                  <a:pt x="22926" y="7158"/>
                </a:lnTo>
                <a:cubicBezTo>
                  <a:pt x="22741" y="7959"/>
                  <a:pt x="22565" y="8769"/>
                  <a:pt x="22415" y="9579"/>
                </a:cubicBezTo>
                <a:cubicBezTo>
                  <a:pt x="21975" y="9324"/>
                  <a:pt x="21570" y="9059"/>
                  <a:pt x="21130" y="8769"/>
                </a:cubicBezTo>
                <a:cubicBezTo>
                  <a:pt x="21279" y="7959"/>
                  <a:pt x="21420" y="7123"/>
                  <a:pt x="21605" y="6277"/>
                </a:cubicBezTo>
                <a:close/>
                <a:moveTo>
                  <a:pt x="32135" y="7008"/>
                </a:moveTo>
                <a:cubicBezTo>
                  <a:pt x="32469" y="7378"/>
                  <a:pt x="32795" y="7739"/>
                  <a:pt x="33085" y="8179"/>
                </a:cubicBezTo>
                <a:cubicBezTo>
                  <a:pt x="33129" y="8663"/>
                  <a:pt x="33129" y="9139"/>
                  <a:pt x="33129" y="9614"/>
                </a:cubicBezTo>
                <a:cubicBezTo>
                  <a:pt x="32830" y="9209"/>
                  <a:pt x="32504" y="8839"/>
                  <a:pt x="32135" y="8478"/>
                </a:cubicBezTo>
                <a:lnTo>
                  <a:pt x="32135" y="7008"/>
                </a:lnTo>
                <a:close/>
                <a:moveTo>
                  <a:pt x="40313" y="7519"/>
                </a:moveTo>
                <a:cubicBezTo>
                  <a:pt x="40718" y="7783"/>
                  <a:pt x="41123" y="7959"/>
                  <a:pt x="41564" y="8179"/>
                </a:cubicBezTo>
                <a:cubicBezTo>
                  <a:pt x="41449" y="8399"/>
                  <a:pt x="41343" y="8663"/>
                  <a:pt x="41194" y="8883"/>
                </a:cubicBezTo>
                <a:cubicBezTo>
                  <a:pt x="41053" y="9174"/>
                  <a:pt x="40868" y="9394"/>
                  <a:pt x="40683" y="9614"/>
                </a:cubicBezTo>
                <a:cubicBezTo>
                  <a:pt x="40278" y="9429"/>
                  <a:pt x="39908" y="9244"/>
                  <a:pt x="39547" y="9024"/>
                </a:cubicBezTo>
                <a:cubicBezTo>
                  <a:pt x="39688" y="8769"/>
                  <a:pt x="39873" y="8514"/>
                  <a:pt x="40023" y="8223"/>
                </a:cubicBezTo>
                <a:cubicBezTo>
                  <a:pt x="40129" y="8003"/>
                  <a:pt x="40208" y="7739"/>
                  <a:pt x="40313" y="7519"/>
                </a:cubicBezTo>
                <a:close/>
                <a:moveTo>
                  <a:pt x="14712" y="6198"/>
                </a:moveTo>
                <a:cubicBezTo>
                  <a:pt x="14782" y="6277"/>
                  <a:pt x="14817" y="6348"/>
                  <a:pt x="14896" y="6462"/>
                </a:cubicBezTo>
                <a:cubicBezTo>
                  <a:pt x="14967" y="6533"/>
                  <a:pt x="15037" y="6638"/>
                  <a:pt x="15152" y="6753"/>
                </a:cubicBezTo>
                <a:lnTo>
                  <a:pt x="15152" y="6902"/>
                </a:lnTo>
                <a:cubicBezTo>
                  <a:pt x="15117" y="7818"/>
                  <a:pt x="15117" y="8734"/>
                  <a:pt x="15117" y="9649"/>
                </a:cubicBezTo>
                <a:cubicBezTo>
                  <a:pt x="15081" y="9614"/>
                  <a:pt x="15081" y="9579"/>
                  <a:pt x="15037" y="9544"/>
                </a:cubicBezTo>
                <a:cubicBezTo>
                  <a:pt x="14932" y="9464"/>
                  <a:pt x="14817" y="9359"/>
                  <a:pt x="14712" y="9244"/>
                </a:cubicBezTo>
                <a:cubicBezTo>
                  <a:pt x="14676" y="8258"/>
                  <a:pt x="14676" y="7299"/>
                  <a:pt x="14712" y="6313"/>
                </a:cubicBezTo>
                <a:lnTo>
                  <a:pt x="14712" y="6198"/>
                </a:lnTo>
                <a:close/>
                <a:moveTo>
                  <a:pt x="26377" y="6638"/>
                </a:moveTo>
                <a:cubicBezTo>
                  <a:pt x="26817" y="6938"/>
                  <a:pt x="27257" y="7228"/>
                  <a:pt x="27697" y="7563"/>
                </a:cubicBezTo>
                <a:cubicBezTo>
                  <a:pt x="27548" y="8258"/>
                  <a:pt x="27363" y="8954"/>
                  <a:pt x="27143" y="9685"/>
                </a:cubicBezTo>
                <a:cubicBezTo>
                  <a:pt x="26703" y="9394"/>
                  <a:pt x="26227" y="9103"/>
                  <a:pt x="25787" y="8804"/>
                </a:cubicBezTo>
                <a:cubicBezTo>
                  <a:pt x="26007" y="8109"/>
                  <a:pt x="26192" y="7378"/>
                  <a:pt x="26377" y="6638"/>
                </a:cubicBezTo>
                <a:close/>
                <a:moveTo>
                  <a:pt x="5687" y="5247"/>
                </a:moveTo>
                <a:cubicBezTo>
                  <a:pt x="5872" y="5397"/>
                  <a:pt x="6057" y="5582"/>
                  <a:pt x="6277" y="5758"/>
                </a:cubicBezTo>
                <a:cubicBezTo>
                  <a:pt x="6233" y="6568"/>
                  <a:pt x="6233" y="7413"/>
                  <a:pt x="6233" y="8223"/>
                </a:cubicBezTo>
                <a:cubicBezTo>
                  <a:pt x="6233" y="8734"/>
                  <a:pt x="6233" y="9244"/>
                  <a:pt x="6198" y="9720"/>
                </a:cubicBezTo>
                <a:cubicBezTo>
                  <a:pt x="6013" y="9579"/>
                  <a:pt x="5837" y="9429"/>
                  <a:pt x="5617" y="9280"/>
                </a:cubicBezTo>
                <a:cubicBezTo>
                  <a:pt x="5617" y="8883"/>
                  <a:pt x="5652" y="8478"/>
                  <a:pt x="5652" y="8109"/>
                </a:cubicBezTo>
                <a:cubicBezTo>
                  <a:pt x="5652" y="7158"/>
                  <a:pt x="5652" y="6198"/>
                  <a:pt x="5687" y="5247"/>
                </a:cubicBezTo>
                <a:close/>
                <a:moveTo>
                  <a:pt x="34925" y="7853"/>
                </a:moveTo>
                <a:cubicBezTo>
                  <a:pt x="34961" y="7924"/>
                  <a:pt x="34996" y="7959"/>
                  <a:pt x="34996" y="8038"/>
                </a:cubicBezTo>
                <a:cubicBezTo>
                  <a:pt x="35146" y="8258"/>
                  <a:pt x="35286" y="8514"/>
                  <a:pt x="35436" y="8734"/>
                </a:cubicBezTo>
                <a:cubicBezTo>
                  <a:pt x="35286" y="9103"/>
                  <a:pt x="35110" y="9464"/>
                  <a:pt x="34961" y="9834"/>
                </a:cubicBezTo>
                <a:cubicBezTo>
                  <a:pt x="34925" y="9799"/>
                  <a:pt x="34925" y="9720"/>
                  <a:pt x="34890" y="9649"/>
                </a:cubicBezTo>
                <a:cubicBezTo>
                  <a:pt x="34776" y="9464"/>
                  <a:pt x="34705" y="9244"/>
                  <a:pt x="34626" y="9059"/>
                </a:cubicBezTo>
                <a:cubicBezTo>
                  <a:pt x="34705" y="8663"/>
                  <a:pt x="34811" y="8258"/>
                  <a:pt x="34925" y="7853"/>
                </a:cubicBezTo>
                <a:close/>
                <a:moveTo>
                  <a:pt x="17828" y="6348"/>
                </a:moveTo>
                <a:cubicBezTo>
                  <a:pt x="18083" y="6568"/>
                  <a:pt x="18339" y="6788"/>
                  <a:pt x="18603" y="7008"/>
                </a:cubicBezTo>
                <a:cubicBezTo>
                  <a:pt x="18524" y="7924"/>
                  <a:pt x="18488" y="8883"/>
                  <a:pt x="18453" y="9869"/>
                </a:cubicBezTo>
                <a:cubicBezTo>
                  <a:pt x="18198" y="9685"/>
                  <a:pt x="17978" y="9464"/>
                  <a:pt x="17722" y="9280"/>
                </a:cubicBezTo>
                <a:cubicBezTo>
                  <a:pt x="17722" y="8258"/>
                  <a:pt x="17793" y="7299"/>
                  <a:pt x="17828" y="6348"/>
                </a:cubicBezTo>
                <a:close/>
                <a:moveTo>
                  <a:pt x="38447" y="8223"/>
                </a:moveTo>
                <a:cubicBezTo>
                  <a:pt x="38482" y="8258"/>
                  <a:pt x="38482" y="8294"/>
                  <a:pt x="38517" y="8294"/>
                </a:cubicBezTo>
                <a:cubicBezTo>
                  <a:pt x="38808" y="8584"/>
                  <a:pt x="39143" y="8804"/>
                  <a:pt x="39433" y="9024"/>
                </a:cubicBezTo>
                <a:cubicBezTo>
                  <a:pt x="39178" y="9429"/>
                  <a:pt x="38852" y="9764"/>
                  <a:pt x="38482" y="10090"/>
                </a:cubicBezTo>
                <a:cubicBezTo>
                  <a:pt x="38192" y="9905"/>
                  <a:pt x="37892" y="9649"/>
                  <a:pt x="37637" y="9394"/>
                </a:cubicBezTo>
                <a:cubicBezTo>
                  <a:pt x="37928" y="9024"/>
                  <a:pt x="38192" y="8619"/>
                  <a:pt x="38447" y="8223"/>
                </a:cubicBezTo>
                <a:close/>
                <a:moveTo>
                  <a:pt x="11516" y="6022"/>
                </a:moveTo>
                <a:lnTo>
                  <a:pt x="11516" y="6022"/>
                </a:lnTo>
                <a:cubicBezTo>
                  <a:pt x="11665" y="6128"/>
                  <a:pt x="11815" y="6277"/>
                  <a:pt x="11956" y="6418"/>
                </a:cubicBezTo>
                <a:cubicBezTo>
                  <a:pt x="12035" y="6498"/>
                  <a:pt x="12106" y="6568"/>
                  <a:pt x="12141" y="6638"/>
                </a:cubicBezTo>
                <a:cubicBezTo>
                  <a:pt x="12176" y="7818"/>
                  <a:pt x="12176" y="8989"/>
                  <a:pt x="12220" y="10125"/>
                </a:cubicBezTo>
                <a:cubicBezTo>
                  <a:pt x="12141" y="10054"/>
                  <a:pt x="12070" y="10019"/>
                  <a:pt x="12000" y="9940"/>
                </a:cubicBezTo>
                <a:cubicBezTo>
                  <a:pt x="11850" y="9834"/>
                  <a:pt x="11701" y="9720"/>
                  <a:pt x="11595" y="9614"/>
                </a:cubicBezTo>
                <a:cubicBezTo>
                  <a:pt x="11560" y="8443"/>
                  <a:pt x="11516" y="7228"/>
                  <a:pt x="11516" y="6022"/>
                </a:cubicBezTo>
                <a:close/>
                <a:moveTo>
                  <a:pt x="41634" y="8179"/>
                </a:moveTo>
                <a:lnTo>
                  <a:pt x="42955" y="8734"/>
                </a:lnTo>
                <a:cubicBezTo>
                  <a:pt x="42849" y="8954"/>
                  <a:pt x="42699" y="9209"/>
                  <a:pt x="42550" y="9429"/>
                </a:cubicBezTo>
                <a:cubicBezTo>
                  <a:pt x="42374" y="9685"/>
                  <a:pt x="42189" y="9940"/>
                  <a:pt x="42004" y="10160"/>
                </a:cubicBezTo>
                <a:cubicBezTo>
                  <a:pt x="41564" y="10019"/>
                  <a:pt x="41123" y="9834"/>
                  <a:pt x="40718" y="9649"/>
                </a:cubicBezTo>
                <a:cubicBezTo>
                  <a:pt x="40903" y="9429"/>
                  <a:pt x="41088" y="9174"/>
                  <a:pt x="41229" y="8919"/>
                </a:cubicBezTo>
                <a:cubicBezTo>
                  <a:pt x="41379" y="8698"/>
                  <a:pt x="41528" y="8443"/>
                  <a:pt x="41634" y="8179"/>
                </a:cubicBezTo>
                <a:close/>
                <a:moveTo>
                  <a:pt x="6313" y="5802"/>
                </a:moveTo>
                <a:cubicBezTo>
                  <a:pt x="6497" y="5943"/>
                  <a:pt x="6638" y="6128"/>
                  <a:pt x="6823" y="6277"/>
                </a:cubicBezTo>
                <a:cubicBezTo>
                  <a:pt x="6823" y="7563"/>
                  <a:pt x="6788" y="8883"/>
                  <a:pt x="6788" y="10204"/>
                </a:cubicBezTo>
                <a:cubicBezTo>
                  <a:pt x="6603" y="10054"/>
                  <a:pt x="6453" y="9905"/>
                  <a:pt x="6277" y="9799"/>
                </a:cubicBezTo>
                <a:lnTo>
                  <a:pt x="6277" y="8223"/>
                </a:lnTo>
                <a:cubicBezTo>
                  <a:pt x="6313" y="7413"/>
                  <a:pt x="6313" y="6603"/>
                  <a:pt x="6313" y="5802"/>
                </a:cubicBezTo>
                <a:close/>
                <a:moveTo>
                  <a:pt x="30814" y="7519"/>
                </a:moveTo>
                <a:cubicBezTo>
                  <a:pt x="31254" y="7818"/>
                  <a:pt x="31659" y="8144"/>
                  <a:pt x="32064" y="8514"/>
                </a:cubicBezTo>
                <a:cubicBezTo>
                  <a:pt x="32029" y="8989"/>
                  <a:pt x="32029" y="9429"/>
                  <a:pt x="31950" y="9905"/>
                </a:cubicBezTo>
                <a:cubicBezTo>
                  <a:pt x="31914" y="10019"/>
                  <a:pt x="31914" y="10090"/>
                  <a:pt x="31879" y="10204"/>
                </a:cubicBezTo>
                <a:cubicBezTo>
                  <a:pt x="31474" y="9869"/>
                  <a:pt x="31034" y="9544"/>
                  <a:pt x="30594" y="9280"/>
                </a:cubicBezTo>
                <a:cubicBezTo>
                  <a:pt x="30708" y="8698"/>
                  <a:pt x="30779" y="8109"/>
                  <a:pt x="30814" y="7519"/>
                </a:cubicBezTo>
                <a:close/>
                <a:moveTo>
                  <a:pt x="15187" y="6823"/>
                </a:moveTo>
                <a:cubicBezTo>
                  <a:pt x="15372" y="7043"/>
                  <a:pt x="15557" y="7228"/>
                  <a:pt x="15742" y="7448"/>
                </a:cubicBezTo>
                <a:lnTo>
                  <a:pt x="15742" y="7519"/>
                </a:lnTo>
                <a:cubicBezTo>
                  <a:pt x="15698" y="8443"/>
                  <a:pt x="15698" y="9359"/>
                  <a:pt x="15742" y="10274"/>
                </a:cubicBezTo>
                <a:cubicBezTo>
                  <a:pt x="15698" y="10274"/>
                  <a:pt x="15698" y="10239"/>
                  <a:pt x="15698" y="10239"/>
                </a:cubicBezTo>
                <a:cubicBezTo>
                  <a:pt x="15521" y="10054"/>
                  <a:pt x="15372" y="9869"/>
                  <a:pt x="15187" y="9685"/>
                </a:cubicBezTo>
                <a:cubicBezTo>
                  <a:pt x="15152" y="8769"/>
                  <a:pt x="15152" y="7818"/>
                  <a:pt x="15187" y="6902"/>
                </a:cubicBezTo>
                <a:lnTo>
                  <a:pt x="15187" y="6823"/>
                </a:lnTo>
                <a:close/>
                <a:moveTo>
                  <a:pt x="33165" y="8258"/>
                </a:moveTo>
                <a:lnTo>
                  <a:pt x="33165" y="8258"/>
                </a:lnTo>
                <a:cubicBezTo>
                  <a:pt x="33305" y="8443"/>
                  <a:pt x="33420" y="8663"/>
                  <a:pt x="33570" y="8883"/>
                </a:cubicBezTo>
                <a:cubicBezTo>
                  <a:pt x="33570" y="9359"/>
                  <a:pt x="33570" y="9799"/>
                  <a:pt x="33526" y="10274"/>
                </a:cubicBezTo>
                <a:lnTo>
                  <a:pt x="33200" y="9720"/>
                </a:lnTo>
                <a:cubicBezTo>
                  <a:pt x="33200" y="9209"/>
                  <a:pt x="33200" y="8734"/>
                  <a:pt x="33165" y="8258"/>
                </a:cubicBezTo>
                <a:close/>
                <a:moveTo>
                  <a:pt x="34080" y="8179"/>
                </a:moveTo>
                <a:cubicBezTo>
                  <a:pt x="34186" y="8364"/>
                  <a:pt x="34300" y="8549"/>
                  <a:pt x="34371" y="8698"/>
                </a:cubicBezTo>
                <a:cubicBezTo>
                  <a:pt x="34450" y="8839"/>
                  <a:pt x="34520" y="8954"/>
                  <a:pt x="34556" y="9059"/>
                </a:cubicBezTo>
                <a:cubicBezTo>
                  <a:pt x="34450" y="9464"/>
                  <a:pt x="34371" y="9869"/>
                  <a:pt x="34265" y="10274"/>
                </a:cubicBezTo>
                <a:cubicBezTo>
                  <a:pt x="34230" y="10125"/>
                  <a:pt x="34186" y="9984"/>
                  <a:pt x="34115" y="9834"/>
                </a:cubicBezTo>
                <a:cubicBezTo>
                  <a:pt x="34080" y="9720"/>
                  <a:pt x="34045" y="9649"/>
                  <a:pt x="33966" y="9544"/>
                </a:cubicBezTo>
                <a:cubicBezTo>
                  <a:pt x="34010" y="9244"/>
                  <a:pt x="34045" y="8919"/>
                  <a:pt x="34045" y="8584"/>
                </a:cubicBezTo>
                <a:cubicBezTo>
                  <a:pt x="34080" y="8478"/>
                  <a:pt x="34080" y="8329"/>
                  <a:pt x="34080" y="8179"/>
                </a:cubicBezTo>
                <a:close/>
                <a:moveTo>
                  <a:pt x="36757" y="8478"/>
                </a:moveTo>
                <a:cubicBezTo>
                  <a:pt x="36977" y="8769"/>
                  <a:pt x="37197" y="9024"/>
                  <a:pt x="37417" y="9280"/>
                </a:cubicBezTo>
                <a:cubicBezTo>
                  <a:pt x="37452" y="9324"/>
                  <a:pt x="37487" y="9359"/>
                  <a:pt x="37531" y="9394"/>
                </a:cubicBezTo>
                <a:cubicBezTo>
                  <a:pt x="37267" y="9720"/>
                  <a:pt x="36942" y="10054"/>
                  <a:pt x="36651" y="10345"/>
                </a:cubicBezTo>
                <a:lnTo>
                  <a:pt x="36607" y="10310"/>
                </a:lnTo>
                <a:cubicBezTo>
                  <a:pt x="36431" y="10090"/>
                  <a:pt x="36246" y="9834"/>
                  <a:pt x="36061" y="9579"/>
                </a:cubicBezTo>
                <a:cubicBezTo>
                  <a:pt x="36281" y="9209"/>
                  <a:pt x="36537" y="8839"/>
                  <a:pt x="36757" y="8478"/>
                </a:cubicBezTo>
                <a:close/>
                <a:moveTo>
                  <a:pt x="23005" y="7158"/>
                </a:moveTo>
                <a:cubicBezTo>
                  <a:pt x="23445" y="7448"/>
                  <a:pt x="23885" y="7704"/>
                  <a:pt x="24325" y="8003"/>
                </a:cubicBezTo>
                <a:cubicBezTo>
                  <a:pt x="24325" y="8109"/>
                  <a:pt x="24281" y="8179"/>
                  <a:pt x="24246" y="8294"/>
                </a:cubicBezTo>
                <a:cubicBezTo>
                  <a:pt x="24061" y="8989"/>
                  <a:pt x="23920" y="9685"/>
                  <a:pt x="23736" y="10380"/>
                </a:cubicBezTo>
                <a:cubicBezTo>
                  <a:pt x="23295" y="10125"/>
                  <a:pt x="22890" y="9869"/>
                  <a:pt x="22450" y="9614"/>
                </a:cubicBezTo>
                <a:cubicBezTo>
                  <a:pt x="22635" y="8804"/>
                  <a:pt x="22785" y="8003"/>
                  <a:pt x="23005" y="7158"/>
                </a:cubicBezTo>
                <a:close/>
                <a:moveTo>
                  <a:pt x="27768" y="7598"/>
                </a:moveTo>
                <a:lnTo>
                  <a:pt x="28102" y="7818"/>
                </a:lnTo>
                <a:cubicBezTo>
                  <a:pt x="28393" y="8003"/>
                  <a:pt x="28763" y="8223"/>
                  <a:pt x="29124" y="8443"/>
                </a:cubicBezTo>
                <a:cubicBezTo>
                  <a:pt x="28948" y="9174"/>
                  <a:pt x="28763" y="9869"/>
                  <a:pt x="28543" y="10565"/>
                </a:cubicBezTo>
                <a:cubicBezTo>
                  <a:pt x="28067" y="10274"/>
                  <a:pt x="27627" y="9984"/>
                  <a:pt x="27222" y="9720"/>
                </a:cubicBezTo>
                <a:cubicBezTo>
                  <a:pt x="27407" y="8989"/>
                  <a:pt x="27627" y="8294"/>
                  <a:pt x="27768" y="7598"/>
                </a:cubicBezTo>
                <a:close/>
                <a:moveTo>
                  <a:pt x="35471" y="8804"/>
                </a:moveTo>
                <a:cubicBezTo>
                  <a:pt x="35656" y="9059"/>
                  <a:pt x="35806" y="9324"/>
                  <a:pt x="35991" y="9579"/>
                </a:cubicBezTo>
                <a:cubicBezTo>
                  <a:pt x="35771" y="9905"/>
                  <a:pt x="35550" y="10239"/>
                  <a:pt x="35330" y="10530"/>
                </a:cubicBezTo>
                <a:cubicBezTo>
                  <a:pt x="35330" y="10565"/>
                  <a:pt x="35286" y="10565"/>
                  <a:pt x="35286" y="10600"/>
                </a:cubicBezTo>
                <a:cubicBezTo>
                  <a:pt x="35181" y="10380"/>
                  <a:pt x="35066" y="10160"/>
                  <a:pt x="34996" y="9905"/>
                </a:cubicBezTo>
                <a:cubicBezTo>
                  <a:pt x="35146" y="9544"/>
                  <a:pt x="35330" y="9174"/>
                  <a:pt x="35471" y="8804"/>
                </a:cubicBezTo>
                <a:close/>
                <a:moveTo>
                  <a:pt x="43034" y="8734"/>
                </a:moveTo>
                <a:cubicBezTo>
                  <a:pt x="43474" y="8883"/>
                  <a:pt x="43914" y="9024"/>
                  <a:pt x="44390" y="9174"/>
                </a:cubicBezTo>
                <a:cubicBezTo>
                  <a:pt x="44240" y="9429"/>
                  <a:pt x="44090" y="9649"/>
                  <a:pt x="43949" y="9869"/>
                </a:cubicBezTo>
                <a:cubicBezTo>
                  <a:pt x="43765" y="10160"/>
                  <a:pt x="43580" y="10380"/>
                  <a:pt x="43360" y="10600"/>
                </a:cubicBezTo>
                <a:lnTo>
                  <a:pt x="43210" y="10530"/>
                </a:lnTo>
                <a:cubicBezTo>
                  <a:pt x="42814" y="10424"/>
                  <a:pt x="42444" y="10310"/>
                  <a:pt x="42074" y="10160"/>
                </a:cubicBezTo>
                <a:cubicBezTo>
                  <a:pt x="42259" y="9940"/>
                  <a:pt x="42444" y="9720"/>
                  <a:pt x="42594" y="9464"/>
                </a:cubicBezTo>
                <a:cubicBezTo>
                  <a:pt x="42770" y="9244"/>
                  <a:pt x="42884" y="8989"/>
                  <a:pt x="43034" y="8734"/>
                </a:cubicBezTo>
                <a:close/>
                <a:moveTo>
                  <a:pt x="6894" y="6313"/>
                </a:moveTo>
                <a:cubicBezTo>
                  <a:pt x="7078" y="6498"/>
                  <a:pt x="7263" y="6638"/>
                  <a:pt x="7483" y="6823"/>
                </a:cubicBezTo>
                <a:lnTo>
                  <a:pt x="7483" y="10679"/>
                </a:lnTo>
                <a:cubicBezTo>
                  <a:pt x="7263" y="10530"/>
                  <a:pt x="7043" y="10380"/>
                  <a:pt x="6858" y="10239"/>
                </a:cubicBezTo>
                <a:cubicBezTo>
                  <a:pt x="6858" y="8919"/>
                  <a:pt x="6858" y="7633"/>
                  <a:pt x="6894" y="6313"/>
                </a:cubicBezTo>
                <a:close/>
                <a:moveTo>
                  <a:pt x="12220" y="6718"/>
                </a:moveTo>
                <a:cubicBezTo>
                  <a:pt x="12361" y="6902"/>
                  <a:pt x="12475" y="7079"/>
                  <a:pt x="12581" y="7299"/>
                </a:cubicBezTo>
                <a:cubicBezTo>
                  <a:pt x="12581" y="7343"/>
                  <a:pt x="12616" y="7413"/>
                  <a:pt x="12660" y="7448"/>
                </a:cubicBezTo>
                <a:cubicBezTo>
                  <a:pt x="12660" y="8549"/>
                  <a:pt x="12695" y="9614"/>
                  <a:pt x="12731" y="10679"/>
                </a:cubicBezTo>
                <a:cubicBezTo>
                  <a:pt x="12616" y="10530"/>
                  <a:pt x="12511" y="10380"/>
                  <a:pt x="12290" y="10204"/>
                </a:cubicBezTo>
                <a:cubicBezTo>
                  <a:pt x="12255" y="9024"/>
                  <a:pt x="12220" y="7889"/>
                  <a:pt x="12220" y="6718"/>
                </a:cubicBezTo>
                <a:close/>
                <a:moveTo>
                  <a:pt x="39512" y="9059"/>
                </a:moveTo>
                <a:cubicBezTo>
                  <a:pt x="39873" y="9280"/>
                  <a:pt x="40243" y="9500"/>
                  <a:pt x="40648" y="9685"/>
                </a:cubicBezTo>
                <a:cubicBezTo>
                  <a:pt x="40278" y="10054"/>
                  <a:pt x="39908" y="10380"/>
                  <a:pt x="39512" y="10679"/>
                </a:cubicBezTo>
                <a:cubicBezTo>
                  <a:pt x="39178" y="10530"/>
                  <a:pt x="38852" y="10345"/>
                  <a:pt x="38553" y="10125"/>
                </a:cubicBezTo>
                <a:cubicBezTo>
                  <a:pt x="38887" y="9799"/>
                  <a:pt x="39213" y="9464"/>
                  <a:pt x="39512" y="9059"/>
                </a:cubicBezTo>
                <a:close/>
                <a:moveTo>
                  <a:pt x="18673" y="7043"/>
                </a:moveTo>
                <a:cubicBezTo>
                  <a:pt x="19078" y="7378"/>
                  <a:pt x="19483" y="7704"/>
                  <a:pt x="19879" y="8003"/>
                </a:cubicBezTo>
                <a:cubicBezTo>
                  <a:pt x="19809" y="8883"/>
                  <a:pt x="19703" y="9799"/>
                  <a:pt x="19624" y="10715"/>
                </a:cubicBezTo>
                <a:cubicBezTo>
                  <a:pt x="19263" y="10459"/>
                  <a:pt x="18893" y="10204"/>
                  <a:pt x="18524" y="9905"/>
                </a:cubicBezTo>
                <a:cubicBezTo>
                  <a:pt x="18524" y="8919"/>
                  <a:pt x="18603" y="7959"/>
                  <a:pt x="18673" y="7043"/>
                </a:cubicBezTo>
                <a:close/>
                <a:moveTo>
                  <a:pt x="660" y="6128"/>
                </a:moveTo>
                <a:cubicBezTo>
                  <a:pt x="881" y="6198"/>
                  <a:pt x="1065" y="6277"/>
                  <a:pt x="1285" y="6383"/>
                </a:cubicBezTo>
                <a:lnTo>
                  <a:pt x="1285" y="10864"/>
                </a:lnTo>
                <a:cubicBezTo>
                  <a:pt x="1065" y="10750"/>
                  <a:pt x="881" y="10679"/>
                  <a:pt x="660" y="10600"/>
                </a:cubicBezTo>
                <a:lnTo>
                  <a:pt x="660" y="6128"/>
                </a:lnTo>
                <a:close/>
                <a:moveTo>
                  <a:pt x="33605" y="8989"/>
                </a:moveTo>
                <a:cubicBezTo>
                  <a:pt x="33710" y="9174"/>
                  <a:pt x="33825" y="9359"/>
                  <a:pt x="33931" y="9579"/>
                </a:cubicBezTo>
                <a:cubicBezTo>
                  <a:pt x="33895" y="10019"/>
                  <a:pt x="33825" y="10459"/>
                  <a:pt x="33790" y="10899"/>
                </a:cubicBezTo>
                <a:cubicBezTo>
                  <a:pt x="33710" y="10715"/>
                  <a:pt x="33640" y="10530"/>
                  <a:pt x="33570" y="10380"/>
                </a:cubicBezTo>
                <a:cubicBezTo>
                  <a:pt x="33605" y="9905"/>
                  <a:pt x="33605" y="9429"/>
                  <a:pt x="33605" y="8989"/>
                </a:cubicBezTo>
                <a:close/>
                <a:moveTo>
                  <a:pt x="15777" y="7519"/>
                </a:moveTo>
                <a:lnTo>
                  <a:pt x="16402" y="8144"/>
                </a:lnTo>
                <a:lnTo>
                  <a:pt x="16402" y="8258"/>
                </a:lnTo>
                <a:cubicBezTo>
                  <a:pt x="16358" y="9174"/>
                  <a:pt x="16358" y="10054"/>
                  <a:pt x="16402" y="10970"/>
                </a:cubicBezTo>
                <a:cubicBezTo>
                  <a:pt x="16182" y="10750"/>
                  <a:pt x="15997" y="10530"/>
                  <a:pt x="15777" y="10345"/>
                </a:cubicBezTo>
                <a:lnTo>
                  <a:pt x="15777" y="7519"/>
                </a:lnTo>
                <a:close/>
                <a:moveTo>
                  <a:pt x="37602" y="9429"/>
                </a:moveTo>
                <a:cubicBezTo>
                  <a:pt x="37857" y="9685"/>
                  <a:pt x="38148" y="9940"/>
                  <a:pt x="38447" y="10125"/>
                </a:cubicBezTo>
                <a:cubicBezTo>
                  <a:pt x="38112" y="10459"/>
                  <a:pt x="37751" y="10750"/>
                  <a:pt x="37382" y="11005"/>
                </a:cubicBezTo>
                <a:cubicBezTo>
                  <a:pt x="37126" y="10820"/>
                  <a:pt x="36906" y="10644"/>
                  <a:pt x="36686" y="10380"/>
                </a:cubicBezTo>
                <a:cubicBezTo>
                  <a:pt x="37012" y="10090"/>
                  <a:pt x="37311" y="9764"/>
                  <a:pt x="37602" y="9429"/>
                </a:cubicBezTo>
                <a:close/>
                <a:moveTo>
                  <a:pt x="34591" y="9174"/>
                </a:moveTo>
                <a:cubicBezTo>
                  <a:pt x="34670" y="9324"/>
                  <a:pt x="34741" y="9500"/>
                  <a:pt x="34811" y="9685"/>
                </a:cubicBezTo>
                <a:cubicBezTo>
                  <a:pt x="34846" y="9764"/>
                  <a:pt x="34890" y="9834"/>
                  <a:pt x="34925" y="9905"/>
                </a:cubicBezTo>
                <a:cubicBezTo>
                  <a:pt x="34890" y="10019"/>
                  <a:pt x="34846" y="10090"/>
                  <a:pt x="34811" y="10204"/>
                </a:cubicBezTo>
                <a:cubicBezTo>
                  <a:pt x="34705" y="10459"/>
                  <a:pt x="34556" y="10750"/>
                  <a:pt x="34450" y="11040"/>
                </a:cubicBezTo>
                <a:cubicBezTo>
                  <a:pt x="34450" y="11005"/>
                  <a:pt x="34450" y="11005"/>
                  <a:pt x="34406" y="10970"/>
                </a:cubicBezTo>
                <a:cubicBezTo>
                  <a:pt x="34371" y="10785"/>
                  <a:pt x="34336" y="10565"/>
                  <a:pt x="34300" y="10380"/>
                </a:cubicBezTo>
                <a:cubicBezTo>
                  <a:pt x="34406" y="9984"/>
                  <a:pt x="34485" y="9579"/>
                  <a:pt x="34591" y="9174"/>
                </a:cubicBezTo>
                <a:close/>
                <a:moveTo>
                  <a:pt x="7554" y="6858"/>
                </a:moveTo>
                <a:cubicBezTo>
                  <a:pt x="7704" y="7008"/>
                  <a:pt x="7888" y="7158"/>
                  <a:pt x="8073" y="7263"/>
                </a:cubicBezTo>
                <a:cubicBezTo>
                  <a:pt x="8109" y="7299"/>
                  <a:pt x="8144" y="7343"/>
                  <a:pt x="8144" y="7343"/>
                </a:cubicBezTo>
                <a:lnTo>
                  <a:pt x="8144" y="11155"/>
                </a:lnTo>
                <a:cubicBezTo>
                  <a:pt x="8109" y="11120"/>
                  <a:pt x="8073" y="11120"/>
                  <a:pt x="7994" y="11084"/>
                </a:cubicBezTo>
                <a:cubicBezTo>
                  <a:pt x="7853" y="10970"/>
                  <a:pt x="7704" y="10864"/>
                  <a:pt x="7519" y="10750"/>
                </a:cubicBezTo>
                <a:cubicBezTo>
                  <a:pt x="7519" y="9429"/>
                  <a:pt x="7519" y="8144"/>
                  <a:pt x="7554" y="6858"/>
                </a:cubicBezTo>
                <a:close/>
                <a:moveTo>
                  <a:pt x="1356" y="6418"/>
                </a:moveTo>
                <a:cubicBezTo>
                  <a:pt x="1576" y="6498"/>
                  <a:pt x="1761" y="6638"/>
                  <a:pt x="1981" y="6753"/>
                </a:cubicBezTo>
                <a:lnTo>
                  <a:pt x="1981" y="11190"/>
                </a:lnTo>
                <a:cubicBezTo>
                  <a:pt x="1796" y="11084"/>
                  <a:pt x="1576" y="10970"/>
                  <a:pt x="1356" y="10864"/>
                </a:cubicBezTo>
                <a:cubicBezTo>
                  <a:pt x="1321" y="9394"/>
                  <a:pt x="1321" y="7889"/>
                  <a:pt x="1356" y="6418"/>
                </a:cubicBezTo>
                <a:close/>
                <a:moveTo>
                  <a:pt x="24396" y="8038"/>
                </a:moveTo>
                <a:cubicBezTo>
                  <a:pt x="24651" y="8179"/>
                  <a:pt x="24907" y="8364"/>
                  <a:pt x="25162" y="8514"/>
                </a:cubicBezTo>
                <a:cubicBezTo>
                  <a:pt x="25347" y="8619"/>
                  <a:pt x="25532" y="8734"/>
                  <a:pt x="25716" y="8839"/>
                </a:cubicBezTo>
                <a:cubicBezTo>
                  <a:pt x="25532" y="9579"/>
                  <a:pt x="25311" y="10310"/>
                  <a:pt x="25091" y="11040"/>
                </a:cubicBezTo>
                <a:cubicBezTo>
                  <a:pt x="25091" y="11084"/>
                  <a:pt x="25056" y="11120"/>
                  <a:pt x="25056" y="11190"/>
                </a:cubicBezTo>
                <a:cubicBezTo>
                  <a:pt x="24801" y="11005"/>
                  <a:pt x="24546" y="10864"/>
                  <a:pt x="24281" y="10715"/>
                </a:cubicBezTo>
                <a:cubicBezTo>
                  <a:pt x="24105" y="10600"/>
                  <a:pt x="23956" y="10530"/>
                  <a:pt x="23771" y="10424"/>
                </a:cubicBezTo>
                <a:cubicBezTo>
                  <a:pt x="23956" y="9720"/>
                  <a:pt x="24141" y="8989"/>
                  <a:pt x="24325" y="8294"/>
                </a:cubicBezTo>
                <a:cubicBezTo>
                  <a:pt x="24325" y="8223"/>
                  <a:pt x="24361" y="8109"/>
                  <a:pt x="24396" y="8038"/>
                </a:cubicBezTo>
                <a:close/>
                <a:moveTo>
                  <a:pt x="40683" y="9685"/>
                </a:moveTo>
                <a:cubicBezTo>
                  <a:pt x="41088" y="9869"/>
                  <a:pt x="41528" y="10054"/>
                  <a:pt x="41969" y="10204"/>
                </a:cubicBezTo>
                <a:cubicBezTo>
                  <a:pt x="41564" y="10600"/>
                  <a:pt x="41159" y="10935"/>
                  <a:pt x="40683" y="11190"/>
                </a:cubicBezTo>
                <a:cubicBezTo>
                  <a:pt x="40313" y="11040"/>
                  <a:pt x="39952" y="10899"/>
                  <a:pt x="39547" y="10715"/>
                </a:cubicBezTo>
                <a:cubicBezTo>
                  <a:pt x="39988" y="10424"/>
                  <a:pt x="40349" y="10090"/>
                  <a:pt x="40683" y="9685"/>
                </a:cubicBezTo>
                <a:close/>
                <a:moveTo>
                  <a:pt x="12731" y="7563"/>
                </a:moveTo>
                <a:lnTo>
                  <a:pt x="12731" y="7563"/>
                </a:lnTo>
                <a:cubicBezTo>
                  <a:pt x="12801" y="7704"/>
                  <a:pt x="12916" y="7853"/>
                  <a:pt x="13021" y="8003"/>
                </a:cubicBezTo>
                <a:cubicBezTo>
                  <a:pt x="13021" y="8003"/>
                  <a:pt x="13056" y="8038"/>
                  <a:pt x="13100" y="8073"/>
                </a:cubicBezTo>
                <a:cubicBezTo>
                  <a:pt x="13100" y="9103"/>
                  <a:pt x="13136" y="10160"/>
                  <a:pt x="13136" y="11225"/>
                </a:cubicBezTo>
                <a:cubicBezTo>
                  <a:pt x="13021" y="11084"/>
                  <a:pt x="12951" y="10970"/>
                  <a:pt x="12880" y="10864"/>
                </a:cubicBezTo>
                <a:cubicBezTo>
                  <a:pt x="12836" y="10820"/>
                  <a:pt x="12836" y="10785"/>
                  <a:pt x="12801" y="10750"/>
                </a:cubicBezTo>
                <a:cubicBezTo>
                  <a:pt x="12766" y="9685"/>
                  <a:pt x="12731" y="8619"/>
                  <a:pt x="12731" y="7563"/>
                </a:cubicBezTo>
                <a:close/>
                <a:moveTo>
                  <a:pt x="36026" y="9649"/>
                </a:moveTo>
                <a:cubicBezTo>
                  <a:pt x="36211" y="9905"/>
                  <a:pt x="36387" y="10125"/>
                  <a:pt x="36572" y="10345"/>
                </a:cubicBezTo>
                <a:cubicBezTo>
                  <a:pt x="36572" y="10380"/>
                  <a:pt x="36607" y="10380"/>
                  <a:pt x="36607" y="10380"/>
                </a:cubicBezTo>
                <a:cubicBezTo>
                  <a:pt x="36316" y="10679"/>
                  <a:pt x="36061" y="10935"/>
                  <a:pt x="35771" y="11190"/>
                </a:cubicBezTo>
                <a:cubicBezTo>
                  <a:pt x="35727" y="11225"/>
                  <a:pt x="35727" y="11225"/>
                  <a:pt x="35691" y="11260"/>
                </a:cubicBezTo>
                <a:cubicBezTo>
                  <a:pt x="35550" y="11084"/>
                  <a:pt x="35436" y="10864"/>
                  <a:pt x="35330" y="10644"/>
                </a:cubicBezTo>
                <a:cubicBezTo>
                  <a:pt x="35330" y="10600"/>
                  <a:pt x="35366" y="10600"/>
                  <a:pt x="35366" y="10565"/>
                </a:cubicBezTo>
                <a:cubicBezTo>
                  <a:pt x="35586" y="10274"/>
                  <a:pt x="35806" y="9940"/>
                  <a:pt x="36026" y="9649"/>
                </a:cubicBezTo>
                <a:close/>
                <a:moveTo>
                  <a:pt x="32099" y="8584"/>
                </a:moveTo>
                <a:cubicBezTo>
                  <a:pt x="32504" y="8919"/>
                  <a:pt x="32830" y="9324"/>
                  <a:pt x="33129" y="9720"/>
                </a:cubicBezTo>
                <a:cubicBezTo>
                  <a:pt x="33129" y="10274"/>
                  <a:pt x="33050" y="10820"/>
                  <a:pt x="32980" y="11340"/>
                </a:cubicBezTo>
                <a:cubicBezTo>
                  <a:pt x="32689" y="10935"/>
                  <a:pt x="32355" y="10565"/>
                  <a:pt x="31950" y="10239"/>
                </a:cubicBezTo>
                <a:cubicBezTo>
                  <a:pt x="31950" y="10125"/>
                  <a:pt x="31985" y="10019"/>
                  <a:pt x="31985" y="9905"/>
                </a:cubicBezTo>
                <a:cubicBezTo>
                  <a:pt x="32064" y="9464"/>
                  <a:pt x="32099" y="9024"/>
                  <a:pt x="32099" y="8584"/>
                </a:cubicBezTo>
                <a:close/>
                <a:moveTo>
                  <a:pt x="19959" y="8038"/>
                </a:moveTo>
                <a:cubicBezTo>
                  <a:pt x="20320" y="8294"/>
                  <a:pt x="20689" y="8549"/>
                  <a:pt x="21094" y="8804"/>
                </a:cubicBezTo>
                <a:cubicBezTo>
                  <a:pt x="20945" y="9685"/>
                  <a:pt x="20839" y="10565"/>
                  <a:pt x="20725" y="11445"/>
                </a:cubicBezTo>
                <a:cubicBezTo>
                  <a:pt x="20399" y="11225"/>
                  <a:pt x="20029" y="11005"/>
                  <a:pt x="19703" y="10750"/>
                </a:cubicBezTo>
                <a:cubicBezTo>
                  <a:pt x="19774" y="9834"/>
                  <a:pt x="19844" y="8919"/>
                  <a:pt x="19959" y="8038"/>
                </a:cubicBezTo>
                <a:close/>
                <a:moveTo>
                  <a:pt x="29168" y="8478"/>
                </a:moveTo>
                <a:cubicBezTo>
                  <a:pt x="29238" y="8514"/>
                  <a:pt x="29308" y="8549"/>
                  <a:pt x="29388" y="8584"/>
                </a:cubicBezTo>
                <a:cubicBezTo>
                  <a:pt x="29749" y="8804"/>
                  <a:pt x="30154" y="9059"/>
                  <a:pt x="30523" y="9280"/>
                </a:cubicBezTo>
                <a:cubicBezTo>
                  <a:pt x="30374" y="10054"/>
                  <a:pt x="30189" y="10750"/>
                  <a:pt x="29934" y="11445"/>
                </a:cubicBezTo>
                <a:cubicBezTo>
                  <a:pt x="29749" y="11340"/>
                  <a:pt x="29564" y="11225"/>
                  <a:pt x="29423" y="11120"/>
                </a:cubicBezTo>
                <a:cubicBezTo>
                  <a:pt x="29124" y="10935"/>
                  <a:pt x="28833" y="10750"/>
                  <a:pt x="28578" y="10565"/>
                </a:cubicBezTo>
                <a:cubicBezTo>
                  <a:pt x="28798" y="9905"/>
                  <a:pt x="29018" y="9174"/>
                  <a:pt x="29168" y="8478"/>
                </a:cubicBezTo>
                <a:close/>
                <a:moveTo>
                  <a:pt x="38482" y="10160"/>
                </a:moveTo>
                <a:cubicBezTo>
                  <a:pt x="38808" y="10380"/>
                  <a:pt x="39107" y="10565"/>
                  <a:pt x="39433" y="10715"/>
                </a:cubicBezTo>
                <a:cubicBezTo>
                  <a:pt x="39072" y="11005"/>
                  <a:pt x="38632" y="11260"/>
                  <a:pt x="38192" y="11481"/>
                </a:cubicBezTo>
                <a:cubicBezTo>
                  <a:pt x="37928" y="11375"/>
                  <a:pt x="37672" y="11190"/>
                  <a:pt x="37417" y="11040"/>
                </a:cubicBezTo>
                <a:cubicBezTo>
                  <a:pt x="37787" y="10750"/>
                  <a:pt x="38148" y="10494"/>
                  <a:pt x="38482" y="10160"/>
                </a:cubicBezTo>
                <a:close/>
                <a:moveTo>
                  <a:pt x="2051" y="6788"/>
                </a:moveTo>
                <a:cubicBezTo>
                  <a:pt x="2236" y="6902"/>
                  <a:pt x="2456" y="7008"/>
                  <a:pt x="2641" y="7123"/>
                </a:cubicBezTo>
                <a:cubicBezTo>
                  <a:pt x="2641" y="8619"/>
                  <a:pt x="2677" y="10090"/>
                  <a:pt x="2677" y="11525"/>
                </a:cubicBezTo>
                <a:cubicBezTo>
                  <a:pt x="2456" y="11410"/>
                  <a:pt x="2272" y="11304"/>
                  <a:pt x="2051" y="11190"/>
                </a:cubicBezTo>
                <a:lnTo>
                  <a:pt x="2051" y="6788"/>
                </a:lnTo>
                <a:close/>
                <a:moveTo>
                  <a:pt x="33966" y="9649"/>
                </a:moveTo>
                <a:cubicBezTo>
                  <a:pt x="34010" y="9720"/>
                  <a:pt x="34045" y="9799"/>
                  <a:pt x="34045" y="9869"/>
                </a:cubicBezTo>
                <a:cubicBezTo>
                  <a:pt x="34115" y="10019"/>
                  <a:pt x="34186" y="10204"/>
                  <a:pt x="34230" y="10380"/>
                </a:cubicBezTo>
                <a:cubicBezTo>
                  <a:pt x="34151" y="10750"/>
                  <a:pt x="34045" y="11155"/>
                  <a:pt x="33931" y="11525"/>
                </a:cubicBezTo>
                <a:lnTo>
                  <a:pt x="33931" y="11481"/>
                </a:lnTo>
                <a:cubicBezTo>
                  <a:pt x="33895" y="11304"/>
                  <a:pt x="33860" y="11155"/>
                  <a:pt x="33825" y="11005"/>
                </a:cubicBezTo>
                <a:cubicBezTo>
                  <a:pt x="33895" y="10565"/>
                  <a:pt x="33931" y="10125"/>
                  <a:pt x="33966" y="9649"/>
                </a:cubicBezTo>
                <a:close/>
                <a:moveTo>
                  <a:pt x="8214" y="7378"/>
                </a:moveTo>
                <a:cubicBezTo>
                  <a:pt x="8434" y="7519"/>
                  <a:pt x="8654" y="7704"/>
                  <a:pt x="8875" y="7853"/>
                </a:cubicBezTo>
                <a:cubicBezTo>
                  <a:pt x="8839" y="8954"/>
                  <a:pt x="8839" y="10090"/>
                  <a:pt x="8875" y="11190"/>
                </a:cubicBezTo>
                <a:lnTo>
                  <a:pt x="8875" y="11595"/>
                </a:lnTo>
                <a:cubicBezTo>
                  <a:pt x="8654" y="11481"/>
                  <a:pt x="8434" y="11340"/>
                  <a:pt x="8214" y="11190"/>
                </a:cubicBezTo>
                <a:lnTo>
                  <a:pt x="8214" y="7378"/>
                </a:lnTo>
                <a:close/>
                <a:moveTo>
                  <a:pt x="16437" y="8179"/>
                </a:moveTo>
                <a:cubicBezTo>
                  <a:pt x="16657" y="8399"/>
                  <a:pt x="16842" y="8584"/>
                  <a:pt x="17062" y="8769"/>
                </a:cubicBezTo>
                <a:lnTo>
                  <a:pt x="17062" y="8839"/>
                </a:lnTo>
                <a:cubicBezTo>
                  <a:pt x="17018" y="9764"/>
                  <a:pt x="17018" y="10679"/>
                  <a:pt x="17062" y="11630"/>
                </a:cubicBezTo>
                <a:cubicBezTo>
                  <a:pt x="16877" y="11410"/>
                  <a:pt x="16657" y="11225"/>
                  <a:pt x="16472" y="11005"/>
                </a:cubicBezTo>
                <a:cubicBezTo>
                  <a:pt x="16437" y="10090"/>
                  <a:pt x="16437" y="9174"/>
                  <a:pt x="16437" y="8258"/>
                </a:cubicBezTo>
                <a:lnTo>
                  <a:pt x="16437" y="8179"/>
                </a:lnTo>
                <a:close/>
                <a:moveTo>
                  <a:pt x="34961" y="9984"/>
                </a:moveTo>
                <a:cubicBezTo>
                  <a:pt x="35066" y="10204"/>
                  <a:pt x="35146" y="10424"/>
                  <a:pt x="35251" y="10644"/>
                </a:cubicBezTo>
                <a:lnTo>
                  <a:pt x="34591" y="11630"/>
                </a:lnTo>
                <a:cubicBezTo>
                  <a:pt x="34520" y="11481"/>
                  <a:pt x="34485" y="11304"/>
                  <a:pt x="34450" y="11120"/>
                </a:cubicBezTo>
                <a:cubicBezTo>
                  <a:pt x="34591" y="10820"/>
                  <a:pt x="34741" y="10530"/>
                  <a:pt x="34846" y="10204"/>
                </a:cubicBezTo>
                <a:cubicBezTo>
                  <a:pt x="34890" y="10125"/>
                  <a:pt x="34925" y="10054"/>
                  <a:pt x="34961" y="9984"/>
                </a:cubicBezTo>
                <a:close/>
                <a:moveTo>
                  <a:pt x="42004" y="10239"/>
                </a:moveTo>
                <a:cubicBezTo>
                  <a:pt x="42409" y="10345"/>
                  <a:pt x="42814" y="10494"/>
                  <a:pt x="43175" y="10600"/>
                </a:cubicBezTo>
                <a:lnTo>
                  <a:pt x="43324" y="10644"/>
                </a:lnTo>
                <a:cubicBezTo>
                  <a:pt x="42919" y="11040"/>
                  <a:pt x="42444" y="11375"/>
                  <a:pt x="41969" y="11630"/>
                </a:cubicBezTo>
                <a:lnTo>
                  <a:pt x="41889" y="11630"/>
                </a:lnTo>
                <a:cubicBezTo>
                  <a:pt x="41528" y="11481"/>
                  <a:pt x="41123" y="11375"/>
                  <a:pt x="40754" y="11225"/>
                </a:cubicBezTo>
                <a:cubicBezTo>
                  <a:pt x="41229" y="10935"/>
                  <a:pt x="41634" y="10600"/>
                  <a:pt x="42004" y="10239"/>
                </a:cubicBezTo>
                <a:close/>
                <a:moveTo>
                  <a:pt x="13136" y="8144"/>
                </a:moveTo>
                <a:lnTo>
                  <a:pt x="13136" y="8144"/>
                </a:lnTo>
                <a:cubicBezTo>
                  <a:pt x="13241" y="8223"/>
                  <a:pt x="13356" y="8294"/>
                  <a:pt x="13461" y="8399"/>
                </a:cubicBezTo>
                <a:cubicBezTo>
                  <a:pt x="13461" y="9499"/>
                  <a:pt x="13497" y="10598"/>
                  <a:pt x="13540" y="11697"/>
                </a:cubicBezTo>
                <a:lnTo>
                  <a:pt x="13540" y="11697"/>
                </a:lnTo>
                <a:cubicBezTo>
                  <a:pt x="13538" y="11663"/>
                  <a:pt x="13495" y="11629"/>
                  <a:pt x="13461" y="11595"/>
                </a:cubicBezTo>
                <a:cubicBezTo>
                  <a:pt x="13356" y="11481"/>
                  <a:pt x="13276" y="11410"/>
                  <a:pt x="13206" y="11304"/>
                </a:cubicBezTo>
                <a:cubicBezTo>
                  <a:pt x="13171" y="10239"/>
                  <a:pt x="13171" y="9174"/>
                  <a:pt x="13136" y="8144"/>
                </a:cubicBezTo>
                <a:close/>
                <a:moveTo>
                  <a:pt x="36651" y="10424"/>
                </a:moveTo>
                <a:cubicBezTo>
                  <a:pt x="36871" y="10679"/>
                  <a:pt x="37091" y="10864"/>
                  <a:pt x="37346" y="11040"/>
                </a:cubicBezTo>
                <a:cubicBezTo>
                  <a:pt x="36977" y="11304"/>
                  <a:pt x="36572" y="11560"/>
                  <a:pt x="36211" y="11815"/>
                </a:cubicBezTo>
                <a:cubicBezTo>
                  <a:pt x="36061" y="11665"/>
                  <a:pt x="35876" y="11525"/>
                  <a:pt x="35771" y="11340"/>
                </a:cubicBezTo>
                <a:cubicBezTo>
                  <a:pt x="35727" y="11340"/>
                  <a:pt x="35727" y="11340"/>
                  <a:pt x="35727" y="11304"/>
                </a:cubicBezTo>
                <a:cubicBezTo>
                  <a:pt x="35771" y="11304"/>
                  <a:pt x="35771" y="11260"/>
                  <a:pt x="35806" y="11225"/>
                </a:cubicBezTo>
                <a:cubicBezTo>
                  <a:pt x="36096" y="10970"/>
                  <a:pt x="36352" y="10715"/>
                  <a:pt x="36651" y="10424"/>
                </a:cubicBezTo>
                <a:close/>
                <a:moveTo>
                  <a:pt x="39512" y="10750"/>
                </a:moveTo>
                <a:cubicBezTo>
                  <a:pt x="39873" y="10935"/>
                  <a:pt x="40243" y="11084"/>
                  <a:pt x="40648" y="11225"/>
                </a:cubicBezTo>
                <a:cubicBezTo>
                  <a:pt x="40208" y="11481"/>
                  <a:pt x="39732" y="11701"/>
                  <a:pt x="39248" y="11921"/>
                </a:cubicBezTo>
                <a:cubicBezTo>
                  <a:pt x="38922" y="11780"/>
                  <a:pt x="38588" y="11665"/>
                  <a:pt x="38262" y="11525"/>
                </a:cubicBezTo>
                <a:cubicBezTo>
                  <a:pt x="38702" y="11304"/>
                  <a:pt x="39107" y="11040"/>
                  <a:pt x="39512" y="10750"/>
                </a:cubicBezTo>
                <a:close/>
                <a:moveTo>
                  <a:pt x="2712" y="7158"/>
                </a:moveTo>
                <a:cubicBezTo>
                  <a:pt x="2932" y="7299"/>
                  <a:pt x="3117" y="7448"/>
                  <a:pt x="3337" y="7598"/>
                </a:cubicBezTo>
                <a:cubicBezTo>
                  <a:pt x="3337" y="9024"/>
                  <a:pt x="3337" y="10494"/>
                  <a:pt x="3372" y="11965"/>
                </a:cubicBezTo>
                <a:cubicBezTo>
                  <a:pt x="3152" y="11815"/>
                  <a:pt x="2932" y="11701"/>
                  <a:pt x="2712" y="11560"/>
                </a:cubicBezTo>
                <a:lnTo>
                  <a:pt x="2712" y="7158"/>
                </a:lnTo>
                <a:close/>
                <a:moveTo>
                  <a:pt x="33200" y="9799"/>
                </a:moveTo>
                <a:cubicBezTo>
                  <a:pt x="33305" y="9984"/>
                  <a:pt x="33420" y="10204"/>
                  <a:pt x="33526" y="10380"/>
                </a:cubicBezTo>
                <a:cubicBezTo>
                  <a:pt x="33490" y="10864"/>
                  <a:pt x="33420" y="11340"/>
                  <a:pt x="33349" y="11815"/>
                </a:cubicBezTo>
                <a:cubicBezTo>
                  <a:pt x="33349" y="11850"/>
                  <a:pt x="33305" y="11921"/>
                  <a:pt x="33305" y="11965"/>
                </a:cubicBezTo>
                <a:cubicBezTo>
                  <a:pt x="33235" y="11780"/>
                  <a:pt x="33129" y="11595"/>
                  <a:pt x="33015" y="11410"/>
                </a:cubicBezTo>
                <a:cubicBezTo>
                  <a:pt x="33129" y="10864"/>
                  <a:pt x="33165" y="10345"/>
                  <a:pt x="33200" y="9799"/>
                </a:cubicBezTo>
                <a:close/>
                <a:moveTo>
                  <a:pt x="8919" y="7889"/>
                </a:moveTo>
                <a:cubicBezTo>
                  <a:pt x="9139" y="8038"/>
                  <a:pt x="9315" y="8144"/>
                  <a:pt x="9535" y="8294"/>
                </a:cubicBezTo>
                <a:lnTo>
                  <a:pt x="9535" y="11155"/>
                </a:lnTo>
                <a:cubicBezTo>
                  <a:pt x="9535" y="11410"/>
                  <a:pt x="9535" y="11701"/>
                  <a:pt x="9579" y="12000"/>
                </a:cubicBezTo>
                <a:cubicBezTo>
                  <a:pt x="9359" y="11886"/>
                  <a:pt x="9139" y="11780"/>
                  <a:pt x="8919" y="11630"/>
                </a:cubicBezTo>
                <a:lnTo>
                  <a:pt x="8919" y="11190"/>
                </a:lnTo>
                <a:lnTo>
                  <a:pt x="8919" y="7889"/>
                </a:lnTo>
                <a:close/>
                <a:moveTo>
                  <a:pt x="25787" y="8883"/>
                </a:moveTo>
                <a:cubicBezTo>
                  <a:pt x="26227" y="9139"/>
                  <a:pt x="26667" y="9429"/>
                  <a:pt x="27143" y="9720"/>
                </a:cubicBezTo>
                <a:cubicBezTo>
                  <a:pt x="26923" y="10494"/>
                  <a:pt x="26667" y="11260"/>
                  <a:pt x="26412" y="12000"/>
                </a:cubicBezTo>
                <a:cubicBezTo>
                  <a:pt x="25972" y="11745"/>
                  <a:pt x="25532" y="11481"/>
                  <a:pt x="25091" y="11190"/>
                </a:cubicBezTo>
                <a:cubicBezTo>
                  <a:pt x="25127" y="11155"/>
                  <a:pt x="25127" y="11120"/>
                  <a:pt x="25162" y="11084"/>
                </a:cubicBezTo>
                <a:cubicBezTo>
                  <a:pt x="25347" y="10345"/>
                  <a:pt x="25567" y="9614"/>
                  <a:pt x="25787" y="8883"/>
                </a:cubicBezTo>
                <a:close/>
                <a:moveTo>
                  <a:pt x="34265" y="10494"/>
                </a:moveTo>
                <a:cubicBezTo>
                  <a:pt x="34300" y="10679"/>
                  <a:pt x="34336" y="10820"/>
                  <a:pt x="34371" y="10970"/>
                </a:cubicBezTo>
                <a:cubicBezTo>
                  <a:pt x="34371" y="11040"/>
                  <a:pt x="34371" y="11084"/>
                  <a:pt x="34406" y="11120"/>
                </a:cubicBezTo>
                <a:cubicBezTo>
                  <a:pt x="34265" y="11445"/>
                  <a:pt x="34115" y="11745"/>
                  <a:pt x="34010" y="12070"/>
                </a:cubicBezTo>
                <a:cubicBezTo>
                  <a:pt x="34010" y="11921"/>
                  <a:pt x="33966" y="11815"/>
                  <a:pt x="33966" y="11665"/>
                </a:cubicBezTo>
                <a:cubicBezTo>
                  <a:pt x="34080" y="11260"/>
                  <a:pt x="34151" y="10899"/>
                  <a:pt x="34265" y="10494"/>
                </a:cubicBezTo>
                <a:close/>
                <a:moveTo>
                  <a:pt x="21130" y="8839"/>
                </a:moveTo>
                <a:cubicBezTo>
                  <a:pt x="21535" y="9139"/>
                  <a:pt x="21975" y="9394"/>
                  <a:pt x="22415" y="9649"/>
                </a:cubicBezTo>
                <a:cubicBezTo>
                  <a:pt x="22230" y="10494"/>
                  <a:pt x="22080" y="11340"/>
                  <a:pt x="21940" y="12185"/>
                </a:cubicBezTo>
                <a:cubicBezTo>
                  <a:pt x="21570" y="11965"/>
                  <a:pt x="21165" y="11701"/>
                  <a:pt x="20804" y="11481"/>
                </a:cubicBezTo>
                <a:cubicBezTo>
                  <a:pt x="20874" y="10600"/>
                  <a:pt x="20980" y="9720"/>
                  <a:pt x="21130" y="8839"/>
                </a:cubicBezTo>
                <a:close/>
                <a:moveTo>
                  <a:pt x="35286" y="10715"/>
                </a:moveTo>
                <a:cubicBezTo>
                  <a:pt x="35401" y="10935"/>
                  <a:pt x="35506" y="11120"/>
                  <a:pt x="35656" y="11304"/>
                </a:cubicBezTo>
                <a:cubicBezTo>
                  <a:pt x="35366" y="11595"/>
                  <a:pt x="35066" y="11886"/>
                  <a:pt x="34776" y="12185"/>
                </a:cubicBezTo>
                <a:lnTo>
                  <a:pt x="34776" y="12141"/>
                </a:lnTo>
                <a:cubicBezTo>
                  <a:pt x="34705" y="12000"/>
                  <a:pt x="34670" y="11850"/>
                  <a:pt x="34591" y="11701"/>
                </a:cubicBezTo>
                <a:cubicBezTo>
                  <a:pt x="34811" y="11375"/>
                  <a:pt x="35066" y="11040"/>
                  <a:pt x="35286" y="10715"/>
                </a:cubicBezTo>
                <a:close/>
                <a:moveTo>
                  <a:pt x="37382" y="11084"/>
                </a:moveTo>
                <a:cubicBezTo>
                  <a:pt x="37637" y="11225"/>
                  <a:pt x="37892" y="11375"/>
                  <a:pt x="38148" y="11525"/>
                </a:cubicBezTo>
                <a:cubicBezTo>
                  <a:pt x="37751" y="11745"/>
                  <a:pt x="37346" y="11921"/>
                  <a:pt x="36942" y="12106"/>
                </a:cubicBezTo>
                <a:cubicBezTo>
                  <a:pt x="36906" y="12141"/>
                  <a:pt x="36871" y="12141"/>
                  <a:pt x="36827" y="12185"/>
                </a:cubicBezTo>
                <a:cubicBezTo>
                  <a:pt x="36607" y="12070"/>
                  <a:pt x="36431" y="11965"/>
                  <a:pt x="36281" y="11850"/>
                </a:cubicBezTo>
                <a:cubicBezTo>
                  <a:pt x="36651" y="11595"/>
                  <a:pt x="37012" y="11340"/>
                  <a:pt x="37382" y="11084"/>
                </a:cubicBezTo>
                <a:close/>
                <a:moveTo>
                  <a:pt x="17097" y="8804"/>
                </a:moveTo>
                <a:cubicBezTo>
                  <a:pt x="17282" y="8989"/>
                  <a:pt x="17458" y="9139"/>
                  <a:pt x="17643" y="9280"/>
                </a:cubicBezTo>
                <a:lnTo>
                  <a:pt x="17643" y="9429"/>
                </a:lnTo>
                <a:cubicBezTo>
                  <a:pt x="17643" y="10345"/>
                  <a:pt x="17678" y="11304"/>
                  <a:pt x="17722" y="12220"/>
                </a:cubicBezTo>
                <a:cubicBezTo>
                  <a:pt x="17538" y="12035"/>
                  <a:pt x="17317" y="11850"/>
                  <a:pt x="17133" y="11665"/>
                </a:cubicBezTo>
                <a:cubicBezTo>
                  <a:pt x="17097" y="10715"/>
                  <a:pt x="17097" y="9799"/>
                  <a:pt x="17097" y="8839"/>
                </a:cubicBezTo>
                <a:lnTo>
                  <a:pt x="17097" y="8804"/>
                </a:lnTo>
                <a:close/>
                <a:moveTo>
                  <a:pt x="13497" y="8443"/>
                </a:moveTo>
                <a:lnTo>
                  <a:pt x="13497" y="8443"/>
                </a:lnTo>
                <a:cubicBezTo>
                  <a:pt x="13681" y="8584"/>
                  <a:pt x="13866" y="8734"/>
                  <a:pt x="14086" y="8883"/>
                </a:cubicBezTo>
                <a:cubicBezTo>
                  <a:pt x="14122" y="8883"/>
                  <a:pt x="14122" y="8919"/>
                  <a:pt x="14157" y="8919"/>
                </a:cubicBezTo>
                <a:cubicBezTo>
                  <a:pt x="14200" y="10042"/>
                  <a:pt x="14235" y="11132"/>
                  <a:pt x="14270" y="12255"/>
                </a:cubicBezTo>
                <a:lnTo>
                  <a:pt x="14270" y="12255"/>
                </a:lnTo>
                <a:cubicBezTo>
                  <a:pt x="14015" y="12105"/>
                  <a:pt x="13796" y="11920"/>
                  <a:pt x="13611" y="11745"/>
                </a:cubicBezTo>
                <a:cubicBezTo>
                  <a:pt x="13541" y="10644"/>
                  <a:pt x="13541" y="9544"/>
                  <a:pt x="13497" y="8443"/>
                </a:cubicBezTo>
                <a:close/>
                <a:moveTo>
                  <a:pt x="9614" y="8329"/>
                </a:moveTo>
                <a:cubicBezTo>
                  <a:pt x="9684" y="8399"/>
                  <a:pt x="9799" y="8478"/>
                  <a:pt x="9905" y="8549"/>
                </a:cubicBezTo>
                <a:cubicBezTo>
                  <a:pt x="9975" y="8584"/>
                  <a:pt x="10089" y="8663"/>
                  <a:pt x="10160" y="8734"/>
                </a:cubicBezTo>
                <a:cubicBezTo>
                  <a:pt x="10195" y="9940"/>
                  <a:pt x="10195" y="11155"/>
                  <a:pt x="10195" y="12361"/>
                </a:cubicBezTo>
                <a:cubicBezTo>
                  <a:pt x="10125" y="12290"/>
                  <a:pt x="10019" y="12255"/>
                  <a:pt x="9905" y="12185"/>
                </a:cubicBezTo>
                <a:cubicBezTo>
                  <a:pt x="9799" y="12141"/>
                  <a:pt x="9720" y="12070"/>
                  <a:pt x="9614" y="12035"/>
                </a:cubicBezTo>
                <a:lnTo>
                  <a:pt x="9614" y="11155"/>
                </a:lnTo>
                <a:lnTo>
                  <a:pt x="9614" y="8329"/>
                </a:lnTo>
                <a:close/>
                <a:moveTo>
                  <a:pt x="30594" y="9324"/>
                </a:moveTo>
                <a:cubicBezTo>
                  <a:pt x="31034" y="9614"/>
                  <a:pt x="31474" y="9940"/>
                  <a:pt x="31879" y="10274"/>
                </a:cubicBezTo>
                <a:cubicBezTo>
                  <a:pt x="31765" y="11005"/>
                  <a:pt x="31545" y="11701"/>
                  <a:pt x="31289" y="12361"/>
                </a:cubicBezTo>
                <a:cubicBezTo>
                  <a:pt x="30884" y="12035"/>
                  <a:pt x="30444" y="11780"/>
                  <a:pt x="30048" y="11525"/>
                </a:cubicBezTo>
                <a:cubicBezTo>
                  <a:pt x="30004" y="11525"/>
                  <a:pt x="30004" y="11525"/>
                  <a:pt x="29969" y="11481"/>
                </a:cubicBezTo>
                <a:cubicBezTo>
                  <a:pt x="30224" y="10785"/>
                  <a:pt x="30444" y="10090"/>
                  <a:pt x="30594" y="9324"/>
                </a:cubicBezTo>
                <a:close/>
                <a:moveTo>
                  <a:pt x="3416" y="7633"/>
                </a:moveTo>
                <a:cubicBezTo>
                  <a:pt x="3636" y="7783"/>
                  <a:pt x="3812" y="7924"/>
                  <a:pt x="4032" y="8109"/>
                </a:cubicBezTo>
                <a:cubicBezTo>
                  <a:pt x="4032" y="9500"/>
                  <a:pt x="4032" y="10970"/>
                  <a:pt x="4076" y="12405"/>
                </a:cubicBezTo>
                <a:cubicBezTo>
                  <a:pt x="3856" y="12255"/>
                  <a:pt x="3636" y="12141"/>
                  <a:pt x="3416" y="12000"/>
                </a:cubicBezTo>
                <a:lnTo>
                  <a:pt x="3416" y="7633"/>
                </a:lnTo>
                <a:close/>
                <a:moveTo>
                  <a:pt x="33570" y="10494"/>
                </a:moveTo>
                <a:cubicBezTo>
                  <a:pt x="33640" y="10679"/>
                  <a:pt x="33710" y="10820"/>
                  <a:pt x="33746" y="11005"/>
                </a:cubicBezTo>
                <a:cubicBezTo>
                  <a:pt x="33710" y="11445"/>
                  <a:pt x="33605" y="11921"/>
                  <a:pt x="33526" y="12361"/>
                </a:cubicBezTo>
                <a:cubicBezTo>
                  <a:pt x="33490" y="12405"/>
                  <a:pt x="33490" y="12440"/>
                  <a:pt x="33490" y="12475"/>
                </a:cubicBezTo>
                <a:cubicBezTo>
                  <a:pt x="33455" y="12326"/>
                  <a:pt x="33420" y="12185"/>
                  <a:pt x="33349" y="12035"/>
                </a:cubicBezTo>
                <a:cubicBezTo>
                  <a:pt x="33385" y="11965"/>
                  <a:pt x="33385" y="11886"/>
                  <a:pt x="33420" y="11815"/>
                </a:cubicBezTo>
                <a:cubicBezTo>
                  <a:pt x="33490" y="11375"/>
                  <a:pt x="33526" y="10935"/>
                  <a:pt x="33570" y="10494"/>
                </a:cubicBezTo>
                <a:close/>
                <a:moveTo>
                  <a:pt x="34406" y="11225"/>
                </a:moveTo>
                <a:cubicBezTo>
                  <a:pt x="34450" y="11375"/>
                  <a:pt x="34485" y="11525"/>
                  <a:pt x="34556" y="11701"/>
                </a:cubicBezTo>
                <a:cubicBezTo>
                  <a:pt x="34371" y="11965"/>
                  <a:pt x="34186" y="12255"/>
                  <a:pt x="34010" y="12511"/>
                </a:cubicBezTo>
                <a:lnTo>
                  <a:pt x="34010" y="12185"/>
                </a:lnTo>
                <a:cubicBezTo>
                  <a:pt x="34151" y="11850"/>
                  <a:pt x="34300" y="11560"/>
                  <a:pt x="34406" y="11225"/>
                </a:cubicBezTo>
                <a:close/>
                <a:moveTo>
                  <a:pt x="38192" y="11560"/>
                </a:moveTo>
                <a:cubicBezTo>
                  <a:pt x="38517" y="11701"/>
                  <a:pt x="38852" y="11815"/>
                  <a:pt x="39178" y="11965"/>
                </a:cubicBezTo>
                <a:cubicBezTo>
                  <a:pt x="38738" y="12141"/>
                  <a:pt x="38297" y="12290"/>
                  <a:pt x="37822" y="12475"/>
                </a:cubicBezTo>
                <a:cubicBezTo>
                  <a:pt x="37787" y="12475"/>
                  <a:pt x="37751" y="12511"/>
                  <a:pt x="37707" y="12511"/>
                </a:cubicBezTo>
                <a:cubicBezTo>
                  <a:pt x="37417" y="12440"/>
                  <a:pt x="37126" y="12326"/>
                  <a:pt x="36871" y="12220"/>
                </a:cubicBezTo>
                <a:cubicBezTo>
                  <a:pt x="36906" y="12185"/>
                  <a:pt x="36942" y="12185"/>
                  <a:pt x="36977" y="12141"/>
                </a:cubicBezTo>
                <a:cubicBezTo>
                  <a:pt x="37382" y="11965"/>
                  <a:pt x="37787" y="11780"/>
                  <a:pt x="38192" y="11560"/>
                </a:cubicBezTo>
                <a:close/>
                <a:moveTo>
                  <a:pt x="35691" y="11340"/>
                </a:moveTo>
                <a:lnTo>
                  <a:pt x="35691" y="11375"/>
                </a:lnTo>
                <a:cubicBezTo>
                  <a:pt x="35841" y="11560"/>
                  <a:pt x="35991" y="11701"/>
                  <a:pt x="36167" y="11815"/>
                </a:cubicBezTo>
                <a:cubicBezTo>
                  <a:pt x="35806" y="12070"/>
                  <a:pt x="35436" y="12326"/>
                  <a:pt x="35066" y="12581"/>
                </a:cubicBezTo>
                <a:cubicBezTo>
                  <a:pt x="34961" y="12475"/>
                  <a:pt x="34890" y="12361"/>
                  <a:pt x="34811" y="12220"/>
                </a:cubicBezTo>
                <a:cubicBezTo>
                  <a:pt x="35110" y="11921"/>
                  <a:pt x="35401" y="11630"/>
                  <a:pt x="35691" y="11340"/>
                </a:cubicBezTo>
                <a:close/>
                <a:moveTo>
                  <a:pt x="14236" y="8954"/>
                </a:moveTo>
                <a:cubicBezTo>
                  <a:pt x="14377" y="9059"/>
                  <a:pt x="14527" y="9174"/>
                  <a:pt x="14641" y="9280"/>
                </a:cubicBezTo>
                <a:cubicBezTo>
                  <a:pt x="14676" y="10424"/>
                  <a:pt x="14712" y="11560"/>
                  <a:pt x="14782" y="12660"/>
                </a:cubicBezTo>
                <a:cubicBezTo>
                  <a:pt x="14641" y="12546"/>
                  <a:pt x="14491" y="12440"/>
                  <a:pt x="14342" y="12326"/>
                </a:cubicBezTo>
                <a:cubicBezTo>
                  <a:pt x="14271" y="11225"/>
                  <a:pt x="14236" y="10090"/>
                  <a:pt x="14236" y="8954"/>
                </a:cubicBezTo>
                <a:close/>
                <a:moveTo>
                  <a:pt x="10239" y="8769"/>
                </a:moveTo>
                <a:lnTo>
                  <a:pt x="10239" y="8769"/>
                </a:lnTo>
                <a:cubicBezTo>
                  <a:pt x="10459" y="8883"/>
                  <a:pt x="10635" y="9024"/>
                  <a:pt x="10855" y="9174"/>
                </a:cubicBezTo>
                <a:cubicBezTo>
                  <a:pt x="10855" y="10380"/>
                  <a:pt x="10855" y="11560"/>
                  <a:pt x="10899" y="12731"/>
                </a:cubicBezTo>
                <a:cubicBezTo>
                  <a:pt x="10679" y="12625"/>
                  <a:pt x="10494" y="12511"/>
                  <a:pt x="10274" y="12405"/>
                </a:cubicBezTo>
                <a:cubicBezTo>
                  <a:pt x="10274" y="11190"/>
                  <a:pt x="10239" y="9984"/>
                  <a:pt x="10239" y="8769"/>
                </a:cubicBezTo>
                <a:close/>
                <a:moveTo>
                  <a:pt x="27187" y="9764"/>
                </a:moveTo>
                <a:cubicBezTo>
                  <a:pt x="27627" y="10019"/>
                  <a:pt x="28067" y="10310"/>
                  <a:pt x="28507" y="10600"/>
                </a:cubicBezTo>
                <a:cubicBezTo>
                  <a:pt x="28243" y="11340"/>
                  <a:pt x="27988" y="12035"/>
                  <a:pt x="27697" y="12731"/>
                </a:cubicBezTo>
                <a:cubicBezTo>
                  <a:pt x="27662" y="12731"/>
                  <a:pt x="27627" y="12695"/>
                  <a:pt x="27583" y="12660"/>
                </a:cubicBezTo>
                <a:cubicBezTo>
                  <a:pt x="27187" y="12440"/>
                  <a:pt x="26817" y="12255"/>
                  <a:pt x="26562" y="12106"/>
                </a:cubicBezTo>
                <a:cubicBezTo>
                  <a:pt x="26526" y="12070"/>
                  <a:pt x="26482" y="12035"/>
                  <a:pt x="26447" y="12035"/>
                </a:cubicBezTo>
                <a:cubicBezTo>
                  <a:pt x="26703" y="11260"/>
                  <a:pt x="26967" y="10530"/>
                  <a:pt x="27187" y="9764"/>
                </a:cubicBezTo>
                <a:close/>
                <a:moveTo>
                  <a:pt x="17722" y="9359"/>
                </a:moveTo>
                <a:cubicBezTo>
                  <a:pt x="17943" y="9544"/>
                  <a:pt x="18198" y="9764"/>
                  <a:pt x="18453" y="9940"/>
                </a:cubicBezTo>
                <a:lnTo>
                  <a:pt x="18453" y="10274"/>
                </a:lnTo>
                <a:cubicBezTo>
                  <a:pt x="18418" y="11120"/>
                  <a:pt x="18418" y="11965"/>
                  <a:pt x="18453" y="12801"/>
                </a:cubicBezTo>
                <a:cubicBezTo>
                  <a:pt x="18383" y="12766"/>
                  <a:pt x="18304" y="12695"/>
                  <a:pt x="18268" y="12660"/>
                </a:cubicBezTo>
                <a:cubicBezTo>
                  <a:pt x="18083" y="12546"/>
                  <a:pt x="17943" y="12405"/>
                  <a:pt x="17793" y="12255"/>
                </a:cubicBezTo>
                <a:cubicBezTo>
                  <a:pt x="17722" y="11340"/>
                  <a:pt x="17678" y="10380"/>
                  <a:pt x="17722" y="9429"/>
                </a:cubicBezTo>
                <a:lnTo>
                  <a:pt x="17722" y="9359"/>
                </a:lnTo>
                <a:close/>
                <a:moveTo>
                  <a:pt x="4076" y="8144"/>
                </a:moveTo>
                <a:lnTo>
                  <a:pt x="4076" y="8144"/>
                </a:lnTo>
                <a:cubicBezTo>
                  <a:pt x="4296" y="8294"/>
                  <a:pt x="4473" y="8443"/>
                  <a:pt x="4693" y="8619"/>
                </a:cubicBezTo>
                <a:cubicBezTo>
                  <a:pt x="4693" y="10019"/>
                  <a:pt x="4693" y="11445"/>
                  <a:pt x="4737" y="12880"/>
                </a:cubicBezTo>
                <a:cubicBezTo>
                  <a:pt x="4517" y="12731"/>
                  <a:pt x="4332" y="12581"/>
                  <a:pt x="4112" y="12440"/>
                </a:cubicBezTo>
                <a:cubicBezTo>
                  <a:pt x="4112" y="11005"/>
                  <a:pt x="4076" y="9579"/>
                  <a:pt x="4076" y="8144"/>
                </a:cubicBezTo>
                <a:close/>
                <a:moveTo>
                  <a:pt x="22450" y="9685"/>
                </a:moveTo>
                <a:cubicBezTo>
                  <a:pt x="22855" y="9940"/>
                  <a:pt x="23295" y="10204"/>
                  <a:pt x="23700" y="10459"/>
                </a:cubicBezTo>
                <a:cubicBezTo>
                  <a:pt x="23515" y="11260"/>
                  <a:pt x="23331" y="12070"/>
                  <a:pt x="23146" y="12880"/>
                </a:cubicBezTo>
                <a:cubicBezTo>
                  <a:pt x="22785" y="12660"/>
                  <a:pt x="22380" y="12440"/>
                  <a:pt x="22010" y="12220"/>
                </a:cubicBezTo>
                <a:cubicBezTo>
                  <a:pt x="22124" y="11375"/>
                  <a:pt x="22265" y="10530"/>
                  <a:pt x="22450" y="9685"/>
                </a:cubicBezTo>
                <a:close/>
                <a:moveTo>
                  <a:pt x="36211" y="11850"/>
                </a:moveTo>
                <a:cubicBezTo>
                  <a:pt x="36387" y="12000"/>
                  <a:pt x="36572" y="12106"/>
                  <a:pt x="36757" y="12220"/>
                </a:cubicBezTo>
                <a:cubicBezTo>
                  <a:pt x="36316" y="12440"/>
                  <a:pt x="35841" y="12660"/>
                  <a:pt x="35401" y="12880"/>
                </a:cubicBezTo>
                <a:cubicBezTo>
                  <a:pt x="35286" y="12801"/>
                  <a:pt x="35181" y="12731"/>
                  <a:pt x="35110" y="12625"/>
                </a:cubicBezTo>
                <a:cubicBezTo>
                  <a:pt x="35471" y="12361"/>
                  <a:pt x="35841" y="12106"/>
                  <a:pt x="36211" y="11850"/>
                </a:cubicBezTo>
                <a:close/>
                <a:moveTo>
                  <a:pt x="33790" y="11155"/>
                </a:moveTo>
                <a:cubicBezTo>
                  <a:pt x="33825" y="11260"/>
                  <a:pt x="33860" y="11375"/>
                  <a:pt x="33860" y="11481"/>
                </a:cubicBezTo>
                <a:cubicBezTo>
                  <a:pt x="33895" y="11560"/>
                  <a:pt x="33895" y="11595"/>
                  <a:pt x="33895" y="11630"/>
                </a:cubicBezTo>
                <a:cubicBezTo>
                  <a:pt x="33790" y="12035"/>
                  <a:pt x="33675" y="12440"/>
                  <a:pt x="33570" y="12801"/>
                </a:cubicBezTo>
                <a:cubicBezTo>
                  <a:pt x="33570" y="12845"/>
                  <a:pt x="33570" y="12880"/>
                  <a:pt x="33526" y="12916"/>
                </a:cubicBezTo>
                <a:lnTo>
                  <a:pt x="33526" y="12766"/>
                </a:lnTo>
                <a:lnTo>
                  <a:pt x="33526" y="12731"/>
                </a:lnTo>
                <a:cubicBezTo>
                  <a:pt x="33526" y="12695"/>
                  <a:pt x="33526" y="12660"/>
                  <a:pt x="33490" y="12625"/>
                </a:cubicBezTo>
                <a:cubicBezTo>
                  <a:pt x="33526" y="12546"/>
                  <a:pt x="33570" y="12475"/>
                  <a:pt x="33570" y="12361"/>
                </a:cubicBezTo>
                <a:cubicBezTo>
                  <a:pt x="33675" y="11965"/>
                  <a:pt x="33746" y="11560"/>
                  <a:pt x="33790" y="11155"/>
                </a:cubicBezTo>
                <a:close/>
                <a:moveTo>
                  <a:pt x="34556" y="11780"/>
                </a:moveTo>
                <a:cubicBezTo>
                  <a:pt x="34591" y="11921"/>
                  <a:pt x="34670" y="12035"/>
                  <a:pt x="34705" y="12185"/>
                </a:cubicBezTo>
                <a:cubicBezTo>
                  <a:pt x="34705" y="12185"/>
                  <a:pt x="34741" y="12185"/>
                  <a:pt x="34741" y="12220"/>
                </a:cubicBezTo>
                <a:cubicBezTo>
                  <a:pt x="34485" y="12475"/>
                  <a:pt x="34230" y="12731"/>
                  <a:pt x="34010" y="13021"/>
                </a:cubicBezTo>
                <a:lnTo>
                  <a:pt x="34010" y="12845"/>
                </a:lnTo>
                <a:lnTo>
                  <a:pt x="34010" y="12660"/>
                </a:lnTo>
                <a:cubicBezTo>
                  <a:pt x="34186" y="12361"/>
                  <a:pt x="34371" y="12070"/>
                  <a:pt x="34556" y="11780"/>
                </a:cubicBezTo>
                <a:close/>
                <a:moveTo>
                  <a:pt x="14712" y="9324"/>
                </a:moveTo>
                <a:cubicBezTo>
                  <a:pt x="14817" y="9429"/>
                  <a:pt x="14896" y="9500"/>
                  <a:pt x="15002" y="9579"/>
                </a:cubicBezTo>
                <a:cubicBezTo>
                  <a:pt x="15037" y="9649"/>
                  <a:pt x="15081" y="9685"/>
                  <a:pt x="15117" y="9720"/>
                </a:cubicBezTo>
                <a:cubicBezTo>
                  <a:pt x="15152" y="10864"/>
                  <a:pt x="15187" y="12000"/>
                  <a:pt x="15257" y="13136"/>
                </a:cubicBezTo>
                <a:cubicBezTo>
                  <a:pt x="15187" y="13065"/>
                  <a:pt x="15117" y="12986"/>
                  <a:pt x="15081" y="12916"/>
                </a:cubicBezTo>
                <a:cubicBezTo>
                  <a:pt x="15002" y="12845"/>
                  <a:pt x="14932" y="12801"/>
                  <a:pt x="14817" y="12731"/>
                </a:cubicBezTo>
                <a:cubicBezTo>
                  <a:pt x="14782" y="11595"/>
                  <a:pt x="14712" y="10459"/>
                  <a:pt x="14712" y="9324"/>
                </a:cubicBezTo>
                <a:close/>
                <a:moveTo>
                  <a:pt x="36827" y="12220"/>
                </a:moveTo>
                <a:cubicBezTo>
                  <a:pt x="37091" y="12361"/>
                  <a:pt x="37346" y="12475"/>
                  <a:pt x="37602" y="12546"/>
                </a:cubicBezTo>
                <a:cubicBezTo>
                  <a:pt x="37091" y="12731"/>
                  <a:pt x="36537" y="12951"/>
                  <a:pt x="36026" y="13171"/>
                </a:cubicBezTo>
                <a:cubicBezTo>
                  <a:pt x="35841" y="13100"/>
                  <a:pt x="35621" y="13021"/>
                  <a:pt x="35471" y="12916"/>
                </a:cubicBezTo>
                <a:cubicBezTo>
                  <a:pt x="35911" y="12695"/>
                  <a:pt x="36352" y="12440"/>
                  <a:pt x="36827" y="12220"/>
                </a:cubicBezTo>
                <a:close/>
                <a:moveTo>
                  <a:pt x="10899" y="9209"/>
                </a:moveTo>
                <a:cubicBezTo>
                  <a:pt x="11120" y="9359"/>
                  <a:pt x="11340" y="9500"/>
                  <a:pt x="11516" y="9649"/>
                </a:cubicBezTo>
                <a:cubicBezTo>
                  <a:pt x="11560" y="10239"/>
                  <a:pt x="11560" y="10820"/>
                  <a:pt x="11595" y="11445"/>
                </a:cubicBezTo>
                <a:cubicBezTo>
                  <a:pt x="11630" y="12035"/>
                  <a:pt x="11630" y="12625"/>
                  <a:pt x="11665" y="13206"/>
                </a:cubicBezTo>
                <a:cubicBezTo>
                  <a:pt x="11410" y="13065"/>
                  <a:pt x="11190" y="12916"/>
                  <a:pt x="10935" y="12766"/>
                </a:cubicBezTo>
                <a:cubicBezTo>
                  <a:pt x="10935" y="11595"/>
                  <a:pt x="10899" y="10424"/>
                  <a:pt x="10899" y="9209"/>
                </a:cubicBezTo>
                <a:close/>
                <a:moveTo>
                  <a:pt x="33931" y="11780"/>
                </a:moveTo>
                <a:cubicBezTo>
                  <a:pt x="33931" y="11921"/>
                  <a:pt x="33931" y="12070"/>
                  <a:pt x="33966" y="12185"/>
                </a:cubicBezTo>
                <a:cubicBezTo>
                  <a:pt x="33790" y="12546"/>
                  <a:pt x="33675" y="12916"/>
                  <a:pt x="33526" y="13285"/>
                </a:cubicBezTo>
                <a:lnTo>
                  <a:pt x="33526" y="13136"/>
                </a:lnTo>
                <a:cubicBezTo>
                  <a:pt x="33570" y="13021"/>
                  <a:pt x="33605" y="12951"/>
                  <a:pt x="33640" y="12845"/>
                </a:cubicBezTo>
                <a:cubicBezTo>
                  <a:pt x="33710" y="12475"/>
                  <a:pt x="33825" y="12141"/>
                  <a:pt x="33931" y="11780"/>
                </a:cubicBezTo>
                <a:close/>
                <a:moveTo>
                  <a:pt x="33966" y="12326"/>
                </a:moveTo>
                <a:lnTo>
                  <a:pt x="33966" y="12625"/>
                </a:lnTo>
                <a:cubicBezTo>
                  <a:pt x="33825" y="12845"/>
                  <a:pt x="33675" y="13065"/>
                  <a:pt x="33570" y="13321"/>
                </a:cubicBezTo>
                <a:lnTo>
                  <a:pt x="33570" y="13285"/>
                </a:lnTo>
                <a:cubicBezTo>
                  <a:pt x="33710" y="12951"/>
                  <a:pt x="33825" y="12660"/>
                  <a:pt x="33966" y="12326"/>
                </a:cubicBezTo>
                <a:close/>
                <a:moveTo>
                  <a:pt x="4772" y="8663"/>
                </a:moveTo>
                <a:cubicBezTo>
                  <a:pt x="4992" y="8839"/>
                  <a:pt x="5212" y="9024"/>
                  <a:pt x="5467" y="9209"/>
                </a:cubicBezTo>
                <a:cubicBezTo>
                  <a:pt x="5503" y="9244"/>
                  <a:pt x="5538" y="9280"/>
                  <a:pt x="5573" y="9280"/>
                </a:cubicBezTo>
                <a:cubicBezTo>
                  <a:pt x="5538" y="10644"/>
                  <a:pt x="5538" y="12035"/>
                  <a:pt x="5503" y="13391"/>
                </a:cubicBezTo>
                <a:cubicBezTo>
                  <a:pt x="5432" y="13356"/>
                  <a:pt x="5318" y="13285"/>
                  <a:pt x="5247" y="13206"/>
                </a:cubicBezTo>
                <a:cubicBezTo>
                  <a:pt x="5098" y="13100"/>
                  <a:pt x="4913" y="13021"/>
                  <a:pt x="4772" y="12916"/>
                </a:cubicBezTo>
                <a:lnTo>
                  <a:pt x="4772" y="8663"/>
                </a:lnTo>
                <a:close/>
                <a:moveTo>
                  <a:pt x="31914" y="10310"/>
                </a:moveTo>
                <a:cubicBezTo>
                  <a:pt x="32319" y="10644"/>
                  <a:pt x="32689" y="11005"/>
                  <a:pt x="32980" y="11410"/>
                </a:cubicBezTo>
                <a:cubicBezTo>
                  <a:pt x="32830" y="12106"/>
                  <a:pt x="32645" y="12766"/>
                  <a:pt x="32390" y="13391"/>
                </a:cubicBezTo>
                <a:cubicBezTo>
                  <a:pt x="32135" y="13021"/>
                  <a:pt x="31765" y="12695"/>
                  <a:pt x="31369" y="12405"/>
                </a:cubicBezTo>
                <a:cubicBezTo>
                  <a:pt x="31589" y="11745"/>
                  <a:pt x="31809" y="11040"/>
                  <a:pt x="31914" y="10310"/>
                </a:cubicBezTo>
                <a:close/>
                <a:moveTo>
                  <a:pt x="34776" y="12255"/>
                </a:moveTo>
                <a:cubicBezTo>
                  <a:pt x="34846" y="12405"/>
                  <a:pt x="34925" y="12511"/>
                  <a:pt x="34996" y="12625"/>
                </a:cubicBezTo>
                <a:cubicBezTo>
                  <a:pt x="34670" y="12880"/>
                  <a:pt x="34336" y="13136"/>
                  <a:pt x="34010" y="13426"/>
                </a:cubicBezTo>
                <a:cubicBezTo>
                  <a:pt x="34010" y="13321"/>
                  <a:pt x="33966" y="13206"/>
                  <a:pt x="33966" y="13100"/>
                </a:cubicBezTo>
                <a:cubicBezTo>
                  <a:pt x="34230" y="12801"/>
                  <a:pt x="34485" y="12546"/>
                  <a:pt x="34776" y="12255"/>
                </a:cubicBezTo>
                <a:close/>
                <a:moveTo>
                  <a:pt x="28543" y="10644"/>
                </a:moveTo>
                <a:cubicBezTo>
                  <a:pt x="28833" y="10820"/>
                  <a:pt x="29088" y="11005"/>
                  <a:pt x="29388" y="11190"/>
                </a:cubicBezTo>
                <a:cubicBezTo>
                  <a:pt x="29529" y="11304"/>
                  <a:pt x="29713" y="11410"/>
                  <a:pt x="29898" y="11525"/>
                </a:cubicBezTo>
                <a:cubicBezTo>
                  <a:pt x="29678" y="12220"/>
                  <a:pt x="29388" y="12880"/>
                  <a:pt x="29088" y="13541"/>
                </a:cubicBezTo>
                <a:cubicBezTo>
                  <a:pt x="28613" y="13241"/>
                  <a:pt x="28173" y="12986"/>
                  <a:pt x="27733" y="12766"/>
                </a:cubicBezTo>
                <a:cubicBezTo>
                  <a:pt x="28023" y="12070"/>
                  <a:pt x="28322" y="11375"/>
                  <a:pt x="28543" y="10644"/>
                </a:cubicBezTo>
                <a:close/>
                <a:moveTo>
                  <a:pt x="18524" y="9984"/>
                </a:moveTo>
                <a:cubicBezTo>
                  <a:pt x="18893" y="10274"/>
                  <a:pt x="19263" y="10530"/>
                  <a:pt x="19624" y="10785"/>
                </a:cubicBezTo>
                <a:lnTo>
                  <a:pt x="19624" y="11040"/>
                </a:lnTo>
                <a:cubicBezTo>
                  <a:pt x="19554" y="11886"/>
                  <a:pt x="19554" y="12731"/>
                  <a:pt x="19554" y="13576"/>
                </a:cubicBezTo>
                <a:cubicBezTo>
                  <a:pt x="19184" y="13356"/>
                  <a:pt x="18858" y="13100"/>
                  <a:pt x="18524" y="12845"/>
                </a:cubicBezTo>
                <a:cubicBezTo>
                  <a:pt x="18488" y="12000"/>
                  <a:pt x="18488" y="11120"/>
                  <a:pt x="18488" y="10274"/>
                </a:cubicBezTo>
                <a:cubicBezTo>
                  <a:pt x="18488" y="10160"/>
                  <a:pt x="18488" y="10090"/>
                  <a:pt x="18524" y="9984"/>
                </a:cubicBezTo>
                <a:close/>
                <a:moveTo>
                  <a:pt x="23771" y="10494"/>
                </a:moveTo>
                <a:cubicBezTo>
                  <a:pt x="23920" y="10565"/>
                  <a:pt x="24105" y="10679"/>
                  <a:pt x="24246" y="10750"/>
                </a:cubicBezTo>
                <a:cubicBezTo>
                  <a:pt x="24502" y="10935"/>
                  <a:pt x="24766" y="11084"/>
                  <a:pt x="25056" y="11225"/>
                </a:cubicBezTo>
                <a:cubicBezTo>
                  <a:pt x="24801" y="12000"/>
                  <a:pt x="24581" y="12801"/>
                  <a:pt x="24361" y="13576"/>
                </a:cubicBezTo>
                <a:cubicBezTo>
                  <a:pt x="24176" y="13461"/>
                  <a:pt x="23991" y="13356"/>
                  <a:pt x="23771" y="13241"/>
                </a:cubicBezTo>
                <a:cubicBezTo>
                  <a:pt x="23586" y="13136"/>
                  <a:pt x="23401" y="13021"/>
                  <a:pt x="23181" y="12916"/>
                </a:cubicBezTo>
                <a:cubicBezTo>
                  <a:pt x="23366" y="12106"/>
                  <a:pt x="23551" y="11304"/>
                  <a:pt x="23771" y="10494"/>
                </a:cubicBezTo>
                <a:close/>
                <a:moveTo>
                  <a:pt x="15187" y="9799"/>
                </a:moveTo>
                <a:cubicBezTo>
                  <a:pt x="15337" y="9940"/>
                  <a:pt x="15477" y="10125"/>
                  <a:pt x="15662" y="10274"/>
                </a:cubicBezTo>
                <a:cubicBezTo>
                  <a:pt x="15662" y="10310"/>
                  <a:pt x="15698" y="10310"/>
                  <a:pt x="15742" y="10345"/>
                </a:cubicBezTo>
                <a:cubicBezTo>
                  <a:pt x="15742" y="11481"/>
                  <a:pt x="15812" y="12581"/>
                  <a:pt x="15882" y="13682"/>
                </a:cubicBezTo>
                <a:cubicBezTo>
                  <a:pt x="15698" y="13541"/>
                  <a:pt x="15521" y="13356"/>
                  <a:pt x="15337" y="13171"/>
                </a:cubicBezTo>
                <a:cubicBezTo>
                  <a:pt x="15257" y="12070"/>
                  <a:pt x="15187" y="10935"/>
                  <a:pt x="15187" y="9799"/>
                </a:cubicBezTo>
                <a:close/>
                <a:moveTo>
                  <a:pt x="35031" y="12660"/>
                </a:moveTo>
                <a:cubicBezTo>
                  <a:pt x="35146" y="12766"/>
                  <a:pt x="35251" y="12845"/>
                  <a:pt x="35366" y="12916"/>
                </a:cubicBezTo>
                <a:cubicBezTo>
                  <a:pt x="34925" y="13171"/>
                  <a:pt x="34520" y="13391"/>
                  <a:pt x="34151" y="13682"/>
                </a:cubicBezTo>
                <a:cubicBezTo>
                  <a:pt x="34115" y="13611"/>
                  <a:pt x="34045" y="13576"/>
                  <a:pt x="34045" y="13505"/>
                </a:cubicBezTo>
                <a:cubicBezTo>
                  <a:pt x="34371" y="13206"/>
                  <a:pt x="34705" y="12916"/>
                  <a:pt x="35031" y="12660"/>
                </a:cubicBezTo>
                <a:close/>
                <a:moveTo>
                  <a:pt x="11595" y="9685"/>
                </a:moveTo>
                <a:cubicBezTo>
                  <a:pt x="11701" y="9799"/>
                  <a:pt x="11815" y="9869"/>
                  <a:pt x="11956" y="9984"/>
                </a:cubicBezTo>
                <a:cubicBezTo>
                  <a:pt x="12070" y="10054"/>
                  <a:pt x="12141" y="10125"/>
                  <a:pt x="12255" y="10204"/>
                </a:cubicBezTo>
                <a:cubicBezTo>
                  <a:pt x="12255" y="10785"/>
                  <a:pt x="12290" y="11375"/>
                  <a:pt x="12326" y="11965"/>
                </a:cubicBezTo>
                <a:cubicBezTo>
                  <a:pt x="12326" y="12546"/>
                  <a:pt x="12361" y="13171"/>
                  <a:pt x="12361" y="13761"/>
                </a:cubicBezTo>
                <a:cubicBezTo>
                  <a:pt x="12290" y="13682"/>
                  <a:pt x="12176" y="13576"/>
                  <a:pt x="12070" y="13505"/>
                </a:cubicBezTo>
                <a:cubicBezTo>
                  <a:pt x="11956" y="13426"/>
                  <a:pt x="11815" y="13356"/>
                  <a:pt x="11701" y="13241"/>
                </a:cubicBezTo>
                <a:cubicBezTo>
                  <a:pt x="11701" y="12660"/>
                  <a:pt x="11665" y="12035"/>
                  <a:pt x="11665" y="11410"/>
                </a:cubicBezTo>
                <a:cubicBezTo>
                  <a:pt x="11630" y="10864"/>
                  <a:pt x="11595" y="10274"/>
                  <a:pt x="11595" y="9685"/>
                </a:cubicBezTo>
                <a:close/>
                <a:moveTo>
                  <a:pt x="33931" y="12766"/>
                </a:moveTo>
                <a:lnTo>
                  <a:pt x="33931" y="12845"/>
                </a:lnTo>
                <a:lnTo>
                  <a:pt x="33931" y="13100"/>
                </a:lnTo>
                <a:cubicBezTo>
                  <a:pt x="33746" y="13321"/>
                  <a:pt x="33570" y="13541"/>
                  <a:pt x="33385" y="13796"/>
                </a:cubicBezTo>
                <a:cubicBezTo>
                  <a:pt x="33570" y="13426"/>
                  <a:pt x="33746" y="13100"/>
                  <a:pt x="33931" y="12766"/>
                </a:cubicBezTo>
                <a:close/>
                <a:moveTo>
                  <a:pt x="5617" y="9359"/>
                </a:moveTo>
                <a:cubicBezTo>
                  <a:pt x="5837" y="9500"/>
                  <a:pt x="6013" y="9649"/>
                  <a:pt x="6198" y="9799"/>
                </a:cubicBezTo>
                <a:cubicBezTo>
                  <a:pt x="6198" y="11155"/>
                  <a:pt x="6198" y="12511"/>
                  <a:pt x="6163" y="13866"/>
                </a:cubicBezTo>
                <a:cubicBezTo>
                  <a:pt x="5978" y="13726"/>
                  <a:pt x="5758" y="13576"/>
                  <a:pt x="5573" y="13461"/>
                </a:cubicBezTo>
                <a:cubicBezTo>
                  <a:pt x="5573" y="12070"/>
                  <a:pt x="5617" y="10715"/>
                  <a:pt x="5617" y="9359"/>
                </a:cubicBezTo>
                <a:close/>
                <a:moveTo>
                  <a:pt x="33420" y="13506"/>
                </a:moveTo>
                <a:lnTo>
                  <a:pt x="33420" y="13506"/>
                </a:lnTo>
                <a:cubicBezTo>
                  <a:pt x="33385" y="13646"/>
                  <a:pt x="33349" y="13761"/>
                  <a:pt x="33270" y="13902"/>
                </a:cubicBezTo>
                <a:cubicBezTo>
                  <a:pt x="33305" y="13761"/>
                  <a:pt x="33385" y="13646"/>
                  <a:pt x="33420" y="13506"/>
                </a:cubicBezTo>
                <a:close/>
                <a:moveTo>
                  <a:pt x="33015" y="11481"/>
                </a:moveTo>
                <a:cubicBezTo>
                  <a:pt x="33129" y="11665"/>
                  <a:pt x="33235" y="11850"/>
                  <a:pt x="33305" y="12070"/>
                </a:cubicBezTo>
                <a:cubicBezTo>
                  <a:pt x="33165" y="12731"/>
                  <a:pt x="32945" y="13391"/>
                  <a:pt x="32689" y="13981"/>
                </a:cubicBezTo>
                <a:lnTo>
                  <a:pt x="32689" y="13946"/>
                </a:lnTo>
                <a:cubicBezTo>
                  <a:pt x="32610" y="13761"/>
                  <a:pt x="32540" y="13611"/>
                  <a:pt x="32425" y="13461"/>
                </a:cubicBezTo>
                <a:cubicBezTo>
                  <a:pt x="32689" y="12845"/>
                  <a:pt x="32865" y="12185"/>
                  <a:pt x="33015" y="11481"/>
                </a:cubicBezTo>
                <a:close/>
                <a:moveTo>
                  <a:pt x="35401" y="12951"/>
                </a:moveTo>
                <a:cubicBezTo>
                  <a:pt x="35586" y="13065"/>
                  <a:pt x="35771" y="13136"/>
                  <a:pt x="35947" y="13206"/>
                </a:cubicBezTo>
                <a:cubicBezTo>
                  <a:pt x="35471" y="13426"/>
                  <a:pt x="34996" y="13682"/>
                  <a:pt x="34591" y="13981"/>
                </a:cubicBezTo>
                <a:cubicBezTo>
                  <a:pt x="34406" y="13866"/>
                  <a:pt x="34300" y="13796"/>
                  <a:pt x="34186" y="13726"/>
                </a:cubicBezTo>
                <a:cubicBezTo>
                  <a:pt x="34591" y="13426"/>
                  <a:pt x="34996" y="13171"/>
                  <a:pt x="35401" y="12951"/>
                </a:cubicBezTo>
                <a:close/>
                <a:moveTo>
                  <a:pt x="19703" y="10820"/>
                </a:moveTo>
                <a:cubicBezTo>
                  <a:pt x="20029" y="11040"/>
                  <a:pt x="20399" y="11304"/>
                  <a:pt x="20725" y="11525"/>
                </a:cubicBezTo>
                <a:cubicBezTo>
                  <a:pt x="20619" y="12440"/>
                  <a:pt x="20584" y="13321"/>
                  <a:pt x="20505" y="14201"/>
                </a:cubicBezTo>
                <a:cubicBezTo>
                  <a:pt x="20214" y="14016"/>
                  <a:pt x="19923" y="13831"/>
                  <a:pt x="19589" y="13611"/>
                </a:cubicBezTo>
                <a:cubicBezTo>
                  <a:pt x="19589" y="12766"/>
                  <a:pt x="19624" y="11921"/>
                  <a:pt x="19659" y="11040"/>
                </a:cubicBezTo>
                <a:cubicBezTo>
                  <a:pt x="19703" y="10970"/>
                  <a:pt x="19703" y="10899"/>
                  <a:pt x="19703" y="10820"/>
                </a:cubicBezTo>
                <a:close/>
                <a:moveTo>
                  <a:pt x="6277" y="9869"/>
                </a:moveTo>
                <a:cubicBezTo>
                  <a:pt x="6453" y="9984"/>
                  <a:pt x="6603" y="10125"/>
                  <a:pt x="6788" y="10274"/>
                </a:cubicBezTo>
                <a:lnTo>
                  <a:pt x="6788" y="11481"/>
                </a:lnTo>
                <a:lnTo>
                  <a:pt x="6788" y="14271"/>
                </a:lnTo>
                <a:cubicBezTo>
                  <a:pt x="6603" y="14166"/>
                  <a:pt x="6418" y="14016"/>
                  <a:pt x="6233" y="13902"/>
                </a:cubicBezTo>
                <a:cubicBezTo>
                  <a:pt x="6233" y="12546"/>
                  <a:pt x="6277" y="11190"/>
                  <a:pt x="6277" y="9869"/>
                </a:cubicBezTo>
                <a:close/>
                <a:moveTo>
                  <a:pt x="15777" y="10424"/>
                </a:moveTo>
                <a:cubicBezTo>
                  <a:pt x="15997" y="10644"/>
                  <a:pt x="16182" y="10820"/>
                  <a:pt x="16402" y="11040"/>
                </a:cubicBezTo>
                <a:cubicBezTo>
                  <a:pt x="16437" y="12106"/>
                  <a:pt x="16472" y="13206"/>
                  <a:pt x="16578" y="14271"/>
                </a:cubicBezTo>
                <a:cubicBezTo>
                  <a:pt x="16358" y="14087"/>
                  <a:pt x="16138" y="13946"/>
                  <a:pt x="15962" y="13761"/>
                </a:cubicBezTo>
                <a:cubicBezTo>
                  <a:pt x="15882" y="12660"/>
                  <a:pt x="15812" y="11525"/>
                  <a:pt x="15777" y="10424"/>
                </a:cubicBezTo>
                <a:close/>
                <a:moveTo>
                  <a:pt x="33931" y="13171"/>
                </a:moveTo>
                <a:cubicBezTo>
                  <a:pt x="33931" y="13285"/>
                  <a:pt x="33931" y="13391"/>
                  <a:pt x="33966" y="13461"/>
                </a:cubicBezTo>
                <a:cubicBezTo>
                  <a:pt x="33675" y="13726"/>
                  <a:pt x="33420" y="13981"/>
                  <a:pt x="33200" y="14271"/>
                </a:cubicBezTo>
                <a:cubicBezTo>
                  <a:pt x="33235" y="14201"/>
                  <a:pt x="33235" y="14122"/>
                  <a:pt x="33270" y="14051"/>
                </a:cubicBezTo>
                <a:cubicBezTo>
                  <a:pt x="33490" y="13761"/>
                  <a:pt x="33710" y="13461"/>
                  <a:pt x="33931" y="13171"/>
                </a:cubicBezTo>
                <a:close/>
                <a:moveTo>
                  <a:pt x="40683" y="11260"/>
                </a:moveTo>
                <a:cubicBezTo>
                  <a:pt x="41088" y="11410"/>
                  <a:pt x="41493" y="11560"/>
                  <a:pt x="41889" y="11665"/>
                </a:cubicBezTo>
                <a:cubicBezTo>
                  <a:pt x="41009" y="12185"/>
                  <a:pt x="39988" y="12475"/>
                  <a:pt x="38958" y="12801"/>
                </a:cubicBezTo>
                <a:cubicBezTo>
                  <a:pt x="37707" y="13171"/>
                  <a:pt x="36466" y="13541"/>
                  <a:pt x="35366" y="14271"/>
                </a:cubicBezTo>
                <a:cubicBezTo>
                  <a:pt x="35066" y="14166"/>
                  <a:pt x="34811" y="14087"/>
                  <a:pt x="34626" y="13981"/>
                </a:cubicBezTo>
                <a:cubicBezTo>
                  <a:pt x="35066" y="13682"/>
                  <a:pt x="35550" y="13426"/>
                  <a:pt x="36026" y="13241"/>
                </a:cubicBezTo>
                <a:cubicBezTo>
                  <a:pt x="36167" y="13285"/>
                  <a:pt x="36316" y="13321"/>
                  <a:pt x="36466" y="13356"/>
                </a:cubicBezTo>
                <a:cubicBezTo>
                  <a:pt x="36607" y="13391"/>
                  <a:pt x="36757" y="13426"/>
                  <a:pt x="36906" y="13461"/>
                </a:cubicBezTo>
                <a:lnTo>
                  <a:pt x="36942" y="13426"/>
                </a:lnTo>
                <a:cubicBezTo>
                  <a:pt x="36757" y="13356"/>
                  <a:pt x="36607" y="13321"/>
                  <a:pt x="36466" y="13285"/>
                </a:cubicBezTo>
                <a:cubicBezTo>
                  <a:pt x="36352" y="13241"/>
                  <a:pt x="36246" y="13206"/>
                  <a:pt x="36132" y="13206"/>
                </a:cubicBezTo>
                <a:cubicBezTo>
                  <a:pt x="36651" y="12951"/>
                  <a:pt x="37162" y="12766"/>
                  <a:pt x="37707" y="12581"/>
                </a:cubicBezTo>
                <a:cubicBezTo>
                  <a:pt x="37822" y="12625"/>
                  <a:pt x="37972" y="12660"/>
                  <a:pt x="38112" y="12695"/>
                </a:cubicBezTo>
                <a:cubicBezTo>
                  <a:pt x="38262" y="12731"/>
                  <a:pt x="38412" y="12801"/>
                  <a:pt x="38553" y="12845"/>
                </a:cubicBezTo>
                <a:lnTo>
                  <a:pt x="38588" y="12766"/>
                </a:lnTo>
                <a:cubicBezTo>
                  <a:pt x="38447" y="12731"/>
                  <a:pt x="38297" y="12695"/>
                  <a:pt x="38112" y="12660"/>
                </a:cubicBezTo>
                <a:cubicBezTo>
                  <a:pt x="38007" y="12625"/>
                  <a:pt x="37892" y="12581"/>
                  <a:pt x="37787" y="12546"/>
                </a:cubicBezTo>
                <a:cubicBezTo>
                  <a:pt x="37822" y="12546"/>
                  <a:pt x="37822" y="12511"/>
                  <a:pt x="37857" y="12511"/>
                </a:cubicBezTo>
                <a:cubicBezTo>
                  <a:pt x="38333" y="12326"/>
                  <a:pt x="38808" y="12185"/>
                  <a:pt x="39248" y="11965"/>
                </a:cubicBezTo>
                <a:cubicBezTo>
                  <a:pt x="39468" y="12035"/>
                  <a:pt x="39688" y="12106"/>
                  <a:pt x="39908" y="12185"/>
                </a:cubicBezTo>
                <a:cubicBezTo>
                  <a:pt x="40058" y="12220"/>
                  <a:pt x="40173" y="12255"/>
                  <a:pt x="40278" y="12290"/>
                </a:cubicBezTo>
                <a:lnTo>
                  <a:pt x="40278" y="12255"/>
                </a:lnTo>
                <a:cubicBezTo>
                  <a:pt x="40173" y="12220"/>
                  <a:pt x="40058" y="12185"/>
                  <a:pt x="39952" y="12141"/>
                </a:cubicBezTo>
                <a:cubicBezTo>
                  <a:pt x="39732" y="12070"/>
                  <a:pt x="39547" y="12000"/>
                  <a:pt x="39363" y="11921"/>
                </a:cubicBezTo>
                <a:cubicBezTo>
                  <a:pt x="39803" y="11745"/>
                  <a:pt x="40278" y="11525"/>
                  <a:pt x="40683" y="11260"/>
                </a:cubicBezTo>
                <a:close/>
                <a:moveTo>
                  <a:pt x="25091" y="11260"/>
                </a:moveTo>
                <a:cubicBezTo>
                  <a:pt x="25532" y="11525"/>
                  <a:pt x="25972" y="11780"/>
                  <a:pt x="26377" y="12035"/>
                </a:cubicBezTo>
                <a:cubicBezTo>
                  <a:pt x="26262" y="12405"/>
                  <a:pt x="26121" y="12766"/>
                  <a:pt x="26007" y="13136"/>
                </a:cubicBezTo>
                <a:cubicBezTo>
                  <a:pt x="25866" y="13541"/>
                  <a:pt x="25716" y="13902"/>
                  <a:pt x="25602" y="14307"/>
                </a:cubicBezTo>
                <a:cubicBezTo>
                  <a:pt x="25206" y="14087"/>
                  <a:pt x="24801" y="13831"/>
                  <a:pt x="24431" y="13611"/>
                </a:cubicBezTo>
                <a:cubicBezTo>
                  <a:pt x="24616" y="12845"/>
                  <a:pt x="24871" y="12035"/>
                  <a:pt x="25091" y="11260"/>
                </a:cubicBezTo>
                <a:close/>
                <a:moveTo>
                  <a:pt x="12290" y="10274"/>
                </a:moveTo>
                <a:cubicBezTo>
                  <a:pt x="12511" y="10459"/>
                  <a:pt x="12616" y="10600"/>
                  <a:pt x="12731" y="10785"/>
                </a:cubicBezTo>
                <a:cubicBezTo>
                  <a:pt x="12766" y="11304"/>
                  <a:pt x="12801" y="11815"/>
                  <a:pt x="12801" y="12290"/>
                </a:cubicBezTo>
                <a:cubicBezTo>
                  <a:pt x="12836" y="13021"/>
                  <a:pt x="12880" y="13726"/>
                  <a:pt x="12916" y="14421"/>
                </a:cubicBezTo>
                <a:cubicBezTo>
                  <a:pt x="12836" y="14342"/>
                  <a:pt x="12801" y="14307"/>
                  <a:pt x="12766" y="14236"/>
                </a:cubicBezTo>
                <a:cubicBezTo>
                  <a:pt x="12660" y="14087"/>
                  <a:pt x="12546" y="13981"/>
                  <a:pt x="12440" y="13831"/>
                </a:cubicBezTo>
                <a:cubicBezTo>
                  <a:pt x="12440" y="13206"/>
                  <a:pt x="12396" y="12581"/>
                  <a:pt x="12361" y="11965"/>
                </a:cubicBezTo>
                <a:cubicBezTo>
                  <a:pt x="12326" y="11410"/>
                  <a:pt x="12326" y="10820"/>
                  <a:pt x="12290" y="10274"/>
                </a:cubicBezTo>
                <a:close/>
                <a:moveTo>
                  <a:pt x="30004" y="11560"/>
                </a:moveTo>
                <a:cubicBezTo>
                  <a:pt x="30409" y="11815"/>
                  <a:pt x="30884" y="12106"/>
                  <a:pt x="31289" y="12405"/>
                </a:cubicBezTo>
                <a:cubicBezTo>
                  <a:pt x="31034" y="13100"/>
                  <a:pt x="30708" y="13796"/>
                  <a:pt x="30374" y="14421"/>
                </a:cubicBezTo>
                <a:cubicBezTo>
                  <a:pt x="29969" y="14122"/>
                  <a:pt x="29564" y="13831"/>
                  <a:pt x="29124" y="13576"/>
                </a:cubicBezTo>
                <a:cubicBezTo>
                  <a:pt x="29423" y="12916"/>
                  <a:pt x="29713" y="12255"/>
                  <a:pt x="29969" y="11560"/>
                </a:cubicBezTo>
                <a:close/>
                <a:moveTo>
                  <a:pt x="33349" y="12141"/>
                </a:moveTo>
                <a:cubicBezTo>
                  <a:pt x="33385" y="12290"/>
                  <a:pt x="33420" y="12475"/>
                  <a:pt x="33455" y="12625"/>
                </a:cubicBezTo>
                <a:cubicBezTo>
                  <a:pt x="33270" y="13285"/>
                  <a:pt x="33050" y="13866"/>
                  <a:pt x="32830" y="14491"/>
                </a:cubicBezTo>
                <a:cubicBezTo>
                  <a:pt x="32795" y="14342"/>
                  <a:pt x="32760" y="14236"/>
                  <a:pt x="32724" y="14087"/>
                </a:cubicBezTo>
                <a:cubicBezTo>
                  <a:pt x="32980" y="13461"/>
                  <a:pt x="33200" y="12845"/>
                  <a:pt x="33349" y="12141"/>
                </a:cubicBezTo>
                <a:close/>
                <a:moveTo>
                  <a:pt x="6858" y="10310"/>
                </a:moveTo>
                <a:cubicBezTo>
                  <a:pt x="7043" y="10459"/>
                  <a:pt x="7263" y="10600"/>
                  <a:pt x="7483" y="10750"/>
                </a:cubicBezTo>
                <a:lnTo>
                  <a:pt x="7483" y="13356"/>
                </a:lnTo>
                <a:lnTo>
                  <a:pt x="7483" y="14712"/>
                </a:lnTo>
                <a:cubicBezTo>
                  <a:pt x="7263" y="14562"/>
                  <a:pt x="7043" y="14456"/>
                  <a:pt x="6823" y="14307"/>
                </a:cubicBezTo>
                <a:cubicBezTo>
                  <a:pt x="6823" y="13356"/>
                  <a:pt x="6858" y="12405"/>
                  <a:pt x="6858" y="11481"/>
                </a:cubicBezTo>
                <a:lnTo>
                  <a:pt x="6858" y="10310"/>
                </a:lnTo>
                <a:close/>
                <a:moveTo>
                  <a:pt x="33490" y="12766"/>
                </a:moveTo>
                <a:lnTo>
                  <a:pt x="33490" y="13136"/>
                </a:lnTo>
                <a:cubicBezTo>
                  <a:pt x="33349" y="13541"/>
                  <a:pt x="33200" y="13946"/>
                  <a:pt x="33050" y="14342"/>
                </a:cubicBezTo>
                <a:lnTo>
                  <a:pt x="33015" y="14386"/>
                </a:lnTo>
                <a:cubicBezTo>
                  <a:pt x="32945" y="14491"/>
                  <a:pt x="32909" y="14606"/>
                  <a:pt x="32830" y="14712"/>
                </a:cubicBezTo>
                <a:lnTo>
                  <a:pt x="32830" y="14606"/>
                </a:lnTo>
                <a:cubicBezTo>
                  <a:pt x="33085" y="14016"/>
                  <a:pt x="33305" y="13391"/>
                  <a:pt x="33455" y="12766"/>
                </a:cubicBezTo>
                <a:close/>
                <a:moveTo>
                  <a:pt x="12803" y="10891"/>
                </a:moveTo>
                <a:cubicBezTo>
                  <a:pt x="12806" y="10899"/>
                  <a:pt x="12814" y="10899"/>
                  <a:pt x="12836" y="10899"/>
                </a:cubicBezTo>
                <a:cubicBezTo>
                  <a:pt x="12916" y="11040"/>
                  <a:pt x="13021" y="11155"/>
                  <a:pt x="13136" y="11340"/>
                </a:cubicBezTo>
                <a:cubicBezTo>
                  <a:pt x="13136" y="11701"/>
                  <a:pt x="13171" y="12070"/>
                  <a:pt x="13171" y="12405"/>
                </a:cubicBezTo>
                <a:cubicBezTo>
                  <a:pt x="13171" y="13171"/>
                  <a:pt x="13206" y="13981"/>
                  <a:pt x="13206" y="14747"/>
                </a:cubicBezTo>
                <a:cubicBezTo>
                  <a:pt x="13136" y="14676"/>
                  <a:pt x="13021" y="14562"/>
                  <a:pt x="12951" y="14491"/>
                </a:cubicBezTo>
                <a:cubicBezTo>
                  <a:pt x="12951" y="13761"/>
                  <a:pt x="12916" y="13021"/>
                  <a:pt x="12880" y="12290"/>
                </a:cubicBezTo>
                <a:cubicBezTo>
                  <a:pt x="12837" y="11824"/>
                  <a:pt x="12836" y="11358"/>
                  <a:pt x="12803" y="10891"/>
                </a:cubicBezTo>
                <a:close/>
                <a:moveTo>
                  <a:pt x="16472" y="11120"/>
                </a:moveTo>
                <a:lnTo>
                  <a:pt x="16472" y="11120"/>
                </a:lnTo>
                <a:cubicBezTo>
                  <a:pt x="16657" y="11304"/>
                  <a:pt x="16877" y="11525"/>
                  <a:pt x="17062" y="11701"/>
                </a:cubicBezTo>
                <a:cubicBezTo>
                  <a:pt x="17097" y="12731"/>
                  <a:pt x="17168" y="13761"/>
                  <a:pt x="17282" y="14782"/>
                </a:cubicBezTo>
                <a:cubicBezTo>
                  <a:pt x="17062" y="14641"/>
                  <a:pt x="16842" y="14491"/>
                  <a:pt x="16622" y="14307"/>
                </a:cubicBezTo>
                <a:cubicBezTo>
                  <a:pt x="16543" y="13241"/>
                  <a:pt x="16472" y="12185"/>
                  <a:pt x="16472" y="11120"/>
                </a:cubicBezTo>
                <a:close/>
                <a:moveTo>
                  <a:pt x="20804" y="11560"/>
                </a:moveTo>
                <a:cubicBezTo>
                  <a:pt x="21165" y="11780"/>
                  <a:pt x="21535" y="12000"/>
                  <a:pt x="21940" y="12255"/>
                </a:cubicBezTo>
                <a:cubicBezTo>
                  <a:pt x="21790" y="13100"/>
                  <a:pt x="21684" y="13981"/>
                  <a:pt x="21570" y="14861"/>
                </a:cubicBezTo>
                <a:cubicBezTo>
                  <a:pt x="21244" y="14641"/>
                  <a:pt x="20910" y="14456"/>
                  <a:pt x="20584" y="14236"/>
                </a:cubicBezTo>
                <a:cubicBezTo>
                  <a:pt x="20619" y="13356"/>
                  <a:pt x="20689" y="12440"/>
                  <a:pt x="20804" y="11560"/>
                </a:cubicBezTo>
                <a:close/>
                <a:moveTo>
                  <a:pt x="33966" y="13541"/>
                </a:moveTo>
                <a:cubicBezTo>
                  <a:pt x="34010" y="13611"/>
                  <a:pt x="34045" y="13646"/>
                  <a:pt x="34115" y="13726"/>
                </a:cubicBezTo>
                <a:cubicBezTo>
                  <a:pt x="33790" y="13981"/>
                  <a:pt x="33455" y="14271"/>
                  <a:pt x="33165" y="14606"/>
                </a:cubicBezTo>
                <a:cubicBezTo>
                  <a:pt x="33085" y="14676"/>
                  <a:pt x="33015" y="14782"/>
                  <a:pt x="32980" y="14861"/>
                </a:cubicBezTo>
                <a:lnTo>
                  <a:pt x="32980" y="14782"/>
                </a:lnTo>
                <a:cubicBezTo>
                  <a:pt x="33015" y="14676"/>
                  <a:pt x="33050" y="14562"/>
                  <a:pt x="33129" y="14456"/>
                </a:cubicBezTo>
                <a:cubicBezTo>
                  <a:pt x="33385" y="14122"/>
                  <a:pt x="33675" y="13796"/>
                  <a:pt x="33966" y="13541"/>
                </a:cubicBezTo>
                <a:close/>
                <a:moveTo>
                  <a:pt x="32945" y="14896"/>
                </a:moveTo>
                <a:cubicBezTo>
                  <a:pt x="32909" y="14896"/>
                  <a:pt x="32909" y="14932"/>
                  <a:pt x="32909" y="14932"/>
                </a:cubicBezTo>
                <a:cubicBezTo>
                  <a:pt x="32909" y="14896"/>
                  <a:pt x="32909" y="14896"/>
                  <a:pt x="32945" y="14896"/>
                </a:cubicBezTo>
                <a:close/>
                <a:moveTo>
                  <a:pt x="26447" y="12070"/>
                </a:moveTo>
                <a:cubicBezTo>
                  <a:pt x="26447" y="12106"/>
                  <a:pt x="26482" y="12106"/>
                  <a:pt x="26526" y="12141"/>
                </a:cubicBezTo>
                <a:cubicBezTo>
                  <a:pt x="26817" y="12326"/>
                  <a:pt x="27143" y="12511"/>
                  <a:pt x="27548" y="12731"/>
                </a:cubicBezTo>
                <a:cubicBezTo>
                  <a:pt x="27583" y="12731"/>
                  <a:pt x="27627" y="12766"/>
                  <a:pt x="27662" y="12801"/>
                </a:cubicBezTo>
                <a:cubicBezTo>
                  <a:pt x="27442" y="13321"/>
                  <a:pt x="27222" y="13866"/>
                  <a:pt x="27002" y="14386"/>
                </a:cubicBezTo>
                <a:cubicBezTo>
                  <a:pt x="26923" y="14562"/>
                  <a:pt x="26852" y="14782"/>
                  <a:pt x="26747" y="14967"/>
                </a:cubicBezTo>
                <a:cubicBezTo>
                  <a:pt x="26377" y="14747"/>
                  <a:pt x="26042" y="14562"/>
                  <a:pt x="25752" y="14421"/>
                </a:cubicBezTo>
                <a:cubicBezTo>
                  <a:pt x="25716" y="14386"/>
                  <a:pt x="25681" y="14342"/>
                  <a:pt x="25646" y="14342"/>
                </a:cubicBezTo>
                <a:cubicBezTo>
                  <a:pt x="25787" y="13946"/>
                  <a:pt x="25901" y="13541"/>
                  <a:pt x="26042" y="13171"/>
                </a:cubicBezTo>
                <a:cubicBezTo>
                  <a:pt x="26192" y="12801"/>
                  <a:pt x="26306" y="12440"/>
                  <a:pt x="26447" y="12070"/>
                </a:cubicBezTo>
                <a:close/>
                <a:moveTo>
                  <a:pt x="32795" y="14712"/>
                </a:moveTo>
                <a:lnTo>
                  <a:pt x="32795" y="14826"/>
                </a:lnTo>
                <a:cubicBezTo>
                  <a:pt x="32724" y="14861"/>
                  <a:pt x="32689" y="14932"/>
                  <a:pt x="32645" y="15002"/>
                </a:cubicBezTo>
                <a:cubicBezTo>
                  <a:pt x="32689" y="14896"/>
                  <a:pt x="32724" y="14826"/>
                  <a:pt x="32795" y="14712"/>
                </a:cubicBezTo>
                <a:close/>
                <a:moveTo>
                  <a:pt x="7519" y="10785"/>
                </a:moveTo>
                <a:cubicBezTo>
                  <a:pt x="7668" y="10899"/>
                  <a:pt x="7818" y="11005"/>
                  <a:pt x="7994" y="11120"/>
                </a:cubicBezTo>
                <a:cubicBezTo>
                  <a:pt x="8038" y="11155"/>
                  <a:pt x="8109" y="11190"/>
                  <a:pt x="8144" y="11225"/>
                </a:cubicBezTo>
                <a:lnTo>
                  <a:pt x="8144" y="11745"/>
                </a:lnTo>
                <a:lnTo>
                  <a:pt x="8144" y="15117"/>
                </a:lnTo>
                <a:cubicBezTo>
                  <a:pt x="8038" y="15046"/>
                  <a:pt x="7959" y="15002"/>
                  <a:pt x="7853" y="14932"/>
                </a:cubicBezTo>
                <a:cubicBezTo>
                  <a:pt x="7739" y="14861"/>
                  <a:pt x="7633" y="14826"/>
                  <a:pt x="7519" y="14747"/>
                </a:cubicBezTo>
                <a:lnTo>
                  <a:pt x="7519" y="13356"/>
                </a:lnTo>
                <a:lnTo>
                  <a:pt x="7519" y="10785"/>
                </a:lnTo>
                <a:close/>
                <a:moveTo>
                  <a:pt x="13206" y="11410"/>
                </a:moveTo>
                <a:cubicBezTo>
                  <a:pt x="13276" y="11481"/>
                  <a:pt x="13356" y="11560"/>
                  <a:pt x="13426" y="11665"/>
                </a:cubicBezTo>
                <a:cubicBezTo>
                  <a:pt x="13461" y="11701"/>
                  <a:pt x="13497" y="11745"/>
                  <a:pt x="13541" y="11780"/>
                </a:cubicBezTo>
                <a:cubicBezTo>
                  <a:pt x="13576" y="12326"/>
                  <a:pt x="13611" y="12845"/>
                  <a:pt x="13646" y="13391"/>
                </a:cubicBezTo>
                <a:cubicBezTo>
                  <a:pt x="13681" y="13981"/>
                  <a:pt x="13717" y="14562"/>
                  <a:pt x="13761" y="15152"/>
                </a:cubicBezTo>
                <a:cubicBezTo>
                  <a:pt x="13576" y="15046"/>
                  <a:pt x="13426" y="14932"/>
                  <a:pt x="13276" y="14826"/>
                </a:cubicBezTo>
                <a:cubicBezTo>
                  <a:pt x="13241" y="14016"/>
                  <a:pt x="13241" y="13206"/>
                  <a:pt x="13206" y="12405"/>
                </a:cubicBezTo>
                <a:lnTo>
                  <a:pt x="13206" y="11410"/>
                </a:lnTo>
                <a:close/>
                <a:moveTo>
                  <a:pt x="34151" y="13761"/>
                </a:moveTo>
                <a:cubicBezTo>
                  <a:pt x="34230" y="13831"/>
                  <a:pt x="34371" y="13902"/>
                  <a:pt x="34520" y="14016"/>
                </a:cubicBezTo>
                <a:cubicBezTo>
                  <a:pt x="34186" y="14236"/>
                  <a:pt x="33860" y="14491"/>
                  <a:pt x="33570" y="14782"/>
                </a:cubicBezTo>
                <a:cubicBezTo>
                  <a:pt x="33455" y="14932"/>
                  <a:pt x="33349" y="15046"/>
                  <a:pt x="33270" y="15152"/>
                </a:cubicBezTo>
                <a:cubicBezTo>
                  <a:pt x="33129" y="15081"/>
                  <a:pt x="33015" y="15002"/>
                  <a:pt x="32980" y="14932"/>
                </a:cubicBezTo>
                <a:lnTo>
                  <a:pt x="32980" y="14896"/>
                </a:lnTo>
                <a:cubicBezTo>
                  <a:pt x="33050" y="14826"/>
                  <a:pt x="33129" y="14747"/>
                  <a:pt x="33200" y="14641"/>
                </a:cubicBezTo>
                <a:cubicBezTo>
                  <a:pt x="33490" y="14307"/>
                  <a:pt x="33825" y="14016"/>
                  <a:pt x="34151" y="13761"/>
                </a:cubicBezTo>
                <a:close/>
                <a:moveTo>
                  <a:pt x="17133" y="11780"/>
                </a:moveTo>
                <a:lnTo>
                  <a:pt x="17133" y="11780"/>
                </a:lnTo>
                <a:cubicBezTo>
                  <a:pt x="17317" y="11921"/>
                  <a:pt x="17538" y="12106"/>
                  <a:pt x="17722" y="12290"/>
                </a:cubicBezTo>
                <a:cubicBezTo>
                  <a:pt x="17793" y="13285"/>
                  <a:pt x="17863" y="14271"/>
                  <a:pt x="17978" y="15266"/>
                </a:cubicBezTo>
                <a:cubicBezTo>
                  <a:pt x="17758" y="15117"/>
                  <a:pt x="17538" y="14967"/>
                  <a:pt x="17317" y="14826"/>
                </a:cubicBezTo>
                <a:cubicBezTo>
                  <a:pt x="17238" y="13796"/>
                  <a:pt x="17168" y="12766"/>
                  <a:pt x="17133" y="11780"/>
                </a:cubicBezTo>
                <a:close/>
                <a:moveTo>
                  <a:pt x="660" y="10679"/>
                </a:moveTo>
                <a:cubicBezTo>
                  <a:pt x="881" y="10750"/>
                  <a:pt x="1065" y="10820"/>
                  <a:pt x="1285" y="10899"/>
                </a:cubicBezTo>
                <a:cubicBezTo>
                  <a:pt x="1285" y="12361"/>
                  <a:pt x="1285" y="13866"/>
                  <a:pt x="1321" y="15372"/>
                </a:cubicBezTo>
                <a:cubicBezTo>
                  <a:pt x="1101" y="15266"/>
                  <a:pt x="881" y="15187"/>
                  <a:pt x="660" y="15117"/>
                </a:cubicBezTo>
                <a:lnTo>
                  <a:pt x="660" y="10679"/>
                </a:lnTo>
                <a:close/>
                <a:moveTo>
                  <a:pt x="31325" y="12440"/>
                </a:moveTo>
                <a:cubicBezTo>
                  <a:pt x="31730" y="12766"/>
                  <a:pt x="32099" y="13100"/>
                  <a:pt x="32355" y="13461"/>
                </a:cubicBezTo>
                <a:cubicBezTo>
                  <a:pt x="32099" y="14166"/>
                  <a:pt x="31765" y="14826"/>
                  <a:pt x="31404" y="15442"/>
                </a:cubicBezTo>
                <a:cubicBezTo>
                  <a:pt x="31149" y="15081"/>
                  <a:pt x="30814" y="14782"/>
                  <a:pt x="30409" y="14456"/>
                </a:cubicBezTo>
                <a:cubicBezTo>
                  <a:pt x="30779" y="13831"/>
                  <a:pt x="31069" y="13136"/>
                  <a:pt x="31325" y="12440"/>
                </a:cubicBezTo>
                <a:close/>
                <a:moveTo>
                  <a:pt x="34591" y="14016"/>
                </a:moveTo>
                <a:cubicBezTo>
                  <a:pt x="34776" y="14122"/>
                  <a:pt x="34996" y="14201"/>
                  <a:pt x="35330" y="14307"/>
                </a:cubicBezTo>
                <a:cubicBezTo>
                  <a:pt x="34996" y="14527"/>
                  <a:pt x="34670" y="14782"/>
                  <a:pt x="34371" y="15081"/>
                </a:cubicBezTo>
                <a:cubicBezTo>
                  <a:pt x="34265" y="15187"/>
                  <a:pt x="34151" y="15337"/>
                  <a:pt x="34045" y="15442"/>
                </a:cubicBezTo>
                <a:cubicBezTo>
                  <a:pt x="33710" y="15372"/>
                  <a:pt x="33490" y="15301"/>
                  <a:pt x="33305" y="15187"/>
                </a:cubicBezTo>
                <a:cubicBezTo>
                  <a:pt x="33420" y="15081"/>
                  <a:pt x="33526" y="14967"/>
                  <a:pt x="33640" y="14826"/>
                </a:cubicBezTo>
                <a:cubicBezTo>
                  <a:pt x="33931" y="14527"/>
                  <a:pt x="34230" y="14271"/>
                  <a:pt x="34591" y="14016"/>
                </a:cubicBezTo>
                <a:close/>
                <a:moveTo>
                  <a:pt x="8214" y="11260"/>
                </a:moveTo>
                <a:cubicBezTo>
                  <a:pt x="8434" y="11410"/>
                  <a:pt x="8654" y="11525"/>
                  <a:pt x="8875" y="11665"/>
                </a:cubicBezTo>
                <a:cubicBezTo>
                  <a:pt x="8875" y="12916"/>
                  <a:pt x="8875" y="14201"/>
                  <a:pt x="8839" y="15486"/>
                </a:cubicBezTo>
                <a:cubicBezTo>
                  <a:pt x="8619" y="15372"/>
                  <a:pt x="8434" y="15266"/>
                  <a:pt x="8214" y="15152"/>
                </a:cubicBezTo>
                <a:lnTo>
                  <a:pt x="8214" y="11745"/>
                </a:lnTo>
                <a:lnTo>
                  <a:pt x="8214" y="11260"/>
                </a:lnTo>
                <a:close/>
                <a:moveTo>
                  <a:pt x="21975" y="12290"/>
                </a:moveTo>
                <a:cubicBezTo>
                  <a:pt x="22380" y="12511"/>
                  <a:pt x="22741" y="12731"/>
                  <a:pt x="23146" y="12951"/>
                </a:cubicBezTo>
                <a:cubicBezTo>
                  <a:pt x="22961" y="13796"/>
                  <a:pt x="22785" y="14641"/>
                  <a:pt x="22670" y="15486"/>
                </a:cubicBezTo>
                <a:cubicBezTo>
                  <a:pt x="22345" y="15266"/>
                  <a:pt x="21975" y="15081"/>
                  <a:pt x="21640" y="14896"/>
                </a:cubicBezTo>
                <a:cubicBezTo>
                  <a:pt x="21719" y="14016"/>
                  <a:pt x="21825" y="13136"/>
                  <a:pt x="21975" y="12290"/>
                </a:cubicBezTo>
                <a:close/>
                <a:moveTo>
                  <a:pt x="13611" y="11815"/>
                </a:moveTo>
                <a:lnTo>
                  <a:pt x="13611" y="11815"/>
                </a:lnTo>
                <a:cubicBezTo>
                  <a:pt x="13796" y="12000"/>
                  <a:pt x="14016" y="12141"/>
                  <a:pt x="14236" y="12326"/>
                </a:cubicBezTo>
                <a:cubicBezTo>
                  <a:pt x="14236" y="12326"/>
                  <a:pt x="14271" y="12361"/>
                  <a:pt x="14307" y="12361"/>
                </a:cubicBezTo>
                <a:cubicBezTo>
                  <a:pt x="14307" y="12880"/>
                  <a:pt x="14342" y="13356"/>
                  <a:pt x="14377" y="13866"/>
                </a:cubicBezTo>
                <a:cubicBezTo>
                  <a:pt x="14421" y="14386"/>
                  <a:pt x="14491" y="14932"/>
                  <a:pt x="14527" y="15442"/>
                </a:cubicBezTo>
                <a:lnTo>
                  <a:pt x="14527" y="15557"/>
                </a:lnTo>
                <a:cubicBezTo>
                  <a:pt x="14491" y="15522"/>
                  <a:pt x="14456" y="15522"/>
                  <a:pt x="14421" y="15486"/>
                </a:cubicBezTo>
                <a:cubicBezTo>
                  <a:pt x="14236" y="15372"/>
                  <a:pt x="14016" y="15301"/>
                  <a:pt x="13796" y="15187"/>
                </a:cubicBezTo>
                <a:cubicBezTo>
                  <a:pt x="13796" y="14562"/>
                  <a:pt x="13761" y="13981"/>
                  <a:pt x="13717" y="13391"/>
                </a:cubicBezTo>
                <a:cubicBezTo>
                  <a:pt x="13681" y="12880"/>
                  <a:pt x="13646" y="12361"/>
                  <a:pt x="13611" y="11815"/>
                </a:cubicBezTo>
                <a:close/>
                <a:moveTo>
                  <a:pt x="1356" y="10935"/>
                </a:moveTo>
                <a:cubicBezTo>
                  <a:pt x="1576" y="11040"/>
                  <a:pt x="1796" y="11120"/>
                  <a:pt x="1981" y="11225"/>
                </a:cubicBezTo>
                <a:cubicBezTo>
                  <a:pt x="2016" y="12731"/>
                  <a:pt x="2016" y="14201"/>
                  <a:pt x="2016" y="15662"/>
                </a:cubicBezTo>
                <a:cubicBezTo>
                  <a:pt x="1796" y="15557"/>
                  <a:pt x="1576" y="15486"/>
                  <a:pt x="1356" y="15372"/>
                </a:cubicBezTo>
                <a:lnTo>
                  <a:pt x="1356" y="10935"/>
                </a:lnTo>
                <a:close/>
                <a:moveTo>
                  <a:pt x="27733" y="12801"/>
                </a:moveTo>
                <a:cubicBezTo>
                  <a:pt x="28138" y="13065"/>
                  <a:pt x="28613" y="13321"/>
                  <a:pt x="29053" y="13576"/>
                </a:cubicBezTo>
                <a:cubicBezTo>
                  <a:pt x="28727" y="14307"/>
                  <a:pt x="28358" y="14967"/>
                  <a:pt x="28023" y="15662"/>
                </a:cubicBezTo>
                <a:cubicBezTo>
                  <a:pt x="27627" y="15407"/>
                  <a:pt x="27187" y="15187"/>
                  <a:pt x="26817" y="15002"/>
                </a:cubicBezTo>
                <a:cubicBezTo>
                  <a:pt x="26887" y="14782"/>
                  <a:pt x="26967" y="14606"/>
                  <a:pt x="27037" y="14421"/>
                </a:cubicBezTo>
                <a:cubicBezTo>
                  <a:pt x="27292" y="13866"/>
                  <a:pt x="27512" y="13356"/>
                  <a:pt x="27733" y="12801"/>
                </a:cubicBezTo>
                <a:close/>
                <a:moveTo>
                  <a:pt x="17793" y="12326"/>
                </a:moveTo>
                <a:cubicBezTo>
                  <a:pt x="17943" y="12475"/>
                  <a:pt x="18083" y="12581"/>
                  <a:pt x="18233" y="12695"/>
                </a:cubicBezTo>
                <a:cubicBezTo>
                  <a:pt x="18304" y="12766"/>
                  <a:pt x="18383" y="12801"/>
                  <a:pt x="18453" y="12880"/>
                </a:cubicBezTo>
                <a:cubicBezTo>
                  <a:pt x="18488" y="13831"/>
                  <a:pt x="18524" y="14782"/>
                  <a:pt x="18638" y="15706"/>
                </a:cubicBezTo>
                <a:cubicBezTo>
                  <a:pt x="18418" y="15557"/>
                  <a:pt x="18233" y="15442"/>
                  <a:pt x="18013" y="15301"/>
                </a:cubicBezTo>
                <a:cubicBezTo>
                  <a:pt x="17943" y="14342"/>
                  <a:pt x="17828" y="13356"/>
                  <a:pt x="17793" y="12326"/>
                </a:cubicBezTo>
                <a:close/>
                <a:moveTo>
                  <a:pt x="32760" y="14967"/>
                </a:moveTo>
                <a:lnTo>
                  <a:pt x="32760" y="15002"/>
                </a:lnTo>
                <a:cubicBezTo>
                  <a:pt x="32689" y="15152"/>
                  <a:pt x="32610" y="15301"/>
                  <a:pt x="32575" y="15442"/>
                </a:cubicBezTo>
                <a:cubicBezTo>
                  <a:pt x="32504" y="15522"/>
                  <a:pt x="32469" y="15592"/>
                  <a:pt x="32390" y="15706"/>
                </a:cubicBezTo>
                <a:cubicBezTo>
                  <a:pt x="32540" y="15442"/>
                  <a:pt x="32645" y="15187"/>
                  <a:pt x="32760" y="14967"/>
                </a:cubicBezTo>
                <a:close/>
                <a:moveTo>
                  <a:pt x="14342" y="12405"/>
                </a:moveTo>
                <a:cubicBezTo>
                  <a:pt x="14491" y="12511"/>
                  <a:pt x="14641" y="12625"/>
                  <a:pt x="14782" y="12766"/>
                </a:cubicBezTo>
                <a:cubicBezTo>
                  <a:pt x="14817" y="13206"/>
                  <a:pt x="14861" y="13682"/>
                  <a:pt x="14896" y="14166"/>
                </a:cubicBezTo>
                <a:cubicBezTo>
                  <a:pt x="14932" y="14712"/>
                  <a:pt x="15002" y="15266"/>
                  <a:pt x="15037" y="15812"/>
                </a:cubicBezTo>
                <a:cubicBezTo>
                  <a:pt x="14896" y="15706"/>
                  <a:pt x="14747" y="15627"/>
                  <a:pt x="14597" y="15557"/>
                </a:cubicBezTo>
                <a:lnTo>
                  <a:pt x="14597" y="15442"/>
                </a:lnTo>
                <a:cubicBezTo>
                  <a:pt x="14527" y="14932"/>
                  <a:pt x="14491" y="14386"/>
                  <a:pt x="14456" y="13831"/>
                </a:cubicBezTo>
                <a:cubicBezTo>
                  <a:pt x="14421" y="13356"/>
                  <a:pt x="14377" y="12880"/>
                  <a:pt x="14342" y="12405"/>
                </a:cubicBezTo>
                <a:close/>
                <a:moveTo>
                  <a:pt x="8919" y="11701"/>
                </a:moveTo>
                <a:cubicBezTo>
                  <a:pt x="9139" y="11815"/>
                  <a:pt x="9359" y="11965"/>
                  <a:pt x="9579" y="12070"/>
                </a:cubicBezTo>
                <a:lnTo>
                  <a:pt x="9579" y="15847"/>
                </a:lnTo>
                <a:lnTo>
                  <a:pt x="8919" y="15522"/>
                </a:lnTo>
                <a:lnTo>
                  <a:pt x="8919" y="11701"/>
                </a:lnTo>
                <a:close/>
                <a:moveTo>
                  <a:pt x="32390" y="13541"/>
                </a:moveTo>
                <a:cubicBezTo>
                  <a:pt x="32504" y="13646"/>
                  <a:pt x="32575" y="13796"/>
                  <a:pt x="32610" y="13946"/>
                </a:cubicBezTo>
                <a:cubicBezTo>
                  <a:pt x="32645" y="13981"/>
                  <a:pt x="32645" y="14051"/>
                  <a:pt x="32645" y="14087"/>
                </a:cubicBezTo>
                <a:cubicBezTo>
                  <a:pt x="32390" y="14712"/>
                  <a:pt x="32064" y="15337"/>
                  <a:pt x="31730" y="15962"/>
                </a:cubicBezTo>
                <a:cubicBezTo>
                  <a:pt x="31659" y="15777"/>
                  <a:pt x="31545" y="15627"/>
                  <a:pt x="31439" y="15486"/>
                </a:cubicBezTo>
                <a:cubicBezTo>
                  <a:pt x="31809" y="14861"/>
                  <a:pt x="32135" y="14201"/>
                  <a:pt x="32390" y="13541"/>
                </a:cubicBezTo>
                <a:close/>
                <a:moveTo>
                  <a:pt x="2051" y="11260"/>
                </a:moveTo>
                <a:lnTo>
                  <a:pt x="2051" y="11260"/>
                </a:lnTo>
                <a:cubicBezTo>
                  <a:pt x="2272" y="11375"/>
                  <a:pt x="2456" y="11481"/>
                  <a:pt x="2677" y="11595"/>
                </a:cubicBezTo>
                <a:cubicBezTo>
                  <a:pt x="2677" y="13065"/>
                  <a:pt x="2677" y="14527"/>
                  <a:pt x="2712" y="15997"/>
                </a:cubicBezTo>
                <a:cubicBezTo>
                  <a:pt x="2492" y="15883"/>
                  <a:pt x="2316" y="15777"/>
                  <a:pt x="2095" y="15706"/>
                </a:cubicBezTo>
                <a:cubicBezTo>
                  <a:pt x="2051" y="14236"/>
                  <a:pt x="2051" y="12731"/>
                  <a:pt x="2051" y="11260"/>
                </a:cubicBezTo>
                <a:close/>
                <a:moveTo>
                  <a:pt x="23181" y="12986"/>
                </a:moveTo>
                <a:cubicBezTo>
                  <a:pt x="23366" y="13100"/>
                  <a:pt x="23551" y="13206"/>
                  <a:pt x="23771" y="13321"/>
                </a:cubicBezTo>
                <a:cubicBezTo>
                  <a:pt x="23956" y="13426"/>
                  <a:pt x="24141" y="13541"/>
                  <a:pt x="24361" y="13646"/>
                </a:cubicBezTo>
                <a:cubicBezTo>
                  <a:pt x="24141" y="14456"/>
                  <a:pt x="23920" y="15266"/>
                  <a:pt x="23736" y="16067"/>
                </a:cubicBezTo>
                <a:cubicBezTo>
                  <a:pt x="23445" y="15927"/>
                  <a:pt x="23181" y="15742"/>
                  <a:pt x="22890" y="15592"/>
                </a:cubicBezTo>
                <a:cubicBezTo>
                  <a:pt x="22820" y="15557"/>
                  <a:pt x="22785" y="15522"/>
                  <a:pt x="22706" y="15486"/>
                </a:cubicBezTo>
                <a:cubicBezTo>
                  <a:pt x="22855" y="14676"/>
                  <a:pt x="23005" y="13831"/>
                  <a:pt x="23181" y="12986"/>
                </a:cubicBezTo>
                <a:close/>
                <a:moveTo>
                  <a:pt x="14861" y="12801"/>
                </a:moveTo>
                <a:lnTo>
                  <a:pt x="15002" y="12951"/>
                </a:lnTo>
                <a:cubicBezTo>
                  <a:pt x="15117" y="13065"/>
                  <a:pt x="15187" y="13136"/>
                  <a:pt x="15257" y="13206"/>
                </a:cubicBezTo>
                <a:cubicBezTo>
                  <a:pt x="15301" y="13726"/>
                  <a:pt x="15337" y="14236"/>
                  <a:pt x="15372" y="14747"/>
                </a:cubicBezTo>
                <a:cubicBezTo>
                  <a:pt x="15407" y="15187"/>
                  <a:pt x="15477" y="15662"/>
                  <a:pt x="15521" y="16103"/>
                </a:cubicBezTo>
                <a:cubicBezTo>
                  <a:pt x="15521" y="16103"/>
                  <a:pt x="15477" y="16067"/>
                  <a:pt x="15442" y="16032"/>
                </a:cubicBezTo>
                <a:cubicBezTo>
                  <a:pt x="15337" y="15962"/>
                  <a:pt x="15222" y="15883"/>
                  <a:pt x="15117" y="15847"/>
                </a:cubicBezTo>
                <a:lnTo>
                  <a:pt x="15117" y="15812"/>
                </a:lnTo>
                <a:cubicBezTo>
                  <a:pt x="15037" y="15266"/>
                  <a:pt x="14967" y="14712"/>
                  <a:pt x="14932" y="14166"/>
                </a:cubicBezTo>
                <a:cubicBezTo>
                  <a:pt x="14896" y="13682"/>
                  <a:pt x="14861" y="13241"/>
                  <a:pt x="14861" y="12801"/>
                </a:cubicBezTo>
                <a:close/>
                <a:moveTo>
                  <a:pt x="9614" y="12106"/>
                </a:moveTo>
                <a:cubicBezTo>
                  <a:pt x="9684" y="12141"/>
                  <a:pt x="9799" y="12185"/>
                  <a:pt x="9869" y="12255"/>
                </a:cubicBezTo>
                <a:cubicBezTo>
                  <a:pt x="9975" y="12290"/>
                  <a:pt x="10089" y="12361"/>
                  <a:pt x="10195" y="12440"/>
                </a:cubicBezTo>
                <a:cubicBezTo>
                  <a:pt x="10239" y="12660"/>
                  <a:pt x="10239" y="12880"/>
                  <a:pt x="10239" y="13100"/>
                </a:cubicBezTo>
                <a:cubicBezTo>
                  <a:pt x="10239" y="14122"/>
                  <a:pt x="10239" y="15152"/>
                  <a:pt x="10274" y="16217"/>
                </a:cubicBezTo>
                <a:lnTo>
                  <a:pt x="9614" y="15883"/>
                </a:lnTo>
                <a:lnTo>
                  <a:pt x="9614" y="12106"/>
                </a:lnTo>
                <a:close/>
                <a:moveTo>
                  <a:pt x="18524" y="12916"/>
                </a:moveTo>
                <a:lnTo>
                  <a:pt x="18524" y="12916"/>
                </a:lnTo>
                <a:cubicBezTo>
                  <a:pt x="18858" y="13171"/>
                  <a:pt x="19184" y="13426"/>
                  <a:pt x="19554" y="13646"/>
                </a:cubicBezTo>
                <a:cubicBezTo>
                  <a:pt x="19554" y="14527"/>
                  <a:pt x="19589" y="15407"/>
                  <a:pt x="19624" y="16287"/>
                </a:cubicBezTo>
                <a:cubicBezTo>
                  <a:pt x="19298" y="16103"/>
                  <a:pt x="18999" y="15927"/>
                  <a:pt x="18673" y="15742"/>
                </a:cubicBezTo>
                <a:cubicBezTo>
                  <a:pt x="18603" y="14826"/>
                  <a:pt x="18524" y="13866"/>
                  <a:pt x="18524" y="12916"/>
                </a:cubicBezTo>
                <a:close/>
                <a:moveTo>
                  <a:pt x="32689" y="14166"/>
                </a:moveTo>
                <a:cubicBezTo>
                  <a:pt x="32724" y="14307"/>
                  <a:pt x="32760" y="14456"/>
                  <a:pt x="32760" y="14606"/>
                </a:cubicBezTo>
                <a:cubicBezTo>
                  <a:pt x="32610" y="14932"/>
                  <a:pt x="32469" y="15266"/>
                  <a:pt x="32319" y="15557"/>
                </a:cubicBezTo>
                <a:cubicBezTo>
                  <a:pt x="32249" y="15742"/>
                  <a:pt x="32170" y="15883"/>
                  <a:pt x="32064" y="16032"/>
                </a:cubicBezTo>
                <a:cubicBezTo>
                  <a:pt x="32029" y="16147"/>
                  <a:pt x="31950" y="16252"/>
                  <a:pt x="31914" y="16367"/>
                </a:cubicBezTo>
                <a:cubicBezTo>
                  <a:pt x="31879" y="16252"/>
                  <a:pt x="31809" y="16147"/>
                  <a:pt x="31765" y="16032"/>
                </a:cubicBezTo>
                <a:cubicBezTo>
                  <a:pt x="32099" y="15407"/>
                  <a:pt x="32425" y="14782"/>
                  <a:pt x="32689" y="14166"/>
                </a:cubicBezTo>
                <a:close/>
                <a:moveTo>
                  <a:pt x="2712" y="11630"/>
                </a:moveTo>
                <a:lnTo>
                  <a:pt x="2712" y="11630"/>
                </a:lnTo>
                <a:cubicBezTo>
                  <a:pt x="2932" y="11780"/>
                  <a:pt x="3152" y="11886"/>
                  <a:pt x="3372" y="12035"/>
                </a:cubicBezTo>
                <a:cubicBezTo>
                  <a:pt x="3372" y="13461"/>
                  <a:pt x="3416" y="14932"/>
                  <a:pt x="3416" y="16402"/>
                </a:cubicBezTo>
                <a:cubicBezTo>
                  <a:pt x="3196" y="16252"/>
                  <a:pt x="2976" y="16147"/>
                  <a:pt x="2756" y="16032"/>
                </a:cubicBezTo>
                <a:cubicBezTo>
                  <a:pt x="2756" y="14562"/>
                  <a:pt x="2756" y="13100"/>
                  <a:pt x="2712" y="11630"/>
                </a:cubicBezTo>
                <a:close/>
                <a:moveTo>
                  <a:pt x="29088" y="13611"/>
                </a:moveTo>
                <a:cubicBezTo>
                  <a:pt x="29529" y="13866"/>
                  <a:pt x="29969" y="14166"/>
                  <a:pt x="30339" y="14491"/>
                </a:cubicBezTo>
                <a:cubicBezTo>
                  <a:pt x="30004" y="15152"/>
                  <a:pt x="29608" y="15812"/>
                  <a:pt x="29238" y="16472"/>
                </a:cubicBezTo>
                <a:cubicBezTo>
                  <a:pt x="28868" y="16182"/>
                  <a:pt x="28463" y="15927"/>
                  <a:pt x="28067" y="15706"/>
                </a:cubicBezTo>
                <a:cubicBezTo>
                  <a:pt x="28428" y="15002"/>
                  <a:pt x="28763" y="14307"/>
                  <a:pt x="29088" y="13611"/>
                </a:cubicBezTo>
                <a:close/>
                <a:moveTo>
                  <a:pt x="32488" y="15405"/>
                </a:moveTo>
                <a:lnTo>
                  <a:pt x="32488" y="15405"/>
                </a:lnTo>
                <a:cubicBezTo>
                  <a:pt x="32343" y="15687"/>
                  <a:pt x="32200" y="16011"/>
                  <a:pt x="32064" y="16367"/>
                </a:cubicBezTo>
                <a:cubicBezTo>
                  <a:pt x="32029" y="16402"/>
                  <a:pt x="31950" y="16472"/>
                  <a:pt x="31914" y="16508"/>
                </a:cubicBezTo>
                <a:cubicBezTo>
                  <a:pt x="31985" y="16367"/>
                  <a:pt x="32064" y="16217"/>
                  <a:pt x="32135" y="16067"/>
                </a:cubicBezTo>
                <a:cubicBezTo>
                  <a:pt x="32205" y="15927"/>
                  <a:pt x="32284" y="15742"/>
                  <a:pt x="32355" y="15592"/>
                </a:cubicBezTo>
                <a:cubicBezTo>
                  <a:pt x="32414" y="15532"/>
                  <a:pt x="32455" y="15466"/>
                  <a:pt x="32488" y="15405"/>
                </a:cubicBezTo>
                <a:close/>
                <a:moveTo>
                  <a:pt x="10274" y="12475"/>
                </a:moveTo>
                <a:cubicBezTo>
                  <a:pt x="10494" y="12581"/>
                  <a:pt x="10679" y="12695"/>
                  <a:pt x="10899" y="12801"/>
                </a:cubicBezTo>
                <a:cubicBezTo>
                  <a:pt x="10899" y="13866"/>
                  <a:pt x="10935" y="14896"/>
                  <a:pt x="10935" y="15962"/>
                </a:cubicBezTo>
                <a:cubicBezTo>
                  <a:pt x="10935" y="16147"/>
                  <a:pt x="10970" y="16323"/>
                  <a:pt x="10970" y="16543"/>
                </a:cubicBezTo>
                <a:lnTo>
                  <a:pt x="10310" y="16217"/>
                </a:lnTo>
                <a:cubicBezTo>
                  <a:pt x="10310" y="15187"/>
                  <a:pt x="10310" y="14122"/>
                  <a:pt x="10274" y="13100"/>
                </a:cubicBezTo>
                <a:lnTo>
                  <a:pt x="10274" y="12475"/>
                </a:lnTo>
                <a:close/>
                <a:moveTo>
                  <a:pt x="15337" y="13285"/>
                </a:moveTo>
                <a:lnTo>
                  <a:pt x="15337" y="13285"/>
                </a:lnTo>
                <a:cubicBezTo>
                  <a:pt x="15521" y="13426"/>
                  <a:pt x="15698" y="13611"/>
                  <a:pt x="15882" y="13796"/>
                </a:cubicBezTo>
                <a:cubicBezTo>
                  <a:pt x="15918" y="14307"/>
                  <a:pt x="15997" y="14861"/>
                  <a:pt x="16032" y="15372"/>
                </a:cubicBezTo>
                <a:cubicBezTo>
                  <a:pt x="16067" y="15777"/>
                  <a:pt x="16103" y="16182"/>
                  <a:pt x="16182" y="16587"/>
                </a:cubicBezTo>
                <a:lnTo>
                  <a:pt x="16138" y="16587"/>
                </a:lnTo>
                <a:cubicBezTo>
                  <a:pt x="15962" y="16437"/>
                  <a:pt x="15777" y="16287"/>
                  <a:pt x="15592" y="16147"/>
                </a:cubicBezTo>
                <a:cubicBezTo>
                  <a:pt x="15557" y="15706"/>
                  <a:pt x="15477" y="15222"/>
                  <a:pt x="15442" y="14747"/>
                </a:cubicBezTo>
                <a:cubicBezTo>
                  <a:pt x="15407" y="14271"/>
                  <a:pt x="15372" y="13761"/>
                  <a:pt x="15337" y="13285"/>
                </a:cubicBezTo>
                <a:close/>
                <a:moveTo>
                  <a:pt x="24396" y="13682"/>
                </a:moveTo>
                <a:cubicBezTo>
                  <a:pt x="24801" y="13902"/>
                  <a:pt x="25162" y="14122"/>
                  <a:pt x="25567" y="14386"/>
                </a:cubicBezTo>
                <a:cubicBezTo>
                  <a:pt x="25311" y="15152"/>
                  <a:pt x="25056" y="15927"/>
                  <a:pt x="24801" y="16728"/>
                </a:cubicBezTo>
                <a:cubicBezTo>
                  <a:pt x="24466" y="16508"/>
                  <a:pt x="24141" y="16323"/>
                  <a:pt x="23771" y="16103"/>
                </a:cubicBezTo>
                <a:cubicBezTo>
                  <a:pt x="23956" y="15301"/>
                  <a:pt x="24176" y="14491"/>
                  <a:pt x="24396" y="13682"/>
                </a:cubicBezTo>
                <a:close/>
                <a:moveTo>
                  <a:pt x="32945" y="14967"/>
                </a:moveTo>
                <a:cubicBezTo>
                  <a:pt x="33015" y="15046"/>
                  <a:pt x="33085" y="15152"/>
                  <a:pt x="33235" y="15222"/>
                </a:cubicBezTo>
                <a:cubicBezTo>
                  <a:pt x="32865" y="15662"/>
                  <a:pt x="32540" y="16217"/>
                  <a:pt x="32319" y="16763"/>
                </a:cubicBezTo>
                <a:cubicBezTo>
                  <a:pt x="32249" y="16728"/>
                  <a:pt x="32170" y="16692"/>
                  <a:pt x="32135" y="16692"/>
                </a:cubicBezTo>
                <a:cubicBezTo>
                  <a:pt x="32284" y="16323"/>
                  <a:pt x="32425" y="15997"/>
                  <a:pt x="32610" y="15627"/>
                </a:cubicBezTo>
                <a:cubicBezTo>
                  <a:pt x="32645" y="15522"/>
                  <a:pt x="32724" y="15407"/>
                  <a:pt x="32760" y="15301"/>
                </a:cubicBezTo>
                <a:cubicBezTo>
                  <a:pt x="32760" y="15266"/>
                  <a:pt x="32795" y="15222"/>
                  <a:pt x="32795" y="15152"/>
                </a:cubicBezTo>
                <a:cubicBezTo>
                  <a:pt x="32865" y="15081"/>
                  <a:pt x="32909" y="15046"/>
                  <a:pt x="32945" y="14967"/>
                </a:cubicBezTo>
                <a:close/>
                <a:moveTo>
                  <a:pt x="3416" y="12070"/>
                </a:moveTo>
                <a:lnTo>
                  <a:pt x="3416" y="12070"/>
                </a:lnTo>
                <a:cubicBezTo>
                  <a:pt x="3636" y="12185"/>
                  <a:pt x="3856" y="12326"/>
                  <a:pt x="4076" y="12475"/>
                </a:cubicBezTo>
                <a:lnTo>
                  <a:pt x="4076" y="13866"/>
                </a:lnTo>
                <a:cubicBezTo>
                  <a:pt x="4076" y="14861"/>
                  <a:pt x="4112" y="15812"/>
                  <a:pt x="4112" y="16807"/>
                </a:cubicBezTo>
                <a:cubicBezTo>
                  <a:pt x="3927" y="16657"/>
                  <a:pt x="3707" y="16543"/>
                  <a:pt x="3486" y="16437"/>
                </a:cubicBezTo>
                <a:cubicBezTo>
                  <a:pt x="3451" y="14967"/>
                  <a:pt x="3451" y="13505"/>
                  <a:pt x="3416" y="12070"/>
                </a:cubicBezTo>
                <a:close/>
                <a:moveTo>
                  <a:pt x="19589" y="13682"/>
                </a:moveTo>
                <a:lnTo>
                  <a:pt x="19589" y="13682"/>
                </a:lnTo>
                <a:cubicBezTo>
                  <a:pt x="19923" y="13866"/>
                  <a:pt x="20214" y="14087"/>
                  <a:pt x="20505" y="14271"/>
                </a:cubicBezTo>
                <a:cubicBezTo>
                  <a:pt x="20469" y="15117"/>
                  <a:pt x="20469" y="15962"/>
                  <a:pt x="20469" y="16807"/>
                </a:cubicBezTo>
                <a:cubicBezTo>
                  <a:pt x="20214" y="16657"/>
                  <a:pt x="19923" y="16472"/>
                  <a:pt x="19659" y="16323"/>
                </a:cubicBezTo>
                <a:cubicBezTo>
                  <a:pt x="19624" y="15442"/>
                  <a:pt x="19589" y="14562"/>
                  <a:pt x="19589" y="13682"/>
                </a:cubicBezTo>
                <a:close/>
                <a:moveTo>
                  <a:pt x="10935" y="12845"/>
                </a:moveTo>
                <a:lnTo>
                  <a:pt x="10935" y="12845"/>
                </a:lnTo>
                <a:cubicBezTo>
                  <a:pt x="11190" y="12986"/>
                  <a:pt x="11410" y="13136"/>
                  <a:pt x="11665" y="13285"/>
                </a:cubicBezTo>
                <a:cubicBezTo>
                  <a:pt x="11665" y="14122"/>
                  <a:pt x="11665" y="14967"/>
                  <a:pt x="11701" y="15777"/>
                </a:cubicBezTo>
                <a:lnTo>
                  <a:pt x="11701" y="16877"/>
                </a:lnTo>
                <a:cubicBezTo>
                  <a:pt x="11595" y="16842"/>
                  <a:pt x="11480" y="16763"/>
                  <a:pt x="11375" y="16728"/>
                </a:cubicBezTo>
                <a:cubicBezTo>
                  <a:pt x="11260" y="16657"/>
                  <a:pt x="11120" y="16622"/>
                  <a:pt x="11005" y="16543"/>
                </a:cubicBezTo>
                <a:lnTo>
                  <a:pt x="11005" y="15962"/>
                </a:lnTo>
                <a:cubicBezTo>
                  <a:pt x="10970" y="14932"/>
                  <a:pt x="10970" y="13866"/>
                  <a:pt x="10935" y="12845"/>
                </a:cubicBezTo>
                <a:close/>
                <a:moveTo>
                  <a:pt x="33270" y="15222"/>
                </a:moveTo>
                <a:cubicBezTo>
                  <a:pt x="33455" y="15337"/>
                  <a:pt x="33675" y="15407"/>
                  <a:pt x="34010" y="15486"/>
                </a:cubicBezTo>
                <a:cubicBezTo>
                  <a:pt x="33605" y="15962"/>
                  <a:pt x="33305" y="16472"/>
                  <a:pt x="33015" y="17062"/>
                </a:cubicBezTo>
                <a:cubicBezTo>
                  <a:pt x="32795" y="16983"/>
                  <a:pt x="32575" y="16913"/>
                  <a:pt x="32355" y="16807"/>
                </a:cubicBezTo>
                <a:cubicBezTo>
                  <a:pt x="32610" y="16217"/>
                  <a:pt x="32909" y="15706"/>
                  <a:pt x="33270" y="15222"/>
                </a:cubicBezTo>
                <a:close/>
                <a:moveTo>
                  <a:pt x="15962" y="13831"/>
                </a:moveTo>
                <a:lnTo>
                  <a:pt x="15962" y="13831"/>
                </a:lnTo>
                <a:cubicBezTo>
                  <a:pt x="16182" y="14016"/>
                  <a:pt x="16358" y="14166"/>
                  <a:pt x="16578" y="14342"/>
                </a:cubicBezTo>
                <a:cubicBezTo>
                  <a:pt x="16622" y="14747"/>
                  <a:pt x="16657" y="15152"/>
                  <a:pt x="16692" y="15557"/>
                </a:cubicBezTo>
                <a:cubicBezTo>
                  <a:pt x="16728" y="16067"/>
                  <a:pt x="16842" y="16622"/>
                  <a:pt x="16913" y="17133"/>
                </a:cubicBezTo>
                <a:cubicBezTo>
                  <a:pt x="16692" y="16983"/>
                  <a:pt x="16472" y="16807"/>
                  <a:pt x="16252" y="16657"/>
                </a:cubicBezTo>
                <a:cubicBezTo>
                  <a:pt x="16182" y="16217"/>
                  <a:pt x="16138" y="15812"/>
                  <a:pt x="16067" y="15372"/>
                </a:cubicBezTo>
                <a:cubicBezTo>
                  <a:pt x="16032" y="14861"/>
                  <a:pt x="15997" y="14342"/>
                  <a:pt x="15962" y="13831"/>
                </a:cubicBezTo>
                <a:close/>
                <a:moveTo>
                  <a:pt x="4112" y="12511"/>
                </a:moveTo>
                <a:lnTo>
                  <a:pt x="4112" y="12511"/>
                </a:lnTo>
                <a:cubicBezTo>
                  <a:pt x="4332" y="12660"/>
                  <a:pt x="4517" y="12801"/>
                  <a:pt x="4737" y="12951"/>
                </a:cubicBezTo>
                <a:cubicBezTo>
                  <a:pt x="4737" y="14386"/>
                  <a:pt x="4772" y="15777"/>
                  <a:pt x="4807" y="17203"/>
                </a:cubicBezTo>
                <a:cubicBezTo>
                  <a:pt x="4587" y="17097"/>
                  <a:pt x="4402" y="16948"/>
                  <a:pt x="4182" y="16842"/>
                </a:cubicBezTo>
                <a:cubicBezTo>
                  <a:pt x="4147" y="15372"/>
                  <a:pt x="4112" y="13946"/>
                  <a:pt x="4112" y="12511"/>
                </a:cubicBezTo>
                <a:close/>
                <a:moveTo>
                  <a:pt x="11701" y="13321"/>
                </a:moveTo>
                <a:lnTo>
                  <a:pt x="11701" y="13321"/>
                </a:lnTo>
                <a:cubicBezTo>
                  <a:pt x="11815" y="13391"/>
                  <a:pt x="11921" y="13461"/>
                  <a:pt x="12035" y="13541"/>
                </a:cubicBezTo>
                <a:lnTo>
                  <a:pt x="12361" y="13866"/>
                </a:lnTo>
                <a:cubicBezTo>
                  <a:pt x="12396" y="14606"/>
                  <a:pt x="12396" y="15372"/>
                  <a:pt x="12396" y="16103"/>
                </a:cubicBezTo>
                <a:lnTo>
                  <a:pt x="12396" y="17247"/>
                </a:lnTo>
                <a:cubicBezTo>
                  <a:pt x="12326" y="17168"/>
                  <a:pt x="12220" y="17133"/>
                  <a:pt x="12106" y="17062"/>
                </a:cubicBezTo>
                <a:cubicBezTo>
                  <a:pt x="12000" y="17027"/>
                  <a:pt x="11885" y="16948"/>
                  <a:pt x="11736" y="16913"/>
                </a:cubicBezTo>
                <a:lnTo>
                  <a:pt x="11736" y="15777"/>
                </a:lnTo>
                <a:cubicBezTo>
                  <a:pt x="11736" y="14967"/>
                  <a:pt x="11736" y="14166"/>
                  <a:pt x="11701" y="13321"/>
                </a:cubicBezTo>
                <a:close/>
                <a:moveTo>
                  <a:pt x="20584" y="14307"/>
                </a:moveTo>
                <a:cubicBezTo>
                  <a:pt x="20910" y="14527"/>
                  <a:pt x="21244" y="14712"/>
                  <a:pt x="21570" y="14896"/>
                </a:cubicBezTo>
                <a:cubicBezTo>
                  <a:pt x="21499" y="15706"/>
                  <a:pt x="21420" y="16508"/>
                  <a:pt x="21420" y="17318"/>
                </a:cubicBezTo>
                <a:cubicBezTo>
                  <a:pt x="21130" y="17168"/>
                  <a:pt x="20839" y="16983"/>
                  <a:pt x="20540" y="16842"/>
                </a:cubicBezTo>
                <a:cubicBezTo>
                  <a:pt x="20505" y="15997"/>
                  <a:pt x="20540" y="15152"/>
                  <a:pt x="20584" y="14307"/>
                </a:cubicBezTo>
                <a:close/>
                <a:moveTo>
                  <a:pt x="25602" y="14386"/>
                </a:moveTo>
                <a:cubicBezTo>
                  <a:pt x="25646" y="14421"/>
                  <a:pt x="25681" y="14421"/>
                  <a:pt x="25716" y="14456"/>
                </a:cubicBezTo>
                <a:cubicBezTo>
                  <a:pt x="26007" y="14641"/>
                  <a:pt x="26377" y="14826"/>
                  <a:pt x="26747" y="15002"/>
                </a:cubicBezTo>
                <a:cubicBezTo>
                  <a:pt x="26412" y="15777"/>
                  <a:pt x="26086" y="16543"/>
                  <a:pt x="25787" y="17318"/>
                </a:cubicBezTo>
                <a:cubicBezTo>
                  <a:pt x="25602" y="17203"/>
                  <a:pt x="25382" y="17062"/>
                  <a:pt x="25206" y="16948"/>
                </a:cubicBezTo>
                <a:cubicBezTo>
                  <a:pt x="25091" y="16877"/>
                  <a:pt x="24986" y="16807"/>
                  <a:pt x="24871" y="16728"/>
                </a:cubicBezTo>
                <a:cubicBezTo>
                  <a:pt x="25091" y="15962"/>
                  <a:pt x="25347" y="15152"/>
                  <a:pt x="25602" y="14386"/>
                </a:cubicBezTo>
                <a:close/>
                <a:moveTo>
                  <a:pt x="30409" y="14527"/>
                </a:moveTo>
                <a:cubicBezTo>
                  <a:pt x="30779" y="14826"/>
                  <a:pt x="31104" y="15152"/>
                  <a:pt x="31369" y="15486"/>
                </a:cubicBezTo>
                <a:cubicBezTo>
                  <a:pt x="30999" y="16103"/>
                  <a:pt x="30594" y="16728"/>
                  <a:pt x="30189" y="17318"/>
                </a:cubicBezTo>
                <a:cubicBezTo>
                  <a:pt x="29934" y="17027"/>
                  <a:pt x="29608" y="16763"/>
                  <a:pt x="29273" y="16508"/>
                </a:cubicBezTo>
                <a:cubicBezTo>
                  <a:pt x="29678" y="15847"/>
                  <a:pt x="30048" y="15187"/>
                  <a:pt x="30409" y="14527"/>
                </a:cubicBezTo>
                <a:close/>
                <a:moveTo>
                  <a:pt x="31897" y="16923"/>
                </a:moveTo>
                <a:lnTo>
                  <a:pt x="31897" y="16923"/>
                </a:lnTo>
                <a:cubicBezTo>
                  <a:pt x="31838" y="17086"/>
                  <a:pt x="31802" y="17216"/>
                  <a:pt x="31730" y="17353"/>
                </a:cubicBezTo>
                <a:cubicBezTo>
                  <a:pt x="31765" y="17247"/>
                  <a:pt x="31809" y="17097"/>
                  <a:pt x="31844" y="16983"/>
                </a:cubicBezTo>
                <a:cubicBezTo>
                  <a:pt x="31864" y="16963"/>
                  <a:pt x="31884" y="16943"/>
                  <a:pt x="31897" y="16923"/>
                </a:cubicBezTo>
                <a:close/>
                <a:moveTo>
                  <a:pt x="31879" y="16622"/>
                </a:moveTo>
                <a:cubicBezTo>
                  <a:pt x="31914" y="16622"/>
                  <a:pt x="31914" y="16657"/>
                  <a:pt x="31914" y="16692"/>
                </a:cubicBezTo>
                <a:cubicBezTo>
                  <a:pt x="31844" y="16807"/>
                  <a:pt x="31809" y="16948"/>
                  <a:pt x="31765" y="17062"/>
                </a:cubicBezTo>
                <a:cubicBezTo>
                  <a:pt x="31694" y="17168"/>
                  <a:pt x="31659" y="17282"/>
                  <a:pt x="31589" y="17388"/>
                </a:cubicBezTo>
                <a:cubicBezTo>
                  <a:pt x="31694" y="17133"/>
                  <a:pt x="31765" y="16877"/>
                  <a:pt x="31879" y="16622"/>
                </a:cubicBezTo>
                <a:close/>
                <a:moveTo>
                  <a:pt x="12440" y="13946"/>
                </a:moveTo>
                <a:cubicBezTo>
                  <a:pt x="12546" y="14051"/>
                  <a:pt x="12616" y="14166"/>
                  <a:pt x="12731" y="14271"/>
                </a:cubicBezTo>
                <a:cubicBezTo>
                  <a:pt x="12766" y="14342"/>
                  <a:pt x="12836" y="14421"/>
                  <a:pt x="12916" y="14491"/>
                </a:cubicBezTo>
                <a:cubicBezTo>
                  <a:pt x="12916" y="15266"/>
                  <a:pt x="12916" y="15997"/>
                  <a:pt x="12951" y="16728"/>
                </a:cubicBezTo>
                <a:lnTo>
                  <a:pt x="12951" y="17573"/>
                </a:lnTo>
                <a:cubicBezTo>
                  <a:pt x="12836" y="17467"/>
                  <a:pt x="12731" y="17388"/>
                  <a:pt x="12475" y="17247"/>
                </a:cubicBezTo>
                <a:lnTo>
                  <a:pt x="12475" y="16103"/>
                </a:lnTo>
                <a:cubicBezTo>
                  <a:pt x="12440" y="15372"/>
                  <a:pt x="12440" y="14641"/>
                  <a:pt x="12440" y="13946"/>
                </a:cubicBezTo>
                <a:close/>
                <a:moveTo>
                  <a:pt x="4772" y="12986"/>
                </a:moveTo>
                <a:lnTo>
                  <a:pt x="4772" y="12986"/>
                </a:lnTo>
                <a:cubicBezTo>
                  <a:pt x="4913" y="13065"/>
                  <a:pt x="5062" y="13171"/>
                  <a:pt x="5212" y="13241"/>
                </a:cubicBezTo>
                <a:cubicBezTo>
                  <a:pt x="5282" y="13321"/>
                  <a:pt x="5397" y="13391"/>
                  <a:pt x="5503" y="13461"/>
                </a:cubicBezTo>
                <a:cubicBezTo>
                  <a:pt x="5503" y="14201"/>
                  <a:pt x="5467" y="14896"/>
                  <a:pt x="5467" y="15592"/>
                </a:cubicBezTo>
                <a:cubicBezTo>
                  <a:pt x="5467" y="16252"/>
                  <a:pt x="5467" y="16913"/>
                  <a:pt x="5432" y="17608"/>
                </a:cubicBezTo>
                <a:cubicBezTo>
                  <a:pt x="5282" y="17502"/>
                  <a:pt x="5098" y="17388"/>
                  <a:pt x="4913" y="17282"/>
                </a:cubicBezTo>
                <a:lnTo>
                  <a:pt x="4878" y="17247"/>
                </a:lnTo>
                <a:cubicBezTo>
                  <a:pt x="4842" y="15812"/>
                  <a:pt x="4807" y="14421"/>
                  <a:pt x="4772" y="12986"/>
                </a:cubicBezTo>
                <a:close/>
                <a:moveTo>
                  <a:pt x="16657" y="14386"/>
                </a:moveTo>
                <a:lnTo>
                  <a:pt x="16657" y="14386"/>
                </a:lnTo>
                <a:cubicBezTo>
                  <a:pt x="16842" y="14562"/>
                  <a:pt x="17062" y="14712"/>
                  <a:pt x="17282" y="14861"/>
                </a:cubicBezTo>
                <a:cubicBezTo>
                  <a:pt x="17317" y="15266"/>
                  <a:pt x="17353" y="15706"/>
                  <a:pt x="17388" y="16103"/>
                </a:cubicBezTo>
                <a:cubicBezTo>
                  <a:pt x="17458" y="16622"/>
                  <a:pt x="17538" y="17097"/>
                  <a:pt x="17608" y="17573"/>
                </a:cubicBezTo>
                <a:lnTo>
                  <a:pt x="17608" y="17643"/>
                </a:lnTo>
                <a:cubicBezTo>
                  <a:pt x="17388" y="17502"/>
                  <a:pt x="17168" y="17353"/>
                  <a:pt x="16983" y="17203"/>
                </a:cubicBezTo>
                <a:lnTo>
                  <a:pt x="16983" y="17133"/>
                </a:lnTo>
                <a:cubicBezTo>
                  <a:pt x="16877" y="16622"/>
                  <a:pt x="16798" y="16067"/>
                  <a:pt x="16763" y="15557"/>
                </a:cubicBezTo>
                <a:cubicBezTo>
                  <a:pt x="16692" y="15152"/>
                  <a:pt x="16692" y="14782"/>
                  <a:pt x="16657" y="14386"/>
                </a:cubicBezTo>
                <a:close/>
                <a:moveTo>
                  <a:pt x="21640" y="14932"/>
                </a:moveTo>
                <a:cubicBezTo>
                  <a:pt x="21975" y="15152"/>
                  <a:pt x="22301" y="15337"/>
                  <a:pt x="22670" y="15522"/>
                </a:cubicBezTo>
                <a:cubicBezTo>
                  <a:pt x="22521" y="16287"/>
                  <a:pt x="22415" y="17062"/>
                  <a:pt x="22380" y="17828"/>
                </a:cubicBezTo>
                <a:cubicBezTo>
                  <a:pt x="22124" y="17723"/>
                  <a:pt x="21904" y="17573"/>
                  <a:pt x="21684" y="17467"/>
                </a:cubicBezTo>
                <a:cubicBezTo>
                  <a:pt x="21605" y="17423"/>
                  <a:pt x="21535" y="17388"/>
                  <a:pt x="21464" y="17353"/>
                </a:cubicBezTo>
                <a:cubicBezTo>
                  <a:pt x="21499" y="16543"/>
                  <a:pt x="21570" y="15742"/>
                  <a:pt x="21640" y="14932"/>
                </a:cubicBezTo>
                <a:close/>
                <a:moveTo>
                  <a:pt x="31404" y="15557"/>
                </a:moveTo>
                <a:cubicBezTo>
                  <a:pt x="31509" y="15706"/>
                  <a:pt x="31624" y="15847"/>
                  <a:pt x="31694" y="15997"/>
                </a:cubicBezTo>
                <a:cubicBezTo>
                  <a:pt x="31325" y="16622"/>
                  <a:pt x="30964" y="17247"/>
                  <a:pt x="30594" y="17828"/>
                </a:cubicBezTo>
                <a:cubicBezTo>
                  <a:pt x="30488" y="17687"/>
                  <a:pt x="30374" y="17502"/>
                  <a:pt x="30224" y="17388"/>
                </a:cubicBezTo>
                <a:cubicBezTo>
                  <a:pt x="30629" y="16763"/>
                  <a:pt x="31034" y="16182"/>
                  <a:pt x="31404" y="15557"/>
                </a:cubicBezTo>
                <a:close/>
                <a:moveTo>
                  <a:pt x="12951" y="14562"/>
                </a:moveTo>
                <a:cubicBezTo>
                  <a:pt x="13021" y="14676"/>
                  <a:pt x="13136" y="14747"/>
                  <a:pt x="13206" y="14826"/>
                </a:cubicBezTo>
                <a:cubicBezTo>
                  <a:pt x="13241" y="15847"/>
                  <a:pt x="13241" y="16877"/>
                  <a:pt x="13241" y="17907"/>
                </a:cubicBezTo>
                <a:cubicBezTo>
                  <a:pt x="13206" y="17863"/>
                  <a:pt x="13171" y="17828"/>
                  <a:pt x="13136" y="17793"/>
                </a:cubicBezTo>
                <a:cubicBezTo>
                  <a:pt x="13100" y="17723"/>
                  <a:pt x="13056" y="17687"/>
                  <a:pt x="13021" y="17608"/>
                </a:cubicBezTo>
                <a:cubicBezTo>
                  <a:pt x="13021" y="17318"/>
                  <a:pt x="12986" y="17027"/>
                  <a:pt x="12986" y="16728"/>
                </a:cubicBezTo>
                <a:cubicBezTo>
                  <a:pt x="12986" y="15997"/>
                  <a:pt x="12986" y="15301"/>
                  <a:pt x="12951" y="14562"/>
                </a:cubicBezTo>
                <a:close/>
                <a:moveTo>
                  <a:pt x="26782" y="15046"/>
                </a:moveTo>
                <a:cubicBezTo>
                  <a:pt x="27187" y="15266"/>
                  <a:pt x="27583" y="15486"/>
                  <a:pt x="27988" y="15706"/>
                </a:cubicBezTo>
                <a:cubicBezTo>
                  <a:pt x="27627" y="16437"/>
                  <a:pt x="27257" y="17168"/>
                  <a:pt x="26887" y="17943"/>
                </a:cubicBezTo>
                <a:cubicBezTo>
                  <a:pt x="26703" y="17828"/>
                  <a:pt x="26482" y="17687"/>
                  <a:pt x="26262" y="17573"/>
                </a:cubicBezTo>
                <a:cubicBezTo>
                  <a:pt x="26121" y="17502"/>
                  <a:pt x="26007" y="17423"/>
                  <a:pt x="25866" y="17353"/>
                </a:cubicBezTo>
                <a:cubicBezTo>
                  <a:pt x="26157" y="16543"/>
                  <a:pt x="26447" y="15812"/>
                  <a:pt x="26782" y="15046"/>
                </a:cubicBezTo>
                <a:close/>
                <a:moveTo>
                  <a:pt x="5573" y="13505"/>
                </a:moveTo>
                <a:cubicBezTo>
                  <a:pt x="5758" y="13646"/>
                  <a:pt x="5943" y="13796"/>
                  <a:pt x="6163" y="13946"/>
                </a:cubicBezTo>
                <a:cubicBezTo>
                  <a:pt x="6163" y="14747"/>
                  <a:pt x="6128" y="15522"/>
                  <a:pt x="6128" y="16323"/>
                </a:cubicBezTo>
                <a:cubicBezTo>
                  <a:pt x="6128" y="16877"/>
                  <a:pt x="6092" y="17423"/>
                  <a:pt x="6092" y="17978"/>
                </a:cubicBezTo>
                <a:cubicBezTo>
                  <a:pt x="5908" y="17863"/>
                  <a:pt x="5687" y="17758"/>
                  <a:pt x="5503" y="17643"/>
                </a:cubicBezTo>
                <a:cubicBezTo>
                  <a:pt x="5503" y="16948"/>
                  <a:pt x="5503" y="16252"/>
                  <a:pt x="5538" y="15592"/>
                </a:cubicBezTo>
                <a:cubicBezTo>
                  <a:pt x="5538" y="14896"/>
                  <a:pt x="5538" y="14201"/>
                  <a:pt x="5573" y="13505"/>
                </a:cubicBezTo>
                <a:close/>
                <a:moveTo>
                  <a:pt x="17317" y="14896"/>
                </a:moveTo>
                <a:lnTo>
                  <a:pt x="17317" y="14896"/>
                </a:lnTo>
                <a:cubicBezTo>
                  <a:pt x="17538" y="15046"/>
                  <a:pt x="17758" y="15187"/>
                  <a:pt x="17978" y="15337"/>
                </a:cubicBezTo>
                <a:cubicBezTo>
                  <a:pt x="18013" y="15662"/>
                  <a:pt x="18013" y="15997"/>
                  <a:pt x="18048" y="16323"/>
                </a:cubicBezTo>
                <a:cubicBezTo>
                  <a:pt x="18119" y="16913"/>
                  <a:pt x="18163" y="17502"/>
                  <a:pt x="18233" y="18083"/>
                </a:cubicBezTo>
                <a:cubicBezTo>
                  <a:pt x="18048" y="17943"/>
                  <a:pt x="17863" y="17828"/>
                  <a:pt x="17678" y="17723"/>
                </a:cubicBezTo>
                <a:cubicBezTo>
                  <a:pt x="17678" y="17643"/>
                  <a:pt x="17678" y="17608"/>
                  <a:pt x="17643" y="17573"/>
                </a:cubicBezTo>
                <a:cubicBezTo>
                  <a:pt x="17573" y="17097"/>
                  <a:pt x="17502" y="16587"/>
                  <a:pt x="17458" y="16103"/>
                </a:cubicBezTo>
                <a:cubicBezTo>
                  <a:pt x="17423" y="15706"/>
                  <a:pt x="17353" y="15301"/>
                  <a:pt x="17317" y="14896"/>
                </a:cubicBezTo>
                <a:close/>
                <a:moveTo>
                  <a:pt x="31730" y="16067"/>
                </a:moveTo>
                <a:cubicBezTo>
                  <a:pt x="31765" y="16182"/>
                  <a:pt x="31844" y="16323"/>
                  <a:pt x="31844" y="16437"/>
                </a:cubicBezTo>
                <a:cubicBezTo>
                  <a:pt x="31545" y="16983"/>
                  <a:pt x="31254" y="17538"/>
                  <a:pt x="30964" y="18048"/>
                </a:cubicBezTo>
                <a:cubicBezTo>
                  <a:pt x="30928" y="18128"/>
                  <a:pt x="30849" y="18198"/>
                  <a:pt x="30814" y="18268"/>
                </a:cubicBezTo>
                <a:cubicBezTo>
                  <a:pt x="30779" y="18128"/>
                  <a:pt x="30708" y="18013"/>
                  <a:pt x="30594" y="17863"/>
                </a:cubicBezTo>
                <a:cubicBezTo>
                  <a:pt x="30999" y="17282"/>
                  <a:pt x="31369" y="16692"/>
                  <a:pt x="31730" y="16067"/>
                </a:cubicBezTo>
                <a:close/>
                <a:moveTo>
                  <a:pt x="6233" y="13981"/>
                </a:moveTo>
                <a:cubicBezTo>
                  <a:pt x="6418" y="14087"/>
                  <a:pt x="6603" y="14236"/>
                  <a:pt x="6788" y="14342"/>
                </a:cubicBezTo>
                <a:cubicBezTo>
                  <a:pt x="6788" y="15222"/>
                  <a:pt x="6753" y="16103"/>
                  <a:pt x="6753" y="16983"/>
                </a:cubicBezTo>
                <a:lnTo>
                  <a:pt x="6753" y="18348"/>
                </a:lnTo>
                <a:cubicBezTo>
                  <a:pt x="6568" y="18233"/>
                  <a:pt x="6348" y="18128"/>
                  <a:pt x="6163" y="18013"/>
                </a:cubicBezTo>
                <a:lnTo>
                  <a:pt x="6163" y="16323"/>
                </a:lnTo>
                <a:cubicBezTo>
                  <a:pt x="6198" y="15557"/>
                  <a:pt x="6198" y="14747"/>
                  <a:pt x="6233" y="13981"/>
                </a:cubicBezTo>
                <a:close/>
                <a:moveTo>
                  <a:pt x="31589" y="17502"/>
                </a:moveTo>
                <a:cubicBezTo>
                  <a:pt x="31509" y="17758"/>
                  <a:pt x="31404" y="18013"/>
                  <a:pt x="31325" y="18268"/>
                </a:cubicBezTo>
                <a:cubicBezTo>
                  <a:pt x="31325" y="18297"/>
                  <a:pt x="31302" y="18330"/>
                  <a:pt x="31293" y="18361"/>
                </a:cubicBezTo>
                <a:lnTo>
                  <a:pt x="31293" y="18361"/>
                </a:lnTo>
                <a:cubicBezTo>
                  <a:pt x="31330" y="18148"/>
                  <a:pt x="31406" y="17936"/>
                  <a:pt x="31474" y="17758"/>
                </a:cubicBezTo>
                <a:lnTo>
                  <a:pt x="31474" y="17723"/>
                </a:lnTo>
                <a:cubicBezTo>
                  <a:pt x="31509" y="17643"/>
                  <a:pt x="31545" y="17573"/>
                  <a:pt x="31589" y="17502"/>
                </a:cubicBezTo>
                <a:close/>
                <a:moveTo>
                  <a:pt x="22706" y="15557"/>
                </a:moveTo>
                <a:cubicBezTo>
                  <a:pt x="22741" y="15592"/>
                  <a:pt x="22820" y="15627"/>
                  <a:pt x="22855" y="15627"/>
                </a:cubicBezTo>
                <a:cubicBezTo>
                  <a:pt x="23146" y="15812"/>
                  <a:pt x="23445" y="15962"/>
                  <a:pt x="23736" y="16147"/>
                </a:cubicBezTo>
                <a:cubicBezTo>
                  <a:pt x="23551" y="16877"/>
                  <a:pt x="23401" y="17643"/>
                  <a:pt x="23295" y="18383"/>
                </a:cubicBezTo>
                <a:cubicBezTo>
                  <a:pt x="23005" y="18198"/>
                  <a:pt x="22706" y="18048"/>
                  <a:pt x="22415" y="17863"/>
                </a:cubicBezTo>
                <a:cubicBezTo>
                  <a:pt x="22485" y="17097"/>
                  <a:pt x="22600" y="16323"/>
                  <a:pt x="22706" y="15557"/>
                </a:cubicBezTo>
                <a:close/>
                <a:moveTo>
                  <a:pt x="13276" y="14896"/>
                </a:moveTo>
                <a:cubicBezTo>
                  <a:pt x="13426" y="15002"/>
                  <a:pt x="13576" y="15117"/>
                  <a:pt x="13761" y="15187"/>
                </a:cubicBezTo>
                <a:cubicBezTo>
                  <a:pt x="13796" y="16287"/>
                  <a:pt x="13831" y="17353"/>
                  <a:pt x="13831" y="18453"/>
                </a:cubicBezTo>
                <a:lnTo>
                  <a:pt x="13796" y="18418"/>
                </a:lnTo>
                <a:cubicBezTo>
                  <a:pt x="13576" y="18233"/>
                  <a:pt x="13426" y="18083"/>
                  <a:pt x="13320" y="17978"/>
                </a:cubicBezTo>
                <a:cubicBezTo>
                  <a:pt x="13320" y="16948"/>
                  <a:pt x="13276" y="15927"/>
                  <a:pt x="13276" y="14896"/>
                </a:cubicBezTo>
                <a:close/>
                <a:moveTo>
                  <a:pt x="18013" y="15372"/>
                </a:moveTo>
                <a:cubicBezTo>
                  <a:pt x="18233" y="15522"/>
                  <a:pt x="18418" y="15627"/>
                  <a:pt x="18638" y="15777"/>
                </a:cubicBezTo>
                <a:cubicBezTo>
                  <a:pt x="18673" y="16147"/>
                  <a:pt x="18709" y="16543"/>
                  <a:pt x="18744" y="16948"/>
                </a:cubicBezTo>
                <a:cubicBezTo>
                  <a:pt x="18823" y="17423"/>
                  <a:pt x="18893" y="17943"/>
                  <a:pt x="18964" y="18453"/>
                </a:cubicBezTo>
                <a:cubicBezTo>
                  <a:pt x="18964" y="18488"/>
                  <a:pt x="18964" y="18524"/>
                  <a:pt x="18999" y="18568"/>
                </a:cubicBezTo>
                <a:cubicBezTo>
                  <a:pt x="18744" y="18418"/>
                  <a:pt x="18524" y="18268"/>
                  <a:pt x="18268" y="18128"/>
                </a:cubicBezTo>
                <a:cubicBezTo>
                  <a:pt x="18233" y="17502"/>
                  <a:pt x="18163" y="16913"/>
                  <a:pt x="18119" y="16323"/>
                </a:cubicBezTo>
                <a:cubicBezTo>
                  <a:pt x="18083" y="16032"/>
                  <a:pt x="18048" y="15706"/>
                  <a:pt x="18013" y="15372"/>
                </a:cubicBezTo>
                <a:close/>
                <a:moveTo>
                  <a:pt x="28023" y="15742"/>
                </a:moveTo>
                <a:cubicBezTo>
                  <a:pt x="28428" y="15997"/>
                  <a:pt x="28833" y="16217"/>
                  <a:pt x="29203" y="16508"/>
                </a:cubicBezTo>
                <a:cubicBezTo>
                  <a:pt x="29124" y="16622"/>
                  <a:pt x="29053" y="16728"/>
                  <a:pt x="29018" y="16842"/>
                </a:cubicBezTo>
                <a:cubicBezTo>
                  <a:pt x="28648" y="17423"/>
                  <a:pt x="28322" y="18013"/>
                  <a:pt x="27988" y="18603"/>
                </a:cubicBezTo>
                <a:cubicBezTo>
                  <a:pt x="27627" y="18383"/>
                  <a:pt x="27292" y="18163"/>
                  <a:pt x="26967" y="17978"/>
                </a:cubicBezTo>
                <a:cubicBezTo>
                  <a:pt x="27292" y="17203"/>
                  <a:pt x="27662" y="16472"/>
                  <a:pt x="28023" y="15742"/>
                </a:cubicBezTo>
                <a:close/>
                <a:moveTo>
                  <a:pt x="31809" y="16692"/>
                </a:moveTo>
                <a:cubicBezTo>
                  <a:pt x="31659" y="17027"/>
                  <a:pt x="31545" y="17353"/>
                  <a:pt x="31404" y="17723"/>
                </a:cubicBezTo>
                <a:cubicBezTo>
                  <a:pt x="31254" y="18013"/>
                  <a:pt x="31104" y="18304"/>
                  <a:pt x="30964" y="18603"/>
                </a:cubicBezTo>
                <a:lnTo>
                  <a:pt x="30964" y="18568"/>
                </a:lnTo>
                <a:cubicBezTo>
                  <a:pt x="30928" y="18488"/>
                  <a:pt x="30884" y="18418"/>
                  <a:pt x="30849" y="18304"/>
                </a:cubicBezTo>
                <a:cubicBezTo>
                  <a:pt x="30884" y="18233"/>
                  <a:pt x="30964" y="18163"/>
                  <a:pt x="30999" y="18083"/>
                </a:cubicBezTo>
                <a:cubicBezTo>
                  <a:pt x="31254" y="17608"/>
                  <a:pt x="31509" y="17168"/>
                  <a:pt x="31809" y="16692"/>
                </a:cubicBezTo>
                <a:close/>
                <a:moveTo>
                  <a:pt x="32099" y="16728"/>
                </a:moveTo>
                <a:cubicBezTo>
                  <a:pt x="32170" y="16763"/>
                  <a:pt x="32205" y="16807"/>
                  <a:pt x="32284" y="16842"/>
                </a:cubicBezTo>
                <a:cubicBezTo>
                  <a:pt x="32029" y="17388"/>
                  <a:pt x="31844" y="18013"/>
                  <a:pt x="31694" y="18673"/>
                </a:cubicBezTo>
                <a:cubicBezTo>
                  <a:pt x="31624" y="18638"/>
                  <a:pt x="31545" y="18568"/>
                  <a:pt x="31545" y="18488"/>
                </a:cubicBezTo>
                <a:cubicBezTo>
                  <a:pt x="31474" y="18348"/>
                  <a:pt x="31589" y="18198"/>
                  <a:pt x="31659" y="17978"/>
                </a:cubicBezTo>
                <a:cubicBezTo>
                  <a:pt x="31809" y="17758"/>
                  <a:pt x="31985" y="17423"/>
                  <a:pt x="31985" y="16983"/>
                </a:cubicBezTo>
                <a:cubicBezTo>
                  <a:pt x="32029" y="16913"/>
                  <a:pt x="32029" y="16842"/>
                  <a:pt x="32064" y="16763"/>
                </a:cubicBezTo>
                <a:cubicBezTo>
                  <a:pt x="32099" y="16763"/>
                  <a:pt x="32099" y="16728"/>
                  <a:pt x="32099" y="16728"/>
                </a:cubicBezTo>
                <a:close/>
                <a:moveTo>
                  <a:pt x="6823" y="14386"/>
                </a:moveTo>
                <a:cubicBezTo>
                  <a:pt x="7043" y="14527"/>
                  <a:pt x="7263" y="14641"/>
                  <a:pt x="7483" y="14782"/>
                </a:cubicBezTo>
                <a:lnTo>
                  <a:pt x="7483" y="17133"/>
                </a:lnTo>
                <a:lnTo>
                  <a:pt x="7483" y="18744"/>
                </a:lnTo>
                <a:cubicBezTo>
                  <a:pt x="7263" y="18638"/>
                  <a:pt x="7043" y="18488"/>
                  <a:pt x="6823" y="18383"/>
                </a:cubicBezTo>
                <a:lnTo>
                  <a:pt x="6823" y="17027"/>
                </a:lnTo>
                <a:lnTo>
                  <a:pt x="6823" y="14386"/>
                </a:lnTo>
                <a:close/>
                <a:moveTo>
                  <a:pt x="13796" y="15222"/>
                </a:moveTo>
                <a:lnTo>
                  <a:pt x="13796" y="15222"/>
                </a:lnTo>
                <a:cubicBezTo>
                  <a:pt x="14016" y="15337"/>
                  <a:pt x="14201" y="15442"/>
                  <a:pt x="14421" y="15557"/>
                </a:cubicBezTo>
                <a:cubicBezTo>
                  <a:pt x="14456" y="15557"/>
                  <a:pt x="14491" y="15592"/>
                  <a:pt x="14562" y="15592"/>
                </a:cubicBezTo>
                <a:cubicBezTo>
                  <a:pt x="14597" y="16067"/>
                  <a:pt x="14641" y="16508"/>
                  <a:pt x="14676" y="16948"/>
                </a:cubicBezTo>
                <a:cubicBezTo>
                  <a:pt x="14712" y="17643"/>
                  <a:pt x="14712" y="18304"/>
                  <a:pt x="14676" y="18929"/>
                </a:cubicBezTo>
                <a:cubicBezTo>
                  <a:pt x="14377" y="18823"/>
                  <a:pt x="14122" y="18673"/>
                  <a:pt x="13902" y="18488"/>
                </a:cubicBezTo>
                <a:cubicBezTo>
                  <a:pt x="13866" y="17388"/>
                  <a:pt x="13866" y="16323"/>
                  <a:pt x="13796" y="15222"/>
                </a:cubicBezTo>
                <a:close/>
                <a:moveTo>
                  <a:pt x="23771" y="16182"/>
                </a:moveTo>
                <a:cubicBezTo>
                  <a:pt x="24105" y="16367"/>
                  <a:pt x="24466" y="16587"/>
                  <a:pt x="24801" y="16763"/>
                </a:cubicBezTo>
                <a:cubicBezTo>
                  <a:pt x="24581" y="17502"/>
                  <a:pt x="24396" y="18198"/>
                  <a:pt x="24246" y="18929"/>
                </a:cubicBezTo>
                <a:cubicBezTo>
                  <a:pt x="23956" y="18744"/>
                  <a:pt x="23665" y="18603"/>
                  <a:pt x="23366" y="18418"/>
                </a:cubicBezTo>
                <a:cubicBezTo>
                  <a:pt x="23480" y="17643"/>
                  <a:pt x="23621" y="16913"/>
                  <a:pt x="23771" y="16182"/>
                </a:cubicBezTo>
                <a:close/>
                <a:moveTo>
                  <a:pt x="31325" y="18013"/>
                </a:moveTo>
                <a:lnTo>
                  <a:pt x="31325" y="18013"/>
                </a:lnTo>
                <a:cubicBezTo>
                  <a:pt x="31254" y="18233"/>
                  <a:pt x="31184" y="18453"/>
                  <a:pt x="31149" y="18709"/>
                </a:cubicBezTo>
                <a:cubicBezTo>
                  <a:pt x="31104" y="18788"/>
                  <a:pt x="31069" y="18858"/>
                  <a:pt x="31034" y="18929"/>
                </a:cubicBezTo>
                <a:cubicBezTo>
                  <a:pt x="31034" y="18858"/>
                  <a:pt x="30999" y="18744"/>
                  <a:pt x="30999" y="18673"/>
                </a:cubicBezTo>
                <a:lnTo>
                  <a:pt x="31325" y="18013"/>
                </a:lnTo>
                <a:close/>
                <a:moveTo>
                  <a:pt x="32319" y="16842"/>
                </a:moveTo>
                <a:cubicBezTo>
                  <a:pt x="32540" y="16948"/>
                  <a:pt x="32760" y="17027"/>
                  <a:pt x="33015" y="17097"/>
                </a:cubicBezTo>
                <a:cubicBezTo>
                  <a:pt x="32760" y="17687"/>
                  <a:pt x="32540" y="18304"/>
                  <a:pt x="32390" y="18964"/>
                </a:cubicBezTo>
                <a:cubicBezTo>
                  <a:pt x="32099" y="18893"/>
                  <a:pt x="31879" y="18788"/>
                  <a:pt x="31765" y="18709"/>
                </a:cubicBezTo>
                <a:cubicBezTo>
                  <a:pt x="31879" y="18048"/>
                  <a:pt x="32099" y="17423"/>
                  <a:pt x="32319" y="16842"/>
                </a:cubicBezTo>
                <a:close/>
                <a:moveTo>
                  <a:pt x="18673" y="15812"/>
                </a:moveTo>
                <a:lnTo>
                  <a:pt x="18673" y="15812"/>
                </a:lnTo>
                <a:cubicBezTo>
                  <a:pt x="18999" y="15997"/>
                  <a:pt x="19298" y="16182"/>
                  <a:pt x="19624" y="16367"/>
                </a:cubicBezTo>
                <a:cubicBezTo>
                  <a:pt x="19624" y="17133"/>
                  <a:pt x="19703" y="17907"/>
                  <a:pt x="19739" y="18673"/>
                </a:cubicBezTo>
                <a:lnTo>
                  <a:pt x="19739" y="19008"/>
                </a:lnTo>
                <a:cubicBezTo>
                  <a:pt x="19518" y="18893"/>
                  <a:pt x="19298" y="18744"/>
                  <a:pt x="19043" y="18603"/>
                </a:cubicBezTo>
                <a:lnTo>
                  <a:pt x="19043" y="18453"/>
                </a:lnTo>
                <a:cubicBezTo>
                  <a:pt x="18929" y="17943"/>
                  <a:pt x="18858" y="17423"/>
                  <a:pt x="18779" y="16913"/>
                </a:cubicBezTo>
                <a:cubicBezTo>
                  <a:pt x="18744" y="16543"/>
                  <a:pt x="18709" y="16182"/>
                  <a:pt x="18673" y="15812"/>
                </a:cubicBezTo>
                <a:close/>
                <a:moveTo>
                  <a:pt x="7519" y="14826"/>
                </a:moveTo>
                <a:cubicBezTo>
                  <a:pt x="7633" y="14861"/>
                  <a:pt x="7739" y="14932"/>
                  <a:pt x="7818" y="15002"/>
                </a:cubicBezTo>
                <a:cubicBezTo>
                  <a:pt x="7924" y="15046"/>
                  <a:pt x="8038" y="15117"/>
                  <a:pt x="8144" y="15187"/>
                </a:cubicBezTo>
                <a:lnTo>
                  <a:pt x="8144" y="17247"/>
                </a:lnTo>
                <a:lnTo>
                  <a:pt x="8144" y="19078"/>
                </a:lnTo>
                <a:cubicBezTo>
                  <a:pt x="8109" y="19043"/>
                  <a:pt x="8073" y="19043"/>
                  <a:pt x="8038" y="19008"/>
                </a:cubicBezTo>
                <a:cubicBezTo>
                  <a:pt x="7853" y="18929"/>
                  <a:pt x="7704" y="18858"/>
                  <a:pt x="7519" y="18788"/>
                </a:cubicBezTo>
                <a:lnTo>
                  <a:pt x="7519" y="17133"/>
                </a:lnTo>
                <a:lnTo>
                  <a:pt x="7519" y="14826"/>
                </a:lnTo>
                <a:close/>
                <a:moveTo>
                  <a:pt x="14597" y="15627"/>
                </a:moveTo>
                <a:cubicBezTo>
                  <a:pt x="14747" y="15706"/>
                  <a:pt x="14932" y="15777"/>
                  <a:pt x="15081" y="15847"/>
                </a:cubicBezTo>
                <a:cubicBezTo>
                  <a:pt x="15152" y="16472"/>
                  <a:pt x="15222" y="17133"/>
                  <a:pt x="15257" y="17758"/>
                </a:cubicBezTo>
                <a:cubicBezTo>
                  <a:pt x="15301" y="18233"/>
                  <a:pt x="15257" y="18744"/>
                  <a:pt x="15257" y="19228"/>
                </a:cubicBezTo>
                <a:cubicBezTo>
                  <a:pt x="15081" y="19149"/>
                  <a:pt x="14896" y="19043"/>
                  <a:pt x="14747" y="18964"/>
                </a:cubicBezTo>
                <a:lnTo>
                  <a:pt x="14712" y="18964"/>
                </a:lnTo>
                <a:cubicBezTo>
                  <a:pt x="14747" y="18304"/>
                  <a:pt x="14782" y="17643"/>
                  <a:pt x="14747" y="16948"/>
                </a:cubicBezTo>
                <a:cubicBezTo>
                  <a:pt x="14712" y="16508"/>
                  <a:pt x="14641" y="16067"/>
                  <a:pt x="14597" y="15627"/>
                </a:cubicBezTo>
                <a:close/>
                <a:moveTo>
                  <a:pt x="29238" y="16543"/>
                </a:moveTo>
                <a:cubicBezTo>
                  <a:pt x="29564" y="16807"/>
                  <a:pt x="29898" y="17062"/>
                  <a:pt x="30154" y="17388"/>
                </a:cubicBezTo>
                <a:cubicBezTo>
                  <a:pt x="30083" y="17502"/>
                  <a:pt x="29969" y="17643"/>
                  <a:pt x="29898" y="17758"/>
                </a:cubicBezTo>
                <a:cubicBezTo>
                  <a:pt x="29564" y="18268"/>
                  <a:pt x="29203" y="18788"/>
                  <a:pt x="28868" y="19334"/>
                </a:cubicBezTo>
                <a:cubicBezTo>
                  <a:pt x="28613" y="19078"/>
                  <a:pt x="28322" y="18858"/>
                  <a:pt x="28023" y="18638"/>
                </a:cubicBezTo>
                <a:cubicBezTo>
                  <a:pt x="28358" y="18048"/>
                  <a:pt x="28727" y="17423"/>
                  <a:pt x="29053" y="16877"/>
                </a:cubicBezTo>
                <a:cubicBezTo>
                  <a:pt x="29124" y="16763"/>
                  <a:pt x="29203" y="16657"/>
                  <a:pt x="29238" y="16543"/>
                </a:cubicBezTo>
                <a:close/>
                <a:moveTo>
                  <a:pt x="8214" y="15222"/>
                </a:moveTo>
                <a:cubicBezTo>
                  <a:pt x="8434" y="15337"/>
                  <a:pt x="8619" y="15442"/>
                  <a:pt x="8839" y="15557"/>
                </a:cubicBezTo>
                <a:lnTo>
                  <a:pt x="8839" y="17828"/>
                </a:lnTo>
                <a:lnTo>
                  <a:pt x="8839" y="19369"/>
                </a:lnTo>
                <a:cubicBezTo>
                  <a:pt x="8619" y="19298"/>
                  <a:pt x="8399" y="19184"/>
                  <a:pt x="8214" y="19078"/>
                </a:cubicBezTo>
                <a:cubicBezTo>
                  <a:pt x="8179" y="18453"/>
                  <a:pt x="8179" y="17863"/>
                  <a:pt x="8179" y="17247"/>
                </a:cubicBezTo>
                <a:cubicBezTo>
                  <a:pt x="8214" y="16543"/>
                  <a:pt x="8214" y="15883"/>
                  <a:pt x="8214" y="15222"/>
                </a:cubicBezTo>
                <a:close/>
                <a:moveTo>
                  <a:pt x="19659" y="16402"/>
                </a:moveTo>
                <a:cubicBezTo>
                  <a:pt x="19923" y="16543"/>
                  <a:pt x="20214" y="16692"/>
                  <a:pt x="20469" y="16877"/>
                </a:cubicBezTo>
                <a:cubicBezTo>
                  <a:pt x="20469" y="17538"/>
                  <a:pt x="20505" y="18163"/>
                  <a:pt x="20540" y="18823"/>
                </a:cubicBezTo>
                <a:cubicBezTo>
                  <a:pt x="20584" y="19043"/>
                  <a:pt x="20584" y="19263"/>
                  <a:pt x="20584" y="19448"/>
                </a:cubicBezTo>
                <a:cubicBezTo>
                  <a:pt x="20320" y="19334"/>
                  <a:pt x="20064" y="19184"/>
                  <a:pt x="19809" y="19043"/>
                </a:cubicBezTo>
                <a:cubicBezTo>
                  <a:pt x="19809" y="18929"/>
                  <a:pt x="19774" y="18788"/>
                  <a:pt x="19774" y="18673"/>
                </a:cubicBezTo>
                <a:cubicBezTo>
                  <a:pt x="19739" y="17943"/>
                  <a:pt x="19703" y="17168"/>
                  <a:pt x="19659" y="16402"/>
                </a:cubicBezTo>
                <a:close/>
                <a:moveTo>
                  <a:pt x="24836" y="16807"/>
                </a:moveTo>
                <a:cubicBezTo>
                  <a:pt x="24942" y="16877"/>
                  <a:pt x="25056" y="16913"/>
                  <a:pt x="25162" y="16983"/>
                </a:cubicBezTo>
                <a:cubicBezTo>
                  <a:pt x="25347" y="17133"/>
                  <a:pt x="25567" y="17247"/>
                  <a:pt x="25787" y="17353"/>
                </a:cubicBezTo>
                <a:cubicBezTo>
                  <a:pt x="25532" y="18048"/>
                  <a:pt x="25276" y="18744"/>
                  <a:pt x="25091" y="19483"/>
                </a:cubicBezTo>
                <a:cubicBezTo>
                  <a:pt x="24836" y="19298"/>
                  <a:pt x="24581" y="19149"/>
                  <a:pt x="24325" y="18964"/>
                </a:cubicBezTo>
                <a:lnTo>
                  <a:pt x="24281" y="18964"/>
                </a:lnTo>
                <a:cubicBezTo>
                  <a:pt x="24431" y="18233"/>
                  <a:pt x="24616" y="17502"/>
                  <a:pt x="24836" y="16807"/>
                </a:cubicBezTo>
                <a:close/>
                <a:moveTo>
                  <a:pt x="15117" y="15883"/>
                </a:moveTo>
                <a:lnTo>
                  <a:pt x="15117" y="15883"/>
                </a:lnTo>
                <a:cubicBezTo>
                  <a:pt x="15222" y="15962"/>
                  <a:pt x="15337" y="16032"/>
                  <a:pt x="15407" y="16103"/>
                </a:cubicBezTo>
                <a:cubicBezTo>
                  <a:pt x="15442" y="16147"/>
                  <a:pt x="15521" y="16147"/>
                  <a:pt x="15557" y="16182"/>
                </a:cubicBezTo>
                <a:lnTo>
                  <a:pt x="15557" y="16367"/>
                </a:lnTo>
                <a:cubicBezTo>
                  <a:pt x="15662" y="17027"/>
                  <a:pt x="15742" y="17687"/>
                  <a:pt x="15777" y="18348"/>
                </a:cubicBezTo>
                <a:cubicBezTo>
                  <a:pt x="15812" y="18744"/>
                  <a:pt x="15812" y="19184"/>
                  <a:pt x="15777" y="19589"/>
                </a:cubicBezTo>
                <a:cubicBezTo>
                  <a:pt x="15698" y="19519"/>
                  <a:pt x="15627" y="19483"/>
                  <a:pt x="15557" y="19448"/>
                </a:cubicBezTo>
                <a:cubicBezTo>
                  <a:pt x="15477" y="19369"/>
                  <a:pt x="15407" y="19334"/>
                  <a:pt x="15301" y="19263"/>
                </a:cubicBezTo>
                <a:cubicBezTo>
                  <a:pt x="15337" y="18788"/>
                  <a:pt x="15337" y="18268"/>
                  <a:pt x="15301" y="17758"/>
                </a:cubicBezTo>
                <a:cubicBezTo>
                  <a:pt x="15257" y="17133"/>
                  <a:pt x="15187" y="16508"/>
                  <a:pt x="15117" y="15883"/>
                </a:cubicBezTo>
                <a:close/>
                <a:moveTo>
                  <a:pt x="8919" y="15592"/>
                </a:moveTo>
                <a:lnTo>
                  <a:pt x="9579" y="15927"/>
                </a:lnTo>
                <a:lnTo>
                  <a:pt x="9579" y="18013"/>
                </a:lnTo>
                <a:lnTo>
                  <a:pt x="9579" y="19703"/>
                </a:lnTo>
                <a:cubicBezTo>
                  <a:pt x="9359" y="19589"/>
                  <a:pt x="9139" y="19519"/>
                  <a:pt x="8919" y="19404"/>
                </a:cubicBezTo>
                <a:lnTo>
                  <a:pt x="8919" y="17828"/>
                </a:lnTo>
                <a:lnTo>
                  <a:pt x="8919" y="15592"/>
                </a:lnTo>
                <a:close/>
                <a:moveTo>
                  <a:pt x="30189" y="17423"/>
                </a:moveTo>
                <a:cubicBezTo>
                  <a:pt x="30339" y="17573"/>
                  <a:pt x="30444" y="17723"/>
                  <a:pt x="30559" y="17863"/>
                </a:cubicBezTo>
                <a:cubicBezTo>
                  <a:pt x="30523" y="17907"/>
                  <a:pt x="30488" y="17943"/>
                  <a:pt x="30444" y="18013"/>
                </a:cubicBezTo>
                <a:cubicBezTo>
                  <a:pt x="30083" y="18603"/>
                  <a:pt x="29713" y="19184"/>
                  <a:pt x="29344" y="19774"/>
                </a:cubicBezTo>
                <a:cubicBezTo>
                  <a:pt x="29203" y="19624"/>
                  <a:pt x="29053" y="19483"/>
                  <a:pt x="28904" y="19369"/>
                </a:cubicBezTo>
                <a:cubicBezTo>
                  <a:pt x="29238" y="18823"/>
                  <a:pt x="29608" y="18304"/>
                  <a:pt x="29934" y="17793"/>
                </a:cubicBezTo>
                <a:cubicBezTo>
                  <a:pt x="30048" y="17687"/>
                  <a:pt x="30118" y="17538"/>
                  <a:pt x="30189" y="17423"/>
                </a:cubicBezTo>
                <a:close/>
                <a:moveTo>
                  <a:pt x="31369" y="18488"/>
                </a:moveTo>
                <a:lnTo>
                  <a:pt x="31369" y="18488"/>
                </a:lnTo>
                <a:cubicBezTo>
                  <a:pt x="31254" y="18893"/>
                  <a:pt x="31184" y="19334"/>
                  <a:pt x="31104" y="19774"/>
                </a:cubicBezTo>
                <a:lnTo>
                  <a:pt x="31104" y="19228"/>
                </a:lnTo>
                <a:cubicBezTo>
                  <a:pt x="31104" y="19149"/>
                  <a:pt x="31149" y="19043"/>
                  <a:pt x="31184" y="18964"/>
                </a:cubicBezTo>
                <a:cubicBezTo>
                  <a:pt x="31219" y="18823"/>
                  <a:pt x="31289" y="18638"/>
                  <a:pt x="31369" y="18488"/>
                </a:cubicBezTo>
                <a:close/>
                <a:moveTo>
                  <a:pt x="660" y="15187"/>
                </a:moveTo>
                <a:cubicBezTo>
                  <a:pt x="881" y="15266"/>
                  <a:pt x="1101" y="15337"/>
                  <a:pt x="1321" y="15407"/>
                </a:cubicBezTo>
                <a:cubicBezTo>
                  <a:pt x="1321" y="16877"/>
                  <a:pt x="1321" y="18348"/>
                  <a:pt x="1356" y="19809"/>
                </a:cubicBezTo>
                <a:cubicBezTo>
                  <a:pt x="1136" y="19739"/>
                  <a:pt x="916" y="19668"/>
                  <a:pt x="696" y="19589"/>
                </a:cubicBezTo>
                <a:cubicBezTo>
                  <a:pt x="660" y="18128"/>
                  <a:pt x="660" y="16657"/>
                  <a:pt x="660" y="15187"/>
                </a:cubicBezTo>
                <a:close/>
                <a:moveTo>
                  <a:pt x="20540" y="16877"/>
                </a:moveTo>
                <a:lnTo>
                  <a:pt x="20540" y="16877"/>
                </a:lnTo>
                <a:cubicBezTo>
                  <a:pt x="20839" y="17062"/>
                  <a:pt x="21130" y="17203"/>
                  <a:pt x="21420" y="17388"/>
                </a:cubicBezTo>
                <a:cubicBezTo>
                  <a:pt x="21385" y="17943"/>
                  <a:pt x="21385" y="18488"/>
                  <a:pt x="21385" y="19043"/>
                </a:cubicBezTo>
                <a:cubicBezTo>
                  <a:pt x="21385" y="19298"/>
                  <a:pt x="21385" y="19589"/>
                  <a:pt x="21420" y="19888"/>
                </a:cubicBezTo>
                <a:cubicBezTo>
                  <a:pt x="21385" y="19888"/>
                  <a:pt x="21350" y="19844"/>
                  <a:pt x="21350" y="19844"/>
                </a:cubicBezTo>
                <a:cubicBezTo>
                  <a:pt x="21130" y="19739"/>
                  <a:pt x="20874" y="19624"/>
                  <a:pt x="20654" y="19483"/>
                </a:cubicBezTo>
                <a:cubicBezTo>
                  <a:pt x="20619" y="19263"/>
                  <a:pt x="20619" y="19043"/>
                  <a:pt x="20619" y="18823"/>
                </a:cubicBezTo>
                <a:cubicBezTo>
                  <a:pt x="20584" y="18198"/>
                  <a:pt x="20540" y="17538"/>
                  <a:pt x="20540" y="16877"/>
                </a:cubicBezTo>
                <a:close/>
                <a:moveTo>
                  <a:pt x="9614" y="15962"/>
                </a:moveTo>
                <a:cubicBezTo>
                  <a:pt x="9834" y="16067"/>
                  <a:pt x="10054" y="16147"/>
                  <a:pt x="10274" y="16252"/>
                </a:cubicBezTo>
                <a:lnTo>
                  <a:pt x="10274" y="18603"/>
                </a:lnTo>
                <a:cubicBezTo>
                  <a:pt x="10274" y="19043"/>
                  <a:pt x="10274" y="19519"/>
                  <a:pt x="10310" y="19994"/>
                </a:cubicBezTo>
                <a:cubicBezTo>
                  <a:pt x="10089" y="19888"/>
                  <a:pt x="9834" y="19809"/>
                  <a:pt x="9614" y="19703"/>
                </a:cubicBezTo>
                <a:lnTo>
                  <a:pt x="9614" y="18013"/>
                </a:lnTo>
                <a:lnTo>
                  <a:pt x="9614" y="15962"/>
                </a:lnTo>
                <a:close/>
                <a:moveTo>
                  <a:pt x="15627" y="16252"/>
                </a:moveTo>
                <a:cubicBezTo>
                  <a:pt x="15777" y="16367"/>
                  <a:pt x="15962" y="16508"/>
                  <a:pt x="16138" y="16622"/>
                </a:cubicBezTo>
                <a:cubicBezTo>
                  <a:pt x="16138" y="16657"/>
                  <a:pt x="16182" y="16657"/>
                  <a:pt x="16182" y="16657"/>
                </a:cubicBezTo>
                <a:cubicBezTo>
                  <a:pt x="16182" y="16728"/>
                  <a:pt x="16217" y="16763"/>
                  <a:pt x="16217" y="16807"/>
                </a:cubicBezTo>
                <a:cubicBezTo>
                  <a:pt x="16287" y="17353"/>
                  <a:pt x="16358" y="17907"/>
                  <a:pt x="16402" y="18488"/>
                </a:cubicBezTo>
                <a:cubicBezTo>
                  <a:pt x="16437" y="18964"/>
                  <a:pt x="16437" y="19483"/>
                  <a:pt x="16437" y="19994"/>
                </a:cubicBezTo>
                <a:cubicBezTo>
                  <a:pt x="16217" y="19888"/>
                  <a:pt x="16032" y="19739"/>
                  <a:pt x="15847" y="19624"/>
                </a:cubicBezTo>
                <a:cubicBezTo>
                  <a:pt x="15847" y="19184"/>
                  <a:pt x="15882" y="18788"/>
                  <a:pt x="15847" y="18348"/>
                </a:cubicBezTo>
                <a:cubicBezTo>
                  <a:pt x="15812" y="17687"/>
                  <a:pt x="15698" y="16983"/>
                  <a:pt x="15627" y="16323"/>
                </a:cubicBezTo>
                <a:lnTo>
                  <a:pt x="15627" y="16252"/>
                </a:lnTo>
                <a:close/>
                <a:moveTo>
                  <a:pt x="25822" y="17388"/>
                </a:moveTo>
                <a:cubicBezTo>
                  <a:pt x="25972" y="17467"/>
                  <a:pt x="26121" y="17538"/>
                  <a:pt x="26227" y="17608"/>
                </a:cubicBezTo>
                <a:cubicBezTo>
                  <a:pt x="26447" y="17758"/>
                  <a:pt x="26667" y="17863"/>
                  <a:pt x="26887" y="17978"/>
                </a:cubicBezTo>
                <a:cubicBezTo>
                  <a:pt x="26562" y="18673"/>
                  <a:pt x="26262" y="19369"/>
                  <a:pt x="26042" y="20064"/>
                </a:cubicBezTo>
                <a:cubicBezTo>
                  <a:pt x="25752" y="19888"/>
                  <a:pt x="25461" y="19703"/>
                  <a:pt x="25162" y="19483"/>
                </a:cubicBezTo>
                <a:cubicBezTo>
                  <a:pt x="25347" y="18788"/>
                  <a:pt x="25567" y="18083"/>
                  <a:pt x="25822" y="17388"/>
                </a:cubicBezTo>
                <a:close/>
                <a:moveTo>
                  <a:pt x="1356" y="15442"/>
                </a:moveTo>
                <a:cubicBezTo>
                  <a:pt x="1576" y="15522"/>
                  <a:pt x="1796" y="15627"/>
                  <a:pt x="2016" y="15742"/>
                </a:cubicBezTo>
                <a:cubicBezTo>
                  <a:pt x="2051" y="17168"/>
                  <a:pt x="2051" y="18638"/>
                  <a:pt x="2095" y="20108"/>
                </a:cubicBezTo>
                <a:cubicBezTo>
                  <a:pt x="1831" y="19994"/>
                  <a:pt x="1611" y="19924"/>
                  <a:pt x="1391" y="19844"/>
                </a:cubicBezTo>
                <a:cubicBezTo>
                  <a:pt x="1391" y="18383"/>
                  <a:pt x="1356" y="16913"/>
                  <a:pt x="1356" y="15442"/>
                </a:cubicBezTo>
                <a:close/>
                <a:moveTo>
                  <a:pt x="30594" y="17943"/>
                </a:moveTo>
                <a:cubicBezTo>
                  <a:pt x="30664" y="18048"/>
                  <a:pt x="30744" y="18198"/>
                  <a:pt x="30779" y="18304"/>
                </a:cubicBezTo>
                <a:cubicBezTo>
                  <a:pt x="30409" y="18964"/>
                  <a:pt x="30048" y="19589"/>
                  <a:pt x="29713" y="20249"/>
                </a:cubicBezTo>
                <a:cubicBezTo>
                  <a:pt x="29608" y="20108"/>
                  <a:pt x="29493" y="19959"/>
                  <a:pt x="29388" y="19844"/>
                </a:cubicBezTo>
                <a:cubicBezTo>
                  <a:pt x="29749" y="19228"/>
                  <a:pt x="30118" y="18638"/>
                  <a:pt x="30523" y="18013"/>
                </a:cubicBezTo>
                <a:cubicBezTo>
                  <a:pt x="30523" y="18013"/>
                  <a:pt x="30559" y="17978"/>
                  <a:pt x="30594" y="17943"/>
                </a:cubicBezTo>
                <a:close/>
                <a:moveTo>
                  <a:pt x="10310" y="16287"/>
                </a:moveTo>
                <a:lnTo>
                  <a:pt x="10310" y="16287"/>
                </a:lnTo>
                <a:cubicBezTo>
                  <a:pt x="10530" y="16402"/>
                  <a:pt x="10750" y="16508"/>
                  <a:pt x="10970" y="16587"/>
                </a:cubicBezTo>
                <a:cubicBezTo>
                  <a:pt x="10970" y="17467"/>
                  <a:pt x="11005" y="18304"/>
                  <a:pt x="11005" y="19149"/>
                </a:cubicBezTo>
                <a:cubicBezTo>
                  <a:pt x="11005" y="19519"/>
                  <a:pt x="11005" y="19924"/>
                  <a:pt x="11040" y="20284"/>
                </a:cubicBezTo>
                <a:cubicBezTo>
                  <a:pt x="10820" y="20214"/>
                  <a:pt x="10565" y="20108"/>
                  <a:pt x="10345" y="20029"/>
                </a:cubicBezTo>
                <a:lnTo>
                  <a:pt x="10345" y="18603"/>
                </a:lnTo>
                <a:cubicBezTo>
                  <a:pt x="10345" y="17828"/>
                  <a:pt x="10310" y="17062"/>
                  <a:pt x="10310" y="16287"/>
                </a:cubicBezTo>
                <a:close/>
                <a:moveTo>
                  <a:pt x="21464" y="17423"/>
                </a:moveTo>
                <a:cubicBezTo>
                  <a:pt x="21535" y="17467"/>
                  <a:pt x="21570" y="17467"/>
                  <a:pt x="21640" y="17502"/>
                </a:cubicBezTo>
                <a:cubicBezTo>
                  <a:pt x="21860" y="17643"/>
                  <a:pt x="22124" y="17758"/>
                  <a:pt x="22345" y="17907"/>
                </a:cubicBezTo>
                <a:cubicBezTo>
                  <a:pt x="22301" y="18488"/>
                  <a:pt x="22265" y="19043"/>
                  <a:pt x="22265" y="19589"/>
                </a:cubicBezTo>
                <a:cubicBezTo>
                  <a:pt x="22265" y="19844"/>
                  <a:pt x="22230" y="20064"/>
                  <a:pt x="22230" y="20328"/>
                </a:cubicBezTo>
                <a:cubicBezTo>
                  <a:pt x="21975" y="20179"/>
                  <a:pt x="21719" y="20029"/>
                  <a:pt x="21464" y="19924"/>
                </a:cubicBezTo>
                <a:lnTo>
                  <a:pt x="21464" y="19008"/>
                </a:lnTo>
                <a:cubicBezTo>
                  <a:pt x="21420" y="18488"/>
                  <a:pt x="21464" y="17943"/>
                  <a:pt x="21464" y="17423"/>
                </a:cubicBezTo>
                <a:close/>
                <a:moveTo>
                  <a:pt x="2095" y="15742"/>
                </a:moveTo>
                <a:cubicBezTo>
                  <a:pt x="2316" y="15847"/>
                  <a:pt x="2492" y="15962"/>
                  <a:pt x="2712" y="16067"/>
                </a:cubicBezTo>
                <a:cubicBezTo>
                  <a:pt x="2712" y="17538"/>
                  <a:pt x="2756" y="18964"/>
                  <a:pt x="2791" y="20399"/>
                </a:cubicBezTo>
                <a:cubicBezTo>
                  <a:pt x="2571" y="20284"/>
                  <a:pt x="2351" y="20214"/>
                  <a:pt x="2131" y="20108"/>
                </a:cubicBezTo>
                <a:cubicBezTo>
                  <a:pt x="2131" y="18673"/>
                  <a:pt x="2095" y="17203"/>
                  <a:pt x="2095" y="15742"/>
                </a:cubicBezTo>
                <a:close/>
                <a:moveTo>
                  <a:pt x="16252" y="16728"/>
                </a:moveTo>
                <a:cubicBezTo>
                  <a:pt x="16472" y="16877"/>
                  <a:pt x="16692" y="17062"/>
                  <a:pt x="16913" y="17203"/>
                </a:cubicBezTo>
                <a:cubicBezTo>
                  <a:pt x="17018" y="17828"/>
                  <a:pt x="17133" y="18488"/>
                  <a:pt x="17168" y="19114"/>
                </a:cubicBezTo>
                <a:cubicBezTo>
                  <a:pt x="17203" y="19554"/>
                  <a:pt x="17168" y="19994"/>
                  <a:pt x="17168" y="20434"/>
                </a:cubicBezTo>
                <a:cubicBezTo>
                  <a:pt x="16913" y="20284"/>
                  <a:pt x="16692" y="20179"/>
                  <a:pt x="16472" y="20029"/>
                </a:cubicBezTo>
                <a:cubicBezTo>
                  <a:pt x="16508" y="19519"/>
                  <a:pt x="16508" y="19008"/>
                  <a:pt x="16472" y="18453"/>
                </a:cubicBezTo>
                <a:cubicBezTo>
                  <a:pt x="16402" y="17907"/>
                  <a:pt x="16323" y="17353"/>
                  <a:pt x="16252" y="16807"/>
                </a:cubicBezTo>
                <a:lnTo>
                  <a:pt x="16252" y="16728"/>
                </a:lnTo>
                <a:close/>
                <a:moveTo>
                  <a:pt x="11005" y="16622"/>
                </a:moveTo>
                <a:lnTo>
                  <a:pt x="11005" y="16622"/>
                </a:lnTo>
                <a:cubicBezTo>
                  <a:pt x="11120" y="16692"/>
                  <a:pt x="11225" y="16728"/>
                  <a:pt x="11340" y="16763"/>
                </a:cubicBezTo>
                <a:cubicBezTo>
                  <a:pt x="11480" y="16842"/>
                  <a:pt x="11595" y="16877"/>
                  <a:pt x="11701" y="16948"/>
                </a:cubicBezTo>
                <a:cubicBezTo>
                  <a:pt x="11701" y="17687"/>
                  <a:pt x="11736" y="18418"/>
                  <a:pt x="11736" y="19184"/>
                </a:cubicBezTo>
                <a:cubicBezTo>
                  <a:pt x="11780" y="19668"/>
                  <a:pt x="11780" y="20144"/>
                  <a:pt x="11815" y="20619"/>
                </a:cubicBezTo>
                <a:cubicBezTo>
                  <a:pt x="11560" y="20505"/>
                  <a:pt x="11340" y="20434"/>
                  <a:pt x="11075" y="20328"/>
                </a:cubicBezTo>
                <a:lnTo>
                  <a:pt x="11075" y="19149"/>
                </a:lnTo>
                <a:cubicBezTo>
                  <a:pt x="11040" y="18304"/>
                  <a:pt x="11040" y="17467"/>
                  <a:pt x="11005" y="16622"/>
                </a:cubicBezTo>
                <a:close/>
                <a:moveTo>
                  <a:pt x="30814" y="18383"/>
                </a:moveTo>
                <a:cubicBezTo>
                  <a:pt x="30849" y="18453"/>
                  <a:pt x="30884" y="18524"/>
                  <a:pt x="30884" y="18603"/>
                </a:cubicBezTo>
                <a:cubicBezTo>
                  <a:pt x="30928" y="18638"/>
                  <a:pt x="30928" y="18638"/>
                  <a:pt x="30928" y="18673"/>
                </a:cubicBezTo>
                <a:cubicBezTo>
                  <a:pt x="30594" y="19334"/>
                  <a:pt x="30268" y="19994"/>
                  <a:pt x="29969" y="20654"/>
                </a:cubicBezTo>
                <a:cubicBezTo>
                  <a:pt x="29934" y="20584"/>
                  <a:pt x="29898" y="20505"/>
                  <a:pt x="29863" y="20434"/>
                </a:cubicBezTo>
                <a:cubicBezTo>
                  <a:pt x="29828" y="20399"/>
                  <a:pt x="29784" y="20364"/>
                  <a:pt x="29749" y="20284"/>
                </a:cubicBezTo>
                <a:cubicBezTo>
                  <a:pt x="30083" y="19624"/>
                  <a:pt x="30444" y="19008"/>
                  <a:pt x="30814" y="18383"/>
                </a:cubicBezTo>
                <a:close/>
                <a:moveTo>
                  <a:pt x="31914" y="17133"/>
                </a:moveTo>
                <a:lnTo>
                  <a:pt x="31914" y="17133"/>
                </a:lnTo>
                <a:cubicBezTo>
                  <a:pt x="31879" y="17467"/>
                  <a:pt x="31730" y="17723"/>
                  <a:pt x="31624" y="17978"/>
                </a:cubicBezTo>
                <a:cubicBezTo>
                  <a:pt x="31509" y="18198"/>
                  <a:pt x="31404" y="18348"/>
                  <a:pt x="31474" y="18524"/>
                </a:cubicBezTo>
                <a:cubicBezTo>
                  <a:pt x="31509" y="18603"/>
                  <a:pt x="31589" y="18673"/>
                  <a:pt x="31694" y="18744"/>
                </a:cubicBezTo>
                <a:cubicBezTo>
                  <a:pt x="31545" y="19369"/>
                  <a:pt x="31474" y="19994"/>
                  <a:pt x="31439" y="20654"/>
                </a:cubicBezTo>
                <a:cubicBezTo>
                  <a:pt x="31219" y="20505"/>
                  <a:pt x="31149" y="20364"/>
                  <a:pt x="31104" y="20179"/>
                </a:cubicBezTo>
                <a:cubicBezTo>
                  <a:pt x="31219" y="19448"/>
                  <a:pt x="31325" y="18709"/>
                  <a:pt x="31509" y="18013"/>
                </a:cubicBezTo>
                <a:cubicBezTo>
                  <a:pt x="31589" y="17907"/>
                  <a:pt x="31624" y="17758"/>
                  <a:pt x="31694" y="17608"/>
                </a:cubicBezTo>
                <a:cubicBezTo>
                  <a:pt x="31765" y="17467"/>
                  <a:pt x="31844" y="17282"/>
                  <a:pt x="31914" y="17133"/>
                </a:cubicBezTo>
                <a:close/>
                <a:moveTo>
                  <a:pt x="26923" y="18013"/>
                </a:moveTo>
                <a:cubicBezTo>
                  <a:pt x="27257" y="18233"/>
                  <a:pt x="27627" y="18418"/>
                  <a:pt x="27953" y="18673"/>
                </a:cubicBezTo>
                <a:cubicBezTo>
                  <a:pt x="27583" y="19298"/>
                  <a:pt x="27257" y="19994"/>
                  <a:pt x="26923" y="20689"/>
                </a:cubicBezTo>
                <a:cubicBezTo>
                  <a:pt x="26667" y="20469"/>
                  <a:pt x="26377" y="20284"/>
                  <a:pt x="26086" y="20108"/>
                </a:cubicBezTo>
                <a:cubicBezTo>
                  <a:pt x="26342" y="19369"/>
                  <a:pt x="26597" y="18709"/>
                  <a:pt x="26923" y="18013"/>
                </a:cubicBezTo>
                <a:close/>
                <a:moveTo>
                  <a:pt x="2791" y="16103"/>
                </a:moveTo>
                <a:lnTo>
                  <a:pt x="2791" y="16103"/>
                </a:lnTo>
                <a:cubicBezTo>
                  <a:pt x="2976" y="16217"/>
                  <a:pt x="3196" y="16323"/>
                  <a:pt x="3416" y="16472"/>
                </a:cubicBezTo>
                <a:cubicBezTo>
                  <a:pt x="3451" y="17863"/>
                  <a:pt x="3486" y="19298"/>
                  <a:pt x="3486" y="20725"/>
                </a:cubicBezTo>
                <a:cubicBezTo>
                  <a:pt x="3266" y="20619"/>
                  <a:pt x="3046" y="20549"/>
                  <a:pt x="2826" y="20434"/>
                </a:cubicBezTo>
                <a:cubicBezTo>
                  <a:pt x="2826" y="19008"/>
                  <a:pt x="2791" y="17538"/>
                  <a:pt x="2791" y="16103"/>
                </a:cubicBezTo>
                <a:close/>
                <a:moveTo>
                  <a:pt x="22415" y="17943"/>
                </a:moveTo>
                <a:cubicBezTo>
                  <a:pt x="22706" y="18128"/>
                  <a:pt x="23005" y="18268"/>
                  <a:pt x="23295" y="18453"/>
                </a:cubicBezTo>
                <a:cubicBezTo>
                  <a:pt x="23225" y="19078"/>
                  <a:pt x="23146" y="19703"/>
                  <a:pt x="23110" y="20328"/>
                </a:cubicBezTo>
                <a:cubicBezTo>
                  <a:pt x="23110" y="20469"/>
                  <a:pt x="23075" y="20619"/>
                  <a:pt x="23075" y="20769"/>
                </a:cubicBezTo>
                <a:cubicBezTo>
                  <a:pt x="22820" y="20619"/>
                  <a:pt x="22565" y="20505"/>
                  <a:pt x="22301" y="20364"/>
                </a:cubicBezTo>
                <a:lnTo>
                  <a:pt x="22301" y="19624"/>
                </a:lnTo>
                <a:cubicBezTo>
                  <a:pt x="22345" y="19043"/>
                  <a:pt x="22380" y="18488"/>
                  <a:pt x="22415" y="17943"/>
                </a:cubicBezTo>
                <a:close/>
                <a:moveTo>
                  <a:pt x="16983" y="17282"/>
                </a:moveTo>
                <a:lnTo>
                  <a:pt x="16983" y="17282"/>
                </a:lnTo>
                <a:cubicBezTo>
                  <a:pt x="17203" y="17423"/>
                  <a:pt x="17423" y="17573"/>
                  <a:pt x="17643" y="17723"/>
                </a:cubicBezTo>
                <a:cubicBezTo>
                  <a:pt x="17722" y="18198"/>
                  <a:pt x="17793" y="18709"/>
                  <a:pt x="17828" y="19184"/>
                </a:cubicBezTo>
                <a:cubicBezTo>
                  <a:pt x="17899" y="19739"/>
                  <a:pt x="17863" y="20284"/>
                  <a:pt x="17863" y="20804"/>
                </a:cubicBezTo>
                <a:lnTo>
                  <a:pt x="17203" y="20469"/>
                </a:lnTo>
                <a:cubicBezTo>
                  <a:pt x="17238" y="20029"/>
                  <a:pt x="17238" y="19554"/>
                  <a:pt x="17203" y="19114"/>
                </a:cubicBezTo>
                <a:cubicBezTo>
                  <a:pt x="17168" y="18488"/>
                  <a:pt x="17097" y="17863"/>
                  <a:pt x="16983" y="17282"/>
                </a:cubicBezTo>
                <a:close/>
                <a:moveTo>
                  <a:pt x="11780" y="16983"/>
                </a:moveTo>
                <a:lnTo>
                  <a:pt x="11780" y="16983"/>
                </a:lnTo>
                <a:cubicBezTo>
                  <a:pt x="11850" y="17027"/>
                  <a:pt x="11956" y="17062"/>
                  <a:pt x="12070" y="17133"/>
                </a:cubicBezTo>
                <a:cubicBezTo>
                  <a:pt x="12220" y="17168"/>
                  <a:pt x="12326" y="17247"/>
                  <a:pt x="12396" y="17282"/>
                </a:cubicBezTo>
                <a:cubicBezTo>
                  <a:pt x="12440" y="18083"/>
                  <a:pt x="12440" y="18893"/>
                  <a:pt x="12475" y="19703"/>
                </a:cubicBezTo>
                <a:cubicBezTo>
                  <a:pt x="12475" y="20108"/>
                  <a:pt x="12511" y="20505"/>
                  <a:pt x="12511" y="20910"/>
                </a:cubicBezTo>
                <a:cubicBezTo>
                  <a:pt x="12290" y="20839"/>
                  <a:pt x="12070" y="20725"/>
                  <a:pt x="11850" y="20654"/>
                </a:cubicBezTo>
                <a:cubicBezTo>
                  <a:pt x="11850" y="20144"/>
                  <a:pt x="11815" y="19668"/>
                  <a:pt x="11815" y="19149"/>
                </a:cubicBezTo>
                <a:cubicBezTo>
                  <a:pt x="11780" y="18453"/>
                  <a:pt x="11780" y="17723"/>
                  <a:pt x="11780" y="16983"/>
                </a:cubicBezTo>
                <a:close/>
                <a:moveTo>
                  <a:pt x="31730" y="18788"/>
                </a:moveTo>
                <a:cubicBezTo>
                  <a:pt x="31879" y="18858"/>
                  <a:pt x="32099" y="18929"/>
                  <a:pt x="32390" y="19043"/>
                </a:cubicBezTo>
                <a:cubicBezTo>
                  <a:pt x="32284" y="19483"/>
                  <a:pt x="32205" y="19924"/>
                  <a:pt x="32170" y="20434"/>
                </a:cubicBezTo>
                <a:cubicBezTo>
                  <a:pt x="32135" y="20619"/>
                  <a:pt x="32135" y="20804"/>
                  <a:pt x="32135" y="20989"/>
                </a:cubicBezTo>
                <a:cubicBezTo>
                  <a:pt x="31844" y="20874"/>
                  <a:pt x="31659" y="20769"/>
                  <a:pt x="31509" y="20689"/>
                </a:cubicBezTo>
                <a:cubicBezTo>
                  <a:pt x="31545" y="20029"/>
                  <a:pt x="31624" y="19404"/>
                  <a:pt x="31730" y="18788"/>
                </a:cubicBezTo>
                <a:close/>
                <a:moveTo>
                  <a:pt x="3486" y="16472"/>
                </a:moveTo>
                <a:lnTo>
                  <a:pt x="3486" y="16472"/>
                </a:lnTo>
                <a:cubicBezTo>
                  <a:pt x="3707" y="16622"/>
                  <a:pt x="3927" y="16728"/>
                  <a:pt x="4112" y="16877"/>
                </a:cubicBezTo>
                <a:cubicBezTo>
                  <a:pt x="4147" y="18268"/>
                  <a:pt x="4182" y="19703"/>
                  <a:pt x="4217" y="21094"/>
                </a:cubicBezTo>
                <a:lnTo>
                  <a:pt x="3557" y="20769"/>
                </a:lnTo>
                <a:cubicBezTo>
                  <a:pt x="3522" y="19334"/>
                  <a:pt x="3486" y="17907"/>
                  <a:pt x="3486" y="16472"/>
                </a:cubicBezTo>
                <a:close/>
                <a:moveTo>
                  <a:pt x="17678" y="17793"/>
                </a:moveTo>
                <a:cubicBezTo>
                  <a:pt x="17863" y="17907"/>
                  <a:pt x="18048" y="18013"/>
                  <a:pt x="18233" y="18163"/>
                </a:cubicBezTo>
                <a:cubicBezTo>
                  <a:pt x="18304" y="19114"/>
                  <a:pt x="18383" y="20108"/>
                  <a:pt x="18418" y="21094"/>
                </a:cubicBezTo>
                <a:cubicBezTo>
                  <a:pt x="18268" y="21024"/>
                  <a:pt x="18083" y="20945"/>
                  <a:pt x="17899" y="20839"/>
                </a:cubicBezTo>
                <a:cubicBezTo>
                  <a:pt x="17943" y="20284"/>
                  <a:pt x="17943" y="19739"/>
                  <a:pt x="17863" y="19149"/>
                </a:cubicBezTo>
                <a:cubicBezTo>
                  <a:pt x="17828" y="18709"/>
                  <a:pt x="17758" y="18233"/>
                  <a:pt x="17678" y="17793"/>
                </a:cubicBezTo>
                <a:close/>
                <a:moveTo>
                  <a:pt x="30964" y="18744"/>
                </a:moveTo>
                <a:cubicBezTo>
                  <a:pt x="30964" y="18858"/>
                  <a:pt x="30999" y="18929"/>
                  <a:pt x="30999" y="19008"/>
                </a:cubicBezTo>
                <a:cubicBezTo>
                  <a:pt x="30708" y="19703"/>
                  <a:pt x="30444" y="20399"/>
                  <a:pt x="30189" y="21094"/>
                </a:cubicBezTo>
                <a:cubicBezTo>
                  <a:pt x="30154" y="20989"/>
                  <a:pt x="30083" y="20839"/>
                  <a:pt x="30004" y="20725"/>
                </a:cubicBezTo>
                <a:cubicBezTo>
                  <a:pt x="30303" y="20029"/>
                  <a:pt x="30629" y="19404"/>
                  <a:pt x="30964" y="18744"/>
                </a:cubicBezTo>
                <a:close/>
                <a:moveTo>
                  <a:pt x="12475" y="17318"/>
                </a:moveTo>
                <a:lnTo>
                  <a:pt x="12475" y="17318"/>
                </a:lnTo>
                <a:cubicBezTo>
                  <a:pt x="12731" y="17467"/>
                  <a:pt x="12880" y="17538"/>
                  <a:pt x="12951" y="17643"/>
                </a:cubicBezTo>
                <a:cubicBezTo>
                  <a:pt x="12986" y="18418"/>
                  <a:pt x="12986" y="19228"/>
                  <a:pt x="13021" y="20029"/>
                </a:cubicBezTo>
                <a:cubicBezTo>
                  <a:pt x="13021" y="20399"/>
                  <a:pt x="13056" y="20769"/>
                  <a:pt x="13056" y="21165"/>
                </a:cubicBezTo>
                <a:cubicBezTo>
                  <a:pt x="12916" y="21094"/>
                  <a:pt x="12731" y="21024"/>
                  <a:pt x="12581" y="20945"/>
                </a:cubicBezTo>
                <a:cubicBezTo>
                  <a:pt x="12546" y="20549"/>
                  <a:pt x="12546" y="20108"/>
                  <a:pt x="12511" y="19703"/>
                </a:cubicBezTo>
                <a:cubicBezTo>
                  <a:pt x="12511" y="18893"/>
                  <a:pt x="12475" y="18128"/>
                  <a:pt x="12475" y="17318"/>
                </a:cubicBezTo>
                <a:close/>
                <a:moveTo>
                  <a:pt x="13021" y="17723"/>
                </a:moveTo>
                <a:cubicBezTo>
                  <a:pt x="13056" y="17758"/>
                  <a:pt x="13056" y="17793"/>
                  <a:pt x="13100" y="17828"/>
                </a:cubicBezTo>
                <a:cubicBezTo>
                  <a:pt x="13136" y="17863"/>
                  <a:pt x="13206" y="17907"/>
                  <a:pt x="13241" y="17978"/>
                </a:cubicBezTo>
                <a:lnTo>
                  <a:pt x="13241" y="19994"/>
                </a:lnTo>
                <a:lnTo>
                  <a:pt x="13241" y="21244"/>
                </a:lnTo>
                <a:cubicBezTo>
                  <a:pt x="13206" y="21209"/>
                  <a:pt x="13171" y="21209"/>
                  <a:pt x="13136" y="21165"/>
                </a:cubicBezTo>
                <a:cubicBezTo>
                  <a:pt x="13100" y="20804"/>
                  <a:pt x="13100" y="20399"/>
                  <a:pt x="13056" y="20029"/>
                </a:cubicBezTo>
                <a:cubicBezTo>
                  <a:pt x="13056" y="19263"/>
                  <a:pt x="13021" y="18488"/>
                  <a:pt x="13021" y="17723"/>
                </a:cubicBezTo>
                <a:close/>
                <a:moveTo>
                  <a:pt x="23366" y="18488"/>
                </a:moveTo>
                <a:cubicBezTo>
                  <a:pt x="23665" y="18638"/>
                  <a:pt x="23956" y="18823"/>
                  <a:pt x="24246" y="19008"/>
                </a:cubicBezTo>
                <a:cubicBezTo>
                  <a:pt x="24141" y="19483"/>
                  <a:pt x="24061" y="19959"/>
                  <a:pt x="23991" y="20434"/>
                </a:cubicBezTo>
                <a:cubicBezTo>
                  <a:pt x="23956" y="20689"/>
                  <a:pt x="23920" y="20989"/>
                  <a:pt x="23885" y="21244"/>
                </a:cubicBezTo>
                <a:cubicBezTo>
                  <a:pt x="23841" y="21209"/>
                  <a:pt x="23771" y="21165"/>
                  <a:pt x="23700" y="21130"/>
                </a:cubicBezTo>
                <a:cubicBezTo>
                  <a:pt x="23515" y="21024"/>
                  <a:pt x="23331" y="20910"/>
                  <a:pt x="23146" y="20804"/>
                </a:cubicBezTo>
                <a:lnTo>
                  <a:pt x="23146" y="20328"/>
                </a:lnTo>
                <a:cubicBezTo>
                  <a:pt x="23181" y="19703"/>
                  <a:pt x="23260" y="19078"/>
                  <a:pt x="23366" y="18488"/>
                </a:cubicBezTo>
                <a:close/>
                <a:moveTo>
                  <a:pt x="27988" y="18673"/>
                </a:moveTo>
                <a:cubicBezTo>
                  <a:pt x="28287" y="18893"/>
                  <a:pt x="28578" y="19114"/>
                  <a:pt x="28833" y="19369"/>
                </a:cubicBezTo>
                <a:cubicBezTo>
                  <a:pt x="28463" y="19994"/>
                  <a:pt x="28102" y="20619"/>
                  <a:pt x="27768" y="21315"/>
                </a:cubicBezTo>
                <a:cubicBezTo>
                  <a:pt x="27512" y="21094"/>
                  <a:pt x="27257" y="20910"/>
                  <a:pt x="27002" y="20725"/>
                </a:cubicBezTo>
                <a:cubicBezTo>
                  <a:pt x="27292" y="20029"/>
                  <a:pt x="27627" y="19334"/>
                  <a:pt x="27988" y="18673"/>
                </a:cubicBezTo>
                <a:close/>
                <a:moveTo>
                  <a:pt x="4182" y="16913"/>
                </a:moveTo>
                <a:cubicBezTo>
                  <a:pt x="4402" y="17027"/>
                  <a:pt x="4587" y="17133"/>
                  <a:pt x="4807" y="17282"/>
                </a:cubicBezTo>
                <a:cubicBezTo>
                  <a:pt x="4842" y="18672"/>
                  <a:pt x="4877" y="20063"/>
                  <a:pt x="4913" y="21462"/>
                </a:cubicBezTo>
                <a:lnTo>
                  <a:pt x="4913" y="21462"/>
                </a:lnTo>
                <a:cubicBezTo>
                  <a:pt x="4911" y="21429"/>
                  <a:pt x="4878" y="21429"/>
                  <a:pt x="4878" y="21429"/>
                </a:cubicBezTo>
                <a:cubicBezTo>
                  <a:pt x="4657" y="21315"/>
                  <a:pt x="4473" y="21209"/>
                  <a:pt x="4296" y="21130"/>
                </a:cubicBezTo>
                <a:cubicBezTo>
                  <a:pt x="4252" y="19703"/>
                  <a:pt x="4217" y="18304"/>
                  <a:pt x="4182" y="16913"/>
                </a:cubicBezTo>
                <a:close/>
                <a:moveTo>
                  <a:pt x="18304" y="18198"/>
                </a:moveTo>
                <a:lnTo>
                  <a:pt x="18304" y="18198"/>
                </a:lnTo>
                <a:cubicBezTo>
                  <a:pt x="18524" y="18348"/>
                  <a:pt x="18744" y="18488"/>
                  <a:pt x="18964" y="18638"/>
                </a:cubicBezTo>
                <a:lnTo>
                  <a:pt x="18999" y="18638"/>
                </a:lnTo>
                <a:cubicBezTo>
                  <a:pt x="19078" y="19078"/>
                  <a:pt x="19149" y="19519"/>
                  <a:pt x="19184" y="19959"/>
                </a:cubicBezTo>
                <a:cubicBezTo>
                  <a:pt x="19263" y="20469"/>
                  <a:pt x="19263" y="20989"/>
                  <a:pt x="19263" y="21499"/>
                </a:cubicBezTo>
                <a:cubicBezTo>
                  <a:pt x="18999" y="21385"/>
                  <a:pt x="18744" y="21279"/>
                  <a:pt x="18488" y="21130"/>
                </a:cubicBezTo>
                <a:cubicBezTo>
                  <a:pt x="18453" y="20144"/>
                  <a:pt x="18383" y="19149"/>
                  <a:pt x="18304" y="18198"/>
                </a:cubicBezTo>
                <a:close/>
                <a:moveTo>
                  <a:pt x="31034" y="19114"/>
                </a:moveTo>
                <a:lnTo>
                  <a:pt x="31034" y="19149"/>
                </a:lnTo>
                <a:cubicBezTo>
                  <a:pt x="31034" y="19184"/>
                  <a:pt x="30999" y="19228"/>
                  <a:pt x="30999" y="19263"/>
                </a:cubicBezTo>
                <a:cubicBezTo>
                  <a:pt x="30744" y="19994"/>
                  <a:pt x="30523" y="20769"/>
                  <a:pt x="30339" y="21499"/>
                </a:cubicBezTo>
                <a:cubicBezTo>
                  <a:pt x="30303" y="21429"/>
                  <a:pt x="30268" y="21315"/>
                  <a:pt x="30224" y="21244"/>
                </a:cubicBezTo>
                <a:lnTo>
                  <a:pt x="30224" y="21209"/>
                </a:lnTo>
                <a:cubicBezTo>
                  <a:pt x="30444" y="20505"/>
                  <a:pt x="30744" y="19809"/>
                  <a:pt x="31034" y="19114"/>
                </a:cubicBezTo>
                <a:close/>
                <a:moveTo>
                  <a:pt x="13320" y="18048"/>
                </a:moveTo>
                <a:cubicBezTo>
                  <a:pt x="13426" y="18163"/>
                  <a:pt x="13576" y="18304"/>
                  <a:pt x="13761" y="18488"/>
                </a:cubicBezTo>
                <a:cubicBezTo>
                  <a:pt x="13796" y="18488"/>
                  <a:pt x="13831" y="18524"/>
                  <a:pt x="13831" y="18524"/>
                </a:cubicBezTo>
                <a:cubicBezTo>
                  <a:pt x="13866" y="18964"/>
                  <a:pt x="13866" y="19369"/>
                  <a:pt x="13866" y="19809"/>
                </a:cubicBezTo>
                <a:lnTo>
                  <a:pt x="13866" y="20619"/>
                </a:lnTo>
                <a:cubicBezTo>
                  <a:pt x="13866" y="20910"/>
                  <a:pt x="13902" y="21244"/>
                  <a:pt x="13902" y="21535"/>
                </a:cubicBezTo>
                <a:cubicBezTo>
                  <a:pt x="13717" y="21429"/>
                  <a:pt x="13497" y="21350"/>
                  <a:pt x="13320" y="21279"/>
                </a:cubicBezTo>
                <a:lnTo>
                  <a:pt x="13320" y="19994"/>
                </a:lnTo>
                <a:lnTo>
                  <a:pt x="13320" y="18048"/>
                </a:lnTo>
                <a:close/>
                <a:moveTo>
                  <a:pt x="4878" y="17318"/>
                </a:moveTo>
                <a:lnTo>
                  <a:pt x="4878" y="17318"/>
                </a:lnTo>
                <a:cubicBezTo>
                  <a:pt x="5062" y="17423"/>
                  <a:pt x="5247" y="17538"/>
                  <a:pt x="5432" y="17643"/>
                </a:cubicBezTo>
                <a:cubicBezTo>
                  <a:pt x="5432" y="19008"/>
                  <a:pt x="5467" y="20364"/>
                  <a:pt x="5467" y="21720"/>
                </a:cubicBezTo>
                <a:cubicBezTo>
                  <a:pt x="5318" y="21649"/>
                  <a:pt x="5133" y="21570"/>
                  <a:pt x="4992" y="21464"/>
                </a:cubicBezTo>
                <a:cubicBezTo>
                  <a:pt x="4913" y="20108"/>
                  <a:pt x="4878" y="18709"/>
                  <a:pt x="4878" y="17318"/>
                </a:cubicBezTo>
                <a:close/>
                <a:moveTo>
                  <a:pt x="24281" y="19043"/>
                </a:moveTo>
                <a:cubicBezTo>
                  <a:pt x="24546" y="19184"/>
                  <a:pt x="24836" y="19369"/>
                  <a:pt x="25091" y="19519"/>
                </a:cubicBezTo>
                <a:cubicBezTo>
                  <a:pt x="24907" y="20214"/>
                  <a:pt x="24766" y="20910"/>
                  <a:pt x="24651" y="21649"/>
                </a:cubicBezTo>
                <a:lnTo>
                  <a:pt x="24651" y="21755"/>
                </a:lnTo>
                <a:cubicBezTo>
                  <a:pt x="24431" y="21570"/>
                  <a:pt x="24176" y="21429"/>
                  <a:pt x="23956" y="21279"/>
                </a:cubicBezTo>
                <a:cubicBezTo>
                  <a:pt x="23991" y="21024"/>
                  <a:pt x="24026" y="20725"/>
                  <a:pt x="24061" y="20434"/>
                </a:cubicBezTo>
                <a:cubicBezTo>
                  <a:pt x="24105" y="19959"/>
                  <a:pt x="24176" y="19483"/>
                  <a:pt x="24281" y="19043"/>
                </a:cubicBezTo>
                <a:close/>
                <a:moveTo>
                  <a:pt x="28868" y="19404"/>
                </a:moveTo>
                <a:cubicBezTo>
                  <a:pt x="29053" y="19554"/>
                  <a:pt x="29203" y="19703"/>
                  <a:pt x="29308" y="19844"/>
                </a:cubicBezTo>
                <a:cubicBezTo>
                  <a:pt x="28948" y="20469"/>
                  <a:pt x="28613" y="21094"/>
                  <a:pt x="28322" y="21790"/>
                </a:cubicBezTo>
                <a:cubicBezTo>
                  <a:pt x="28173" y="21649"/>
                  <a:pt x="27988" y="21499"/>
                  <a:pt x="27803" y="21350"/>
                </a:cubicBezTo>
                <a:cubicBezTo>
                  <a:pt x="28138" y="20654"/>
                  <a:pt x="28507" y="20029"/>
                  <a:pt x="28868" y="19404"/>
                </a:cubicBezTo>
                <a:close/>
                <a:moveTo>
                  <a:pt x="30884" y="19809"/>
                </a:moveTo>
                <a:cubicBezTo>
                  <a:pt x="30744" y="20469"/>
                  <a:pt x="30594" y="21130"/>
                  <a:pt x="30488" y="21790"/>
                </a:cubicBezTo>
                <a:cubicBezTo>
                  <a:pt x="30444" y="21755"/>
                  <a:pt x="30409" y="21684"/>
                  <a:pt x="30374" y="21605"/>
                </a:cubicBezTo>
                <a:cubicBezTo>
                  <a:pt x="30523" y="20989"/>
                  <a:pt x="30708" y="20399"/>
                  <a:pt x="30884" y="19809"/>
                </a:cubicBezTo>
                <a:close/>
                <a:moveTo>
                  <a:pt x="19078" y="18673"/>
                </a:moveTo>
                <a:cubicBezTo>
                  <a:pt x="19298" y="18823"/>
                  <a:pt x="19518" y="18929"/>
                  <a:pt x="19739" y="19078"/>
                </a:cubicBezTo>
                <a:cubicBezTo>
                  <a:pt x="19809" y="19994"/>
                  <a:pt x="19844" y="20910"/>
                  <a:pt x="19879" y="21825"/>
                </a:cubicBezTo>
                <a:cubicBezTo>
                  <a:pt x="19703" y="21720"/>
                  <a:pt x="19483" y="21649"/>
                  <a:pt x="19298" y="21535"/>
                </a:cubicBezTo>
                <a:cubicBezTo>
                  <a:pt x="19334" y="21024"/>
                  <a:pt x="19298" y="20505"/>
                  <a:pt x="19263" y="19959"/>
                </a:cubicBezTo>
                <a:cubicBezTo>
                  <a:pt x="19184" y="19519"/>
                  <a:pt x="19149" y="19114"/>
                  <a:pt x="19078" y="18673"/>
                </a:cubicBezTo>
                <a:close/>
                <a:moveTo>
                  <a:pt x="13902" y="18568"/>
                </a:moveTo>
                <a:cubicBezTo>
                  <a:pt x="14122" y="18744"/>
                  <a:pt x="14377" y="18858"/>
                  <a:pt x="14676" y="19008"/>
                </a:cubicBezTo>
                <a:lnTo>
                  <a:pt x="14676" y="19228"/>
                </a:lnTo>
                <a:cubicBezTo>
                  <a:pt x="14641" y="19809"/>
                  <a:pt x="14597" y="20434"/>
                  <a:pt x="14597" y="21059"/>
                </a:cubicBezTo>
                <a:cubicBezTo>
                  <a:pt x="14641" y="21350"/>
                  <a:pt x="14641" y="21605"/>
                  <a:pt x="14641" y="21904"/>
                </a:cubicBezTo>
                <a:cubicBezTo>
                  <a:pt x="14421" y="21790"/>
                  <a:pt x="14201" y="21684"/>
                  <a:pt x="13937" y="21570"/>
                </a:cubicBezTo>
                <a:lnTo>
                  <a:pt x="13937" y="20619"/>
                </a:lnTo>
                <a:lnTo>
                  <a:pt x="13902" y="19809"/>
                </a:lnTo>
                <a:lnTo>
                  <a:pt x="13902" y="18568"/>
                </a:lnTo>
                <a:close/>
                <a:moveTo>
                  <a:pt x="5503" y="17687"/>
                </a:moveTo>
                <a:lnTo>
                  <a:pt x="5503" y="17687"/>
                </a:lnTo>
                <a:cubicBezTo>
                  <a:pt x="5687" y="17828"/>
                  <a:pt x="5908" y="17943"/>
                  <a:pt x="6092" y="18048"/>
                </a:cubicBezTo>
                <a:cubicBezTo>
                  <a:pt x="6092" y="19369"/>
                  <a:pt x="6092" y="20725"/>
                  <a:pt x="6128" y="22045"/>
                </a:cubicBezTo>
                <a:cubicBezTo>
                  <a:pt x="5943" y="21975"/>
                  <a:pt x="5723" y="21869"/>
                  <a:pt x="5538" y="21755"/>
                </a:cubicBezTo>
                <a:cubicBezTo>
                  <a:pt x="5503" y="20399"/>
                  <a:pt x="5503" y="19043"/>
                  <a:pt x="5503" y="17687"/>
                </a:cubicBezTo>
                <a:close/>
                <a:moveTo>
                  <a:pt x="30779" y="20469"/>
                </a:moveTo>
                <a:cubicBezTo>
                  <a:pt x="30708" y="20989"/>
                  <a:pt x="30664" y="21535"/>
                  <a:pt x="30629" y="22045"/>
                </a:cubicBezTo>
                <a:cubicBezTo>
                  <a:pt x="30629" y="22010"/>
                  <a:pt x="30594" y="21975"/>
                  <a:pt x="30594" y="21975"/>
                </a:cubicBezTo>
                <a:cubicBezTo>
                  <a:pt x="30559" y="21940"/>
                  <a:pt x="30559" y="21904"/>
                  <a:pt x="30523" y="21904"/>
                </a:cubicBezTo>
                <a:cubicBezTo>
                  <a:pt x="30594" y="21429"/>
                  <a:pt x="30708" y="20945"/>
                  <a:pt x="30779" y="20469"/>
                </a:cubicBezTo>
                <a:close/>
                <a:moveTo>
                  <a:pt x="14712" y="19043"/>
                </a:moveTo>
                <a:cubicBezTo>
                  <a:pt x="14896" y="19114"/>
                  <a:pt x="15081" y="19228"/>
                  <a:pt x="15257" y="19298"/>
                </a:cubicBezTo>
                <a:cubicBezTo>
                  <a:pt x="15222" y="19448"/>
                  <a:pt x="15222" y="19554"/>
                  <a:pt x="15222" y="19703"/>
                </a:cubicBezTo>
                <a:cubicBezTo>
                  <a:pt x="15187" y="20249"/>
                  <a:pt x="15152" y="20804"/>
                  <a:pt x="15187" y="21315"/>
                </a:cubicBezTo>
                <a:lnTo>
                  <a:pt x="15187" y="22160"/>
                </a:lnTo>
                <a:cubicBezTo>
                  <a:pt x="15037" y="22089"/>
                  <a:pt x="14861" y="22010"/>
                  <a:pt x="14712" y="21904"/>
                </a:cubicBezTo>
                <a:cubicBezTo>
                  <a:pt x="14676" y="21649"/>
                  <a:pt x="14676" y="21350"/>
                  <a:pt x="14676" y="21059"/>
                </a:cubicBezTo>
                <a:cubicBezTo>
                  <a:pt x="14641" y="20434"/>
                  <a:pt x="14676" y="19809"/>
                  <a:pt x="14712" y="19228"/>
                </a:cubicBezTo>
                <a:lnTo>
                  <a:pt x="14712" y="19043"/>
                </a:lnTo>
                <a:close/>
                <a:moveTo>
                  <a:pt x="19809" y="19114"/>
                </a:moveTo>
                <a:lnTo>
                  <a:pt x="19809" y="19114"/>
                </a:lnTo>
                <a:cubicBezTo>
                  <a:pt x="20064" y="19263"/>
                  <a:pt x="20320" y="19404"/>
                  <a:pt x="20584" y="19519"/>
                </a:cubicBezTo>
                <a:cubicBezTo>
                  <a:pt x="20654" y="20434"/>
                  <a:pt x="20689" y="21315"/>
                  <a:pt x="20725" y="22230"/>
                </a:cubicBezTo>
                <a:cubicBezTo>
                  <a:pt x="20540" y="22124"/>
                  <a:pt x="20399" y="22045"/>
                  <a:pt x="20249" y="21975"/>
                </a:cubicBezTo>
                <a:cubicBezTo>
                  <a:pt x="20144" y="21940"/>
                  <a:pt x="20029" y="21904"/>
                  <a:pt x="19923" y="21825"/>
                </a:cubicBezTo>
                <a:cubicBezTo>
                  <a:pt x="19923" y="20910"/>
                  <a:pt x="19844" y="19994"/>
                  <a:pt x="19809" y="19114"/>
                </a:cubicBezTo>
                <a:close/>
                <a:moveTo>
                  <a:pt x="29344" y="19888"/>
                </a:moveTo>
                <a:cubicBezTo>
                  <a:pt x="29493" y="20029"/>
                  <a:pt x="29608" y="20144"/>
                  <a:pt x="29678" y="20284"/>
                </a:cubicBezTo>
                <a:cubicBezTo>
                  <a:pt x="29388" y="20910"/>
                  <a:pt x="29088" y="21570"/>
                  <a:pt x="28833" y="22230"/>
                </a:cubicBezTo>
                <a:cubicBezTo>
                  <a:pt x="28683" y="22089"/>
                  <a:pt x="28543" y="21940"/>
                  <a:pt x="28393" y="21825"/>
                </a:cubicBezTo>
                <a:cubicBezTo>
                  <a:pt x="28648" y="21165"/>
                  <a:pt x="29018" y="20505"/>
                  <a:pt x="29344" y="19888"/>
                </a:cubicBezTo>
                <a:close/>
                <a:moveTo>
                  <a:pt x="25127" y="19554"/>
                </a:moveTo>
                <a:cubicBezTo>
                  <a:pt x="25426" y="19739"/>
                  <a:pt x="25716" y="19924"/>
                  <a:pt x="26007" y="20108"/>
                </a:cubicBezTo>
                <a:cubicBezTo>
                  <a:pt x="25822" y="20689"/>
                  <a:pt x="25646" y="21279"/>
                  <a:pt x="25532" y="21904"/>
                </a:cubicBezTo>
                <a:cubicBezTo>
                  <a:pt x="25496" y="22010"/>
                  <a:pt x="25496" y="22160"/>
                  <a:pt x="25461" y="22265"/>
                </a:cubicBezTo>
                <a:cubicBezTo>
                  <a:pt x="25206" y="22124"/>
                  <a:pt x="24942" y="21940"/>
                  <a:pt x="24686" y="21755"/>
                </a:cubicBezTo>
                <a:cubicBezTo>
                  <a:pt x="24722" y="21720"/>
                  <a:pt x="24722" y="21684"/>
                  <a:pt x="24722" y="21649"/>
                </a:cubicBezTo>
                <a:cubicBezTo>
                  <a:pt x="24801" y="20945"/>
                  <a:pt x="24942" y="20249"/>
                  <a:pt x="25127" y="19554"/>
                </a:cubicBezTo>
                <a:close/>
                <a:moveTo>
                  <a:pt x="6163" y="18083"/>
                </a:moveTo>
                <a:cubicBezTo>
                  <a:pt x="6348" y="18198"/>
                  <a:pt x="6568" y="18304"/>
                  <a:pt x="6753" y="18418"/>
                </a:cubicBezTo>
                <a:cubicBezTo>
                  <a:pt x="6753" y="19739"/>
                  <a:pt x="6788" y="21059"/>
                  <a:pt x="6823" y="22380"/>
                </a:cubicBezTo>
                <a:cubicBezTo>
                  <a:pt x="6603" y="22265"/>
                  <a:pt x="6383" y="22195"/>
                  <a:pt x="6198" y="22089"/>
                </a:cubicBezTo>
                <a:cubicBezTo>
                  <a:pt x="6163" y="20769"/>
                  <a:pt x="6163" y="19404"/>
                  <a:pt x="6163" y="18083"/>
                </a:cubicBezTo>
                <a:close/>
                <a:moveTo>
                  <a:pt x="31069" y="19404"/>
                </a:moveTo>
                <a:cubicBezTo>
                  <a:pt x="31069" y="19554"/>
                  <a:pt x="31069" y="19703"/>
                  <a:pt x="31034" y="19809"/>
                </a:cubicBezTo>
                <a:cubicBezTo>
                  <a:pt x="31034" y="19959"/>
                  <a:pt x="31034" y="20064"/>
                  <a:pt x="31069" y="20179"/>
                </a:cubicBezTo>
                <a:cubicBezTo>
                  <a:pt x="30964" y="20910"/>
                  <a:pt x="30964" y="21649"/>
                  <a:pt x="30964" y="22380"/>
                </a:cubicBezTo>
                <a:cubicBezTo>
                  <a:pt x="30849" y="22309"/>
                  <a:pt x="30779" y="22230"/>
                  <a:pt x="30708" y="22124"/>
                </a:cubicBezTo>
                <a:cubicBezTo>
                  <a:pt x="30744" y="21279"/>
                  <a:pt x="30849" y="20434"/>
                  <a:pt x="30999" y="19624"/>
                </a:cubicBezTo>
                <a:cubicBezTo>
                  <a:pt x="30999" y="19554"/>
                  <a:pt x="31034" y="19483"/>
                  <a:pt x="31069" y="19404"/>
                </a:cubicBezTo>
                <a:close/>
                <a:moveTo>
                  <a:pt x="15301" y="19334"/>
                </a:moveTo>
                <a:cubicBezTo>
                  <a:pt x="15372" y="19369"/>
                  <a:pt x="15442" y="19448"/>
                  <a:pt x="15521" y="19483"/>
                </a:cubicBezTo>
                <a:cubicBezTo>
                  <a:pt x="15627" y="19554"/>
                  <a:pt x="15698" y="19589"/>
                  <a:pt x="15777" y="19624"/>
                </a:cubicBezTo>
                <a:cubicBezTo>
                  <a:pt x="15777" y="19844"/>
                  <a:pt x="15742" y="20029"/>
                  <a:pt x="15742" y="20249"/>
                </a:cubicBezTo>
                <a:cubicBezTo>
                  <a:pt x="15698" y="20804"/>
                  <a:pt x="15662" y="21350"/>
                  <a:pt x="15662" y="21940"/>
                </a:cubicBezTo>
                <a:lnTo>
                  <a:pt x="15662" y="22415"/>
                </a:lnTo>
                <a:cubicBezTo>
                  <a:pt x="15557" y="22345"/>
                  <a:pt x="15407" y="22265"/>
                  <a:pt x="15257" y="22195"/>
                </a:cubicBezTo>
                <a:cubicBezTo>
                  <a:pt x="15257" y="21904"/>
                  <a:pt x="15222" y="21605"/>
                  <a:pt x="15222" y="21315"/>
                </a:cubicBezTo>
                <a:cubicBezTo>
                  <a:pt x="15222" y="20804"/>
                  <a:pt x="15257" y="20249"/>
                  <a:pt x="15257" y="19703"/>
                </a:cubicBezTo>
                <a:cubicBezTo>
                  <a:pt x="15301" y="19589"/>
                  <a:pt x="15301" y="19448"/>
                  <a:pt x="15301" y="19334"/>
                </a:cubicBezTo>
                <a:close/>
                <a:moveTo>
                  <a:pt x="20654" y="19554"/>
                </a:moveTo>
                <a:cubicBezTo>
                  <a:pt x="20874" y="19668"/>
                  <a:pt x="21094" y="19774"/>
                  <a:pt x="21314" y="19924"/>
                </a:cubicBezTo>
                <a:cubicBezTo>
                  <a:pt x="21350" y="19924"/>
                  <a:pt x="21385" y="19924"/>
                  <a:pt x="21420" y="19959"/>
                </a:cubicBezTo>
                <a:lnTo>
                  <a:pt x="21420" y="21165"/>
                </a:lnTo>
                <a:lnTo>
                  <a:pt x="21420" y="22565"/>
                </a:lnTo>
                <a:lnTo>
                  <a:pt x="20760" y="22230"/>
                </a:lnTo>
                <a:cubicBezTo>
                  <a:pt x="20725" y="21350"/>
                  <a:pt x="20689" y="20469"/>
                  <a:pt x="20654" y="19554"/>
                </a:cubicBezTo>
                <a:close/>
                <a:moveTo>
                  <a:pt x="29713" y="20364"/>
                </a:moveTo>
                <a:cubicBezTo>
                  <a:pt x="29749" y="20399"/>
                  <a:pt x="29784" y="20434"/>
                  <a:pt x="29828" y="20469"/>
                </a:cubicBezTo>
                <a:cubicBezTo>
                  <a:pt x="29863" y="20549"/>
                  <a:pt x="29898" y="20619"/>
                  <a:pt x="29969" y="20725"/>
                </a:cubicBezTo>
                <a:cubicBezTo>
                  <a:pt x="29678" y="21350"/>
                  <a:pt x="29458" y="21975"/>
                  <a:pt x="29273" y="22635"/>
                </a:cubicBezTo>
                <a:cubicBezTo>
                  <a:pt x="29124" y="22529"/>
                  <a:pt x="29018" y="22415"/>
                  <a:pt x="28868" y="22309"/>
                </a:cubicBezTo>
                <a:lnTo>
                  <a:pt x="28868" y="22265"/>
                </a:lnTo>
                <a:cubicBezTo>
                  <a:pt x="29124" y="21605"/>
                  <a:pt x="29423" y="20989"/>
                  <a:pt x="29713" y="20364"/>
                </a:cubicBezTo>
                <a:close/>
                <a:moveTo>
                  <a:pt x="6823" y="18453"/>
                </a:moveTo>
                <a:lnTo>
                  <a:pt x="6823" y="18453"/>
                </a:lnTo>
                <a:cubicBezTo>
                  <a:pt x="7043" y="18568"/>
                  <a:pt x="7263" y="18673"/>
                  <a:pt x="7483" y="18823"/>
                </a:cubicBezTo>
                <a:cubicBezTo>
                  <a:pt x="7483" y="20108"/>
                  <a:pt x="7519" y="21429"/>
                  <a:pt x="7554" y="22706"/>
                </a:cubicBezTo>
                <a:cubicBezTo>
                  <a:pt x="7334" y="22600"/>
                  <a:pt x="7114" y="22529"/>
                  <a:pt x="6858" y="22415"/>
                </a:cubicBezTo>
                <a:cubicBezTo>
                  <a:pt x="6823" y="21094"/>
                  <a:pt x="6823" y="19774"/>
                  <a:pt x="6823" y="18453"/>
                </a:cubicBezTo>
                <a:close/>
                <a:moveTo>
                  <a:pt x="31104" y="20328"/>
                </a:moveTo>
                <a:cubicBezTo>
                  <a:pt x="31149" y="20469"/>
                  <a:pt x="31254" y="20584"/>
                  <a:pt x="31439" y="20689"/>
                </a:cubicBezTo>
                <a:cubicBezTo>
                  <a:pt x="31404" y="21350"/>
                  <a:pt x="31404" y="22045"/>
                  <a:pt x="31474" y="22706"/>
                </a:cubicBezTo>
                <a:cubicBezTo>
                  <a:pt x="31289" y="22635"/>
                  <a:pt x="31149" y="22529"/>
                  <a:pt x="31034" y="22450"/>
                </a:cubicBezTo>
                <a:cubicBezTo>
                  <a:pt x="30999" y="21755"/>
                  <a:pt x="31034" y="21024"/>
                  <a:pt x="31104" y="20328"/>
                </a:cubicBezTo>
                <a:close/>
                <a:moveTo>
                  <a:pt x="15812" y="19668"/>
                </a:moveTo>
                <a:cubicBezTo>
                  <a:pt x="16032" y="19809"/>
                  <a:pt x="16217" y="19924"/>
                  <a:pt x="16402" y="20064"/>
                </a:cubicBezTo>
                <a:lnTo>
                  <a:pt x="16402" y="20505"/>
                </a:lnTo>
                <a:cubicBezTo>
                  <a:pt x="16358" y="21024"/>
                  <a:pt x="16323" y="21535"/>
                  <a:pt x="16358" y="22045"/>
                </a:cubicBezTo>
                <a:lnTo>
                  <a:pt x="16358" y="22820"/>
                </a:lnTo>
                <a:cubicBezTo>
                  <a:pt x="16182" y="22706"/>
                  <a:pt x="15962" y="22600"/>
                  <a:pt x="15742" y="22450"/>
                </a:cubicBezTo>
                <a:lnTo>
                  <a:pt x="15742" y="21940"/>
                </a:lnTo>
                <a:cubicBezTo>
                  <a:pt x="15698" y="21350"/>
                  <a:pt x="15742" y="20804"/>
                  <a:pt x="15777" y="20249"/>
                </a:cubicBezTo>
                <a:cubicBezTo>
                  <a:pt x="15812" y="20064"/>
                  <a:pt x="15812" y="19888"/>
                  <a:pt x="15812" y="19668"/>
                </a:cubicBezTo>
                <a:close/>
                <a:moveTo>
                  <a:pt x="26086" y="20144"/>
                </a:moveTo>
                <a:cubicBezTo>
                  <a:pt x="26342" y="20364"/>
                  <a:pt x="26632" y="20549"/>
                  <a:pt x="26923" y="20725"/>
                </a:cubicBezTo>
                <a:cubicBezTo>
                  <a:pt x="26747" y="21209"/>
                  <a:pt x="26562" y="21720"/>
                  <a:pt x="26412" y="22195"/>
                </a:cubicBezTo>
                <a:cubicBezTo>
                  <a:pt x="26342" y="22415"/>
                  <a:pt x="26306" y="22600"/>
                  <a:pt x="26227" y="22820"/>
                </a:cubicBezTo>
                <a:cubicBezTo>
                  <a:pt x="26007" y="22635"/>
                  <a:pt x="25752" y="22485"/>
                  <a:pt x="25496" y="22309"/>
                </a:cubicBezTo>
                <a:cubicBezTo>
                  <a:pt x="25532" y="22160"/>
                  <a:pt x="25567" y="22045"/>
                  <a:pt x="25567" y="21904"/>
                </a:cubicBezTo>
                <a:cubicBezTo>
                  <a:pt x="25716" y="21315"/>
                  <a:pt x="25866" y="20725"/>
                  <a:pt x="26086" y="20144"/>
                </a:cubicBezTo>
                <a:close/>
                <a:moveTo>
                  <a:pt x="21464" y="19994"/>
                </a:moveTo>
                <a:cubicBezTo>
                  <a:pt x="21719" y="20108"/>
                  <a:pt x="21975" y="20249"/>
                  <a:pt x="22230" y="20399"/>
                </a:cubicBezTo>
                <a:cubicBezTo>
                  <a:pt x="22230" y="21209"/>
                  <a:pt x="22195" y="22089"/>
                  <a:pt x="22195" y="22926"/>
                </a:cubicBezTo>
                <a:cubicBezTo>
                  <a:pt x="21975" y="22820"/>
                  <a:pt x="21719" y="22706"/>
                  <a:pt x="21499" y="22600"/>
                </a:cubicBezTo>
                <a:lnTo>
                  <a:pt x="21499" y="21165"/>
                </a:lnTo>
                <a:cubicBezTo>
                  <a:pt x="21464" y="20769"/>
                  <a:pt x="21464" y="20364"/>
                  <a:pt x="21464" y="19994"/>
                </a:cubicBezTo>
                <a:close/>
                <a:moveTo>
                  <a:pt x="7519" y="18823"/>
                </a:moveTo>
                <a:lnTo>
                  <a:pt x="7519" y="18823"/>
                </a:lnTo>
                <a:cubicBezTo>
                  <a:pt x="7704" y="18893"/>
                  <a:pt x="7853" y="19008"/>
                  <a:pt x="7994" y="19078"/>
                </a:cubicBezTo>
                <a:cubicBezTo>
                  <a:pt x="8038" y="19078"/>
                  <a:pt x="8109" y="19114"/>
                  <a:pt x="8144" y="19114"/>
                </a:cubicBezTo>
                <a:cubicBezTo>
                  <a:pt x="8144" y="20399"/>
                  <a:pt x="8179" y="21684"/>
                  <a:pt x="8258" y="22970"/>
                </a:cubicBezTo>
                <a:cubicBezTo>
                  <a:pt x="8038" y="22890"/>
                  <a:pt x="7818" y="22820"/>
                  <a:pt x="7633" y="22750"/>
                </a:cubicBezTo>
                <a:cubicBezTo>
                  <a:pt x="7598" y="21429"/>
                  <a:pt x="7554" y="20144"/>
                  <a:pt x="7519" y="18823"/>
                </a:cubicBezTo>
                <a:close/>
                <a:moveTo>
                  <a:pt x="31509" y="20725"/>
                </a:moveTo>
                <a:cubicBezTo>
                  <a:pt x="31659" y="20839"/>
                  <a:pt x="31844" y="20945"/>
                  <a:pt x="32135" y="21024"/>
                </a:cubicBezTo>
                <a:cubicBezTo>
                  <a:pt x="32099" y="21684"/>
                  <a:pt x="32099" y="22345"/>
                  <a:pt x="32170" y="23005"/>
                </a:cubicBezTo>
                <a:cubicBezTo>
                  <a:pt x="32064" y="22970"/>
                  <a:pt x="31914" y="22890"/>
                  <a:pt x="31809" y="22855"/>
                </a:cubicBezTo>
                <a:cubicBezTo>
                  <a:pt x="31730" y="22820"/>
                  <a:pt x="31624" y="22785"/>
                  <a:pt x="31509" y="22706"/>
                </a:cubicBezTo>
                <a:cubicBezTo>
                  <a:pt x="31474" y="22089"/>
                  <a:pt x="31474" y="21385"/>
                  <a:pt x="31509" y="20725"/>
                </a:cubicBezTo>
                <a:close/>
                <a:moveTo>
                  <a:pt x="29969" y="20804"/>
                </a:moveTo>
                <a:cubicBezTo>
                  <a:pt x="30048" y="20910"/>
                  <a:pt x="30118" y="21059"/>
                  <a:pt x="30154" y="21209"/>
                </a:cubicBezTo>
                <a:cubicBezTo>
                  <a:pt x="29969" y="21790"/>
                  <a:pt x="29784" y="22415"/>
                  <a:pt x="29678" y="23040"/>
                </a:cubicBezTo>
                <a:cubicBezTo>
                  <a:pt x="29564" y="22926"/>
                  <a:pt x="29423" y="22820"/>
                  <a:pt x="29308" y="22706"/>
                </a:cubicBezTo>
                <a:lnTo>
                  <a:pt x="29308" y="22670"/>
                </a:lnTo>
                <a:cubicBezTo>
                  <a:pt x="29493" y="22045"/>
                  <a:pt x="29713" y="21385"/>
                  <a:pt x="29969" y="20804"/>
                </a:cubicBezTo>
                <a:close/>
                <a:moveTo>
                  <a:pt x="16472" y="20108"/>
                </a:moveTo>
                <a:cubicBezTo>
                  <a:pt x="16692" y="20214"/>
                  <a:pt x="16913" y="20364"/>
                  <a:pt x="17168" y="20505"/>
                </a:cubicBezTo>
                <a:cubicBezTo>
                  <a:pt x="17133" y="20619"/>
                  <a:pt x="17133" y="20725"/>
                  <a:pt x="17133" y="20839"/>
                </a:cubicBezTo>
                <a:cubicBezTo>
                  <a:pt x="17097" y="21279"/>
                  <a:pt x="17062" y="21720"/>
                  <a:pt x="17097" y="22160"/>
                </a:cubicBezTo>
                <a:lnTo>
                  <a:pt x="17097" y="23190"/>
                </a:lnTo>
                <a:cubicBezTo>
                  <a:pt x="16877" y="23075"/>
                  <a:pt x="16657" y="22970"/>
                  <a:pt x="16437" y="22820"/>
                </a:cubicBezTo>
                <a:cubicBezTo>
                  <a:pt x="16437" y="22565"/>
                  <a:pt x="16402" y="22309"/>
                  <a:pt x="16402" y="22045"/>
                </a:cubicBezTo>
                <a:cubicBezTo>
                  <a:pt x="16402" y="21535"/>
                  <a:pt x="16437" y="21024"/>
                  <a:pt x="16437" y="20505"/>
                </a:cubicBezTo>
                <a:cubicBezTo>
                  <a:pt x="16472" y="20399"/>
                  <a:pt x="16472" y="20249"/>
                  <a:pt x="16472" y="20108"/>
                </a:cubicBezTo>
                <a:close/>
                <a:moveTo>
                  <a:pt x="8214" y="19149"/>
                </a:moveTo>
                <a:cubicBezTo>
                  <a:pt x="8399" y="19263"/>
                  <a:pt x="8619" y="19334"/>
                  <a:pt x="8839" y="19448"/>
                </a:cubicBezTo>
                <a:cubicBezTo>
                  <a:pt x="8839" y="20689"/>
                  <a:pt x="8875" y="21975"/>
                  <a:pt x="8954" y="23225"/>
                </a:cubicBezTo>
                <a:cubicBezTo>
                  <a:pt x="8734" y="23146"/>
                  <a:pt x="8549" y="23075"/>
                  <a:pt x="8329" y="23005"/>
                </a:cubicBezTo>
                <a:lnTo>
                  <a:pt x="8293" y="23005"/>
                </a:lnTo>
                <a:cubicBezTo>
                  <a:pt x="8258" y="21720"/>
                  <a:pt x="8214" y="20434"/>
                  <a:pt x="8214" y="19149"/>
                </a:cubicBezTo>
                <a:close/>
                <a:moveTo>
                  <a:pt x="22301" y="20399"/>
                </a:moveTo>
                <a:cubicBezTo>
                  <a:pt x="22565" y="20549"/>
                  <a:pt x="22820" y="20689"/>
                  <a:pt x="23075" y="20839"/>
                </a:cubicBezTo>
                <a:cubicBezTo>
                  <a:pt x="23040" y="21684"/>
                  <a:pt x="23005" y="22485"/>
                  <a:pt x="22961" y="23331"/>
                </a:cubicBezTo>
                <a:cubicBezTo>
                  <a:pt x="22741" y="23225"/>
                  <a:pt x="22485" y="23111"/>
                  <a:pt x="22265" y="22970"/>
                </a:cubicBezTo>
                <a:cubicBezTo>
                  <a:pt x="22265" y="22124"/>
                  <a:pt x="22265" y="21244"/>
                  <a:pt x="22301" y="20399"/>
                </a:cubicBezTo>
                <a:close/>
                <a:moveTo>
                  <a:pt x="26967" y="20769"/>
                </a:moveTo>
                <a:cubicBezTo>
                  <a:pt x="27222" y="20989"/>
                  <a:pt x="27477" y="21165"/>
                  <a:pt x="27733" y="21350"/>
                </a:cubicBezTo>
                <a:cubicBezTo>
                  <a:pt x="27512" y="21869"/>
                  <a:pt x="27292" y="22415"/>
                  <a:pt x="27107" y="23005"/>
                </a:cubicBezTo>
                <a:cubicBezTo>
                  <a:pt x="27072" y="23111"/>
                  <a:pt x="27037" y="23225"/>
                  <a:pt x="27002" y="23331"/>
                </a:cubicBezTo>
                <a:cubicBezTo>
                  <a:pt x="26782" y="23146"/>
                  <a:pt x="26526" y="23005"/>
                  <a:pt x="26306" y="22855"/>
                </a:cubicBezTo>
                <a:cubicBezTo>
                  <a:pt x="26342" y="22635"/>
                  <a:pt x="26412" y="22415"/>
                  <a:pt x="26447" y="22230"/>
                </a:cubicBezTo>
                <a:cubicBezTo>
                  <a:pt x="26597" y="21720"/>
                  <a:pt x="26782" y="21244"/>
                  <a:pt x="26967" y="20769"/>
                </a:cubicBezTo>
                <a:close/>
                <a:moveTo>
                  <a:pt x="30189" y="21279"/>
                </a:moveTo>
                <a:cubicBezTo>
                  <a:pt x="30224" y="21385"/>
                  <a:pt x="30268" y="21499"/>
                  <a:pt x="30339" y="21605"/>
                </a:cubicBezTo>
                <a:cubicBezTo>
                  <a:pt x="30189" y="22195"/>
                  <a:pt x="30083" y="22785"/>
                  <a:pt x="30004" y="23366"/>
                </a:cubicBezTo>
                <a:lnTo>
                  <a:pt x="29713" y="23075"/>
                </a:lnTo>
                <a:cubicBezTo>
                  <a:pt x="29828" y="22485"/>
                  <a:pt x="30004" y="21869"/>
                  <a:pt x="30189" y="21279"/>
                </a:cubicBezTo>
                <a:close/>
                <a:moveTo>
                  <a:pt x="8919" y="19483"/>
                </a:moveTo>
                <a:lnTo>
                  <a:pt x="8919" y="19483"/>
                </a:lnTo>
                <a:cubicBezTo>
                  <a:pt x="9139" y="19554"/>
                  <a:pt x="9359" y="19668"/>
                  <a:pt x="9579" y="19739"/>
                </a:cubicBezTo>
                <a:cubicBezTo>
                  <a:pt x="9579" y="20989"/>
                  <a:pt x="9614" y="22195"/>
                  <a:pt x="9684" y="23445"/>
                </a:cubicBezTo>
                <a:cubicBezTo>
                  <a:pt x="9464" y="23366"/>
                  <a:pt x="9209" y="23295"/>
                  <a:pt x="8989" y="23225"/>
                </a:cubicBezTo>
                <a:cubicBezTo>
                  <a:pt x="8954" y="21975"/>
                  <a:pt x="8919" y="20725"/>
                  <a:pt x="8919" y="19483"/>
                </a:cubicBezTo>
                <a:close/>
                <a:moveTo>
                  <a:pt x="17203" y="20505"/>
                </a:moveTo>
                <a:cubicBezTo>
                  <a:pt x="17423" y="20654"/>
                  <a:pt x="17643" y="20769"/>
                  <a:pt x="17863" y="20874"/>
                </a:cubicBezTo>
                <a:cubicBezTo>
                  <a:pt x="17828" y="21024"/>
                  <a:pt x="17828" y="21130"/>
                  <a:pt x="17828" y="21279"/>
                </a:cubicBezTo>
                <a:cubicBezTo>
                  <a:pt x="17793" y="21755"/>
                  <a:pt x="17793" y="22230"/>
                  <a:pt x="17793" y="22706"/>
                </a:cubicBezTo>
                <a:cubicBezTo>
                  <a:pt x="17793" y="23005"/>
                  <a:pt x="17828" y="23260"/>
                  <a:pt x="17828" y="23551"/>
                </a:cubicBezTo>
                <a:lnTo>
                  <a:pt x="17168" y="23225"/>
                </a:lnTo>
                <a:cubicBezTo>
                  <a:pt x="17168" y="22855"/>
                  <a:pt x="17133" y="22529"/>
                  <a:pt x="17133" y="22160"/>
                </a:cubicBezTo>
                <a:cubicBezTo>
                  <a:pt x="17133" y="21720"/>
                  <a:pt x="17168" y="21279"/>
                  <a:pt x="17203" y="20839"/>
                </a:cubicBezTo>
                <a:lnTo>
                  <a:pt x="17203" y="20505"/>
                </a:lnTo>
                <a:close/>
                <a:moveTo>
                  <a:pt x="9614" y="19774"/>
                </a:moveTo>
                <a:lnTo>
                  <a:pt x="9614" y="19774"/>
                </a:lnTo>
                <a:cubicBezTo>
                  <a:pt x="9834" y="19888"/>
                  <a:pt x="10089" y="19959"/>
                  <a:pt x="10310" y="20064"/>
                </a:cubicBezTo>
                <a:cubicBezTo>
                  <a:pt x="10310" y="21244"/>
                  <a:pt x="10345" y="22450"/>
                  <a:pt x="10415" y="23630"/>
                </a:cubicBezTo>
                <a:cubicBezTo>
                  <a:pt x="10195" y="23551"/>
                  <a:pt x="9975" y="23516"/>
                  <a:pt x="9720" y="23445"/>
                </a:cubicBezTo>
                <a:cubicBezTo>
                  <a:pt x="9684" y="22230"/>
                  <a:pt x="9649" y="20989"/>
                  <a:pt x="9614" y="19774"/>
                </a:cubicBezTo>
                <a:close/>
                <a:moveTo>
                  <a:pt x="30374" y="21684"/>
                </a:moveTo>
                <a:cubicBezTo>
                  <a:pt x="30409" y="21755"/>
                  <a:pt x="30444" y="21825"/>
                  <a:pt x="30488" y="21904"/>
                </a:cubicBezTo>
                <a:cubicBezTo>
                  <a:pt x="30409" y="22485"/>
                  <a:pt x="30339" y="23075"/>
                  <a:pt x="30339" y="23665"/>
                </a:cubicBezTo>
                <a:cubicBezTo>
                  <a:pt x="30224" y="23551"/>
                  <a:pt x="30154" y="23480"/>
                  <a:pt x="30048" y="23410"/>
                </a:cubicBezTo>
                <a:cubicBezTo>
                  <a:pt x="30118" y="22820"/>
                  <a:pt x="30224" y="22265"/>
                  <a:pt x="30374" y="21684"/>
                </a:cubicBezTo>
                <a:close/>
                <a:moveTo>
                  <a:pt x="23146" y="20874"/>
                </a:moveTo>
                <a:cubicBezTo>
                  <a:pt x="23331" y="20989"/>
                  <a:pt x="23480" y="21094"/>
                  <a:pt x="23665" y="21209"/>
                </a:cubicBezTo>
                <a:cubicBezTo>
                  <a:pt x="23736" y="21244"/>
                  <a:pt x="23806" y="21279"/>
                  <a:pt x="23885" y="21315"/>
                </a:cubicBezTo>
                <a:cubicBezTo>
                  <a:pt x="23806" y="22124"/>
                  <a:pt x="23736" y="22926"/>
                  <a:pt x="23665" y="23736"/>
                </a:cubicBezTo>
                <a:cubicBezTo>
                  <a:pt x="23445" y="23630"/>
                  <a:pt x="23260" y="23516"/>
                  <a:pt x="23040" y="23366"/>
                </a:cubicBezTo>
                <a:cubicBezTo>
                  <a:pt x="23040" y="22529"/>
                  <a:pt x="23075" y="21684"/>
                  <a:pt x="23146" y="20874"/>
                </a:cubicBezTo>
                <a:close/>
                <a:moveTo>
                  <a:pt x="27768" y="21385"/>
                </a:moveTo>
                <a:cubicBezTo>
                  <a:pt x="27953" y="21535"/>
                  <a:pt x="28138" y="21684"/>
                  <a:pt x="28322" y="21825"/>
                </a:cubicBezTo>
                <a:cubicBezTo>
                  <a:pt x="28138" y="22265"/>
                  <a:pt x="27953" y="22706"/>
                  <a:pt x="27847" y="23146"/>
                </a:cubicBezTo>
                <a:cubicBezTo>
                  <a:pt x="27768" y="23366"/>
                  <a:pt x="27733" y="23551"/>
                  <a:pt x="27662" y="23771"/>
                </a:cubicBezTo>
                <a:cubicBezTo>
                  <a:pt x="27477" y="23665"/>
                  <a:pt x="27257" y="23516"/>
                  <a:pt x="27072" y="23366"/>
                </a:cubicBezTo>
                <a:cubicBezTo>
                  <a:pt x="27107" y="23260"/>
                  <a:pt x="27143" y="23111"/>
                  <a:pt x="27187" y="23005"/>
                </a:cubicBezTo>
                <a:cubicBezTo>
                  <a:pt x="27328" y="22450"/>
                  <a:pt x="27548" y="21904"/>
                  <a:pt x="27768" y="21385"/>
                </a:cubicBezTo>
                <a:close/>
                <a:moveTo>
                  <a:pt x="10345" y="20064"/>
                </a:moveTo>
                <a:lnTo>
                  <a:pt x="10345" y="20064"/>
                </a:lnTo>
                <a:cubicBezTo>
                  <a:pt x="10565" y="20179"/>
                  <a:pt x="10785" y="20249"/>
                  <a:pt x="11005" y="20364"/>
                </a:cubicBezTo>
                <a:lnTo>
                  <a:pt x="11040" y="20364"/>
                </a:lnTo>
                <a:cubicBezTo>
                  <a:pt x="11075" y="21499"/>
                  <a:pt x="11120" y="22670"/>
                  <a:pt x="11190" y="23806"/>
                </a:cubicBezTo>
                <a:cubicBezTo>
                  <a:pt x="10935" y="23771"/>
                  <a:pt x="10715" y="23700"/>
                  <a:pt x="10494" y="23630"/>
                </a:cubicBezTo>
                <a:cubicBezTo>
                  <a:pt x="10415" y="22450"/>
                  <a:pt x="10380" y="21279"/>
                  <a:pt x="10345" y="20064"/>
                </a:cubicBezTo>
                <a:close/>
                <a:moveTo>
                  <a:pt x="17899" y="20910"/>
                </a:moveTo>
                <a:cubicBezTo>
                  <a:pt x="18083" y="20989"/>
                  <a:pt x="18268" y="21094"/>
                  <a:pt x="18418" y="21165"/>
                </a:cubicBezTo>
                <a:cubicBezTo>
                  <a:pt x="18453" y="21720"/>
                  <a:pt x="18453" y="22265"/>
                  <a:pt x="18453" y="22820"/>
                </a:cubicBezTo>
                <a:cubicBezTo>
                  <a:pt x="18453" y="23190"/>
                  <a:pt x="18453" y="23516"/>
                  <a:pt x="18488" y="23885"/>
                </a:cubicBezTo>
                <a:cubicBezTo>
                  <a:pt x="18268" y="23771"/>
                  <a:pt x="18083" y="23665"/>
                  <a:pt x="17863" y="23586"/>
                </a:cubicBezTo>
                <a:lnTo>
                  <a:pt x="17863" y="22706"/>
                </a:lnTo>
                <a:cubicBezTo>
                  <a:pt x="17828" y="22230"/>
                  <a:pt x="17863" y="21755"/>
                  <a:pt x="17899" y="21279"/>
                </a:cubicBezTo>
                <a:lnTo>
                  <a:pt x="17899" y="20910"/>
                </a:lnTo>
                <a:close/>
                <a:moveTo>
                  <a:pt x="30523" y="21975"/>
                </a:moveTo>
                <a:lnTo>
                  <a:pt x="30559" y="22010"/>
                </a:lnTo>
                <a:cubicBezTo>
                  <a:pt x="30559" y="22045"/>
                  <a:pt x="30594" y="22089"/>
                  <a:pt x="30629" y="22124"/>
                </a:cubicBezTo>
                <a:cubicBezTo>
                  <a:pt x="30594" y="22750"/>
                  <a:pt x="30594" y="23331"/>
                  <a:pt x="30629" y="23920"/>
                </a:cubicBezTo>
                <a:cubicBezTo>
                  <a:pt x="30559" y="23850"/>
                  <a:pt x="30444" y="23771"/>
                  <a:pt x="30374" y="23700"/>
                </a:cubicBezTo>
                <a:cubicBezTo>
                  <a:pt x="30409" y="23111"/>
                  <a:pt x="30444" y="22565"/>
                  <a:pt x="30523" y="21975"/>
                </a:cubicBezTo>
                <a:close/>
                <a:moveTo>
                  <a:pt x="11075" y="20399"/>
                </a:moveTo>
                <a:lnTo>
                  <a:pt x="11075" y="20399"/>
                </a:lnTo>
                <a:cubicBezTo>
                  <a:pt x="11340" y="20469"/>
                  <a:pt x="11560" y="20584"/>
                  <a:pt x="11815" y="20689"/>
                </a:cubicBezTo>
                <a:cubicBezTo>
                  <a:pt x="11850" y="21790"/>
                  <a:pt x="11921" y="22926"/>
                  <a:pt x="12000" y="24070"/>
                </a:cubicBezTo>
                <a:cubicBezTo>
                  <a:pt x="11736" y="23956"/>
                  <a:pt x="11480" y="23920"/>
                  <a:pt x="11225" y="23850"/>
                </a:cubicBezTo>
                <a:cubicBezTo>
                  <a:pt x="11190" y="22670"/>
                  <a:pt x="11120" y="21535"/>
                  <a:pt x="11075" y="20399"/>
                </a:cubicBezTo>
                <a:close/>
                <a:moveTo>
                  <a:pt x="23956" y="21350"/>
                </a:moveTo>
                <a:cubicBezTo>
                  <a:pt x="24176" y="21499"/>
                  <a:pt x="24396" y="21649"/>
                  <a:pt x="24651" y="21790"/>
                </a:cubicBezTo>
                <a:cubicBezTo>
                  <a:pt x="24546" y="22600"/>
                  <a:pt x="24466" y="23410"/>
                  <a:pt x="24396" y="24176"/>
                </a:cubicBezTo>
                <a:cubicBezTo>
                  <a:pt x="24176" y="24070"/>
                  <a:pt x="23956" y="23920"/>
                  <a:pt x="23736" y="23771"/>
                </a:cubicBezTo>
                <a:cubicBezTo>
                  <a:pt x="23771" y="22970"/>
                  <a:pt x="23841" y="22160"/>
                  <a:pt x="23956" y="21350"/>
                </a:cubicBezTo>
                <a:close/>
                <a:moveTo>
                  <a:pt x="18488" y="21209"/>
                </a:moveTo>
                <a:cubicBezTo>
                  <a:pt x="18744" y="21315"/>
                  <a:pt x="18999" y="21464"/>
                  <a:pt x="19263" y="21570"/>
                </a:cubicBezTo>
                <a:cubicBezTo>
                  <a:pt x="19219" y="21755"/>
                  <a:pt x="19219" y="21904"/>
                  <a:pt x="19219" y="22089"/>
                </a:cubicBezTo>
                <a:cubicBezTo>
                  <a:pt x="19184" y="22529"/>
                  <a:pt x="19184" y="23005"/>
                  <a:pt x="19184" y="23480"/>
                </a:cubicBezTo>
                <a:cubicBezTo>
                  <a:pt x="19184" y="23700"/>
                  <a:pt x="19219" y="23956"/>
                  <a:pt x="19219" y="24211"/>
                </a:cubicBezTo>
                <a:cubicBezTo>
                  <a:pt x="18999" y="24105"/>
                  <a:pt x="18779" y="23991"/>
                  <a:pt x="18524" y="23885"/>
                </a:cubicBezTo>
                <a:lnTo>
                  <a:pt x="18524" y="22820"/>
                </a:lnTo>
                <a:cubicBezTo>
                  <a:pt x="18524" y="22265"/>
                  <a:pt x="18524" y="21755"/>
                  <a:pt x="18488" y="21209"/>
                </a:cubicBezTo>
                <a:close/>
                <a:moveTo>
                  <a:pt x="28358" y="21869"/>
                </a:moveTo>
                <a:cubicBezTo>
                  <a:pt x="28507" y="22010"/>
                  <a:pt x="28648" y="22160"/>
                  <a:pt x="28798" y="22309"/>
                </a:cubicBezTo>
                <a:cubicBezTo>
                  <a:pt x="28648" y="22785"/>
                  <a:pt x="28507" y="23295"/>
                  <a:pt x="28393" y="23806"/>
                </a:cubicBezTo>
                <a:cubicBezTo>
                  <a:pt x="28358" y="23920"/>
                  <a:pt x="28322" y="24070"/>
                  <a:pt x="28287" y="24211"/>
                </a:cubicBezTo>
                <a:cubicBezTo>
                  <a:pt x="28102" y="24070"/>
                  <a:pt x="27917" y="23956"/>
                  <a:pt x="27697" y="23806"/>
                </a:cubicBezTo>
                <a:cubicBezTo>
                  <a:pt x="27768" y="23586"/>
                  <a:pt x="27847" y="23366"/>
                  <a:pt x="27882" y="23146"/>
                </a:cubicBezTo>
                <a:cubicBezTo>
                  <a:pt x="28023" y="22706"/>
                  <a:pt x="28173" y="22309"/>
                  <a:pt x="28358" y="21869"/>
                </a:cubicBezTo>
                <a:close/>
                <a:moveTo>
                  <a:pt x="30664" y="22195"/>
                </a:moveTo>
                <a:lnTo>
                  <a:pt x="30664" y="22195"/>
                </a:lnTo>
                <a:cubicBezTo>
                  <a:pt x="30779" y="22309"/>
                  <a:pt x="30849" y="22380"/>
                  <a:pt x="30964" y="22450"/>
                </a:cubicBezTo>
                <a:cubicBezTo>
                  <a:pt x="30964" y="22970"/>
                  <a:pt x="30999" y="23480"/>
                  <a:pt x="31069" y="23956"/>
                </a:cubicBezTo>
                <a:cubicBezTo>
                  <a:pt x="31069" y="24070"/>
                  <a:pt x="31104" y="24141"/>
                  <a:pt x="31104" y="24246"/>
                </a:cubicBezTo>
                <a:cubicBezTo>
                  <a:pt x="30964" y="24141"/>
                  <a:pt x="30814" y="24070"/>
                  <a:pt x="30708" y="23956"/>
                </a:cubicBezTo>
                <a:cubicBezTo>
                  <a:pt x="30664" y="23366"/>
                  <a:pt x="30664" y="22785"/>
                  <a:pt x="30664" y="22195"/>
                </a:cubicBezTo>
                <a:close/>
                <a:moveTo>
                  <a:pt x="696" y="19668"/>
                </a:moveTo>
                <a:cubicBezTo>
                  <a:pt x="916" y="19739"/>
                  <a:pt x="1136" y="19809"/>
                  <a:pt x="1356" y="19888"/>
                </a:cubicBezTo>
                <a:cubicBezTo>
                  <a:pt x="1356" y="21350"/>
                  <a:pt x="1356" y="22820"/>
                  <a:pt x="1391" y="24290"/>
                </a:cubicBezTo>
                <a:cubicBezTo>
                  <a:pt x="1171" y="24211"/>
                  <a:pt x="951" y="24141"/>
                  <a:pt x="696" y="24070"/>
                </a:cubicBezTo>
                <a:lnTo>
                  <a:pt x="696" y="19668"/>
                </a:lnTo>
                <a:close/>
                <a:moveTo>
                  <a:pt x="11850" y="20689"/>
                </a:moveTo>
                <a:lnTo>
                  <a:pt x="11850" y="20689"/>
                </a:lnTo>
                <a:cubicBezTo>
                  <a:pt x="12070" y="20804"/>
                  <a:pt x="12290" y="20874"/>
                  <a:pt x="12546" y="20989"/>
                </a:cubicBezTo>
                <a:cubicBezTo>
                  <a:pt x="12581" y="22089"/>
                  <a:pt x="12660" y="23225"/>
                  <a:pt x="12731" y="24325"/>
                </a:cubicBezTo>
                <a:cubicBezTo>
                  <a:pt x="12616" y="24290"/>
                  <a:pt x="12546" y="24246"/>
                  <a:pt x="12440" y="24211"/>
                </a:cubicBezTo>
                <a:cubicBezTo>
                  <a:pt x="12290" y="24141"/>
                  <a:pt x="12176" y="24105"/>
                  <a:pt x="12035" y="24070"/>
                </a:cubicBezTo>
                <a:cubicBezTo>
                  <a:pt x="11956" y="22970"/>
                  <a:pt x="11921" y="21825"/>
                  <a:pt x="11850" y="20689"/>
                </a:cubicBezTo>
                <a:close/>
                <a:moveTo>
                  <a:pt x="19298" y="21605"/>
                </a:moveTo>
                <a:cubicBezTo>
                  <a:pt x="19483" y="21684"/>
                  <a:pt x="19703" y="21790"/>
                  <a:pt x="19879" y="21869"/>
                </a:cubicBezTo>
                <a:cubicBezTo>
                  <a:pt x="19879" y="22415"/>
                  <a:pt x="19923" y="23005"/>
                  <a:pt x="19923" y="23551"/>
                </a:cubicBezTo>
                <a:lnTo>
                  <a:pt x="19923" y="24510"/>
                </a:lnTo>
                <a:cubicBezTo>
                  <a:pt x="19809" y="24466"/>
                  <a:pt x="19659" y="24396"/>
                  <a:pt x="19554" y="24361"/>
                </a:cubicBezTo>
                <a:cubicBezTo>
                  <a:pt x="19439" y="24290"/>
                  <a:pt x="19369" y="24246"/>
                  <a:pt x="19263" y="24211"/>
                </a:cubicBezTo>
                <a:lnTo>
                  <a:pt x="19263" y="23480"/>
                </a:lnTo>
                <a:cubicBezTo>
                  <a:pt x="19263" y="23005"/>
                  <a:pt x="19263" y="22529"/>
                  <a:pt x="19298" y="22089"/>
                </a:cubicBezTo>
                <a:lnTo>
                  <a:pt x="19298" y="21605"/>
                </a:lnTo>
                <a:close/>
                <a:moveTo>
                  <a:pt x="1391" y="19888"/>
                </a:moveTo>
                <a:cubicBezTo>
                  <a:pt x="1611" y="19994"/>
                  <a:pt x="1831" y="20064"/>
                  <a:pt x="2095" y="20144"/>
                </a:cubicBezTo>
                <a:cubicBezTo>
                  <a:pt x="2095" y="21605"/>
                  <a:pt x="2131" y="23075"/>
                  <a:pt x="2131" y="24546"/>
                </a:cubicBezTo>
                <a:cubicBezTo>
                  <a:pt x="1911" y="24431"/>
                  <a:pt x="1690" y="24361"/>
                  <a:pt x="1470" y="24290"/>
                </a:cubicBezTo>
                <a:cubicBezTo>
                  <a:pt x="1435" y="22820"/>
                  <a:pt x="1435" y="21350"/>
                  <a:pt x="1391" y="19888"/>
                </a:cubicBezTo>
                <a:close/>
                <a:moveTo>
                  <a:pt x="12581" y="21024"/>
                </a:moveTo>
                <a:lnTo>
                  <a:pt x="12581" y="21024"/>
                </a:lnTo>
                <a:cubicBezTo>
                  <a:pt x="12766" y="21094"/>
                  <a:pt x="12916" y="21165"/>
                  <a:pt x="13056" y="21209"/>
                </a:cubicBezTo>
                <a:cubicBezTo>
                  <a:pt x="13136" y="22345"/>
                  <a:pt x="13206" y="23445"/>
                  <a:pt x="13276" y="24546"/>
                </a:cubicBezTo>
                <a:cubicBezTo>
                  <a:pt x="13100" y="24466"/>
                  <a:pt x="12951" y="24396"/>
                  <a:pt x="12801" y="24325"/>
                </a:cubicBezTo>
                <a:cubicBezTo>
                  <a:pt x="12731" y="23225"/>
                  <a:pt x="12660" y="22124"/>
                  <a:pt x="12581" y="21024"/>
                </a:cubicBezTo>
                <a:close/>
                <a:moveTo>
                  <a:pt x="13136" y="21244"/>
                </a:moveTo>
                <a:cubicBezTo>
                  <a:pt x="13171" y="21279"/>
                  <a:pt x="13206" y="21279"/>
                  <a:pt x="13241" y="21315"/>
                </a:cubicBezTo>
                <a:cubicBezTo>
                  <a:pt x="13276" y="22415"/>
                  <a:pt x="13320" y="23480"/>
                  <a:pt x="13391" y="24581"/>
                </a:cubicBezTo>
                <a:lnTo>
                  <a:pt x="13320" y="24581"/>
                </a:lnTo>
                <a:cubicBezTo>
                  <a:pt x="13241" y="23480"/>
                  <a:pt x="13171" y="22345"/>
                  <a:pt x="13136" y="21244"/>
                </a:cubicBezTo>
                <a:close/>
                <a:moveTo>
                  <a:pt x="24686" y="21825"/>
                </a:moveTo>
                <a:cubicBezTo>
                  <a:pt x="24942" y="22010"/>
                  <a:pt x="25206" y="22160"/>
                  <a:pt x="25461" y="22345"/>
                </a:cubicBezTo>
                <a:cubicBezTo>
                  <a:pt x="25311" y="23075"/>
                  <a:pt x="25206" y="23850"/>
                  <a:pt x="25091" y="24616"/>
                </a:cubicBezTo>
                <a:lnTo>
                  <a:pt x="25091" y="24581"/>
                </a:lnTo>
                <a:cubicBezTo>
                  <a:pt x="24871" y="24466"/>
                  <a:pt x="24651" y="24325"/>
                  <a:pt x="24466" y="24211"/>
                </a:cubicBezTo>
                <a:cubicBezTo>
                  <a:pt x="24502" y="23445"/>
                  <a:pt x="24616" y="22635"/>
                  <a:pt x="24686" y="21825"/>
                </a:cubicBezTo>
                <a:close/>
                <a:moveTo>
                  <a:pt x="28868" y="22345"/>
                </a:moveTo>
                <a:lnTo>
                  <a:pt x="29238" y="22706"/>
                </a:lnTo>
                <a:cubicBezTo>
                  <a:pt x="29088" y="23260"/>
                  <a:pt x="28948" y="23850"/>
                  <a:pt x="28868" y="24431"/>
                </a:cubicBezTo>
                <a:lnTo>
                  <a:pt x="28868" y="24616"/>
                </a:lnTo>
                <a:cubicBezTo>
                  <a:pt x="28683" y="24466"/>
                  <a:pt x="28507" y="24361"/>
                  <a:pt x="28358" y="24246"/>
                </a:cubicBezTo>
                <a:cubicBezTo>
                  <a:pt x="28358" y="24105"/>
                  <a:pt x="28393" y="23956"/>
                  <a:pt x="28428" y="23806"/>
                </a:cubicBezTo>
                <a:cubicBezTo>
                  <a:pt x="28543" y="23295"/>
                  <a:pt x="28683" y="22820"/>
                  <a:pt x="28868" y="22345"/>
                </a:cubicBezTo>
                <a:close/>
                <a:moveTo>
                  <a:pt x="31034" y="22529"/>
                </a:moveTo>
                <a:cubicBezTo>
                  <a:pt x="31149" y="22600"/>
                  <a:pt x="31289" y="22670"/>
                  <a:pt x="31474" y="22750"/>
                </a:cubicBezTo>
                <a:cubicBezTo>
                  <a:pt x="31474" y="23005"/>
                  <a:pt x="31509" y="23225"/>
                  <a:pt x="31509" y="23445"/>
                </a:cubicBezTo>
                <a:cubicBezTo>
                  <a:pt x="31589" y="23850"/>
                  <a:pt x="31624" y="24246"/>
                  <a:pt x="31730" y="24616"/>
                </a:cubicBezTo>
                <a:cubicBezTo>
                  <a:pt x="31509" y="24510"/>
                  <a:pt x="31325" y="24396"/>
                  <a:pt x="31184" y="24290"/>
                </a:cubicBezTo>
                <a:cubicBezTo>
                  <a:pt x="31069" y="23736"/>
                  <a:pt x="31034" y="23111"/>
                  <a:pt x="31034" y="22529"/>
                </a:cubicBezTo>
                <a:close/>
                <a:moveTo>
                  <a:pt x="2131" y="20179"/>
                </a:moveTo>
                <a:cubicBezTo>
                  <a:pt x="2351" y="20284"/>
                  <a:pt x="2571" y="20364"/>
                  <a:pt x="2791" y="20469"/>
                </a:cubicBezTo>
                <a:cubicBezTo>
                  <a:pt x="2791" y="21904"/>
                  <a:pt x="2826" y="23366"/>
                  <a:pt x="2861" y="24801"/>
                </a:cubicBezTo>
                <a:cubicBezTo>
                  <a:pt x="2641" y="24730"/>
                  <a:pt x="2421" y="24616"/>
                  <a:pt x="2201" y="24546"/>
                </a:cubicBezTo>
                <a:cubicBezTo>
                  <a:pt x="2166" y="23111"/>
                  <a:pt x="2166" y="21649"/>
                  <a:pt x="2131" y="20179"/>
                </a:cubicBezTo>
                <a:close/>
                <a:moveTo>
                  <a:pt x="19923" y="21904"/>
                </a:moveTo>
                <a:lnTo>
                  <a:pt x="19923" y="21904"/>
                </a:lnTo>
                <a:cubicBezTo>
                  <a:pt x="20029" y="21940"/>
                  <a:pt x="20100" y="22010"/>
                  <a:pt x="20214" y="22045"/>
                </a:cubicBezTo>
                <a:cubicBezTo>
                  <a:pt x="20399" y="22124"/>
                  <a:pt x="20540" y="22195"/>
                  <a:pt x="20725" y="22265"/>
                </a:cubicBezTo>
                <a:cubicBezTo>
                  <a:pt x="20725" y="22600"/>
                  <a:pt x="20725" y="22890"/>
                  <a:pt x="20760" y="23190"/>
                </a:cubicBezTo>
                <a:cubicBezTo>
                  <a:pt x="20760" y="23771"/>
                  <a:pt x="20804" y="24325"/>
                  <a:pt x="20839" y="24907"/>
                </a:cubicBezTo>
                <a:cubicBezTo>
                  <a:pt x="20540" y="24766"/>
                  <a:pt x="20249" y="24651"/>
                  <a:pt x="19994" y="24546"/>
                </a:cubicBezTo>
                <a:cubicBezTo>
                  <a:pt x="19994" y="24211"/>
                  <a:pt x="19959" y="23885"/>
                  <a:pt x="19959" y="23551"/>
                </a:cubicBezTo>
                <a:cubicBezTo>
                  <a:pt x="19959" y="23005"/>
                  <a:pt x="19959" y="22450"/>
                  <a:pt x="19923" y="21904"/>
                </a:cubicBezTo>
                <a:close/>
                <a:moveTo>
                  <a:pt x="13320" y="21315"/>
                </a:moveTo>
                <a:lnTo>
                  <a:pt x="13320" y="21315"/>
                </a:lnTo>
                <a:cubicBezTo>
                  <a:pt x="13497" y="21429"/>
                  <a:pt x="13717" y="21499"/>
                  <a:pt x="13902" y="21605"/>
                </a:cubicBezTo>
                <a:cubicBezTo>
                  <a:pt x="13937" y="22706"/>
                  <a:pt x="13981" y="23806"/>
                  <a:pt x="14086" y="24951"/>
                </a:cubicBezTo>
                <a:lnTo>
                  <a:pt x="13426" y="24616"/>
                </a:lnTo>
                <a:cubicBezTo>
                  <a:pt x="13356" y="23516"/>
                  <a:pt x="13320" y="22415"/>
                  <a:pt x="13320" y="21315"/>
                </a:cubicBezTo>
                <a:close/>
                <a:moveTo>
                  <a:pt x="29273" y="22750"/>
                </a:moveTo>
                <a:cubicBezTo>
                  <a:pt x="29423" y="22855"/>
                  <a:pt x="29529" y="23005"/>
                  <a:pt x="29643" y="23111"/>
                </a:cubicBezTo>
                <a:cubicBezTo>
                  <a:pt x="29529" y="23630"/>
                  <a:pt x="29458" y="24141"/>
                  <a:pt x="29423" y="24651"/>
                </a:cubicBezTo>
                <a:lnTo>
                  <a:pt x="29423" y="24951"/>
                </a:lnTo>
                <a:cubicBezTo>
                  <a:pt x="29238" y="24836"/>
                  <a:pt x="29088" y="24730"/>
                  <a:pt x="28904" y="24616"/>
                </a:cubicBezTo>
                <a:cubicBezTo>
                  <a:pt x="28904" y="24581"/>
                  <a:pt x="28948" y="24510"/>
                  <a:pt x="28948" y="24431"/>
                </a:cubicBezTo>
                <a:cubicBezTo>
                  <a:pt x="29018" y="23885"/>
                  <a:pt x="29124" y="23295"/>
                  <a:pt x="29273" y="22750"/>
                </a:cubicBezTo>
                <a:close/>
                <a:moveTo>
                  <a:pt x="25496" y="22380"/>
                </a:moveTo>
                <a:cubicBezTo>
                  <a:pt x="25752" y="22529"/>
                  <a:pt x="25972" y="22706"/>
                  <a:pt x="26227" y="22855"/>
                </a:cubicBezTo>
                <a:cubicBezTo>
                  <a:pt x="26042" y="23586"/>
                  <a:pt x="25901" y="24290"/>
                  <a:pt x="25787" y="25021"/>
                </a:cubicBezTo>
                <a:cubicBezTo>
                  <a:pt x="25567" y="24871"/>
                  <a:pt x="25382" y="24766"/>
                  <a:pt x="25162" y="24616"/>
                </a:cubicBezTo>
                <a:cubicBezTo>
                  <a:pt x="25241" y="23850"/>
                  <a:pt x="25347" y="23111"/>
                  <a:pt x="25496" y="22380"/>
                </a:cubicBezTo>
                <a:close/>
                <a:moveTo>
                  <a:pt x="31509" y="22785"/>
                </a:moveTo>
                <a:cubicBezTo>
                  <a:pt x="31624" y="22820"/>
                  <a:pt x="31694" y="22855"/>
                  <a:pt x="31809" y="22890"/>
                </a:cubicBezTo>
                <a:cubicBezTo>
                  <a:pt x="31914" y="22970"/>
                  <a:pt x="32029" y="23005"/>
                  <a:pt x="32170" y="23075"/>
                </a:cubicBezTo>
                <a:cubicBezTo>
                  <a:pt x="32170" y="23225"/>
                  <a:pt x="32205" y="23366"/>
                  <a:pt x="32205" y="23516"/>
                </a:cubicBezTo>
                <a:cubicBezTo>
                  <a:pt x="32284" y="24026"/>
                  <a:pt x="32355" y="24510"/>
                  <a:pt x="32469" y="25021"/>
                </a:cubicBezTo>
                <a:cubicBezTo>
                  <a:pt x="32205" y="24907"/>
                  <a:pt x="31985" y="24766"/>
                  <a:pt x="31765" y="24651"/>
                </a:cubicBezTo>
                <a:cubicBezTo>
                  <a:pt x="31659" y="24070"/>
                  <a:pt x="31589" y="23445"/>
                  <a:pt x="31509" y="22785"/>
                </a:cubicBezTo>
                <a:close/>
                <a:moveTo>
                  <a:pt x="2826" y="20505"/>
                </a:moveTo>
                <a:lnTo>
                  <a:pt x="2826" y="20505"/>
                </a:lnTo>
                <a:cubicBezTo>
                  <a:pt x="3046" y="20584"/>
                  <a:pt x="3266" y="20689"/>
                  <a:pt x="3522" y="20804"/>
                </a:cubicBezTo>
                <a:cubicBezTo>
                  <a:pt x="3522" y="22230"/>
                  <a:pt x="3557" y="23665"/>
                  <a:pt x="3592" y="25091"/>
                </a:cubicBezTo>
                <a:cubicBezTo>
                  <a:pt x="3372" y="24986"/>
                  <a:pt x="3152" y="24907"/>
                  <a:pt x="2932" y="24801"/>
                </a:cubicBezTo>
                <a:cubicBezTo>
                  <a:pt x="2897" y="23366"/>
                  <a:pt x="2861" y="21940"/>
                  <a:pt x="2826" y="20505"/>
                </a:cubicBezTo>
                <a:close/>
                <a:moveTo>
                  <a:pt x="20760" y="22309"/>
                </a:moveTo>
                <a:lnTo>
                  <a:pt x="21420" y="22635"/>
                </a:lnTo>
                <a:cubicBezTo>
                  <a:pt x="21464" y="23516"/>
                  <a:pt x="21464" y="24361"/>
                  <a:pt x="21499" y="25206"/>
                </a:cubicBezTo>
                <a:cubicBezTo>
                  <a:pt x="21279" y="25127"/>
                  <a:pt x="21094" y="25021"/>
                  <a:pt x="20874" y="24951"/>
                </a:cubicBezTo>
                <a:cubicBezTo>
                  <a:pt x="20874" y="24361"/>
                  <a:pt x="20839" y="23771"/>
                  <a:pt x="20804" y="23190"/>
                </a:cubicBezTo>
                <a:cubicBezTo>
                  <a:pt x="20804" y="22890"/>
                  <a:pt x="20804" y="22600"/>
                  <a:pt x="20760" y="22309"/>
                </a:cubicBezTo>
                <a:close/>
                <a:moveTo>
                  <a:pt x="29713" y="23146"/>
                </a:moveTo>
                <a:cubicBezTo>
                  <a:pt x="29784" y="23260"/>
                  <a:pt x="29898" y="23331"/>
                  <a:pt x="30004" y="23445"/>
                </a:cubicBezTo>
                <a:cubicBezTo>
                  <a:pt x="29934" y="23920"/>
                  <a:pt x="29898" y="24396"/>
                  <a:pt x="29898" y="24871"/>
                </a:cubicBezTo>
                <a:lnTo>
                  <a:pt x="29898" y="25276"/>
                </a:lnTo>
                <a:cubicBezTo>
                  <a:pt x="29749" y="25171"/>
                  <a:pt x="29608" y="25091"/>
                  <a:pt x="29458" y="24986"/>
                </a:cubicBezTo>
                <a:cubicBezTo>
                  <a:pt x="29458" y="24871"/>
                  <a:pt x="29493" y="24766"/>
                  <a:pt x="29493" y="24651"/>
                </a:cubicBezTo>
                <a:cubicBezTo>
                  <a:pt x="29529" y="24141"/>
                  <a:pt x="29608" y="23665"/>
                  <a:pt x="29713" y="23146"/>
                </a:cubicBezTo>
                <a:close/>
                <a:moveTo>
                  <a:pt x="13937" y="21605"/>
                </a:moveTo>
                <a:lnTo>
                  <a:pt x="13937" y="21605"/>
                </a:lnTo>
                <a:cubicBezTo>
                  <a:pt x="14201" y="21720"/>
                  <a:pt x="14421" y="21825"/>
                  <a:pt x="14641" y="21940"/>
                </a:cubicBezTo>
                <a:cubicBezTo>
                  <a:pt x="14712" y="23075"/>
                  <a:pt x="14782" y="24211"/>
                  <a:pt x="14861" y="25347"/>
                </a:cubicBezTo>
                <a:cubicBezTo>
                  <a:pt x="14747" y="25312"/>
                  <a:pt x="14641" y="25241"/>
                  <a:pt x="14527" y="25171"/>
                </a:cubicBezTo>
                <a:cubicBezTo>
                  <a:pt x="14421" y="25091"/>
                  <a:pt x="14271" y="25056"/>
                  <a:pt x="14122" y="24986"/>
                </a:cubicBezTo>
                <a:cubicBezTo>
                  <a:pt x="14051" y="23850"/>
                  <a:pt x="13981" y="22750"/>
                  <a:pt x="13937" y="21605"/>
                </a:cubicBezTo>
                <a:close/>
                <a:moveTo>
                  <a:pt x="3557" y="20839"/>
                </a:moveTo>
                <a:lnTo>
                  <a:pt x="4217" y="21165"/>
                </a:lnTo>
                <a:cubicBezTo>
                  <a:pt x="4252" y="22565"/>
                  <a:pt x="4296" y="23991"/>
                  <a:pt x="4367" y="25391"/>
                </a:cubicBezTo>
                <a:cubicBezTo>
                  <a:pt x="4112" y="25312"/>
                  <a:pt x="3891" y="25206"/>
                  <a:pt x="3671" y="25127"/>
                </a:cubicBezTo>
                <a:cubicBezTo>
                  <a:pt x="3636" y="23665"/>
                  <a:pt x="3592" y="22230"/>
                  <a:pt x="3557" y="20839"/>
                </a:cubicBezTo>
                <a:close/>
                <a:moveTo>
                  <a:pt x="26262" y="22890"/>
                </a:moveTo>
                <a:cubicBezTo>
                  <a:pt x="26526" y="23040"/>
                  <a:pt x="26747" y="23225"/>
                  <a:pt x="26967" y="23366"/>
                </a:cubicBezTo>
                <a:cubicBezTo>
                  <a:pt x="26967" y="23366"/>
                  <a:pt x="27002" y="23366"/>
                  <a:pt x="27002" y="23410"/>
                </a:cubicBezTo>
                <a:cubicBezTo>
                  <a:pt x="26817" y="24070"/>
                  <a:pt x="26667" y="24766"/>
                  <a:pt x="26526" y="25461"/>
                </a:cubicBezTo>
                <a:cubicBezTo>
                  <a:pt x="26306" y="25312"/>
                  <a:pt x="26086" y="25171"/>
                  <a:pt x="25866" y="25056"/>
                </a:cubicBezTo>
                <a:cubicBezTo>
                  <a:pt x="25972" y="24325"/>
                  <a:pt x="26086" y="23586"/>
                  <a:pt x="26262" y="22890"/>
                </a:cubicBezTo>
                <a:close/>
                <a:moveTo>
                  <a:pt x="21499" y="22670"/>
                </a:moveTo>
                <a:lnTo>
                  <a:pt x="21499" y="22670"/>
                </a:lnTo>
                <a:cubicBezTo>
                  <a:pt x="21719" y="22785"/>
                  <a:pt x="21975" y="22890"/>
                  <a:pt x="22195" y="23005"/>
                </a:cubicBezTo>
                <a:lnTo>
                  <a:pt x="22195" y="25567"/>
                </a:lnTo>
                <a:cubicBezTo>
                  <a:pt x="21975" y="25461"/>
                  <a:pt x="21790" y="25347"/>
                  <a:pt x="21570" y="25241"/>
                </a:cubicBezTo>
                <a:cubicBezTo>
                  <a:pt x="21535" y="24396"/>
                  <a:pt x="21499" y="23516"/>
                  <a:pt x="21499" y="22670"/>
                </a:cubicBezTo>
                <a:close/>
                <a:moveTo>
                  <a:pt x="30048" y="23480"/>
                </a:moveTo>
                <a:cubicBezTo>
                  <a:pt x="30154" y="23551"/>
                  <a:pt x="30224" y="23630"/>
                  <a:pt x="30339" y="23736"/>
                </a:cubicBezTo>
                <a:cubicBezTo>
                  <a:pt x="30303" y="24361"/>
                  <a:pt x="30339" y="24986"/>
                  <a:pt x="30374" y="25567"/>
                </a:cubicBezTo>
                <a:cubicBezTo>
                  <a:pt x="30224" y="25461"/>
                  <a:pt x="30083" y="25391"/>
                  <a:pt x="29934" y="25276"/>
                </a:cubicBezTo>
                <a:lnTo>
                  <a:pt x="29934" y="24871"/>
                </a:lnTo>
                <a:cubicBezTo>
                  <a:pt x="29969" y="24396"/>
                  <a:pt x="29969" y="23956"/>
                  <a:pt x="30048" y="23480"/>
                </a:cubicBezTo>
                <a:close/>
                <a:moveTo>
                  <a:pt x="14712" y="21975"/>
                </a:moveTo>
                <a:cubicBezTo>
                  <a:pt x="14861" y="22045"/>
                  <a:pt x="15037" y="22160"/>
                  <a:pt x="15187" y="22230"/>
                </a:cubicBezTo>
                <a:cubicBezTo>
                  <a:pt x="15257" y="23366"/>
                  <a:pt x="15337" y="24510"/>
                  <a:pt x="15442" y="25646"/>
                </a:cubicBezTo>
                <a:cubicBezTo>
                  <a:pt x="15257" y="25567"/>
                  <a:pt x="15081" y="25461"/>
                  <a:pt x="14932" y="25391"/>
                </a:cubicBezTo>
                <a:cubicBezTo>
                  <a:pt x="14817" y="24246"/>
                  <a:pt x="14747" y="23111"/>
                  <a:pt x="14712" y="21975"/>
                </a:cubicBezTo>
                <a:close/>
                <a:moveTo>
                  <a:pt x="4296" y="21165"/>
                </a:moveTo>
                <a:cubicBezTo>
                  <a:pt x="4473" y="21279"/>
                  <a:pt x="4657" y="21385"/>
                  <a:pt x="4842" y="21464"/>
                </a:cubicBezTo>
                <a:cubicBezTo>
                  <a:pt x="4878" y="21499"/>
                  <a:pt x="4878" y="21499"/>
                  <a:pt x="4913" y="21499"/>
                </a:cubicBezTo>
                <a:cubicBezTo>
                  <a:pt x="4957" y="22890"/>
                  <a:pt x="5027" y="24290"/>
                  <a:pt x="5062" y="25681"/>
                </a:cubicBezTo>
                <a:cubicBezTo>
                  <a:pt x="4913" y="25646"/>
                  <a:pt x="4772" y="25567"/>
                  <a:pt x="4622" y="25496"/>
                </a:cubicBezTo>
                <a:cubicBezTo>
                  <a:pt x="4552" y="25461"/>
                  <a:pt x="4473" y="25461"/>
                  <a:pt x="4402" y="25426"/>
                </a:cubicBezTo>
                <a:cubicBezTo>
                  <a:pt x="4367" y="23991"/>
                  <a:pt x="4332" y="22600"/>
                  <a:pt x="4296" y="21165"/>
                </a:cubicBezTo>
                <a:close/>
                <a:moveTo>
                  <a:pt x="15257" y="22265"/>
                </a:moveTo>
                <a:cubicBezTo>
                  <a:pt x="15407" y="22345"/>
                  <a:pt x="15557" y="22415"/>
                  <a:pt x="15698" y="22485"/>
                </a:cubicBezTo>
                <a:cubicBezTo>
                  <a:pt x="15742" y="23630"/>
                  <a:pt x="15812" y="24730"/>
                  <a:pt x="15918" y="25866"/>
                </a:cubicBezTo>
                <a:cubicBezTo>
                  <a:pt x="15847" y="25831"/>
                  <a:pt x="15777" y="25787"/>
                  <a:pt x="15698" y="25752"/>
                </a:cubicBezTo>
                <a:cubicBezTo>
                  <a:pt x="15627" y="25752"/>
                  <a:pt x="15557" y="25716"/>
                  <a:pt x="15477" y="25681"/>
                </a:cubicBezTo>
                <a:cubicBezTo>
                  <a:pt x="15372" y="24546"/>
                  <a:pt x="15301" y="23410"/>
                  <a:pt x="15257" y="22265"/>
                </a:cubicBezTo>
                <a:close/>
                <a:moveTo>
                  <a:pt x="27037" y="23445"/>
                </a:moveTo>
                <a:cubicBezTo>
                  <a:pt x="27257" y="23551"/>
                  <a:pt x="27442" y="23700"/>
                  <a:pt x="27662" y="23850"/>
                </a:cubicBezTo>
                <a:cubicBezTo>
                  <a:pt x="27477" y="24510"/>
                  <a:pt x="27328" y="25171"/>
                  <a:pt x="27222" y="25866"/>
                </a:cubicBezTo>
                <a:cubicBezTo>
                  <a:pt x="27037" y="25752"/>
                  <a:pt x="26817" y="25611"/>
                  <a:pt x="26597" y="25496"/>
                </a:cubicBezTo>
                <a:cubicBezTo>
                  <a:pt x="26703" y="24801"/>
                  <a:pt x="26852" y="24105"/>
                  <a:pt x="27037" y="23445"/>
                </a:cubicBezTo>
                <a:close/>
                <a:moveTo>
                  <a:pt x="30374" y="23771"/>
                </a:moveTo>
                <a:lnTo>
                  <a:pt x="30374" y="23771"/>
                </a:lnTo>
                <a:cubicBezTo>
                  <a:pt x="30444" y="23850"/>
                  <a:pt x="30559" y="23920"/>
                  <a:pt x="30629" y="23991"/>
                </a:cubicBezTo>
                <a:cubicBezTo>
                  <a:pt x="30664" y="24581"/>
                  <a:pt x="30779" y="25206"/>
                  <a:pt x="30884" y="25752"/>
                </a:cubicBezTo>
                <a:lnTo>
                  <a:pt x="30884" y="25866"/>
                </a:lnTo>
                <a:cubicBezTo>
                  <a:pt x="30744" y="25787"/>
                  <a:pt x="30594" y="25681"/>
                  <a:pt x="30444" y="25611"/>
                </a:cubicBezTo>
                <a:lnTo>
                  <a:pt x="30444" y="25567"/>
                </a:lnTo>
                <a:cubicBezTo>
                  <a:pt x="30374" y="24986"/>
                  <a:pt x="30374" y="24361"/>
                  <a:pt x="30374" y="23771"/>
                </a:cubicBezTo>
                <a:close/>
                <a:moveTo>
                  <a:pt x="4992" y="21535"/>
                </a:moveTo>
                <a:cubicBezTo>
                  <a:pt x="5133" y="21605"/>
                  <a:pt x="5318" y="21720"/>
                  <a:pt x="5467" y="21790"/>
                </a:cubicBezTo>
                <a:cubicBezTo>
                  <a:pt x="5503" y="23146"/>
                  <a:pt x="5538" y="24546"/>
                  <a:pt x="5617" y="25901"/>
                </a:cubicBezTo>
                <a:cubicBezTo>
                  <a:pt x="5432" y="25831"/>
                  <a:pt x="5282" y="25787"/>
                  <a:pt x="5133" y="25716"/>
                </a:cubicBezTo>
                <a:cubicBezTo>
                  <a:pt x="5062" y="24325"/>
                  <a:pt x="5027" y="22926"/>
                  <a:pt x="4992" y="21535"/>
                </a:cubicBezTo>
                <a:close/>
                <a:moveTo>
                  <a:pt x="22265" y="23040"/>
                </a:moveTo>
                <a:cubicBezTo>
                  <a:pt x="22485" y="23146"/>
                  <a:pt x="22741" y="23295"/>
                  <a:pt x="22961" y="23410"/>
                </a:cubicBezTo>
                <a:cubicBezTo>
                  <a:pt x="22926" y="24246"/>
                  <a:pt x="22926" y="25056"/>
                  <a:pt x="22926" y="25901"/>
                </a:cubicBezTo>
                <a:lnTo>
                  <a:pt x="22265" y="25567"/>
                </a:lnTo>
                <a:cubicBezTo>
                  <a:pt x="22230" y="24730"/>
                  <a:pt x="22230" y="23885"/>
                  <a:pt x="22265" y="23040"/>
                </a:cubicBezTo>
                <a:close/>
                <a:moveTo>
                  <a:pt x="15742" y="22529"/>
                </a:moveTo>
                <a:lnTo>
                  <a:pt x="15742" y="22529"/>
                </a:lnTo>
                <a:cubicBezTo>
                  <a:pt x="15962" y="22635"/>
                  <a:pt x="16182" y="22750"/>
                  <a:pt x="16358" y="22855"/>
                </a:cubicBezTo>
                <a:cubicBezTo>
                  <a:pt x="16437" y="23956"/>
                  <a:pt x="16508" y="25056"/>
                  <a:pt x="16578" y="26157"/>
                </a:cubicBezTo>
                <a:cubicBezTo>
                  <a:pt x="16402" y="26086"/>
                  <a:pt x="16182" y="25972"/>
                  <a:pt x="15962" y="25901"/>
                </a:cubicBezTo>
                <a:cubicBezTo>
                  <a:pt x="15847" y="24766"/>
                  <a:pt x="15777" y="23665"/>
                  <a:pt x="15742" y="22529"/>
                </a:cubicBezTo>
                <a:close/>
                <a:moveTo>
                  <a:pt x="5538" y="21825"/>
                </a:moveTo>
                <a:cubicBezTo>
                  <a:pt x="5723" y="21940"/>
                  <a:pt x="5943" y="22010"/>
                  <a:pt x="6128" y="22124"/>
                </a:cubicBezTo>
                <a:cubicBezTo>
                  <a:pt x="6163" y="23480"/>
                  <a:pt x="6198" y="24836"/>
                  <a:pt x="6277" y="26192"/>
                </a:cubicBezTo>
                <a:cubicBezTo>
                  <a:pt x="6057" y="26086"/>
                  <a:pt x="5872" y="26007"/>
                  <a:pt x="5652" y="25937"/>
                </a:cubicBezTo>
                <a:cubicBezTo>
                  <a:pt x="5617" y="24581"/>
                  <a:pt x="5573" y="23190"/>
                  <a:pt x="5538" y="21825"/>
                </a:cubicBezTo>
                <a:close/>
                <a:moveTo>
                  <a:pt x="30708" y="24026"/>
                </a:moveTo>
                <a:lnTo>
                  <a:pt x="30708" y="24026"/>
                </a:lnTo>
                <a:cubicBezTo>
                  <a:pt x="30849" y="24141"/>
                  <a:pt x="30964" y="24246"/>
                  <a:pt x="31104" y="24325"/>
                </a:cubicBezTo>
                <a:cubicBezTo>
                  <a:pt x="31184" y="24871"/>
                  <a:pt x="31289" y="25391"/>
                  <a:pt x="31439" y="25866"/>
                </a:cubicBezTo>
                <a:cubicBezTo>
                  <a:pt x="31474" y="25972"/>
                  <a:pt x="31474" y="26086"/>
                  <a:pt x="31509" y="26192"/>
                </a:cubicBezTo>
                <a:cubicBezTo>
                  <a:pt x="31325" y="26121"/>
                  <a:pt x="31149" y="26007"/>
                  <a:pt x="30964" y="25901"/>
                </a:cubicBezTo>
                <a:cubicBezTo>
                  <a:pt x="30964" y="25866"/>
                  <a:pt x="30964" y="25787"/>
                  <a:pt x="30928" y="25752"/>
                </a:cubicBezTo>
                <a:cubicBezTo>
                  <a:pt x="30814" y="25206"/>
                  <a:pt x="30744" y="24616"/>
                  <a:pt x="30708" y="24026"/>
                </a:cubicBezTo>
                <a:close/>
                <a:moveTo>
                  <a:pt x="23005" y="23445"/>
                </a:moveTo>
                <a:cubicBezTo>
                  <a:pt x="23225" y="23551"/>
                  <a:pt x="23445" y="23700"/>
                  <a:pt x="23665" y="23806"/>
                </a:cubicBezTo>
                <a:cubicBezTo>
                  <a:pt x="23621" y="24616"/>
                  <a:pt x="23586" y="25426"/>
                  <a:pt x="23586" y="26271"/>
                </a:cubicBezTo>
                <a:cubicBezTo>
                  <a:pt x="23515" y="26227"/>
                  <a:pt x="23445" y="26192"/>
                  <a:pt x="23366" y="26157"/>
                </a:cubicBezTo>
                <a:cubicBezTo>
                  <a:pt x="23225" y="26086"/>
                  <a:pt x="23110" y="26007"/>
                  <a:pt x="22961" y="25937"/>
                </a:cubicBezTo>
                <a:cubicBezTo>
                  <a:pt x="22961" y="25091"/>
                  <a:pt x="23005" y="24246"/>
                  <a:pt x="23005" y="23445"/>
                </a:cubicBezTo>
                <a:close/>
                <a:moveTo>
                  <a:pt x="27697" y="23885"/>
                </a:moveTo>
                <a:cubicBezTo>
                  <a:pt x="27882" y="23991"/>
                  <a:pt x="28102" y="24141"/>
                  <a:pt x="28287" y="24290"/>
                </a:cubicBezTo>
                <a:cubicBezTo>
                  <a:pt x="28138" y="24951"/>
                  <a:pt x="28023" y="25611"/>
                  <a:pt x="27953" y="26271"/>
                </a:cubicBezTo>
                <a:cubicBezTo>
                  <a:pt x="27733" y="26157"/>
                  <a:pt x="27512" y="26007"/>
                  <a:pt x="27292" y="25901"/>
                </a:cubicBezTo>
                <a:cubicBezTo>
                  <a:pt x="27407" y="25206"/>
                  <a:pt x="27512" y="24546"/>
                  <a:pt x="27697" y="23885"/>
                </a:cubicBezTo>
                <a:close/>
                <a:moveTo>
                  <a:pt x="6198" y="22160"/>
                </a:moveTo>
                <a:cubicBezTo>
                  <a:pt x="6383" y="22230"/>
                  <a:pt x="6603" y="22345"/>
                  <a:pt x="6823" y="22450"/>
                </a:cubicBezTo>
                <a:cubicBezTo>
                  <a:pt x="6858" y="23771"/>
                  <a:pt x="6894" y="25091"/>
                  <a:pt x="6973" y="26447"/>
                </a:cubicBezTo>
                <a:cubicBezTo>
                  <a:pt x="6753" y="26377"/>
                  <a:pt x="6533" y="26271"/>
                  <a:pt x="6348" y="26192"/>
                </a:cubicBezTo>
                <a:cubicBezTo>
                  <a:pt x="6277" y="24836"/>
                  <a:pt x="6233" y="23480"/>
                  <a:pt x="6198" y="22160"/>
                </a:cubicBezTo>
                <a:close/>
                <a:moveTo>
                  <a:pt x="16437" y="22890"/>
                </a:moveTo>
                <a:lnTo>
                  <a:pt x="16437" y="22890"/>
                </a:lnTo>
                <a:cubicBezTo>
                  <a:pt x="16657" y="23040"/>
                  <a:pt x="16877" y="23146"/>
                  <a:pt x="17097" y="23260"/>
                </a:cubicBezTo>
                <a:cubicBezTo>
                  <a:pt x="17168" y="24325"/>
                  <a:pt x="17238" y="25391"/>
                  <a:pt x="17317" y="26447"/>
                </a:cubicBezTo>
                <a:cubicBezTo>
                  <a:pt x="17097" y="26377"/>
                  <a:pt x="16877" y="26271"/>
                  <a:pt x="16657" y="26192"/>
                </a:cubicBezTo>
                <a:cubicBezTo>
                  <a:pt x="16543" y="25091"/>
                  <a:pt x="16472" y="23991"/>
                  <a:pt x="16437" y="22890"/>
                </a:cubicBezTo>
                <a:close/>
                <a:moveTo>
                  <a:pt x="31184" y="24361"/>
                </a:moveTo>
                <a:cubicBezTo>
                  <a:pt x="31369" y="24466"/>
                  <a:pt x="31545" y="24581"/>
                  <a:pt x="31730" y="24686"/>
                </a:cubicBezTo>
                <a:cubicBezTo>
                  <a:pt x="31844" y="25206"/>
                  <a:pt x="31950" y="25681"/>
                  <a:pt x="32099" y="26121"/>
                </a:cubicBezTo>
                <a:cubicBezTo>
                  <a:pt x="32135" y="26271"/>
                  <a:pt x="32170" y="26377"/>
                  <a:pt x="32205" y="26491"/>
                </a:cubicBezTo>
                <a:cubicBezTo>
                  <a:pt x="32205" y="26526"/>
                  <a:pt x="32249" y="26562"/>
                  <a:pt x="32249" y="26562"/>
                </a:cubicBezTo>
                <a:cubicBezTo>
                  <a:pt x="32029" y="26491"/>
                  <a:pt x="31809" y="26342"/>
                  <a:pt x="31589" y="26227"/>
                </a:cubicBezTo>
                <a:lnTo>
                  <a:pt x="31589" y="26157"/>
                </a:lnTo>
                <a:cubicBezTo>
                  <a:pt x="31545" y="26086"/>
                  <a:pt x="31509" y="25972"/>
                  <a:pt x="31474" y="25866"/>
                </a:cubicBezTo>
                <a:cubicBezTo>
                  <a:pt x="31369" y="25391"/>
                  <a:pt x="31254" y="24871"/>
                  <a:pt x="31184" y="24361"/>
                </a:cubicBezTo>
                <a:close/>
                <a:moveTo>
                  <a:pt x="23736" y="23850"/>
                </a:moveTo>
                <a:cubicBezTo>
                  <a:pt x="23956" y="23991"/>
                  <a:pt x="24176" y="24105"/>
                  <a:pt x="24396" y="24246"/>
                </a:cubicBezTo>
                <a:cubicBezTo>
                  <a:pt x="24325" y="25056"/>
                  <a:pt x="24281" y="25831"/>
                  <a:pt x="24246" y="26597"/>
                </a:cubicBezTo>
                <a:cubicBezTo>
                  <a:pt x="24026" y="26491"/>
                  <a:pt x="23841" y="26377"/>
                  <a:pt x="23621" y="26306"/>
                </a:cubicBezTo>
                <a:cubicBezTo>
                  <a:pt x="23621" y="25461"/>
                  <a:pt x="23665" y="24651"/>
                  <a:pt x="23736" y="23850"/>
                </a:cubicBezTo>
                <a:close/>
                <a:moveTo>
                  <a:pt x="28322" y="24325"/>
                </a:moveTo>
                <a:cubicBezTo>
                  <a:pt x="28507" y="24431"/>
                  <a:pt x="28683" y="24546"/>
                  <a:pt x="28868" y="24651"/>
                </a:cubicBezTo>
                <a:cubicBezTo>
                  <a:pt x="28798" y="25056"/>
                  <a:pt x="28763" y="25426"/>
                  <a:pt x="28683" y="25831"/>
                </a:cubicBezTo>
                <a:cubicBezTo>
                  <a:pt x="28648" y="26086"/>
                  <a:pt x="28613" y="26377"/>
                  <a:pt x="28578" y="26632"/>
                </a:cubicBezTo>
                <a:cubicBezTo>
                  <a:pt x="28463" y="26597"/>
                  <a:pt x="28322" y="26526"/>
                  <a:pt x="28208" y="26447"/>
                </a:cubicBezTo>
                <a:cubicBezTo>
                  <a:pt x="28138" y="26412"/>
                  <a:pt x="28067" y="26342"/>
                  <a:pt x="27988" y="26306"/>
                </a:cubicBezTo>
                <a:lnTo>
                  <a:pt x="28322" y="24325"/>
                </a:lnTo>
                <a:close/>
                <a:moveTo>
                  <a:pt x="6858" y="22450"/>
                </a:moveTo>
                <a:lnTo>
                  <a:pt x="6858" y="22450"/>
                </a:lnTo>
                <a:cubicBezTo>
                  <a:pt x="7114" y="22565"/>
                  <a:pt x="7334" y="22670"/>
                  <a:pt x="7554" y="22785"/>
                </a:cubicBezTo>
                <a:cubicBezTo>
                  <a:pt x="7633" y="24105"/>
                  <a:pt x="7668" y="25391"/>
                  <a:pt x="7739" y="26711"/>
                </a:cubicBezTo>
                <a:cubicBezTo>
                  <a:pt x="7519" y="26632"/>
                  <a:pt x="7263" y="26562"/>
                  <a:pt x="7043" y="26447"/>
                </a:cubicBezTo>
                <a:cubicBezTo>
                  <a:pt x="6973" y="25127"/>
                  <a:pt x="6938" y="23806"/>
                  <a:pt x="6858" y="22450"/>
                </a:cubicBezTo>
                <a:close/>
                <a:moveTo>
                  <a:pt x="17168" y="23295"/>
                </a:moveTo>
                <a:lnTo>
                  <a:pt x="17828" y="23630"/>
                </a:lnTo>
                <a:cubicBezTo>
                  <a:pt x="17863" y="24651"/>
                  <a:pt x="17943" y="25681"/>
                  <a:pt x="18048" y="26711"/>
                </a:cubicBezTo>
                <a:cubicBezTo>
                  <a:pt x="17828" y="26632"/>
                  <a:pt x="17608" y="26562"/>
                  <a:pt x="17388" y="26491"/>
                </a:cubicBezTo>
                <a:cubicBezTo>
                  <a:pt x="17282" y="25426"/>
                  <a:pt x="17203" y="24361"/>
                  <a:pt x="17168" y="23295"/>
                </a:cubicBezTo>
                <a:close/>
                <a:moveTo>
                  <a:pt x="7633" y="22785"/>
                </a:moveTo>
                <a:lnTo>
                  <a:pt x="7633" y="22785"/>
                </a:lnTo>
                <a:cubicBezTo>
                  <a:pt x="7853" y="22890"/>
                  <a:pt x="8038" y="22970"/>
                  <a:pt x="8258" y="23040"/>
                </a:cubicBezTo>
                <a:cubicBezTo>
                  <a:pt x="8293" y="24325"/>
                  <a:pt x="8364" y="25611"/>
                  <a:pt x="8434" y="26931"/>
                </a:cubicBezTo>
                <a:cubicBezTo>
                  <a:pt x="8214" y="26852"/>
                  <a:pt x="8038" y="26782"/>
                  <a:pt x="7818" y="26747"/>
                </a:cubicBezTo>
                <a:cubicBezTo>
                  <a:pt x="7739" y="25426"/>
                  <a:pt x="7668" y="24105"/>
                  <a:pt x="7633" y="22785"/>
                </a:cubicBezTo>
                <a:close/>
                <a:moveTo>
                  <a:pt x="17899" y="23665"/>
                </a:moveTo>
                <a:lnTo>
                  <a:pt x="17899" y="23665"/>
                </a:lnTo>
                <a:cubicBezTo>
                  <a:pt x="18083" y="23736"/>
                  <a:pt x="18268" y="23850"/>
                  <a:pt x="18488" y="23920"/>
                </a:cubicBezTo>
                <a:cubicBezTo>
                  <a:pt x="18488" y="24907"/>
                  <a:pt x="18559" y="25901"/>
                  <a:pt x="18673" y="26931"/>
                </a:cubicBezTo>
                <a:cubicBezTo>
                  <a:pt x="18488" y="26852"/>
                  <a:pt x="18304" y="26782"/>
                  <a:pt x="18119" y="26747"/>
                </a:cubicBezTo>
                <a:cubicBezTo>
                  <a:pt x="18013" y="25716"/>
                  <a:pt x="17943" y="24686"/>
                  <a:pt x="17899" y="23665"/>
                </a:cubicBezTo>
                <a:close/>
                <a:moveTo>
                  <a:pt x="31809" y="24730"/>
                </a:moveTo>
                <a:lnTo>
                  <a:pt x="31809" y="24730"/>
                </a:lnTo>
                <a:cubicBezTo>
                  <a:pt x="31985" y="24836"/>
                  <a:pt x="32249" y="24951"/>
                  <a:pt x="32504" y="25056"/>
                </a:cubicBezTo>
                <a:cubicBezTo>
                  <a:pt x="32575" y="25567"/>
                  <a:pt x="32724" y="26007"/>
                  <a:pt x="32865" y="26491"/>
                </a:cubicBezTo>
                <a:cubicBezTo>
                  <a:pt x="32909" y="26597"/>
                  <a:pt x="32945" y="26747"/>
                  <a:pt x="33015" y="26852"/>
                </a:cubicBezTo>
                <a:lnTo>
                  <a:pt x="33015" y="26931"/>
                </a:lnTo>
                <a:cubicBezTo>
                  <a:pt x="32795" y="26852"/>
                  <a:pt x="32540" y="26747"/>
                  <a:pt x="32319" y="26597"/>
                </a:cubicBezTo>
                <a:cubicBezTo>
                  <a:pt x="32284" y="26562"/>
                  <a:pt x="32284" y="26526"/>
                  <a:pt x="32284" y="26491"/>
                </a:cubicBezTo>
                <a:cubicBezTo>
                  <a:pt x="32249" y="26377"/>
                  <a:pt x="32205" y="26227"/>
                  <a:pt x="32135" y="26121"/>
                </a:cubicBezTo>
                <a:cubicBezTo>
                  <a:pt x="32029" y="25681"/>
                  <a:pt x="31879" y="25206"/>
                  <a:pt x="31809" y="24730"/>
                </a:cubicBezTo>
                <a:close/>
                <a:moveTo>
                  <a:pt x="24466" y="24290"/>
                </a:moveTo>
                <a:cubicBezTo>
                  <a:pt x="24651" y="24396"/>
                  <a:pt x="24871" y="24510"/>
                  <a:pt x="25056" y="24651"/>
                </a:cubicBezTo>
                <a:lnTo>
                  <a:pt x="25091" y="24651"/>
                </a:lnTo>
                <a:cubicBezTo>
                  <a:pt x="25021" y="25426"/>
                  <a:pt x="24942" y="26157"/>
                  <a:pt x="24907" y="26967"/>
                </a:cubicBezTo>
                <a:cubicBezTo>
                  <a:pt x="24722" y="26852"/>
                  <a:pt x="24502" y="26747"/>
                  <a:pt x="24325" y="26632"/>
                </a:cubicBezTo>
                <a:cubicBezTo>
                  <a:pt x="24325" y="25866"/>
                  <a:pt x="24396" y="25056"/>
                  <a:pt x="24466" y="24290"/>
                </a:cubicBezTo>
                <a:close/>
                <a:moveTo>
                  <a:pt x="28904" y="24686"/>
                </a:moveTo>
                <a:cubicBezTo>
                  <a:pt x="29053" y="24801"/>
                  <a:pt x="29238" y="24907"/>
                  <a:pt x="29388" y="25021"/>
                </a:cubicBezTo>
                <a:cubicBezTo>
                  <a:pt x="29344" y="25716"/>
                  <a:pt x="29308" y="26377"/>
                  <a:pt x="29273" y="27037"/>
                </a:cubicBezTo>
                <a:cubicBezTo>
                  <a:pt x="29053" y="26931"/>
                  <a:pt x="28833" y="26817"/>
                  <a:pt x="28648" y="26667"/>
                </a:cubicBezTo>
                <a:cubicBezTo>
                  <a:pt x="28683" y="26412"/>
                  <a:pt x="28727" y="26121"/>
                  <a:pt x="28763" y="25831"/>
                </a:cubicBezTo>
                <a:cubicBezTo>
                  <a:pt x="28798" y="25461"/>
                  <a:pt x="28868" y="25091"/>
                  <a:pt x="28904" y="24686"/>
                </a:cubicBezTo>
                <a:close/>
                <a:moveTo>
                  <a:pt x="8329" y="23075"/>
                </a:moveTo>
                <a:cubicBezTo>
                  <a:pt x="8514" y="23146"/>
                  <a:pt x="8734" y="23225"/>
                  <a:pt x="8954" y="23295"/>
                </a:cubicBezTo>
                <a:cubicBezTo>
                  <a:pt x="8989" y="24546"/>
                  <a:pt x="9059" y="25831"/>
                  <a:pt x="9139" y="27072"/>
                </a:cubicBezTo>
                <a:cubicBezTo>
                  <a:pt x="8954" y="27037"/>
                  <a:pt x="8734" y="27002"/>
                  <a:pt x="8549" y="26931"/>
                </a:cubicBezTo>
                <a:lnTo>
                  <a:pt x="8514" y="26931"/>
                </a:lnTo>
                <a:cubicBezTo>
                  <a:pt x="8434" y="25646"/>
                  <a:pt x="8364" y="24361"/>
                  <a:pt x="8293" y="23075"/>
                </a:cubicBezTo>
                <a:close/>
                <a:moveTo>
                  <a:pt x="18524" y="23956"/>
                </a:moveTo>
                <a:lnTo>
                  <a:pt x="18524" y="23956"/>
                </a:lnTo>
                <a:cubicBezTo>
                  <a:pt x="18779" y="24070"/>
                  <a:pt x="18999" y="24176"/>
                  <a:pt x="19219" y="24246"/>
                </a:cubicBezTo>
                <a:cubicBezTo>
                  <a:pt x="19263" y="25241"/>
                  <a:pt x="19334" y="26192"/>
                  <a:pt x="19439" y="27187"/>
                </a:cubicBezTo>
                <a:cubicBezTo>
                  <a:pt x="19184" y="27072"/>
                  <a:pt x="18964" y="27002"/>
                  <a:pt x="18744" y="26931"/>
                </a:cubicBezTo>
                <a:cubicBezTo>
                  <a:pt x="18638" y="25937"/>
                  <a:pt x="18559" y="24951"/>
                  <a:pt x="18524" y="23956"/>
                </a:cubicBezTo>
                <a:close/>
                <a:moveTo>
                  <a:pt x="8989" y="23295"/>
                </a:moveTo>
                <a:lnTo>
                  <a:pt x="8989" y="23295"/>
                </a:lnTo>
                <a:cubicBezTo>
                  <a:pt x="9209" y="23366"/>
                  <a:pt x="9464" y="23445"/>
                  <a:pt x="9684" y="23480"/>
                </a:cubicBezTo>
                <a:cubicBezTo>
                  <a:pt x="9720" y="24730"/>
                  <a:pt x="9799" y="25972"/>
                  <a:pt x="9905" y="27222"/>
                </a:cubicBezTo>
                <a:cubicBezTo>
                  <a:pt x="9684" y="27187"/>
                  <a:pt x="9429" y="27152"/>
                  <a:pt x="9209" y="27108"/>
                </a:cubicBezTo>
                <a:cubicBezTo>
                  <a:pt x="9139" y="25831"/>
                  <a:pt x="9059" y="24581"/>
                  <a:pt x="8989" y="23295"/>
                </a:cubicBezTo>
                <a:close/>
                <a:moveTo>
                  <a:pt x="25162" y="24686"/>
                </a:moveTo>
                <a:cubicBezTo>
                  <a:pt x="25347" y="24836"/>
                  <a:pt x="25567" y="24951"/>
                  <a:pt x="25787" y="25056"/>
                </a:cubicBezTo>
                <a:cubicBezTo>
                  <a:pt x="25681" y="25831"/>
                  <a:pt x="25602" y="26562"/>
                  <a:pt x="25567" y="27292"/>
                </a:cubicBezTo>
                <a:cubicBezTo>
                  <a:pt x="25347" y="27187"/>
                  <a:pt x="25162" y="27072"/>
                  <a:pt x="24986" y="27002"/>
                </a:cubicBezTo>
                <a:cubicBezTo>
                  <a:pt x="25021" y="26192"/>
                  <a:pt x="25056" y="25461"/>
                  <a:pt x="25162" y="24686"/>
                </a:cubicBezTo>
                <a:close/>
                <a:moveTo>
                  <a:pt x="29458" y="25056"/>
                </a:moveTo>
                <a:cubicBezTo>
                  <a:pt x="29608" y="25127"/>
                  <a:pt x="29749" y="25241"/>
                  <a:pt x="29898" y="25312"/>
                </a:cubicBezTo>
                <a:cubicBezTo>
                  <a:pt x="29898" y="25681"/>
                  <a:pt x="29863" y="26051"/>
                  <a:pt x="29863" y="26412"/>
                </a:cubicBezTo>
                <a:lnTo>
                  <a:pt x="29863" y="27328"/>
                </a:lnTo>
                <a:cubicBezTo>
                  <a:pt x="29678" y="27222"/>
                  <a:pt x="29493" y="27152"/>
                  <a:pt x="29308" y="27037"/>
                </a:cubicBezTo>
                <a:cubicBezTo>
                  <a:pt x="29344" y="26412"/>
                  <a:pt x="29423" y="25752"/>
                  <a:pt x="29458" y="25056"/>
                </a:cubicBezTo>
                <a:close/>
                <a:moveTo>
                  <a:pt x="9720" y="23516"/>
                </a:moveTo>
                <a:lnTo>
                  <a:pt x="9720" y="23516"/>
                </a:lnTo>
                <a:cubicBezTo>
                  <a:pt x="9975" y="23551"/>
                  <a:pt x="10195" y="23630"/>
                  <a:pt x="10415" y="23700"/>
                </a:cubicBezTo>
                <a:cubicBezTo>
                  <a:pt x="10494" y="24907"/>
                  <a:pt x="10565" y="26121"/>
                  <a:pt x="10679" y="27372"/>
                </a:cubicBezTo>
                <a:cubicBezTo>
                  <a:pt x="10415" y="27328"/>
                  <a:pt x="10195" y="27292"/>
                  <a:pt x="9940" y="27257"/>
                </a:cubicBezTo>
                <a:cubicBezTo>
                  <a:pt x="9869" y="26007"/>
                  <a:pt x="9799" y="24766"/>
                  <a:pt x="9720" y="23516"/>
                </a:cubicBezTo>
                <a:close/>
                <a:moveTo>
                  <a:pt x="19298" y="24290"/>
                </a:moveTo>
                <a:lnTo>
                  <a:pt x="19298" y="24290"/>
                </a:lnTo>
                <a:cubicBezTo>
                  <a:pt x="19369" y="24325"/>
                  <a:pt x="19439" y="24361"/>
                  <a:pt x="19518" y="24396"/>
                </a:cubicBezTo>
                <a:cubicBezTo>
                  <a:pt x="19659" y="24466"/>
                  <a:pt x="19809" y="24510"/>
                  <a:pt x="19923" y="24581"/>
                </a:cubicBezTo>
                <a:cubicBezTo>
                  <a:pt x="19959" y="25496"/>
                  <a:pt x="20029" y="26447"/>
                  <a:pt x="20100" y="27407"/>
                </a:cubicBezTo>
                <a:cubicBezTo>
                  <a:pt x="19923" y="27328"/>
                  <a:pt x="19703" y="27257"/>
                  <a:pt x="19483" y="27187"/>
                </a:cubicBezTo>
                <a:cubicBezTo>
                  <a:pt x="19404" y="26227"/>
                  <a:pt x="19334" y="25241"/>
                  <a:pt x="19298" y="24290"/>
                </a:cubicBezTo>
                <a:close/>
                <a:moveTo>
                  <a:pt x="10494" y="23700"/>
                </a:moveTo>
                <a:cubicBezTo>
                  <a:pt x="10715" y="23771"/>
                  <a:pt x="10935" y="23806"/>
                  <a:pt x="11190" y="23885"/>
                </a:cubicBezTo>
                <a:cubicBezTo>
                  <a:pt x="11260" y="25091"/>
                  <a:pt x="11340" y="26271"/>
                  <a:pt x="11445" y="27477"/>
                </a:cubicBezTo>
                <a:cubicBezTo>
                  <a:pt x="11190" y="27442"/>
                  <a:pt x="10970" y="27407"/>
                  <a:pt x="10715" y="27372"/>
                </a:cubicBezTo>
                <a:cubicBezTo>
                  <a:pt x="10635" y="26157"/>
                  <a:pt x="10530" y="24907"/>
                  <a:pt x="10494" y="23700"/>
                </a:cubicBezTo>
                <a:close/>
                <a:moveTo>
                  <a:pt x="11225" y="23885"/>
                </a:moveTo>
                <a:lnTo>
                  <a:pt x="11225" y="23885"/>
                </a:lnTo>
                <a:cubicBezTo>
                  <a:pt x="11480" y="23956"/>
                  <a:pt x="11736" y="24026"/>
                  <a:pt x="12000" y="24105"/>
                </a:cubicBezTo>
                <a:cubicBezTo>
                  <a:pt x="12070" y="25276"/>
                  <a:pt x="12176" y="26447"/>
                  <a:pt x="12290" y="27627"/>
                </a:cubicBezTo>
                <a:cubicBezTo>
                  <a:pt x="12035" y="27592"/>
                  <a:pt x="11780" y="27512"/>
                  <a:pt x="11480" y="27477"/>
                </a:cubicBezTo>
                <a:cubicBezTo>
                  <a:pt x="11410" y="26306"/>
                  <a:pt x="11296" y="25091"/>
                  <a:pt x="11225" y="23885"/>
                </a:cubicBezTo>
                <a:close/>
                <a:moveTo>
                  <a:pt x="29934" y="25347"/>
                </a:moveTo>
                <a:cubicBezTo>
                  <a:pt x="30083" y="25461"/>
                  <a:pt x="30224" y="25532"/>
                  <a:pt x="30409" y="25646"/>
                </a:cubicBezTo>
                <a:cubicBezTo>
                  <a:pt x="30409" y="25752"/>
                  <a:pt x="30409" y="25866"/>
                  <a:pt x="30444" y="25972"/>
                </a:cubicBezTo>
                <a:cubicBezTo>
                  <a:pt x="30523" y="26667"/>
                  <a:pt x="30559" y="27037"/>
                  <a:pt x="30559" y="27627"/>
                </a:cubicBezTo>
                <a:cubicBezTo>
                  <a:pt x="30339" y="27548"/>
                  <a:pt x="30118" y="27442"/>
                  <a:pt x="29934" y="27328"/>
                </a:cubicBezTo>
                <a:lnTo>
                  <a:pt x="29934" y="26412"/>
                </a:lnTo>
                <a:lnTo>
                  <a:pt x="29934" y="25347"/>
                </a:lnTo>
                <a:close/>
                <a:moveTo>
                  <a:pt x="25822" y="25091"/>
                </a:moveTo>
                <a:cubicBezTo>
                  <a:pt x="26086" y="25241"/>
                  <a:pt x="26306" y="25391"/>
                  <a:pt x="26526" y="25496"/>
                </a:cubicBezTo>
                <a:cubicBezTo>
                  <a:pt x="26412" y="26227"/>
                  <a:pt x="26342" y="26967"/>
                  <a:pt x="26262" y="27662"/>
                </a:cubicBezTo>
                <a:lnTo>
                  <a:pt x="25602" y="27328"/>
                </a:lnTo>
                <a:cubicBezTo>
                  <a:pt x="25646" y="26597"/>
                  <a:pt x="25716" y="25831"/>
                  <a:pt x="25822" y="25091"/>
                </a:cubicBezTo>
                <a:close/>
                <a:moveTo>
                  <a:pt x="19994" y="24581"/>
                </a:moveTo>
                <a:lnTo>
                  <a:pt x="19994" y="24581"/>
                </a:lnTo>
                <a:cubicBezTo>
                  <a:pt x="20284" y="24730"/>
                  <a:pt x="20540" y="24836"/>
                  <a:pt x="20839" y="24986"/>
                </a:cubicBezTo>
                <a:cubicBezTo>
                  <a:pt x="20874" y="25866"/>
                  <a:pt x="20910" y="26782"/>
                  <a:pt x="20980" y="27697"/>
                </a:cubicBezTo>
                <a:cubicBezTo>
                  <a:pt x="20689" y="27592"/>
                  <a:pt x="20434" y="27512"/>
                  <a:pt x="20179" y="27407"/>
                </a:cubicBezTo>
                <a:cubicBezTo>
                  <a:pt x="20064" y="26491"/>
                  <a:pt x="20029" y="25532"/>
                  <a:pt x="19994" y="24581"/>
                </a:cubicBezTo>
                <a:close/>
                <a:moveTo>
                  <a:pt x="12070" y="24141"/>
                </a:moveTo>
                <a:lnTo>
                  <a:pt x="12070" y="24141"/>
                </a:lnTo>
                <a:cubicBezTo>
                  <a:pt x="12176" y="24176"/>
                  <a:pt x="12290" y="24211"/>
                  <a:pt x="12396" y="24246"/>
                </a:cubicBezTo>
                <a:cubicBezTo>
                  <a:pt x="12511" y="24290"/>
                  <a:pt x="12616" y="24325"/>
                  <a:pt x="12731" y="24396"/>
                </a:cubicBezTo>
                <a:cubicBezTo>
                  <a:pt x="12836" y="25532"/>
                  <a:pt x="12916" y="26667"/>
                  <a:pt x="13056" y="27847"/>
                </a:cubicBezTo>
                <a:cubicBezTo>
                  <a:pt x="12916" y="27812"/>
                  <a:pt x="12801" y="27768"/>
                  <a:pt x="12660" y="27733"/>
                </a:cubicBezTo>
                <a:cubicBezTo>
                  <a:pt x="12546" y="27697"/>
                  <a:pt x="12440" y="27662"/>
                  <a:pt x="12326" y="27662"/>
                </a:cubicBezTo>
                <a:cubicBezTo>
                  <a:pt x="12220" y="26491"/>
                  <a:pt x="12141" y="25312"/>
                  <a:pt x="12070" y="24141"/>
                </a:cubicBezTo>
                <a:close/>
                <a:moveTo>
                  <a:pt x="30444" y="25681"/>
                </a:moveTo>
                <a:lnTo>
                  <a:pt x="30444" y="25681"/>
                </a:lnTo>
                <a:cubicBezTo>
                  <a:pt x="30594" y="25752"/>
                  <a:pt x="30779" y="25866"/>
                  <a:pt x="30928" y="25937"/>
                </a:cubicBezTo>
                <a:cubicBezTo>
                  <a:pt x="31034" y="26597"/>
                  <a:pt x="31104" y="27257"/>
                  <a:pt x="31104" y="27882"/>
                </a:cubicBezTo>
                <a:cubicBezTo>
                  <a:pt x="30928" y="27812"/>
                  <a:pt x="30779" y="27733"/>
                  <a:pt x="30594" y="27662"/>
                </a:cubicBezTo>
                <a:cubicBezTo>
                  <a:pt x="30629" y="27072"/>
                  <a:pt x="30559" y="26667"/>
                  <a:pt x="30488" y="25937"/>
                </a:cubicBezTo>
                <a:cubicBezTo>
                  <a:pt x="30488" y="25866"/>
                  <a:pt x="30488" y="25752"/>
                  <a:pt x="30444" y="25681"/>
                </a:cubicBezTo>
                <a:close/>
                <a:moveTo>
                  <a:pt x="20874" y="24986"/>
                </a:moveTo>
                <a:lnTo>
                  <a:pt x="20874" y="24986"/>
                </a:lnTo>
                <a:cubicBezTo>
                  <a:pt x="21094" y="25091"/>
                  <a:pt x="21279" y="25171"/>
                  <a:pt x="21499" y="25276"/>
                </a:cubicBezTo>
                <a:cubicBezTo>
                  <a:pt x="21535" y="26157"/>
                  <a:pt x="21570" y="27037"/>
                  <a:pt x="21640" y="27917"/>
                </a:cubicBezTo>
                <a:cubicBezTo>
                  <a:pt x="21420" y="27847"/>
                  <a:pt x="21244" y="27768"/>
                  <a:pt x="21024" y="27697"/>
                </a:cubicBezTo>
                <a:cubicBezTo>
                  <a:pt x="20980" y="26817"/>
                  <a:pt x="20910" y="25901"/>
                  <a:pt x="20874" y="24986"/>
                </a:cubicBezTo>
                <a:close/>
                <a:moveTo>
                  <a:pt x="12801" y="24396"/>
                </a:moveTo>
                <a:cubicBezTo>
                  <a:pt x="12951" y="24466"/>
                  <a:pt x="13136" y="24546"/>
                  <a:pt x="13276" y="24616"/>
                </a:cubicBezTo>
                <a:cubicBezTo>
                  <a:pt x="13356" y="25752"/>
                  <a:pt x="13461" y="26887"/>
                  <a:pt x="13576" y="27988"/>
                </a:cubicBezTo>
                <a:cubicBezTo>
                  <a:pt x="13391" y="27953"/>
                  <a:pt x="13241" y="27917"/>
                  <a:pt x="13100" y="27847"/>
                </a:cubicBezTo>
                <a:cubicBezTo>
                  <a:pt x="12986" y="26711"/>
                  <a:pt x="12880" y="25567"/>
                  <a:pt x="12801" y="24396"/>
                </a:cubicBezTo>
                <a:close/>
                <a:moveTo>
                  <a:pt x="13391" y="24651"/>
                </a:moveTo>
                <a:cubicBezTo>
                  <a:pt x="13426" y="25787"/>
                  <a:pt x="13541" y="26931"/>
                  <a:pt x="13646" y="28032"/>
                </a:cubicBezTo>
                <a:lnTo>
                  <a:pt x="13611" y="28032"/>
                </a:lnTo>
                <a:cubicBezTo>
                  <a:pt x="13497" y="26887"/>
                  <a:pt x="13426" y="25752"/>
                  <a:pt x="13320" y="24651"/>
                </a:cubicBezTo>
                <a:close/>
                <a:moveTo>
                  <a:pt x="26597" y="25532"/>
                </a:moveTo>
                <a:cubicBezTo>
                  <a:pt x="26782" y="25681"/>
                  <a:pt x="27002" y="25787"/>
                  <a:pt x="27222" y="25937"/>
                </a:cubicBezTo>
                <a:cubicBezTo>
                  <a:pt x="27107" y="26597"/>
                  <a:pt x="27037" y="27328"/>
                  <a:pt x="27002" y="28067"/>
                </a:cubicBezTo>
                <a:cubicBezTo>
                  <a:pt x="26782" y="27917"/>
                  <a:pt x="26562" y="27812"/>
                  <a:pt x="26342" y="27697"/>
                </a:cubicBezTo>
                <a:cubicBezTo>
                  <a:pt x="26377" y="26967"/>
                  <a:pt x="26447" y="26271"/>
                  <a:pt x="26597" y="25532"/>
                </a:cubicBezTo>
                <a:close/>
                <a:moveTo>
                  <a:pt x="21570" y="25312"/>
                </a:moveTo>
                <a:lnTo>
                  <a:pt x="21570" y="25312"/>
                </a:lnTo>
                <a:cubicBezTo>
                  <a:pt x="21790" y="25426"/>
                  <a:pt x="21975" y="25532"/>
                  <a:pt x="22195" y="25611"/>
                </a:cubicBezTo>
                <a:cubicBezTo>
                  <a:pt x="22230" y="26447"/>
                  <a:pt x="22265" y="27328"/>
                  <a:pt x="22301" y="28173"/>
                </a:cubicBezTo>
                <a:cubicBezTo>
                  <a:pt x="22080" y="28102"/>
                  <a:pt x="21904" y="28032"/>
                  <a:pt x="21684" y="27953"/>
                </a:cubicBezTo>
                <a:cubicBezTo>
                  <a:pt x="21640" y="27072"/>
                  <a:pt x="21570" y="26192"/>
                  <a:pt x="21570" y="25312"/>
                </a:cubicBezTo>
                <a:close/>
                <a:moveTo>
                  <a:pt x="30964" y="25972"/>
                </a:moveTo>
                <a:lnTo>
                  <a:pt x="30964" y="25972"/>
                </a:lnTo>
                <a:cubicBezTo>
                  <a:pt x="31184" y="26086"/>
                  <a:pt x="31369" y="26192"/>
                  <a:pt x="31545" y="26271"/>
                </a:cubicBezTo>
                <a:cubicBezTo>
                  <a:pt x="31730" y="27002"/>
                  <a:pt x="31879" y="27512"/>
                  <a:pt x="31950" y="28208"/>
                </a:cubicBezTo>
                <a:cubicBezTo>
                  <a:pt x="31694" y="28102"/>
                  <a:pt x="31439" y="27988"/>
                  <a:pt x="31184" y="27882"/>
                </a:cubicBezTo>
                <a:cubicBezTo>
                  <a:pt x="31149" y="27257"/>
                  <a:pt x="31104" y="26632"/>
                  <a:pt x="30964" y="25972"/>
                </a:cubicBezTo>
                <a:close/>
                <a:moveTo>
                  <a:pt x="13426" y="24686"/>
                </a:moveTo>
                <a:lnTo>
                  <a:pt x="14086" y="25021"/>
                </a:lnTo>
                <a:cubicBezTo>
                  <a:pt x="14157" y="26121"/>
                  <a:pt x="14271" y="27222"/>
                  <a:pt x="14377" y="28322"/>
                </a:cubicBezTo>
                <a:cubicBezTo>
                  <a:pt x="14157" y="28208"/>
                  <a:pt x="13937" y="28138"/>
                  <a:pt x="13717" y="28067"/>
                </a:cubicBezTo>
                <a:cubicBezTo>
                  <a:pt x="13576" y="26931"/>
                  <a:pt x="13497" y="25787"/>
                  <a:pt x="13426" y="24686"/>
                </a:cubicBezTo>
                <a:close/>
                <a:moveTo>
                  <a:pt x="22265" y="25646"/>
                </a:moveTo>
                <a:lnTo>
                  <a:pt x="22926" y="25972"/>
                </a:lnTo>
                <a:cubicBezTo>
                  <a:pt x="22926" y="26817"/>
                  <a:pt x="22926" y="27627"/>
                  <a:pt x="22961" y="28472"/>
                </a:cubicBezTo>
                <a:cubicBezTo>
                  <a:pt x="22741" y="28393"/>
                  <a:pt x="22565" y="28287"/>
                  <a:pt x="22345" y="28208"/>
                </a:cubicBezTo>
                <a:cubicBezTo>
                  <a:pt x="22301" y="27328"/>
                  <a:pt x="22265" y="26491"/>
                  <a:pt x="22265" y="25646"/>
                </a:cubicBezTo>
                <a:close/>
                <a:moveTo>
                  <a:pt x="27257" y="25972"/>
                </a:moveTo>
                <a:cubicBezTo>
                  <a:pt x="27477" y="26086"/>
                  <a:pt x="27697" y="26227"/>
                  <a:pt x="27917" y="26342"/>
                </a:cubicBezTo>
                <a:cubicBezTo>
                  <a:pt x="27847" y="27037"/>
                  <a:pt x="27768" y="27733"/>
                  <a:pt x="27733" y="28472"/>
                </a:cubicBezTo>
                <a:cubicBezTo>
                  <a:pt x="27512" y="28322"/>
                  <a:pt x="27257" y="28208"/>
                  <a:pt x="27037" y="28067"/>
                </a:cubicBezTo>
                <a:cubicBezTo>
                  <a:pt x="27072" y="27372"/>
                  <a:pt x="27187" y="26632"/>
                  <a:pt x="27257" y="25972"/>
                </a:cubicBezTo>
                <a:close/>
                <a:moveTo>
                  <a:pt x="31624" y="26306"/>
                </a:moveTo>
                <a:lnTo>
                  <a:pt x="31624" y="26306"/>
                </a:lnTo>
                <a:cubicBezTo>
                  <a:pt x="31844" y="26447"/>
                  <a:pt x="32029" y="26562"/>
                  <a:pt x="32249" y="26632"/>
                </a:cubicBezTo>
                <a:cubicBezTo>
                  <a:pt x="32469" y="27328"/>
                  <a:pt x="32610" y="27812"/>
                  <a:pt x="32689" y="28507"/>
                </a:cubicBezTo>
                <a:cubicBezTo>
                  <a:pt x="32469" y="28428"/>
                  <a:pt x="32205" y="28322"/>
                  <a:pt x="31985" y="28252"/>
                </a:cubicBezTo>
                <a:cubicBezTo>
                  <a:pt x="31914" y="27548"/>
                  <a:pt x="31809" y="27037"/>
                  <a:pt x="31624" y="26306"/>
                </a:cubicBezTo>
                <a:close/>
                <a:moveTo>
                  <a:pt x="14122" y="25021"/>
                </a:moveTo>
                <a:lnTo>
                  <a:pt x="14122" y="25021"/>
                </a:lnTo>
                <a:cubicBezTo>
                  <a:pt x="14271" y="25091"/>
                  <a:pt x="14377" y="25171"/>
                  <a:pt x="14527" y="25241"/>
                </a:cubicBezTo>
                <a:cubicBezTo>
                  <a:pt x="14641" y="25276"/>
                  <a:pt x="14747" y="25347"/>
                  <a:pt x="14861" y="25426"/>
                </a:cubicBezTo>
                <a:lnTo>
                  <a:pt x="15187" y="28613"/>
                </a:lnTo>
                <a:cubicBezTo>
                  <a:pt x="15081" y="28578"/>
                  <a:pt x="14932" y="28543"/>
                  <a:pt x="14817" y="28472"/>
                </a:cubicBezTo>
                <a:cubicBezTo>
                  <a:pt x="14676" y="28428"/>
                  <a:pt x="14562" y="28393"/>
                  <a:pt x="14456" y="28322"/>
                </a:cubicBezTo>
                <a:cubicBezTo>
                  <a:pt x="14307" y="27222"/>
                  <a:pt x="14236" y="26121"/>
                  <a:pt x="14122" y="25021"/>
                </a:cubicBezTo>
                <a:close/>
                <a:moveTo>
                  <a:pt x="696" y="24141"/>
                </a:moveTo>
                <a:lnTo>
                  <a:pt x="696" y="24141"/>
                </a:lnTo>
                <a:cubicBezTo>
                  <a:pt x="951" y="24211"/>
                  <a:pt x="1171" y="24290"/>
                  <a:pt x="1391" y="24325"/>
                </a:cubicBezTo>
                <a:cubicBezTo>
                  <a:pt x="1435" y="25787"/>
                  <a:pt x="1435" y="27257"/>
                  <a:pt x="1470" y="28727"/>
                </a:cubicBezTo>
                <a:cubicBezTo>
                  <a:pt x="1215" y="28692"/>
                  <a:pt x="995" y="28613"/>
                  <a:pt x="775" y="28578"/>
                </a:cubicBezTo>
                <a:cubicBezTo>
                  <a:pt x="731" y="27072"/>
                  <a:pt x="731" y="25611"/>
                  <a:pt x="696" y="24141"/>
                </a:cubicBezTo>
                <a:close/>
                <a:moveTo>
                  <a:pt x="22961" y="26007"/>
                </a:moveTo>
                <a:lnTo>
                  <a:pt x="22961" y="26007"/>
                </a:lnTo>
                <a:cubicBezTo>
                  <a:pt x="23075" y="26086"/>
                  <a:pt x="23225" y="26121"/>
                  <a:pt x="23331" y="26192"/>
                </a:cubicBezTo>
                <a:cubicBezTo>
                  <a:pt x="23401" y="26227"/>
                  <a:pt x="23480" y="26271"/>
                  <a:pt x="23586" y="26306"/>
                </a:cubicBezTo>
                <a:cubicBezTo>
                  <a:pt x="23551" y="27152"/>
                  <a:pt x="23586" y="27953"/>
                  <a:pt x="23586" y="28763"/>
                </a:cubicBezTo>
                <a:cubicBezTo>
                  <a:pt x="23401" y="28692"/>
                  <a:pt x="23225" y="28578"/>
                  <a:pt x="23040" y="28507"/>
                </a:cubicBezTo>
                <a:cubicBezTo>
                  <a:pt x="23005" y="27662"/>
                  <a:pt x="22961" y="26817"/>
                  <a:pt x="22961" y="26007"/>
                </a:cubicBezTo>
                <a:close/>
                <a:moveTo>
                  <a:pt x="27988" y="26377"/>
                </a:moveTo>
                <a:cubicBezTo>
                  <a:pt x="28067" y="26412"/>
                  <a:pt x="28138" y="26447"/>
                  <a:pt x="28173" y="26491"/>
                </a:cubicBezTo>
                <a:cubicBezTo>
                  <a:pt x="28322" y="26562"/>
                  <a:pt x="28428" y="26632"/>
                  <a:pt x="28578" y="26711"/>
                </a:cubicBezTo>
                <a:cubicBezTo>
                  <a:pt x="28463" y="27407"/>
                  <a:pt x="28393" y="28102"/>
                  <a:pt x="28358" y="28798"/>
                </a:cubicBezTo>
                <a:cubicBezTo>
                  <a:pt x="28173" y="28692"/>
                  <a:pt x="27988" y="28578"/>
                  <a:pt x="27803" y="28507"/>
                </a:cubicBezTo>
                <a:lnTo>
                  <a:pt x="27768" y="28472"/>
                </a:lnTo>
                <a:cubicBezTo>
                  <a:pt x="27847" y="27768"/>
                  <a:pt x="27882" y="27072"/>
                  <a:pt x="27988" y="26377"/>
                </a:cubicBezTo>
                <a:close/>
                <a:moveTo>
                  <a:pt x="32319" y="26667"/>
                </a:moveTo>
                <a:cubicBezTo>
                  <a:pt x="32575" y="26817"/>
                  <a:pt x="32795" y="26931"/>
                  <a:pt x="33050" y="27002"/>
                </a:cubicBezTo>
                <a:cubicBezTo>
                  <a:pt x="33270" y="27662"/>
                  <a:pt x="33420" y="28138"/>
                  <a:pt x="33490" y="28798"/>
                </a:cubicBezTo>
                <a:cubicBezTo>
                  <a:pt x="33305" y="28763"/>
                  <a:pt x="33165" y="28692"/>
                  <a:pt x="33015" y="28648"/>
                </a:cubicBezTo>
                <a:cubicBezTo>
                  <a:pt x="32945" y="28613"/>
                  <a:pt x="32830" y="28578"/>
                  <a:pt x="32760" y="28543"/>
                </a:cubicBezTo>
                <a:cubicBezTo>
                  <a:pt x="32689" y="27847"/>
                  <a:pt x="32540" y="27328"/>
                  <a:pt x="32319" y="26667"/>
                </a:cubicBezTo>
                <a:close/>
                <a:moveTo>
                  <a:pt x="14932" y="25461"/>
                </a:moveTo>
                <a:lnTo>
                  <a:pt x="14932" y="25461"/>
                </a:lnTo>
                <a:cubicBezTo>
                  <a:pt x="15117" y="25532"/>
                  <a:pt x="15257" y="25611"/>
                  <a:pt x="15442" y="25716"/>
                </a:cubicBezTo>
                <a:cubicBezTo>
                  <a:pt x="15521" y="26747"/>
                  <a:pt x="15627" y="27812"/>
                  <a:pt x="15777" y="28833"/>
                </a:cubicBezTo>
                <a:cubicBezTo>
                  <a:pt x="15592" y="28798"/>
                  <a:pt x="15442" y="28727"/>
                  <a:pt x="15257" y="28648"/>
                </a:cubicBezTo>
                <a:lnTo>
                  <a:pt x="14932" y="25461"/>
                </a:lnTo>
                <a:close/>
                <a:moveTo>
                  <a:pt x="1470" y="24361"/>
                </a:moveTo>
                <a:lnTo>
                  <a:pt x="1470" y="24361"/>
                </a:lnTo>
                <a:cubicBezTo>
                  <a:pt x="1690" y="24431"/>
                  <a:pt x="1911" y="24510"/>
                  <a:pt x="2131" y="24581"/>
                </a:cubicBezTo>
                <a:cubicBezTo>
                  <a:pt x="2166" y="26051"/>
                  <a:pt x="2201" y="27512"/>
                  <a:pt x="2236" y="28948"/>
                </a:cubicBezTo>
                <a:cubicBezTo>
                  <a:pt x="1981" y="28868"/>
                  <a:pt x="1761" y="28798"/>
                  <a:pt x="1506" y="28763"/>
                </a:cubicBezTo>
                <a:cubicBezTo>
                  <a:pt x="1506" y="27292"/>
                  <a:pt x="1470" y="25831"/>
                  <a:pt x="1470" y="24361"/>
                </a:cubicBezTo>
                <a:close/>
                <a:moveTo>
                  <a:pt x="15477" y="25716"/>
                </a:moveTo>
                <a:lnTo>
                  <a:pt x="15477" y="25716"/>
                </a:lnTo>
                <a:cubicBezTo>
                  <a:pt x="15557" y="25752"/>
                  <a:pt x="15627" y="25787"/>
                  <a:pt x="15662" y="25831"/>
                </a:cubicBezTo>
                <a:cubicBezTo>
                  <a:pt x="15742" y="25866"/>
                  <a:pt x="15847" y="25901"/>
                  <a:pt x="15918" y="25937"/>
                </a:cubicBezTo>
                <a:cubicBezTo>
                  <a:pt x="15997" y="26967"/>
                  <a:pt x="16103" y="27988"/>
                  <a:pt x="16252" y="29018"/>
                </a:cubicBezTo>
                <a:cubicBezTo>
                  <a:pt x="16182" y="28983"/>
                  <a:pt x="16103" y="28948"/>
                  <a:pt x="16032" y="28948"/>
                </a:cubicBezTo>
                <a:cubicBezTo>
                  <a:pt x="15962" y="28912"/>
                  <a:pt x="15882" y="28868"/>
                  <a:pt x="15847" y="28868"/>
                </a:cubicBezTo>
                <a:cubicBezTo>
                  <a:pt x="15698" y="27812"/>
                  <a:pt x="15592" y="26782"/>
                  <a:pt x="15477" y="25716"/>
                </a:cubicBezTo>
                <a:close/>
                <a:moveTo>
                  <a:pt x="23621" y="26342"/>
                </a:moveTo>
                <a:lnTo>
                  <a:pt x="23621" y="26342"/>
                </a:lnTo>
                <a:cubicBezTo>
                  <a:pt x="23841" y="26447"/>
                  <a:pt x="24026" y="26562"/>
                  <a:pt x="24246" y="26667"/>
                </a:cubicBezTo>
                <a:cubicBezTo>
                  <a:pt x="24211" y="27477"/>
                  <a:pt x="24211" y="28287"/>
                  <a:pt x="24211" y="29088"/>
                </a:cubicBezTo>
                <a:cubicBezTo>
                  <a:pt x="24141" y="29053"/>
                  <a:pt x="24105" y="29018"/>
                  <a:pt x="24026" y="28983"/>
                </a:cubicBezTo>
                <a:lnTo>
                  <a:pt x="23665" y="28798"/>
                </a:lnTo>
                <a:cubicBezTo>
                  <a:pt x="23621" y="27988"/>
                  <a:pt x="23621" y="27187"/>
                  <a:pt x="23621" y="26342"/>
                </a:cubicBezTo>
                <a:close/>
                <a:moveTo>
                  <a:pt x="2201" y="24616"/>
                </a:moveTo>
                <a:cubicBezTo>
                  <a:pt x="2421" y="24686"/>
                  <a:pt x="2641" y="24766"/>
                  <a:pt x="2861" y="24871"/>
                </a:cubicBezTo>
                <a:cubicBezTo>
                  <a:pt x="2897" y="26306"/>
                  <a:pt x="2932" y="27733"/>
                  <a:pt x="2976" y="29168"/>
                </a:cubicBezTo>
                <a:cubicBezTo>
                  <a:pt x="2756" y="29088"/>
                  <a:pt x="2536" y="29053"/>
                  <a:pt x="2272" y="28983"/>
                </a:cubicBezTo>
                <a:cubicBezTo>
                  <a:pt x="2236" y="27512"/>
                  <a:pt x="2236" y="26086"/>
                  <a:pt x="2201" y="24616"/>
                </a:cubicBezTo>
                <a:close/>
                <a:moveTo>
                  <a:pt x="28613" y="26747"/>
                </a:moveTo>
                <a:lnTo>
                  <a:pt x="29273" y="27072"/>
                </a:lnTo>
                <a:cubicBezTo>
                  <a:pt x="29238" y="27812"/>
                  <a:pt x="29203" y="28507"/>
                  <a:pt x="29203" y="29168"/>
                </a:cubicBezTo>
                <a:cubicBezTo>
                  <a:pt x="28948" y="29053"/>
                  <a:pt x="28683" y="28948"/>
                  <a:pt x="28428" y="28798"/>
                </a:cubicBezTo>
                <a:cubicBezTo>
                  <a:pt x="28463" y="28138"/>
                  <a:pt x="28543" y="27442"/>
                  <a:pt x="28613" y="26747"/>
                </a:cubicBezTo>
                <a:close/>
                <a:moveTo>
                  <a:pt x="15962" y="25972"/>
                </a:moveTo>
                <a:lnTo>
                  <a:pt x="15962" y="25972"/>
                </a:lnTo>
                <a:cubicBezTo>
                  <a:pt x="16182" y="26051"/>
                  <a:pt x="16402" y="26157"/>
                  <a:pt x="16622" y="26227"/>
                </a:cubicBezTo>
                <a:cubicBezTo>
                  <a:pt x="16692" y="27222"/>
                  <a:pt x="16798" y="28208"/>
                  <a:pt x="16948" y="29238"/>
                </a:cubicBezTo>
                <a:cubicBezTo>
                  <a:pt x="16728" y="29168"/>
                  <a:pt x="16508" y="29088"/>
                  <a:pt x="16323" y="29018"/>
                </a:cubicBezTo>
                <a:cubicBezTo>
                  <a:pt x="16182" y="27988"/>
                  <a:pt x="16067" y="26967"/>
                  <a:pt x="15962" y="25972"/>
                </a:cubicBezTo>
                <a:close/>
                <a:moveTo>
                  <a:pt x="2932" y="24871"/>
                </a:moveTo>
                <a:lnTo>
                  <a:pt x="2932" y="24871"/>
                </a:lnTo>
                <a:cubicBezTo>
                  <a:pt x="3152" y="24986"/>
                  <a:pt x="3372" y="25056"/>
                  <a:pt x="3636" y="25171"/>
                </a:cubicBezTo>
                <a:cubicBezTo>
                  <a:pt x="3671" y="26562"/>
                  <a:pt x="3707" y="27988"/>
                  <a:pt x="3742" y="29423"/>
                </a:cubicBezTo>
                <a:cubicBezTo>
                  <a:pt x="3522" y="29353"/>
                  <a:pt x="3266" y="29273"/>
                  <a:pt x="3046" y="29203"/>
                </a:cubicBezTo>
                <a:cubicBezTo>
                  <a:pt x="3011" y="27768"/>
                  <a:pt x="2976" y="26342"/>
                  <a:pt x="2932" y="24871"/>
                </a:cubicBezTo>
                <a:close/>
                <a:moveTo>
                  <a:pt x="24325" y="26711"/>
                </a:moveTo>
                <a:cubicBezTo>
                  <a:pt x="24502" y="26817"/>
                  <a:pt x="24686" y="26931"/>
                  <a:pt x="24907" y="27002"/>
                </a:cubicBezTo>
                <a:cubicBezTo>
                  <a:pt x="24871" y="27812"/>
                  <a:pt x="24836" y="28578"/>
                  <a:pt x="24836" y="29423"/>
                </a:cubicBezTo>
                <a:cubicBezTo>
                  <a:pt x="24651" y="29308"/>
                  <a:pt x="24466" y="29203"/>
                  <a:pt x="24281" y="29132"/>
                </a:cubicBezTo>
                <a:cubicBezTo>
                  <a:pt x="24246" y="28322"/>
                  <a:pt x="24281" y="27512"/>
                  <a:pt x="24325" y="26711"/>
                </a:cubicBezTo>
                <a:close/>
                <a:moveTo>
                  <a:pt x="16657" y="26271"/>
                </a:moveTo>
                <a:lnTo>
                  <a:pt x="16657" y="26271"/>
                </a:lnTo>
                <a:cubicBezTo>
                  <a:pt x="16877" y="26342"/>
                  <a:pt x="17097" y="26412"/>
                  <a:pt x="17353" y="26526"/>
                </a:cubicBezTo>
                <a:cubicBezTo>
                  <a:pt x="17423" y="27477"/>
                  <a:pt x="17573" y="28472"/>
                  <a:pt x="17722" y="29458"/>
                </a:cubicBezTo>
                <a:cubicBezTo>
                  <a:pt x="17458" y="29388"/>
                  <a:pt x="17238" y="29308"/>
                  <a:pt x="17018" y="29238"/>
                </a:cubicBezTo>
                <a:cubicBezTo>
                  <a:pt x="16877" y="28252"/>
                  <a:pt x="16763" y="27257"/>
                  <a:pt x="16657" y="26271"/>
                </a:cubicBezTo>
                <a:close/>
                <a:moveTo>
                  <a:pt x="29308" y="27108"/>
                </a:moveTo>
                <a:cubicBezTo>
                  <a:pt x="29493" y="27222"/>
                  <a:pt x="29678" y="27292"/>
                  <a:pt x="29863" y="27372"/>
                </a:cubicBezTo>
                <a:lnTo>
                  <a:pt x="29863" y="29458"/>
                </a:lnTo>
                <a:cubicBezTo>
                  <a:pt x="29678" y="29388"/>
                  <a:pt x="29458" y="29308"/>
                  <a:pt x="29238" y="29203"/>
                </a:cubicBezTo>
                <a:cubicBezTo>
                  <a:pt x="29273" y="28543"/>
                  <a:pt x="29273" y="27847"/>
                  <a:pt x="29308" y="27108"/>
                </a:cubicBezTo>
                <a:close/>
                <a:moveTo>
                  <a:pt x="17388" y="26526"/>
                </a:moveTo>
                <a:cubicBezTo>
                  <a:pt x="17608" y="26597"/>
                  <a:pt x="17828" y="26711"/>
                  <a:pt x="18048" y="26782"/>
                </a:cubicBezTo>
                <a:cubicBezTo>
                  <a:pt x="18163" y="27733"/>
                  <a:pt x="18268" y="28692"/>
                  <a:pt x="18418" y="29643"/>
                </a:cubicBezTo>
                <a:cubicBezTo>
                  <a:pt x="18198" y="29573"/>
                  <a:pt x="17978" y="29529"/>
                  <a:pt x="17758" y="29458"/>
                </a:cubicBezTo>
                <a:cubicBezTo>
                  <a:pt x="17608" y="28507"/>
                  <a:pt x="17502" y="27512"/>
                  <a:pt x="17388" y="26526"/>
                </a:cubicBezTo>
                <a:close/>
                <a:moveTo>
                  <a:pt x="3671" y="25171"/>
                </a:moveTo>
                <a:lnTo>
                  <a:pt x="3671" y="25171"/>
                </a:lnTo>
                <a:cubicBezTo>
                  <a:pt x="3891" y="25276"/>
                  <a:pt x="4112" y="25347"/>
                  <a:pt x="4367" y="25461"/>
                </a:cubicBezTo>
                <a:cubicBezTo>
                  <a:pt x="4402" y="26852"/>
                  <a:pt x="4437" y="28287"/>
                  <a:pt x="4517" y="29678"/>
                </a:cubicBezTo>
                <a:cubicBezTo>
                  <a:pt x="4402" y="29643"/>
                  <a:pt x="4332" y="29608"/>
                  <a:pt x="4252" y="29608"/>
                </a:cubicBezTo>
                <a:cubicBezTo>
                  <a:pt x="4112" y="29529"/>
                  <a:pt x="3962" y="29493"/>
                  <a:pt x="3812" y="29458"/>
                </a:cubicBezTo>
                <a:cubicBezTo>
                  <a:pt x="3742" y="28032"/>
                  <a:pt x="3707" y="26597"/>
                  <a:pt x="3671" y="25171"/>
                </a:cubicBezTo>
                <a:close/>
                <a:moveTo>
                  <a:pt x="29934" y="27407"/>
                </a:moveTo>
                <a:cubicBezTo>
                  <a:pt x="30118" y="27512"/>
                  <a:pt x="30339" y="27592"/>
                  <a:pt x="30559" y="27697"/>
                </a:cubicBezTo>
                <a:cubicBezTo>
                  <a:pt x="30523" y="27917"/>
                  <a:pt x="30523" y="28138"/>
                  <a:pt x="30488" y="28428"/>
                </a:cubicBezTo>
                <a:cubicBezTo>
                  <a:pt x="30488" y="28833"/>
                  <a:pt x="30444" y="29238"/>
                  <a:pt x="30444" y="29678"/>
                </a:cubicBezTo>
                <a:cubicBezTo>
                  <a:pt x="30268" y="29643"/>
                  <a:pt x="30083" y="29573"/>
                  <a:pt x="29934" y="29493"/>
                </a:cubicBezTo>
                <a:cubicBezTo>
                  <a:pt x="29898" y="28798"/>
                  <a:pt x="29898" y="28102"/>
                  <a:pt x="29934" y="27407"/>
                </a:cubicBezTo>
                <a:close/>
                <a:moveTo>
                  <a:pt x="24942" y="27037"/>
                </a:moveTo>
                <a:cubicBezTo>
                  <a:pt x="25162" y="27152"/>
                  <a:pt x="25347" y="27257"/>
                  <a:pt x="25532" y="27372"/>
                </a:cubicBezTo>
                <a:cubicBezTo>
                  <a:pt x="25496" y="28138"/>
                  <a:pt x="25461" y="28948"/>
                  <a:pt x="25461" y="29713"/>
                </a:cubicBezTo>
                <a:cubicBezTo>
                  <a:pt x="25276" y="29643"/>
                  <a:pt x="25091" y="29529"/>
                  <a:pt x="24907" y="29423"/>
                </a:cubicBezTo>
                <a:cubicBezTo>
                  <a:pt x="24907" y="28613"/>
                  <a:pt x="24907" y="27812"/>
                  <a:pt x="24942" y="27037"/>
                </a:cubicBezTo>
                <a:close/>
                <a:moveTo>
                  <a:pt x="18119" y="26782"/>
                </a:moveTo>
                <a:cubicBezTo>
                  <a:pt x="18304" y="26852"/>
                  <a:pt x="18488" y="26931"/>
                  <a:pt x="18673" y="26967"/>
                </a:cubicBezTo>
                <a:cubicBezTo>
                  <a:pt x="18779" y="27917"/>
                  <a:pt x="18893" y="28868"/>
                  <a:pt x="19043" y="29793"/>
                </a:cubicBezTo>
                <a:cubicBezTo>
                  <a:pt x="18858" y="29749"/>
                  <a:pt x="18673" y="29713"/>
                  <a:pt x="18488" y="29643"/>
                </a:cubicBezTo>
                <a:cubicBezTo>
                  <a:pt x="18339" y="28692"/>
                  <a:pt x="18233" y="27733"/>
                  <a:pt x="18119" y="26782"/>
                </a:cubicBezTo>
                <a:close/>
                <a:moveTo>
                  <a:pt x="4402" y="25461"/>
                </a:moveTo>
                <a:lnTo>
                  <a:pt x="4402" y="25461"/>
                </a:lnTo>
                <a:cubicBezTo>
                  <a:pt x="4473" y="25496"/>
                  <a:pt x="4552" y="25532"/>
                  <a:pt x="4622" y="25567"/>
                </a:cubicBezTo>
                <a:cubicBezTo>
                  <a:pt x="4772" y="25646"/>
                  <a:pt x="4913" y="25681"/>
                  <a:pt x="5062" y="25752"/>
                </a:cubicBezTo>
                <a:cubicBezTo>
                  <a:pt x="5133" y="27152"/>
                  <a:pt x="5177" y="28543"/>
                  <a:pt x="5247" y="29934"/>
                </a:cubicBezTo>
                <a:cubicBezTo>
                  <a:pt x="5027" y="29863"/>
                  <a:pt x="4807" y="29749"/>
                  <a:pt x="4552" y="29678"/>
                </a:cubicBezTo>
                <a:cubicBezTo>
                  <a:pt x="4517" y="28287"/>
                  <a:pt x="4437" y="26887"/>
                  <a:pt x="4402" y="25461"/>
                </a:cubicBezTo>
                <a:close/>
                <a:moveTo>
                  <a:pt x="30594" y="27733"/>
                </a:moveTo>
                <a:cubicBezTo>
                  <a:pt x="30779" y="27812"/>
                  <a:pt x="30964" y="27882"/>
                  <a:pt x="31104" y="27953"/>
                </a:cubicBezTo>
                <a:cubicBezTo>
                  <a:pt x="31149" y="28287"/>
                  <a:pt x="31149" y="28613"/>
                  <a:pt x="31149" y="28948"/>
                </a:cubicBezTo>
                <a:lnTo>
                  <a:pt x="31149" y="29969"/>
                </a:lnTo>
                <a:cubicBezTo>
                  <a:pt x="30928" y="29898"/>
                  <a:pt x="30708" y="29793"/>
                  <a:pt x="30488" y="29713"/>
                </a:cubicBezTo>
                <a:cubicBezTo>
                  <a:pt x="30488" y="29273"/>
                  <a:pt x="30523" y="28833"/>
                  <a:pt x="30559" y="28428"/>
                </a:cubicBezTo>
                <a:cubicBezTo>
                  <a:pt x="30594" y="28138"/>
                  <a:pt x="30594" y="27917"/>
                  <a:pt x="30594" y="27733"/>
                </a:cubicBezTo>
                <a:close/>
                <a:moveTo>
                  <a:pt x="18744" y="27002"/>
                </a:moveTo>
                <a:lnTo>
                  <a:pt x="18744" y="27002"/>
                </a:lnTo>
                <a:cubicBezTo>
                  <a:pt x="18964" y="27072"/>
                  <a:pt x="19184" y="27152"/>
                  <a:pt x="19404" y="27222"/>
                </a:cubicBezTo>
                <a:lnTo>
                  <a:pt x="19439" y="27222"/>
                </a:lnTo>
                <a:cubicBezTo>
                  <a:pt x="19554" y="28138"/>
                  <a:pt x="19659" y="29088"/>
                  <a:pt x="19809" y="30013"/>
                </a:cubicBezTo>
                <a:cubicBezTo>
                  <a:pt x="19589" y="29934"/>
                  <a:pt x="19334" y="29863"/>
                  <a:pt x="19114" y="29828"/>
                </a:cubicBezTo>
                <a:cubicBezTo>
                  <a:pt x="18964" y="28868"/>
                  <a:pt x="18823" y="27917"/>
                  <a:pt x="18744" y="27002"/>
                </a:cubicBezTo>
                <a:close/>
                <a:moveTo>
                  <a:pt x="25602" y="27372"/>
                </a:moveTo>
                <a:cubicBezTo>
                  <a:pt x="25822" y="27512"/>
                  <a:pt x="26042" y="27627"/>
                  <a:pt x="26262" y="27733"/>
                </a:cubicBezTo>
                <a:cubicBezTo>
                  <a:pt x="26192" y="28507"/>
                  <a:pt x="26157" y="29273"/>
                  <a:pt x="26157" y="30048"/>
                </a:cubicBezTo>
                <a:cubicBezTo>
                  <a:pt x="25972" y="29969"/>
                  <a:pt x="25752" y="29863"/>
                  <a:pt x="25532" y="29749"/>
                </a:cubicBezTo>
                <a:cubicBezTo>
                  <a:pt x="25532" y="28948"/>
                  <a:pt x="25567" y="28173"/>
                  <a:pt x="25602" y="27372"/>
                </a:cubicBezTo>
                <a:close/>
                <a:moveTo>
                  <a:pt x="5133" y="25787"/>
                </a:moveTo>
                <a:lnTo>
                  <a:pt x="5133" y="25787"/>
                </a:lnTo>
                <a:cubicBezTo>
                  <a:pt x="5282" y="25831"/>
                  <a:pt x="5432" y="25901"/>
                  <a:pt x="5617" y="25972"/>
                </a:cubicBezTo>
                <a:cubicBezTo>
                  <a:pt x="5652" y="27328"/>
                  <a:pt x="5723" y="28727"/>
                  <a:pt x="5793" y="30083"/>
                </a:cubicBezTo>
                <a:cubicBezTo>
                  <a:pt x="5652" y="30048"/>
                  <a:pt x="5467" y="29969"/>
                  <a:pt x="5318" y="29934"/>
                </a:cubicBezTo>
                <a:cubicBezTo>
                  <a:pt x="5247" y="28543"/>
                  <a:pt x="5177" y="27187"/>
                  <a:pt x="5133" y="25787"/>
                </a:cubicBezTo>
                <a:close/>
                <a:moveTo>
                  <a:pt x="19518" y="27257"/>
                </a:moveTo>
                <a:lnTo>
                  <a:pt x="19518" y="27257"/>
                </a:lnTo>
                <a:cubicBezTo>
                  <a:pt x="19703" y="27328"/>
                  <a:pt x="19923" y="27372"/>
                  <a:pt x="20100" y="27442"/>
                </a:cubicBezTo>
                <a:cubicBezTo>
                  <a:pt x="20214" y="28358"/>
                  <a:pt x="20320" y="29273"/>
                  <a:pt x="20469" y="30189"/>
                </a:cubicBezTo>
                <a:cubicBezTo>
                  <a:pt x="20284" y="30118"/>
                  <a:pt x="20064" y="30083"/>
                  <a:pt x="19879" y="30013"/>
                </a:cubicBezTo>
                <a:cubicBezTo>
                  <a:pt x="19739" y="29088"/>
                  <a:pt x="19589" y="28173"/>
                  <a:pt x="19518" y="27257"/>
                </a:cubicBezTo>
                <a:close/>
                <a:moveTo>
                  <a:pt x="31184" y="27953"/>
                </a:moveTo>
                <a:cubicBezTo>
                  <a:pt x="31439" y="28067"/>
                  <a:pt x="31694" y="28173"/>
                  <a:pt x="31950" y="28287"/>
                </a:cubicBezTo>
                <a:cubicBezTo>
                  <a:pt x="31950" y="28393"/>
                  <a:pt x="31950" y="28543"/>
                  <a:pt x="31985" y="28692"/>
                </a:cubicBezTo>
                <a:cubicBezTo>
                  <a:pt x="31985" y="29053"/>
                  <a:pt x="31985" y="29458"/>
                  <a:pt x="31950" y="29828"/>
                </a:cubicBezTo>
                <a:lnTo>
                  <a:pt x="31950" y="30268"/>
                </a:lnTo>
                <a:cubicBezTo>
                  <a:pt x="31765" y="30189"/>
                  <a:pt x="31545" y="30118"/>
                  <a:pt x="31369" y="30048"/>
                </a:cubicBezTo>
                <a:cubicBezTo>
                  <a:pt x="31325" y="30048"/>
                  <a:pt x="31254" y="30013"/>
                  <a:pt x="31219" y="30013"/>
                </a:cubicBezTo>
                <a:cubicBezTo>
                  <a:pt x="31219" y="29643"/>
                  <a:pt x="31219" y="29273"/>
                  <a:pt x="31184" y="28948"/>
                </a:cubicBezTo>
                <a:lnTo>
                  <a:pt x="31184" y="27953"/>
                </a:lnTo>
                <a:close/>
                <a:moveTo>
                  <a:pt x="5652" y="26007"/>
                </a:moveTo>
                <a:lnTo>
                  <a:pt x="5652" y="26007"/>
                </a:lnTo>
                <a:cubicBezTo>
                  <a:pt x="5872" y="26086"/>
                  <a:pt x="6057" y="26157"/>
                  <a:pt x="6277" y="26227"/>
                </a:cubicBezTo>
                <a:cubicBezTo>
                  <a:pt x="6348" y="27592"/>
                  <a:pt x="6418" y="28948"/>
                  <a:pt x="6497" y="30303"/>
                </a:cubicBezTo>
                <a:cubicBezTo>
                  <a:pt x="6277" y="30233"/>
                  <a:pt x="6057" y="30189"/>
                  <a:pt x="5872" y="30118"/>
                </a:cubicBezTo>
                <a:cubicBezTo>
                  <a:pt x="5793" y="28727"/>
                  <a:pt x="5723" y="27372"/>
                  <a:pt x="5652" y="26007"/>
                </a:cubicBezTo>
                <a:close/>
                <a:moveTo>
                  <a:pt x="20179" y="27477"/>
                </a:moveTo>
                <a:lnTo>
                  <a:pt x="20179" y="27477"/>
                </a:lnTo>
                <a:cubicBezTo>
                  <a:pt x="20434" y="27548"/>
                  <a:pt x="20725" y="27662"/>
                  <a:pt x="20980" y="27733"/>
                </a:cubicBezTo>
                <a:cubicBezTo>
                  <a:pt x="21024" y="28613"/>
                  <a:pt x="21130" y="29493"/>
                  <a:pt x="21244" y="30409"/>
                </a:cubicBezTo>
                <a:cubicBezTo>
                  <a:pt x="20980" y="30339"/>
                  <a:pt x="20760" y="30268"/>
                  <a:pt x="20540" y="30189"/>
                </a:cubicBezTo>
                <a:cubicBezTo>
                  <a:pt x="20399" y="29273"/>
                  <a:pt x="20249" y="28393"/>
                  <a:pt x="20179" y="27477"/>
                </a:cubicBezTo>
                <a:close/>
                <a:moveTo>
                  <a:pt x="26306" y="27768"/>
                </a:moveTo>
                <a:lnTo>
                  <a:pt x="26967" y="28102"/>
                </a:lnTo>
                <a:cubicBezTo>
                  <a:pt x="26923" y="28833"/>
                  <a:pt x="26887" y="29608"/>
                  <a:pt x="26887" y="30409"/>
                </a:cubicBezTo>
                <a:lnTo>
                  <a:pt x="26227" y="30083"/>
                </a:lnTo>
                <a:cubicBezTo>
                  <a:pt x="26227" y="29308"/>
                  <a:pt x="26262" y="28543"/>
                  <a:pt x="26306" y="27768"/>
                </a:cubicBezTo>
                <a:close/>
                <a:moveTo>
                  <a:pt x="6348" y="26271"/>
                </a:moveTo>
                <a:lnTo>
                  <a:pt x="6348" y="26271"/>
                </a:lnTo>
                <a:cubicBezTo>
                  <a:pt x="6568" y="26342"/>
                  <a:pt x="6753" y="26412"/>
                  <a:pt x="6973" y="26526"/>
                </a:cubicBezTo>
                <a:cubicBezTo>
                  <a:pt x="7043" y="27847"/>
                  <a:pt x="7158" y="29168"/>
                  <a:pt x="7228" y="30488"/>
                </a:cubicBezTo>
                <a:cubicBezTo>
                  <a:pt x="7008" y="30453"/>
                  <a:pt x="6788" y="30374"/>
                  <a:pt x="6568" y="30303"/>
                </a:cubicBezTo>
                <a:cubicBezTo>
                  <a:pt x="6453" y="28983"/>
                  <a:pt x="6383" y="27627"/>
                  <a:pt x="6348" y="26271"/>
                </a:cubicBezTo>
                <a:close/>
                <a:moveTo>
                  <a:pt x="31985" y="28287"/>
                </a:moveTo>
                <a:cubicBezTo>
                  <a:pt x="32249" y="28393"/>
                  <a:pt x="32469" y="28472"/>
                  <a:pt x="32689" y="28578"/>
                </a:cubicBezTo>
                <a:cubicBezTo>
                  <a:pt x="32724" y="28692"/>
                  <a:pt x="32724" y="28798"/>
                  <a:pt x="32724" y="28948"/>
                </a:cubicBezTo>
                <a:cubicBezTo>
                  <a:pt x="32760" y="29308"/>
                  <a:pt x="32724" y="29713"/>
                  <a:pt x="32689" y="30083"/>
                </a:cubicBezTo>
                <a:lnTo>
                  <a:pt x="32689" y="30559"/>
                </a:lnTo>
                <a:cubicBezTo>
                  <a:pt x="32469" y="30488"/>
                  <a:pt x="32205" y="30374"/>
                  <a:pt x="31985" y="30303"/>
                </a:cubicBezTo>
                <a:cubicBezTo>
                  <a:pt x="31985" y="30154"/>
                  <a:pt x="32029" y="29969"/>
                  <a:pt x="32029" y="29828"/>
                </a:cubicBezTo>
                <a:cubicBezTo>
                  <a:pt x="32029" y="29458"/>
                  <a:pt x="32064" y="29053"/>
                  <a:pt x="32029" y="28692"/>
                </a:cubicBezTo>
                <a:cubicBezTo>
                  <a:pt x="32029" y="28543"/>
                  <a:pt x="32029" y="28428"/>
                  <a:pt x="31985" y="28287"/>
                </a:cubicBezTo>
                <a:close/>
                <a:moveTo>
                  <a:pt x="21024" y="27768"/>
                </a:moveTo>
                <a:lnTo>
                  <a:pt x="21024" y="27768"/>
                </a:lnTo>
                <a:cubicBezTo>
                  <a:pt x="21244" y="27847"/>
                  <a:pt x="21420" y="27917"/>
                  <a:pt x="21640" y="27988"/>
                </a:cubicBezTo>
                <a:cubicBezTo>
                  <a:pt x="21684" y="28868"/>
                  <a:pt x="21755" y="29713"/>
                  <a:pt x="21860" y="30594"/>
                </a:cubicBezTo>
                <a:cubicBezTo>
                  <a:pt x="21684" y="30523"/>
                  <a:pt x="21499" y="30488"/>
                  <a:pt x="21279" y="30409"/>
                </a:cubicBezTo>
                <a:cubicBezTo>
                  <a:pt x="21165" y="29529"/>
                  <a:pt x="21094" y="28648"/>
                  <a:pt x="21024" y="27768"/>
                </a:cubicBezTo>
                <a:close/>
                <a:moveTo>
                  <a:pt x="7043" y="26526"/>
                </a:moveTo>
                <a:lnTo>
                  <a:pt x="7043" y="26526"/>
                </a:lnTo>
                <a:cubicBezTo>
                  <a:pt x="7263" y="26597"/>
                  <a:pt x="7519" y="26711"/>
                  <a:pt x="7774" y="26782"/>
                </a:cubicBezTo>
                <a:cubicBezTo>
                  <a:pt x="7853" y="28067"/>
                  <a:pt x="7924" y="29388"/>
                  <a:pt x="8038" y="30708"/>
                </a:cubicBezTo>
                <a:cubicBezTo>
                  <a:pt x="7774" y="30629"/>
                  <a:pt x="7519" y="30559"/>
                  <a:pt x="7299" y="30523"/>
                </a:cubicBezTo>
                <a:cubicBezTo>
                  <a:pt x="7193" y="29203"/>
                  <a:pt x="7114" y="27847"/>
                  <a:pt x="7043" y="26526"/>
                </a:cubicBezTo>
                <a:close/>
                <a:moveTo>
                  <a:pt x="27037" y="28138"/>
                </a:moveTo>
                <a:cubicBezTo>
                  <a:pt x="27257" y="28287"/>
                  <a:pt x="27512" y="28393"/>
                  <a:pt x="27733" y="28507"/>
                </a:cubicBezTo>
                <a:cubicBezTo>
                  <a:pt x="27697" y="29273"/>
                  <a:pt x="27662" y="30013"/>
                  <a:pt x="27697" y="30744"/>
                </a:cubicBezTo>
                <a:cubicBezTo>
                  <a:pt x="27442" y="30629"/>
                  <a:pt x="27187" y="30523"/>
                  <a:pt x="26967" y="30409"/>
                </a:cubicBezTo>
                <a:cubicBezTo>
                  <a:pt x="26967" y="29643"/>
                  <a:pt x="26967" y="28868"/>
                  <a:pt x="27037" y="28138"/>
                </a:cubicBezTo>
                <a:close/>
                <a:moveTo>
                  <a:pt x="7818" y="26782"/>
                </a:moveTo>
                <a:lnTo>
                  <a:pt x="7818" y="26782"/>
                </a:lnTo>
                <a:cubicBezTo>
                  <a:pt x="8038" y="26852"/>
                  <a:pt x="8258" y="26931"/>
                  <a:pt x="8434" y="26967"/>
                </a:cubicBezTo>
                <a:cubicBezTo>
                  <a:pt x="8549" y="28252"/>
                  <a:pt x="8619" y="29529"/>
                  <a:pt x="8734" y="30814"/>
                </a:cubicBezTo>
                <a:lnTo>
                  <a:pt x="8619" y="30814"/>
                </a:lnTo>
                <a:cubicBezTo>
                  <a:pt x="8434" y="30779"/>
                  <a:pt x="8258" y="30744"/>
                  <a:pt x="8073" y="30708"/>
                </a:cubicBezTo>
                <a:cubicBezTo>
                  <a:pt x="7994" y="29388"/>
                  <a:pt x="7888" y="28102"/>
                  <a:pt x="7818" y="26782"/>
                </a:cubicBezTo>
                <a:close/>
                <a:moveTo>
                  <a:pt x="21684" y="27988"/>
                </a:moveTo>
                <a:lnTo>
                  <a:pt x="21684" y="27988"/>
                </a:lnTo>
                <a:cubicBezTo>
                  <a:pt x="21904" y="28067"/>
                  <a:pt x="22080" y="28173"/>
                  <a:pt x="22301" y="28252"/>
                </a:cubicBezTo>
                <a:cubicBezTo>
                  <a:pt x="22345" y="29088"/>
                  <a:pt x="22415" y="29969"/>
                  <a:pt x="22521" y="30849"/>
                </a:cubicBezTo>
                <a:cubicBezTo>
                  <a:pt x="22301" y="30779"/>
                  <a:pt x="22124" y="30708"/>
                  <a:pt x="21940" y="30629"/>
                </a:cubicBezTo>
                <a:cubicBezTo>
                  <a:pt x="21825" y="29749"/>
                  <a:pt x="21755" y="28868"/>
                  <a:pt x="21684" y="27988"/>
                </a:cubicBezTo>
                <a:close/>
                <a:moveTo>
                  <a:pt x="8549" y="27002"/>
                </a:moveTo>
                <a:cubicBezTo>
                  <a:pt x="8734" y="27072"/>
                  <a:pt x="8954" y="27108"/>
                  <a:pt x="9174" y="27152"/>
                </a:cubicBezTo>
                <a:cubicBezTo>
                  <a:pt x="9244" y="28428"/>
                  <a:pt x="9359" y="29678"/>
                  <a:pt x="9464" y="30928"/>
                </a:cubicBezTo>
                <a:cubicBezTo>
                  <a:pt x="9244" y="30928"/>
                  <a:pt x="9024" y="30893"/>
                  <a:pt x="8804" y="30849"/>
                </a:cubicBezTo>
                <a:cubicBezTo>
                  <a:pt x="8698" y="29573"/>
                  <a:pt x="8584" y="28287"/>
                  <a:pt x="8514" y="27002"/>
                </a:cubicBezTo>
                <a:close/>
                <a:moveTo>
                  <a:pt x="9209" y="27152"/>
                </a:moveTo>
                <a:cubicBezTo>
                  <a:pt x="9429" y="27222"/>
                  <a:pt x="9684" y="27257"/>
                  <a:pt x="9905" y="27292"/>
                </a:cubicBezTo>
                <a:cubicBezTo>
                  <a:pt x="9975" y="28543"/>
                  <a:pt x="10089" y="29793"/>
                  <a:pt x="10239" y="31034"/>
                </a:cubicBezTo>
                <a:cubicBezTo>
                  <a:pt x="9975" y="30999"/>
                  <a:pt x="9755" y="30999"/>
                  <a:pt x="9535" y="30964"/>
                </a:cubicBezTo>
                <a:cubicBezTo>
                  <a:pt x="9394" y="29678"/>
                  <a:pt x="9315" y="28428"/>
                  <a:pt x="9209" y="27152"/>
                </a:cubicBezTo>
                <a:close/>
                <a:moveTo>
                  <a:pt x="27768" y="28543"/>
                </a:moveTo>
                <a:cubicBezTo>
                  <a:pt x="27988" y="28648"/>
                  <a:pt x="28173" y="28763"/>
                  <a:pt x="28358" y="28833"/>
                </a:cubicBezTo>
                <a:cubicBezTo>
                  <a:pt x="28358" y="29273"/>
                  <a:pt x="28322" y="29713"/>
                  <a:pt x="28358" y="30154"/>
                </a:cubicBezTo>
                <a:cubicBezTo>
                  <a:pt x="28358" y="30453"/>
                  <a:pt x="28393" y="30744"/>
                  <a:pt x="28393" y="31034"/>
                </a:cubicBezTo>
                <a:cubicBezTo>
                  <a:pt x="28322" y="30999"/>
                  <a:pt x="28243" y="30964"/>
                  <a:pt x="28138" y="30928"/>
                </a:cubicBezTo>
                <a:cubicBezTo>
                  <a:pt x="27988" y="30893"/>
                  <a:pt x="27882" y="30814"/>
                  <a:pt x="27733" y="30779"/>
                </a:cubicBezTo>
                <a:cubicBezTo>
                  <a:pt x="27733" y="30013"/>
                  <a:pt x="27733" y="29273"/>
                  <a:pt x="27768" y="28543"/>
                </a:cubicBezTo>
                <a:close/>
                <a:moveTo>
                  <a:pt x="22380" y="28287"/>
                </a:moveTo>
                <a:lnTo>
                  <a:pt x="22380" y="28287"/>
                </a:lnTo>
                <a:cubicBezTo>
                  <a:pt x="22565" y="28358"/>
                  <a:pt x="22785" y="28428"/>
                  <a:pt x="22961" y="28543"/>
                </a:cubicBezTo>
                <a:cubicBezTo>
                  <a:pt x="23005" y="29388"/>
                  <a:pt x="23075" y="30233"/>
                  <a:pt x="23146" y="31113"/>
                </a:cubicBezTo>
                <a:cubicBezTo>
                  <a:pt x="22961" y="30999"/>
                  <a:pt x="22741" y="30928"/>
                  <a:pt x="22565" y="30849"/>
                </a:cubicBezTo>
                <a:cubicBezTo>
                  <a:pt x="22485" y="30013"/>
                  <a:pt x="22415" y="29132"/>
                  <a:pt x="22380" y="28287"/>
                </a:cubicBezTo>
                <a:close/>
                <a:moveTo>
                  <a:pt x="9975" y="27292"/>
                </a:moveTo>
                <a:lnTo>
                  <a:pt x="9975" y="27292"/>
                </a:lnTo>
                <a:cubicBezTo>
                  <a:pt x="10195" y="27328"/>
                  <a:pt x="10415" y="27372"/>
                  <a:pt x="10635" y="27407"/>
                </a:cubicBezTo>
                <a:lnTo>
                  <a:pt x="10679" y="27407"/>
                </a:lnTo>
                <a:lnTo>
                  <a:pt x="11005" y="31149"/>
                </a:lnTo>
                <a:cubicBezTo>
                  <a:pt x="10785" y="31113"/>
                  <a:pt x="10530" y="31069"/>
                  <a:pt x="10274" y="31069"/>
                </a:cubicBezTo>
                <a:cubicBezTo>
                  <a:pt x="10160" y="29793"/>
                  <a:pt x="10054" y="28543"/>
                  <a:pt x="9975" y="27292"/>
                </a:cubicBezTo>
                <a:close/>
                <a:moveTo>
                  <a:pt x="10715" y="27407"/>
                </a:moveTo>
                <a:cubicBezTo>
                  <a:pt x="10970" y="27442"/>
                  <a:pt x="11190" y="27477"/>
                  <a:pt x="11445" y="27548"/>
                </a:cubicBezTo>
                <a:cubicBezTo>
                  <a:pt x="11560" y="28763"/>
                  <a:pt x="11665" y="30013"/>
                  <a:pt x="11815" y="31219"/>
                </a:cubicBezTo>
                <a:cubicBezTo>
                  <a:pt x="11560" y="31219"/>
                  <a:pt x="11296" y="31184"/>
                  <a:pt x="11075" y="31149"/>
                </a:cubicBezTo>
                <a:cubicBezTo>
                  <a:pt x="10935" y="29898"/>
                  <a:pt x="10820" y="28648"/>
                  <a:pt x="10715" y="27407"/>
                </a:cubicBezTo>
                <a:close/>
                <a:moveTo>
                  <a:pt x="11516" y="27548"/>
                </a:moveTo>
                <a:lnTo>
                  <a:pt x="11516" y="27548"/>
                </a:lnTo>
                <a:cubicBezTo>
                  <a:pt x="11780" y="27592"/>
                  <a:pt x="12035" y="27627"/>
                  <a:pt x="12290" y="27697"/>
                </a:cubicBezTo>
                <a:cubicBezTo>
                  <a:pt x="12396" y="28912"/>
                  <a:pt x="12511" y="30118"/>
                  <a:pt x="12660" y="31333"/>
                </a:cubicBezTo>
                <a:cubicBezTo>
                  <a:pt x="12581" y="31333"/>
                  <a:pt x="12546" y="31289"/>
                  <a:pt x="12511" y="31289"/>
                </a:cubicBezTo>
                <a:cubicBezTo>
                  <a:pt x="12290" y="31289"/>
                  <a:pt x="12070" y="31254"/>
                  <a:pt x="11850" y="31219"/>
                </a:cubicBezTo>
                <a:cubicBezTo>
                  <a:pt x="11736" y="30013"/>
                  <a:pt x="11595" y="28763"/>
                  <a:pt x="11516" y="27548"/>
                </a:cubicBezTo>
                <a:close/>
                <a:moveTo>
                  <a:pt x="28428" y="28868"/>
                </a:moveTo>
                <a:cubicBezTo>
                  <a:pt x="28683" y="29018"/>
                  <a:pt x="28948" y="29132"/>
                  <a:pt x="29203" y="29238"/>
                </a:cubicBezTo>
                <a:cubicBezTo>
                  <a:pt x="29203" y="29969"/>
                  <a:pt x="29203" y="30673"/>
                  <a:pt x="29238" y="31333"/>
                </a:cubicBezTo>
                <a:cubicBezTo>
                  <a:pt x="28983" y="31254"/>
                  <a:pt x="28727" y="31184"/>
                  <a:pt x="28463" y="31069"/>
                </a:cubicBezTo>
                <a:cubicBezTo>
                  <a:pt x="28428" y="30779"/>
                  <a:pt x="28428" y="30488"/>
                  <a:pt x="28393" y="30154"/>
                </a:cubicBezTo>
                <a:cubicBezTo>
                  <a:pt x="28393" y="29713"/>
                  <a:pt x="28393" y="29308"/>
                  <a:pt x="28428" y="28868"/>
                </a:cubicBezTo>
                <a:close/>
                <a:moveTo>
                  <a:pt x="23040" y="28543"/>
                </a:moveTo>
                <a:lnTo>
                  <a:pt x="23040" y="28543"/>
                </a:lnTo>
                <a:cubicBezTo>
                  <a:pt x="23225" y="28648"/>
                  <a:pt x="23401" y="28727"/>
                  <a:pt x="23586" y="28833"/>
                </a:cubicBezTo>
                <a:cubicBezTo>
                  <a:pt x="23621" y="29678"/>
                  <a:pt x="23700" y="30523"/>
                  <a:pt x="23771" y="31369"/>
                </a:cubicBezTo>
                <a:cubicBezTo>
                  <a:pt x="23586" y="31289"/>
                  <a:pt x="23366" y="31184"/>
                  <a:pt x="23181" y="31113"/>
                </a:cubicBezTo>
                <a:cubicBezTo>
                  <a:pt x="23110" y="30268"/>
                  <a:pt x="23075" y="29388"/>
                  <a:pt x="23040" y="28543"/>
                </a:cubicBezTo>
                <a:close/>
                <a:moveTo>
                  <a:pt x="12326" y="27697"/>
                </a:moveTo>
                <a:lnTo>
                  <a:pt x="12326" y="27697"/>
                </a:lnTo>
                <a:cubicBezTo>
                  <a:pt x="12440" y="27733"/>
                  <a:pt x="12546" y="27768"/>
                  <a:pt x="12660" y="27768"/>
                </a:cubicBezTo>
                <a:cubicBezTo>
                  <a:pt x="12766" y="27812"/>
                  <a:pt x="12916" y="27847"/>
                  <a:pt x="13056" y="27917"/>
                </a:cubicBezTo>
                <a:cubicBezTo>
                  <a:pt x="13171" y="29053"/>
                  <a:pt x="13276" y="30233"/>
                  <a:pt x="13426" y="31404"/>
                </a:cubicBezTo>
                <a:cubicBezTo>
                  <a:pt x="13171" y="31369"/>
                  <a:pt x="12951" y="31369"/>
                  <a:pt x="12695" y="31333"/>
                </a:cubicBezTo>
                <a:cubicBezTo>
                  <a:pt x="12581" y="30118"/>
                  <a:pt x="12440" y="28912"/>
                  <a:pt x="12326" y="27697"/>
                </a:cubicBezTo>
                <a:close/>
                <a:moveTo>
                  <a:pt x="13100" y="27917"/>
                </a:moveTo>
                <a:lnTo>
                  <a:pt x="13100" y="27917"/>
                </a:lnTo>
                <a:cubicBezTo>
                  <a:pt x="13241" y="27953"/>
                  <a:pt x="13426" y="28032"/>
                  <a:pt x="13576" y="28067"/>
                </a:cubicBezTo>
                <a:cubicBezTo>
                  <a:pt x="13681" y="29203"/>
                  <a:pt x="13796" y="30339"/>
                  <a:pt x="13937" y="31439"/>
                </a:cubicBezTo>
                <a:cubicBezTo>
                  <a:pt x="13796" y="31439"/>
                  <a:pt x="13646" y="31439"/>
                  <a:pt x="13461" y="31404"/>
                </a:cubicBezTo>
                <a:cubicBezTo>
                  <a:pt x="13356" y="30233"/>
                  <a:pt x="13206" y="29088"/>
                  <a:pt x="13100" y="27917"/>
                </a:cubicBezTo>
                <a:close/>
                <a:moveTo>
                  <a:pt x="13646" y="28102"/>
                </a:moveTo>
                <a:cubicBezTo>
                  <a:pt x="13761" y="29238"/>
                  <a:pt x="13902" y="30339"/>
                  <a:pt x="14051" y="31474"/>
                </a:cubicBezTo>
                <a:lnTo>
                  <a:pt x="13981" y="31474"/>
                </a:lnTo>
                <a:cubicBezTo>
                  <a:pt x="13866" y="30339"/>
                  <a:pt x="13717" y="29203"/>
                  <a:pt x="13611" y="28102"/>
                </a:cubicBezTo>
                <a:close/>
                <a:moveTo>
                  <a:pt x="13717" y="28138"/>
                </a:moveTo>
                <a:lnTo>
                  <a:pt x="13717" y="28138"/>
                </a:lnTo>
                <a:cubicBezTo>
                  <a:pt x="13937" y="28208"/>
                  <a:pt x="14157" y="28287"/>
                  <a:pt x="14377" y="28358"/>
                </a:cubicBezTo>
                <a:cubicBezTo>
                  <a:pt x="14527" y="29423"/>
                  <a:pt x="14641" y="30488"/>
                  <a:pt x="14782" y="31553"/>
                </a:cubicBezTo>
                <a:cubicBezTo>
                  <a:pt x="14562" y="31553"/>
                  <a:pt x="14342" y="31509"/>
                  <a:pt x="14086" y="31474"/>
                </a:cubicBezTo>
                <a:cubicBezTo>
                  <a:pt x="13937" y="30339"/>
                  <a:pt x="13831" y="29238"/>
                  <a:pt x="13717" y="28138"/>
                </a:cubicBezTo>
                <a:close/>
                <a:moveTo>
                  <a:pt x="29238" y="29273"/>
                </a:moveTo>
                <a:lnTo>
                  <a:pt x="29238" y="29273"/>
                </a:lnTo>
                <a:cubicBezTo>
                  <a:pt x="29458" y="29353"/>
                  <a:pt x="29678" y="29458"/>
                  <a:pt x="29863" y="29529"/>
                </a:cubicBezTo>
                <a:cubicBezTo>
                  <a:pt x="29898" y="30233"/>
                  <a:pt x="29898" y="30893"/>
                  <a:pt x="29969" y="31589"/>
                </a:cubicBezTo>
                <a:cubicBezTo>
                  <a:pt x="29749" y="31509"/>
                  <a:pt x="29529" y="31439"/>
                  <a:pt x="29308" y="31369"/>
                </a:cubicBezTo>
                <a:cubicBezTo>
                  <a:pt x="29273" y="30673"/>
                  <a:pt x="29238" y="29969"/>
                  <a:pt x="29238" y="29273"/>
                </a:cubicBezTo>
                <a:close/>
                <a:moveTo>
                  <a:pt x="14456" y="28393"/>
                </a:moveTo>
                <a:lnTo>
                  <a:pt x="14456" y="28393"/>
                </a:lnTo>
                <a:cubicBezTo>
                  <a:pt x="14562" y="28428"/>
                  <a:pt x="14676" y="28472"/>
                  <a:pt x="14782" y="28543"/>
                </a:cubicBezTo>
                <a:cubicBezTo>
                  <a:pt x="14932" y="28578"/>
                  <a:pt x="15081" y="28648"/>
                  <a:pt x="15222" y="28692"/>
                </a:cubicBezTo>
                <a:cubicBezTo>
                  <a:pt x="15337" y="29678"/>
                  <a:pt x="15442" y="30673"/>
                  <a:pt x="15592" y="31659"/>
                </a:cubicBezTo>
                <a:cubicBezTo>
                  <a:pt x="15372" y="31624"/>
                  <a:pt x="15117" y="31589"/>
                  <a:pt x="14861" y="31589"/>
                </a:cubicBezTo>
                <a:cubicBezTo>
                  <a:pt x="14712" y="30523"/>
                  <a:pt x="14562" y="29458"/>
                  <a:pt x="14456" y="28393"/>
                </a:cubicBezTo>
                <a:close/>
                <a:moveTo>
                  <a:pt x="23665" y="28868"/>
                </a:moveTo>
                <a:lnTo>
                  <a:pt x="23991" y="29053"/>
                </a:lnTo>
                <a:cubicBezTo>
                  <a:pt x="24061" y="29053"/>
                  <a:pt x="24141" y="29088"/>
                  <a:pt x="24211" y="29132"/>
                </a:cubicBezTo>
                <a:cubicBezTo>
                  <a:pt x="24211" y="29969"/>
                  <a:pt x="24246" y="30814"/>
                  <a:pt x="24281" y="31659"/>
                </a:cubicBezTo>
                <a:cubicBezTo>
                  <a:pt x="24141" y="31553"/>
                  <a:pt x="23991" y="31474"/>
                  <a:pt x="23806" y="31404"/>
                </a:cubicBezTo>
                <a:cubicBezTo>
                  <a:pt x="23736" y="30559"/>
                  <a:pt x="23700" y="29713"/>
                  <a:pt x="23665" y="28868"/>
                </a:cubicBezTo>
                <a:close/>
                <a:moveTo>
                  <a:pt x="15257" y="28727"/>
                </a:moveTo>
                <a:lnTo>
                  <a:pt x="15257" y="28727"/>
                </a:lnTo>
                <a:cubicBezTo>
                  <a:pt x="15442" y="28798"/>
                  <a:pt x="15627" y="28833"/>
                  <a:pt x="15777" y="28912"/>
                </a:cubicBezTo>
                <a:cubicBezTo>
                  <a:pt x="15918" y="29863"/>
                  <a:pt x="16032" y="30814"/>
                  <a:pt x="16182" y="31774"/>
                </a:cubicBezTo>
                <a:cubicBezTo>
                  <a:pt x="16032" y="31730"/>
                  <a:pt x="15847" y="31694"/>
                  <a:pt x="15662" y="31694"/>
                </a:cubicBezTo>
                <a:cubicBezTo>
                  <a:pt x="15521" y="30708"/>
                  <a:pt x="15372" y="29713"/>
                  <a:pt x="15257" y="28727"/>
                </a:cubicBezTo>
                <a:close/>
                <a:moveTo>
                  <a:pt x="29934" y="29573"/>
                </a:moveTo>
                <a:lnTo>
                  <a:pt x="29934" y="29573"/>
                </a:lnTo>
                <a:cubicBezTo>
                  <a:pt x="30083" y="29608"/>
                  <a:pt x="30268" y="29678"/>
                  <a:pt x="30444" y="29749"/>
                </a:cubicBezTo>
                <a:cubicBezTo>
                  <a:pt x="30409" y="30233"/>
                  <a:pt x="30444" y="30744"/>
                  <a:pt x="30523" y="31289"/>
                </a:cubicBezTo>
                <a:cubicBezTo>
                  <a:pt x="30523" y="31439"/>
                  <a:pt x="30559" y="31624"/>
                  <a:pt x="30559" y="31774"/>
                </a:cubicBezTo>
                <a:cubicBezTo>
                  <a:pt x="30374" y="31694"/>
                  <a:pt x="30224" y="31659"/>
                  <a:pt x="30048" y="31589"/>
                </a:cubicBezTo>
                <a:cubicBezTo>
                  <a:pt x="29969" y="30928"/>
                  <a:pt x="29934" y="30233"/>
                  <a:pt x="29934" y="29573"/>
                </a:cubicBezTo>
                <a:close/>
                <a:moveTo>
                  <a:pt x="15847" y="28948"/>
                </a:moveTo>
                <a:cubicBezTo>
                  <a:pt x="15882" y="28948"/>
                  <a:pt x="15962" y="28983"/>
                  <a:pt x="15997" y="28983"/>
                </a:cubicBezTo>
                <a:cubicBezTo>
                  <a:pt x="16103" y="29018"/>
                  <a:pt x="16182" y="29053"/>
                  <a:pt x="16252" y="29053"/>
                </a:cubicBezTo>
                <a:cubicBezTo>
                  <a:pt x="16402" y="30013"/>
                  <a:pt x="16508" y="30928"/>
                  <a:pt x="16657" y="31844"/>
                </a:cubicBezTo>
                <a:lnTo>
                  <a:pt x="16622" y="31844"/>
                </a:lnTo>
                <a:cubicBezTo>
                  <a:pt x="16472" y="31809"/>
                  <a:pt x="16358" y="31809"/>
                  <a:pt x="16252" y="31774"/>
                </a:cubicBezTo>
                <a:cubicBezTo>
                  <a:pt x="16103" y="30849"/>
                  <a:pt x="15962" y="29898"/>
                  <a:pt x="15847" y="28948"/>
                </a:cubicBezTo>
                <a:close/>
                <a:moveTo>
                  <a:pt x="24281" y="29168"/>
                </a:moveTo>
                <a:lnTo>
                  <a:pt x="24281" y="29168"/>
                </a:lnTo>
                <a:cubicBezTo>
                  <a:pt x="24466" y="29273"/>
                  <a:pt x="24651" y="29388"/>
                  <a:pt x="24836" y="29458"/>
                </a:cubicBezTo>
                <a:cubicBezTo>
                  <a:pt x="24871" y="30268"/>
                  <a:pt x="24871" y="31113"/>
                  <a:pt x="24942" y="31950"/>
                </a:cubicBezTo>
                <a:cubicBezTo>
                  <a:pt x="24722" y="31844"/>
                  <a:pt x="24546" y="31774"/>
                  <a:pt x="24361" y="31659"/>
                </a:cubicBezTo>
                <a:cubicBezTo>
                  <a:pt x="24325" y="30849"/>
                  <a:pt x="24281" y="30013"/>
                  <a:pt x="24281" y="29168"/>
                </a:cubicBezTo>
                <a:close/>
                <a:moveTo>
                  <a:pt x="16323" y="29088"/>
                </a:moveTo>
                <a:cubicBezTo>
                  <a:pt x="16543" y="29168"/>
                  <a:pt x="16728" y="29238"/>
                  <a:pt x="16948" y="29308"/>
                </a:cubicBezTo>
                <a:cubicBezTo>
                  <a:pt x="17097" y="30189"/>
                  <a:pt x="17203" y="31069"/>
                  <a:pt x="17388" y="31994"/>
                </a:cubicBezTo>
                <a:cubicBezTo>
                  <a:pt x="17168" y="31950"/>
                  <a:pt x="16948" y="31914"/>
                  <a:pt x="16728" y="31879"/>
                </a:cubicBezTo>
                <a:cubicBezTo>
                  <a:pt x="16578" y="30928"/>
                  <a:pt x="16437" y="30013"/>
                  <a:pt x="16323" y="29088"/>
                </a:cubicBezTo>
                <a:close/>
                <a:moveTo>
                  <a:pt x="30488" y="29793"/>
                </a:moveTo>
                <a:lnTo>
                  <a:pt x="30488" y="29793"/>
                </a:lnTo>
                <a:cubicBezTo>
                  <a:pt x="30708" y="29863"/>
                  <a:pt x="30928" y="29969"/>
                  <a:pt x="31184" y="30048"/>
                </a:cubicBezTo>
                <a:cubicBezTo>
                  <a:pt x="31184" y="30488"/>
                  <a:pt x="31219" y="30928"/>
                  <a:pt x="31254" y="31404"/>
                </a:cubicBezTo>
                <a:cubicBezTo>
                  <a:pt x="31289" y="31589"/>
                  <a:pt x="31325" y="31809"/>
                  <a:pt x="31369" y="31994"/>
                </a:cubicBezTo>
                <a:cubicBezTo>
                  <a:pt x="31149" y="31914"/>
                  <a:pt x="30928" y="31879"/>
                  <a:pt x="30744" y="31809"/>
                </a:cubicBezTo>
                <a:cubicBezTo>
                  <a:pt x="30708" y="31809"/>
                  <a:pt x="30664" y="31774"/>
                  <a:pt x="30629" y="31774"/>
                </a:cubicBezTo>
                <a:cubicBezTo>
                  <a:pt x="30594" y="31624"/>
                  <a:pt x="30594" y="31439"/>
                  <a:pt x="30559" y="31289"/>
                </a:cubicBezTo>
                <a:cubicBezTo>
                  <a:pt x="30488" y="30744"/>
                  <a:pt x="30488" y="30268"/>
                  <a:pt x="30488" y="29793"/>
                </a:cubicBezTo>
                <a:close/>
                <a:moveTo>
                  <a:pt x="17018" y="29308"/>
                </a:moveTo>
                <a:lnTo>
                  <a:pt x="17018" y="29308"/>
                </a:lnTo>
                <a:cubicBezTo>
                  <a:pt x="17238" y="29388"/>
                  <a:pt x="17458" y="29458"/>
                  <a:pt x="17722" y="29493"/>
                </a:cubicBezTo>
                <a:cubicBezTo>
                  <a:pt x="17828" y="30374"/>
                  <a:pt x="17978" y="31254"/>
                  <a:pt x="18119" y="32135"/>
                </a:cubicBezTo>
                <a:cubicBezTo>
                  <a:pt x="17943" y="32099"/>
                  <a:pt x="17758" y="32064"/>
                  <a:pt x="17573" y="32029"/>
                </a:cubicBezTo>
                <a:cubicBezTo>
                  <a:pt x="17538" y="32029"/>
                  <a:pt x="17502" y="32029"/>
                  <a:pt x="17423" y="31994"/>
                </a:cubicBezTo>
                <a:cubicBezTo>
                  <a:pt x="17282" y="31113"/>
                  <a:pt x="17133" y="30189"/>
                  <a:pt x="17018" y="29308"/>
                </a:cubicBezTo>
                <a:close/>
                <a:moveTo>
                  <a:pt x="24907" y="29493"/>
                </a:moveTo>
                <a:lnTo>
                  <a:pt x="24907" y="29493"/>
                </a:lnTo>
                <a:cubicBezTo>
                  <a:pt x="25091" y="29608"/>
                  <a:pt x="25276" y="29678"/>
                  <a:pt x="25461" y="29793"/>
                </a:cubicBezTo>
                <a:cubicBezTo>
                  <a:pt x="25496" y="30594"/>
                  <a:pt x="25496" y="31404"/>
                  <a:pt x="25567" y="32214"/>
                </a:cubicBezTo>
                <a:cubicBezTo>
                  <a:pt x="25347" y="32135"/>
                  <a:pt x="25162" y="32064"/>
                  <a:pt x="24986" y="31950"/>
                </a:cubicBezTo>
                <a:cubicBezTo>
                  <a:pt x="24942" y="31113"/>
                  <a:pt x="24907" y="30303"/>
                  <a:pt x="24907" y="29493"/>
                </a:cubicBezTo>
                <a:close/>
                <a:moveTo>
                  <a:pt x="31219" y="30083"/>
                </a:moveTo>
                <a:cubicBezTo>
                  <a:pt x="31254" y="30083"/>
                  <a:pt x="31289" y="30083"/>
                  <a:pt x="31369" y="30118"/>
                </a:cubicBezTo>
                <a:cubicBezTo>
                  <a:pt x="31545" y="30189"/>
                  <a:pt x="31730" y="30268"/>
                  <a:pt x="31950" y="30339"/>
                </a:cubicBezTo>
                <a:cubicBezTo>
                  <a:pt x="31950" y="30744"/>
                  <a:pt x="31950" y="31149"/>
                  <a:pt x="31985" y="31553"/>
                </a:cubicBezTo>
                <a:cubicBezTo>
                  <a:pt x="32029" y="31774"/>
                  <a:pt x="32099" y="31994"/>
                  <a:pt x="32135" y="32249"/>
                </a:cubicBezTo>
                <a:cubicBezTo>
                  <a:pt x="31914" y="32170"/>
                  <a:pt x="31659" y="32099"/>
                  <a:pt x="31439" y="32029"/>
                </a:cubicBezTo>
                <a:cubicBezTo>
                  <a:pt x="31404" y="31809"/>
                  <a:pt x="31369" y="31624"/>
                  <a:pt x="31325" y="31404"/>
                </a:cubicBezTo>
                <a:cubicBezTo>
                  <a:pt x="31254" y="30928"/>
                  <a:pt x="31254" y="30488"/>
                  <a:pt x="31219" y="30083"/>
                </a:cubicBezTo>
                <a:close/>
                <a:moveTo>
                  <a:pt x="17758" y="29529"/>
                </a:moveTo>
                <a:cubicBezTo>
                  <a:pt x="18013" y="29573"/>
                  <a:pt x="18233" y="29643"/>
                  <a:pt x="18453" y="29713"/>
                </a:cubicBezTo>
                <a:cubicBezTo>
                  <a:pt x="18559" y="30559"/>
                  <a:pt x="18709" y="31404"/>
                  <a:pt x="18893" y="32284"/>
                </a:cubicBezTo>
                <a:cubicBezTo>
                  <a:pt x="18673" y="32214"/>
                  <a:pt x="18418" y="32170"/>
                  <a:pt x="18198" y="32135"/>
                </a:cubicBezTo>
                <a:cubicBezTo>
                  <a:pt x="18048" y="31254"/>
                  <a:pt x="17899" y="30409"/>
                  <a:pt x="17758" y="29529"/>
                </a:cubicBezTo>
                <a:close/>
                <a:moveTo>
                  <a:pt x="18488" y="29713"/>
                </a:moveTo>
                <a:cubicBezTo>
                  <a:pt x="18673" y="29749"/>
                  <a:pt x="18858" y="29828"/>
                  <a:pt x="19043" y="29863"/>
                </a:cubicBezTo>
                <a:cubicBezTo>
                  <a:pt x="19184" y="30708"/>
                  <a:pt x="19334" y="31553"/>
                  <a:pt x="19518" y="32390"/>
                </a:cubicBezTo>
                <a:cubicBezTo>
                  <a:pt x="19334" y="32355"/>
                  <a:pt x="19149" y="32319"/>
                  <a:pt x="18964" y="32284"/>
                </a:cubicBezTo>
                <a:cubicBezTo>
                  <a:pt x="18779" y="31439"/>
                  <a:pt x="18638" y="30559"/>
                  <a:pt x="18488" y="29713"/>
                </a:cubicBezTo>
                <a:close/>
                <a:moveTo>
                  <a:pt x="25532" y="29828"/>
                </a:moveTo>
                <a:cubicBezTo>
                  <a:pt x="25752" y="29898"/>
                  <a:pt x="25972" y="30013"/>
                  <a:pt x="26157" y="30118"/>
                </a:cubicBezTo>
                <a:cubicBezTo>
                  <a:pt x="26157" y="30928"/>
                  <a:pt x="26192" y="31694"/>
                  <a:pt x="26227" y="32504"/>
                </a:cubicBezTo>
                <a:cubicBezTo>
                  <a:pt x="26007" y="32434"/>
                  <a:pt x="25822" y="32319"/>
                  <a:pt x="25602" y="32249"/>
                </a:cubicBezTo>
                <a:cubicBezTo>
                  <a:pt x="25567" y="31439"/>
                  <a:pt x="25532" y="30629"/>
                  <a:pt x="25532" y="29828"/>
                </a:cubicBezTo>
                <a:close/>
                <a:moveTo>
                  <a:pt x="31985" y="30374"/>
                </a:moveTo>
                <a:cubicBezTo>
                  <a:pt x="32205" y="30453"/>
                  <a:pt x="32469" y="30559"/>
                  <a:pt x="32689" y="30629"/>
                </a:cubicBezTo>
                <a:cubicBezTo>
                  <a:pt x="32645" y="30999"/>
                  <a:pt x="32689" y="31404"/>
                  <a:pt x="32724" y="31774"/>
                </a:cubicBezTo>
                <a:cubicBezTo>
                  <a:pt x="32760" y="32029"/>
                  <a:pt x="32830" y="32249"/>
                  <a:pt x="32865" y="32504"/>
                </a:cubicBezTo>
                <a:cubicBezTo>
                  <a:pt x="32645" y="32434"/>
                  <a:pt x="32425" y="32355"/>
                  <a:pt x="32205" y="32284"/>
                </a:cubicBezTo>
                <a:cubicBezTo>
                  <a:pt x="32135" y="32029"/>
                  <a:pt x="32099" y="31774"/>
                  <a:pt x="32064" y="31509"/>
                </a:cubicBezTo>
                <a:cubicBezTo>
                  <a:pt x="31985" y="31149"/>
                  <a:pt x="31985" y="30744"/>
                  <a:pt x="31985" y="30374"/>
                </a:cubicBezTo>
                <a:close/>
                <a:moveTo>
                  <a:pt x="19114" y="29863"/>
                </a:moveTo>
                <a:lnTo>
                  <a:pt x="19114" y="29863"/>
                </a:lnTo>
                <a:cubicBezTo>
                  <a:pt x="19369" y="29934"/>
                  <a:pt x="19589" y="30013"/>
                  <a:pt x="19844" y="30083"/>
                </a:cubicBezTo>
                <a:cubicBezTo>
                  <a:pt x="19994" y="30893"/>
                  <a:pt x="20144" y="31730"/>
                  <a:pt x="20320" y="32575"/>
                </a:cubicBezTo>
                <a:cubicBezTo>
                  <a:pt x="20064" y="32504"/>
                  <a:pt x="19809" y="32469"/>
                  <a:pt x="19554" y="32390"/>
                </a:cubicBezTo>
                <a:cubicBezTo>
                  <a:pt x="19404" y="31553"/>
                  <a:pt x="19263" y="30708"/>
                  <a:pt x="19114" y="29863"/>
                </a:cubicBezTo>
                <a:close/>
                <a:moveTo>
                  <a:pt x="19879" y="30083"/>
                </a:moveTo>
                <a:lnTo>
                  <a:pt x="19879" y="30083"/>
                </a:lnTo>
                <a:cubicBezTo>
                  <a:pt x="20100" y="30118"/>
                  <a:pt x="20284" y="30189"/>
                  <a:pt x="20469" y="30233"/>
                </a:cubicBezTo>
                <a:cubicBezTo>
                  <a:pt x="20619" y="31069"/>
                  <a:pt x="20760" y="31914"/>
                  <a:pt x="20910" y="32760"/>
                </a:cubicBezTo>
                <a:cubicBezTo>
                  <a:pt x="20725" y="32689"/>
                  <a:pt x="20540" y="32654"/>
                  <a:pt x="20364" y="32610"/>
                </a:cubicBezTo>
                <a:cubicBezTo>
                  <a:pt x="20179" y="31774"/>
                  <a:pt x="20029" y="30928"/>
                  <a:pt x="19879" y="30083"/>
                </a:cubicBezTo>
                <a:close/>
                <a:moveTo>
                  <a:pt x="32760" y="28578"/>
                </a:moveTo>
                <a:cubicBezTo>
                  <a:pt x="32830" y="28613"/>
                  <a:pt x="32909" y="28648"/>
                  <a:pt x="32980" y="28692"/>
                </a:cubicBezTo>
                <a:cubicBezTo>
                  <a:pt x="33165" y="28763"/>
                  <a:pt x="33305" y="28798"/>
                  <a:pt x="33490" y="28868"/>
                </a:cubicBezTo>
                <a:lnTo>
                  <a:pt x="33490" y="29273"/>
                </a:lnTo>
                <a:cubicBezTo>
                  <a:pt x="33490" y="29643"/>
                  <a:pt x="33455" y="30048"/>
                  <a:pt x="33420" y="30409"/>
                </a:cubicBezTo>
                <a:cubicBezTo>
                  <a:pt x="33385" y="30964"/>
                  <a:pt x="33349" y="31509"/>
                  <a:pt x="33420" y="32099"/>
                </a:cubicBezTo>
                <a:cubicBezTo>
                  <a:pt x="33455" y="32319"/>
                  <a:pt x="33490" y="32540"/>
                  <a:pt x="33526" y="32760"/>
                </a:cubicBezTo>
                <a:cubicBezTo>
                  <a:pt x="33349" y="32689"/>
                  <a:pt x="33165" y="32610"/>
                  <a:pt x="32945" y="32540"/>
                </a:cubicBezTo>
                <a:cubicBezTo>
                  <a:pt x="32865" y="32284"/>
                  <a:pt x="32830" y="32029"/>
                  <a:pt x="32795" y="31774"/>
                </a:cubicBezTo>
                <a:cubicBezTo>
                  <a:pt x="32724" y="31404"/>
                  <a:pt x="32724" y="31034"/>
                  <a:pt x="32724" y="30673"/>
                </a:cubicBezTo>
                <a:lnTo>
                  <a:pt x="32724" y="30673"/>
                </a:lnTo>
                <a:cubicBezTo>
                  <a:pt x="32945" y="30744"/>
                  <a:pt x="33129" y="30814"/>
                  <a:pt x="33349" y="30928"/>
                </a:cubicBezTo>
                <a:lnTo>
                  <a:pt x="33385" y="30849"/>
                </a:lnTo>
                <a:cubicBezTo>
                  <a:pt x="33165" y="30779"/>
                  <a:pt x="32945" y="30673"/>
                  <a:pt x="32724" y="30594"/>
                </a:cubicBezTo>
                <a:cubicBezTo>
                  <a:pt x="32760" y="30409"/>
                  <a:pt x="32760" y="30268"/>
                  <a:pt x="32760" y="30083"/>
                </a:cubicBezTo>
                <a:cubicBezTo>
                  <a:pt x="32795" y="29713"/>
                  <a:pt x="32795" y="29308"/>
                  <a:pt x="32795" y="28948"/>
                </a:cubicBezTo>
                <a:cubicBezTo>
                  <a:pt x="32760" y="28833"/>
                  <a:pt x="32760" y="28692"/>
                  <a:pt x="32760" y="28578"/>
                </a:cubicBezTo>
                <a:close/>
                <a:moveTo>
                  <a:pt x="26227" y="30154"/>
                </a:moveTo>
                <a:lnTo>
                  <a:pt x="26227" y="30154"/>
                </a:lnTo>
                <a:cubicBezTo>
                  <a:pt x="26447" y="30268"/>
                  <a:pt x="26667" y="30374"/>
                  <a:pt x="26887" y="30453"/>
                </a:cubicBezTo>
                <a:cubicBezTo>
                  <a:pt x="26923" y="31219"/>
                  <a:pt x="26923" y="31994"/>
                  <a:pt x="27002" y="32795"/>
                </a:cubicBezTo>
                <a:cubicBezTo>
                  <a:pt x="26747" y="32689"/>
                  <a:pt x="26526" y="32610"/>
                  <a:pt x="26306" y="32504"/>
                </a:cubicBezTo>
                <a:cubicBezTo>
                  <a:pt x="26227" y="31730"/>
                  <a:pt x="26227" y="30928"/>
                  <a:pt x="26227" y="30154"/>
                </a:cubicBezTo>
                <a:close/>
                <a:moveTo>
                  <a:pt x="20540" y="30268"/>
                </a:moveTo>
                <a:lnTo>
                  <a:pt x="20540" y="30268"/>
                </a:lnTo>
                <a:cubicBezTo>
                  <a:pt x="20760" y="30303"/>
                  <a:pt x="20980" y="30374"/>
                  <a:pt x="21244" y="30453"/>
                </a:cubicBezTo>
                <a:cubicBezTo>
                  <a:pt x="21350" y="31289"/>
                  <a:pt x="21464" y="32135"/>
                  <a:pt x="21640" y="32945"/>
                </a:cubicBezTo>
                <a:cubicBezTo>
                  <a:pt x="21420" y="32874"/>
                  <a:pt x="21200" y="32830"/>
                  <a:pt x="20980" y="32760"/>
                </a:cubicBezTo>
                <a:cubicBezTo>
                  <a:pt x="20839" y="31914"/>
                  <a:pt x="20654" y="31113"/>
                  <a:pt x="20540" y="30268"/>
                </a:cubicBezTo>
                <a:close/>
                <a:moveTo>
                  <a:pt x="26967" y="30488"/>
                </a:moveTo>
                <a:cubicBezTo>
                  <a:pt x="27187" y="30594"/>
                  <a:pt x="27442" y="30708"/>
                  <a:pt x="27697" y="30814"/>
                </a:cubicBezTo>
                <a:cubicBezTo>
                  <a:pt x="27697" y="31553"/>
                  <a:pt x="27733" y="32284"/>
                  <a:pt x="27803" y="33050"/>
                </a:cubicBezTo>
                <a:cubicBezTo>
                  <a:pt x="27548" y="32980"/>
                  <a:pt x="27292" y="32874"/>
                  <a:pt x="27037" y="32795"/>
                </a:cubicBezTo>
                <a:cubicBezTo>
                  <a:pt x="27002" y="32029"/>
                  <a:pt x="26967" y="31254"/>
                  <a:pt x="26967" y="30488"/>
                </a:cubicBezTo>
                <a:close/>
                <a:moveTo>
                  <a:pt x="775" y="28613"/>
                </a:moveTo>
                <a:cubicBezTo>
                  <a:pt x="995" y="28692"/>
                  <a:pt x="1215" y="28727"/>
                  <a:pt x="1470" y="28798"/>
                </a:cubicBezTo>
                <a:cubicBezTo>
                  <a:pt x="1470" y="30268"/>
                  <a:pt x="1506" y="31694"/>
                  <a:pt x="1541" y="33165"/>
                </a:cubicBezTo>
                <a:cubicBezTo>
                  <a:pt x="1285" y="33129"/>
                  <a:pt x="1065" y="33094"/>
                  <a:pt x="810" y="33015"/>
                </a:cubicBezTo>
                <a:cubicBezTo>
                  <a:pt x="775" y="31553"/>
                  <a:pt x="775" y="30083"/>
                  <a:pt x="775" y="28613"/>
                </a:cubicBezTo>
                <a:close/>
                <a:moveTo>
                  <a:pt x="21279" y="30488"/>
                </a:moveTo>
                <a:lnTo>
                  <a:pt x="21279" y="30488"/>
                </a:lnTo>
                <a:cubicBezTo>
                  <a:pt x="21499" y="30523"/>
                  <a:pt x="21684" y="30594"/>
                  <a:pt x="21860" y="30673"/>
                </a:cubicBezTo>
                <a:cubicBezTo>
                  <a:pt x="21975" y="31509"/>
                  <a:pt x="22124" y="32355"/>
                  <a:pt x="22265" y="33200"/>
                </a:cubicBezTo>
                <a:cubicBezTo>
                  <a:pt x="22080" y="33129"/>
                  <a:pt x="21860" y="33050"/>
                  <a:pt x="21684" y="32980"/>
                </a:cubicBezTo>
                <a:cubicBezTo>
                  <a:pt x="21535" y="32135"/>
                  <a:pt x="21385" y="31289"/>
                  <a:pt x="21279" y="30488"/>
                </a:cubicBezTo>
                <a:close/>
                <a:moveTo>
                  <a:pt x="27733" y="30814"/>
                </a:moveTo>
                <a:cubicBezTo>
                  <a:pt x="27882" y="30893"/>
                  <a:pt x="27988" y="30928"/>
                  <a:pt x="28138" y="30999"/>
                </a:cubicBezTo>
                <a:cubicBezTo>
                  <a:pt x="28208" y="31034"/>
                  <a:pt x="28322" y="31069"/>
                  <a:pt x="28393" y="31113"/>
                </a:cubicBezTo>
                <a:cubicBezTo>
                  <a:pt x="28463" y="31844"/>
                  <a:pt x="28543" y="32575"/>
                  <a:pt x="28648" y="33270"/>
                </a:cubicBezTo>
                <a:cubicBezTo>
                  <a:pt x="28543" y="33235"/>
                  <a:pt x="28428" y="33235"/>
                  <a:pt x="28322" y="33200"/>
                </a:cubicBezTo>
                <a:cubicBezTo>
                  <a:pt x="28173" y="33165"/>
                  <a:pt x="28023" y="33129"/>
                  <a:pt x="27882" y="33050"/>
                </a:cubicBezTo>
                <a:cubicBezTo>
                  <a:pt x="27803" y="32319"/>
                  <a:pt x="27768" y="31589"/>
                  <a:pt x="27733" y="30814"/>
                </a:cubicBezTo>
                <a:close/>
                <a:moveTo>
                  <a:pt x="1506" y="28798"/>
                </a:moveTo>
                <a:lnTo>
                  <a:pt x="1506" y="28798"/>
                </a:lnTo>
                <a:cubicBezTo>
                  <a:pt x="1761" y="28868"/>
                  <a:pt x="1981" y="28948"/>
                  <a:pt x="2236" y="29018"/>
                </a:cubicBezTo>
                <a:cubicBezTo>
                  <a:pt x="2272" y="30453"/>
                  <a:pt x="2316" y="31914"/>
                  <a:pt x="2316" y="33349"/>
                </a:cubicBezTo>
                <a:cubicBezTo>
                  <a:pt x="2095" y="33314"/>
                  <a:pt x="1831" y="33235"/>
                  <a:pt x="1576" y="33200"/>
                </a:cubicBezTo>
                <a:cubicBezTo>
                  <a:pt x="1576" y="31730"/>
                  <a:pt x="1541" y="30268"/>
                  <a:pt x="1506" y="28798"/>
                </a:cubicBezTo>
                <a:close/>
                <a:moveTo>
                  <a:pt x="21940" y="30708"/>
                </a:moveTo>
                <a:cubicBezTo>
                  <a:pt x="22124" y="30744"/>
                  <a:pt x="22345" y="30814"/>
                  <a:pt x="22521" y="30893"/>
                </a:cubicBezTo>
                <a:cubicBezTo>
                  <a:pt x="22600" y="31730"/>
                  <a:pt x="22706" y="32575"/>
                  <a:pt x="22855" y="33420"/>
                </a:cubicBezTo>
                <a:cubicBezTo>
                  <a:pt x="22670" y="33349"/>
                  <a:pt x="22485" y="33270"/>
                  <a:pt x="22301" y="33200"/>
                </a:cubicBezTo>
                <a:cubicBezTo>
                  <a:pt x="22160" y="32355"/>
                  <a:pt x="22045" y="31509"/>
                  <a:pt x="21940" y="30708"/>
                </a:cubicBezTo>
                <a:close/>
                <a:moveTo>
                  <a:pt x="28463" y="31149"/>
                </a:moveTo>
                <a:lnTo>
                  <a:pt x="28463" y="31149"/>
                </a:lnTo>
                <a:cubicBezTo>
                  <a:pt x="28727" y="31219"/>
                  <a:pt x="28983" y="31333"/>
                  <a:pt x="29238" y="31404"/>
                </a:cubicBezTo>
                <a:cubicBezTo>
                  <a:pt x="29308" y="32099"/>
                  <a:pt x="29388" y="32795"/>
                  <a:pt x="29493" y="33455"/>
                </a:cubicBezTo>
                <a:cubicBezTo>
                  <a:pt x="29203" y="33420"/>
                  <a:pt x="28948" y="33349"/>
                  <a:pt x="28683" y="33270"/>
                </a:cubicBezTo>
                <a:cubicBezTo>
                  <a:pt x="28613" y="32575"/>
                  <a:pt x="28507" y="31879"/>
                  <a:pt x="28463" y="31149"/>
                </a:cubicBezTo>
                <a:close/>
                <a:moveTo>
                  <a:pt x="2272" y="29018"/>
                </a:moveTo>
                <a:lnTo>
                  <a:pt x="2272" y="29018"/>
                </a:lnTo>
                <a:cubicBezTo>
                  <a:pt x="2536" y="29088"/>
                  <a:pt x="2756" y="29168"/>
                  <a:pt x="2976" y="29238"/>
                </a:cubicBezTo>
                <a:cubicBezTo>
                  <a:pt x="3011" y="30673"/>
                  <a:pt x="3046" y="32135"/>
                  <a:pt x="3117" y="33570"/>
                </a:cubicBezTo>
                <a:cubicBezTo>
                  <a:pt x="2861" y="33490"/>
                  <a:pt x="2641" y="33420"/>
                  <a:pt x="2386" y="33385"/>
                </a:cubicBezTo>
                <a:cubicBezTo>
                  <a:pt x="2351" y="31914"/>
                  <a:pt x="2316" y="30488"/>
                  <a:pt x="2272" y="29018"/>
                </a:cubicBezTo>
                <a:close/>
                <a:moveTo>
                  <a:pt x="29308" y="31439"/>
                </a:moveTo>
                <a:lnTo>
                  <a:pt x="29308" y="31439"/>
                </a:lnTo>
                <a:cubicBezTo>
                  <a:pt x="29529" y="31509"/>
                  <a:pt x="29749" y="31589"/>
                  <a:pt x="29969" y="31624"/>
                </a:cubicBezTo>
                <a:cubicBezTo>
                  <a:pt x="30048" y="32284"/>
                  <a:pt x="30118" y="32945"/>
                  <a:pt x="30268" y="33640"/>
                </a:cubicBezTo>
                <a:cubicBezTo>
                  <a:pt x="30004" y="33570"/>
                  <a:pt x="29784" y="33534"/>
                  <a:pt x="29529" y="33490"/>
                </a:cubicBezTo>
                <a:cubicBezTo>
                  <a:pt x="29423" y="32795"/>
                  <a:pt x="29344" y="32099"/>
                  <a:pt x="29308" y="31439"/>
                </a:cubicBezTo>
                <a:close/>
                <a:moveTo>
                  <a:pt x="22565" y="30928"/>
                </a:moveTo>
                <a:cubicBezTo>
                  <a:pt x="22785" y="30999"/>
                  <a:pt x="22961" y="31069"/>
                  <a:pt x="23146" y="31149"/>
                </a:cubicBezTo>
                <a:cubicBezTo>
                  <a:pt x="23225" y="31994"/>
                  <a:pt x="23331" y="32874"/>
                  <a:pt x="23445" y="33710"/>
                </a:cubicBezTo>
                <a:cubicBezTo>
                  <a:pt x="23295" y="33640"/>
                  <a:pt x="23110" y="33534"/>
                  <a:pt x="22926" y="33455"/>
                </a:cubicBezTo>
                <a:cubicBezTo>
                  <a:pt x="22785" y="32610"/>
                  <a:pt x="22670" y="31774"/>
                  <a:pt x="22565" y="30928"/>
                </a:cubicBezTo>
                <a:close/>
                <a:moveTo>
                  <a:pt x="3046" y="29273"/>
                </a:moveTo>
                <a:lnTo>
                  <a:pt x="3046" y="29273"/>
                </a:lnTo>
                <a:cubicBezTo>
                  <a:pt x="3266" y="29353"/>
                  <a:pt x="3522" y="29423"/>
                  <a:pt x="3742" y="29493"/>
                </a:cubicBezTo>
                <a:cubicBezTo>
                  <a:pt x="3777" y="30893"/>
                  <a:pt x="3856" y="32319"/>
                  <a:pt x="3891" y="33754"/>
                </a:cubicBezTo>
                <a:lnTo>
                  <a:pt x="3856" y="33754"/>
                </a:lnTo>
                <a:cubicBezTo>
                  <a:pt x="3636" y="33675"/>
                  <a:pt x="3372" y="33605"/>
                  <a:pt x="3152" y="33570"/>
                </a:cubicBezTo>
                <a:cubicBezTo>
                  <a:pt x="3117" y="32135"/>
                  <a:pt x="3081" y="30708"/>
                  <a:pt x="3046" y="29273"/>
                </a:cubicBezTo>
                <a:close/>
                <a:moveTo>
                  <a:pt x="30048" y="31659"/>
                </a:moveTo>
                <a:lnTo>
                  <a:pt x="30048" y="31659"/>
                </a:lnTo>
                <a:cubicBezTo>
                  <a:pt x="30224" y="31694"/>
                  <a:pt x="30409" y="31774"/>
                  <a:pt x="30559" y="31809"/>
                </a:cubicBezTo>
                <a:cubicBezTo>
                  <a:pt x="30664" y="32469"/>
                  <a:pt x="30814" y="33094"/>
                  <a:pt x="30999" y="33754"/>
                </a:cubicBezTo>
                <a:cubicBezTo>
                  <a:pt x="30849" y="33754"/>
                  <a:pt x="30708" y="33710"/>
                  <a:pt x="30559" y="33675"/>
                </a:cubicBezTo>
                <a:cubicBezTo>
                  <a:pt x="30488" y="33675"/>
                  <a:pt x="30374" y="33640"/>
                  <a:pt x="30303" y="33640"/>
                </a:cubicBezTo>
                <a:cubicBezTo>
                  <a:pt x="30189" y="32980"/>
                  <a:pt x="30118" y="32319"/>
                  <a:pt x="30048" y="31659"/>
                </a:cubicBezTo>
                <a:close/>
                <a:moveTo>
                  <a:pt x="3812" y="29493"/>
                </a:moveTo>
                <a:lnTo>
                  <a:pt x="3812" y="29493"/>
                </a:lnTo>
                <a:cubicBezTo>
                  <a:pt x="3962" y="29573"/>
                  <a:pt x="4076" y="29608"/>
                  <a:pt x="4217" y="29643"/>
                </a:cubicBezTo>
                <a:cubicBezTo>
                  <a:pt x="4332" y="29678"/>
                  <a:pt x="4402" y="29713"/>
                  <a:pt x="4517" y="29749"/>
                </a:cubicBezTo>
                <a:cubicBezTo>
                  <a:pt x="4552" y="31149"/>
                  <a:pt x="4622" y="32540"/>
                  <a:pt x="4693" y="33931"/>
                </a:cubicBezTo>
                <a:cubicBezTo>
                  <a:pt x="4437" y="33895"/>
                  <a:pt x="4182" y="33825"/>
                  <a:pt x="3962" y="33754"/>
                </a:cubicBezTo>
                <a:cubicBezTo>
                  <a:pt x="3891" y="32319"/>
                  <a:pt x="3856" y="30928"/>
                  <a:pt x="3812" y="29493"/>
                </a:cubicBezTo>
                <a:close/>
                <a:moveTo>
                  <a:pt x="30708" y="31844"/>
                </a:moveTo>
                <a:cubicBezTo>
                  <a:pt x="30928" y="31914"/>
                  <a:pt x="31149" y="31994"/>
                  <a:pt x="31369" y="32064"/>
                </a:cubicBezTo>
                <a:cubicBezTo>
                  <a:pt x="31474" y="32689"/>
                  <a:pt x="31659" y="33314"/>
                  <a:pt x="31879" y="33931"/>
                </a:cubicBezTo>
                <a:cubicBezTo>
                  <a:pt x="31589" y="33895"/>
                  <a:pt x="31325" y="33825"/>
                  <a:pt x="31034" y="33790"/>
                </a:cubicBezTo>
                <a:cubicBezTo>
                  <a:pt x="30849" y="33129"/>
                  <a:pt x="30744" y="32469"/>
                  <a:pt x="30629" y="31844"/>
                </a:cubicBezTo>
                <a:close/>
                <a:moveTo>
                  <a:pt x="23181" y="31184"/>
                </a:moveTo>
                <a:lnTo>
                  <a:pt x="23181" y="31184"/>
                </a:lnTo>
                <a:cubicBezTo>
                  <a:pt x="23401" y="31254"/>
                  <a:pt x="23586" y="31369"/>
                  <a:pt x="23771" y="31439"/>
                </a:cubicBezTo>
                <a:cubicBezTo>
                  <a:pt x="23841" y="32319"/>
                  <a:pt x="23920" y="33165"/>
                  <a:pt x="24061" y="34045"/>
                </a:cubicBezTo>
                <a:cubicBezTo>
                  <a:pt x="23991" y="34010"/>
                  <a:pt x="23920" y="33975"/>
                  <a:pt x="23885" y="33931"/>
                </a:cubicBezTo>
                <a:cubicBezTo>
                  <a:pt x="23771" y="33860"/>
                  <a:pt x="23621" y="33825"/>
                  <a:pt x="23515" y="33754"/>
                </a:cubicBezTo>
                <a:cubicBezTo>
                  <a:pt x="23401" y="32874"/>
                  <a:pt x="23295" y="32029"/>
                  <a:pt x="23181" y="31184"/>
                </a:cubicBezTo>
                <a:close/>
                <a:moveTo>
                  <a:pt x="4552" y="29749"/>
                </a:moveTo>
                <a:cubicBezTo>
                  <a:pt x="4807" y="29828"/>
                  <a:pt x="5027" y="29898"/>
                  <a:pt x="5247" y="29969"/>
                </a:cubicBezTo>
                <a:cubicBezTo>
                  <a:pt x="5318" y="31369"/>
                  <a:pt x="5397" y="32760"/>
                  <a:pt x="5467" y="34115"/>
                </a:cubicBezTo>
                <a:cubicBezTo>
                  <a:pt x="5212" y="34080"/>
                  <a:pt x="4992" y="34010"/>
                  <a:pt x="4737" y="33975"/>
                </a:cubicBezTo>
                <a:cubicBezTo>
                  <a:pt x="4693" y="32540"/>
                  <a:pt x="4622" y="31149"/>
                  <a:pt x="4552" y="29749"/>
                </a:cubicBezTo>
                <a:close/>
                <a:moveTo>
                  <a:pt x="31439" y="32064"/>
                </a:moveTo>
                <a:lnTo>
                  <a:pt x="31439" y="32064"/>
                </a:lnTo>
                <a:cubicBezTo>
                  <a:pt x="31659" y="32135"/>
                  <a:pt x="31914" y="32249"/>
                  <a:pt x="32170" y="32319"/>
                </a:cubicBezTo>
                <a:cubicBezTo>
                  <a:pt x="32284" y="32909"/>
                  <a:pt x="32504" y="33534"/>
                  <a:pt x="32760" y="34151"/>
                </a:cubicBezTo>
                <a:cubicBezTo>
                  <a:pt x="32469" y="34080"/>
                  <a:pt x="32205" y="34010"/>
                  <a:pt x="31950" y="33975"/>
                </a:cubicBezTo>
                <a:cubicBezTo>
                  <a:pt x="31730" y="33314"/>
                  <a:pt x="31545" y="32689"/>
                  <a:pt x="31439" y="32064"/>
                </a:cubicBezTo>
                <a:close/>
                <a:moveTo>
                  <a:pt x="5318" y="30013"/>
                </a:moveTo>
                <a:lnTo>
                  <a:pt x="5318" y="30013"/>
                </a:lnTo>
                <a:cubicBezTo>
                  <a:pt x="5467" y="30048"/>
                  <a:pt x="5652" y="30118"/>
                  <a:pt x="5793" y="30154"/>
                </a:cubicBezTo>
                <a:cubicBezTo>
                  <a:pt x="5872" y="31509"/>
                  <a:pt x="5978" y="32909"/>
                  <a:pt x="6057" y="34265"/>
                </a:cubicBezTo>
                <a:cubicBezTo>
                  <a:pt x="5872" y="34230"/>
                  <a:pt x="5687" y="34195"/>
                  <a:pt x="5503" y="34151"/>
                </a:cubicBezTo>
                <a:cubicBezTo>
                  <a:pt x="5432" y="32760"/>
                  <a:pt x="5353" y="31404"/>
                  <a:pt x="5318" y="30013"/>
                </a:cubicBezTo>
                <a:close/>
                <a:moveTo>
                  <a:pt x="23806" y="31474"/>
                </a:moveTo>
                <a:cubicBezTo>
                  <a:pt x="23991" y="31553"/>
                  <a:pt x="24141" y="31624"/>
                  <a:pt x="24281" y="31694"/>
                </a:cubicBezTo>
                <a:cubicBezTo>
                  <a:pt x="24361" y="32575"/>
                  <a:pt x="24431" y="33420"/>
                  <a:pt x="24502" y="34265"/>
                </a:cubicBezTo>
                <a:cubicBezTo>
                  <a:pt x="24396" y="34195"/>
                  <a:pt x="24246" y="34115"/>
                  <a:pt x="24105" y="34080"/>
                </a:cubicBezTo>
                <a:cubicBezTo>
                  <a:pt x="23991" y="33200"/>
                  <a:pt x="23885" y="32355"/>
                  <a:pt x="23806" y="31474"/>
                </a:cubicBezTo>
                <a:close/>
                <a:moveTo>
                  <a:pt x="5872" y="30154"/>
                </a:moveTo>
                <a:lnTo>
                  <a:pt x="5872" y="30154"/>
                </a:lnTo>
                <a:cubicBezTo>
                  <a:pt x="6092" y="30233"/>
                  <a:pt x="6277" y="30303"/>
                  <a:pt x="6497" y="30374"/>
                </a:cubicBezTo>
                <a:cubicBezTo>
                  <a:pt x="6603" y="31730"/>
                  <a:pt x="6674" y="33050"/>
                  <a:pt x="6788" y="34415"/>
                </a:cubicBezTo>
                <a:cubicBezTo>
                  <a:pt x="6568" y="34371"/>
                  <a:pt x="6348" y="34336"/>
                  <a:pt x="6128" y="34265"/>
                </a:cubicBezTo>
                <a:cubicBezTo>
                  <a:pt x="6013" y="32909"/>
                  <a:pt x="5943" y="31553"/>
                  <a:pt x="5872" y="30154"/>
                </a:cubicBezTo>
                <a:close/>
                <a:moveTo>
                  <a:pt x="32205" y="32319"/>
                </a:moveTo>
                <a:cubicBezTo>
                  <a:pt x="32425" y="32390"/>
                  <a:pt x="32689" y="32504"/>
                  <a:pt x="32909" y="32575"/>
                </a:cubicBezTo>
                <a:cubicBezTo>
                  <a:pt x="33050" y="33165"/>
                  <a:pt x="33270" y="33790"/>
                  <a:pt x="33526" y="34415"/>
                </a:cubicBezTo>
                <a:cubicBezTo>
                  <a:pt x="33305" y="34300"/>
                  <a:pt x="33050" y="34230"/>
                  <a:pt x="32795" y="34195"/>
                </a:cubicBezTo>
                <a:cubicBezTo>
                  <a:pt x="32575" y="33570"/>
                  <a:pt x="32355" y="32945"/>
                  <a:pt x="32205" y="32319"/>
                </a:cubicBezTo>
                <a:close/>
                <a:moveTo>
                  <a:pt x="24361" y="31730"/>
                </a:moveTo>
                <a:lnTo>
                  <a:pt x="24361" y="31730"/>
                </a:lnTo>
                <a:cubicBezTo>
                  <a:pt x="24546" y="31844"/>
                  <a:pt x="24722" y="31914"/>
                  <a:pt x="24942" y="31994"/>
                </a:cubicBezTo>
                <a:cubicBezTo>
                  <a:pt x="24986" y="32830"/>
                  <a:pt x="25056" y="33675"/>
                  <a:pt x="25127" y="34520"/>
                </a:cubicBezTo>
                <a:cubicBezTo>
                  <a:pt x="24942" y="34450"/>
                  <a:pt x="24766" y="34371"/>
                  <a:pt x="24581" y="34300"/>
                </a:cubicBezTo>
                <a:cubicBezTo>
                  <a:pt x="24466" y="33455"/>
                  <a:pt x="24396" y="32575"/>
                  <a:pt x="24361" y="31730"/>
                </a:cubicBezTo>
                <a:close/>
                <a:moveTo>
                  <a:pt x="6568" y="30374"/>
                </a:moveTo>
                <a:lnTo>
                  <a:pt x="6568" y="30374"/>
                </a:lnTo>
                <a:cubicBezTo>
                  <a:pt x="6788" y="30453"/>
                  <a:pt x="7008" y="30488"/>
                  <a:pt x="7228" y="30559"/>
                </a:cubicBezTo>
                <a:cubicBezTo>
                  <a:pt x="7334" y="31879"/>
                  <a:pt x="7448" y="33235"/>
                  <a:pt x="7554" y="34556"/>
                </a:cubicBezTo>
                <a:cubicBezTo>
                  <a:pt x="7299" y="34520"/>
                  <a:pt x="7078" y="34485"/>
                  <a:pt x="6858" y="34415"/>
                </a:cubicBezTo>
                <a:cubicBezTo>
                  <a:pt x="6753" y="33094"/>
                  <a:pt x="6638" y="31730"/>
                  <a:pt x="6568" y="30374"/>
                </a:cubicBezTo>
                <a:close/>
                <a:moveTo>
                  <a:pt x="32945" y="32610"/>
                </a:moveTo>
                <a:lnTo>
                  <a:pt x="32945" y="32610"/>
                </a:lnTo>
                <a:cubicBezTo>
                  <a:pt x="33165" y="32689"/>
                  <a:pt x="33349" y="32760"/>
                  <a:pt x="33570" y="32830"/>
                </a:cubicBezTo>
                <a:cubicBezTo>
                  <a:pt x="33710" y="33420"/>
                  <a:pt x="33895" y="34045"/>
                  <a:pt x="34186" y="34635"/>
                </a:cubicBezTo>
                <a:cubicBezTo>
                  <a:pt x="34010" y="34556"/>
                  <a:pt x="33825" y="34485"/>
                  <a:pt x="33605" y="34415"/>
                </a:cubicBezTo>
                <a:cubicBezTo>
                  <a:pt x="33349" y="33790"/>
                  <a:pt x="33129" y="33200"/>
                  <a:pt x="32945" y="32610"/>
                </a:cubicBezTo>
                <a:close/>
                <a:moveTo>
                  <a:pt x="7299" y="30559"/>
                </a:moveTo>
                <a:cubicBezTo>
                  <a:pt x="7554" y="30629"/>
                  <a:pt x="7774" y="30708"/>
                  <a:pt x="8038" y="30744"/>
                </a:cubicBezTo>
                <a:cubicBezTo>
                  <a:pt x="8144" y="32064"/>
                  <a:pt x="8258" y="33349"/>
                  <a:pt x="8364" y="34670"/>
                </a:cubicBezTo>
                <a:cubicBezTo>
                  <a:pt x="8109" y="34635"/>
                  <a:pt x="7853" y="34591"/>
                  <a:pt x="7598" y="34556"/>
                </a:cubicBezTo>
                <a:cubicBezTo>
                  <a:pt x="7483" y="33235"/>
                  <a:pt x="7378" y="31914"/>
                  <a:pt x="7299" y="30559"/>
                </a:cubicBezTo>
                <a:close/>
                <a:moveTo>
                  <a:pt x="8109" y="30744"/>
                </a:moveTo>
                <a:cubicBezTo>
                  <a:pt x="8258" y="30779"/>
                  <a:pt x="8434" y="30814"/>
                  <a:pt x="8584" y="30849"/>
                </a:cubicBezTo>
                <a:cubicBezTo>
                  <a:pt x="8654" y="30849"/>
                  <a:pt x="8698" y="30893"/>
                  <a:pt x="8734" y="30893"/>
                </a:cubicBezTo>
                <a:cubicBezTo>
                  <a:pt x="8839" y="32170"/>
                  <a:pt x="8989" y="33455"/>
                  <a:pt x="9095" y="34741"/>
                </a:cubicBezTo>
                <a:cubicBezTo>
                  <a:pt x="8989" y="34705"/>
                  <a:pt x="8839" y="34705"/>
                  <a:pt x="8734" y="34705"/>
                </a:cubicBezTo>
                <a:cubicBezTo>
                  <a:pt x="8619" y="34705"/>
                  <a:pt x="8514" y="34670"/>
                  <a:pt x="8399" y="34670"/>
                </a:cubicBezTo>
                <a:cubicBezTo>
                  <a:pt x="8293" y="33385"/>
                  <a:pt x="8179" y="32064"/>
                  <a:pt x="8109" y="30744"/>
                </a:cubicBezTo>
                <a:close/>
                <a:moveTo>
                  <a:pt x="24986" y="32029"/>
                </a:moveTo>
                <a:lnTo>
                  <a:pt x="24986" y="32029"/>
                </a:lnTo>
                <a:cubicBezTo>
                  <a:pt x="25162" y="32099"/>
                  <a:pt x="25382" y="32214"/>
                  <a:pt x="25567" y="32284"/>
                </a:cubicBezTo>
                <a:cubicBezTo>
                  <a:pt x="25602" y="33129"/>
                  <a:pt x="25681" y="33931"/>
                  <a:pt x="25752" y="34741"/>
                </a:cubicBezTo>
                <a:cubicBezTo>
                  <a:pt x="25567" y="34705"/>
                  <a:pt x="25382" y="34635"/>
                  <a:pt x="25206" y="34556"/>
                </a:cubicBezTo>
                <a:cubicBezTo>
                  <a:pt x="25127" y="33675"/>
                  <a:pt x="25056" y="32874"/>
                  <a:pt x="24986" y="32029"/>
                </a:cubicBezTo>
                <a:close/>
                <a:moveTo>
                  <a:pt x="8804" y="30893"/>
                </a:moveTo>
                <a:cubicBezTo>
                  <a:pt x="9024" y="30928"/>
                  <a:pt x="9244" y="30964"/>
                  <a:pt x="9464" y="30999"/>
                </a:cubicBezTo>
                <a:cubicBezTo>
                  <a:pt x="9579" y="32249"/>
                  <a:pt x="9720" y="33534"/>
                  <a:pt x="9834" y="34776"/>
                </a:cubicBezTo>
                <a:cubicBezTo>
                  <a:pt x="9614" y="34776"/>
                  <a:pt x="9394" y="34741"/>
                  <a:pt x="9174" y="34741"/>
                </a:cubicBezTo>
                <a:cubicBezTo>
                  <a:pt x="9024" y="33455"/>
                  <a:pt x="8919" y="32170"/>
                  <a:pt x="8804" y="30893"/>
                </a:cubicBezTo>
                <a:close/>
                <a:moveTo>
                  <a:pt x="9535" y="30999"/>
                </a:moveTo>
                <a:cubicBezTo>
                  <a:pt x="9755" y="31034"/>
                  <a:pt x="9975" y="31069"/>
                  <a:pt x="10239" y="31113"/>
                </a:cubicBezTo>
                <a:cubicBezTo>
                  <a:pt x="10345" y="32355"/>
                  <a:pt x="10494" y="33570"/>
                  <a:pt x="10635" y="34811"/>
                </a:cubicBezTo>
                <a:cubicBezTo>
                  <a:pt x="10380" y="34811"/>
                  <a:pt x="10160" y="34811"/>
                  <a:pt x="9905" y="34776"/>
                </a:cubicBezTo>
                <a:cubicBezTo>
                  <a:pt x="9755" y="33534"/>
                  <a:pt x="9649" y="32284"/>
                  <a:pt x="9535" y="30999"/>
                </a:cubicBezTo>
                <a:close/>
                <a:moveTo>
                  <a:pt x="10274" y="31113"/>
                </a:moveTo>
                <a:cubicBezTo>
                  <a:pt x="10530" y="31149"/>
                  <a:pt x="10785" y="31184"/>
                  <a:pt x="11005" y="31219"/>
                </a:cubicBezTo>
                <a:cubicBezTo>
                  <a:pt x="11155" y="32434"/>
                  <a:pt x="11296" y="33640"/>
                  <a:pt x="11445" y="34855"/>
                </a:cubicBezTo>
                <a:cubicBezTo>
                  <a:pt x="11190" y="34855"/>
                  <a:pt x="10935" y="34855"/>
                  <a:pt x="10679" y="34811"/>
                </a:cubicBezTo>
                <a:cubicBezTo>
                  <a:pt x="10530" y="33605"/>
                  <a:pt x="10415" y="32355"/>
                  <a:pt x="10274" y="31113"/>
                </a:cubicBezTo>
                <a:close/>
                <a:moveTo>
                  <a:pt x="11075" y="31219"/>
                </a:moveTo>
                <a:cubicBezTo>
                  <a:pt x="11340" y="31219"/>
                  <a:pt x="11560" y="31254"/>
                  <a:pt x="11815" y="31289"/>
                </a:cubicBezTo>
                <a:cubicBezTo>
                  <a:pt x="11921" y="32469"/>
                  <a:pt x="12070" y="33675"/>
                  <a:pt x="12220" y="34890"/>
                </a:cubicBezTo>
                <a:cubicBezTo>
                  <a:pt x="12000" y="34855"/>
                  <a:pt x="11736" y="34855"/>
                  <a:pt x="11480" y="34855"/>
                </a:cubicBezTo>
                <a:cubicBezTo>
                  <a:pt x="11340" y="33640"/>
                  <a:pt x="11190" y="32434"/>
                  <a:pt x="11075" y="31219"/>
                </a:cubicBezTo>
                <a:close/>
                <a:moveTo>
                  <a:pt x="11850" y="31289"/>
                </a:moveTo>
                <a:lnTo>
                  <a:pt x="11850" y="31289"/>
                </a:lnTo>
                <a:cubicBezTo>
                  <a:pt x="12070" y="31333"/>
                  <a:pt x="12290" y="31333"/>
                  <a:pt x="12475" y="31369"/>
                </a:cubicBezTo>
                <a:lnTo>
                  <a:pt x="12660" y="31369"/>
                </a:lnTo>
                <a:cubicBezTo>
                  <a:pt x="12766" y="32540"/>
                  <a:pt x="12916" y="33710"/>
                  <a:pt x="13056" y="34890"/>
                </a:cubicBezTo>
                <a:lnTo>
                  <a:pt x="12290" y="34890"/>
                </a:lnTo>
                <a:cubicBezTo>
                  <a:pt x="12141" y="33675"/>
                  <a:pt x="12000" y="32504"/>
                  <a:pt x="11850" y="31289"/>
                </a:cubicBezTo>
                <a:close/>
                <a:moveTo>
                  <a:pt x="12731" y="31369"/>
                </a:moveTo>
                <a:cubicBezTo>
                  <a:pt x="12951" y="31404"/>
                  <a:pt x="13206" y="31439"/>
                  <a:pt x="13426" y="31474"/>
                </a:cubicBezTo>
                <a:cubicBezTo>
                  <a:pt x="13576" y="32610"/>
                  <a:pt x="13717" y="33754"/>
                  <a:pt x="13866" y="34925"/>
                </a:cubicBezTo>
                <a:cubicBezTo>
                  <a:pt x="13611" y="34925"/>
                  <a:pt x="13391" y="34890"/>
                  <a:pt x="13136" y="34890"/>
                </a:cubicBezTo>
                <a:cubicBezTo>
                  <a:pt x="12986" y="33710"/>
                  <a:pt x="12836" y="32540"/>
                  <a:pt x="12731" y="31369"/>
                </a:cubicBezTo>
                <a:close/>
                <a:moveTo>
                  <a:pt x="13497" y="31474"/>
                </a:moveTo>
                <a:cubicBezTo>
                  <a:pt x="13646" y="31474"/>
                  <a:pt x="13796" y="31509"/>
                  <a:pt x="13937" y="31509"/>
                </a:cubicBezTo>
                <a:cubicBezTo>
                  <a:pt x="14051" y="32654"/>
                  <a:pt x="14201" y="33790"/>
                  <a:pt x="14342" y="34925"/>
                </a:cubicBezTo>
                <a:lnTo>
                  <a:pt x="13902" y="34925"/>
                </a:lnTo>
                <a:cubicBezTo>
                  <a:pt x="13761" y="33754"/>
                  <a:pt x="13611" y="32610"/>
                  <a:pt x="13497" y="31474"/>
                </a:cubicBezTo>
                <a:close/>
                <a:moveTo>
                  <a:pt x="14051" y="31509"/>
                </a:moveTo>
                <a:cubicBezTo>
                  <a:pt x="14201" y="32654"/>
                  <a:pt x="14377" y="33790"/>
                  <a:pt x="14527" y="34925"/>
                </a:cubicBezTo>
                <a:lnTo>
                  <a:pt x="14421" y="34925"/>
                </a:lnTo>
                <a:cubicBezTo>
                  <a:pt x="14271" y="33790"/>
                  <a:pt x="14122" y="32654"/>
                  <a:pt x="13981" y="31509"/>
                </a:cubicBezTo>
                <a:close/>
                <a:moveTo>
                  <a:pt x="25602" y="32319"/>
                </a:moveTo>
                <a:cubicBezTo>
                  <a:pt x="25822" y="32390"/>
                  <a:pt x="26007" y="32469"/>
                  <a:pt x="26227" y="32575"/>
                </a:cubicBezTo>
                <a:cubicBezTo>
                  <a:pt x="26262" y="33349"/>
                  <a:pt x="26342" y="34151"/>
                  <a:pt x="26412" y="34925"/>
                </a:cubicBezTo>
                <a:cubicBezTo>
                  <a:pt x="26227" y="34890"/>
                  <a:pt x="26007" y="34811"/>
                  <a:pt x="25822" y="34776"/>
                </a:cubicBezTo>
                <a:cubicBezTo>
                  <a:pt x="25752" y="33975"/>
                  <a:pt x="25681" y="33129"/>
                  <a:pt x="25602" y="32319"/>
                </a:cubicBezTo>
                <a:close/>
                <a:moveTo>
                  <a:pt x="14086" y="31553"/>
                </a:moveTo>
                <a:cubicBezTo>
                  <a:pt x="14342" y="31553"/>
                  <a:pt x="14562" y="31589"/>
                  <a:pt x="14817" y="31624"/>
                </a:cubicBezTo>
                <a:cubicBezTo>
                  <a:pt x="14967" y="32724"/>
                  <a:pt x="15152" y="33860"/>
                  <a:pt x="15337" y="34961"/>
                </a:cubicBezTo>
                <a:cubicBezTo>
                  <a:pt x="15081" y="34961"/>
                  <a:pt x="14861" y="34961"/>
                  <a:pt x="14597" y="34925"/>
                </a:cubicBezTo>
                <a:cubicBezTo>
                  <a:pt x="14421" y="33825"/>
                  <a:pt x="14271" y="32689"/>
                  <a:pt x="14086" y="31553"/>
                </a:cubicBezTo>
                <a:close/>
                <a:moveTo>
                  <a:pt x="14861" y="31624"/>
                </a:moveTo>
                <a:cubicBezTo>
                  <a:pt x="15117" y="31659"/>
                  <a:pt x="15372" y="31694"/>
                  <a:pt x="15627" y="31730"/>
                </a:cubicBezTo>
                <a:cubicBezTo>
                  <a:pt x="15777" y="32830"/>
                  <a:pt x="15962" y="33931"/>
                  <a:pt x="16138" y="35031"/>
                </a:cubicBezTo>
                <a:cubicBezTo>
                  <a:pt x="15882" y="34996"/>
                  <a:pt x="15627" y="34996"/>
                  <a:pt x="15372" y="34961"/>
                </a:cubicBezTo>
                <a:cubicBezTo>
                  <a:pt x="15187" y="33860"/>
                  <a:pt x="15002" y="32760"/>
                  <a:pt x="14861" y="31624"/>
                </a:cubicBezTo>
                <a:close/>
                <a:moveTo>
                  <a:pt x="15662" y="31730"/>
                </a:moveTo>
                <a:lnTo>
                  <a:pt x="15662" y="31730"/>
                </a:lnTo>
                <a:cubicBezTo>
                  <a:pt x="15847" y="31774"/>
                  <a:pt x="16032" y="31809"/>
                  <a:pt x="16217" y="31844"/>
                </a:cubicBezTo>
                <a:cubicBezTo>
                  <a:pt x="16358" y="32909"/>
                  <a:pt x="16543" y="34010"/>
                  <a:pt x="16763" y="35075"/>
                </a:cubicBezTo>
                <a:cubicBezTo>
                  <a:pt x="16578" y="35075"/>
                  <a:pt x="16402" y="35031"/>
                  <a:pt x="16217" y="35031"/>
                </a:cubicBezTo>
                <a:cubicBezTo>
                  <a:pt x="16032" y="33931"/>
                  <a:pt x="15847" y="32830"/>
                  <a:pt x="15662" y="31730"/>
                </a:cubicBezTo>
                <a:close/>
                <a:moveTo>
                  <a:pt x="26306" y="32575"/>
                </a:moveTo>
                <a:cubicBezTo>
                  <a:pt x="26526" y="32689"/>
                  <a:pt x="26747" y="32760"/>
                  <a:pt x="27002" y="32830"/>
                </a:cubicBezTo>
                <a:cubicBezTo>
                  <a:pt x="27037" y="33570"/>
                  <a:pt x="27107" y="34336"/>
                  <a:pt x="27222" y="35110"/>
                </a:cubicBezTo>
                <a:cubicBezTo>
                  <a:pt x="26967" y="35075"/>
                  <a:pt x="26703" y="34996"/>
                  <a:pt x="26482" y="34961"/>
                </a:cubicBezTo>
                <a:cubicBezTo>
                  <a:pt x="26412" y="34195"/>
                  <a:pt x="26342" y="33385"/>
                  <a:pt x="26306" y="32575"/>
                </a:cubicBezTo>
                <a:close/>
                <a:moveTo>
                  <a:pt x="16252" y="31844"/>
                </a:moveTo>
                <a:cubicBezTo>
                  <a:pt x="16358" y="31879"/>
                  <a:pt x="16472" y="31879"/>
                  <a:pt x="16578" y="31914"/>
                </a:cubicBezTo>
                <a:lnTo>
                  <a:pt x="16692" y="31914"/>
                </a:lnTo>
                <a:cubicBezTo>
                  <a:pt x="16842" y="32980"/>
                  <a:pt x="17062" y="34080"/>
                  <a:pt x="17282" y="35145"/>
                </a:cubicBezTo>
                <a:cubicBezTo>
                  <a:pt x="17203" y="35145"/>
                  <a:pt x="17168" y="35145"/>
                  <a:pt x="17097" y="35110"/>
                </a:cubicBezTo>
                <a:lnTo>
                  <a:pt x="16798" y="35110"/>
                </a:lnTo>
                <a:cubicBezTo>
                  <a:pt x="16622" y="34010"/>
                  <a:pt x="16437" y="32945"/>
                  <a:pt x="16252" y="31844"/>
                </a:cubicBezTo>
                <a:close/>
                <a:moveTo>
                  <a:pt x="16728" y="31914"/>
                </a:moveTo>
                <a:lnTo>
                  <a:pt x="16728" y="31914"/>
                </a:lnTo>
                <a:cubicBezTo>
                  <a:pt x="16948" y="31950"/>
                  <a:pt x="17168" y="32029"/>
                  <a:pt x="17388" y="32064"/>
                </a:cubicBezTo>
                <a:cubicBezTo>
                  <a:pt x="17573" y="33094"/>
                  <a:pt x="17758" y="34151"/>
                  <a:pt x="18013" y="35216"/>
                </a:cubicBezTo>
                <a:cubicBezTo>
                  <a:pt x="17793" y="35181"/>
                  <a:pt x="17538" y="35181"/>
                  <a:pt x="17317" y="35145"/>
                </a:cubicBezTo>
                <a:cubicBezTo>
                  <a:pt x="17097" y="34080"/>
                  <a:pt x="16913" y="33015"/>
                  <a:pt x="16728" y="31914"/>
                </a:cubicBezTo>
                <a:close/>
                <a:moveTo>
                  <a:pt x="17458" y="32064"/>
                </a:moveTo>
                <a:cubicBezTo>
                  <a:pt x="17502" y="32064"/>
                  <a:pt x="17538" y="32064"/>
                  <a:pt x="17573" y="32099"/>
                </a:cubicBezTo>
                <a:cubicBezTo>
                  <a:pt x="17758" y="32099"/>
                  <a:pt x="17978" y="32135"/>
                  <a:pt x="18163" y="32170"/>
                </a:cubicBezTo>
                <a:cubicBezTo>
                  <a:pt x="18339" y="33200"/>
                  <a:pt x="18559" y="34230"/>
                  <a:pt x="18779" y="35251"/>
                </a:cubicBezTo>
                <a:cubicBezTo>
                  <a:pt x="18524" y="35251"/>
                  <a:pt x="18304" y="35216"/>
                  <a:pt x="18048" y="35216"/>
                </a:cubicBezTo>
                <a:cubicBezTo>
                  <a:pt x="17828" y="34151"/>
                  <a:pt x="17643" y="33094"/>
                  <a:pt x="17458" y="32064"/>
                </a:cubicBezTo>
                <a:close/>
                <a:moveTo>
                  <a:pt x="27072" y="32874"/>
                </a:moveTo>
                <a:cubicBezTo>
                  <a:pt x="27292" y="32945"/>
                  <a:pt x="27548" y="33015"/>
                  <a:pt x="27803" y="33094"/>
                </a:cubicBezTo>
                <a:cubicBezTo>
                  <a:pt x="27882" y="33825"/>
                  <a:pt x="27953" y="34520"/>
                  <a:pt x="28067" y="35251"/>
                </a:cubicBezTo>
                <a:cubicBezTo>
                  <a:pt x="27803" y="35216"/>
                  <a:pt x="27548" y="35181"/>
                  <a:pt x="27257" y="35110"/>
                </a:cubicBezTo>
                <a:cubicBezTo>
                  <a:pt x="27187" y="34336"/>
                  <a:pt x="27107" y="33605"/>
                  <a:pt x="27072" y="32874"/>
                </a:cubicBezTo>
                <a:close/>
                <a:moveTo>
                  <a:pt x="18198" y="32214"/>
                </a:moveTo>
                <a:lnTo>
                  <a:pt x="18198" y="32214"/>
                </a:lnTo>
                <a:cubicBezTo>
                  <a:pt x="18453" y="32249"/>
                  <a:pt x="18673" y="32284"/>
                  <a:pt x="18893" y="32319"/>
                </a:cubicBezTo>
                <a:cubicBezTo>
                  <a:pt x="19078" y="33314"/>
                  <a:pt x="19298" y="34300"/>
                  <a:pt x="19518" y="35295"/>
                </a:cubicBezTo>
                <a:lnTo>
                  <a:pt x="19114" y="35295"/>
                </a:lnTo>
                <a:cubicBezTo>
                  <a:pt x="18999" y="35251"/>
                  <a:pt x="18929" y="35251"/>
                  <a:pt x="18823" y="35251"/>
                </a:cubicBezTo>
                <a:cubicBezTo>
                  <a:pt x="18603" y="34265"/>
                  <a:pt x="18418" y="33235"/>
                  <a:pt x="18198" y="32214"/>
                </a:cubicBezTo>
                <a:close/>
                <a:moveTo>
                  <a:pt x="18964" y="32355"/>
                </a:moveTo>
                <a:lnTo>
                  <a:pt x="18964" y="32355"/>
                </a:lnTo>
                <a:cubicBezTo>
                  <a:pt x="19149" y="32390"/>
                  <a:pt x="19334" y="32434"/>
                  <a:pt x="19518" y="32469"/>
                </a:cubicBezTo>
                <a:cubicBezTo>
                  <a:pt x="19739" y="33420"/>
                  <a:pt x="19923" y="34371"/>
                  <a:pt x="20179" y="35330"/>
                </a:cubicBezTo>
                <a:cubicBezTo>
                  <a:pt x="19994" y="35330"/>
                  <a:pt x="19774" y="35330"/>
                  <a:pt x="19589" y="35295"/>
                </a:cubicBezTo>
                <a:cubicBezTo>
                  <a:pt x="19369" y="34336"/>
                  <a:pt x="19149" y="33349"/>
                  <a:pt x="18964" y="32355"/>
                </a:cubicBezTo>
                <a:close/>
                <a:moveTo>
                  <a:pt x="27882" y="33129"/>
                </a:moveTo>
                <a:lnTo>
                  <a:pt x="27882" y="33129"/>
                </a:lnTo>
                <a:cubicBezTo>
                  <a:pt x="28023" y="33165"/>
                  <a:pt x="28173" y="33200"/>
                  <a:pt x="28322" y="33235"/>
                </a:cubicBezTo>
                <a:cubicBezTo>
                  <a:pt x="28428" y="33270"/>
                  <a:pt x="28543" y="33314"/>
                  <a:pt x="28648" y="33349"/>
                </a:cubicBezTo>
                <a:cubicBezTo>
                  <a:pt x="28727" y="34045"/>
                  <a:pt x="28868" y="34705"/>
                  <a:pt x="28983" y="35366"/>
                </a:cubicBezTo>
                <a:cubicBezTo>
                  <a:pt x="28727" y="35330"/>
                  <a:pt x="28428" y="35295"/>
                  <a:pt x="28138" y="35251"/>
                </a:cubicBezTo>
                <a:cubicBezTo>
                  <a:pt x="28023" y="34556"/>
                  <a:pt x="27917" y="33825"/>
                  <a:pt x="27882" y="33129"/>
                </a:cubicBezTo>
                <a:close/>
                <a:moveTo>
                  <a:pt x="19589" y="32469"/>
                </a:moveTo>
                <a:cubicBezTo>
                  <a:pt x="19844" y="32540"/>
                  <a:pt x="20064" y="32575"/>
                  <a:pt x="20320" y="32654"/>
                </a:cubicBezTo>
                <a:cubicBezTo>
                  <a:pt x="20505" y="33570"/>
                  <a:pt x="20725" y="34485"/>
                  <a:pt x="20945" y="35436"/>
                </a:cubicBezTo>
                <a:cubicBezTo>
                  <a:pt x="20725" y="35401"/>
                  <a:pt x="20469" y="35366"/>
                  <a:pt x="20249" y="35366"/>
                </a:cubicBezTo>
                <a:cubicBezTo>
                  <a:pt x="19994" y="34415"/>
                  <a:pt x="19774" y="33420"/>
                  <a:pt x="19589" y="32469"/>
                </a:cubicBezTo>
                <a:close/>
                <a:moveTo>
                  <a:pt x="28683" y="33349"/>
                </a:moveTo>
                <a:lnTo>
                  <a:pt x="28683" y="33349"/>
                </a:lnTo>
                <a:cubicBezTo>
                  <a:pt x="28983" y="33420"/>
                  <a:pt x="29238" y="33455"/>
                  <a:pt x="29493" y="33534"/>
                </a:cubicBezTo>
                <a:cubicBezTo>
                  <a:pt x="29608" y="34151"/>
                  <a:pt x="29713" y="34811"/>
                  <a:pt x="29898" y="35471"/>
                </a:cubicBezTo>
                <a:cubicBezTo>
                  <a:pt x="29608" y="35436"/>
                  <a:pt x="29344" y="35401"/>
                  <a:pt x="29053" y="35366"/>
                </a:cubicBezTo>
                <a:cubicBezTo>
                  <a:pt x="28904" y="34705"/>
                  <a:pt x="28798" y="34045"/>
                  <a:pt x="28683" y="33349"/>
                </a:cubicBezTo>
                <a:close/>
                <a:moveTo>
                  <a:pt x="20399" y="32654"/>
                </a:moveTo>
                <a:cubicBezTo>
                  <a:pt x="20584" y="32689"/>
                  <a:pt x="20760" y="32760"/>
                  <a:pt x="20945" y="32795"/>
                </a:cubicBezTo>
                <a:cubicBezTo>
                  <a:pt x="21130" y="33710"/>
                  <a:pt x="21314" y="34635"/>
                  <a:pt x="21535" y="35515"/>
                </a:cubicBezTo>
                <a:cubicBezTo>
                  <a:pt x="21385" y="35471"/>
                  <a:pt x="21200" y="35436"/>
                  <a:pt x="21024" y="35436"/>
                </a:cubicBezTo>
                <a:cubicBezTo>
                  <a:pt x="20804" y="34520"/>
                  <a:pt x="20584" y="33570"/>
                  <a:pt x="20399" y="32654"/>
                </a:cubicBezTo>
                <a:close/>
                <a:moveTo>
                  <a:pt x="29564" y="33534"/>
                </a:moveTo>
                <a:lnTo>
                  <a:pt x="29564" y="33534"/>
                </a:lnTo>
                <a:cubicBezTo>
                  <a:pt x="29784" y="33605"/>
                  <a:pt x="30048" y="33640"/>
                  <a:pt x="30268" y="33675"/>
                </a:cubicBezTo>
                <a:cubicBezTo>
                  <a:pt x="30374" y="34300"/>
                  <a:pt x="30559" y="34925"/>
                  <a:pt x="30744" y="35550"/>
                </a:cubicBezTo>
                <a:cubicBezTo>
                  <a:pt x="30594" y="35515"/>
                  <a:pt x="30409" y="35515"/>
                  <a:pt x="30268" y="35515"/>
                </a:cubicBezTo>
                <a:cubicBezTo>
                  <a:pt x="30154" y="35471"/>
                  <a:pt x="30083" y="35471"/>
                  <a:pt x="29969" y="35471"/>
                </a:cubicBezTo>
                <a:cubicBezTo>
                  <a:pt x="29784" y="34811"/>
                  <a:pt x="29643" y="34195"/>
                  <a:pt x="29564" y="33534"/>
                </a:cubicBezTo>
                <a:close/>
                <a:moveTo>
                  <a:pt x="30339" y="33675"/>
                </a:moveTo>
                <a:cubicBezTo>
                  <a:pt x="30409" y="33710"/>
                  <a:pt x="30444" y="33710"/>
                  <a:pt x="30523" y="33754"/>
                </a:cubicBezTo>
                <a:cubicBezTo>
                  <a:pt x="30664" y="33754"/>
                  <a:pt x="30849" y="33790"/>
                  <a:pt x="30999" y="33825"/>
                </a:cubicBezTo>
                <a:cubicBezTo>
                  <a:pt x="31184" y="34415"/>
                  <a:pt x="31369" y="34996"/>
                  <a:pt x="31624" y="35621"/>
                </a:cubicBezTo>
                <a:cubicBezTo>
                  <a:pt x="31325" y="35586"/>
                  <a:pt x="31069" y="35586"/>
                  <a:pt x="30779" y="35550"/>
                </a:cubicBezTo>
                <a:cubicBezTo>
                  <a:pt x="30594" y="34925"/>
                  <a:pt x="30444" y="34300"/>
                  <a:pt x="30339" y="33675"/>
                </a:cubicBezTo>
                <a:close/>
                <a:moveTo>
                  <a:pt x="20980" y="32830"/>
                </a:moveTo>
                <a:lnTo>
                  <a:pt x="20980" y="32830"/>
                </a:lnTo>
                <a:cubicBezTo>
                  <a:pt x="21200" y="32874"/>
                  <a:pt x="21420" y="32945"/>
                  <a:pt x="21640" y="33015"/>
                </a:cubicBezTo>
                <a:cubicBezTo>
                  <a:pt x="21719" y="33420"/>
                  <a:pt x="21790" y="33790"/>
                  <a:pt x="21904" y="34195"/>
                </a:cubicBezTo>
                <a:cubicBezTo>
                  <a:pt x="22010" y="34670"/>
                  <a:pt x="22124" y="35181"/>
                  <a:pt x="22230" y="35656"/>
                </a:cubicBezTo>
                <a:cubicBezTo>
                  <a:pt x="22045" y="35621"/>
                  <a:pt x="21825" y="35550"/>
                  <a:pt x="21605" y="35515"/>
                </a:cubicBezTo>
                <a:cubicBezTo>
                  <a:pt x="21385" y="34635"/>
                  <a:pt x="21200" y="33710"/>
                  <a:pt x="20980" y="32830"/>
                </a:cubicBezTo>
                <a:close/>
                <a:moveTo>
                  <a:pt x="31069" y="33825"/>
                </a:moveTo>
                <a:lnTo>
                  <a:pt x="31069" y="33825"/>
                </a:lnTo>
                <a:cubicBezTo>
                  <a:pt x="31325" y="33895"/>
                  <a:pt x="31624" y="33931"/>
                  <a:pt x="31879" y="34010"/>
                </a:cubicBezTo>
                <a:cubicBezTo>
                  <a:pt x="32099" y="34591"/>
                  <a:pt x="32355" y="35181"/>
                  <a:pt x="32645" y="35771"/>
                </a:cubicBezTo>
                <a:cubicBezTo>
                  <a:pt x="32319" y="35735"/>
                  <a:pt x="31985" y="35656"/>
                  <a:pt x="31659" y="35621"/>
                </a:cubicBezTo>
                <a:cubicBezTo>
                  <a:pt x="31439" y="35031"/>
                  <a:pt x="31219" y="34415"/>
                  <a:pt x="31069" y="33825"/>
                </a:cubicBezTo>
                <a:close/>
                <a:moveTo>
                  <a:pt x="21719" y="33050"/>
                </a:moveTo>
                <a:cubicBezTo>
                  <a:pt x="21904" y="33094"/>
                  <a:pt x="22080" y="33165"/>
                  <a:pt x="22265" y="33235"/>
                </a:cubicBezTo>
                <a:cubicBezTo>
                  <a:pt x="22345" y="33640"/>
                  <a:pt x="22415" y="34010"/>
                  <a:pt x="22485" y="34415"/>
                </a:cubicBezTo>
                <a:lnTo>
                  <a:pt x="22820" y="35841"/>
                </a:lnTo>
                <a:cubicBezTo>
                  <a:pt x="22670" y="35771"/>
                  <a:pt x="22485" y="35735"/>
                  <a:pt x="22301" y="35691"/>
                </a:cubicBezTo>
                <a:cubicBezTo>
                  <a:pt x="22195" y="35181"/>
                  <a:pt x="22045" y="34670"/>
                  <a:pt x="21940" y="34151"/>
                </a:cubicBezTo>
                <a:cubicBezTo>
                  <a:pt x="21860" y="33790"/>
                  <a:pt x="21790" y="33420"/>
                  <a:pt x="21719" y="33050"/>
                </a:cubicBezTo>
                <a:close/>
                <a:moveTo>
                  <a:pt x="31950" y="34010"/>
                </a:moveTo>
                <a:cubicBezTo>
                  <a:pt x="32249" y="34080"/>
                  <a:pt x="32504" y="34151"/>
                  <a:pt x="32760" y="34230"/>
                </a:cubicBezTo>
                <a:cubicBezTo>
                  <a:pt x="33015" y="34776"/>
                  <a:pt x="33270" y="35366"/>
                  <a:pt x="33605" y="35955"/>
                </a:cubicBezTo>
                <a:cubicBezTo>
                  <a:pt x="33305" y="35876"/>
                  <a:pt x="33015" y="35806"/>
                  <a:pt x="32689" y="35771"/>
                </a:cubicBezTo>
                <a:cubicBezTo>
                  <a:pt x="32390" y="35181"/>
                  <a:pt x="32170" y="34591"/>
                  <a:pt x="31950" y="34010"/>
                </a:cubicBezTo>
                <a:close/>
                <a:moveTo>
                  <a:pt x="22345" y="33270"/>
                </a:moveTo>
                <a:lnTo>
                  <a:pt x="22345" y="33270"/>
                </a:lnTo>
                <a:cubicBezTo>
                  <a:pt x="22521" y="33349"/>
                  <a:pt x="22706" y="33420"/>
                  <a:pt x="22890" y="33490"/>
                </a:cubicBezTo>
                <a:cubicBezTo>
                  <a:pt x="22926" y="33895"/>
                  <a:pt x="23005" y="34300"/>
                  <a:pt x="23110" y="34670"/>
                </a:cubicBezTo>
                <a:cubicBezTo>
                  <a:pt x="23181" y="35145"/>
                  <a:pt x="23295" y="35621"/>
                  <a:pt x="23401" y="36061"/>
                </a:cubicBezTo>
                <a:cubicBezTo>
                  <a:pt x="23225" y="35991"/>
                  <a:pt x="23075" y="35911"/>
                  <a:pt x="22890" y="35876"/>
                </a:cubicBezTo>
                <a:cubicBezTo>
                  <a:pt x="22785" y="35366"/>
                  <a:pt x="22670" y="34890"/>
                  <a:pt x="22565" y="34371"/>
                </a:cubicBezTo>
                <a:cubicBezTo>
                  <a:pt x="22485" y="34010"/>
                  <a:pt x="22415" y="33640"/>
                  <a:pt x="22345" y="33270"/>
                </a:cubicBezTo>
                <a:close/>
                <a:moveTo>
                  <a:pt x="32830" y="34230"/>
                </a:moveTo>
                <a:lnTo>
                  <a:pt x="32830" y="34230"/>
                </a:lnTo>
                <a:cubicBezTo>
                  <a:pt x="33085" y="34300"/>
                  <a:pt x="33349" y="34371"/>
                  <a:pt x="33570" y="34485"/>
                </a:cubicBezTo>
                <a:cubicBezTo>
                  <a:pt x="33825" y="35031"/>
                  <a:pt x="34115" y="35586"/>
                  <a:pt x="34485" y="36176"/>
                </a:cubicBezTo>
                <a:cubicBezTo>
                  <a:pt x="34230" y="36096"/>
                  <a:pt x="33966" y="36026"/>
                  <a:pt x="33675" y="35955"/>
                </a:cubicBezTo>
                <a:cubicBezTo>
                  <a:pt x="33349" y="35366"/>
                  <a:pt x="33085" y="34811"/>
                  <a:pt x="32830" y="34230"/>
                </a:cubicBezTo>
                <a:close/>
                <a:moveTo>
                  <a:pt x="22926" y="33534"/>
                </a:moveTo>
                <a:lnTo>
                  <a:pt x="22926" y="33534"/>
                </a:lnTo>
                <a:cubicBezTo>
                  <a:pt x="23110" y="33605"/>
                  <a:pt x="23295" y="33675"/>
                  <a:pt x="23480" y="33790"/>
                </a:cubicBezTo>
                <a:cubicBezTo>
                  <a:pt x="23515" y="34195"/>
                  <a:pt x="23586" y="34591"/>
                  <a:pt x="23665" y="34996"/>
                </a:cubicBezTo>
                <a:cubicBezTo>
                  <a:pt x="23771" y="35436"/>
                  <a:pt x="23841" y="35876"/>
                  <a:pt x="23920" y="36316"/>
                </a:cubicBezTo>
                <a:cubicBezTo>
                  <a:pt x="23771" y="36246"/>
                  <a:pt x="23621" y="36176"/>
                  <a:pt x="23445" y="36096"/>
                </a:cubicBezTo>
                <a:cubicBezTo>
                  <a:pt x="23366" y="35621"/>
                  <a:pt x="23260" y="35145"/>
                  <a:pt x="23146" y="34670"/>
                </a:cubicBezTo>
                <a:cubicBezTo>
                  <a:pt x="23075" y="34300"/>
                  <a:pt x="23005" y="33895"/>
                  <a:pt x="22926" y="33534"/>
                </a:cubicBezTo>
                <a:close/>
                <a:moveTo>
                  <a:pt x="33640" y="34485"/>
                </a:moveTo>
                <a:cubicBezTo>
                  <a:pt x="33825" y="34556"/>
                  <a:pt x="34045" y="34635"/>
                  <a:pt x="34230" y="34705"/>
                </a:cubicBezTo>
                <a:cubicBezTo>
                  <a:pt x="34485" y="35251"/>
                  <a:pt x="34811" y="35806"/>
                  <a:pt x="35181" y="36396"/>
                </a:cubicBezTo>
                <a:cubicBezTo>
                  <a:pt x="34996" y="36316"/>
                  <a:pt x="34776" y="36246"/>
                  <a:pt x="34591" y="36176"/>
                </a:cubicBezTo>
                <a:cubicBezTo>
                  <a:pt x="34230" y="35621"/>
                  <a:pt x="33895" y="35031"/>
                  <a:pt x="33640" y="34485"/>
                </a:cubicBezTo>
                <a:close/>
                <a:moveTo>
                  <a:pt x="23515" y="33825"/>
                </a:moveTo>
                <a:cubicBezTo>
                  <a:pt x="23621" y="33860"/>
                  <a:pt x="23736" y="33931"/>
                  <a:pt x="23841" y="33975"/>
                </a:cubicBezTo>
                <a:cubicBezTo>
                  <a:pt x="23920" y="34010"/>
                  <a:pt x="23991" y="34080"/>
                  <a:pt x="24061" y="34115"/>
                </a:cubicBezTo>
                <a:cubicBezTo>
                  <a:pt x="24105" y="34520"/>
                  <a:pt x="24176" y="34925"/>
                  <a:pt x="24246" y="35330"/>
                </a:cubicBezTo>
                <a:cubicBezTo>
                  <a:pt x="24325" y="35735"/>
                  <a:pt x="24396" y="36176"/>
                  <a:pt x="24466" y="36616"/>
                </a:cubicBezTo>
                <a:cubicBezTo>
                  <a:pt x="24281" y="36501"/>
                  <a:pt x="24141" y="36431"/>
                  <a:pt x="23991" y="36352"/>
                </a:cubicBezTo>
                <a:cubicBezTo>
                  <a:pt x="23885" y="35911"/>
                  <a:pt x="23806" y="35471"/>
                  <a:pt x="23736" y="34996"/>
                </a:cubicBezTo>
                <a:cubicBezTo>
                  <a:pt x="23665" y="34591"/>
                  <a:pt x="23586" y="34230"/>
                  <a:pt x="23515" y="33825"/>
                </a:cubicBezTo>
                <a:close/>
                <a:moveTo>
                  <a:pt x="24141" y="34115"/>
                </a:moveTo>
                <a:lnTo>
                  <a:pt x="24141" y="34115"/>
                </a:lnTo>
                <a:cubicBezTo>
                  <a:pt x="24246" y="34195"/>
                  <a:pt x="24396" y="34265"/>
                  <a:pt x="24546" y="34336"/>
                </a:cubicBezTo>
                <a:cubicBezTo>
                  <a:pt x="24581" y="34776"/>
                  <a:pt x="24651" y="35251"/>
                  <a:pt x="24686" y="35691"/>
                </a:cubicBezTo>
                <a:cubicBezTo>
                  <a:pt x="24766" y="36061"/>
                  <a:pt x="24801" y="36431"/>
                  <a:pt x="24871" y="36836"/>
                </a:cubicBezTo>
                <a:cubicBezTo>
                  <a:pt x="24766" y="36757"/>
                  <a:pt x="24651" y="36721"/>
                  <a:pt x="24546" y="36651"/>
                </a:cubicBezTo>
                <a:cubicBezTo>
                  <a:pt x="24431" y="36211"/>
                  <a:pt x="24361" y="35735"/>
                  <a:pt x="24281" y="35330"/>
                </a:cubicBezTo>
                <a:cubicBezTo>
                  <a:pt x="24246" y="34925"/>
                  <a:pt x="24176" y="34520"/>
                  <a:pt x="24141" y="34115"/>
                </a:cubicBezTo>
                <a:close/>
                <a:moveTo>
                  <a:pt x="24581" y="34371"/>
                </a:moveTo>
                <a:cubicBezTo>
                  <a:pt x="24766" y="34450"/>
                  <a:pt x="24942" y="34520"/>
                  <a:pt x="25162" y="34591"/>
                </a:cubicBezTo>
                <a:cubicBezTo>
                  <a:pt x="25162" y="34855"/>
                  <a:pt x="25206" y="35110"/>
                  <a:pt x="25241" y="35366"/>
                </a:cubicBezTo>
                <a:cubicBezTo>
                  <a:pt x="25276" y="35550"/>
                  <a:pt x="25276" y="35735"/>
                  <a:pt x="25311" y="35911"/>
                </a:cubicBezTo>
                <a:cubicBezTo>
                  <a:pt x="25347" y="36316"/>
                  <a:pt x="25426" y="36686"/>
                  <a:pt x="25461" y="37091"/>
                </a:cubicBezTo>
                <a:cubicBezTo>
                  <a:pt x="25276" y="37012"/>
                  <a:pt x="25091" y="36941"/>
                  <a:pt x="24907" y="36871"/>
                </a:cubicBezTo>
                <a:cubicBezTo>
                  <a:pt x="24871" y="36466"/>
                  <a:pt x="24801" y="36061"/>
                  <a:pt x="24766" y="35691"/>
                </a:cubicBezTo>
                <a:cubicBezTo>
                  <a:pt x="24686" y="35251"/>
                  <a:pt x="24651" y="34811"/>
                  <a:pt x="24581" y="34371"/>
                </a:cubicBezTo>
                <a:close/>
                <a:moveTo>
                  <a:pt x="25206" y="34635"/>
                </a:moveTo>
                <a:lnTo>
                  <a:pt x="25206" y="34635"/>
                </a:lnTo>
                <a:cubicBezTo>
                  <a:pt x="25382" y="34670"/>
                  <a:pt x="25567" y="34741"/>
                  <a:pt x="25752" y="34811"/>
                </a:cubicBezTo>
                <a:cubicBezTo>
                  <a:pt x="25822" y="35251"/>
                  <a:pt x="25866" y="35691"/>
                  <a:pt x="25901" y="36132"/>
                </a:cubicBezTo>
                <a:cubicBezTo>
                  <a:pt x="25937" y="36501"/>
                  <a:pt x="26007" y="36906"/>
                  <a:pt x="26042" y="37311"/>
                </a:cubicBezTo>
                <a:cubicBezTo>
                  <a:pt x="25866" y="37232"/>
                  <a:pt x="25681" y="37197"/>
                  <a:pt x="25532" y="37126"/>
                </a:cubicBezTo>
                <a:cubicBezTo>
                  <a:pt x="25461" y="36721"/>
                  <a:pt x="25426" y="36316"/>
                  <a:pt x="25347" y="35911"/>
                </a:cubicBezTo>
                <a:cubicBezTo>
                  <a:pt x="25347" y="35735"/>
                  <a:pt x="25311" y="35550"/>
                  <a:pt x="25276" y="35330"/>
                </a:cubicBezTo>
                <a:cubicBezTo>
                  <a:pt x="25276" y="35110"/>
                  <a:pt x="25241" y="34855"/>
                  <a:pt x="25206" y="34635"/>
                </a:cubicBezTo>
                <a:close/>
                <a:moveTo>
                  <a:pt x="25822" y="34811"/>
                </a:moveTo>
                <a:cubicBezTo>
                  <a:pt x="26007" y="34890"/>
                  <a:pt x="26227" y="34925"/>
                  <a:pt x="26412" y="34996"/>
                </a:cubicBezTo>
                <a:cubicBezTo>
                  <a:pt x="26447" y="35436"/>
                  <a:pt x="26526" y="35876"/>
                  <a:pt x="26562" y="36316"/>
                </a:cubicBezTo>
                <a:cubicBezTo>
                  <a:pt x="26597" y="36686"/>
                  <a:pt x="26632" y="37091"/>
                  <a:pt x="26703" y="37452"/>
                </a:cubicBezTo>
                <a:cubicBezTo>
                  <a:pt x="26482" y="37417"/>
                  <a:pt x="26306" y="37382"/>
                  <a:pt x="26121" y="37311"/>
                </a:cubicBezTo>
                <a:cubicBezTo>
                  <a:pt x="26042" y="36906"/>
                  <a:pt x="26007" y="36501"/>
                  <a:pt x="25972" y="36132"/>
                </a:cubicBezTo>
                <a:cubicBezTo>
                  <a:pt x="25901" y="35691"/>
                  <a:pt x="25866" y="35251"/>
                  <a:pt x="25822" y="34811"/>
                </a:cubicBezTo>
                <a:close/>
                <a:moveTo>
                  <a:pt x="31694" y="35691"/>
                </a:moveTo>
                <a:cubicBezTo>
                  <a:pt x="32029" y="35735"/>
                  <a:pt x="32355" y="35771"/>
                  <a:pt x="32645" y="35841"/>
                </a:cubicBezTo>
                <a:cubicBezTo>
                  <a:pt x="32830" y="36132"/>
                  <a:pt x="32980" y="36466"/>
                  <a:pt x="33165" y="36757"/>
                </a:cubicBezTo>
                <a:cubicBezTo>
                  <a:pt x="33305" y="37056"/>
                  <a:pt x="33455" y="37311"/>
                  <a:pt x="33605" y="37567"/>
                </a:cubicBezTo>
                <a:lnTo>
                  <a:pt x="32540" y="37567"/>
                </a:lnTo>
                <a:cubicBezTo>
                  <a:pt x="32390" y="37311"/>
                  <a:pt x="32284" y="37056"/>
                  <a:pt x="32170" y="36792"/>
                </a:cubicBezTo>
                <a:cubicBezTo>
                  <a:pt x="31985" y="36431"/>
                  <a:pt x="31844" y="36061"/>
                  <a:pt x="31694" y="35691"/>
                </a:cubicBezTo>
                <a:close/>
                <a:moveTo>
                  <a:pt x="810" y="33094"/>
                </a:moveTo>
                <a:lnTo>
                  <a:pt x="810" y="33094"/>
                </a:lnTo>
                <a:cubicBezTo>
                  <a:pt x="1065" y="33129"/>
                  <a:pt x="1285" y="33200"/>
                  <a:pt x="1541" y="33235"/>
                </a:cubicBezTo>
                <a:cubicBezTo>
                  <a:pt x="1576" y="34705"/>
                  <a:pt x="1576" y="36132"/>
                  <a:pt x="1611" y="37602"/>
                </a:cubicBezTo>
                <a:cubicBezTo>
                  <a:pt x="1356" y="37567"/>
                  <a:pt x="1101" y="37531"/>
                  <a:pt x="881" y="37496"/>
                </a:cubicBezTo>
                <a:cubicBezTo>
                  <a:pt x="845" y="36026"/>
                  <a:pt x="810" y="34556"/>
                  <a:pt x="810" y="33094"/>
                </a:cubicBezTo>
                <a:close/>
                <a:moveTo>
                  <a:pt x="26482" y="34996"/>
                </a:moveTo>
                <a:cubicBezTo>
                  <a:pt x="26703" y="35075"/>
                  <a:pt x="26967" y="35110"/>
                  <a:pt x="27222" y="35181"/>
                </a:cubicBezTo>
                <a:cubicBezTo>
                  <a:pt x="27257" y="35586"/>
                  <a:pt x="27328" y="36026"/>
                  <a:pt x="27407" y="36466"/>
                </a:cubicBezTo>
                <a:cubicBezTo>
                  <a:pt x="27442" y="36836"/>
                  <a:pt x="27512" y="37232"/>
                  <a:pt x="27583" y="37602"/>
                </a:cubicBezTo>
                <a:cubicBezTo>
                  <a:pt x="27292" y="37567"/>
                  <a:pt x="27037" y="37531"/>
                  <a:pt x="26747" y="37496"/>
                </a:cubicBezTo>
                <a:cubicBezTo>
                  <a:pt x="26703" y="37091"/>
                  <a:pt x="26667" y="36686"/>
                  <a:pt x="26597" y="36316"/>
                </a:cubicBezTo>
                <a:cubicBezTo>
                  <a:pt x="26562" y="35876"/>
                  <a:pt x="26526" y="35436"/>
                  <a:pt x="26482" y="34996"/>
                </a:cubicBezTo>
                <a:close/>
                <a:moveTo>
                  <a:pt x="30814" y="35621"/>
                </a:moveTo>
                <a:cubicBezTo>
                  <a:pt x="31069" y="35621"/>
                  <a:pt x="31369" y="35656"/>
                  <a:pt x="31624" y="35691"/>
                </a:cubicBezTo>
                <a:cubicBezTo>
                  <a:pt x="31765" y="36061"/>
                  <a:pt x="31950" y="36431"/>
                  <a:pt x="32135" y="36836"/>
                </a:cubicBezTo>
                <a:cubicBezTo>
                  <a:pt x="32249" y="37091"/>
                  <a:pt x="32355" y="37311"/>
                  <a:pt x="32469" y="37567"/>
                </a:cubicBezTo>
                <a:cubicBezTo>
                  <a:pt x="32170" y="37602"/>
                  <a:pt x="31879" y="37602"/>
                  <a:pt x="31545" y="37602"/>
                </a:cubicBezTo>
                <a:cubicBezTo>
                  <a:pt x="31439" y="37346"/>
                  <a:pt x="31325" y="37056"/>
                  <a:pt x="31219" y="36757"/>
                </a:cubicBezTo>
                <a:cubicBezTo>
                  <a:pt x="31069" y="36352"/>
                  <a:pt x="30928" y="35991"/>
                  <a:pt x="30814" y="35621"/>
                </a:cubicBezTo>
                <a:close/>
                <a:moveTo>
                  <a:pt x="32724" y="35841"/>
                </a:moveTo>
                <a:cubicBezTo>
                  <a:pt x="33050" y="35876"/>
                  <a:pt x="33349" y="35955"/>
                  <a:pt x="33640" y="35991"/>
                </a:cubicBezTo>
                <a:cubicBezTo>
                  <a:pt x="33790" y="36281"/>
                  <a:pt x="33966" y="36537"/>
                  <a:pt x="34115" y="36792"/>
                </a:cubicBezTo>
                <a:cubicBezTo>
                  <a:pt x="34300" y="37091"/>
                  <a:pt x="34485" y="37346"/>
                  <a:pt x="34670" y="37637"/>
                </a:cubicBezTo>
                <a:cubicBezTo>
                  <a:pt x="34336" y="37602"/>
                  <a:pt x="34010" y="37567"/>
                  <a:pt x="33675" y="37567"/>
                </a:cubicBezTo>
                <a:cubicBezTo>
                  <a:pt x="33526" y="37311"/>
                  <a:pt x="33349" y="37012"/>
                  <a:pt x="33200" y="36721"/>
                </a:cubicBezTo>
                <a:cubicBezTo>
                  <a:pt x="33050" y="36431"/>
                  <a:pt x="32865" y="36132"/>
                  <a:pt x="32724" y="35841"/>
                </a:cubicBezTo>
                <a:close/>
                <a:moveTo>
                  <a:pt x="27292" y="35181"/>
                </a:moveTo>
                <a:cubicBezTo>
                  <a:pt x="27548" y="35216"/>
                  <a:pt x="27803" y="35295"/>
                  <a:pt x="28102" y="35330"/>
                </a:cubicBezTo>
                <a:cubicBezTo>
                  <a:pt x="28138" y="35735"/>
                  <a:pt x="28208" y="36132"/>
                  <a:pt x="28322" y="36537"/>
                </a:cubicBezTo>
                <a:cubicBezTo>
                  <a:pt x="28393" y="36941"/>
                  <a:pt x="28463" y="37311"/>
                  <a:pt x="28543" y="37672"/>
                </a:cubicBezTo>
                <a:cubicBezTo>
                  <a:pt x="28243" y="37672"/>
                  <a:pt x="27917" y="37637"/>
                  <a:pt x="27627" y="37602"/>
                </a:cubicBezTo>
                <a:cubicBezTo>
                  <a:pt x="27548" y="37232"/>
                  <a:pt x="27512" y="36836"/>
                  <a:pt x="27442" y="36466"/>
                </a:cubicBezTo>
                <a:cubicBezTo>
                  <a:pt x="27407" y="36026"/>
                  <a:pt x="27328" y="35586"/>
                  <a:pt x="27292" y="35181"/>
                </a:cubicBezTo>
                <a:close/>
                <a:moveTo>
                  <a:pt x="29053" y="35436"/>
                </a:moveTo>
                <a:lnTo>
                  <a:pt x="29053" y="35436"/>
                </a:lnTo>
                <a:cubicBezTo>
                  <a:pt x="29344" y="35471"/>
                  <a:pt x="29643" y="35515"/>
                  <a:pt x="29898" y="35515"/>
                </a:cubicBezTo>
                <a:cubicBezTo>
                  <a:pt x="30004" y="35876"/>
                  <a:pt x="30118" y="36281"/>
                  <a:pt x="30268" y="36651"/>
                </a:cubicBezTo>
                <a:cubicBezTo>
                  <a:pt x="30374" y="36977"/>
                  <a:pt x="30488" y="37346"/>
                  <a:pt x="30594" y="37672"/>
                </a:cubicBezTo>
                <a:lnTo>
                  <a:pt x="29643" y="37672"/>
                </a:lnTo>
                <a:cubicBezTo>
                  <a:pt x="29529" y="37311"/>
                  <a:pt x="29423" y="36941"/>
                  <a:pt x="29344" y="36572"/>
                </a:cubicBezTo>
                <a:cubicBezTo>
                  <a:pt x="29238" y="36211"/>
                  <a:pt x="29168" y="35806"/>
                  <a:pt x="29053" y="35436"/>
                </a:cubicBezTo>
                <a:close/>
                <a:moveTo>
                  <a:pt x="29969" y="35515"/>
                </a:moveTo>
                <a:lnTo>
                  <a:pt x="29969" y="35515"/>
                </a:lnTo>
                <a:cubicBezTo>
                  <a:pt x="30083" y="35550"/>
                  <a:pt x="30154" y="35550"/>
                  <a:pt x="30268" y="35550"/>
                </a:cubicBezTo>
                <a:cubicBezTo>
                  <a:pt x="30409" y="35586"/>
                  <a:pt x="30594" y="35586"/>
                  <a:pt x="30744" y="35586"/>
                </a:cubicBezTo>
                <a:cubicBezTo>
                  <a:pt x="30884" y="35991"/>
                  <a:pt x="30999" y="36396"/>
                  <a:pt x="31184" y="36757"/>
                </a:cubicBezTo>
                <a:cubicBezTo>
                  <a:pt x="31289" y="37056"/>
                  <a:pt x="31404" y="37346"/>
                  <a:pt x="31509" y="37602"/>
                </a:cubicBezTo>
                <a:cubicBezTo>
                  <a:pt x="31404" y="37637"/>
                  <a:pt x="31325" y="37637"/>
                  <a:pt x="31219" y="37637"/>
                </a:cubicBezTo>
                <a:cubicBezTo>
                  <a:pt x="31034" y="37637"/>
                  <a:pt x="30849" y="37637"/>
                  <a:pt x="30629" y="37672"/>
                </a:cubicBezTo>
                <a:cubicBezTo>
                  <a:pt x="30523" y="37311"/>
                  <a:pt x="30409" y="36977"/>
                  <a:pt x="30303" y="36651"/>
                </a:cubicBezTo>
                <a:cubicBezTo>
                  <a:pt x="30189" y="36281"/>
                  <a:pt x="30083" y="35876"/>
                  <a:pt x="29969" y="35515"/>
                </a:cubicBezTo>
                <a:close/>
                <a:moveTo>
                  <a:pt x="28138" y="35330"/>
                </a:moveTo>
                <a:cubicBezTo>
                  <a:pt x="28428" y="35366"/>
                  <a:pt x="28727" y="35401"/>
                  <a:pt x="29018" y="35436"/>
                </a:cubicBezTo>
                <a:cubicBezTo>
                  <a:pt x="29088" y="35806"/>
                  <a:pt x="29168" y="36211"/>
                  <a:pt x="29273" y="36572"/>
                </a:cubicBezTo>
                <a:cubicBezTo>
                  <a:pt x="29388" y="36977"/>
                  <a:pt x="29458" y="37346"/>
                  <a:pt x="29564" y="37672"/>
                </a:cubicBezTo>
                <a:cubicBezTo>
                  <a:pt x="29401" y="37694"/>
                  <a:pt x="29236" y="37705"/>
                  <a:pt x="29071" y="37705"/>
                </a:cubicBezTo>
                <a:cubicBezTo>
                  <a:pt x="28906" y="37705"/>
                  <a:pt x="28741" y="37694"/>
                  <a:pt x="28578" y="37672"/>
                </a:cubicBezTo>
                <a:cubicBezTo>
                  <a:pt x="28507" y="37311"/>
                  <a:pt x="28428" y="36906"/>
                  <a:pt x="28358" y="36537"/>
                </a:cubicBezTo>
                <a:cubicBezTo>
                  <a:pt x="28287" y="36132"/>
                  <a:pt x="28208" y="35735"/>
                  <a:pt x="28138" y="35330"/>
                </a:cubicBezTo>
                <a:close/>
                <a:moveTo>
                  <a:pt x="1611" y="33235"/>
                </a:moveTo>
                <a:lnTo>
                  <a:pt x="1611" y="33235"/>
                </a:lnTo>
                <a:cubicBezTo>
                  <a:pt x="1831" y="33314"/>
                  <a:pt x="2095" y="33349"/>
                  <a:pt x="2351" y="33420"/>
                </a:cubicBezTo>
                <a:cubicBezTo>
                  <a:pt x="2351" y="34855"/>
                  <a:pt x="2421" y="36316"/>
                  <a:pt x="2456" y="37751"/>
                </a:cubicBezTo>
                <a:cubicBezTo>
                  <a:pt x="2201" y="37716"/>
                  <a:pt x="1946" y="37672"/>
                  <a:pt x="1690" y="37637"/>
                </a:cubicBezTo>
                <a:cubicBezTo>
                  <a:pt x="1655" y="36176"/>
                  <a:pt x="1611" y="34705"/>
                  <a:pt x="1611" y="33235"/>
                </a:cubicBezTo>
                <a:close/>
                <a:moveTo>
                  <a:pt x="33710" y="36026"/>
                </a:moveTo>
                <a:lnTo>
                  <a:pt x="33710" y="36026"/>
                </a:lnTo>
                <a:cubicBezTo>
                  <a:pt x="34010" y="36096"/>
                  <a:pt x="34265" y="36132"/>
                  <a:pt x="34556" y="36246"/>
                </a:cubicBezTo>
                <a:cubicBezTo>
                  <a:pt x="34705" y="36466"/>
                  <a:pt x="34846" y="36686"/>
                  <a:pt x="35031" y="36941"/>
                </a:cubicBezTo>
                <a:cubicBezTo>
                  <a:pt x="35216" y="37197"/>
                  <a:pt x="35401" y="37496"/>
                  <a:pt x="35621" y="37751"/>
                </a:cubicBezTo>
                <a:cubicBezTo>
                  <a:pt x="35330" y="37716"/>
                  <a:pt x="35031" y="37672"/>
                  <a:pt x="34741" y="37637"/>
                </a:cubicBezTo>
                <a:cubicBezTo>
                  <a:pt x="34556" y="37346"/>
                  <a:pt x="34371" y="37056"/>
                  <a:pt x="34186" y="36757"/>
                </a:cubicBezTo>
                <a:cubicBezTo>
                  <a:pt x="34010" y="36501"/>
                  <a:pt x="33860" y="36281"/>
                  <a:pt x="33710" y="36026"/>
                </a:cubicBezTo>
                <a:close/>
                <a:moveTo>
                  <a:pt x="2386" y="33420"/>
                </a:moveTo>
                <a:lnTo>
                  <a:pt x="2386" y="33420"/>
                </a:lnTo>
                <a:cubicBezTo>
                  <a:pt x="2641" y="33490"/>
                  <a:pt x="2861" y="33570"/>
                  <a:pt x="3117" y="33605"/>
                </a:cubicBezTo>
                <a:cubicBezTo>
                  <a:pt x="3152" y="35031"/>
                  <a:pt x="3196" y="36466"/>
                  <a:pt x="3266" y="37892"/>
                </a:cubicBezTo>
                <a:cubicBezTo>
                  <a:pt x="3011" y="37857"/>
                  <a:pt x="2756" y="37822"/>
                  <a:pt x="2492" y="37751"/>
                </a:cubicBezTo>
                <a:cubicBezTo>
                  <a:pt x="2456" y="36316"/>
                  <a:pt x="2421" y="34890"/>
                  <a:pt x="2386" y="33420"/>
                </a:cubicBezTo>
                <a:close/>
                <a:moveTo>
                  <a:pt x="20249" y="35401"/>
                </a:moveTo>
                <a:cubicBezTo>
                  <a:pt x="20505" y="35436"/>
                  <a:pt x="20725" y="35436"/>
                  <a:pt x="20980" y="35471"/>
                </a:cubicBezTo>
                <a:cubicBezTo>
                  <a:pt x="21165" y="36281"/>
                  <a:pt x="21385" y="37091"/>
                  <a:pt x="21640" y="37892"/>
                </a:cubicBezTo>
                <a:cubicBezTo>
                  <a:pt x="21385" y="37892"/>
                  <a:pt x="21130" y="37892"/>
                  <a:pt x="20910" y="37936"/>
                </a:cubicBezTo>
                <a:lnTo>
                  <a:pt x="20249" y="35401"/>
                </a:lnTo>
                <a:close/>
                <a:moveTo>
                  <a:pt x="21059" y="35471"/>
                </a:moveTo>
                <a:cubicBezTo>
                  <a:pt x="21200" y="35515"/>
                  <a:pt x="21385" y="35550"/>
                  <a:pt x="21570" y="35586"/>
                </a:cubicBezTo>
                <a:cubicBezTo>
                  <a:pt x="21755" y="36352"/>
                  <a:pt x="21975" y="37162"/>
                  <a:pt x="22195" y="37936"/>
                </a:cubicBezTo>
                <a:cubicBezTo>
                  <a:pt x="22080" y="37936"/>
                  <a:pt x="21940" y="37892"/>
                  <a:pt x="21790" y="37892"/>
                </a:cubicBezTo>
                <a:lnTo>
                  <a:pt x="21684" y="37892"/>
                </a:lnTo>
                <a:cubicBezTo>
                  <a:pt x="21464" y="37091"/>
                  <a:pt x="21244" y="36281"/>
                  <a:pt x="21059" y="35471"/>
                </a:cubicBezTo>
                <a:close/>
                <a:moveTo>
                  <a:pt x="34626" y="36246"/>
                </a:moveTo>
                <a:lnTo>
                  <a:pt x="34626" y="36246"/>
                </a:lnTo>
                <a:cubicBezTo>
                  <a:pt x="34811" y="36316"/>
                  <a:pt x="35031" y="36396"/>
                  <a:pt x="35216" y="36466"/>
                </a:cubicBezTo>
                <a:cubicBezTo>
                  <a:pt x="35401" y="36721"/>
                  <a:pt x="35586" y="36977"/>
                  <a:pt x="35806" y="37276"/>
                </a:cubicBezTo>
                <a:lnTo>
                  <a:pt x="36061" y="37602"/>
                </a:lnTo>
                <a:cubicBezTo>
                  <a:pt x="36132" y="37716"/>
                  <a:pt x="36246" y="37822"/>
                  <a:pt x="36316" y="37936"/>
                </a:cubicBezTo>
                <a:cubicBezTo>
                  <a:pt x="36096" y="37857"/>
                  <a:pt x="35876" y="37822"/>
                  <a:pt x="35691" y="37787"/>
                </a:cubicBezTo>
                <a:cubicBezTo>
                  <a:pt x="35471" y="37496"/>
                  <a:pt x="35251" y="37197"/>
                  <a:pt x="35066" y="36906"/>
                </a:cubicBezTo>
                <a:cubicBezTo>
                  <a:pt x="34925" y="36686"/>
                  <a:pt x="34776" y="36466"/>
                  <a:pt x="34626" y="36246"/>
                </a:cubicBezTo>
                <a:close/>
                <a:moveTo>
                  <a:pt x="17317" y="35216"/>
                </a:moveTo>
                <a:cubicBezTo>
                  <a:pt x="17573" y="35216"/>
                  <a:pt x="17793" y="35251"/>
                  <a:pt x="18013" y="35251"/>
                </a:cubicBezTo>
                <a:cubicBezTo>
                  <a:pt x="18198" y="36176"/>
                  <a:pt x="18418" y="37091"/>
                  <a:pt x="18638" y="38007"/>
                </a:cubicBezTo>
                <a:lnTo>
                  <a:pt x="17899" y="38007"/>
                </a:lnTo>
                <a:cubicBezTo>
                  <a:pt x="17722" y="37056"/>
                  <a:pt x="17502" y="36132"/>
                  <a:pt x="17317" y="35216"/>
                </a:cubicBezTo>
                <a:close/>
                <a:moveTo>
                  <a:pt x="19589" y="35366"/>
                </a:moveTo>
                <a:cubicBezTo>
                  <a:pt x="19809" y="35366"/>
                  <a:pt x="19994" y="35401"/>
                  <a:pt x="20179" y="35401"/>
                </a:cubicBezTo>
                <a:lnTo>
                  <a:pt x="20839" y="37936"/>
                </a:lnTo>
                <a:cubicBezTo>
                  <a:pt x="20654" y="37936"/>
                  <a:pt x="20434" y="37972"/>
                  <a:pt x="20249" y="38007"/>
                </a:cubicBezTo>
                <a:lnTo>
                  <a:pt x="19589" y="35366"/>
                </a:lnTo>
                <a:close/>
                <a:moveTo>
                  <a:pt x="3152" y="33640"/>
                </a:moveTo>
                <a:lnTo>
                  <a:pt x="3152" y="33640"/>
                </a:lnTo>
                <a:cubicBezTo>
                  <a:pt x="3372" y="33675"/>
                  <a:pt x="3592" y="33754"/>
                  <a:pt x="3812" y="33790"/>
                </a:cubicBezTo>
                <a:cubicBezTo>
                  <a:pt x="3856" y="33790"/>
                  <a:pt x="3891" y="33790"/>
                  <a:pt x="3891" y="33825"/>
                </a:cubicBezTo>
                <a:cubicBezTo>
                  <a:pt x="3962" y="35216"/>
                  <a:pt x="3997" y="36616"/>
                  <a:pt x="4076" y="38042"/>
                </a:cubicBezTo>
                <a:cubicBezTo>
                  <a:pt x="3856" y="38007"/>
                  <a:pt x="3636" y="37972"/>
                  <a:pt x="3451" y="37936"/>
                </a:cubicBezTo>
                <a:cubicBezTo>
                  <a:pt x="3416" y="37936"/>
                  <a:pt x="3337" y="37936"/>
                  <a:pt x="3302" y="37892"/>
                </a:cubicBezTo>
                <a:cubicBezTo>
                  <a:pt x="3266" y="36501"/>
                  <a:pt x="3231" y="35075"/>
                  <a:pt x="3152" y="33640"/>
                </a:cubicBezTo>
                <a:close/>
                <a:moveTo>
                  <a:pt x="16842" y="35145"/>
                </a:moveTo>
                <a:cubicBezTo>
                  <a:pt x="16913" y="35145"/>
                  <a:pt x="17018" y="35181"/>
                  <a:pt x="17097" y="35181"/>
                </a:cubicBezTo>
                <a:lnTo>
                  <a:pt x="17282" y="35181"/>
                </a:lnTo>
                <a:cubicBezTo>
                  <a:pt x="17458" y="36132"/>
                  <a:pt x="17643" y="37056"/>
                  <a:pt x="17863" y="38007"/>
                </a:cubicBezTo>
                <a:lnTo>
                  <a:pt x="17828" y="38007"/>
                </a:lnTo>
                <a:cubicBezTo>
                  <a:pt x="17678" y="38007"/>
                  <a:pt x="17538" y="38042"/>
                  <a:pt x="17388" y="38042"/>
                </a:cubicBezTo>
                <a:cubicBezTo>
                  <a:pt x="17203" y="37091"/>
                  <a:pt x="16983" y="36132"/>
                  <a:pt x="16842" y="35145"/>
                </a:cubicBezTo>
                <a:close/>
                <a:moveTo>
                  <a:pt x="18048" y="35251"/>
                </a:moveTo>
                <a:lnTo>
                  <a:pt x="18048" y="35251"/>
                </a:lnTo>
                <a:cubicBezTo>
                  <a:pt x="18304" y="35295"/>
                  <a:pt x="18559" y="35295"/>
                  <a:pt x="18779" y="35330"/>
                </a:cubicBezTo>
                <a:cubicBezTo>
                  <a:pt x="18964" y="36246"/>
                  <a:pt x="19184" y="37162"/>
                  <a:pt x="19404" y="38042"/>
                </a:cubicBezTo>
                <a:lnTo>
                  <a:pt x="18673" y="38042"/>
                </a:lnTo>
                <a:cubicBezTo>
                  <a:pt x="18453" y="37091"/>
                  <a:pt x="18268" y="36176"/>
                  <a:pt x="18048" y="35251"/>
                </a:cubicBezTo>
                <a:close/>
                <a:moveTo>
                  <a:pt x="19114" y="35330"/>
                </a:moveTo>
                <a:cubicBezTo>
                  <a:pt x="19263" y="35330"/>
                  <a:pt x="19404" y="35366"/>
                  <a:pt x="19554" y="35366"/>
                </a:cubicBezTo>
                <a:cubicBezTo>
                  <a:pt x="19739" y="36246"/>
                  <a:pt x="19959" y="37126"/>
                  <a:pt x="20214" y="38007"/>
                </a:cubicBezTo>
                <a:cubicBezTo>
                  <a:pt x="20064" y="38007"/>
                  <a:pt x="19923" y="38042"/>
                  <a:pt x="19774" y="38042"/>
                </a:cubicBezTo>
                <a:lnTo>
                  <a:pt x="19483" y="38042"/>
                </a:lnTo>
                <a:cubicBezTo>
                  <a:pt x="19263" y="37162"/>
                  <a:pt x="19043" y="36246"/>
                  <a:pt x="18858" y="35330"/>
                </a:cubicBezTo>
                <a:close/>
                <a:moveTo>
                  <a:pt x="16217" y="35110"/>
                </a:moveTo>
                <a:cubicBezTo>
                  <a:pt x="16402" y="35110"/>
                  <a:pt x="16578" y="35110"/>
                  <a:pt x="16763" y="35145"/>
                </a:cubicBezTo>
                <a:cubicBezTo>
                  <a:pt x="16948" y="36132"/>
                  <a:pt x="17133" y="37091"/>
                  <a:pt x="17317" y="38042"/>
                </a:cubicBezTo>
                <a:cubicBezTo>
                  <a:pt x="17133" y="38042"/>
                  <a:pt x="16948" y="38077"/>
                  <a:pt x="16763" y="38077"/>
                </a:cubicBezTo>
                <a:cubicBezTo>
                  <a:pt x="16578" y="37091"/>
                  <a:pt x="16402" y="36096"/>
                  <a:pt x="16217" y="35110"/>
                </a:cubicBezTo>
                <a:close/>
                <a:moveTo>
                  <a:pt x="21640" y="35586"/>
                </a:moveTo>
                <a:lnTo>
                  <a:pt x="21640" y="35586"/>
                </a:lnTo>
                <a:cubicBezTo>
                  <a:pt x="21825" y="35621"/>
                  <a:pt x="22045" y="35656"/>
                  <a:pt x="22265" y="35735"/>
                </a:cubicBezTo>
                <a:cubicBezTo>
                  <a:pt x="22450" y="36537"/>
                  <a:pt x="22670" y="37311"/>
                  <a:pt x="22855" y="38077"/>
                </a:cubicBezTo>
                <a:cubicBezTo>
                  <a:pt x="22670" y="38042"/>
                  <a:pt x="22450" y="37972"/>
                  <a:pt x="22265" y="37972"/>
                </a:cubicBezTo>
                <a:cubicBezTo>
                  <a:pt x="22045" y="37162"/>
                  <a:pt x="21825" y="36396"/>
                  <a:pt x="21640" y="35586"/>
                </a:cubicBezTo>
                <a:close/>
                <a:moveTo>
                  <a:pt x="15407" y="35031"/>
                </a:moveTo>
                <a:cubicBezTo>
                  <a:pt x="15662" y="35031"/>
                  <a:pt x="15882" y="35075"/>
                  <a:pt x="16138" y="35075"/>
                </a:cubicBezTo>
                <a:cubicBezTo>
                  <a:pt x="16323" y="36096"/>
                  <a:pt x="16508" y="37091"/>
                  <a:pt x="16692" y="38077"/>
                </a:cubicBezTo>
                <a:cubicBezTo>
                  <a:pt x="16472" y="38112"/>
                  <a:pt x="16217" y="38156"/>
                  <a:pt x="15962" y="38156"/>
                </a:cubicBezTo>
                <a:cubicBezTo>
                  <a:pt x="15777" y="37126"/>
                  <a:pt x="15557" y="36061"/>
                  <a:pt x="15407" y="35031"/>
                </a:cubicBezTo>
                <a:close/>
                <a:moveTo>
                  <a:pt x="3962" y="33825"/>
                </a:moveTo>
                <a:cubicBezTo>
                  <a:pt x="4217" y="33895"/>
                  <a:pt x="4437" y="33931"/>
                  <a:pt x="4693" y="34010"/>
                </a:cubicBezTo>
                <a:cubicBezTo>
                  <a:pt x="4737" y="35401"/>
                  <a:pt x="4807" y="36792"/>
                  <a:pt x="4878" y="38192"/>
                </a:cubicBezTo>
                <a:cubicBezTo>
                  <a:pt x="4622" y="38156"/>
                  <a:pt x="4367" y="38112"/>
                  <a:pt x="4147" y="38042"/>
                </a:cubicBezTo>
                <a:cubicBezTo>
                  <a:pt x="4076" y="36651"/>
                  <a:pt x="3997" y="35216"/>
                  <a:pt x="3962" y="33825"/>
                </a:cubicBezTo>
                <a:close/>
                <a:moveTo>
                  <a:pt x="14597" y="34996"/>
                </a:moveTo>
                <a:cubicBezTo>
                  <a:pt x="14861" y="34996"/>
                  <a:pt x="15081" y="35031"/>
                  <a:pt x="15337" y="35031"/>
                </a:cubicBezTo>
                <a:cubicBezTo>
                  <a:pt x="15521" y="36061"/>
                  <a:pt x="15698" y="37126"/>
                  <a:pt x="15882" y="38156"/>
                </a:cubicBezTo>
                <a:cubicBezTo>
                  <a:pt x="15662" y="38192"/>
                  <a:pt x="15407" y="38227"/>
                  <a:pt x="15152" y="38227"/>
                </a:cubicBezTo>
                <a:cubicBezTo>
                  <a:pt x="14967" y="37162"/>
                  <a:pt x="14782" y="36061"/>
                  <a:pt x="14597" y="34996"/>
                </a:cubicBezTo>
                <a:close/>
                <a:moveTo>
                  <a:pt x="14562" y="34996"/>
                </a:moveTo>
                <a:cubicBezTo>
                  <a:pt x="14712" y="36061"/>
                  <a:pt x="14896" y="37162"/>
                  <a:pt x="15117" y="38227"/>
                </a:cubicBezTo>
                <a:cubicBezTo>
                  <a:pt x="15037" y="38262"/>
                  <a:pt x="14967" y="38262"/>
                  <a:pt x="14896" y="38262"/>
                </a:cubicBezTo>
                <a:cubicBezTo>
                  <a:pt x="14712" y="37162"/>
                  <a:pt x="14562" y="36096"/>
                  <a:pt x="14421" y="34996"/>
                </a:cubicBezTo>
                <a:close/>
                <a:moveTo>
                  <a:pt x="4737" y="34010"/>
                </a:moveTo>
                <a:lnTo>
                  <a:pt x="4737" y="34010"/>
                </a:lnTo>
                <a:cubicBezTo>
                  <a:pt x="4992" y="34080"/>
                  <a:pt x="5212" y="34115"/>
                  <a:pt x="5467" y="34195"/>
                </a:cubicBezTo>
                <a:cubicBezTo>
                  <a:pt x="5538" y="35586"/>
                  <a:pt x="5617" y="36941"/>
                  <a:pt x="5687" y="38297"/>
                </a:cubicBezTo>
                <a:cubicBezTo>
                  <a:pt x="5432" y="38262"/>
                  <a:pt x="5177" y="38227"/>
                  <a:pt x="4957" y="38192"/>
                </a:cubicBezTo>
                <a:cubicBezTo>
                  <a:pt x="4878" y="36792"/>
                  <a:pt x="4807" y="35401"/>
                  <a:pt x="4737" y="34010"/>
                </a:cubicBezTo>
                <a:close/>
                <a:moveTo>
                  <a:pt x="13937" y="34961"/>
                </a:moveTo>
                <a:cubicBezTo>
                  <a:pt x="14086" y="34961"/>
                  <a:pt x="14236" y="34996"/>
                  <a:pt x="14377" y="34996"/>
                </a:cubicBezTo>
                <a:cubicBezTo>
                  <a:pt x="14527" y="36096"/>
                  <a:pt x="14676" y="37162"/>
                  <a:pt x="14817" y="38262"/>
                </a:cubicBezTo>
                <a:lnTo>
                  <a:pt x="14712" y="38262"/>
                </a:lnTo>
                <a:cubicBezTo>
                  <a:pt x="14597" y="38297"/>
                  <a:pt x="14491" y="38297"/>
                  <a:pt x="14377" y="38297"/>
                </a:cubicBezTo>
                <a:cubicBezTo>
                  <a:pt x="14236" y="37197"/>
                  <a:pt x="14086" y="36096"/>
                  <a:pt x="13937" y="34961"/>
                </a:cubicBezTo>
                <a:close/>
                <a:moveTo>
                  <a:pt x="22301" y="35735"/>
                </a:moveTo>
                <a:cubicBezTo>
                  <a:pt x="22485" y="35806"/>
                  <a:pt x="22670" y="35841"/>
                  <a:pt x="22855" y="35911"/>
                </a:cubicBezTo>
                <a:cubicBezTo>
                  <a:pt x="23040" y="36721"/>
                  <a:pt x="23225" y="37531"/>
                  <a:pt x="23445" y="38297"/>
                </a:cubicBezTo>
                <a:cubicBezTo>
                  <a:pt x="23260" y="38227"/>
                  <a:pt x="23110" y="38156"/>
                  <a:pt x="22926" y="38112"/>
                </a:cubicBezTo>
                <a:cubicBezTo>
                  <a:pt x="22706" y="37346"/>
                  <a:pt x="22521" y="36537"/>
                  <a:pt x="22301" y="35735"/>
                </a:cubicBezTo>
                <a:close/>
                <a:moveTo>
                  <a:pt x="13866" y="34961"/>
                </a:moveTo>
                <a:cubicBezTo>
                  <a:pt x="14016" y="36096"/>
                  <a:pt x="14157" y="37197"/>
                  <a:pt x="14342" y="38297"/>
                </a:cubicBezTo>
                <a:cubicBezTo>
                  <a:pt x="14086" y="38333"/>
                  <a:pt x="13831" y="38377"/>
                  <a:pt x="13611" y="38377"/>
                </a:cubicBezTo>
                <a:cubicBezTo>
                  <a:pt x="13426" y="37232"/>
                  <a:pt x="13276" y="36096"/>
                  <a:pt x="13136" y="34961"/>
                </a:cubicBezTo>
                <a:close/>
                <a:moveTo>
                  <a:pt x="5503" y="34195"/>
                </a:moveTo>
                <a:cubicBezTo>
                  <a:pt x="5687" y="34230"/>
                  <a:pt x="5872" y="34300"/>
                  <a:pt x="6057" y="34336"/>
                </a:cubicBezTo>
                <a:cubicBezTo>
                  <a:pt x="6163" y="35691"/>
                  <a:pt x="6277" y="37056"/>
                  <a:pt x="6348" y="38412"/>
                </a:cubicBezTo>
                <a:cubicBezTo>
                  <a:pt x="6163" y="38377"/>
                  <a:pt x="5943" y="38377"/>
                  <a:pt x="5758" y="38333"/>
                </a:cubicBezTo>
                <a:cubicBezTo>
                  <a:pt x="5652" y="36941"/>
                  <a:pt x="5573" y="35586"/>
                  <a:pt x="5503" y="34195"/>
                </a:cubicBezTo>
                <a:close/>
                <a:moveTo>
                  <a:pt x="12660" y="34925"/>
                </a:moveTo>
                <a:cubicBezTo>
                  <a:pt x="12801" y="34961"/>
                  <a:pt x="12951" y="34961"/>
                  <a:pt x="13100" y="34961"/>
                </a:cubicBezTo>
                <a:cubicBezTo>
                  <a:pt x="13241" y="36096"/>
                  <a:pt x="13391" y="37232"/>
                  <a:pt x="13541" y="38412"/>
                </a:cubicBezTo>
                <a:cubicBezTo>
                  <a:pt x="13276" y="38412"/>
                  <a:pt x="13021" y="38447"/>
                  <a:pt x="12766" y="38482"/>
                </a:cubicBezTo>
                <a:cubicBezTo>
                  <a:pt x="12581" y="37311"/>
                  <a:pt x="12440" y="36096"/>
                  <a:pt x="12290" y="34925"/>
                </a:cubicBezTo>
                <a:close/>
                <a:moveTo>
                  <a:pt x="6128" y="34336"/>
                </a:moveTo>
                <a:cubicBezTo>
                  <a:pt x="6348" y="34371"/>
                  <a:pt x="6568" y="34450"/>
                  <a:pt x="6788" y="34485"/>
                </a:cubicBezTo>
                <a:cubicBezTo>
                  <a:pt x="6894" y="35806"/>
                  <a:pt x="7008" y="37162"/>
                  <a:pt x="7114" y="38517"/>
                </a:cubicBezTo>
                <a:cubicBezTo>
                  <a:pt x="6894" y="38482"/>
                  <a:pt x="6638" y="38447"/>
                  <a:pt x="6418" y="38412"/>
                </a:cubicBezTo>
                <a:cubicBezTo>
                  <a:pt x="6313" y="37056"/>
                  <a:pt x="6198" y="35691"/>
                  <a:pt x="6128" y="34336"/>
                </a:cubicBezTo>
                <a:close/>
                <a:moveTo>
                  <a:pt x="12220" y="34925"/>
                </a:moveTo>
                <a:cubicBezTo>
                  <a:pt x="12396" y="36096"/>
                  <a:pt x="12546" y="37311"/>
                  <a:pt x="12695" y="38482"/>
                </a:cubicBezTo>
                <a:cubicBezTo>
                  <a:pt x="12440" y="38482"/>
                  <a:pt x="12220" y="38517"/>
                  <a:pt x="11956" y="38517"/>
                </a:cubicBezTo>
                <a:cubicBezTo>
                  <a:pt x="11815" y="37346"/>
                  <a:pt x="11630" y="36132"/>
                  <a:pt x="11480" y="34925"/>
                </a:cubicBezTo>
                <a:close/>
                <a:moveTo>
                  <a:pt x="22926" y="35955"/>
                </a:moveTo>
                <a:cubicBezTo>
                  <a:pt x="23075" y="35991"/>
                  <a:pt x="23225" y="36061"/>
                  <a:pt x="23401" y="36132"/>
                </a:cubicBezTo>
                <a:cubicBezTo>
                  <a:pt x="23586" y="36977"/>
                  <a:pt x="23771" y="37787"/>
                  <a:pt x="23991" y="38553"/>
                </a:cubicBezTo>
                <a:cubicBezTo>
                  <a:pt x="23806" y="38482"/>
                  <a:pt x="23665" y="38412"/>
                  <a:pt x="23515" y="38333"/>
                </a:cubicBezTo>
                <a:cubicBezTo>
                  <a:pt x="23295" y="37531"/>
                  <a:pt x="23110" y="36757"/>
                  <a:pt x="22926" y="35955"/>
                </a:cubicBezTo>
                <a:close/>
                <a:moveTo>
                  <a:pt x="6858" y="34485"/>
                </a:moveTo>
                <a:lnTo>
                  <a:pt x="6858" y="34485"/>
                </a:lnTo>
                <a:cubicBezTo>
                  <a:pt x="7078" y="34520"/>
                  <a:pt x="7334" y="34556"/>
                  <a:pt x="7554" y="34591"/>
                </a:cubicBezTo>
                <a:cubicBezTo>
                  <a:pt x="7668" y="35955"/>
                  <a:pt x="7774" y="37276"/>
                  <a:pt x="7924" y="38597"/>
                </a:cubicBezTo>
                <a:cubicBezTo>
                  <a:pt x="7668" y="38553"/>
                  <a:pt x="7448" y="38553"/>
                  <a:pt x="7193" y="38517"/>
                </a:cubicBezTo>
                <a:cubicBezTo>
                  <a:pt x="7078" y="37162"/>
                  <a:pt x="6973" y="35841"/>
                  <a:pt x="6858" y="34485"/>
                </a:cubicBezTo>
                <a:close/>
                <a:moveTo>
                  <a:pt x="10679" y="34890"/>
                </a:moveTo>
                <a:cubicBezTo>
                  <a:pt x="10935" y="34890"/>
                  <a:pt x="11190" y="34890"/>
                  <a:pt x="11445" y="34925"/>
                </a:cubicBezTo>
                <a:cubicBezTo>
                  <a:pt x="11595" y="36132"/>
                  <a:pt x="11736" y="37346"/>
                  <a:pt x="11885" y="38517"/>
                </a:cubicBezTo>
                <a:cubicBezTo>
                  <a:pt x="11665" y="38553"/>
                  <a:pt x="11410" y="38553"/>
                  <a:pt x="11155" y="38597"/>
                </a:cubicBezTo>
                <a:cubicBezTo>
                  <a:pt x="10970" y="37346"/>
                  <a:pt x="10820" y="36132"/>
                  <a:pt x="10679" y="34890"/>
                </a:cubicBezTo>
                <a:close/>
                <a:moveTo>
                  <a:pt x="7633" y="34635"/>
                </a:moveTo>
                <a:lnTo>
                  <a:pt x="7633" y="34635"/>
                </a:lnTo>
                <a:cubicBezTo>
                  <a:pt x="7853" y="34670"/>
                  <a:pt x="8109" y="34705"/>
                  <a:pt x="8364" y="34705"/>
                </a:cubicBezTo>
                <a:cubicBezTo>
                  <a:pt x="8478" y="36026"/>
                  <a:pt x="8619" y="37311"/>
                  <a:pt x="8734" y="38632"/>
                </a:cubicBezTo>
                <a:cubicBezTo>
                  <a:pt x="8478" y="38632"/>
                  <a:pt x="8214" y="38597"/>
                  <a:pt x="7959" y="38597"/>
                </a:cubicBezTo>
                <a:lnTo>
                  <a:pt x="7633" y="34635"/>
                </a:lnTo>
                <a:close/>
                <a:moveTo>
                  <a:pt x="8734" y="34741"/>
                </a:moveTo>
                <a:cubicBezTo>
                  <a:pt x="8839" y="34776"/>
                  <a:pt x="8989" y="34776"/>
                  <a:pt x="9095" y="34776"/>
                </a:cubicBezTo>
                <a:cubicBezTo>
                  <a:pt x="9244" y="36061"/>
                  <a:pt x="9359" y="37346"/>
                  <a:pt x="9500" y="38632"/>
                </a:cubicBezTo>
                <a:lnTo>
                  <a:pt x="8804" y="38632"/>
                </a:lnTo>
                <a:cubicBezTo>
                  <a:pt x="8654" y="37346"/>
                  <a:pt x="8549" y="36026"/>
                  <a:pt x="8434" y="34741"/>
                </a:cubicBezTo>
                <a:close/>
                <a:moveTo>
                  <a:pt x="9174" y="34776"/>
                </a:moveTo>
                <a:lnTo>
                  <a:pt x="9174" y="34776"/>
                </a:lnTo>
                <a:cubicBezTo>
                  <a:pt x="9394" y="34811"/>
                  <a:pt x="9614" y="34811"/>
                  <a:pt x="9869" y="34855"/>
                </a:cubicBezTo>
                <a:cubicBezTo>
                  <a:pt x="9975" y="36096"/>
                  <a:pt x="10125" y="37346"/>
                  <a:pt x="10310" y="38632"/>
                </a:cubicBezTo>
                <a:lnTo>
                  <a:pt x="9579" y="38632"/>
                </a:lnTo>
                <a:cubicBezTo>
                  <a:pt x="9429" y="37346"/>
                  <a:pt x="9279" y="36061"/>
                  <a:pt x="9174" y="34776"/>
                </a:cubicBezTo>
                <a:close/>
                <a:moveTo>
                  <a:pt x="9905" y="34855"/>
                </a:moveTo>
                <a:cubicBezTo>
                  <a:pt x="10160" y="34855"/>
                  <a:pt x="10380" y="34890"/>
                  <a:pt x="10635" y="34890"/>
                </a:cubicBezTo>
                <a:cubicBezTo>
                  <a:pt x="10785" y="36132"/>
                  <a:pt x="10935" y="37346"/>
                  <a:pt x="11075" y="38597"/>
                </a:cubicBezTo>
                <a:cubicBezTo>
                  <a:pt x="10855" y="38597"/>
                  <a:pt x="10600" y="38597"/>
                  <a:pt x="10345" y="38632"/>
                </a:cubicBezTo>
                <a:cubicBezTo>
                  <a:pt x="10195" y="37346"/>
                  <a:pt x="10054" y="36096"/>
                  <a:pt x="9905" y="34855"/>
                </a:cubicBezTo>
                <a:close/>
                <a:moveTo>
                  <a:pt x="23480" y="36176"/>
                </a:moveTo>
                <a:cubicBezTo>
                  <a:pt x="23621" y="36211"/>
                  <a:pt x="23771" y="36316"/>
                  <a:pt x="23956" y="36396"/>
                </a:cubicBezTo>
                <a:cubicBezTo>
                  <a:pt x="24105" y="37232"/>
                  <a:pt x="24281" y="38042"/>
                  <a:pt x="24466" y="38852"/>
                </a:cubicBezTo>
                <a:cubicBezTo>
                  <a:pt x="24325" y="38773"/>
                  <a:pt x="24176" y="38667"/>
                  <a:pt x="24061" y="38597"/>
                </a:cubicBezTo>
                <a:cubicBezTo>
                  <a:pt x="23841" y="37822"/>
                  <a:pt x="23665" y="36977"/>
                  <a:pt x="23480" y="36176"/>
                </a:cubicBezTo>
                <a:close/>
                <a:moveTo>
                  <a:pt x="23991" y="36431"/>
                </a:moveTo>
                <a:lnTo>
                  <a:pt x="23991" y="36431"/>
                </a:lnTo>
                <a:cubicBezTo>
                  <a:pt x="24141" y="36501"/>
                  <a:pt x="24281" y="36572"/>
                  <a:pt x="24431" y="36651"/>
                </a:cubicBezTo>
                <a:cubicBezTo>
                  <a:pt x="24466" y="36651"/>
                  <a:pt x="24466" y="36686"/>
                  <a:pt x="24466" y="36686"/>
                </a:cubicBezTo>
                <a:cubicBezTo>
                  <a:pt x="24616" y="37496"/>
                  <a:pt x="24801" y="38333"/>
                  <a:pt x="24986" y="39178"/>
                </a:cubicBezTo>
                <a:cubicBezTo>
                  <a:pt x="24942" y="39142"/>
                  <a:pt x="24907" y="39107"/>
                  <a:pt x="24871" y="39107"/>
                </a:cubicBezTo>
                <a:cubicBezTo>
                  <a:pt x="24766" y="39037"/>
                  <a:pt x="24651" y="38958"/>
                  <a:pt x="24546" y="38887"/>
                </a:cubicBezTo>
                <a:cubicBezTo>
                  <a:pt x="24361" y="38112"/>
                  <a:pt x="24176" y="37276"/>
                  <a:pt x="23991" y="36431"/>
                </a:cubicBezTo>
                <a:close/>
                <a:moveTo>
                  <a:pt x="33710" y="37637"/>
                </a:moveTo>
                <a:cubicBezTo>
                  <a:pt x="34045" y="37637"/>
                  <a:pt x="34371" y="37637"/>
                  <a:pt x="34705" y="37672"/>
                </a:cubicBezTo>
                <a:cubicBezTo>
                  <a:pt x="35066" y="38227"/>
                  <a:pt x="35401" y="38773"/>
                  <a:pt x="35771" y="39292"/>
                </a:cubicBezTo>
                <a:cubicBezTo>
                  <a:pt x="35401" y="39292"/>
                  <a:pt x="35066" y="39327"/>
                  <a:pt x="34705" y="39327"/>
                </a:cubicBezTo>
                <a:cubicBezTo>
                  <a:pt x="34371" y="38773"/>
                  <a:pt x="34045" y="38192"/>
                  <a:pt x="33710" y="37637"/>
                </a:cubicBezTo>
                <a:close/>
                <a:moveTo>
                  <a:pt x="34776" y="37716"/>
                </a:moveTo>
                <a:cubicBezTo>
                  <a:pt x="35066" y="37716"/>
                  <a:pt x="35366" y="37787"/>
                  <a:pt x="35656" y="37822"/>
                </a:cubicBezTo>
                <a:cubicBezTo>
                  <a:pt x="36026" y="38333"/>
                  <a:pt x="36352" y="38852"/>
                  <a:pt x="36757" y="39327"/>
                </a:cubicBezTo>
                <a:cubicBezTo>
                  <a:pt x="36431" y="39292"/>
                  <a:pt x="36132" y="39292"/>
                  <a:pt x="35841" y="39292"/>
                </a:cubicBezTo>
                <a:cubicBezTo>
                  <a:pt x="35471" y="38773"/>
                  <a:pt x="35110" y="38227"/>
                  <a:pt x="34776" y="37716"/>
                </a:cubicBezTo>
                <a:close/>
                <a:moveTo>
                  <a:pt x="24546" y="36721"/>
                </a:moveTo>
                <a:lnTo>
                  <a:pt x="24546" y="36721"/>
                </a:lnTo>
                <a:cubicBezTo>
                  <a:pt x="24651" y="36792"/>
                  <a:pt x="24766" y="36836"/>
                  <a:pt x="24871" y="36906"/>
                </a:cubicBezTo>
                <a:cubicBezTo>
                  <a:pt x="24986" y="37716"/>
                  <a:pt x="25127" y="38517"/>
                  <a:pt x="25311" y="39363"/>
                </a:cubicBezTo>
                <a:cubicBezTo>
                  <a:pt x="25206" y="39327"/>
                  <a:pt x="25127" y="39257"/>
                  <a:pt x="25056" y="39213"/>
                </a:cubicBezTo>
                <a:cubicBezTo>
                  <a:pt x="24836" y="38377"/>
                  <a:pt x="24686" y="37531"/>
                  <a:pt x="24546" y="36721"/>
                </a:cubicBezTo>
                <a:close/>
                <a:moveTo>
                  <a:pt x="35727" y="37857"/>
                </a:moveTo>
                <a:lnTo>
                  <a:pt x="35727" y="37857"/>
                </a:lnTo>
                <a:cubicBezTo>
                  <a:pt x="35947" y="37892"/>
                  <a:pt x="36167" y="37936"/>
                  <a:pt x="36352" y="38007"/>
                </a:cubicBezTo>
                <a:cubicBezTo>
                  <a:pt x="36721" y="38482"/>
                  <a:pt x="37091" y="38958"/>
                  <a:pt x="37452" y="39433"/>
                </a:cubicBezTo>
                <a:cubicBezTo>
                  <a:pt x="37232" y="39398"/>
                  <a:pt x="37047" y="39363"/>
                  <a:pt x="36827" y="39363"/>
                </a:cubicBezTo>
                <a:cubicBezTo>
                  <a:pt x="36466" y="38852"/>
                  <a:pt x="36096" y="38333"/>
                  <a:pt x="35727" y="37857"/>
                </a:cubicBezTo>
                <a:close/>
                <a:moveTo>
                  <a:pt x="33273" y="37621"/>
                </a:moveTo>
                <a:cubicBezTo>
                  <a:pt x="33394" y="37621"/>
                  <a:pt x="33517" y="37625"/>
                  <a:pt x="33640" y="37637"/>
                </a:cubicBezTo>
                <a:cubicBezTo>
                  <a:pt x="33966" y="38192"/>
                  <a:pt x="34300" y="38773"/>
                  <a:pt x="34626" y="39363"/>
                </a:cubicBezTo>
                <a:cubicBezTo>
                  <a:pt x="34265" y="39363"/>
                  <a:pt x="33860" y="39433"/>
                  <a:pt x="33455" y="39477"/>
                </a:cubicBezTo>
                <a:cubicBezTo>
                  <a:pt x="33165" y="38887"/>
                  <a:pt x="32830" y="38262"/>
                  <a:pt x="32540" y="37637"/>
                </a:cubicBezTo>
                <a:cubicBezTo>
                  <a:pt x="32786" y="37637"/>
                  <a:pt x="33029" y="37621"/>
                  <a:pt x="33273" y="37621"/>
                </a:cubicBezTo>
                <a:close/>
                <a:moveTo>
                  <a:pt x="24942" y="36941"/>
                </a:moveTo>
                <a:lnTo>
                  <a:pt x="24942" y="36941"/>
                </a:lnTo>
                <a:cubicBezTo>
                  <a:pt x="25127" y="37012"/>
                  <a:pt x="25276" y="37091"/>
                  <a:pt x="25461" y="37162"/>
                </a:cubicBezTo>
                <a:cubicBezTo>
                  <a:pt x="25567" y="37972"/>
                  <a:pt x="25716" y="38817"/>
                  <a:pt x="25866" y="39618"/>
                </a:cubicBezTo>
                <a:cubicBezTo>
                  <a:pt x="25716" y="39547"/>
                  <a:pt x="25532" y="39477"/>
                  <a:pt x="25347" y="39398"/>
                </a:cubicBezTo>
                <a:cubicBezTo>
                  <a:pt x="25206" y="38553"/>
                  <a:pt x="25056" y="37751"/>
                  <a:pt x="24942" y="36941"/>
                </a:cubicBezTo>
                <a:close/>
                <a:moveTo>
                  <a:pt x="32504" y="37637"/>
                </a:moveTo>
                <a:cubicBezTo>
                  <a:pt x="32795" y="38262"/>
                  <a:pt x="33085" y="38887"/>
                  <a:pt x="33420" y="39512"/>
                </a:cubicBezTo>
                <a:cubicBezTo>
                  <a:pt x="33085" y="39547"/>
                  <a:pt x="32760" y="39583"/>
                  <a:pt x="32425" y="39653"/>
                </a:cubicBezTo>
                <a:cubicBezTo>
                  <a:pt x="32135" y="38993"/>
                  <a:pt x="31844" y="38333"/>
                  <a:pt x="31589" y="37672"/>
                </a:cubicBezTo>
                <a:cubicBezTo>
                  <a:pt x="31879" y="37637"/>
                  <a:pt x="32170" y="37637"/>
                  <a:pt x="32504" y="37637"/>
                </a:cubicBezTo>
                <a:close/>
                <a:moveTo>
                  <a:pt x="25532" y="37197"/>
                </a:moveTo>
                <a:lnTo>
                  <a:pt x="25532" y="37197"/>
                </a:lnTo>
                <a:cubicBezTo>
                  <a:pt x="25716" y="37232"/>
                  <a:pt x="25866" y="37311"/>
                  <a:pt x="26042" y="37346"/>
                </a:cubicBezTo>
                <a:cubicBezTo>
                  <a:pt x="26157" y="38192"/>
                  <a:pt x="26262" y="38993"/>
                  <a:pt x="26412" y="39803"/>
                </a:cubicBezTo>
                <a:cubicBezTo>
                  <a:pt x="26262" y="39768"/>
                  <a:pt x="26086" y="39697"/>
                  <a:pt x="25937" y="39653"/>
                </a:cubicBezTo>
                <a:cubicBezTo>
                  <a:pt x="25787" y="38817"/>
                  <a:pt x="25646" y="38007"/>
                  <a:pt x="25532" y="37197"/>
                </a:cubicBezTo>
                <a:close/>
                <a:moveTo>
                  <a:pt x="31509" y="37672"/>
                </a:moveTo>
                <a:cubicBezTo>
                  <a:pt x="31809" y="38333"/>
                  <a:pt x="32064" y="38993"/>
                  <a:pt x="32355" y="39653"/>
                </a:cubicBezTo>
                <a:cubicBezTo>
                  <a:pt x="32319" y="39653"/>
                  <a:pt x="32249" y="39697"/>
                  <a:pt x="32170" y="39697"/>
                </a:cubicBezTo>
                <a:cubicBezTo>
                  <a:pt x="31914" y="39732"/>
                  <a:pt x="31659" y="39768"/>
                  <a:pt x="31439" y="39803"/>
                </a:cubicBezTo>
                <a:cubicBezTo>
                  <a:pt x="31149" y="39142"/>
                  <a:pt x="30884" y="38412"/>
                  <a:pt x="30664" y="37716"/>
                </a:cubicBezTo>
                <a:cubicBezTo>
                  <a:pt x="30849" y="37716"/>
                  <a:pt x="31034" y="37716"/>
                  <a:pt x="31219" y="37672"/>
                </a:cubicBezTo>
                <a:close/>
                <a:moveTo>
                  <a:pt x="26121" y="37382"/>
                </a:moveTo>
                <a:cubicBezTo>
                  <a:pt x="26306" y="37417"/>
                  <a:pt x="26482" y="37496"/>
                  <a:pt x="26703" y="37531"/>
                </a:cubicBezTo>
                <a:cubicBezTo>
                  <a:pt x="26782" y="38333"/>
                  <a:pt x="26923" y="39142"/>
                  <a:pt x="27072" y="39952"/>
                </a:cubicBezTo>
                <a:cubicBezTo>
                  <a:pt x="26887" y="39917"/>
                  <a:pt x="26667" y="39873"/>
                  <a:pt x="26482" y="39838"/>
                </a:cubicBezTo>
                <a:cubicBezTo>
                  <a:pt x="26342" y="38993"/>
                  <a:pt x="26227" y="38192"/>
                  <a:pt x="26121" y="37382"/>
                </a:cubicBezTo>
                <a:close/>
                <a:moveTo>
                  <a:pt x="30594" y="37716"/>
                </a:moveTo>
                <a:cubicBezTo>
                  <a:pt x="30849" y="38447"/>
                  <a:pt x="31104" y="39142"/>
                  <a:pt x="31369" y="39803"/>
                </a:cubicBezTo>
                <a:cubicBezTo>
                  <a:pt x="30999" y="39873"/>
                  <a:pt x="30629" y="39917"/>
                  <a:pt x="30303" y="39952"/>
                </a:cubicBezTo>
                <a:cubicBezTo>
                  <a:pt x="30048" y="39257"/>
                  <a:pt x="29863" y="38517"/>
                  <a:pt x="29643" y="37751"/>
                </a:cubicBezTo>
                <a:cubicBezTo>
                  <a:pt x="29969" y="37751"/>
                  <a:pt x="30268" y="37751"/>
                  <a:pt x="30594" y="37716"/>
                </a:cubicBezTo>
                <a:close/>
                <a:moveTo>
                  <a:pt x="26747" y="37531"/>
                </a:moveTo>
                <a:cubicBezTo>
                  <a:pt x="27037" y="37602"/>
                  <a:pt x="27292" y="37637"/>
                  <a:pt x="27583" y="37672"/>
                </a:cubicBezTo>
                <a:cubicBezTo>
                  <a:pt x="27697" y="38482"/>
                  <a:pt x="27847" y="39292"/>
                  <a:pt x="28023" y="40058"/>
                </a:cubicBezTo>
                <a:cubicBezTo>
                  <a:pt x="27733" y="40058"/>
                  <a:pt x="27442" y="40023"/>
                  <a:pt x="27107" y="39988"/>
                </a:cubicBezTo>
                <a:cubicBezTo>
                  <a:pt x="26967" y="39178"/>
                  <a:pt x="26852" y="38333"/>
                  <a:pt x="26747" y="37531"/>
                </a:cubicBezTo>
                <a:close/>
                <a:moveTo>
                  <a:pt x="29564" y="37751"/>
                </a:moveTo>
                <a:cubicBezTo>
                  <a:pt x="29784" y="38517"/>
                  <a:pt x="30004" y="39257"/>
                  <a:pt x="30224" y="39988"/>
                </a:cubicBezTo>
                <a:cubicBezTo>
                  <a:pt x="29863" y="40023"/>
                  <a:pt x="29529" y="40058"/>
                  <a:pt x="29168" y="40058"/>
                </a:cubicBezTo>
                <a:cubicBezTo>
                  <a:pt x="28948" y="39292"/>
                  <a:pt x="28763" y="38517"/>
                  <a:pt x="28613" y="37751"/>
                </a:cubicBezTo>
                <a:close/>
                <a:moveTo>
                  <a:pt x="27627" y="37672"/>
                </a:moveTo>
                <a:lnTo>
                  <a:pt x="27627" y="37672"/>
                </a:lnTo>
                <a:cubicBezTo>
                  <a:pt x="27953" y="37716"/>
                  <a:pt x="28243" y="37716"/>
                  <a:pt x="28543" y="37751"/>
                </a:cubicBezTo>
                <a:cubicBezTo>
                  <a:pt x="28727" y="38517"/>
                  <a:pt x="28904" y="39327"/>
                  <a:pt x="29088" y="40058"/>
                </a:cubicBezTo>
                <a:cubicBezTo>
                  <a:pt x="28926" y="40076"/>
                  <a:pt x="28760" y="40084"/>
                  <a:pt x="28595" y="40084"/>
                </a:cubicBezTo>
                <a:cubicBezTo>
                  <a:pt x="28430" y="40084"/>
                  <a:pt x="28265" y="40076"/>
                  <a:pt x="28102" y="40058"/>
                </a:cubicBezTo>
                <a:cubicBezTo>
                  <a:pt x="27917" y="39292"/>
                  <a:pt x="27768" y="38482"/>
                  <a:pt x="27627" y="37672"/>
                </a:cubicBezTo>
                <a:close/>
                <a:moveTo>
                  <a:pt x="21790" y="37972"/>
                </a:moveTo>
                <a:cubicBezTo>
                  <a:pt x="21940" y="37972"/>
                  <a:pt x="22080" y="37972"/>
                  <a:pt x="22230" y="38007"/>
                </a:cubicBezTo>
                <a:cubicBezTo>
                  <a:pt x="22450" y="38887"/>
                  <a:pt x="22741" y="39768"/>
                  <a:pt x="23005" y="40613"/>
                </a:cubicBezTo>
                <a:lnTo>
                  <a:pt x="22485" y="40613"/>
                </a:lnTo>
                <a:cubicBezTo>
                  <a:pt x="22230" y="39732"/>
                  <a:pt x="21940" y="38852"/>
                  <a:pt x="21719" y="37972"/>
                </a:cubicBezTo>
                <a:close/>
                <a:moveTo>
                  <a:pt x="21394" y="37956"/>
                </a:moveTo>
                <a:cubicBezTo>
                  <a:pt x="21474" y="37956"/>
                  <a:pt x="21555" y="37960"/>
                  <a:pt x="21640" y="37972"/>
                </a:cubicBezTo>
                <a:cubicBezTo>
                  <a:pt x="21904" y="38852"/>
                  <a:pt x="22160" y="39732"/>
                  <a:pt x="22415" y="40613"/>
                </a:cubicBezTo>
                <a:lnTo>
                  <a:pt x="22380" y="40613"/>
                </a:lnTo>
                <a:cubicBezTo>
                  <a:pt x="22160" y="40648"/>
                  <a:pt x="21940" y="40648"/>
                  <a:pt x="21719" y="40683"/>
                </a:cubicBezTo>
                <a:cubicBezTo>
                  <a:pt x="21420" y="39768"/>
                  <a:pt x="21165" y="38887"/>
                  <a:pt x="20910" y="37972"/>
                </a:cubicBezTo>
                <a:cubicBezTo>
                  <a:pt x="21080" y="37972"/>
                  <a:pt x="21234" y="37956"/>
                  <a:pt x="21394" y="37956"/>
                </a:cubicBezTo>
                <a:close/>
                <a:moveTo>
                  <a:pt x="20874" y="37972"/>
                </a:moveTo>
                <a:cubicBezTo>
                  <a:pt x="21130" y="38887"/>
                  <a:pt x="21385" y="39803"/>
                  <a:pt x="21640" y="40683"/>
                </a:cubicBezTo>
                <a:cubicBezTo>
                  <a:pt x="21420" y="40683"/>
                  <a:pt x="21200" y="40718"/>
                  <a:pt x="21024" y="40718"/>
                </a:cubicBezTo>
                <a:cubicBezTo>
                  <a:pt x="20760" y="39838"/>
                  <a:pt x="20505" y="38958"/>
                  <a:pt x="20284" y="38042"/>
                </a:cubicBezTo>
                <a:cubicBezTo>
                  <a:pt x="20469" y="38007"/>
                  <a:pt x="20654" y="38007"/>
                  <a:pt x="20874" y="37972"/>
                </a:cubicBezTo>
                <a:close/>
                <a:moveTo>
                  <a:pt x="22265" y="38007"/>
                </a:moveTo>
                <a:cubicBezTo>
                  <a:pt x="22485" y="38042"/>
                  <a:pt x="22670" y="38077"/>
                  <a:pt x="22890" y="38156"/>
                </a:cubicBezTo>
                <a:cubicBezTo>
                  <a:pt x="23110" y="39037"/>
                  <a:pt x="23366" y="39917"/>
                  <a:pt x="23621" y="40754"/>
                </a:cubicBezTo>
                <a:cubicBezTo>
                  <a:pt x="23445" y="40683"/>
                  <a:pt x="23260" y="40648"/>
                  <a:pt x="23075" y="40648"/>
                </a:cubicBezTo>
                <a:cubicBezTo>
                  <a:pt x="22785" y="39768"/>
                  <a:pt x="22521" y="38887"/>
                  <a:pt x="22265" y="38007"/>
                </a:cubicBezTo>
                <a:close/>
                <a:moveTo>
                  <a:pt x="20214" y="38042"/>
                </a:moveTo>
                <a:cubicBezTo>
                  <a:pt x="20434" y="38958"/>
                  <a:pt x="20689" y="39873"/>
                  <a:pt x="20945" y="40754"/>
                </a:cubicBezTo>
                <a:cubicBezTo>
                  <a:pt x="20689" y="40754"/>
                  <a:pt x="20434" y="40798"/>
                  <a:pt x="20214" y="40833"/>
                </a:cubicBezTo>
                <a:cubicBezTo>
                  <a:pt x="19959" y="39952"/>
                  <a:pt x="19739" y="39037"/>
                  <a:pt x="19483" y="38112"/>
                </a:cubicBezTo>
                <a:cubicBezTo>
                  <a:pt x="19589" y="38112"/>
                  <a:pt x="19659" y="38112"/>
                  <a:pt x="19774" y="38077"/>
                </a:cubicBezTo>
                <a:cubicBezTo>
                  <a:pt x="19923" y="38077"/>
                  <a:pt x="20064" y="38077"/>
                  <a:pt x="20214" y="38042"/>
                </a:cubicBezTo>
                <a:close/>
                <a:moveTo>
                  <a:pt x="35876" y="39363"/>
                </a:moveTo>
                <a:cubicBezTo>
                  <a:pt x="36167" y="39363"/>
                  <a:pt x="36501" y="39363"/>
                  <a:pt x="36792" y="39398"/>
                </a:cubicBezTo>
                <a:cubicBezTo>
                  <a:pt x="37162" y="39917"/>
                  <a:pt x="37567" y="40428"/>
                  <a:pt x="37972" y="40903"/>
                </a:cubicBezTo>
                <a:cubicBezTo>
                  <a:pt x="37637" y="40868"/>
                  <a:pt x="37311" y="40868"/>
                  <a:pt x="36977" y="40868"/>
                </a:cubicBezTo>
                <a:cubicBezTo>
                  <a:pt x="36572" y="40393"/>
                  <a:pt x="36246" y="39873"/>
                  <a:pt x="35876" y="39363"/>
                </a:cubicBezTo>
                <a:close/>
                <a:moveTo>
                  <a:pt x="18709" y="38077"/>
                </a:moveTo>
                <a:lnTo>
                  <a:pt x="18709" y="38077"/>
                </a:lnTo>
                <a:cubicBezTo>
                  <a:pt x="18929" y="38112"/>
                  <a:pt x="19184" y="38112"/>
                  <a:pt x="19439" y="38112"/>
                </a:cubicBezTo>
                <a:cubicBezTo>
                  <a:pt x="19659" y="39037"/>
                  <a:pt x="19879" y="39952"/>
                  <a:pt x="20144" y="40833"/>
                </a:cubicBezTo>
                <a:cubicBezTo>
                  <a:pt x="19879" y="40868"/>
                  <a:pt x="19624" y="40903"/>
                  <a:pt x="19404" y="40938"/>
                </a:cubicBezTo>
                <a:cubicBezTo>
                  <a:pt x="19149" y="39988"/>
                  <a:pt x="18929" y="39037"/>
                  <a:pt x="18709" y="38077"/>
                </a:cubicBezTo>
                <a:close/>
                <a:moveTo>
                  <a:pt x="35806" y="39363"/>
                </a:moveTo>
                <a:cubicBezTo>
                  <a:pt x="36167" y="39873"/>
                  <a:pt x="36537" y="40393"/>
                  <a:pt x="36906" y="40868"/>
                </a:cubicBezTo>
                <a:cubicBezTo>
                  <a:pt x="36501" y="40868"/>
                  <a:pt x="36132" y="40903"/>
                  <a:pt x="35727" y="40938"/>
                </a:cubicBezTo>
                <a:cubicBezTo>
                  <a:pt x="35401" y="40428"/>
                  <a:pt x="35066" y="39917"/>
                  <a:pt x="34741" y="39398"/>
                </a:cubicBezTo>
                <a:cubicBezTo>
                  <a:pt x="35110" y="39363"/>
                  <a:pt x="35436" y="39363"/>
                  <a:pt x="35806" y="39363"/>
                </a:cubicBezTo>
                <a:close/>
                <a:moveTo>
                  <a:pt x="22961" y="38156"/>
                </a:moveTo>
                <a:lnTo>
                  <a:pt x="22961" y="38156"/>
                </a:lnTo>
                <a:cubicBezTo>
                  <a:pt x="23110" y="38227"/>
                  <a:pt x="23295" y="38297"/>
                  <a:pt x="23445" y="38377"/>
                </a:cubicBezTo>
                <a:cubicBezTo>
                  <a:pt x="23700" y="39257"/>
                  <a:pt x="23920" y="40093"/>
                  <a:pt x="24176" y="40974"/>
                </a:cubicBezTo>
                <a:cubicBezTo>
                  <a:pt x="24026" y="40868"/>
                  <a:pt x="23841" y="40833"/>
                  <a:pt x="23700" y="40754"/>
                </a:cubicBezTo>
                <a:cubicBezTo>
                  <a:pt x="23445" y="39917"/>
                  <a:pt x="23181" y="39072"/>
                  <a:pt x="22961" y="38156"/>
                </a:cubicBezTo>
                <a:close/>
                <a:moveTo>
                  <a:pt x="36871" y="39398"/>
                </a:moveTo>
                <a:lnTo>
                  <a:pt x="36871" y="39398"/>
                </a:lnTo>
                <a:cubicBezTo>
                  <a:pt x="37091" y="39433"/>
                  <a:pt x="37311" y="39477"/>
                  <a:pt x="37531" y="39512"/>
                </a:cubicBezTo>
                <a:cubicBezTo>
                  <a:pt x="37892" y="40023"/>
                  <a:pt x="38297" y="40533"/>
                  <a:pt x="38702" y="41018"/>
                </a:cubicBezTo>
                <a:cubicBezTo>
                  <a:pt x="38482" y="40974"/>
                  <a:pt x="38262" y="40938"/>
                  <a:pt x="38042" y="40903"/>
                </a:cubicBezTo>
                <a:cubicBezTo>
                  <a:pt x="37637" y="40428"/>
                  <a:pt x="37232" y="39917"/>
                  <a:pt x="36871" y="39398"/>
                </a:cubicBezTo>
                <a:close/>
                <a:moveTo>
                  <a:pt x="17943" y="38042"/>
                </a:moveTo>
                <a:cubicBezTo>
                  <a:pt x="18163" y="38042"/>
                  <a:pt x="18383" y="38077"/>
                  <a:pt x="18638" y="38077"/>
                </a:cubicBezTo>
                <a:cubicBezTo>
                  <a:pt x="18858" y="39037"/>
                  <a:pt x="19078" y="39988"/>
                  <a:pt x="19334" y="40938"/>
                </a:cubicBezTo>
                <a:cubicBezTo>
                  <a:pt x="19078" y="40974"/>
                  <a:pt x="18858" y="41018"/>
                  <a:pt x="18638" y="41053"/>
                </a:cubicBezTo>
                <a:cubicBezTo>
                  <a:pt x="18383" y="40058"/>
                  <a:pt x="18163" y="39072"/>
                  <a:pt x="17943" y="38042"/>
                </a:cubicBezTo>
                <a:close/>
                <a:moveTo>
                  <a:pt x="34670" y="39398"/>
                </a:moveTo>
                <a:cubicBezTo>
                  <a:pt x="34996" y="39917"/>
                  <a:pt x="35330" y="40428"/>
                  <a:pt x="35691" y="40938"/>
                </a:cubicBezTo>
                <a:cubicBezTo>
                  <a:pt x="35251" y="41018"/>
                  <a:pt x="34811" y="41053"/>
                  <a:pt x="34371" y="41123"/>
                </a:cubicBezTo>
                <a:cubicBezTo>
                  <a:pt x="34080" y="40613"/>
                  <a:pt x="33790" y="40093"/>
                  <a:pt x="33490" y="39547"/>
                </a:cubicBezTo>
                <a:cubicBezTo>
                  <a:pt x="33895" y="39477"/>
                  <a:pt x="34300" y="39433"/>
                  <a:pt x="34670" y="39398"/>
                </a:cubicBezTo>
                <a:close/>
                <a:moveTo>
                  <a:pt x="17863" y="38042"/>
                </a:moveTo>
                <a:cubicBezTo>
                  <a:pt x="18083" y="39072"/>
                  <a:pt x="18304" y="40058"/>
                  <a:pt x="18559" y="41088"/>
                </a:cubicBezTo>
                <a:lnTo>
                  <a:pt x="18418" y="41088"/>
                </a:lnTo>
                <a:cubicBezTo>
                  <a:pt x="18304" y="41123"/>
                  <a:pt x="18198" y="41123"/>
                  <a:pt x="18048" y="41159"/>
                </a:cubicBezTo>
                <a:cubicBezTo>
                  <a:pt x="17828" y="40173"/>
                  <a:pt x="17608" y="39142"/>
                  <a:pt x="17388" y="38077"/>
                </a:cubicBezTo>
                <a:lnTo>
                  <a:pt x="17828" y="38077"/>
                </a:lnTo>
                <a:cubicBezTo>
                  <a:pt x="17828" y="38042"/>
                  <a:pt x="17863" y="38042"/>
                  <a:pt x="17863" y="38042"/>
                </a:cubicBezTo>
                <a:close/>
                <a:moveTo>
                  <a:pt x="23515" y="38412"/>
                </a:moveTo>
                <a:lnTo>
                  <a:pt x="23515" y="38412"/>
                </a:lnTo>
                <a:cubicBezTo>
                  <a:pt x="23700" y="38482"/>
                  <a:pt x="23841" y="38553"/>
                  <a:pt x="23991" y="38632"/>
                </a:cubicBezTo>
                <a:cubicBezTo>
                  <a:pt x="24211" y="39547"/>
                  <a:pt x="24466" y="40393"/>
                  <a:pt x="24722" y="41238"/>
                </a:cubicBezTo>
                <a:cubicBezTo>
                  <a:pt x="24581" y="41159"/>
                  <a:pt x="24396" y="41053"/>
                  <a:pt x="24246" y="40974"/>
                </a:cubicBezTo>
                <a:cubicBezTo>
                  <a:pt x="23991" y="40137"/>
                  <a:pt x="23771" y="39292"/>
                  <a:pt x="23515" y="38412"/>
                </a:cubicBezTo>
                <a:close/>
                <a:moveTo>
                  <a:pt x="17353" y="38077"/>
                </a:moveTo>
                <a:cubicBezTo>
                  <a:pt x="17573" y="39142"/>
                  <a:pt x="17793" y="40173"/>
                  <a:pt x="18013" y="41159"/>
                </a:cubicBezTo>
                <a:cubicBezTo>
                  <a:pt x="17793" y="41194"/>
                  <a:pt x="17608" y="41238"/>
                  <a:pt x="17423" y="41273"/>
                </a:cubicBezTo>
                <a:cubicBezTo>
                  <a:pt x="17203" y="40243"/>
                  <a:pt x="16983" y="39178"/>
                  <a:pt x="16763" y="38156"/>
                </a:cubicBezTo>
                <a:cubicBezTo>
                  <a:pt x="16948" y="38112"/>
                  <a:pt x="17168" y="38112"/>
                  <a:pt x="17353" y="38077"/>
                </a:cubicBezTo>
                <a:close/>
                <a:moveTo>
                  <a:pt x="33420" y="39547"/>
                </a:moveTo>
                <a:cubicBezTo>
                  <a:pt x="33710" y="40093"/>
                  <a:pt x="34010" y="40613"/>
                  <a:pt x="34300" y="41159"/>
                </a:cubicBezTo>
                <a:cubicBezTo>
                  <a:pt x="33966" y="41194"/>
                  <a:pt x="33605" y="41273"/>
                  <a:pt x="33270" y="41343"/>
                </a:cubicBezTo>
                <a:cubicBezTo>
                  <a:pt x="32980" y="40833"/>
                  <a:pt x="32724" y="40278"/>
                  <a:pt x="32469" y="39697"/>
                </a:cubicBezTo>
                <a:cubicBezTo>
                  <a:pt x="32795" y="39653"/>
                  <a:pt x="33085" y="39583"/>
                  <a:pt x="33420" y="39547"/>
                </a:cubicBezTo>
                <a:close/>
                <a:moveTo>
                  <a:pt x="16728" y="38156"/>
                </a:moveTo>
                <a:cubicBezTo>
                  <a:pt x="16913" y="39213"/>
                  <a:pt x="17133" y="40243"/>
                  <a:pt x="17353" y="41273"/>
                </a:cubicBezTo>
                <a:cubicBezTo>
                  <a:pt x="17097" y="41343"/>
                  <a:pt x="16842" y="41379"/>
                  <a:pt x="16578" y="41414"/>
                </a:cubicBezTo>
                <a:cubicBezTo>
                  <a:pt x="16358" y="40357"/>
                  <a:pt x="16182" y="39292"/>
                  <a:pt x="15962" y="38227"/>
                </a:cubicBezTo>
                <a:cubicBezTo>
                  <a:pt x="16217" y="38192"/>
                  <a:pt x="16472" y="38156"/>
                  <a:pt x="16728" y="38156"/>
                </a:cubicBezTo>
                <a:close/>
                <a:moveTo>
                  <a:pt x="24061" y="38667"/>
                </a:moveTo>
                <a:lnTo>
                  <a:pt x="24061" y="38667"/>
                </a:lnTo>
                <a:cubicBezTo>
                  <a:pt x="24211" y="38737"/>
                  <a:pt x="24361" y="38852"/>
                  <a:pt x="24502" y="38922"/>
                </a:cubicBezTo>
                <a:cubicBezTo>
                  <a:pt x="24722" y="39838"/>
                  <a:pt x="24942" y="40683"/>
                  <a:pt x="25206" y="41493"/>
                </a:cubicBezTo>
                <a:lnTo>
                  <a:pt x="25127" y="41493"/>
                </a:lnTo>
                <a:cubicBezTo>
                  <a:pt x="25021" y="41414"/>
                  <a:pt x="24907" y="41343"/>
                  <a:pt x="24801" y="41273"/>
                </a:cubicBezTo>
                <a:cubicBezTo>
                  <a:pt x="24546" y="40428"/>
                  <a:pt x="24281" y="39583"/>
                  <a:pt x="24061" y="38667"/>
                </a:cubicBezTo>
                <a:close/>
                <a:moveTo>
                  <a:pt x="15918" y="38227"/>
                </a:moveTo>
                <a:cubicBezTo>
                  <a:pt x="16103" y="39292"/>
                  <a:pt x="16323" y="40357"/>
                  <a:pt x="16543" y="41458"/>
                </a:cubicBezTo>
                <a:cubicBezTo>
                  <a:pt x="16287" y="41493"/>
                  <a:pt x="16032" y="41528"/>
                  <a:pt x="15812" y="41599"/>
                </a:cubicBezTo>
                <a:cubicBezTo>
                  <a:pt x="15592" y="40498"/>
                  <a:pt x="15372" y="39398"/>
                  <a:pt x="15187" y="38297"/>
                </a:cubicBezTo>
                <a:cubicBezTo>
                  <a:pt x="15407" y="38262"/>
                  <a:pt x="15662" y="38227"/>
                  <a:pt x="15918" y="38227"/>
                </a:cubicBezTo>
                <a:close/>
                <a:moveTo>
                  <a:pt x="32390" y="39697"/>
                </a:moveTo>
                <a:cubicBezTo>
                  <a:pt x="32645" y="40278"/>
                  <a:pt x="32945" y="40833"/>
                  <a:pt x="33200" y="41379"/>
                </a:cubicBezTo>
                <a:cubicBezTo>
                  <a:pt x="32865" y="41458"/>
                  <a:pt x="32540" y="41528"/>
                  <a:pt x="32205" y="41599"/>
                </a:cubicBezTo>
                <a:cubicBezTo>
                  <a:pt x="31914" y="41018"/>
                  <a:pt x="31659" y="40463"/>
                  <a:pt x="31439" y="39873"/>
                </a:cubicBezTo>
                <a:cubicBezTo>
                  <a:pt x="31694" y="39838"/>
                  <a:pt x="31950" y="39768"/>
                  <a:pt x="32170" y="39732"/>
                </a:cubicBezTo>
                <a:cubicBezTo>
                  <a:pt x="32249" y="39732"/>
                  <a:pt x="32319" y="39732"/>
                  <a:pt x="32390" y="39697"/>
                </a:cubicBezTo>
                <a:close/>
                <a:moveTo>
                  <a:pt x="15117" y="38297"/>
                </a:moveTo>
                <a:cubicBezTo>
                  <a:pt x="15301" y="39398"/>
                  <a:pt x="15521" y="40498"/>
                  <a:pt x="15742" y="41599"/>
                </a:cubicBezTo>
                <a:cubicBezTo>
                  <a:pt x="15627" y="41599"/>
                  <a:pt x="15521" y="41634"/>
                  <a:pt x="15442" y="41634"/>
                </a:cubicBezTo>
                <a:cubicBezTo>
                  <a:pt x="15442" y="41634"/>
                  <a:pt x="15407" y="41634"/>
                  <a:pt x="15407" y="41678"/>
                </a:cubicBezTo>
                <a:cubicBezTo>
                  <a:pt x="15222" y="40533"/>
                  <a:pt x="15081" y="39433"/>
                  <a:pt x="14896" y="38333"/>
                </a:cubicBezTo>
                <a:cubicBezTo>
                  <a:pt x="14967" y="38297"/>
                  <a:pt x="15037" y="38297"/>
                  <a:pt x="15117" y="38297"/>
                </a:cubicBezTo>
                <a:close/>
                <a:moveTo>
                  <a:pt x="14861" y="38333"/>
                </a:moveTo>
                <a:cubicBezTo>
                  <a:pt x="15002" y="39433"/>
                  <a:pt x="15187" y="40578"/>
                  <a:pt x="15372" y="41678"/>
                </a:cubicBezTo>
                <a:cubicBezTo>
                  <a:pt x="15222" y="41713"/>
                  <a:pt x="15081" y="41713"/>
                  <a:pt x="14932" y="41748"/>
                </a:cubicBezTo>
                <a:cubicBezTo>
                  <a:pt x="14747" y="40613"/>
                  <a:pt x="14562" y="39477"/>
                  <a:pt x="14421" y="38377"/>
                </a:cubicBezTo>
                <a:cubicBezTo>
                  <a:pt x="14527" y="38377"/>
                  <a:pt x="14597" y="38333"/>
                  <a:pt x="14712" y="38333"/>
                </a:cubicBezTo>
                <a:close/>
                <a:moveTo>
                  <a:pt x="24581" y="38958"/>
                </a:moveTo>
                <a:cubicBezTo>
                  <a:pt x="24651" y="39037"/>
                  <a:pt x="24766" y="39072"/>
                  <a:pt x="24836" y="39142"/>
                </a:cubicBezTo>
                <a:cubicBezTo>
                  <a:pt x="24871" y="39178"/>
                  <a:pt x="24942" y="39213"/>
                  <a:pt x="24986" y="39257"/>
                </a:cubicBezTo>
                <a:cubicBezTo>
                  <a:pt x="25162" y="40058"/>
                  <a:pt x="25382" y="40903"/>
                  <a:pt x="25646" y="41784"/>
                </a:cubicBezTo>
                <a:cubicBezTo>
                  <a:pt x="25496" y="41713"/>
                  <a:pt x="25382" y="41634"/>
                  <a:pt x="25241" y="41564"/>
                </a:cubicBezTo>
                <a:cubicBezTo>
                  <a:pt x="25021" y="40718"/>
                  <a:pt x="24801" y="39873"/>
                  <a:pt x="24581" y="38958"/>
                </a:cubicBezTo>
                <a:close/>
                <a:moveTo>
                  <a:pt x="31404" y="39873"/>
                </a:moveTo>
                <a:cubicBezTo>
                  <a:pt x="31624" y="40463"/>
                  <a:pt x="31879" y="41053"/>
                  <a:pt x="32135" y="41599"/>
                </a:cubicBezTo>
                <a:cubicBezTo>
                  <a:pt x="32064" y="41599"/>
                  <a:pt x="32029" y="41634"/>
                  <a:pt x="31950" y="41634"/>
                </a:cubicBezTo>
                <a:cubicBezTo>
                  <a:pt x="31624" y="41713"/>
                  <a:pt x="31289" y="41784"/>
                  <a:pt x="30999" y="41854"/>
                </a:cubicBezTo>
                <a:cubicBezTo>
                  <a:pt x="30744" y="41273"/>
                  <a:pt x="30523" y="40648"/>
                  <a:pt x="30303" y="40023"/>
                </a:cubicBezTo>
                <a:cubicBezTo>
                  <a:pt x="30664" y="39988"/>
                  <a:pt x="31034" y="39917"/>
                  <a:pt x="31404" y="39873"/>
                </a:cubicBezTo>
                <a:close/>
                <a:moveTo>
                  <a:pt x="14342" y="38377"/>
                </a:moveTo>
                <a:cubicBezTo>
                  <a:pt x="14527" y="39512"/>
                  <a:pt x="14676" y="40613"/>
                  <a:pt x="14861" y="41748"/>
                </a:cubicBezTo>
                <a:cubicBezTo>
                  <a:pt x="14597" y="41819"/>
                  <a:pt x="14377" y="41854"/>
                  <a:pt x="14122" y="41898"/>
                </a:cubicBezTo>
                <a:cubicBezTo>
                  <a:pt x="13937" y="40754"/>
                  <a:pt x="13761" y="39618"/>
                  <a:pt x="13611" y="38447"/>
                </a:cubicBezTo>
                <a:cubicBezTo>
                  <a:pt x="13866" y="38412"/>
                  <a:pt x="14086" y="38412"/>
                  <a:pt x="14342" y="38377"/>
                </a:cubicBezTo>
                <a:close/>
                <a:moveTo>
                  <a:pt x="25056" y="39292"/>
                </a:moveTo>
                <a:cubicBezTo>
                  <a:pt x="25127" y="39327"/>
                  <a:pt x="25241" y="39398"/>
                  <a:pt x="25311" y="39433"/>
                </a:cubicBezTo>
                <a:cubicBezTo>
                  <a:pt x="25496" y="40243"/>
                  <a:pt x="25681" y="41088"/>
                  <a:pt x="25901" y="41898"/>
                </a:cubicBezTo>
                <a:cubicBezTo>
                  <a:pt x="25866" y="41898"/>
                  <a:pt x="25787" y="41854"/>
                  <a:pt x="25752" y="41819"/>
                </a:cubicBezTo>
                <a:lnTo>
                  <a:pt x="25716" y="41819"/>
                </a:lnTo>
                <a:cubicBezTo>
                  <a:pt x="25461" y="40974"/>
                  <a:pt x="25241" y="40137"/>
                  <a:pt x="25056" y="39292"/>
                </a:cubicBezTo>
                <a:close/>
                <a:moveTo>
                  <a:pt x="35" y="37452"/>
                </a:moveTo>
                <a:cubicBezTo>
                  <a:pt x="291" y="37496"/>
                  <a:pt x="555" y="37531"/>
                  <a:pt x="810" y="37567"/>
                </a:cubicBezTo>
                <a:cubicBezTo>
                  <a:pt x="845" y="39037"/>
                  <a:pt x="845" y="40498"/>
                  <a:pt x="881" y="41969"/>
                </a:cubicBezTo>
                <a:cubicBezTo>
                  <a:pt x="625" y="41933"/>
                  <a:pt x="335" y="41898"/>
                  <a:pt x="71" y="41898"/>
                </a:cubicBezTo>
                <a:cubicBezTo>
                  <a:pt x="71" y="40428"/>
                  <a:pt x="35" y="38922"/>
                  <a:pt x="35" y="37452"/>
                </a:cubicBezTo>
                <a:close/>
                <a:moveTo>
                  <a:pt x="881" y="37567"/>
                </a:moveTo>
                <a:lnTo>
                  <a:pt x="881" y="37567"/>
                </a:lnTo>
                <a:cubicBezTo>
                  <a:pt x="1101" y="37602"/>
                  <a:pt x="1356" y="37637"/>
                  <a:pt x="1611" y="37672"/>
                </a:cubicBezTo>
                <a:cubicBezTo>
                  <a:pt x="1655" y="39142"/>
                  <a:pt x="1690" y="40578"/>
                  <a:pt x="1726" y="42074"/>
                </a:cubicBezTo>
                <a:cubicBezTo>
                  <a:pt x="1470" y="42039"/>
                  <a:pt x="1215" y="42004"/>
                  <a:pt x="916" y="41969"/>
                </a:cubicBezTo>
                <a:cubicBezTo>
                  <a:pt x="916" y="40498"/>
                  <a:pt x="881" y="39037"/>
                  <a:pt x="881" y="37567"/>
                </a:cubicBezTo>
                <a:close/>
                <a:moveTo>
                  <a:pt x="13541" y="38447"/>
                </a:moveTo>
                <a:cubicBezTo>
                  <a:pt x="13717" y="39618"/>
                  <a:pt x="13866" y="40754"/>
                  <a:pt x="14051" y="41933"/>
                </a:cubicBezTo>
                <a:cubicBezTo>
                  <a:pt x="13796" y="41969"/>
                  <a:pt x="13541" y="42004"/>
                  <a:pt x="13276" y="42074"/>
                </a:cubicBezTo>
                <a:cubicBezTo>
                  <a:pt x="13100" y="40903"/>
                  <a:pt x="12916" y="39697"/>
                  <a:pt x="12766" y="38517"/>
                </a:cubicBezTo>
                <a:cubicBezTo>
                  <a:pt x="13021" y="38517"/>
                  <a:pt x="13276" y="38482"/>
                  <a:pt x="13541" y="38447"/>
                </a:cubicBezTo>
                <a:close/>
                <a:moveTo>
                  <a:pt x="30268" y="40023"/>
                </a:moveTo>
                <a:cubicBezTo>
                  <a:pt x="30444" y="40648"/>
                  <a:pt x="30664" y="41273"/>
                  <a:pt x="30928" y="41854"/>
                </a:cubicBezTo>
                <a:cubicBezTo>
                  <a:pt x="30594" y="41933"/>
                  <a:pt x="30268" y="42004"/>
                  <a:pt x="29934" y="42074"/>
                </a:cubicBezTo>
                <a:cubicBezTo>
                  <a:pt x="29898" y="42074"/>
                  <a:pt x="29863" y="42074"/>
                  <a:pt x="29784" y="42118"/>
                </a:cubicBezTo>
                <a:cubicBezTo>
                  <a:pt x="29564" y="41458"/>
                  <a:pt x="29344" y="40798"/>
                  <a:pt x="29168" y="40137"/>
                </a:cubicBezTo>
                <a:cubicBezTo>
                  <a:pt x="29529" y="40093"/>
                  <a:pt x="29898" y="40058"/>
                  <a:pt x="30268" y="40023"/>
                </a:cubicBezTo>
                <a:close/>
                <a:moveTo>
                  <a:pt x="1690" y="37672"/>
                </a:moveTo>
                <a:cubicBezTo>
                  <a:pt x="1946" y="37716"/>
                  <a:pt x="2201" y="37787"/>
                  <a:pt x="2456" y="37822"/>
                </a:cubicBezTo>
                <a:cubicBezTo>
                  <a:pt x="2492" y="39257"/>
                  <a:pt x="2536" y="40718"/>
                  <a:pt x="2571" y="42153"/>
                </a:cubicBezTo>
                <a:cubicBezTo>
                  <a:pt x="2316" y="42118"/>
                  <a:pt x="2051" y="42118"/>
                  <a:pt x="1796" y="42074"/>
                </a:cubicBezTo>
                <a:cubicBezTo>
                  <a:pt x="1761" y="40613"/>
                  <a:pt x="1726" y="39142"/>
                  <a:pt x="1690" y="37672"/>
                </a:cubicBezTo>
                <a:close/>
                <a:moveTo>
                  <a:pt x="25382" y="39477"/>
                </a:moveTo>
                <a:lnTo>
                  <a:pt x="25382" y="39477"/>
                </a:lnTo>
                <a:cubicBezTo>
                  <a:pt x="25532" y="39547"/>
                  <a:pt x="25716" y="39618"/>
                  <a:pt x="25901" y="39697"/>
                </a:cubicBezTo>
                <a:cubicBezTo>
                  <a:pt x="26042" y="40498"/>
                  <a:pt x="26227" y="41343"/>
                  <a:pt x="26447" y="42153"/>
                </a:cubicBezTo>
                <a:cubicBezTo>
                  <a:pt x="26306" y="42074"/>
                  <a:pt x="26121" y="42039"/>
                  <a:pt x="25972" y="41933"/>
                </a:cubicBezTo>
                <a:cubicBezTo>
                  <a:pt x="25752" y="41123"/>
                  <a:pt x="25532" y="40278"/>
                  <a:pt x="25382" y="39477"/>
                </a:cubicBezTo>
                <a:close/>
                <a:moveTo>
                  <a:pt x="12695" y="38517"/>
                </a:moveTo>
                <a:cubicBezTo>
                  <a:pt x="12880" y="39732"/>
                  <a:pt x="13056" y="40903"/>
                  <a:pt x="13206" y="42074"/>
                </a:cubicBezTo>
                <a:cubicBezTo>
                  <a:pt x="12951" y="42118"/>
                  <a:pt x="12731" y="42153"/>
                  <a:pt x="12475" y="42189"/>
                </a:cubicBezTo>
                <a:cubicBezTo>
                  <a:pt x="12290" y="41018"/>
                  <a:pt x="12141" y="39803"/>
                  <a:pt x="11956" y="38597"/>
                </a:cubicBezTo>
                <a:cubicBezTo>
                  <a:pt x="12220" y="38553"/>
                  <a:pt x="12475" y="38553"/>
                  <a:pt x="12695" y="38517"/>
                </a:cubicBezTo>
                <a:close/>
                <a:moveTo>
                  <a:pt x="2492" y="37822"/>
                </a:moveTo>
                <a:lnTo>
                  <a:pt x="2492" y="37822"/>
                </a:lnTo>
                <a:cubicBezTo>
                  <a:pt x="2756" y="37857"/>
                  <a:pt x="3011" y="37892"/>
                  <a:pt x="3266" y="37972"/>
                </a:cubicBezTo>
                <a:cubicBezTo>
                  <a:pt x="3302" y="39398"/>
                  <a:pt x="3372" y="40833"/>
                  <a:pt x="3416" y="42259"/>
                </a:cubicBezTo>
                <a:cubicBezTo>
                  <a:pt x="3196" y="42224"/>
                  <a:pt x="2932" y="42224"/>
                  <a:pt x="2712" y="42189"/>
                </a:cubicBezTo>
                <a:lnTo>
                  <a:pt x="2641" y="42189"/>
                </a:lnTo>
                <a:cubicBezTo>
                  <a:pt x="2571" y="40718"/>
                  <a:pt x="2536" y="39292"/>
                  <a:pt x="2492" y="37822"/>
                </a:cubicBezTo>
                <a:close/>
                <a:moveTo>
                  <a:pt x="25937" y="39697"/>
                </a:moveTo>
                <a:cubicBezTo>
                  <a:pt x="26121" y="39768"/>
                  <a:pt x="26262" y="39838"/>
                  <a:pt x="26447" y="39873"/>
                </a:cubicBezTo>
                <a:cubicBezTo>
                  <a:pt x="26597" y="40683"/>
                  <a:pt x="26782" y="41493"/>
                  <a:pt x="27002" y="42259"/>
                </a:cubicBezTo>
                <a:cubicBezTo>
                  <a:pt x="26817" y="42259"/>
                  <a:pt x="26667" y="42224"/>
                  <a:pt x="26526" y="42153"/>
                </a:cubicBezTo>
                <a:cubicBezTo>
                  <a:pt x="26306" y="41343"/>
                  <a:pt x="26121" y="40533"/>
                  <a:pt x="25937" y="39697"/>
                </a:cubicBezTo>
                <a:close/>
                <a:moveTo>
                  <a:pt x="29124" y="40137"/>
                </a:moveTo>
                <a:cubicBezTo>
                  <a:pt x="29308" y="40798"/>
                  <a:pt x="29493" y="41458"/>
                  <a:pt x="29749" y="42118"/>
                </a:cubicBezTo>
                <a:cubicBezTo>
                  <a:pt x="29388" y="42189"/>
                  <a:pt x="29018" y="42224"/>
                  <a:pt x="28683" y="42294"/>
                </a:cubicBezTo>
                <a:cubicBezTo>
                  <a:pt x="28463" y="41599"/>
                  <a:pt x="28243" y="40868"/>
                  <a:pt x="28102" y="40137"/>
                </a:cubicBezTo>
                <a:close/>
                <a:moveTo>
                  <a:pt x="11921" y="38597"/>
                </a:moveTo>
                <a:cubicBezTo>
                  <a:pt x="12070" y="39803"/>
                  <a:pt x="12255" y="41018"/>
                  <a:pt x="12396" y="42224"/>
                </a:cubicBezTo>
                <a:cubicBezTo>
                  <a:pt x="12141" y="42259"/>
                  <a:pt x="11885" y="42294"/>
                  <a:pt x="11630" y="42338"/>
                </a:cubicBezTo>
                <a:cubicBezTo>
                  <a:pt x="11480" y="41123"/>
                  <a:pt x="11296" y="39873"/>
                  <a:pt x="11155" y="38632"/>
                </a:cubicBezTo>
                <a:cubicBezTo>
                  <a:pt x="11410" y="38632"/>
                  <a:pt x="11665" y="38597"/>
                  <a:pt x="11921" y="38597"/>
                </a:cubicBezTo>
                <a:close/>
                <a:moveTo>
                  <a:pt x="26482" y="39873"/>
                </a:moveTo>
                <a:lnTo>
                  <a:pt x="26482" y="39873"/>
                </a:lnTo>
                <a:cubicBezTo>
                  <a:pt x="26703" y="39952"/>
                  <a:pt x="26887" y="39988"/>
                  <a:pt x="27072" y="40023"/>
                </a:cubicBezTo>
                <a:cubicBezTo>
                  <a:pt x="27222" y="40798"/>
                  <a:pt x="27407" y="41564"/>
                  <a:pt x="27627" y="42338"/>
                </a:cubicBezTo>
                <a:cubicBezTo>
                  <a:pt x="27442" y="42338"/>
                  <a:pt x="27257" y="42338"/>
                  <a:pt x="27037" y="42294"/>
                </a:cubicBezTo>
                <a:cubicBezTo>
                  <a:pt x="26817" y="41493"/>
                  <a:pt x="26667" y="40683"/>
                  <a:pt x="26482" y="39873"/>
                </a:cubicBezTo>
                <a:close/>
                <a:moveTo>
                  <a:pt x="27143" y="40023"/>
                </a:moveTo>
                <a:lnTo>
                  <a:pt x="27143" y="40023"/>
                </a:lnTo>
                <a:cubicBezTo>
                  <a:pt x="27442" y="40093"/>
                  <a:pt x="27733" y="40093"/>
                  <a:pt x="28023" y="40137"/>
                </a:cubicBezTo>
                <a:cubicBezTo>
                  <a:pt x="28208" y="40868"/>
                  <a:pt x="28393" y="41599"/>
                  <a:pt x="28613" y="42294"/>
                </a:cubicBezTo>
                <a:cubicBezTo>
                  <a:pt x="28322" y="42338"/>
                  <a:pt x="27988" y="42338"/>
                  <a:pt x="27697" y="42338"/>
                </a:cubicBezTo>
                <a:cubicBezTo>
                  <a:pt x="27477" y="41599"/>
                  <a:pt x="27292" y="40798"/>
                  <a:pt x="27143" y="40023"/>
                </a:cubicBezTo>
                <a:close/>
                <a:moveTo>
                  <a:pt x="3302" y="37972"/>
                </a:moveTo>
                <a:cubicBezTo>
                  <a:pt x="3337" y="37972"/>
                  <a:pt x="3372" y="37972"/>
                  <a:pt x="3416" y="38007"/>
                </a:cubicBezTo>
                <a:cubicBezTo>
                  <a:pt x="3636" y="38042"/>
                  <a:pt x="3856" y="38077"/>
                  <a:pt x="4076" y="38112"/>
                </a:cubicBezTo>
                <a:cubicBezTo>
                  <a:pt x="4147" y="39512"/>
                  <a:pt x="4182" y="40938"/>
                  <a:pt x="4252" y="42374"/>
                </a:cubicBezTo>
                <a:cubicBezTo>
                  <a:pt x="3997" y="42338"/>
                  <a:pt x="3742" y="42294"/>
                  <a:pt x="3486" y="42259"/>
                </a:cubicBezTo>
                <a:cubicBezTo>
                  <a:pt x="3416" y="40868"/>
                  <a:pt x="3372" y="39398"/>
                  <a:pt x="3302" y="37972"/>
                </a:cubicBezTo>
                <a:close/>
                <a:moveTo>
                  <a:pt x="4147" y="38112"/>
                </a:moveTo>
                <a:cubicBezTo>
                  <a:pt x="4367" y="38156"/>
                  <a:pt x="4622" y="38192"/>
                  <a:pt x="4878" y="38227"/>
                </a:cubicBezTo>
                <a:cubicBezTo>
                  <a:pt x="4957" y="39653"/>
                  <a:pt x="5027" y="41088"/>
                  <a:pt x="5098" y="42444"/>
                </a:cubicBezTo>
                <a:cubicBezTo>
                  <a:pt x="4842" y="42444"/>
                  <a:pt x="4587" y="42409"/>
                  <a:pt x="4332" y="42374"/>
                </a:cubicBezTo>
                <a:cubicBezTo>
                  <a:pt x="4252" y="40938"/>
                  <a:pt x="4182" y="39512"/>
                  <a:pt x="4147" y="38112"/>
                </a:cubicBezTo>
                <a:close/>
                <a:moveTo>
                  <a:pt x="11075" y="38632"/>
                </a:moveTo>
                <a:cubicBezTo>
                  <a:pt x="11260" y="39873"/>
                  <a:pt x="11410" y="41123"/>
                  <a:pt x="11595" y="42338"/>
                </a:cubicBezTo>
                <a:cubicBezTo>
                  <a:pt x="11340" y="42374"/>
                  <a:pt x="11075" y="42409"/>
                  <a:pt x="10820" y="42444"/>
                </a:cubicBezTo>
                <a:cubicBezTo>
                  <a:pt x="10679" y="41194"/>
                  <a:pt x="10494" y="39952"/>
                  <a:pt x="10345" y="38667"/>
                </a:cubicBezTo>
                <a:cubicBezTo>
                  <a:pt x="10600" y="38667"/>
                  <a:pt x="10855" y="38667"/>
                  <a:pt x="11075" y="38632"/>
                </a:cubicBezTo>
                <a:close/>
                <a:moveTo>
                  <a:pt x="4957" y="38262"/>
                </a:moveTo>
                <a:lnTo>
                  <a:pt x="4957" y="38262"/>
                </a:lnTo>
                <a:cubicBezTo>
                  <a:pt x="5212" y="38297"/>
                  <a:pt x="5432" y="38333"/>
                  <a:pt x="5687" y="38377"/>
                </a:cubicBezTo>
                <a:cubicBezTo>
                  <a:pt x="5758" y="39768"/>
                  <a:pt x="5872" y="41159"/>
                  <a:pt x="5943" y="42514"/>
                </a:cubicBezTo>
                <a:cubicBezTo>
                  <a:pt x="5687" y="42514"/>
                  <a:pt x="5432" y="42479"/>
                  <a:pt x="5177" y="42479"/>
                </a:cubicBezTo>
                <a:cubicBezTo>
                  <a:pt x="5098" y="41053"/>
                  <a:pt x="5027" y="39653"/>
                  <a:pt x="4957" y="38262"/>
                </a:cubicBezTo>
                <a:close/>
                <a:moveTo>
                  <a:pt x="10310" y="38667"/>
                </a:moveTo>
                <a:cubicBezTo>
                  <a:pt x="10459" y="39952"/>
                  <a:pt x="10600" y="41194"/>
                  <a:pt x="10785" y="42444"/>
                </a:cubicBezTo>
                <a:cubicBezTo>
                  <a:pt x="10530" y="42479"/>
                  <a:pt x="10274" y="42514"/>
                  <a:pt x="10019" y="42514"/>
                </a:cubicBezTo>
                <a:cubicBezTo>
                  <a:pt x="9869" y="41273"/>
                  <a:pt x="9720" y="39988"/>
                  <a:pt x="9579" y="38702"/>
                </a:cubicBezTo>
                <a:cubicBezTo>
                  <a:pt x="9834" y="38702"/>
                  <a:pt x="10054" y="38702"/>
                  <a:pt x="10310" y="38667"/>
                </a:cubicBezTo>
                <a:close/>
                <a:moveTo>
                  <a:pt x="37012" y="40938"/>
                </a:moveTo>
                <a:cubicBezTo>
                  <a:pt x="37346" y="40938"/>
                  <a:pt x="37672" y="40938"/>
                  <a:pt x="38007" y="40974"/>
                </a:cubicBezTo>
                <a:cubicBezTo>
                  <a:pt x="38447" y="41493"/>
                  <a:pt x="38887" y="42039"/>
                  <a:pt x="39327" y="42514"/>
                </a:cubicBezTo>
                <a:cubicBezTo>
                  <a:pt x="38993" y="42514"/>
                  <a:pt x="38632" y="42479"/>
                  <a:pt x="38262" y="42479"/>
                </a:cubicBezTo>
                <a:cubicBezTo>
                  <a:pt x="37822" y="42004"/>
                  <a:pt x="37417" y="41458"/>
                  <a:pt x="37012" y="40938"/>
                </a:cubicBezTo>
                <a:close/>
                <a:moveTo>
                  <a:pt x="5758" y="38377"/>
                </a:moveTo>
                <a:cubicBezTo>
                  <a:pt x="5943" y="38412"/>
                  <a:pt x="6163" y="38447"/>
                  <a:pt x="6383" y="38482"/>
                </a:cubicBezTo>
                <a:cubicBezTo>
                  <a:pt x="6453" y="39838"/>
                  <a:pt x="6603" y="41238"/>
                  <a:pt x="6718" y="42594"/>
                </a:cubicBezTo>
                <a:cubicBezTo>
                  <a:pt x="6453" y="42594"/>
                  <a:pt x="6233" y="42558"/>
                  <a:pt x="6013" y="42558"/>
                </a:cubicBezTo>
                <a:cubicBezTo>
                  <a:pt x="5908" y="41159"/>
                  <a:pt x="5837" y="39768"/>
                  <a:pt x="5758" y="38377"/>
                </a:cubicBezTo>
                <a:close/>
                <a:moveTo>
                  <a:pt x="9500" y="38702"/>
                </a:moveTo>
                <a:cubicBezTo>
                  <a:pt x="9649" y="39988"/>
                  <a:pt x="9799" y="41273"/>
                  <a:pt x="9975" y="42558"/>
                </a:cubicBezTo>
                <a:lnTo>
                  <a:pt x="9684" y="42558"/>
                </a:lnTo>
                <a:cubicBezTo>
                  <a:pt x="9500" y="42594"/>
                  <a:pt x="9359" y="42594"/>
                  <a:pt x="9209" y="42594"/>
                </a:cubicBezTo>
                <a:cubicBezTo>
                  <a:pt x="9059" y="41308"/>
                  <a:pt x="8954" y="39988"/>
                  <a:pt x="8804" y="38702"/>
                </a:cubicBezTo>
                <a:close/>
                <a:moveTo>
                  <a:pt x="36942" y="40938"/>
                </a:moveTo>
                <a:cubicBezTo>
                  <a:pt x="37346" y="41458"/>
                  <a:pt x="37751" y="42004"/>
                  <a:pt x="38192" y="42479"/>
                </a:cubicBezTo>
                <a:cubicBezTo>
                  <a:pt x="37787" y="42514"/>
                  <a:pt x="37382" y="42558"/>
                  <a:pt x="36977" y="42594"/>
                </a:cubicBezTo>
                <a:cubicBezTo>
                  <a:pt x="36537" y="42074"/>
                  <a:pt x="36132" y="41528"/>
                  <a:pt x="35771" y="41018"/>
                </a:cubicBezTo>
                <a:cubicBezTo>
                  <a:pt x="36167" y="40938"/>
                  <a:pt x="36537" y="40938"/>
                  <a:pt x="36942" y="40938"/>
                </a:cubicBezTo>
                <a:close/>
                <a:moveTo>
                  <a:pt x="6418" y="38482"/>
                </a:moveTo>
                <a:lnTo>
                  <a:pt x="6418" y="38482"/>
                </a:lnTo>
                <a:cubicBezTo>
                  <a:pt x="6674" y="38517"/>
                  <a:pt x="6894" y="38553"/>
                  <a:pt x="7158" y="38553"/>
                </a:cubicBezTo>
                <a:cubicBezTo>
                  <a:pt x="7263" y="39917"/>
                  <a:pt x="7378" y="41273"/>
                  <a:pt x="7519" y="42629"/>
                </a:cubicBezTo>
                <a:cubicBezTo>
                  <a:pt x="7263" y="42629"/>
                  <a:pt x="7008" y="42594"/>
                  <a:pt x="6753" y="42594"/>
                </a:cubicBezTo>
                <a:cubicBezTo>
                  <a:pt x="6638" y="41238"/>
                  <a:pt x="6533" y="39838"/>
                  <a:pt x="6418" y="38482"/>
                </a:cubicBezTo>
                <a:close/>
                <a:moveTo>
                  <a:pt x="7193" y="38553"/>
                </a:moveTo>
                <a:lnTo>
                  <a:pt x="7193" y="38553"/>
                </a:lnTo>
                <a:cubicBezTo>
                  <a:pt x="7448" y="38597"/>
                  <a:pt x="7668" y="38632"/>
                  <a:pt x="7924" y="38632"/>
                </a:cubicBezTo>
                <a:cubicBezTo>
                  <a:pt x="8038" y="39988"/>
                  <a:pt x="8179" y="41308"/>
                  <a:pt x="8329" y="42629"/>
                </a:cubicBezTo>
                <a:lnTo>
                  <a:pt x="7554" y="42629"/>
                </a:lnTo>
                <a:cubicBezTo>
                  <a:pt x="7448" y="41273"/>
                  <a:pt x="7299" y="39917"/>
                  <a:pt x="7193" y="38553"/>
                </a:cubicBezTo>
                <a:close/>
                <a:moveTo>
                  <a:pt x="7994" y="38632"/>
                </a:moveTo>
                <a:cubicBezTo>
                  <a:pt x="8214" y="38667"/>
                  <a:pt x="8478" y="38667"/>
                  <a:pt x="8734" y="38667"/>
                </a:cubicBezTo>
                <a:cubicBezTo>
                  <a:pt x="8875" y="39988"/>
                  <a:pt x="9024" y="41308"/>
                  <a:pt x="9174" y="42594"/>
                </a:cubicBezTo>
                <a:cubicBezTo>
                  <a:pt x="8875" y="42629"/>
                  <a:pt x="8619" y="42629"/>
                  <a:pt x="8364" y="42629"/>
                </a:cubicBezTo>
                <a:cubicBezTo>
                  <a:pt x="8258" y="41308"/>
                  <a:pt x="8109" y="39988"/>
                  <a:pt x="7994" y="38632"/>
                </a:cubicBezTo>
                <a:close/>
                <a:moveTo>
                  <a:pt x="35727" y="41018"/>
                </a:moveTo>
                <a:cubicBezTo>
                  <a:pt x="36096" y="41564"/>
                  <a:pt x="36466" y="42074"/>
                  <a:pt x="36906" y="42629"/>
                </a:cubicBezTo>
                <a:cubicBezTo>
                  <a:pt x="36431" y="42664"/>
                  <a:pt x="35991" y="42778"/>
                  <a:pt x="35506" y="42884"/>
                </a:cubicBezTo>
                <a:cubicBezTo>
                  <a:pt x="35110" y="42338"/>
                  <a:pt x="34741" y="41784"/>
                  <a:pt x="34406" y="41194"/>
                </a:cubicBezTo>
                <a:cubicBezTo>
                  <a:pt x="34846" y="41123"/>
                  <a:pt x="35286" y="41053"/>
                  <a:pt x="35727" y="41018"/>
                </a:cubicBezTo>
                <a:close/>
                <a:moveTo>
                  <a:pt x="34336" y="41194"/>
                </a:moveTo>
                <a:cubicBezTo>
                  <a:pt x="34705" y="41784"/>
                  <a:pt x="35066" y="42338"/>
                  <a:pt x="35471" y="42884"/>
                </a:cubicBezTo>
                <a:cubicBezTo>
                  <a:pt x="35110" y="42955"/>
                  <a:pt x="34741" y="43069"/>
                  <a:pt x="34371" y="43175"/>
                </a:cubicBezTo>
                <a:cubicBezTo>
                  <a:pt x="33966" y="42594"/>
                  <a:pt x="33640" y="42004"/>
                  <a:pt x="33305" y="41414"/>
                </a:cubicBezTo>
                <a:cubicBezTo>
                  <a:pt x="33640" y="41343"/>
                  <a:pt x="34010" y="41273"/>
                  <a:pt x="34336" y="41194"/>
                </a:cubicBezTo>
                <a:close/>
                <a:moveTo>
                  <a:pt x="22696" y="40668"/>
                </a:moveTo>
                <a:cubicBezTo>
                  <a:pt x="22809" y="40668"/>
                  <a:pt x="22917" y="40683"/>
                  <a:pt x="23040" y="40683"/>
                </a:cubicBezTo>
                <a:cubicBezTo>
                  <a:pt x="23295" y="41564"/>
                  <a:pt x="23586" y="42409"/>
                  <a:pt x="23885" y="43254"/>
                </a:cubicBezTo>
                <a:cubicBezTo>
                  <a:pt x="23700" y="43254"/>
                  <a:pt x="23515" y="43254"/>
                  <a:pt x="23331" y="43289"/>
                </a:cubicBezTo>
                <a:cubicBezTo>
                  <a:pt x="23075" y="42409"/>
                  <a:pt x="22785" y="41528"/>
                  <a:pt x="22521" y="40683"/>
                </a:cubicBezTo>
                <a:cubicBezTo>
                  <a:pt x="22582" y="40671"/>
                  <a:pt x="22640" y="40668"/>
                  <a:pt x="22696" y="40668"/>
                </a:cubicBezTo>
                <a:close/>
                <a:moveTo>
                  <a:pt x="23075" y="40683"/>
                </a:moveTo>
                <a:lnTo>
                  <a:pt x="23075" y="40683"/>
                </a:lnTo>
                <a:cubicBezTo>
                  <a:pt x="23295" y="40718"/>
                  <a:pt x="23480" y="40754"/>
                  <a:pt x="23621" y="40798"/>
                </a:cubicBezTo>
                <a:cubicBezTo>
                  <a:pt x="23885" y="41678"/>
                  <a:pt x="24176" y="42479"/>
                  <a:pt x="24431" y="43324"/>
                </a:cubicBezTo>
                <a:cubicBezTo>
                  <a:pt x="24281" y="43289"/>
                  <a:pt x="24105" y="43254"/>
                  <a:pt x="23920" y="43254"/>
                </a:cubicBezTo>
                <a:cubicBezTo>
                  <a:pt x="23621" y="42409"/>
                  <a:pt x="23366" y="41564"/>
                  <a:pt x="23075" y="40683"/>
                </a:cubicBezTo>
                <a:close/>
                <a:moveTo>
                  <a:pt x="22450" y="40683"/>
                </a:moveTo>
                <a:cubicBezTo>
                  <a:pt x="22706" y="41528"/>
                  <a:pt x="23005" y="42409"/>
                  <a:pt x="23295" y="43289"/>
                </a:cubicBezTo>
                <a:cubicBezTo>
                  <a:pt x="23040" y="43324"/>
                  <a:pt x="22820" y="43360"/>
                  <a:pt x="22565" y="43439"/>
                </a:cubicBezTo>
                <a:cubicBezTo>
                  <a:pt x="22265" y="42558"/>
                  <a:pt x="22010" y="41634"/>
                  <a:pt x="21719" y="40718"/>
                </a:cubicBezTo>
                <a:cubicBezTo>
                  <a:pt x="21940" y="40718"/>
                  <a:pt x="22160" y="40683"/>
                  <a:pt x="22380" y="40683"/>
                </a:cubicBezTo>
                <a:close/>
                <a:moveTo>
                  <a:pt x="33235" y="41414"/>
                </a:moveTo>
                <a:cubicBezTo>
                  <a:pt x="33570" y="42039"/>
                  <a:pt x="33931" y="42629"/>
                  <a:pt x="34300" y="43175"/>
                </a:cubicBezTo>
                <a:cubicBezTo>
                  <a:pt x="33931" y="43289"/>
                  <a:pt x="33605" y="43360"/>
                  <a:pt x="33235" y="43474"/>
                </a:cubicBezTo>
                <a:cubicBezTo>
                  <a:pt x="32865" y="42884"/>
                  <a:pt x="32540" y="42294"/>
                  <a:pt x="32205" y="41634"/>
                </a:cubicBezTo>
                <a:cubicBezTo>
                  <a:pt x="32575" y="41564"/>
                  <a:pt x="32909" y="41493"/>
                  <a:pt x="33235" y="41414"/>
                </a:cubicBezTo>
                <a:close/>
                <a:moveTo>
                  <a:pt x="23700" y="40833"/>
                </a:moveTo>
                <a:cubicBezTo>
                  <a:pt x="23885" y="40868"/>
                  <a:pt x="24026" y="40938"/>
                  <a:pt x="24211" y="41018"/>
                </a:cubicBezTo>
                <a:cubicBezTo>
                  <a:pt x="24466" y="41898"/>
                  <a:pt x="24722" y="42699"/>
                  <a:pt x="25021" y="43509"/>
                </a:cubicBezTo>
                <a:cubicBezTo>
                  <a:pt x="24836" y="43439"/>
                  <a:pt x="24686" y="43395"/>
                  <a:pt x="24502" y="43324"/>
                </a:cubicBezTo>
                <a:cubicBezTo>
                  <a:pt x="24211" y="42514"/>
                  <a:pt x="23956" y="41678"/>
                  <a:pt x="23700" y="40833"/>
                </a:cubicBezTo>
                <a:close/>
                <a:moveTo>
                  <a:pt x="21640" y="40718"/>
                </a:moveTo>
                <a:cubicBezTo>
                  <a:pt x="21940" y="41634"/>
                  <a:pt x="22230" y="42558"/>
                  <a:pt x="22521" y="43439"/>
                </a:cubicBezTo>
                <a:cubicBezTo>
                  <a:pt x="22265" y="43474"/>
                  <a:pt x="22045" y="43544"/>
                  <a:pt x="21825" y="43615"/>
                </a:cubicBezTo>
                <a:cubicBezTo>
                  <a:pt x="21570" y="42699"/>
                  <a:pt x="21279" y="41748"/>
                  <a:pt x="21024" y="40798"/>
                </a:cubicBezTo>
                <a:cubicBezTo>
                  <a:pt x="21244" y="40754"/>
                  <a:pt x="21464" y="40754"/>
                  <a:pt x="21640" y="40718"/>
                </a:cubicBezTo>
                <a:close/>
                <a:moveTo>
                  <a:pt x="24281" y="41053"/>
                </a:moveTo>
                <a:cubicBezTo>
                  <a:pt x="24431" y="41123"/>
                  <a:pt x="24581" y="41238"/>
                  <a:pt x="24722" y="41308"/>
                </a:cubicBezTo>
                <a:cubicBezTo>
                  <a:pt x="24986" y="42153"/>
                  <a:pt x="25276" y="42999"/>
                  <a:pt x="25532" y="43800"/>
                </a:cubicBezTo>
                <a:cubicBezTo>
                  <a:pt x="25382" y="43729"/>
                  <a:pt x="25241" y="43615"/>
                  <a:pt x="25091" y="43544"/>
                </a:cubicBezTo>
                <a:cubicBezTo>
                  <a:pt x="24801" y="42734"/>
                  <a:pt x="24546" y="41933"/>
                  <a:pt x="24281" y="41053"/>
                </a:cubicBezTo>
                <a:close/>
                <a:moveTo>
                  <a:pt x="20945" y="40798"/>
                </a:moveTo>
                <a:cubicBezTo>
                  <a:pt x="21244" y="41748"/>
                  <a:pt x="21499" y="42699"/>
                  <a:pt x="21790" y="43615"/>
                </a:cubicBezTo>
                <a:cubicBezTo>
                  <a:pt x="21535" y="43694"/>
                  <a:pt x="21279" y="43765"/>
                  <a:pt x="21024" y="43835"/>
                </a:cubicBezTo>
                <a:cubicBezTo>
                  <a:pt x="20760" y="42884"/>
                  <a:pt x="20469" y="41898"/>
                  <a:pt x="20214" y="40903"/>
                </a:cubicBezTo>
                <a:cubicBezTo>
                  <a:pt x="20469" y="40868"/>
                  <a:pt x="20689" y="40833"/>
                  <a:pt x="20945" y="40798"/>
                </a:cubicBezTo>
                <a:close/>
                <a:moveTo>
                  <a:pt x="32170" y="41678"/>
                </a:moveTo>
                <a:cubicBezTo>
                  <a:pt x="32469" y="42294"/>
                  <a:pt x="32795" y="42919"/>
                  <a:pt x="33165" y="43509"/>
                </a:cubicBezTo>
                <a:cubicBezTo>
                  <a:pt x="33050" y="43544"/>
                  <a:pt x="32909" y="43580"/>
                  <a:pt x="32795" y="43615"/>
                </a:cubicBezTo>
                <a:cubicBezTo>
                  <a:pt x="32504" y="43694"/>
                  <a:pt x="32249" y="43765"/>
                  <a:pt x="31950" y="43835"/>
                </a:cubicBezTo>
                <a:cubicBezTo>
                  <a:pt x="31624" y="43254"/>
                  <a:pt x="31289" y="42594"/>
                  <a:pt x="30999" y="41933"/>
                </a:cubicBezTo>
                <a:cubicBezTo>
                  <a:pt x="31325" y="41854"/>
                  <a:pt x="31624" y="41784"/>
                  <a:pt x="31950" y="41713"/>
                </a:cubicBezTo>
                <a:cubicBezTo>
                  <a:pt x="32029" y="41678"/>
                  <a:pt x="32099" y="41678"/>
                  <a:pt x="32170" y="41678"/>
                </a:cubicBezTo>
                <a:close/>
                <a:moveTo>
                  <a:pt x="38297" y="42558"/>
                </a:moveTo>
                <a:cubicBezTo>
                  <a:pt x="38667" y="42558"/>
                  <a:pt x="39028" y="42558"/>
                  <a:pt x="39398" y="42594"/>
                </a:cubicBezTo>
                <a:cubicBezTo>
                  <a:pt x="39803" y="43069"/>
                  <a:pt x="40243" y="43509"/>
                  <a:pt x="40718" y="43949"/>
                </a:cubicBezTo>
                <a:cubicBezTo>
                  <a:pt x="40313" y="43879"/>
                  <a:pt x="39952" y="43879"/>
                  <a:pt x="39547" y="43879"/>
                </a:cubicBezTo>
                <a:cubicBezTo>
                  <a:pt x="39107" y="43474"/>
                  <a:pt x="38702" y="42999"/>
                  <a:pt x="38297" y="42558"/>
                </a:cubicBezTo>
                <a:close/>
                <a:moveTo>
                  <a:pt x="38227" y="42558"/>
                </a:moveTo>
                <a:cubicBezTo>
                  <a:pt x="38632" y="43034"/>
                  <a:pt x="39028" y="43474"/>
                  <a:pt x="39468" y="43879"/>
                </a:cubicBezTo>
                <a:cubicBezTo>
                  <a:pt x="39028" y="43879"/>
                  <a:pt x="38588" y="43914"/>
                  <a:pt x="38148" y="43985"/>
                </a:cubicBezTo>
                <a:cubicBezTo>
                  <a:pt x="37751" y="43544"/>
                  <a:pt x="37382" y="43104"/>
                  <a:pt x="37012" y="42664"/>
                </a:cubicBezTo>
                <a:cubicBezTo>
                  <a:pt x="37417" y="42594"/>
                  <a:pt x="37822" y="42558"/>
                  <a:pt x="38227" y="42558"/>
                </a:cubicBezTo>
                <a:close/>
                <a:moveTo>
                  <a:pt x="24801" y="41343"/>
                </a:moveTo>
                <a:cubicBezTo>
                  <a:pt x="24907" y="41414"/>
                  <a:pt x="25021" y="41458"/>
                  <a:pt x="25091" y="41528"/>
                </a:cubicBezTo>
                <a:cubicBezTo>
                  <a:pt x="25127" y="41564"/>
                  <a:pt x="25162" y="41564"/>
                  <a:pt x="25206" y="41599"/>
                </a:cubicBezTo>
                <a:cubicBezTo>
                  <a:pt x="25461" y="42444"/>
                  <a:pt x="25716" y="43289"/>
                  <a:pt x="26007" y="44055"/>
                </a:cubicBezTo>
                <a:cubicBezTo>
                  <a:pt x="25901" y="44020"/>
                  <a:pt x="25822" y="43949"/>
                  <a:pt x="25716" y="43914"/>
                </a:cubicBezTo>
                <a:cubicBezTo>
                  <a:pt x="25681" y="43879"/>
                  <a:pt x="25646" y="43879"/>
                  <a:pt x="25602" y="43835"/>
                </a:cubicBezTo>
                <a:cubicBezTo>
                  <a:pt x="25347" y="43034"/>
                  <a:pt x="25056" y="42224"/>
                  <a:pt x="24801" y="41343"/>
                </a:cubicBezTo>
                <a:close/>
                <a:moveTo>
                  <a:pt x="20144" y="40903"/>
                </a:moveTo>
                <a:cubicBezTo>
                  <a:pt x="20434" y="41898"/>
                  <a:pt x="20689" y="42884"/>
                  <a:pt x="20980" y="43879"/>
                </a:cubicBezTo>
                <a:lnTo>
                  <a:pt x="20945" y="43879"/>
                </a:lnTo>
                <a:cubicBezTo>
                  <a:pt x="20689" y="43949"/>
                  <a:pt x="20469" y="44020"/>
                  <a:pt x="20214" y="44099"/>
                </a:cubicBezTo>
                <a:cubicBezTo>
                  <a:pt x="19959" y="43069"/>
                  <a:pt x="19659" y="42039"/>
                  <a:pt x="19404" y="41018"/>
                </a:cubicBezTo>
                <a:cubicBezTo>
                  <a:pt x="19659" y="40974"/>
                  <a:pt x="19879" y="40938"/>
                  <a:pt x="20144" y="40903"/>
                </a:cubicBezTo>
                <a:close/>
                <a:moveTo>
                  <a:pt x="30964" y="41933"/>
                </a:moveTo>
                <a:cubicBezTo>
                  <a:pt x="31219" y="42594"/>
                  <a:pt x="31545" y="43254"/>
                  <a:pt x="31914" y="43879"/>
                </a:cubicBezTo>
                <a:cubicBezTo>
                  <a:pt x="31589" y="43949"/>
                  <a:pt x="31289" y="44020"/>
                  <a:pt x="30964" y="44134"/>
                </a:cubicBezTo>
                <a:cubicBezTo>
                  <a:pt x="30884" y="44134"/>
                  <a:pt x="30814" y="44170"/>
                  <a:pt x="30744" y="44170"/>
                </a:cubicBezTo>
                <a:cubicBezTo>
                  <a:pt x="30374" y="43544"/>
                  <a:pt x="30083" y="42849"/>
                  <a:pt x="29828" y="42153"/>
                </a:cubicBezTo>
                <a:cubicBezTo>
                  <a:pt x="29863" y="42153"/>
                  <a:pt x="29898" y="42153"/>
                  <a:pt x="29969" y="42118"/>
                </a:cubicBezTo>
                <a:cubicBezTo>
                  <a:pt x="30303" y="42074"/>
                  <a:pt x="30629" y="42004"/>
                  <a:pt x="30964" y="41933"/>
                </a:cubicBezTo>
                <a:close/>
                <a:moveTo>
                  <a:pt x="36942" y="42664"/>
                </a:moveTo>
                <a:cubicBezTo>
                  <a:pt x="37311" y="43104"/>
                  <a:pt x="37672" y="43544"/>
                  <a:pt x="38077" y="43985"/>
                </a:cubicBezTo>
                <a:cubicBezTo>
                  <a:pt x="37602" y="44055"/>
                  <a:pt x="37091" y="44134"/>
                  <a:pt x="36607" y="44240"/>
                </a:cubicBezTo>
                <a:cubicBezTo>
                  <a:pt x="36246" y="43800"/>
                  <a:pt x="35876" y="43360"/>
                  <a:pt x="35550" y="42919"/>
                </a:cubicBezTo>
                <a:cubicBezTo>
                  <a:pt x="36026" y="42814"/>
                  <a:pt x="36466" y="42734"/>
                  <a:pt x="36942" y="42664"/>
                </a:cubicBezTo>
                <a:close/>
                <a:moveTo>
                  <a:pt x="19369" y="41018"/>
                </a:moveTo>
                <a:cubicBezTo>
                  <a:pt x="19624" y="42039"/>
                  <a:pt x="19879" y="43069"/>
                  <a:pt x="20179" y="44134"/>
                </a:cubicBezTo>
                <a:cubicBezTo>
                  <a:pt x="19923" y="44205"/>
                  <a:pt x="19659" y="44240"/>
                  <a:pt x="19404" y="44319"/>
                </a:cubicBezTo>
                <a:cubicBezTo>
                  <a:pt x="19149" y="43254"/>
                  <a:pt x="18893" y="42189"/>
                  <a:pt x="18638" y="41123"/>
                </a:cubicBezTo>
                <a:cubicBezTo>
                  <a:pt x="18858" y="41088"/>
                  <a:pt x="19114" y="41053"/>
                  <a:pt x="19369" y="41018"/>
                </a:cubicBezTo>
                <a:close/>
                <a:moveTo>
                  <a:pt x="25276" y="41634"/>
                </a:moveTo>
                <a:cubicBezTo>
                  <a:pt x="25382" y="41713"/>
                  <a:pt x="25532" y="41784"/>
                  <a:pt x="25646" y="41854"/>
                </a:cubicBezTo>
                <a:cubicBezTo>
                  <a:pt x="25901" y="42664"/>
                  <a:pt x="26157" y="43474"/>
                  <a:pt x="26447" y="44319"/>
                </a:cubicBezTo>
                <a:cubicBezTo>
                  <a:pt x="26412" y="44275"/>
                  <a:pt x="26377" y="44240"/>
                  <a:pt x="26306" y="44240"/>
                </a:cubicBezTo>
                <a:cubicBezTo>
                  <a:pt x="26227" y="44205"/>
                  <a:pt x="26157" y="44170"/>
                  <a:pt x="26086" y="44099"/>
                </a:cubicBezTo>
                <a:cubicBezTo>
                  <a:pt x="25787" y="43324"/>
                  <a:pt x="25532" y="42479"/>
                  <a:pt x="25276" y="41634"/>
                </a:cubicBezTo>
                <a:close/>
                <a:moveTo>
                  <a:pt x="25716" y="41898"/>
                </a:moveTo>
                <a:cubicBezTo>
                  <a:pt x="25787" y="41933"/>
                  <a:pt x="25866" y="41969"/>
                  <a:pt x="25901" y="41969"/>
                </a:cubicBezTo>
                <a:cubicBezTo>
                  <a:pt x="26157" y="42814"/>
                  <a:pt x="26412" y="43615"/>
                  <a:pt x="26703" y="44390"/>
                </a:cubicBezTo>
                <a:cubicBezTo>
                  <a:pt x="26632" y="44390"/>
                  <a:pt x="26597" y="44354"/>
                  <a:pt x="26526" y="44354"/>
                </a:cubicBezTo>
                <a:cubicBezTo>
                  <a:pt x="26227" y="43509"/>
                  <a:pt x="25972" y="42699"/>
                  <a:pt x="25716" y="41898"/>
                </a:cubicBezTo>
                <a:close/>
                <a:moveTo>
                  <a:pt x="18559" y="41123"/>
                </a:moveTo>
                <a:cubicBezTo>
                  <a:pt x="18823" y="42189"/>
                  <a:pt x="19078" y="43254"/>
                  <a:pt x="19369" y="44319"/>
                </a:cubicBezTo>
                <a:cubicBezTo>
                  <a:pt x="19219" y="44354"/>
                  <a:pt x="19114" y="44390"/>
                  <a:pt x="18964" y="44425"/>
                </a:cubicBezTo>
                <a:cubicBezTo>
                  <a:pt x="18929" y="44425"/>
                  <a:pt x="18858" y="44425"/>
                  <a:pt x="18823" y="44460"/>
                </a:cubicBezTo>
                <a:cubicBezTo>
                  <a:pt x="18559" y="43395"/>
                  <a:pt x="18304" y="42294"/>
                  <a:pt x="18083" y="41238"/>
                </a:cubicBezTo>
                <a:cubicBezTo>
                  <a:pt x="18198" y="41194"/>
                  <a:pt x="18304" y="41159"/>
                  <a:pt x="18418" y="41159"/>
                </a:cubicBezTo>
                <a:cubicBezTo>
                  <a:pt x="18488" y="41159"/>
                  <a:pt x="18524" y="41123"/>
                  <a:pt x="18559" y="41123"/>
                </a:cubicBezTo>
                <a:close/>
                <a:moveTo>
                  <a:pt x="29749" y="42153"/>
                </a:moveTo>
                <a:cubicBezTo>
                  <a:pt x="30048" y="42849"/>
                  <a:pt x="30339" y="43544"/>
                  <a:pt x="30664" y="44205"/>
                </a:cubicBezTo>
                <a:lnTo>
                  <a:pt x="30594" y="44205"/>
                </a:lnTo>
                <a:cubicBezTo>
                  <a:pt x="30268" y="44319"/>
                  <a:pt x="29898" y="44390"/>
                  <a:pt x="29564" y="44460"/>
                </a:cubicBezTo>
                <a:cubicBezTo>
                  <a:pt x="29238" y="43800"/>
                  <a:pt x="28948" y="43069"/>
                  <a:pt x="28683" y="42338"/>
                </a:cubicBezTo>
                <a:cubicBezTo>
                  <a:pt x="29053" y="42294"/>
                  <a:pt x="29388" y="42224"/>
                  <a:pt x="29749" y="42153"/>
                </a:cubicBezTo>
                <a:close/>
                <a:moveTo>
                  <a:pt x="35506" y="42919"/>
                </a:moveTo>
                <a:cubicBezTo>
                  <a:pt x="35841" y="43395"/>
                  <a:pt x="36167" y="43835"/>
                  <a:pt x="36537" y="44240"/>
                </a:cubicBezTo>
                <a:cubicBezTo>
                  <a:pt x="36167" y="44319"/>
                  <a:pt x="35771" y="44425"/>
                  <a:pt x="35401" y="44495"/>
                </a:cubicBezTo>
                <a:cubicBezTo>
                  <a:pt x="35031" y="44099"/>
                  <a:pt x="34705" y="43659"/>
                  <a:pt x="34406" y="43219"/>
                </a:cubicBezTo>
                <a:cubicBezTo>
                  <a:pt x="34776" y="43104"/>
                  <a:pt x="35146" y="43034"/>
                  <a:pt x="35506" y="42919"/>
                </a:cubicBezTo>
                <a:close/>
                <a:moveTo>
                  <a:pt x="18013" y="41238"/>
                </a:moveTo>
                <a:cubicBezTo>
                  <a:pt x="18268" y="42338"/>
                  <a:pt x="18524" y="43395"/>
                  <a:pt x="18779" y="44460"/>
                </a:cubicBezTo>
                <a:cubicBezTo>
                  <a:pt x="18559" y="44495"/>
                  <a:pt x="18339" y="44539"/>
                  <a:pt x="18119" y="44574"/>
                </a:cubicBezTo>
                <a:cubicBezTo>
                  <a:pt x="17899" y="43509"/>
                  <a:pt x="17643" y="42444"/>
                  <a:pt x="17423" y="41343"/>
                </a:cubicBezTo>
                <a:cubicBezTo>
                  <a:pt x="17608" y="41308"/>
                  <a:pt x="17828" y="41273"/>
                  <a:pt x="18013" y="41238"/>
                </a:cubicBezTo>
                <a:close/>
                <a:moveTo>
                  <a:pt x="25972" y="42004"/>
                </a:moveTo>
                <a:cubicBezTo>
                  <a:pt x="26157" y="42074"/>
                  <a:pt x="26306" y="42153"/>
                  <a:pt x="26447" y="42224"/>
                </a:cubicBezTo>
                <a:cubicBezTo>
                  <a:pt x="26703" y="42999"/>
                  <a:pt x="26967" y="43800"/>
                  <a:pt x="27257" y="44574"/>
                </a:cubicBezTo>
                <a:cubicBezTo>
                  <a:pt x="27107" y="44539"/>
                  <a:pt x="26923" y="44495"/>
                  <a:pt x="26782" y="44425"/>
                </a:cubicBezTo>
                <a:cubicBezTo>
                  <a:pt x="26482" y="43615"/>
                  <a:pt x="26192" y="42814"/>
                  <a:pt x="25972" y="42004"/>
                </a:cubicBezTo>
                <a:close/>
                <a:moveTo>
                  <a:pt x="26526" y="42224"/>
                </a:moveTo>
                <a:lnTo>
                  <a:pt x="26526" y="42224"/>
                </a:lnTo>
                <a:cubicBezTo>
                  <a:pt x="26703" y="42259"/>
                  <a:pt x="26852" y="42294"/>
                  <a:pt x="27002" y="42338"/>
                </a:cubicBezTo>
                <a:cubicBezTo>
                  <a:pt x="27222" y="43139"/>
                  <a:pt x="27477" y="43879"/>
                  <a:pt x="27803" y="44645"/>
                </a:cubicBezTo>
                <a:cubicBezTo>
                  <a:pt x="27662" y="44645"/>
                  <a:pt x="27512" y="44610"/>
                  <a:pt x="27328" y="44574"/>
                </a:cubicBezTo>
                <a:cubicBezTo>
                  <a:pt x="27037" y="43800"/>
                  <a:pt x="26747" y="43034"/>
                  <a:pt x="26526" y="42224"/>
                </a:cubicBezTo>
                <a:close/>
                <a:moveTo>
                  <a:pt x="27072" y="42338"/>
                </a:moveTo>
                <a:lnTo>
                  <a:pt x="27072" y="42338"/>
                </a:lnTo>
                <a:cubicBezTo>
                  <a:pt x="27257" y="42374"/>
                  <a:pt x="27442" y="42409"/>
                  <a:pt x="27662" y="42409"/>
                </a:cubicBezTo>
                <a:cubicBezTo>
                  <a:pt x="27882" y="43175"/>
                  <a:pt x="28138" y="43914"/>
                  <a:pt x="28463" y="44645"/>
                </a:cubicBezTo>
                <a:lnTo>
                  <a:pt x="27882" y="44645"/>
                </a:lnTo>
                <a:cubicBezTo>
                  <a:pt x="27548" y="43914"/>
                  <a:pt x="27292" y="43139"/>
                  <a:pt x="27072" y="42338"/>
                </a:cubicBezTo>
                <a:close/>
                <a:moveTo>
                  <a:pt x="28648" y="42338"/>
                </a:moveTo>
                <a:cubicBezTo>
                  <a:pt x="28868" y="43069"/>
                  <a:pt x="29168" y="43800"/>
                  <a:pt x="29493" y="44495"/>
                </a:cubicBezTo>
                <a:cubicBezTo>
                  <a:pt x="29168" y="44539"/>
                  <a:pt x="28868" y="44610"/>
                  <a:pt x="28543" y="44645"/>
                </a:cubicBezTo>
                <a:cubicBezTo>
                  <a:pt x="28208" y="43914"/>
                  <a:pt x="27917" y="43175"/>
                  <a:pt x="27697" y="42409"/>
                </a:cubicBezTo>
                <a:cubicBezTo>
                  <a:pt x="28023" y="42409"/>
                  <a:pt x="28322" y="42374"/>
                  <a:pt x="28648" y="42338"/>
                </a:cubicBezTo>
                <a:close/>
                <a:moveTo>
                  <a:pt x="17353" y="41343"/>
                </a:moveTo>
                <a:cubicBezTo>
                  <a:pt x="17608" y="42444"/>
                  <a:pt x="17828" y="43544"/>
                  <a:pt x="18083" y="44610"/>
                </a:cubicBezTo>
                <a:cubicBezTo>
                  <a:pt x="17828" y="44645"/>
                  <a:pt x="17573" y="44715"/>
                  <a:pt x="17317" y="44795"/>
                </a:cubicBezTo>
                <a:cubicBezTo>
                  <a:pt x="17062" y="43694"/>
                  <a:pt x="16842" y="42594"/>
                  <a:pt x="16622" y="41493"/>
                </a:cubicBezTo>
                <a:cubicBezTo>
                  <a:pt x="16877" y="41414"/>
                  <a:pt x="17097" y="41379"/>
                  <a:pt x="17353" y="41343"/>
                </a:cubicBezTo>
                <a:close/>
                <a:moveTo>
                  <a:pt x="34336" y="43219"/>
                </a:moveTo>
                <a:cubicBezTo>
                  <a:pt x="34670" y="43694"/>
                  <a:pt x="34996" y="44099"/>
                  <a:pt x="35330" y="44539"/>
                </a:cubicBezTo>
                <a:cubicBezTo>
                  <a:pt x="34961" y="44610"/>
                  <a:pt x="34591" y="44715"/>
                  <a:pt x="34186" y="44830"/>
                </a:cubicBezTo>
                <a:cubicBezTo>
                  <a:pt x="33860" y="44425"/>
                  <a:pt x="33570" y="43985"/>
                  <a:pt x="33270" y="43544"/>
                </a:cubicBezTo>
                <a:cubicBezTo>
                  <a:pt x="33640" y="43439"/>
                  <a:pt x="33966" y="43324"/>
                  <a:pt x="34336" y="43219"/>
                </a:cubicBezTo>
                <a:close/>
                <a:moveTo>
                  <a:pt x="16543" y="41493"/>
                </a:moveTo>
                <a:cubicBezTo>
                  <a:pt x="16763" y="42594"/>
                  <a:pt x="17018" y="43694"/>
                  <a:pt x="17238" y="44795"/>
                </a:cubicBezTo>
                <a:cubicBezTo>
                  <a:pt x="16983" y="44865"/>
                  <a:pt x="16728" y="44900"/>
                  <a:pt x="16472" y="44979"/>
                </a:cubicBezTo>
                <a:cubicBezTo>
                  <a:pt x="16252" y="43879"/>
                  <a:pt x="16032" y="42734"/>
                  <a:pt x="15812" y="41634"/>
                </a:cubicBezTo>
                <a:cubicBezTo>
                  <a:pt x="16067" y="41599"/>
                  <a:pt x="16287" y="41528"/>
                  <a:pt x="16543" y="41493"/>
                </a:cubicBezTo>
                <a:close/>
                <a:moveTo>
                  <a:pt x="39512" y="43949"/>
                </a:moveTo>
                <a:cubicBezTo>
                  <a:pt x="39873" y="44319"/>
                  <a:pt x="40278" y="44645"/>
                  <a:pt x="40683" y="44979"/>
                </a:cubicBezTo>
                <a:cubicBezTo>
                  <a:pt x="40208" y="44979"/>
                  <a:pt x="39732" y="45015"/>
                  <a:pt x="39248" y="45050"/>
                </a:cubicBezTo>
                <a:cubicBezTo>
                  <a:pt x="38887" y="44715"/>
                  <a:pt x="38517" y="44390"/>
                  <a:pt x="38192" y="44020"/>
                </a:cubicBezTo>
                <a:cubicBezTo>
                  <a:pt x="38632" y="43985"/>
                  <a:pt x="39072" y="43949"/>
                  <a:pt x="39512" y="43949"/>
                </a:cubicBezTo>
                <a:close/>
                <a:moveTo>
                  <a:pt x="39583" y="43949"/>
                </a:moveTo>
                <a:cubicBezTo>
                  <a:pt x="39988" y="43949"/>
                  <a:pt x="40393" y="43949"/>
                  <a:pt x="40789" y="43985"/>
                </a:cubicBezTo>
                <a:cubicBezTo>
                  <a:pt x="41159" y="44390"/>
                  <a:pt x="41599" y="44715"/>
                  <a:pt x="42004" y="45050"/>
                </a:cubicBezTo>
                <a:cubicBezTo>
                  <a:pt x="41599" y="45015"/>
                  <a:pt x="41194" y="44979"/>
                  <a:pt x="40754" y="44979"/>
                </a:cubicBezTo>
                <a:cubicBezTo>
                  <a:pt x="40349" y="44645"/>
                  <a:pt x="39988" y="44319"/>
                  <a:pt x="39583" y="43949"/>
                </a:cubicBezTo>
                <a:close/>
                <a:moveTo>
                  <a:pt x="15742" y="41634"/>
                </a:moveTo>
                <a:cubicBezTo>
                  <a:pt x="15962" y="42778"/>
                  <a:pt x="16182" y="43879"/>
                  <a:pt x="16437" y="44979"/>
                </a:cubicBezTo>
                <a:cubicBezTo>
                  <a:pt x="16287" y="45015"/>
                  <a:pt x="16138" y="45050"/>
                  <a:pt x="15997" y="45085"/>
                </a:cubicBezTo>
                <a:cubicBezTo>
                  <a:pt x="15812" y="43985"/>
                  <a:pt x="15627" y="42849"/>
                  <a:pt x="15442" y="41713"/>
                </a:cubicBezTo>
                <a:cubicBezTo>
                  <a:pt x="15557" y="41678"/>
                  <a:pt x="15662" y="41678"/>
                  <a:pt x="15742" y="41634"/>
                </a:cubicBezTo>
                <a:close/>
                <a:moveTo>
                  <a:pt x="33200" y="43544"/>
                </a:moveTo>
                <a:cubicBezTo>
                  <a:pt x="33490" y="43985"/>
                  <a:pt x="33825" y="44425"/>
                  <a:pt x="34151" y="44830"/>
                </a:cubicBezTo>
                <a:cubicBezTo>
                  <a:pt x="33966" y="44900"/>
                  <a:pt x="33746" y="44935"/>
                  <a:pt x="33570" y="45015"/>
                </a:cubicBezTo>
                <a:cubicBezTo>
                  <a:pt x="33349" y="45050"/>
                  <a:pt x="33085" y="45120"/>
                  <a:pt x="32865" y="45200"/>
                </a:cubicBezTo>
                <a:cubicBezTo>
                  <a:pt x="32540" y="44795"/>
                  <a:pt x="32249" y="44354"/>
                  <a:pt x="31985" y="43914"/>
                </a:cubicBezTo>
                <a:cubicBezTo>
                  <a:pt x="32249" y="43835"/>
                  <a:pt x="32540" y="43729"/>
                  <a:pt x="32795" y="43659"/>
                </a:cubicBezTo>
                <a:cubicBezTo>
                  <a:pt x="32945" y="43615"/>
                  <a:pt x="33085" y="43580"/>
                  <a:pt x="33200" y="43544"/>
                </a:cubicBezTo>
                <a:close/>
                <a:moveTo>
                  <a:pt x="38077" y="40974"/>
                </a:moveTo>
                <a:lnTo>
                  <a:pt x="38077" y="40974"/>
                </a:lnTo>
                <a:cubicBezTo>
                  <a:pt x="38297" y="41018"/>
                  <a:pt x="38517" y="41053"/>
                  <a:pt x="38738" y="41088"/>
                </a:cubicBezTo>
                <a:cubicBezTo>
                  <a:pt x="40023" y="42594"/>
                  <a:pt x="41343" y="44020"/>
                  <a:pt x="42849" y="45200"/>
                </a:cubicBezTo>
                <a:cubicBezTo>
                  <a:pt x="42594" y="45156"/>
                  <a:pt x="42374" y="45120"/>
                  <a:pt x="42109" y="45085"/>
                </a:cubicBezTo>
                <a:cubicBezTo>
                  <a:pt x="41713" y="44759"/>
                  <a:pt x="41273" y="44390"/>
                  <a:pt x="40868" y="44020"/>
                </a:cubicBezTo>
                <a:lnTo>
                  <a:pt x="40868" y="44020"/>
                </a:lnTo>
                <a:cubicBezTo>
                  <a:pt x="41053" y="44055"/>
                  <a:pt x="41229" y="44055"/>
                  <a:pt x="41414" y="44134"/>
                </a:cubicBezTo>
                <a:lnTo>
                  <a:pt x="41414" y="44055"/>
                </a:lnTo>
                <a:cubicBezTo>
                  <a:pt x="41229" y="44020"/>
                  <a:pt x="41009" y="43985"/>
                  <a:pt x="40789" y="43949"/>
                </a:cubicBezTo>
                <a:lnTo>
                  <a:pt x="39468" y="42629"/>
                </a:lnTo>
                <a:cubicBezTo>
                  <a:pt x="39688" y="42629"/>
                  <a:pt x="39873" y="42664"/>
                  <a:pt x="40058" y="42699"/>
                </a:cubicBezTo>
                <a:lnTo>
                  <a:pt x="40093" y="42664"/>
                </a:lnTo>
                <a:cubicBezTo>
                  <a:pt x="39873" y="42594"/>
                  <a:pt x="39653" y="42558"/>
                  <a:pt x="39433" y="42558"/>
                </a:cubicBezTo>
                <a:cubicBezTo>
                  <a:pt x="38958" y="42039"/>
                  <a:pt x="38517" y="41528"/>
                  <a:pt x="38077" y="40974"/>
                </a:cubicBezTo>
                <a:close/>
                <a:moveTo>
                  <a:pt x="15372" y="41713"/>
                </a:moveTo>
                <a:cubicBezTo>
                  <a:pt x="15557" y="42849"/>
                  <a:pt x="15742" y="43985"/>
                  <a:pt x="15962" y="45120"/>
                </a:cubicBezTo>
                <a:cubicBezTo>
                  <a:pt x="15777" y="45156"/>
                  <a:pt x="15627" y="45200"/>
                  <a:pt x="15477" y="45235"/>
                </a:cubicBezTo>
                <a:cubicBezTo>
                  <a:pt x="15301" y="44099"/>
                  <a:pt x="15117" y="42955"/>
                  <a:pt x="14932" y="41819"/>
                </a:cubicBezTo>
                <a:cubicBezTo>
                  <a:pt x="15081" y="41784"/>
                  <a:pt x="15222" y="41748"/>
                  <a:pt x="15372" y="41713"/>
                </a:cubicBezTo>
                <a:close/>
                <a:moveTo>
                  <a:pt x="38112" y="44020"/>
                </a:moveTo>
                <a:cubicBezTo>
                  <a:pt x="38447" y="44390"/>
                  <a:pt x="38808" y="44715"/>
                  <a:pt x="39178" y="45050"/>
                </a:cubicBezTo>
                <a:cubicBezTo>
                  <a:pt x="38667" y="45120"/>
                  <a:pt x="38148" y="45200"/>
                  <a:pt x="37672" y="45305"/>
                </a:cubicBezTo>
                <a:cubicBezTo>
                  <a:pt x="37311" y="44979"/>
                  <a:pt x="36977" y="44645"/>
                  <a:pt x="36651" y="44275"/>
                </a:cubicBezTo>
                <a:cubicBezTo>
                  <a:pt x="37162" y="44170"/>
                  <a:pt x="37637" y="44099"/>
                  <a:pt x="38112" y="44020"/>
                </a:cubicBezTo>
                <a:close/>
                <a:moveTo>
                  <a:pt x="14861" y="41819"/>
                </a:moveTo>
                <a:cubicBezTo>
                  <a:pt x="15037" y="42955"/>
                  <a:pt x="15222" y="44099"/>
                  <a:pt x="15442" y="45235"/>
                </a:cubicBezTo>
                <a:cubicBezTo>
                  <a:pt x="15257" y="45305"/>
                  <a:pt x="15081" y="45340"/>
                  <a:pt x="14896" y="45376"/>
                </a:cubicBezTo>
                <a:cubicBezTo>
                  <a:pt x="14817" y="45420"/>
                  <a:pt x="14747" y="45420"/>
                  <a:pt x="14641" y="45455"/>
                </a:cubicBezTo>
                <a:cubicBezTo>
                  <a:pt x="14491" y="44275"/>
                  <a:pt x="14307" y="43139"/>
                  <a:pt x="14122" y="41969"/>
                </a:cubicBezTo>
                <a:cubicBezTo>
                  <a:pt x="14377" y="41933"/>
                  <a:pt x="14641" y="41854"/>
                  <a:pt x="14861" y="41819"/>
                </a:cubicBezTo>
                <a:close/>
                <a:moveTo>
                  <a:pt x="31950" y="43914"/>
                </a:moveTo>
                <a:cubicBezTo>
                  <a:pt x="32205" y="44354"/>
                  <a:pt x="32504" y="44795"/>
                  <a:pt x="32795" y="45200"/>
                </a:cubicBezTo>
                <a:cubicBezTo>
                  <a:pt x="32645" y="45270"/>
                  <a:pt x="32469" y="45305"/>
                  <a:pt x="32319" y="45340"/>
                </a:cubicBezTo>
                <a:cubicBezTo>
                  <a:pt x="32064" y="45420"/>
                  <a:pt x="31844" y="45490"/>
                  <a:pt x="31589" y="45561"/>
                </a:cubicBezTo>
                <a:cubicBezTo>
                  <a:pt x="31289" y="45120"/>
                  <a:pt x="30999" y="44680"/>
                  <a:pt x="30779" y="44240"/>
                </a:cubicBezTo>
                <a:cubicBezTo>
                  <a:pt x="30849" y="44205"/>
                  <a:pt x="30928" y="44205"/>
                  <a:pt x="30999" y="44170"/>
                </a:cubicBezTo>
                <a:cubicBezTo>
                  <a:pt x="31289" y="44099"/>
                  <a:pt x="31624" y="44020"/>
                  <a:pt x="31950" y="43914"/>
                </a:cubicBezTo>
                <a:close/>
                <a:moveTo>
                  <a:pt x="36572" y="44275"/>
                </a:moveTo>
                <a:cubicBezTo>
                  <a:pt x="36906" y="44645"/>
                  <a:pt x="37232" y="44979"/>
                  <a:pt x="37602" y="45305"/>
                </a:cubicBezTo>
                <a:cubicBezTo>
                  <a:pt x="37197" y="45376"/>
                  <a:pt x="36792" y="45490"/>
                  <a:pt x="36431" y="45561"/>
                </a:cubicBezTo>
                <a:cubicBezTo>
                  <a:pt x="36061" y="45235"/>
                  <a:pt x="35727" y="44900"/>
                  <a:pt x="35436" y="44574"/>
                </a:cubicBezTo>
                <a:cubicBezTo>
                  <a:pt x="35841" y="44460"/>
                  <a:pt x="36211" y="44390"/>
                  <a:pt x="36572" y="44275"/>
                </a:cubicBezTo>
                <a:close/>
                <a:moveTo>
                  <a:pt x="14051" y="41969"/>
                </a:moveTo>
                <a:cubicBezTo>
                  <a:pt x="14236" y="43139"/>
                  <a:pt x="14421" y="44319"/>
                  <a:pt x="14597" y="45455"/>
                </a:cubicBezTo>
                <a:cubicBezTo>
                  <a:pt x="14342" y="45525"/>
                  <a:pt x="14086" y="45596"/>
                  <a:pt x="13831" y="45675"/>
                </a:cubicBezTo>
                <a:cubicBezTo>
                  <a:pt x="13646" y="44495"/>
                  <a:pt x="13461" y="43324"/>
                  <a:pt x="13276" y="42118"/>
                </a:cubicBezTo>
                <a:cubicBezTo>
                  <a:pt x="13541" y="42074"/>
                  <a:pt x="13796" y="42039"/>
                  <a:pt x="14051" y="41969"/>
                </a:cubicBezTo>
                <a:close/>
                <a:moveTo>
                  <a:pt x="24502" y="43395"/>
                </a:moveTo>
                <a:lnTo>
                  <a:pt x="24502" y="43395"/>
                </a:lnTo>
                <a:cubicBezTo>
                  <a:pt x="24686" y="43439"/>
                  <a:pt x="24871" y="43509"/>
                  <a:pt x="25021" y="43580"/>
                </a:cubicBezTo>
                <a:cubicBezTo>
                  <a:pt x="25276" y="44354"/>
                  <a:pt x="25567" y="45050"/>
                  <a:pt x="25822" y="45781"/>
                </a:cubicBezTo>
                <a:lnTo>
                  <a:pt x="25347" y="45781"/>
                </a:lnTo>
                <a:cubicBezTo>
                  <a:pt x="25056" y="45015"/>
                  <a:pt x="24801" y="44205"/>
                  <a:pt x="24502" y="43395"/>
                </a:cubicBezTo>
                <a:close/>
                <a:moveTo>
                  <a:pt x="23956" y="43289"/>
                </a:moveTo>
                <a:lnTo>
                  <a:pt x="23956" y="43289"/>
                </a:lnTo>
                <a:cubicBezTo>
                  <a:pt x="24141" y="43324"/>
                  <a:pt x="24281" y="43324"/>
                  <a:pt x="24466" y="43395"/>
                </a:cubicBezTo>
                <a:cubicBezTo>
                  <a:pt x="24722" y="44205"/>
                  <a:pt x="25021" y="45015"/>
                  <a:pt x="25311" y="45781"/>
                </a:cubicBezTo>
                <a:cubicBezTo>
                  <a:pt x="25127" y="45781"/>
                  <a:pt x="24986" y="45781"/>
                  <a:pt x="24836" y="45816"/>
                </a:cubicBezTo>
                <a:cubicBezTo>
                  <a:pt x="24546" y="44979"/>
                  <a:pt x="24246" y="44170"/>
                  <a:pt x="23956" y="43289"/>
                </a:cubicBezTo>
                <a:close/>
                <a:moveTo>
                  <a:pt x="25091" y="43615"/>
                </a:moveTo>
                <a:lnTo>
                  <a:pt x="25091" y="43615"/>
                </a:lnTo>
                <a:cubicBezTo>
                  <a:pt x="25276" y="43694"/>
                  <a:pt x="25426" y="43800"/>
                  <a:pt x="25567" y="43879"/>
                </a:cubicBezTo>
                <a:cubicBezTo>
                  <a:pt x="25787" y="44539"/>
                  <a:pt x="26042" y="45200"/>
                  <a:pt x="26306" y="45816"/>
                </a:cubicBezTo>
                <a:cubicBezTo>
                  <a:pt x="26157" y="45816"/>
                  <a:pt x="26042" y="45781"/>
                  <a:pt x="25901" y="45781"/>
                </a:cubicBezTo>
                <a:cubicBezTo>
                  <a:pt x="25602" y="45085"/>
                  <a:pt x="25347" y="44354"/>
                  <a:pt x="25091" y="43615"/>
                </a:cubicBezTo>
                <a:close/>
                <a:moveTo>
                  <a:pt x="13241" y="42118"/>
                </a:moveTo>
                <a:cubicBezTo>
                  <a:pt x="13391" y="43324"/>
                  <a:pt x="13576" y="44495"/>
                  <a:pt x="13761" y="45675"/>
                </a:cubicBezTo>
                <a:cubicBezTo>
                  <a:pt x="13497" y="45745"/>
                  <a:pt x="13241" y="45816"/>
                  <a:pt x="12986" y="45860"/>
                </a:cubicBezTo>
                <a:cubicBezTo>
                  <a:pt x="12801" y="44680"/>
                  <a:pt x="12660" y="43474"/>
                  <a:pt x="12475" y="42259"/>
                </a:cubicBezTo>
                <a:cubicBezTo>
                  <a:pt x="12731" y="42224"/>
                  <a:pt x="12986" y="42189"/>
                  <a:pt x="13241" y="42118"/>
                </a:cubicBezTo>
                <a:close/>
                <a:moveTo>
                  <a:pt x="25646" y="43914"/>
                </a:moveTo>
                <a:lnTo>
                  <a:pt x="25681" y="43949"/>
                </a:lnTo>
                <a:cubicBezTo>
                  <a:pt x="25787" y="44020"/>
                  <a:pt x="25937" y="44099"/>
                  <a:pt x="26042" y="44170"/>
                </a:cubicBezTo>
                <a:cubicBezTo>
                  <a:pt x="26262" y="44759"/>
                  <a:pt x="26482" y="45340"/>
                  <a:pt x="26747" y="45895"/>
                </a:cubicBezTo>
                <a:cubicBezTo>
                  <a:pt x="26597" y="45860"/>
                  <a:pt x="26482" y="45860"/>
                  <a:pt x="26377" y="45816"/>
                </a:cubicBezTo>
                <a:cubicBezTo>
                  <a:pt x="26121" y="45200"/>
                  <a:pt x="25866" y="44574"/>
                  <a:pt x="25646" y="43914"/>
                </a:cubicBezTo>
                <a:close/>
                <a:moveTo>
                  <a:pt x="30708" y="44240"/>
                </a:moveTo>
                <a:cubicBezTo>
                  <a:pt x="30964" y="44680"/>
                  <a:pt x="31219" y="45120"/>
                  <a:pt x="31509" y="45561"/>
                </a:cubicBezTo>
                <a:cubicBezTo>
                  <a:pt x="31509" y="45561"/>
                  <a:pt x="31474" y="45561"/>
                  <a:pt x="31439" y="45596"/>
                </a:cubicBezTo>
                <a:cubicBezTo>
                  <a:pt x="31104" y="45675"/>
                  <a:pt x="30744" y="45781"/>
                  <a:pt x="30374" y="45895"/>
                </a:cubicBezTo>
                <a:cubicBezTo>
                  <a:pt x="30083" y="45455"/>
                  <a:pt x="29828" y="44979"/>
                  <a:pt x="29564" y="44539"/>
                </a:cubicBezTo>
                <a:cubicBezTo>
                  <a:pt x="29934" y="44460"/>
                  <a:pt x="30268" y="44354"/>
                  <a:pt x="30629" y="44275"/>
                </a:cubicBezTo>
                <a:cubicBezTo>
                  <a:pt x="30629" y="44240"/>
                  <a:pt x="30664" y="44240"/>
                  <a:pt x="30708" y="44240"/>
                </a:cubicBezTo>
                <a:close/>
                <a:moveTo>
                  <a:pt x="35401" y="44574"/>
                </a:moveTo>
                <a:cubicBezTo>
                  <a:pt x="35691" y="44935"/>
                  <a:pt x="35991" y="45270"/>
                  <a:pt x="36352" y="45596"/>
                </a:cubicBezTo>
                <a:cubicBezTo>
                  <a:pt x="35947" y="45675"/>
                  <a:pt x="35586" y="45781"/>
                  <a:pt x="35181" y="45895"/>
                </a:cubicBezTo>
                <a:cubicBezTo>
                  <a:pt x="34846" y="45561"/>
                  <a:pt x="34520" y="45235"/>
                  <a:pt x="34230" y="44865"/>
                </a:cubicBezTo>
                <a:cubicBezTo>
                  <a:pt x="34626" y="44759"/>
                  <a:pt x="34996" y="44680"/>
                  <a:pt x="35401" y="44574"/>
                </a:cubicBezTo>
                <a:close/>
                <a:moveTo>
                  <a:pt x="23885" y="43289"/>
                </a:moveTo>
                <a:cubicBezTo>
                  <a:pt x="24176" y="44170"/>
                  <a:pt x="24466" y="45015"/>
                  <a:pt x="24766" y="45816"/>
                </a:cubicBezTo>
                <a:cubicBezTo>
                  <a:pt x="24581" y="45860"/>
                  <a:pt x="24431" y="45895"/>
                  <a:pt x="24246" y="45930"/>
                </a:cubicBezTo>
                <a:cubicBezTo>
                  <a:pt x="23956" y="45050"/>
                  <a:pt x="23665" y="44205"/>
                  <a:pt x="23366" y="43324"/>
                </a:cubicBezTo>
                <a:cubicBezTo>
                  <a:pt x="23551" y="43289"/>
                  <a:pt x="23736" y="43289"/>
                  <a:pt x="23885" y="43289"/>
                </a:cubicBezTo>
                <a:close/>
                <a:moveTo>
                  <a:pt x="26121" y="44205"/>
                </a:moveTo>
                <a:cubicBezTo>
                  <a:pt x="26192" y="44205"/>
                  <a:pt x="26227" y="44240"/>
                  <a:pt x="26262" y="44275"/>
                </a:cubicBezTo>
                <a:cubicBezTo>
                  <a:pt x="26342" y="44319"/>
                  <a:pt x="26412" y="44354"/>
                  <a:pt x="26482" y="44390"/>
                </a:cubicBezTo>
                <a:cubicBezTo>
                  <a:pt x="26703" y="44900"/>
                  <a:pt x="26923" y="45455"/>
                  <a:pt x="27143" y="46001"/>
                </a:cubicBezTo>
                <a:cubicBezTo>
                  <a:pt x="27037" y="45966"/>
                  <a:pt x="26923" y="45930"/>
                  <a:pt x="26782" y="45895"/>
                </a:cubicBezTo>
                <a:cubicBezTo>
                  <a:pt x="26562" y="45340"/>
                  <a:pt x="26342" y="44795"/>
                  <a:pt x="26121" y="44205"/>
                </a:cubicBezTo>
                <a:close/>
                <a:moveTo>
                  <a:pt x="12396" y="42259"/>
                </a:moveTo>
                <a:cubicBezTo>
                  <a:pt x="12581" y="43474"/>
                  <a:pt x="12766" y="44680"/>
                  <a:pt x="12951" y="45895"/>
                </a:cubicBezTo>
                <a:cubicBezTo>
                  <a:pt x="12695" y="45966"/>
                  <a:pt x="12440" y="46001"/>
                  <a:pt x="12141" y="46080"/>
                </a:cubicBezTo>
                <a:cubicBezTo>
                  <a:pt x="12000" y="44865"/>
                  <a:pt x="11815" y="43615"/>
                  <a:pt x="11665" y="42409"/>
                </a:cubicBezTo>
                <a:cubicBezTo>
                  <a:pt x="11921" y="42338"/>
                  <a:pt x="12176" y="42294"/>
                  <a:pt x="12396" y="42259"/>
                </a:cubicBezTo>
                <a:close/>
                <a:moveTo>
                  <a:pt x="26562" y="44425"/>
                </a:moveTo>
                <a:cubicBezTo>
                  <a:pt x="26632" y="44425"/>
                  <a:pt x="26667" y="44460"/>
                  <a:pt x="26747" y="44460"/>
                </a:cubicBezTo>
                <a:cubicBezTo>
                  <a:pt x="26923" y="45015"/>
                  <a:pt x="27187" y="45525"/>
                  <a:pt x="27407" y="46080"/>
                </a:cubicBezTo>
                <a:cubicBezTo>
                  <a:pt x="27363" y="46036"/>
                  <a:pt x="27292" y="46036"/>
                  <a:pt x="27222" y="46001"/>
                </a:cubicBezTo>
                <a:cubicBezTo>
                  <a:pt x="27002" y="45490"/>
                  <a:pt x="26782" y="44935"/>
                  <a:pt x="26562" y="44425"/>
                </a:cubicBezTo>
                <a:close/>
                <a:moveTo>
                  <a:pt x="23295" y="43324"/>
                </a:moveTo>
                <a:cubicBezTo>
                  <a:pt x="23586" y="44205"/>
                  <a:pt x="23885" y="45050"/>
                  <a:pt x="24176" y="45930"/>
                </a:cubicBezTo>
                <a:cubicBezTo>
                  <a:pt x="23920" y="45966"/>
                  <a:pt x="23700" y="46036"/>
                  <a:pt x="23445" y="46115"/>
                </a:cubicBezTo>
                <a:cubicBezTo>
                  <a:pt x="23146" y="45235"/>
                  <a:pt x="22855" y="44354"/>
                  <a:pt x="22600" y="43474"/>
                </a:cubicBezTo>
                <a:cubicBezTo>
                  <a:pt x="22820" y="43439"/>
                  <a:pt x="23075" y="43360"/>
                  <a:pt x="23295" y="43324"/>
                </a:cubicBezTo>
                <a:close/>
                <a:moveTo>
                  <a:pt x="29529" y="44539"/>
                </a:moveTo>
                <a:cubicBezTo>
                  <a:pt x="29749" y="45015"/>
                  <a:pt x="30004" y="45455"/>
                  <a:pt x="30303" y="45895"/>
                </a:cubicBezTo>
                <a:cubicBezTo>
                  <a:pt x="29969" y="45966"/>
                  <a:pt x="29643" y="46036"/>
                  <a:pt x="29308" y="46115"/>
                </a:cubicBezTo>
                <a:cubicBezTo>
                  <a:pt x="29018" y="45640"/>
                  <a:pt x="28798" y="45156"/>
                  <a:pt x="28578" y="44680"/>
                </a:cubicBezTo>
                <a:cubicBezTo>
                  <a:pt x="28868" y="44645"/>
                  <a:pt x="29203" y="44610"/>
                  <a:pt x="29529" y="44539"/>
                </a:cubicBezTo>
                <a:close/>
                <a:moveTo>
                  <a:pt x="26817" y="44495"/>
                </a:moveTo>
                <a:lnTo>
                  <a:pt x="26817" y="44495"/>
                </a:lnTo>
                <a:cubicBezTo>
                  <a:pt x="26967" y="44574"/>
                  <a:pt x="27143" y="44610"/>
                  <a:pt x="27292" y="44645"/>
                </a:cubicBezTo>
                <a:cubicBezTo>
                  <a:pt x="27512" y="45156"/>
                  <a:pt x="27733" y="45675"/>
                  <a:pt x="27988" y="46150"/>
                </a:cubicBezTo>
                <a:cubicBezTo>
                  <a:pt x="27847" y="46150"/>
                  <a:pt x="27662" y="46115"/>
                  <a:pt x="27477" y="46080"/>
                </a:cubicBezTo>
                <a:cubicBezTo>
                  <a:pt x="27222" y="45561"/>
                  <a:pt x="27002" y="45050"/>
                  <a:pt x="26817" y="44495"/>
                </a:cubicBezTo>
                <a:close/>
                <a:moveTo>
                  <a:pt x="28507" y="44680"/>
                </a:moveTo>
                <a:cubicBezTo>
                  <a:pt x="28727" y="45156"/>
                  <a:pt x="28983" y="45640"/>
                  <a:pt x="29238" y="46115"/>
                </a:cubicBezTo>
                <a:cubicBezTo>
                  <a:pt x="29053" y="46150"/>
                  <a:pt x="28833" y="46150"/>
                  <a:pt x="28613" y="46150"/>
                </a:cubicBezTo>
                <a:cubicBezTo>
                  <a:pt x="28358" y="45675"/>
                  <a:pt x="28102" y="45200"/>
                  <a:pt x="27917" y="44715"/>
                </a:cubicBezTo>
                <a:cubicBezTo>
                  <a:pt x="28102" y="44715"/>
                  <a:pt x="28287" y="44715"/>
                  <a:pt x="28507" y="44680"/>
                </a:cubicBezTo>
                <a:close/>
                <a:moveTo>
                  <a:pt x="40833" y="45050"/>
                </a:moveTo>
                <a:cubicBezTo>
                  <a:pt x="41273" y="45050"/>
                  <a:pt x="41669" y="45085"/>
                  <a:pt x="42109" y="45120"/>
                </a:cubicBezTo>
                <a:cubicBezTo>
                  <a:pt x="42189" y="45200"/>
                  <a:pt x="42259" y="45270"/>
                  <a:pt x="42330" y="45340"/>
                </a:cubicBezTo>
                <a:cubicBezTo>
                  <a:pt x="42699" y="45596"/>
                  <a:pt x="43034" y="45860"/>
                  <a:pt x="43395" y="46150"/>
                </a:cubicBezTo>
                <a:cubicBezTo>
                  <a:pt x="42990" y="46115"/>
                  <a:pt x="42550" y="46080"/>
                  <a:pt x="42109" y="46080"/>
                </a:cubicBezTo>
                <a:cubicBezTo>
                  <a:pt x="41784" y="45816"/>
                  <a:pt x="41449" y="45525"/>
                  <a:pt x="41159" y="45305"/>
                </a:cubicBezTo>
                <a:cubicBezTo>
                  <a:pt x="41053" y="45200"/>
                  <a:pt x="40939" y="45120"/>
                  <a:pt x="40833" y="45050"/>
                </a:cubicBezTo>
                <a:close/>
                <a:moveTo>
                  <a:pt x="27363" y="44645"/>
                </a:moveTo>
                <a:cubicBezTo>
                  <a:pt x="27512" y="44680"/>
                  <a:pt x="27662" y="44680"/>
                  <a:pt x="27847" y="44680"/>
                </a:cubicBezTo>
                <a:cubicBezTo>
                  <a:pt x="28067" y="45200"/>
                  <a:pt x="28287" y="45675"/>
                  <a:pt x="28578" y="46150"/>
                </a:cubicBezTo>
                <a:cubicBezTo>
                  <a:pt x="28485" y="46168"/>
                  <a:pt x="28402" y="46177"/>
                  <a:pt x="28319" y="46177"/>
                </a:cubicBezTo>
                <a:cubicBezTo>
                  <a:pt x="28237" y="46177"/>
                  <a:pt x="28155" y="46168"/>
                  <a:pt x="28067" y="46150"/>
                </a:cubicBezTo>
                <a:cubicBezTo>
                  <a:pt x="27803" y="45675"/>
                  <a:pt x="27583" y="45156"/>
                  <a:pt x="27363" y="44645"/>
                </a:cubicBezTo>
                <a:close/>
                <a:moveTo>
                  <a:pt x="40754" y="45050"/>
                </a:moveTo>
                <a:cubicBezTo>
                  <a:pt x="40868" y="45120"/>
                  <a:pt x="40974" y="45235"/>
                  <a:pt x="41123" y="45340"/>
                </a:cubicBezTo>
                <a:cubicBezTo>
                  <a:pt x="41414" y="45561"/>
                  <a:pt x="41713" y="45816"/>
                  <a:pt x="42039" y="46080"/>
                </a:cubicBezTo>
                <a:cubicBezTo>
                  <a:pt x="41528" y="46080"/>
                  <a:pt x="41053" y="46115"/>
                  <a:pt x="40534" y="46186"/>
                </a:cubicBezTo>
                <a:cubicBezTo>
                  <a:pt x="40349" y="46001"/>
                  <a:pt x="40173" y="45860"/>
                  <a:pt x="39988" y="45710"/>
                </a:cubicBezTo>
                <a:cubicBezTo>
                  <a:pt x="39732" y="45490"/>
                  <a:pt x="39512" y="45305"/>
                  <a:pt x="39292" y="45120"/>
                </a:cubicBezTo>
                <a:cubicBezTo>
                  <a:pt x="39768" y="45050"/>
                  <a:pt x="40243" y="45050"/>
                  <a:pt x="40754" y="45050"/>
                </a:cubicBezTo>
                <a:close/>
                <a:moveTo>
                  <a:pt x="11595" y="42409"/>
                </a:moveTo>
                <a:cubicBezTo>
                  <a:pt x="11780" y="43615"/>
                  <a:pt x="11921" y="44865"/>
                  <a:pt x="12106" y="46080"/>
                </a:cubicBezTo>
                <a:cubicBezTo>
                  <a:pt x="11850" y="46150"/>
                  <a:pt x="11595" y="46186"/>
                  <a:pt x="11340" y="46256"/>
                </a:cubicBezTo>
                <a:cubicBezTo>
                  <a:pt x="11296" y="46080"/>
                  <a:pt x="11296" y="45930"/>
                  <a:pt x="11260" y="45745"/>
                </a:cubicBezTo>
                <a:cubicBezTo>
                  <a:pt x="11120" y="44680"/>
                  <a:pt x="10970" y="43580"/>
                  <a:pt x="10820" y="42514"/>
                </a:cubicBezTo>
                <a:cubicBezTo>
                  <a:pt x="11075" y="42479"/>
                  <a:pt x="11340" y="42444"/>
                  <a:pt x="11595" y="42409"/>
                </a:cubicBezTo>
                <a:close/>
                <a:moveTo>
                  <a:pt x="34186" y="44900"/>
                </a:moveTo>
                <a:cubicBezTo>
                  <a:pt x="34485" y="45235"/>
                  <a:pt x="34776" y="45596"/>
                  <a:pt x="35110" y="45895"/>
                </a:cubicBezTo>
                <a:cubicBezTo>
                  <a:pt x="34670" y="46036"/>
                  <a:pt x="34265" y="46150"/>
                  <a:pt x="33825" y="46256"/>
                </a:cubicBezTo>
                <a:cubicBezTo>
                  <a:pt x="33490" y="45966"/>
                  <a:pt x="33200" y="45596"/>
                  <a:pt x="32909" y="45235"/>
                </a:cubicBezTo>
                <a:cubicBezTo>
                  <a:pt x="33129" y="45200"/>
                  <a:pt x="33349" y="45120"/>
                  <a:pt x="33605" y="45050"/>
                </a:cubicBezTo>
                <a:cubicBezTo>
                  <a:pt x="33790" y="45015"/>
                  <a:pt x="33966" y="44935"/>
                  <a:pt x="34186" y="44900"/>
                </a:cubicBezTo>
                <a:close/>
                <a:moveTo>
                  <a:pt x="42224" y="45156"/>
                </a:moveTo>
                <a:cubicBezTo>
                  <a:pt x="42444" y="45200"/>
                  <a:pt x="42664" y="45235"/>
                  <a:pt x="42919" y="45270"/>
                </a:cubicBezTo>
                <a:cubicBezTo>
                  <a:pt x="43069" y="45376"/>
                  <a:pt x="43175" y="45490"/>
                  <a:pt x="43324" y="45561"/>
                </a:cubicBezTo>
                <a:cubicBezTo>
                  <a:pt x="43615" y="45781"/>
                  <a:pt x="43949" y="46036"/>
                  <a:pt x="44275" y="46300"/>
                </a:cubicBezTo>
                <a:cubicBezTo>
                  <a:pt x="44020" y="46221"/>
                  <a:pt x="43765" y="46186"/>
                  <a:pt x="43509" y="46150"/>
                </a:cubicBezTo>
                <a:cubicBezTo>
                  <a:pt x="43139" y="45860"/>
                  <a:pt x="42770" y="45561"/>
                  <a:pt x="42374" y="45270"/>
                </a:cubicBezTo>
                <a:cubicBezTo>
                  <a:pt x="42330" y="45235"/>
                  <a:pt x="42259" y="45200"/>
                  <a:pt x="42224" y="45156"/>
                </a:cubicBezTo>
                <a:close/>
                <a:moveTo>
                  <a:pt x="22521" y="43474"/>
                </a:moveTo>
                <a:cubicBezTo>
                  <a:pt x="22820" y="44390"/>
                  <a:pt x="23110" y="45270"/>
                  <a:pt x="23401" y="46115"/>
                </a:cubicBezTo>
                <a:cubicBezTo>
                  <a:pt x="23146" y="46186"/>
                  <a:pt x="22926" y="46256"/>
                  <a:pt x="22670" y="46335"/>
                </a:cubicBezTo>
                <a:cubicBezTo>
                  <a:pt x="22415" y="45490"/>
                  <a:pt x="22124" y="44574"/>
                  <a:pt x="21860" y="43659"/>
                </a:cubicBezTo>
                <a:cubicBezTo>
                  <a:pt x="22080" y="43580"/>
                  <a:pt x="22301" y="43544"/>
                  <a:pt x="22521" y="43474"/>
                </a:cubicBezTo>
                <a:close/>
                <a:moveTo>
                  <a:pt x="10785" y="42514"/>
                </a:moveTo>
                <a:cubicBezTo>
                  <a:pt x="10935" y="43580"/>
                  <a:pt x="11075" y="44680"/>
                  <a:pt x="11190" y="45781"/>
                </a:cubicBezTo>
                <a:cubicBezTo>
                  <a:pt x="11225" y="45930"/>
                  <a:pt x="11260" y="46115"/>
                  <a:pt x="11260" y="46256"/>
                </a:cubicBezTo>
                <a:cubicBezTo>
                  <a:pt x="11005" y="46335"/>
                  <a:pt x="10750" y="46371"/>
                  <a:pt x="10494" y="46406"/>
                </a:cubicBezTo>
                <a:cubicBezTo>
                  <a:pt x="10345" y="45156"/>
                  <a:pt x="10160" y="43879"/>
                  <a:pt x="10019" y="42594"/>
                </a:cubicBezTo>
                <a:cubicBezTo>
                  <a:pt x="10274" y="42558"/>
                  <a:pt x="10530" y="42558"/>
                  <a:pt x="10785" y="42514"/>
                </a:cubicBezTo>
                <a:close/>
                <a:moveTo>
                  <a:pt x="39213" y="45120"/>
                </a:moveTo>
                <a:cubicBezTo>
                  <a:pt x="39433" y="45340"/>
                  <a:pt x="39688" y="45525"/>
                  <a:pt x="39952" y="45745"/>
                </a:cubicBezTo>
                <a:cubicBezTo>
                  <a:pt x="40129" y="45895"/>
                  <a:pt x="40278" y="46036"/>
                  <a:pt x="40463" y="46186"/>
                </a:cubicBezTo>
                <a:cubicBezTo>
                  <a:pt x="39952" y="46221"/>
                  <a:pt x="39433" y="46300"/>
                  <a:pt x="38958" y="46406"/>
                </a:cubicBezTo>
                <a:cubicBezTo>
                  <a:pt x="38667" y="46150"/>
                  <a:pt x="38412" y="45930"/>
                  <a:pt x="38112" y="45675"/>
                </a:cubicBezTo>
                <a:cubicBezTo>
                  <a:pt x="37972" y="45561"/>
                  <a:pt x="37857" y="45455"/>
                  <a:pt x="37707" y="45340"/>
                </a:cubicBezTo>
                <a:cubicBezTo>
                  <a:pt x="38227" y="45235"/>
                  <a:pt x="38702" y="45156"/>
                  <a:pt x="39213" y="45120"/>
                </a:cubicBezTo>
                <a:close/>
                <a:moveTo>
                  <a:pt x="71" y="41933"/>
                </a:moveTo>
                <a:lnTo>
                  <a:pt x="71" y="41933"/>
                </a:lnTo>
                <a:cubicBezTo>
                  <a:pt x="335" y="41969"/>
                  <a:pt x="625" y="42004"/>
                  <a:pt x="881" y="42004"/>
                </a:cubicBezTo>
                <a:cubicBezTo>
                  <a:pt x="881" y="43509"/>
                  <a:pt x="916" y="44979"/>
                  <a:pt x="951" y="46441"/>
                </a:cubicBezTo>
                <a:cubicBezTo>
                  <a:pt x="660" y="46406"/>
                  <a:pt x="405" y="46371"/>
                  <a:pt x="115" y="46371"/>
                </a:cubicBezTo>
                <a:cubicBezTo>
                  <a:pt x="115" y="44900"/>
                  <a:pt x="71" y="43439"/>
                  <a:pt x="71" y="41933"/>
                </a:cubicBezTo>
                <a:close/>
                <a:moveTo>
                  <a:pt x="916" y="42039"/>
                </a:moveTo>
                <a:cubicBezTo>
                  <a:pt x="1215" y="42039"/>
                  <a:pt x="1470" y="42074"/>
                  <a:pt x="1726" y="42118"/>
                </a:cubicBezTo>
                <a:cubicBezTo>
                  <a:pt x="1761" y="43580"/>
                  <a:pt x="1796" y="45015"/>
                  <a:pt x="1831" y="46476"/>
                </a:cubicBezTo>
                <a:lnTo>
                  <a:pt x="1796" y="46476"/>
                </a:lnTo>
                <a:cubicBezTo>
                  <a:pt x="1541" y="46476"/>
                  <a:pt x="1285" y="46441"/>
                  <a:pt x="995" y="46441"/>
                </a:cubicBezTo>
                <a:cubicBezTo>
                  <a:pt x="995" y="44979"/>
                  <a:pt x="951" y="43509"/>
                  <a:pt x="916" y="42039"/>
                </a:cubicBezTo>
                <a:close/>
                <a:moveTo>
                  <a:pt x="1796" y="42118"/>
                </a:moveTo>
                <a:lnTo>
                  <a:pt x="1796" y="42118"/>
                </a:lnTo>
                <a:cubicBezTo>
                  <a:pt x="2051" y="42153"/>
                  <a:pt x="2316" y="42189"/>
                  <a:pt x="2571" y="42224"/>
                </a:cubicBezTo>
                <a:cubicBezTo>
                  <a:pt x="2606" y="43694"/>
                  <a:pt x="2677" y="45120"/>
                  <a:pt x="2712" y="46555"/>
                </a:cubicBezTo>
                <a:cubicBezTo>
                  <a:pt x="2421" y="46555"/>
                  <a:pt x="2166" y="46520"/>
                  <a:pt x="1875" y="46520"/>
                </a:cubicBezTo>
                <a:cubicBezTo>
                  <a:pt x="1831" y="45050"/>
                  <a:pt x="1796" y="43580"/>
                  <a:pt x="1796" y="42118"/>
                </a:cubicBezTo>
                <a:close/>
                <a:moveTo>
                  <a:pt x="9975" y="42594"/>
                </a:moveTo>
                <a:cubicBezTo>
                  <a:pt x="10125" y="43879"/>
                  <a:pt x="10274" y="45156"/>
                  <a:pt x="10415" y="46441"/>
                </a:cubicBezTo>
                <a:cubicBezTo>
                  <a:pt x="10195" y="46476"/>
                  <a:pt x="10019" y="46520"/>
                  <a:pt x="9799" y="46520"/>
                </a:cubicBezTo>
                <a:cubicBezTo>
                  <a:pt x="9755" y="46555"/>
                  <a:pt x="9684" y="46555"/>
                  <a:pt x="9649" y="46555"/>
                </a:cubicBezTo>
                <a:cubicBezTo>
                  <a:pt x="9500" y="45270"/>
                  <a:pt x="9359" y="43949"/>
                  <a:pt x="9209" y="42664"/>
                </a:cubicBezTo>
                <a:cubicBezTo>
                  <a:pt x="9359" y="42664"/>
                  <a:pt x="9535" y="42629"/>
                  <a:pt x="9684" y="42629"/>
                </a:cubicBezTo>
                <a:cubicBezTo>
                  <a:pt x="9755" y="42629"/>
                  <a:pt x="9869" y="42594"/>
                  <a:pt x="9975" y="42594"/>
                </a:cubicBezTo>
                <a:close/>
                <a:moveTo>
                  <a:pt x="2712" y="42224"/>
                </a:moveTo>
                <a:cubicBezTo>
                  <a:pt x="2932" y="42259"/>
                  <a:pt x="3196" y="42294"/>
                  <a:pt x="3416" y="42338"/>
                </a:cubicBezTo>
                <a:cubicBezTo>
                  <a:pt x="3486" y="43765"/>
                  <a:pt x="3522" y="45200"/>
                  <a:pt x="3592" y="46626"/>
                </a:cubicBezTo>
                <a:cubicBezTo>
                  <a:pt x="3302" y="46626"/>
                  <a:pt x="3046" y="46591"/>
                  <a:pt x="2756" y="46555"/>
                </a:cubicBezTo>
                <a:cubicBezTo>
                  <a:pt x="2712" y="45120"/>
                  <a:pt x="2677" y="43694"/>
                  <a:pt x="2641" y="42224"/>
                </a:cubicBezTo>
                <a:close/>
                <a:moveTo>
                  <a:pt x="21790" y="43694"/>
                </a:moveTo>
                <a:cubicBezTo>
                  <a:pt x="22080" y="44610"/>
                  <a:pt x="22345" y="45490"/>
                  <a:pt x="22635" y="46371"/>
                </a:cubicBezTo>
                <a:cubicBezTo>
                  <a:pt x="22380" y="46441"/>
                  <a:pt x="22124" y="46555"/>
                  <a:pt x="21860" y="46626"/>
                </a:cubicBezTo>
                <a:cubicBezTo>
                  <a:pt x="21570" y="45745"/>
                  <a:pt x="21314" y="44830"/>
                  <a:pt x="21059" y="43914"/>
                </a:cubicBezTo>
                <a:cubicBezTo>
                  <a:pt x="21314" y="43835"/>
                  <a:pt x="21535" y="43765"/>
                  <a:pt x="21790" y="43694"/>
                </a:cubicBezTo>
                <a:close/>
                <a:moveTo>
                  <a:pt x="9174" y="42664"/>
                </a:moveTo>
                <a:cubicBezTo>
                  <a:pt x="9315" y="43949"/>
                  <a:pt x="9429" y="45270"/>
                  <a:pt x="9579" y="46555"/>
                </a:cubicBezTo>
                <a:cubicBezTo>
                  <a:pt x="9315" y="46591"/>
                  <a:pt x="9059" y="46626"/>
                  <a:pt x="8804" y="46661"/>
                </a:cubicBezTo>
                <a:lnTo>
                  <a:pt x="8804" y="46626"/>
                </a:lnTo>
                <a:cubicBezTo>
                  <a:pt x="8654" y="45305"/>
                  <a:pt x="8514" y="43985"/>
                  <a:pt x="8399" y="42699"/>
                </a:cubicBezTo>
                <a:cubicBezTo>
                  <a:pt x="8654" y="42664"/>
                  <a:pt x="8919" y="42664"/>
                  <a:pt x="9174" y="42664"/>
                </a:cubicBezTo>
                <a:close/>
                <a:moveTo>
                  <a:pt x="32830" y="45270"/>
                </a:moveTo>
                <a:cubicBezTo>
                  <a:pt x="33129" y="45640"/>
                  <a:pt x="33420" y="45966"/>
                  <a:pt x="33746" y="46300"/>
                </a:cubicBezTo>
                <a:cubicBezTo>
                  <a:pt x="33675" y="46335"/>
                  <a:pt x="33570" y="46371"/>
                  <a:pt x="33455" y="46371"/>
                </a:cubicBezTo>
                <a:cubicBezTo>
                  <a:pt x="33129" y="46476"/>
                  <a:pt x="32830" y="46591"/>
                  <a:pt x="32504" y="46661"/>
                </a:cubicBezTo>
                <a:cubicBezTo>
                  <a:pt x="32170" y="46335"/>
                  <a:pt x="31879" y="45966"/>
                  <a:pt x="31624" y="45596"/>
                </a:cubicBezTo>
                <a:cubicBezTo>
                  <a:pt x="31844" y="45525"/>
                  <a:pt x="32099" y="45455"/>
                  <a:pt x="32319" y="45420"/>
                </a:cubicBezTo>
                <a:cubicBezTo>
                  <a:pt x="32504" y="45340"/>
                  <a:pt x="32689" y="45305"/>
                  <a:pt x="32830" y="45270"/>
                </a:cubicBezTo>
                <a:close/>
                <a:moveTo>
                  <a:pt x="37637" y="45340"/>
                </a:moveTo>
                <a:cubicBezTo>
                  <a:pt x="37787" y="45490"/>
                  <a:pt x="37928" y="45596"/>
                  <a:pt x="38077" y="45710"/>
                </a:cubicBezTo>
                <a:cubicBezTo>
                  <a:pt x="38333" y="45930"/>
                  <a:pt x="38632" y="46186"/>
                  <a:pt x="38887" y="46406"/>
                </a:cubicBezTo>
                <a:cubicBezTo>
                  <a:pt x="38482" y="46476"/>
                  <a:pt x="38042" y="46555"/>
                  <a:pt x="37637" y="46661"/>
                </a:cubicBezTo>
                <a:cubicBezTo>
                  <a:pt x="37452" y="46441"/>
                  <a:pt x="37232" y="46256"/>
                  <a:pt x="37012" y="46080"/>
                </a:cubicBezTo>
                <a:cubicBezTo>
                  <a:pt x="36827" y="45930"/>
                  <a:pt x="36651" y="45781"/>
                  <a:pt x="36466" y="45596"/>
                </a:cubicBezTo>
                <a:cubicBezTo>
                  <a:pt x="36871" y="45525"/>
                  <a:pt x="37267" y="45420"/>
                  <a:pt x="37637" y="45340"/>
                </a:cubicBezTo>
                <a:close/>
                <a:moveTo>
                  <a:pt x="3486" y="42338"/>
                </a:moveTo>
                <a:lnTo>
                  <a:pt x="3486" y="42338"/>
                </a:lnTo>
                <a:cubicBezTo>
                  <a:pt x="3742" y="42374"/>
                  <a:pt x="3997" y="42409"/>
                  <a:pt x="4252" y="42444"/>
                </a:cubicBezTo>
                <a:cubicBezTo>
                  <a:pt x="4332" y="43835"/>
                  <a:pt x="4402" y="45270"/>
                  <a:pt x="4473" y="46696"/>
                </a:cubicBezTo>
                <a:cubicBezTo>
                  <a:pt x="4182" y="46661"/>
                  <a:pt x="3927" y="46661"/>
                  <a:pt x="3636" y="46626"/>
                </a:cubicBezTo>
                <a:cubicBezTo>
                  <a:pt x="3592" y="45200"/>
                  <a:pt x="3522" y="43765"/>
                  <a:pt x="3486" y="42338"/>
                </a:cubicBezTo>
                <a:close/>
                <a:moveTo>
                  <a:pt x="7554" y="42664"/>
                </a:moveTo>
                <a:lnTo>
                  <a:pt x="7554" y="42664"/>
                </a:lnTo>
                <a:cubicBezTo>
                  <a:pt x="7818" y="42699"/>
                  <a:pt x="8073" y="42699"/>
                  <a:pt x="8329" y="42699"/>
                </a:cubicBezTo>
                <a:cubicBezTo>
                  <a:pt x="8478" y="43985"/>
                  <a:pt x="8584" y="45305"/>
                  <a:pt x="8734" y="46626"/>
                </a:cubicBezTo>
                <a:lnTo>
                  <a:pt x="8734" y="46661"/>
                </a:lnTo>
                <a:cubicBezTo>
                  <a:pt x="8478" y="46696"/>
                  <a:pt x="8214" y="46696"/>
                  <a:pt x="7959" y="46696"/>
                </a:cubicBezTo>
                <a:cubicBezTo>
                  <a:pt x="7959" y="46520"/>
                  <a:pt x="7924" y="46335"/>
                  <a:pt x="7924" y="46150"/>
                </a:cubicBezTo>
                <a:cubicBezTo>
                  <a:pt x="7818" y="45015"/>
                  <a:pt x="7668" y="43835"/>
                  <a:pt x="7554" y="42664"/>
                </a:cubicBezTo>
                <a:close/>
                <a:moveTo>
                  <a:pt x="4332" y="42444"/>
                </a:moveTo>
                <a:cubicBezTo>
                  <a:pt x="4587" y="42479"/>
                  <a:pt x="4842" y="42479"/>
                  <a:pt x="5098" y="42514"/>
                </a:cubicBezTo>
                <a:cubicBezTo>
                  <a:pt x="5177" y="43949"/>
                  <a:pt x="5247" y="45340"/>
                  <a:pt x="5353" y="46740"/>
                </a:cubicBezTo>
                <a:cubicBezTo>
                  <a:pt x="5062" y="46696"/>
                  <a:pt x="4807" y="46696"/>
                  <a:pt x="4517" y="46696"/>
                </a:cubicBezTo>
                <a:cubicBezTo>
                  <a:pt x="4437" y="45270"/>
                  <a:pt x="4402" y="43835"/>
                  <a:pt x="4332" y="42444"/>
                </a:cubicBezTo>
                <a:close/>
                <a:moveTo>
                  <a:pt x="5177" y="42514"/>
                </a:moveTo>
                <a:lnTo>
                  <a:pt x="5177" y="42514"/>
                </a:lnTo>
                <a:cubicBezTo>
                  <a:pt x="5432" y="42558"/>
                  <a:pt x="5687" y="42558"/>
                  <a:pt x="5943" y="42594"/>
                </a:cubicBezTo>
                <a:cubicBezTo>
                  <a:pt x="6013" y="43985"/>
                  <a:pt x="6128" y="45376"/>
                  <a:pt x="6198" y="46740"/>
                </a:cubicBezTo>
                <a:lnTo>
                  <a:pt x="5397" y="46740"/>
                </a:lnTo>
                <a:cubicBezTo>
                  <a:pt x="5318" y="45305"/>
                  <a:pt x="5247" y="43914"/>
                  <a:pt x="5177" y="42514"/>
                </a:cubicBezTo>
                <a:close/>
                <a:moveTo>
                  <a:pt x="6013" y="42594"/>
                </a:moveTo>
                <a:lnTo>
                  <a:pt x="6013" y="42594"/>
                </a:lnTo>
                <a:cubicBezTo>
                  <a:pt x="6233" y="42629"/>
                  <a:pt x="6453" y="42629"/>
                  <a:pt x="6718" y="42629"/>
                </a:cubicBezTo>
                <a:cubicBezTo>
                  <a:pt x="6823" y="44020"/>
                  <a:pt x="6938" y="45376"/>
                  <a:pt x="7043" y="46740"/>
                </a:cubicBezTo>
                <a:lnTo>
                  <a:pt x="6277" y="46740"/>
                </a:lnTo>
                <a:cubicBezTo>
                  <a:pt x="6163" y="45376"/>
                  <a:pt x="6092" y="43985"/>
                  <a:pt x="6013" y="42594"/>
                </a:cubicBezTo>
                <a:close/>
                <a:moveTo>
                  <a:pt x="7519" y="42664"/>
                </a:moveTo>
                <a:cubicBezTo>
                  <a:pt x="7633" y="43835"/>
                  <a:pt x="7739" y="45015"/>
                  <a:pt x="7853" y="46150"/>
                </a:cubicBezTo>
                <a:cubicBezTo>
                  <a:pt x="7853" y="46335"/>
                  <a:pt x="7888" y="46520"/>
                  <a:pt x="7888" y="46740"/>
                </a:cubicBezTo>
                <a:lnTo>
                  <a:pt x="7114" y="46740"/>
                </a:lnTo>
                <a:cubicBezTo>
                  <a:pt x="7008" y="45376"/>
                  <a:pt x="6858" y="44020"/>
                  <a:pt x="6753" y="42664"/>
                </a:cubicBezTo>
                <a:close/>
                <a:moveTo>
                  <a:pt x="20980" y="43914"/>
                </a:moveTo>
                <a:cubicBezTo>
                  <a:pt x="21279" y="44865"/>
                  <a:pt x="21535" y="45781"/>
                  <a:pt x="21790" y="46661"/>
                </a:cubicBezTo>
                <a:lnTo>
                  <a:pt x="21755" y="46661"/>
                </a:lnTo>
                <a:cubicBezTo>
                  <a:pt x="21499" y="46775"/>
                  <a:pt x="21244" y="46846"/>
                  <a:pt x="21024" y="46960"/>
                </a:cubicBezTo>
                <a:cubicBezTo>
                  <a:pt x="20760" y="46001"/>
                  <a:pt x="20505" y="45085"/>
                  <a:pt x="20249" y="44170"/>
                </a:cubicBezTo>
                <a:cubicBezTo>
                  <a:pt x="20469" y="44099"/>
                  <a:pt x="20725" y="44020"/>
                  <a:pt x="20945" y="43949"/>
                </a:cubicBezTo>
                <a:cubicBezTo>
                  <a:pt x="20980" y="43949"/>
                  <a:pt x="20980" y="43914"/>
                  <a:pt x="20980" y="43914"/>
                </a:cubicBezTo>
                <a:close/>
                <a:moveTo>
                  <a:pt x="36387" y="45640"/>
                </a:moveTo>
                <a:cubicBezTo>
                  <a:pt x="36572" y="45816"/>
                  <a:pt x="36757" y="45966"/>
                  <a:pt x="36977" y="46150"/>
                </a:cubicBezTo>
                <a:cubicBezTo>
                  <a:pt x="37162" y="46300"/>
                  <a:pt x="37382" y="46476"/>
                  <a:pt x="37567" y="46661"/>
                </a:cubicBezTo>
                <a:cubicBezTo>
                  <a:pt x="37162" y="46740"/>
                  <a:pt x="36721" y="46846"/>
                  <a:pt x="36316" y="46960"/>
                </a:cubicBezTo>
                <a:cubicBezTo>
                  <a:pt x="36061" y="46696"/>
                  <a:pt x="35806" y="46441"/>
                  <a:pt x="35506" y="46186"/>
                </a:cubicBezTo>
                <a:cubicBezTo>
                  <a:pt x="35401" y="46115"/>
                  <a:pt x="35330" y="46036"/>
                  <a:pt x="35216" y="45930"/>
                </a:cubicBezTo>
                <a:cubicBezTo>
                  <a:pt x="35621" y="45816"/>
                  <a:pt x="35991" y="45710"/>
                  <a:pt x="36387" y="45640"/>
                </a:cubicBezTo>
                <a:close/>
                <a:moveTo>
                  <a:pt x="31545" y="45596"/>
                </a:moveTo>
                <a:cubicBezTo>
                  <a:pt x="31844" y="45966"/>
                  <a:pt x="32099" y="46335"/>
                  <a:pt x="32425" y="46696"/>
                </a:cubicBezTo>
                <a:cubicBezTo>
                  <a:pt x="32029" y="46811"/>
                  <a:pt x="31624" y="46916"/>
                  <a:pt x="31219" y="47031"/>
                </a:cubicBezTo>
                <a:cubicBezTo>
                  <a:pt x="30928" y="46661"/>
                  <a:pt x="30664" y="46300"/>
                  <a:pt x="30409" y="45930"/>
                </a:cubicBezTo>
                <a:cubicBezTo>
                  <a:pt x="30779" y="45860"/>
                  <a:pt x="31104" y="45745"/>
                  <a:pt x="31474" y="45640"/>
                </a:cubicBezTo>
                <a:cubicBezTo>
                  <a:pt x="31509" y="45640"/>
                  <a:pt x="31509" y="45640"/>
                  <a:pt x="31545" y="45596"/>
                </a:cubicBezTo>
                <a:close/>
                <a:moveTo>
                  <a:pt x="20179" y="44170"/>
                </a:moveTo>
                <a:cubicBezTo>
                  <a:pt x="20434" y="45085"/>
                  <a:pt x="20689" y="46036"/>
                  <a:pt x="20945" y="46960"/>
                </a:cubicBezTo>
                <a:cubicBezTo>
                  <a:pt x="20689" y="47066"/>
                  <a:pt x="20434" y="47136"/>
                  <a:pt x="20179" y="47216"/>
                </a:cubicBezTo>
                <a:cubicBezTo>
                  <a:pt x="19923" y="46256"/>
                  <a:pt x="19659" y="45305"/>
                  <a:pt x="19439" y="44390"/>
                </a:cubicBezTo>
                <a:cubicBezTo>
                  <a:pt x="19703" y="44319"/>
                  <a:pt x="19923" y="44240"/>
                  <a:pt x="20179" y="44170"/>
                </a:cubicBezTo>
                <a:close/>
                <a:moveTo>
                  <a:pt x="30339" y="45930"/>
                </a:moveTo>
                <a:cubicBezTo>
                  <a:pt x="30594" y="46335"/>
                  <a:pt x="30884" y="46696"/>
                  <a:pt x="31184" y="47031"/>
                </a:cubicBezTo>
                <a:cubicBezTo>
                  <a:pt x="30814" y="47101"/>
                  <a:pt x="30488" y="47216"/>
                  <a:pt x="30154" y="47286"/>
                </a:cubicBezTo>
                <a:cubicBezTo>
                  <a:pt x="29863" y="46916"/>
                  <a:pt x="29608" y="46555"/>
                  <a:pt x="29344" y="46150"/>
                </a:cubicBezTo>
                <a:cubicBezTo>
                  <a:pt x="29678" y="46115"/>
                  <a:pt x="30004" y="46036"/>
                  <a:pt x="30339" y="45930"/>
                </a:cubicBezTo>
                <a:close/>
                <a:moveTo>
                  <a:pt x="35146" y="45966"/>
                </a:moveTo>
                <a:cubicBezTo>
                  <a:pt x="35251" y="46036"/>
                  <a:pt x="35366" y="46150"/>
                  <a:pt x="35471" y="46256"/>
                </a:cubicBezTo>
                <a:cubicBezTo>
                  <a:pt x="35727" y="46476"/>
                  <a:pt x="36026" y="46740"/>
                  <a:pt x="36246" y="46996"/>
                </a:cubicBezTo>
                <a:cubicBezTo>
                  <a:pt x="35806" y="47101"/>
                  <a:pt x="35330" y="47216"/>
                  <a:pt x="34890" y="47321"/>
                </a:cubicBezTo>
                <a:cubicBezTo>
                  <a:pt x="34591" y="47031"/>
                  <a:pt x="34300" y="46740"/>
                  <a:pt x="33966" y="46406"/>
                </a:cubicBezTo>
                <a:cubicBezTo>
                  <a:pt x="33931" y="46371"/>
                  <a:pt x="33895" y="46371"/>
                  <a:pt x="33860" y="46335"/>
                </a:cubicBezTo>
                <a:cubicBezTo>
                  <a:pt x="34300" y="46186"/>
                  <a:pt x="34741" y="46080"/>
                  <a:pt x="35146" y="45966"/>
                </a:cubicBezTo>
                <a:close/>
                <a:moveTo>
                  <a:pt x="42109" y="46150"/>
                </a:moveTo>
                <a:cubicBezTo>
                  <a:pt x="42514" y="46476"/>
                  <a:pt x="42884" y="46846"/>
                  <a:pt x="43289" y="47251"/>
                </a:cubicBezTo>
                <a:cubicBezTo>
                  <a:pt x="42770" y="47251"/>
                  <a:pt x="42259" y="47286"/>
                  <a:pt x="41713" y="47321"/>
                </a:cubicBezTo>
                <a:cubicBezTo>
                  <a:pt x="41379" y="46960"/>
                  <a:pt x="41009" y="46591"/>
                  <a:pt x="40613" y="46221"/>
                </a:cubicBezTo>
                <a:cubicBezTo>
                  <a:pt x="41088" y="46186"/>
                  <a:pt x="41599" y="46150"/>
                  <a:pt x="42109" y="46150"/>
                </a:cubicBezTo>
                <a:close/>
                <a:moveTo>
                  <a:pt x="42189" y="46150"/>
                </a:moveTo>
                <a:cubicBezTo>
                  <a:pt x="42629" y="46150"/>
                  <a:pt x="43069" y="46186"/>
                  <a:pt x="43474" y="46221"/>
                </a:cubicBezTo>
                <a:cubicBezTo>
                  <a:pt x="43914" y="46591"/>
                  <a:pt x="44310" y="46960"/>
                  <a:pt x="44715" y="47357"/>
                </a:cubicBezTo>
                <a:cubicBezTo>
                  <a:pt x="44275" y="47286"/>
                  <a:pt x="43835" y="47251"/>
                  <a:pt x="43360" y="47251"/>
                </a:cubicBezTo>
                <a:cubicBezTo>
                  <a:pt x="42990" y="46846"/>
                  <a:pt x="42594" y="46476"/>
                  <a:pt x="42189" y="46150"/>
                </a:cubicBezTo>
                <a:close/>
                <a:moveTo>
                  <a:pt x="19369" y="44390"/>
                </a:moveTo>
                <a:cubicBezTo>
                  <a:pt x="19624" y="45340"/>
                  <a:pt x="19879" y="46300"/>
                  <a:pt x="20100" y="47251"/>
                </a:cubicBezTo>
                <a:cubicBezTo>
                  <a:pt x="20029" y="47251"/>
                  <a:pt x="19923" y="47286"/>
                  <a:pt x="19844" y="47321"/>
                </a:cubicBezTo>
                <a:cubicBezTo>
                  <a:pt x="19739" y="47357"/>
                  <a:pt x="19624" y="47401"/>
                  <a:pt x="19554" y="47401"/>
                </a:cubicBezTo>
                <a:cubicBezTo>
                  <a:pt x="19298" y="46476"/>
                  <a:pt x="19078" y="45490"/>
                  <a:pt x="18823" y="44495"/>
                </a:cubicBezTo>
                <a:cubicBezTo>
                  <a:pt x="18893" y="44495"/>
                  <a:pt x="18929" y="44495"/>
                  <a:pt x="18964" y="44460"/>
                </a:cubicBezTo>
                <a:cubicBezTo>
                  <a:pt x="19114" y="44460"/>
                  <a:pt x="19263" y="44425"/>
                  <a:pt x="19369" y="44390"/>
                </a:cubicBezTo>
                <a:close/>
                <a:moveTo>
                  <a:pt x="29273" y="46150"/>
                </a:moveTo>
                <a:cubicBezTo>
                  <a:pt x="29529" y="46555"/>
                  <a:pt x="29784" y="46916"/>
                  <a:pt x="30083" y="47286"/>
                </a:cubicBezTo>
                <a:cubicBezTo>
                  <a:pt x="29863" y="47357"/>
                  <a:pt x="29643" y="47401"/>
                  <a:pt x="29423" y="47436"/>
                </a:cubicBezTo>
                <a:cubicBezTo>
                  <a:pt x="29168" y="47031"/>
                  <a:pt x="28904" y="46626"/>
                  <a:pt x="28648" y="46221"/>
                </a:cubicBezTo>
                <a:cubicBezTo>
                  <a:pt x="28868" y="46221"/>
                  <a:pt x="29088" y="46186"/>
                  <a:pt x="29273" y="46150"/>
                </a:cubicBezTo>
                <a:close/>
                <a:moveTo>
                  <a:pt x="40534" y="46221"/>
                </a:moveTo>
                <a:cubicBezTo>
                  <a:pt x="40939" y="46591"/>
                  <a:pt x="41308" y="46960"/>
                  <a:pt x="41634" y="47321"/>
                </a:cubicBezTo>
                <a:cubicBezTo>
                  <a:pt x="41123" y="47357"/>
                  <a:pt x="40613" y="47436"/>
                  <a:pt x="40093" y="47506"/>
                </a:cubicBezTo>
                <a:cubicBezTo>
                  <a:pt x="39768" y="47136"/>
                  <a:pt x="39398" y="46775"/>
                  <a:pt x="38993" y="46441"/>
                </a:cubicBezTo>
                <a:cubicBezTo>
                  <a:pt x="39512" y="46371"/>
                  <a:pt x="40023" y="46300"/>
                  <a:pt x="40534" y="46221"/>
                </a:cubicBezTo>
                <a:close/>
                <a:moveTo>
                  <a:pt x="43580" y="46221"/>
                </a:moveTo>
                <a:cubicBezTo>
                  <a:pt x="43835" y="46256"/>
                  <a:pt x="44090" y="46300"/>
                  <a:pt x="44354" y="46371"/>
                </a:cubicBezTo>
                <a:cubicBezTo>
                  <a:pt x="44795" y="46696"/>
                  <a:pt x="45235" y="47101"/>
                  <a:pt x="45675" y="47506"/>
                </a:cubicBezTo>
                <a:cubicBezTo>
                  <a:pt x="45376" y="47436"/>
                  <a:pt x="45085" y="47401"/>
                  <a:pt x="44795" y="47357"/>
                </a:cubicBezTo>
                <a:cubicBezTo>
                  <a:pt x="44425" y="46996"/>
                  <a:pt x="44020" y="46626"/>
                  <a:pt x="43580" y="46221"/>
                </a:cubicBezTo>
                <a:close/>
                <a:moveTo>
                  <a:pt x="28578" y="46221"/>
                </a:moveTo>
                <a:cubicBezTo>
                  <a:pt x="28833" y="46626"/>
                  <a:pt x="29088" y="47066"/>
                  <a:pt x="29388" y="47436"/>
                </a:cubicBezTo>
                <a:cubicBezTo>
                  <a:pt x="29203" y="47471"/>
                  <a:pt x="29053" y="47506"/>
                  <a:pt x="28904" y="47541"/>
                </a:cubicBezTo>
                <a:cubicBezTo>
                  <a:pt x="28613" y="47101"/>
                  <a:pt x="28358" y="46661"/>
                  <a:pt x="28102" y="46221"/>
                </a:cubicBezTo>
                <a:close/>
                <a:moveTo>
                  <a:pt x="18779" y="44495"/>
                </a:moveTo>
                <a:cubicBezTo>
                  <a:pt x="18999" y="45490"/>
                  <a:pt x="19263" y="46476"/>
                  <a:pt x="19483" y="47436"/>
                </a:cubicBezTo>
                <a:cubicBezTo>
                  <a:pt x="19263" y="47506"/>
                  <a:pt x="19043" y="47577"/>
                  <a:pt x="18823" y="47621"/>
                </a:cubicBezTo>
                <a:cubicBezTo>
                  <a:pt x="18603" y="46661"/>
                  <a:pt x="18383" y="45640"/>
                  <a:pt x="18119" y="44645"/>
                </a:cubicBezTo>
                <a:cubicBezTo>
                  <a:pt x="18339" y="44610"/>
                  <a:pt x="18559" y="44574"/>
                  <a:pt x="18779" y="44495"/>
                </a:cubicBezTo>
                <a:close/>
                <a:moveTo>
                  <a:pt x="27512" y="46150"/>
                </a:moveTo>
                <a:lnTo>
                  <a:pt x="27512" y="46150"/>
                </a:lnTo>
                <a:cubicBezTo>
                  <a:pt x="27697" y="46186"/>
                  <a:pt x="27882" y="46186"/>
                  <a:pt x="28023" y="46221"/>
                </a:cubicBezTo>
                <a:cubicBezTo>
                  <a:pt x="28287" y="46661"/>
                  <a:pt x="28543" y="47101"/>
                  <a:pt x="28833" y="47541"/>
                </a:cubicBezTo>
                <a:cubicBezTo>
                  <a:pt x="28648" y="47577"/>
                  <a:pt x="28507" y="47621"/>
                  <a:pt x="28322" y="47621"/>
                </a:cubicBezTo>
                <a:cubicBezTo>
                  <a:pt x="28023" y="47136"/>
                  <a:pt x="27768" y="46661"/>
                  <a:pt x="27512" y="46150"/>
                </a:cubicBezTo>
                <a:close/>
                <a:moveTo>
                  <a:pt x="27257" y="46080"/>
                </a:moveTo>
                <a:lnTo>
                  <a:pt x="27257" y="46080"/>
                </a:lnTo>
                <a:cubicBezTo>
                  <a:pt x="27328" y="46115"/>
                  <a:pt x="27363" y="46115"/>
                  <a:pt x="27442" y="46115"/>
                </a:cubicBezTo>
                <a:cubicBezTo>
                  <a:pt x="27697" y="46626"/>
                  <a:pt x="27953" y="47136"/>
                  <a:pt x="28243" y="47621"/>
                </a:cubicBezTo>
                <a:cubicBezTo>
                  <a:pt x="28173" y="47656"/>
                  <a:pt x="28102" y="47656"/>
                  <a:pt x="28023" y="47656"/>
                </a:cubicBezTo>
                <a:cubicBezTo>
                  <a:pt x="27733" y="47136"/>
                  <a:pt x="27477" y="46626"/>
                  <a:pt x="27257" y="46080"/>
                </a:cubicBezTo>
                <a:close/>
                <a:moveTo>
                  <a:pt x="26817" y="45966"/>
                </a:moveTo>
                <a:cubicBezTo>
                  <a:pt x="26923" y="46001"/>
                  <a:pt x="27037" y="46036"/>
                  <a:pt x="27187" y="46080"/>
                </a:cubicBezTo>
                <a:cubicBezTo>
                  <a:pt x="27407" y="46591"/>
                  <a:pt x="27662" y="47136"/>
                  <a:pt x="27953" y="47656"/>
                </a:cubicBezTo>
                <a:cubicBezTo>
                  <a:pt x="27953" y="47656"/>
                  <a:pt x="27917" y="47656"/>
                  <a:pt x="27882" y="47691"/>
                </a:cubicBezTo>
                <a:lnTo>
                  <a:pt x="27583" y="47691"/>
                </a:lnTo>
                <a:cubicBezTo>
                  <a:pt x="27328" y="47136"/>
                  <a:pt x="27072" y="46555"/>
                  <a:pt x="26817" y="45966"/>
                </a:cubicBezTo>
                <a:close/>
                <a:moveTo>
                  <a:pt x="33825" y="46335"/>
                </a:moveTo>
                <a:cubicBezTo>
                  <a:pt x="33860" y="46371"/>
                  <a:pt x="33895" y="46406"/>
                  <a:pt x="33931" y="46441"/>
                </a:cubicBezTo>
                <a:cubicBezTo>
                  <a:pt x="34265" y="46775"/>
                  <a:pt x="34556" y="47066"/>
                  <a:pt x="34811" y="47357"/>
                </a:cubicBezTo>
                <a:cubicBezTo>
                  <a:pt x="34520" y="47436"/>
                  <a:pt x="34265" y="47506"/>
                  <a:pt x="33966" y="47577"/>
                </a:cubicBezTo>
                <a:lnTo>
                  <a:pt x="33895" y="47621"/>
                </a:lnTo>
                <a:cubicBezTo>
                  <a:pt x="33790" y="47656"/>
                  <a:pt x="33640" y="47691"/>
                  <a:pt x="33526" y="47726"/>
                </a:cubicBezTo>
                <a:cubicBezTo>
                  <a:pt x="33349" y="47541"/>
                  <a:pt x="33165" y="47357"/>
                  <a:pt x="32980" y="47180"/>
                </a:cubicBezTo>
                <a:cubicBezTo>
                  <a:pt x="32830" y="47031"/>
                  <a:pt x="32689" y="46881"/>
                  <a:pt x="32540" y="46696"/>
                </a:cubicBezTo>
                <a:cubicBezTo>
                  <a:pt x="32830" y="46626"/>
                  <a:pt x="33165" y="46520"/>
                  <a:pt x="33490" y="46441"/>
                </a:cubicBezTo>
                <a:cubicBezTo>
                  <a:pt x="33605" y="46406"/>
                  <a:pt x="33710" y="46371"/>
                  <a:pt x="33825" y="46335"/>
                </a:cubicBezTo>
                <a:close/>
                <a:moveTo>
                  <a:pt x="38922" y="46441"/>
                </a:moveTo>
                <a:cubicBezTo>
                  <a:pt x="39327" y="46811"/>
                  <a:pt x="39688" y="47136"/>
                  <a:pt x="40023" y="47506"/>
                </a:cubicBezTo>
                <a:cubicBezTo>
                  <a:pt x="39618" y="47577"/>
                  <a:pt x="39178" y="47656"/>
                  <a:pt x="38773" y="47726"/>
                </a:cubicBezTo>
                <a:cubicBezTo>
                  <a:pt x="38447" y="47357"/>
                  <a:pt x="38077" y="47031"/>
                  <a:pt x="37707" y="46696"/>
                </a:cubicBezTo>
                <a:cubicBezTo>
                  <a:pt x="38112" y="46591"/>
                  <a:pt x="38517" y="46520"/>
                  <a:pt x="38922" y="46441"/>
                </a:cubicBezTo>
                <a:close/>
                <a:moveTo>
                  <a:pt x="26377" y="45895"/>
                </a:moveTo>
                <a:cubicBezTo>
                  <a:pt x="26526" y="45930"/>
                  <a:pt x="26632" y="45930"/>
                  <a:pt x="26747" y="45966"/>
                </a:cubicBezTo>
                <a:cubicBezTo>
                  <a:pt x="27002" y="46555"/>
                  <a:pt x="27257" y="47136"/>
                  <a:pt x="27548" y="47726"/>
                </a:cubicBezTo>
                <a:cubicBezTo>
                  <a:pt x="27442" y="47726"/>
                  <a:pt x="27292" y="47762"/>
                  <a:pt x="27187" y="47762"/>
                </a:cubicBezTo>
                <a:cubicBezTo>
                  <a:pt x="26923" y="47180"/>
                  <a:pt x="26632" y="46520"/>
                  <a:pt x="26377" y="45895"/>
                </a:cubicBezTo>
                <a:close/>
                <a:moveTo>
                  <a:pt x="25901" y="45860"/>
                </a:moveTo>
                <a:cubicBezTo>
                  <a:pt x="26042" y="45860"/>
                  <a:pt x="26192" y="45860"/>
                  <a:pt x="26342" y="45895"/>
                </a:cubicBezTo>
                <a:cubicBezTo>
                  <a:pt x="26597" y="46520"/>
                  <a:pt x="26852" y="47180"/>
                  <a:pt x="27143" y="47797"/>
                </a:cubicBezTo>
                <a:cubicBezTo>
                  <a:pt x="27002" y="47797"/>
                  <a:pt x="26852" y="47841"/>
                  <a:pt x="26747" y="47876"/>
                </a:cubicBezTo>
                <a:cubicBezTo>
                  <a:pt x="26447" y="47216"/>
                  <a:pt x="26192" y="46520"/>
                  <a:pt x="25901" y="45860"/>
                </a:cubicBezTo>
                <a:close/>
                <a:moveTo>
                  <a:pt x="18083" y="44645"/>
                </a:moveTo>
                <a:cubicBezTo>
                  <a:pt x="18304" y="45675"/>
                  <a:pt x="18524" y="46661"/>
                  <a:pt x="18744" y="47656"/>
                </a:cubicBezTo>
                <a:cubicBezTo>
                  <a:pt x="18488" y="47726"/>
                  <a:pt x="18233" y="47797"/>
                  <a:pt x="17978" y="47911"/>
                </a:cubicBezTo>
                <a:cubicBezTo>
                  <a:pt x="17758" y="46881"/>
                  <a:pt x="17538" y="45860"/>
                  <a:pt x="17317" y="44830"/>
                </a:cubicBezTo>
                <a:cubicBezTo>
                  <a:pt x="17573" y="44759"/>
                  <a:pt x="17828" y="44715"/>
                  <a:pt x="18083" y="44645"/>
                </a:cubicBezTo>
                <a:close/>
                <a:moveTo>
                  <a:pt x="25382" y="45816"/>
                </a:moveTo>
                <a:cubicBezTo>
                  <a:pt x="25532" y="45816"/>
                  <a:pt x="25681" y="45816"/>
                  <a:pt x="25866" y="45860"/>
                </a:cubicBezTo>
                <a:cubicBezTo>
                  <a:pt x="26121" y="46520"/>
                  <a:pt x="26377" y="47216"/>
                  <a:pt x="26667" y="47876"/>
                </a:cubicBezTo>
                <a:cubicBezTo>
                  <a:pt x="26526" y="47911"/>
                  <a:pt x="26377" y="47946"/>
                  <a:pt x="26192" y="47982"/>
                </a:cubicBezTo>
                <a:cubicBezTo>
                  <a:pt x="25937" y="47286"/>
                  <a:pt x="25646" y="46555"/>
                  <a:pt x="25382" y="45816"/>
                </a:cubicBezTo>
                <a:close/>
                <a:moveTo>
                  <a:pt x="37637" y="46696"/>
                </a:moveTo>
                <a:cubicBezTo>
                  <a:pt x="38007" y="47031"/>
                  <a:pt x="38368" y="47401"/>
                  <a:pt x="38702" y="47762"/>
                </a:cubicBezTo>
                <a:cubicBezTo>
                  <a:pt x="38227" y="47841"/>
                  <a:pt x="37787" y="47946"/>
                  <a:pt x="37311" y="48061"/>
                </a:cubicBezTo>
                <a:cubicBezTo>
                  <a:pt x="37012" y="47691"/>
                  <a:pt x="36721" y="47357"/>
                  <a:pt x="36352" y="46996"/>
                </a:cubicBezTo>
                <a:cubicBezTo>
                  <a:pt x="36792" y="46916"/>
                  <a:pt x="37197" y="46811"/>
                  <a:pt x="37637" y="46696"/>
                </a:cubicBezTo>
                <a:close/>
                <a:moveTo>
                  <a:pt x="32469" y="46740"/>
                </a:moveTo>
                <a:cubicBezTo>
                  <a:pt x="32610" y="46881"/>
                  <a:pt x="32760" y="47031"/>
                  <a:pt x="32945" y="47216"/>
                </a:cubicBezTo>
                <a:cubicBezTo>
                  <a:pt x="33129" y="47401"/>
                  <a:pt x="33270" y="47541"/>
                  <a:pt x="33455" y="47726"/>
                </a:cubicBezTo>
                <a:cubicBezTo>
                  <a:pt x="33015" y="47876"/>
                  <a:pt x="32610" y="47982"/>
                  <a:pt x="32205" y="48096"/>
                </a:cubicBezTo>
                <a:cubicBezTo>
                  <a:pt x="32029" y="47876"/>
                  <a:pt x="31809" y="47621"/>
                  <a:pt x="31589" y="47401"/>
                </a:cubicBezTo>
                <a:cubicBezTo>
                  <a:pt x="31474" y="47286"/>
                  <a:pt x="31369" y="47180"/>
                  <a:pt x="31289" y="47066"/>
                </a:cubicBezTo>
                <a:cubicBezTo>
                  <a:pt x="31659" y="46960"/>
                  <a:pt x="32064" y="46846"/>
                  <a:pt x="32469" y="46740"/>
                </a:cubicBezTo>
                <a:close/>
                <a:moveTo>
                  <a:pt x="25311" y="45860"/>
                </a:moveTo>
                <a:cubicBezTo>
                  <a:pt x="25602" y="46591"/>
                  <a:pt x="25866" y="47286"/>
                  <a:pt x="26157" y="48017"/>
                </a:cubicBezTo>
                <a:cubicBezTo>
                  <a:pt x="26007" y="48061"/>
                  <a:pt x="25866" y="48096"/>
                  <a:pt x="25681" y="48131"/>
                </a:cubicBezTo>
                <a:cubicBezTo>
                  <a:pt x="25567" y="47841"/>
                  <a:pt x="25461" y="47541"/>
                  <a:pt x="25347" y="47251"/>
                </a:cubicBezTo>
                <a:cubicBezTo>
                  <a:pt x="25206" y="46811"/>
                  <a:pt x="25021" y="46335"/>
                  <a:pt x="24871" y="45860"/>
                </a:cubicBezTo>
                <a:close/>
                <a:moveTo>
                  <a:pt x="17238" y="44830"/>
                </a:moveTo>
                <a:cubicBezTo>
                  <a:pt x="17458" y="45860"/>
                  <a:pt x="17678" y="46881"/>
                  <a:pt x="17943" y="47911"/>
                </a:cubicBezTo>
                <a:cubicBezTo>
                  <a:pt x="17643" y="48017"/>
                  <a:pt x="17388" y="48096"/>
                  <a:pt x="17133" y="48167"/>
                </a:cubicBezTo>
                <a:cubicBezTo>
                  <a:pt x="16913" y="47136"/>
                  <a:pt x="16692" y="46080"/>
                  <a:pt x="16472" y="45050"/>
                </a:cubicBezTo>
                <a:cubicBezTo>
                  <a:pt x="16728" y="44979"/>
                  <a:pt x="16983" y="44900"/>
                  <a:pt x="17238" y="44830"/>
                </a:cubicBezTo>
                <a:close/>
                <a:moveTo>
                  <a:pt x="24801" y="45895"/>
                </a:moveTo>
                <a:cubicBezTo>
                  <a:pt x="24986" y="46335"/>
                  <a:pt x="25127" y="46811"/>
                  <a:pt x="25311" y="47251"/>
                </a:cubicBezTo>
                <a:cubicBezTo>
                  <a:pt x="25426" y="47541"/>
                  <a:pt x="25532" y="47876"/>
                  <a:pt x="25646" y="48167"/>
                </a:cubicBezTo>
                <a:cubicBezTo>
                  <a:pt x="25461" y="48202"/>
                  <a:pt x="25276" y="48281"/>
                  <a:pt x="25056" y="48351"/>
                </a:cubicBezTo>
                <a:cubicBezTo>
                  <a:pt x="24942" y="47946"/>
                  <a:pt x="24801" y="47577"/>
                  <a:pt x="24686" y="47180"/>
                </a:cubicBezTo>
                <a:cubicBezTo>
                  <a:pt x="24546" y="46775"/>
                  <a:pt x="24396" y="46371"/>
                  <a:pt x="24246" y="45966"/>
                </a:cubicBezTo>
                <a:cubicBezTo>
                  <a:pt x="24431" y="45930"/>
                  <a:pt x="24616" y="45895"/>
                  <a:pt x="24801" y="45895"/>
                </a:cubicBezTo>
                <a:close/>
                <a:moveTo>
                  <a:pt x="16437" y="45050"/>
                </a:moveTo>
                <a:cubicBezTo>
                  <a:pt x="16657" y="46115"/>
                  <a:pt x="16877" y="47136"/>
                  <a:pt x="17097" y="48202"/>
                </a:cubicBezTo>
                <a:cubicBezTo>
                  <a:pt x="16913" y="48237"/>
                  <a:pt x="16728" y="48316"/>
                  <a:pt x="16578" y="48387"/>
                </a:cubicBezTo>
                <a:cubicBezTo>
                  <a:pt x="16402" y="47321"/>
                  <a:pt x="16182" y="46221"/>
                  <a:pt x="15997" y="45156"/>
                </a:cubicBezTo>
                <a:cubicBezTo>
                  <a:pt x="16138" y="45120"/>
                  <a:pt x="16287" y="45085"/>
                  <a:pt x="16437" y="45050"/>
                </a:cubicBezTo>
                <a:close/>
                <a:moveTo>
                  <a:pt x="36316" y="47031"/>
                </a:moveTo>
                <a:cubicBezTo>
                  <a:pt x="36651" y="47357"/>
                  <a:pt x="36977" y="47726"/>
                  <a:pt x="37267" y="48061"/>
                </a:cubicBezTo>
                <a:cubicBezTo>
                  <a:pt x="36757" y="48167"/>
                  <a:pt x="36281" y="48281"/>
                  <a:pt x="35806" y="48422"/>
                </a:cubicBezTo>
                <a:cubicBezTo>
                  <a:pt x="35550" y="48061"/>
                  <a:pt x="35251" y="47726"/>
                  <a:pt x="34925" y="47401"/>
                </a:cubicBezTo>
                <a:cubicBezTo>
                  <a:pt x="35366" y="47251"/>
                  <a:pt x="35841" y="47136"/>
                  <a:pt x="36316" y="47031"/>
                </a:cubicBezTo>
                <a:close/>
                <a:moveTo>
                  <a:pt x="31219" y="47066"/>
                </a:moveTo>
                <a:cubicBezTo>
                  <a:pt x="31325" y="47216"/>
                  <a:pt x="31439" y="47321"/>
                  <a:pt x="31545" y="47436"/>
                </a:cubicBezTo>
                <a:cubicBezTo>
                  <a:pt x="31765" y="47656"/>
                  <a:pt x="31950" y="47911"/>
                  <a:pt x="32135" y="48131"/>
                </a:cubicBezTo>
                <a:cubicBezTo>
                  <a:pt x="31809" y="48237"/>
                  <a:pt x="31439" y="48351"/>
                  <a:pt x="31104" y="48457"/>
                </a:cubicBezTo>
                <a:cubicBezTo>
                  <a:pt x="30928" y="48237"/>
                  <a:pt x="30744" y="48017"/>
                  <a:pt x="30559" y="47762"/>
                </a:cubicBezTo>
                <a:cubicBezTo>
                  <a:pt x="30409" y="47621"/>
                  <a:pt x="30303" y="47471"/>
                  <a:pt x="30189" y="47321"/>
                </a:cubicBezTo>
                <a:cubicBezTo>
                  <a:pt x="30523" y="47251"/>
                  <a:pt x="30884" y="47180"/>
                  <a:pt x="31219" y="47066"/>
                </a:cubicBezTo>
                <a:close/>
                <a:moveTo>
                  <a:pt x="15962" y="45156"/>
                </a:moveTo>
                <a:cubicBezTo>
                  <a:pt x="16138" y="46256"/>
                  <a:pt x="16323" y="47321"/>
                  <a:pt x="16508" y="48387"/>
                </a:cubicBezTo>
                <a:cubicBezTo>
                  <a:pt x="16358" y="48457"/>
                  <a:pt x="16217" y="48501"/>
                  <a:pt x="16032" y="48571"/>
                </a:cubicBezTo>
                <a:cubicBezTo>
                  <a:pt x="15847" y="47471"/>
                  <a:pt x="15662" y="46371"/>
                  <a:pt x="15477" y="45305"/>
                </a:cubicBezTo>
                <a:cubicBezTo>
                  <a:pt x="15627" y="45235"/>
                  <a:pt x="15812" y="45200"/>
                  <a:pt x="15962" y="45156"/>
                </a:cubicBezTo>
                <a:close/>
                <a:moveTo>
                  <a:pt x="24211" y="45966"/>
                </a:moveTo>
                <a:cubicBezTo>
                  <a:pt x="24325" y="46406"/>
                  <a:pt x="24466" y="46811"/>
                  <a:pt x="24616" y="47216"/>
                </a:cubicBezTo>
                <a:cubicBezTo>
                  <a:pt x="24766" y="47577"/>
                  <a:pt x="24871" y="47982"/>
                  <a:pt x="25021" y="48351"/>
                </a:cubicBezTo>
                <a:cubicBezTo>
                  <a:pt x="24766" y="48422"/>
                  <a:pt x="24546" y="48536"/>
                  <a:pt x="24281" y="48607"/>
                </a:cubicBezTo>
                <a:cubicBezTo>
                  <a:pt x="24176" y="48316"/>
                  <a:pt x="24105" y="48017"/>
                  <a:pt x="23991" y="47726"/>
                </a:cubicBezTo>
                <a:cubicBezTo>
                  <a:pt x="23806" y="47216"/>
                  <a:pt x="23621" y="46696"/>
                  <a:pt x="23480" y="46150"/>
                </a:cubicBezTo>
                <a:cubicBezTo>
                  <a:pt x="23700" y="46080"/>
                  <a:pt x="23956" y="46036"/>
                  <a:pt x="24211" y="45966"/>
                </a:cubicBezTo>
                <a:close/>
                <a:moveTo>
                  <a:pt x="43360" y="47321"/>
                </a:moveTo>
                <a:cubicBezTo>
                  <a:pt x="43765" y="47726"/>
                  <a:pt x="44134" y="48167"/>
                  <a:pt x="44495" y="48642"/>
                </a:cubicBezTo>
                <a:cubicBezTo>
                  <a:pt x="43985" y="48642"/>
                  <a:pt x="43430" y="48642"/>
                  <a:pt x="42849" y="48677"/>
                </a:cubicBezTo>
                <a:cubicBezTo>
                  <a:pt x="42514" y="48237"/>
                  <a:pt x="42189" y="47797"/>
                  <a:pt x="41784" y="47357"/>
                </a:cubicBezTo>
                <a:cubicBezTo>
                  <a:pt x="42294" y="47321"/>
                  <a:pt x="42849" y="47321"/>
                  <a:pt x="43360" y="47321"/>
                </a:cubicBezTo>
                <a:close/>
                <a:moveTo>
                  <a:pt x="30118" y="47357"/>
                </a:moveTo>
                <a:cubicBezTo>
                  <a:pt x="30224" y="47506"/>
                  <a:pt x="30374" y="47656"/>
                  <a:pt x="30488" y="47797"/>
                </a:cubicBezTo>
                <a:cubicBezTo>
                  <a:pt x="30708" y="48017"/>
                  <a:pt x="30884" y="48237"/>
                  <a:pt x="31069" y="48457"/>
                </a:cubicBezTo>
                <a:cubicBezTo>
                  <a:pt x="30849" y="48536"/>
                  <a:pt x="30629" y="48607"/>
                  <a:pt x="30409" y="48721"/>
                </a:cubicBezTo>
                <a:cubicBezTo>
                  <a:pt x="30339" y="48607"/>
                  <a:pt x="30224" y="48501"/>
                  <a:pt x="30154" y="48387"/>
                </a:cubicBezTo>
                <a:cubicBezTo>
                  <a:pt x="30004" y="48202"/>
                  <a:pt x="29863" y="48017"/>
                  <a:pt x="29713" y="47841"/>
                </a:cubicBezTo>
                <a:cubicBezTo>
                  <a:pt x="29643" y="47726"/>
                  <a:pt x="29564" y="47621"/>
                  <a:pt x="29458" y="47471"/>
                </a:cubicBezTo>
                <a:cubicBezTo>
                  <a:pt x="29678" y="47436"/>
                  <a:pt x="29898" y="47401"/>
                  <a:pt x="30118" y="47357"/>
                </a:cubicBezTo>
                <a:close/>
                <a:moveTo>
                  <a:pt x="34846" y="47401"/>
                </a:moveTo>
                <a:cubicBezTo>
                  <a:pt x="35181" y="47726"/>
                  <a:pt x="35471" y="48096"/>
                  <a:pt x="35727" y="48422"/>
                </a:cubicBezTo>
                <a:cubicBezTo>
                  <a:pt x="35656" y="48422"/>
                  <a:pt x="35586" y="48457"/>
                  <a:pt x="35506" y="48501"/>
                </a:cubicBezTo>
                <a:lnTo>
                  <a:pt x="35251" y="48536"/>
                </a:lnTo>
                <a:cubicBezTo>
                  <a:pt x="34961" y="48607"/>
                  <a:pt x="34705" y="48677"/>
                  <a:pt x="34406" y="48756"/>
                </a:cubicBezTo>
                <a:cubicBezTo>
                  <a:pt x="34151" y="48422"/>
                  <a:pt x="33860" y="48096"/>
                  <a:pt x="33570" y="47762"/>
                </a:cubicBezTo>
                <a:cubicBezTo>
                  <a:pt x="33675" y="47726"/>
                  <a:pt x="33790" y="47691"/>
                  <a:pt x="33931" y="47656"/>
                </a:cubicBezTo>
                <a:lnTo>
                  <a:pt x="33966" y="47656"/>
                </a:lnTo>
                <a:cubicBezTo>
                  <a:pt x="34265" y="47577"/>
                  <a:pt x="34556" y="47471"/>
                  <a:pt x="34846" y="47401"/>
                </a:cubicBezTo>
                <a:close/>
                <a:moveTo>
                  <a:pt x="41713" y="47357"/>
                </a:moveTo>
                <a:cubicBezTo>
                  <a:pt x="42109" y="47797"/>
                  <a:pt x="42444" y="48237"/>
                  <a:pt x="42770" y="48677"/>
                </a:cubicBezTo>
                <a:cubicBezTo>
                  <a:pt x="42259" y="48677"/>
                  <a:pt x="41748" y="48721"/>
                  <a:pt x="41194" y="48792"/>
                </a:cubicBezTo>
                <a:cubicBezTo>
                  <a:pt x="40868" y="48351"/>
                  <a:pt x="40534" y="47946"/>
                  <a:pt x="40129" y="47541"/>
                </a:cubicBezTo>
                <a:cubicBezTo>
                  <a:pt x="40683" y="47471"/>
                  <a:pt x="41194" y="47401"/>
                  <a:pt x="41713" y="47357"/>
                </a:cubicBezTo>
                <a:close/>
                <a:moveTo>
                  <a:pt x="43430" y="47321"/>
                </a:moveTo>
                <a:cubicBezTo>
                  <a:pt x="43870" y="47321"/>
                  <a:pt x="44354" y="47357"/>
                  <a:pt x="44795" y="47436"/>
                </a:cubicBezTo>
                <a:cubicBezTo>
                  <a:pt x="45191" y="47841"/>
                  <a:pt x="45631" y="48316"/>
                  <a:pt x="46001" y="48792"/>
                </a:cubicBezTo>
                <a:cubicBezTo>
                  <a:pt x="45561" y="48721"/>
                  <a:pt x="45085" y="48677"/>
                  <a:pt x="44575" y="48677"/>
                </a:cubicBezTo>
                <a:cubicBezTo>
                  <a:pt x="44205" y="48167"/>
                  <a:pt x="43835" y="47726"/>
                  <a:pt x="43430" y="47321"/>
                </a:cubicBezTo>
                <a:close/>
                <a:moveTo>
                  <a:pt x="15442" y="45305"/>
                </a:moveTo>
                <a:cubicBezTo>
                  <a:pt x="15627" y="46371"/>
                  <a:pt x="15812" y="47471"/>
                  <a:pt x="15997" y="48571"/>
                </a:cubicBezTo>
                <a:cubicBezTo>
                  <a:pt x="15962" y="48571"/>
                  <a:pt x="15962" y="48571"/>
                  <a:pt x="15918" y="48607"/>
                </a:cubicBezTo>
                <a:cubicBezTo>
                  <a:pt x="15698" y="48677"/>
                  <a:pt x="15442" y="48756"/>
                  <a:pt x="15187" y="48862"/>
                </a:cubicBezTo>
                <a:cubicBezTo>
                  <a:pt x="15002" y="47726"/>
                  <a:pt x="14817" y="46626"/>
                  <a:pt x="14676" y="45490"/>
                </a:cubicBezTo>
                <a:cubicBezTo>
                  <a:pt x="14747" y="45490"/>
                  <a:pt x="14817" y="45455"/>
                  <a:pt x="14932" y="45455"/>
                </a:cubicBezTo>
                <a:cubicBezTo>
                  <a:pt x="15081" y="45376"/>
                  <a:pt x="15257" y="45340"/>
                  <a:pt x="15442" y="45305"/>
                </a:cubicBezTo>
                <a:close/>
                <a:moveTo>
                  <a:pt x="29423" y="47506"/>
                </a:moveTo>
                <a:cubicBezTo>
                  <a:pt x="29493" y="47621"/>
                  <a:pt x="29608" y="47726"/>
                  <a:pt x="29678" y="47876"/>
                </a:cubicBezTo>
                <a:cubicBezTo>
                  <a:pt x="29828" y="48061"/>
                  <a:pt x="29969" y="48237"/>
                  <a:pt x="30118" y="48422"/>
                </a:cubicBezTo>
                <a:cubicBezTo>
                  <a:pt x="30189" y="48536"/>
                  <a:pt x="30268" y="48607"/>
                  <a:pt x="30339" y="48721"/>
                </a:cubicBezTo>
                <a:cubicBezTo>
                  <a:pt x="30189" y="48792"/>
                  <a:pt x="30004" y="48827"/>
                  <a:pt x="29863" y="48897"/>
                </a:cubicBezTo>
                <a:cubicBezTo>
                  <a:pt x="29784" y="48792"/>
                  <a:pt x="29678" y="48642"/>
                  <a:pt x="29608" y="48536"/>
                </a:cubicBezTo>
                <a:cubicBezTo>
                  <a:pt x="29423" y="48281"/>
                  <a:pt x="29238" y="48061"/>
                  <a:pt x="29088" y="47797"/>
                </a:cubicBezTo>
                <a:cubicBezTo>
                  <a:pt x="29018" y="47726"/>
                  <a:pt x="28983" y="47656"/>
                  <a:pt x="28948" y="47577"/>
                </a:cubicBezTo>
                <a:cubicBezTo>
                  <a:pt x="29088" y="47541"/>
                  <a:pt x="29238" y="47541"/>
                  <a:pt x="29423" y="47506"/>
                </a:cubicBezTo>
                <a:close/>
                <a:moveTo>
                  <a:pt x="23401" y="46186"/>
                </a:moveTo>
                <a:cubicBezTo>
                  <a:pt x="23586" y="46696"/>
                  <a:pt x="23771" y="47251"/>
                  <a:pt x="23920" y="47762"/>
                </a:cubicBezTo>
                <a:cubicBezTo>
                  <a:pt x="24026" y="48061"/>
                  <a:pt x="24141" y="48351"/>
                  <a:pt x="24211" y="48642"/>
                </a:cubicBezTo>
                <a:cubicBezTo>
                  <a:pt x="23991" y="48721"/>
                  <a:pt x="23736" y="48827"/>
                  <a:pt x="23480" y="48941"/>
                </a:cubicBezTo>
                <a:cubicBezTo>
                  <a:pt x="23366" y="48536"/>
                  <a:pt x="23225" y="48131"/>
                  <a:pt x="23110" y="47726"/>
                </a:cubicBezTo>
                <a:cubicBezTo>
                  <a:pt x="22961" y="47286"/>
                  <a:pt x="22855" y="46846"/>
                  <a:pt x="22706" y="46406"/>
                </a:cubicBezTo>
                <a:cubicBezTo>
                  <a:pt x="22926" y="46335"/>
                  <a:pt x="23181" y="46256"/>
                  <a:pt x="23401" y="46186"/>
                </a:cubicBezTo>
                <a:close/>
                <a:moveTo>
                  <a:pt x="40093" y="47577"/>
                </a:moveTo>
                <a:cubicBezTo>
                  <a:pt x="40463" y="47946"/>
                  <a:pt x="40789" y="48387"/>
                  <a:pt x="41123" y="48792"/>
                </a:cubicBezTo>
                <a:cubicBezTo>
                  <a:pt x="40683" y="48862"/>
                  <a:pt x="40243" y="48897"/>
                  <a:pt x="39803" y="49012"/>
                </a:cubicBezTo>
                <a:cubicBezTo>
                  <a:pt x="39468" y="48571"/>
                  <a:pt x="39178" y="48167"/>
                  <a:pt x="38808" y="47797"/>
                </a:cubicBezTo>
                <a:cubicBezTo>
                  <a:pt x="39248" y="47691"/>
                  <a:pt x="39653" y="47621"/>
                  <a:pt x="40093" y="47577"/>
                </a:cubicBezTo>
                <a:close/>
                <a:moveTo>
                  <a:pt x="44865" y="47436"/>
                </a:moveTo>
                <a:lnTo>
                  <a:pt x="44865" y="47436"/>
                </a:lnTo>
                <a:cubicBezTo>
                  <a:pt x="45156" y="47471"/>
                  <a:pt x="45455" y="47506"/>
                  <a:pt x="45745" y="47577"/>
                </a:cubicBezTo>
                <a:cubicBezTo>
                  <a:pt x="46186" y="48017"/>
                  <a:pt x="46626" y="48501"/>
                  <a:pt x="47031" y="49012"/>
                </a:cubicBezTo>
                <a:cubicBezTo>
                  <a:pt x="46732" y="48941"/>
                  <a:pt x="46406" y="48862"/>
                  <a:pt x="46071" y="48827"/>
                </a:cubicBezTo>
                <a:cubicBezTo>
                  <a:pt x="45710" y="48351"/>
                  <a:pt x="45305" y="47876"/>
                  <a:pt x="44865" y="47436"/>
                </a:cubicBezTo>
                <a:close/>
                <a:moveTo>
                  <a:pt x="14597" y="45525"/>
                </a:moveTo>
                <a:cubicBezTo>
                  <a:pt x="14782" y="46626"/>
                  <a:pt x="14967" y="47762"/>
                  <a:pt x="15152" y="48862"/>
                </a:cubicBezTo>
                <a:cubicBezTo>
                  <a:pt x="14861" y="48976"/>
                  <a:pt x="14597" y="49047"/>
                  <a:pt x="14342" y="49117"/>
                </a:cubicBezTo>
                <a:cubicBezTo>
                  <a:pt x="14271" y="48677"/>
                  <a:pt x="14201" y="48202"/>
                  <a:pt x="14122" y="47726"/>
                </a:cubicBezTo>
                <a:cubicBezTo>
                  <a:pt x="14016" y="47066"/>
                  <a:pt x="13937" y="46406"/>
                  <a:pt x="13831" y="45710"/>
                </a:cubicBezTo>
                <a:cubicBezTo>
                  <a:pt x="14086" y="45675"/>
                  <a:pt x="14342" y="45596"/>
                  <a:pt x="14597" y="45525"/>
                </a:cubicBezTo>
                <a:close/>
                <a:moveTo>
                  <a:pt x="28868" y="47577"/>
                </a:moveTo>
                <a:cubicBezTo>
                  <a:pt x="28904" y="47691"/>
                  <a:pt x="28983" y="47762"/>
                  <a:pt x="29018" y="47841"/>
                </a:cubicBezTo>
                <a:cubicBezTo>
                  <a:pt x="29203" y="48096"/>
                  <a:pt x="29388" y="48316"/>
                  <a:pt x="29529" y="48571"/>
                </a:cubicBezTo>
                <a:cubicBezTo>
                  <a:pt x="29643" y="48677"/>
                  <a:pt x="29713" y="48792"/>
                  <a:pt x="29828" y="48941"/>
                </a:cubicBezTo>
                <a:cubicBezTo>
                  <a:pt x="29643" y="48976"/>
                  <a:pt x="29458" y="49047"/>
                  <a:pt x="29273" y="49117"/>
                </a:cubicBezTo>
                <a:cubicBezTo>
                  <a:pt x="29168" y="48976"/>
                  <a:pt x="29053" y="48827"/>
                  <a:pt x="28983" y="48642"/>
                </a:cubicBezTo>
                <a:cubicBezTo>
                  <a:pt x="28798" y="48387"/>
                  <a:pt x="28613" y="48096"/>
                  <a:pt x="28428" y="47797"/>
                </a:cubicBezTo>
                <a:cubicBezTo>
                  <a:pt x="28393" y="47762"/>
                  <a:pt x="28393" y="47726"/>
                  <a:pt x="28358" y="47691"/>
                </a:cubicBezTo>
                <a:cubicBezTo>
                  <a:pt x="28543" y="47656"/>
                  <a:pt x="28683" y="47621"/>
                  <a:pt x="28868" y="47577"/>
                </a:cubicBezTo>
                <a:close/>
                <a:moveTo>
                  <a:pt x="33490" y="47762"/>
                </a:moveTo>
                <a:cubicBezTo>
                  <a:pt x="33825" y="48131"/>
                  <a:pt x="34080" y="48457"/>
                  <a:pt x="34336" y="48792"/>
                </a:cubicBezTo>
                <a:cubicBezTo>
                  <a:pt x="33895" y="48897"/>
                  <a:pt x="33455" y="49012"/>
                  <a:pt x="33015" y="49161"/>
                </a:cubicBezTo>
                <a:cubicBezTo>
                  <a:pt x="32795" y="48827"/>
                  <a:pt x="32540" y="48501"/>
                  <a:pt x="32249" y="48131"/>
                </a:cubicBezTo>
                <a:cubicBezTo>
                  <a:pt x="32645" y="48017"/>
                  <a:pt x="33050" y="47911"/>
                  <a:pt x="33490" y="47762"/>
                </a:cubicBezTo>
                <a:close/>
                <a:moveTo>
                  <a:pt x="22635" y="46406"/>
                </a:moveTo>
                <a:cubicBezTo>
                  <a:pt x="22785" y="46846"/>
                  <a:pt x="22926" y="47286"/>
                  <a:pt x="23040" y="47726"/>
                </a:cubicBezTo>
                <a:cubicBezTo>
                  <a:pt x="23181" y="48131"/>
                  <a:pt x="23295" y="48536"/>
                  <a:pt x="23445" y="48941"/>
                </a:cubicBezTo>
                <a:cubicBezTo>
                  <a:pt x="23146" y="49047"/>
                  <a:pt x="22890" y="49161"/>
                  <a:pt x="22635" y="49267"/>
                </a:cubicBezTo>
                <a:cubicBezTo>
                  <a:pt x="22521" y="48941"/>
                  <a:pt x="22415" y="48571"/>
                  <a:pt x="22301" y="48202"/>
                </a:cubicBezTo>
                <a:cubicBezTo>
                  <a:pt x="22160" y="47726"/>
                  <a:pt x="22010" y="47216"/>
                  <a:pt x="21860" y="46696"/>
                </a:cubicBezTo>
                <a:cubicBezTo>
                  <a:pt x="22124" y="46591"/>
                  <a:pt x="22380" y="46520"/>
                  <a:pt x="22635" y="46406"/>
                </a:cubicBezTo>
                <a:close/>
                <a:moveTo>
                  <a:pt x="38738" y="47797"/>
                </a:moveTo>
                <a:cubicBezTo>
                  <a:pt x="39107" y="48167"/>
                  <a:pt x="39433" y="48571"/>
                  <a:pt x="39732" y="49012"/>
                </a:cubicBezTo>
                <a:cubicBezTo>
                  <a:pt x="39248" y="49082"/>
                  <a:pt x="38738" y="49197"/>
                  <a:pt x="38227" y="49267"/>
                </a:cubicBezTo>
                <a:cubicBezTo>
                  <a:pt x="37972" y="48862"/>
                  <a:pt x="37672" y="48501"/>
                  <a:pt x="37346" y="48096"/>
                </a:cubicBezTo>
                <a:cubicBezTo>
                  <a:pt x="37822" y="47982"/>
                  <a:pt x="38297" y="47876"/>
                  <a:pt x="38738" y="47797"/>
                </a:cubicBezTo>
                <a:close/>
                <a:moveTo>
                  <a:pt x="28287" y="47691"/>
                </a:moveTo>
                <a:cubicBezTo>
                  <a:pt x="28322" y="47726"/>
                  <a:pt x="28358" y="47797"/>
                  <a:pt x="28393" y="47841"/>
                </a:cubicBezTo>
                <a:cubicBezTo>
                  <a:pt x="28578" y="48131"/>
                  <a:pt x="28763" y="48422"/>
                  <a:pt x="28904" y="48677"/>
                </a:cubicBezTo>
                <a:cubicBezTo>
                  <a:pt x="29018" y="48827"/>
                  <a:pt x="29124" y="49012"/>
                  <a:pt x="29203" y="49161"/>
                </a:cubicBezTo>
                <a:cubicBezTo>
                  <a:pt x="29168" y="49197"/>
                  <a:pt x="29088" y="49197"/>
                  <a:pt x="29053" y="49232"/>
                </a:cubicBezTo>
                <a:cubicBezTo>
                  <a:pt x="28983" y="49232"/>
                  <a:pt x="28948" y="49267"/>
                  <a:pt x="28904" y="49302"/>
                </a:cubicBezTo>
                <a:cubicBezTo>
                  <a:pt x="28727" y="48976"/>
                  <a:pt x="28543" y="48642"/>
                  <a:pt x="28358" y="48316"/>
                </a:cubicBezTo>
                <a:cubicBezTo>
                  <a:pt x="28243" y="48096"/>
                  <a:pt x="28138" y="47911"/>
                  <a:pt x="28067" y="47726"/>
                </a:cubicBezTo>
                <a:cubicBezTo>
                  <a:pt x="28138" y="47691"/>
                  <a:pt x="28208" y="47691"/>
                  <a:pt x="28287" y="47691"/>
                </a:cubicBezTo>
                <a:close/>
                <a:moveTo>
                  <a:pt x="13761" y="45745"/>
                </a:moveTo>
                <a:cubicBezTo>
                  <a:pt x="13866" y="46406"/>
                  <a:pt x="13981" y="47066"/>
                  <a:pt x="14086" y="47762"/>
                </a:cubicBezTo>
                <a:cubicBezTo>
                  <a:pt x="14157" y="48202"/>
                  <a:pt x="14236" y="48677"/>
                  <a:pt x="14307" y="49161"/>
                </a:cubicBezTo>
                <a:cubicBezTo>
                  <a:pt x="14016" y="49232"/>
                  <a:pt x="13761" y="49337"/>
                  <a:pt x="13497" y="49417"/>
                </a:cubicBezTo>
                <a:cubicBezTo>
                  <a:pt x="13356" y="48422"/>
                  <a:pt x="13206" y="47436"/>
                  <a:pt x="13056" y="46441"/>
                </a:cubicBezTo>
                <a:cubicBezTo>
                  <a:pt x="13056" y="46256"/>
                  <a:pt x="13021" y="46115"/>
                  <a:pt x="12986" y="45930"/>
                </a:cubicBezTo>
                <a:cubicBezTo>
                  <a:pt x="13241" y="45860"/>
                  <a:pt x="13497" y="45816"/>
                  <a:pt x="13761" y="45745"/>
                </a:cubicBezTo>
                <a:close/>
                <a:moveTo>
                  <a:pt x="27988" y="47726"/>
                </a:moveTo>
                <a:cubicBezTo>
                  <a:pt x="28102" y="47911"/>
                  <a:pt x="28208" y="48131"/>
                  <a:pt x="28322" y="48351"/>
                </a:cubicBezTo>
                <a:cubicBezTo>
                  <a:pt x="28507" y="48642"/>
                  <a:pt x="28683" y="48976"/>
                  <a:pt x="28833" y="49302"/>
                </a:cubicBezTo>
                <a:cubicBezTo>
                  <a:pt x="28727" y="49381"/>
                  <a:pt x="28578" y="49417"/>
                  <a:pt x="28463" y="49487"/>
                </a:cubicBezTo>
                <a:cubicBezTo>
                  <a:pt x="28322" y="49117"/>
                  <a:pt x="28138" y="48792"/>
                  <a:pt x="27988" y="48457"/>
                </a:cubicBezTo>
                <a:cubicBezTo>
                  <a:pt x="27882" y="48237"/>
                  <a:pt x="27733" y="47982"/>
                  <a:pt x="27627" y="47762"/>
                </a:cubicBezTo>
                <a:cubicBezTo>
                  <a:pt x="27733" y="47762"/>
                  <a:pt x="27803" y="47726"/>
                  <a:pt x="27917" y="47726"/>
                </a:cubicBezTo>
                <a:close/>
                <a:moveTo>
                  <a:pt x="32205" y="48167"/>
                </a:moveTo>
                <a:cubicBezTo>
                  <a:pt x="32469" y="48501"/>
                  <a:pt x="32760" y="48827"/>
                  <a:pt x="32980" y="49197"/>
                </a:cubicBezTo>
                <a:cubicBezTo>
                  <a:pt x="32610" y="49302"/>
                  <a:pt x="32284" y="49417"/>
                  <a:pt x="31914" y="49558"/>
                </a:cubicBezTo>
                <a:cubicBezTo>
                  <a:pt x="31694" y="49232"/>
                  <a:pt x="31439" y="48862"/>
                  <a:pt x="31149" y="48501"/>
                </a:cubicBezTo>
                <a:cubicBezTo>
                  <a:pt x="31474" y="48387"/>
                  <a:pt x="31844" y="48281"/>
                  <a:pt x="32205" y="48167"/>
                </a:cubicBezTo>
                <a:close/>
                <a:moveTo>
                  <a:pt x="21790" y="46696"/>
                </a:moveTo>
                <a:cubicBezTo>
                  <a:pt x="21975" y="47251"/>
                  <a:pt x="22124" y="47726"/>
                  <a:pt x="22265" y="48237"/>
                </a:cubicBezTo>
                <a:cubicBezTo>
                  <a:pt x="22380" y="48607"/>
                  <a:pt x="22450" y="48941"/>
                  <a:pt x="22565" y="49302"/>
                </a:cubicBezTo>
                <a:cubicBezTo>
                  <a:pt x="22301" y="49417"/>
                  <a:pt x="22045" y="49522"/>
                  <a:pt x="21755" y="49637"/>
                </a:cubicBezTo>
                <a:cubicBezTo>
                  <a:pt x="21684" y="49381"/>
                  <a:pt x="21605" y="49117"/>
                  <a:pt x="21535" y="48862"/>
                </a:cubicBezTo>
                <a:cubicBezTo>
                  <a:pt x="21385" y="48237"/>
                  <a:pt x="21200" y="47621"/>
                  <a:pt x="21024" y="46996"/>
                </a:cubicBezTo>
                <a:cubicBezTo>
                  <a:pt x="21279" y="46916"/>
                  <a:pt x="21535" y="46811"/>
                  <a:pt x="21755" y="46740"/>
                </a:cubicBezTo>
                <a:cubicBezTo>
                  <a:pt x="21790" y="46740"/>
                  <a:pt x="21790" y="46740"/>
                  <a:pt x="21790" y="46696"/>
                </a:cubicBezTo>
                <a:close/>
                <a:moveTo>
                  <a:pt x="37311" y="48096"/>
                </a:moveTo>
                <a:cubicBezTo>
                  <a:pt x="37637" y="48501"/>
                  <a:pt x="37928" y="48897"/>
                  <a:pt x="38192" y="49302"/>
                </a:cubicBezTo>
                <a:cubicBezTo>
                  <a:pt x="37672" y="49417"/>
                  <a:pt x="37162" y="49522"/>
                  <a:pt x="36651" y="49637"/>
                </a:cubicBezTo>
                <a:cubicBezTo>
                  <a:pt x="36431" y="49232"/>
                  <a:pt x="36167" y="48862"/>
                  <a:pt x="35841" y="48457"/>
                </a:cubicBezTo>
                <a:cubicBezTo>
                  <a:pt x="36316" y="48351"/>
                  <a:pt x="36827" y="48202"/>
                  <a:pt x="37311" y="48096"/>
                </a:cubicBezTo>
                <a:close/>
                <a:moveTo>
                  <a:pt x="12951" y="45930"/>
                </a:moveTo>
                <a:cubicBezTo>
                  <a:pt x="12986" y="46115"/>
                  <a:pt x="12986" y="46300"/>
                  <a:pt x="13021" y="46441"/>
                </a:cubicBezTo>
                <a:cubicBezTo>
                  <a:pt x="13171" y="47436"/>
                  <a:pt x="13320" y="48422"/>
                  <a:pt x="13461" y="49417"/>
                </a:cubicBezTo>
                <a:cubicBezTo>
                  <a:pt x="13171" y="49522"/>
                  <a:pt x="12916" y="49602"/>
                  <a:pt x="12660" y="49672"/>
                </a:cubicBezTo>
                <a:cubicBezTo>
                  <a:pt x="12511" y="48501"/>
                  <a:pt x="12326" y="47357"/>
                  <a:pt x="12176" y="46221"/>
                </a:cubicBezTo>
                <a:lnTo>
                  <a:pt x="12176" y="46115"/>
                </a:lnTo>
                <a:cubicBezTo>
                  <a:pt x="12440" y="46080"/>
                  <a:pt x="12695" y="46001"/>
                  <a:pt x="12951" y="45930"/>
                </a:cubicBezTo>
                <a:close/>
                <a:moveTo>
                  <a:pt x="27583" y="47762"/>
                </a:moveTo>
                <a:cubicBezTo>
                  <a:pt x="27697" y="48017"/>
                  <a:pt x="27803" y="48237"/>
                  <a:pt x="27917" y="48501"/>
                </a:cubicBezTo>
                <a:cubicBezTo>
                  <a:pt x="28102" y="48827"/>
                  <a:pt x="28243" y="49161"/>
                  <a:pt x="28428" y="49487"/>
                </a:cubicBezTo>
                <a:cubicBezTo>
                  <a:pt x="28287" y="49558"/>
                  <a:pt x="28173" y="49602"/>
                  <a:pt x="28023" y="49672"/>
                </a:cubicBezTo>
                <a:cubicBezTo>
                  <a:pt x="27847" y="49232"/>
                  <a:pt x="27662" y="48827"/>
                  <a:pt x="27477" y="48387"/>
                </a:cubicBezTo>
                <a:cubicBezTo>
                  <a:pt x="27363" y="48202"/>
                  <a:pt x="27292" y="48017"/>
                  <a:pt x="27222" y="47841"/>
                </a:cubicBezTo>
                <a:cubicBezTo>
                  <a:pt x="27328" y="47797"/>
                  <a:pt x="27442" y="47797"/>
                  <a:pt x="27583" y="47762"/>
                </a:cubicBezTo>
                <a:close/>
                <a:moveTo>
                  <a:pt x="27143" y="47841"/>
                </a:moveTo>
                <a:cubicBezTo>
                  <a:pt x="27257" y="48017"/>
                  <a:pt x="27328" y="48202"/>
                  <a:pt x="27407" y="48387"/>
                </a:cubicBezTo>
                <a:cubicBezTo>
                  <a:pt x="27627" y="48827"/>
                  <a:pt x="27803" y="49267"/>
                  <a:pt x="27988" y="49672"/>
                </a:cubicBezTo>
                <a:cubicBezTo>
                  <a:pt x="27847" y="49742"/>
                  <a:pt x="27733" y="49822"/>
                  <a:pt x="27583" y="49892"/>
                </a:cubicBezTo>
                <a:cubicBezTo>
                  <a:pt x="27407" y="49452"/>
                  <a:pt x="27222" y="49047"/>
                  <a:pt x="27037" y="48607"/>
                </a:cubicBezTo>
                <a:cubicBezTo>
                  <a:pt x="26967" y="48387"/>
                  <a:pt x="26852" y="48131"/>
                  <a:pt x="26747" y="47911"/>
                </a:cubicBezTo>
                <a:cubicBezTo>
                  <a:pt x="26887" y="47876"/>
                  <a:pt x="27037" y="47876"/>
                  <a:pt x="27143" y="47841"/>
                </a:cubicBezTo>
                <a:close/>
                <a:moveTo>
                  <a:pt x="31104" y="48536"/>
                </a:moveTo>
                <a:cubicBezTo>
                  <a:pt x="31369" y="48897"/>
                  <a:pt x="31624" y="49232"/>
                  <a:pt x="31879" y="49602"/>
                </a:cubicBezTo>
                <a:cubicBezTo>
                  <a:pt x="31659" y="49672"/>
                  <a:pt x="31474" y="49778"/>
                  <a:pt x="31254" y="49892"/>
                </a:cubicBezTo>
                <a:cubicBezTo>
                  <a:pt x="30999" y="49487"/>
                  <a:pt x="30744" y="49117"/>
                  <a:pt x="30444" y="48756"/>
                </a:cubicBezTo>
                <a:cubicBezTo>
                  <a:pt x="30664" y="48677"/>
                  <a:pt x="30884" y="48607"/>
                  <a:pt x="31104" y="48536"/>
                </a:cubicBezTo>
                <a:close/>
                <a:moveTo>
                  <a:pt x="12106" y="46150"/>
                </a:moveTo>
                <a:lnTo>
                  <a:pt x="12106" y="46221"/>
                </a:lnTo>
                <a:cubicBezTo>
                  <a:pt x="12290" y="47357"/>
                  <a:pt x="12440" y="48536"/>
                  <a:pt x="12581" y="49707"/>
                </a:cubicBezTo>
                <a:cubicBezTo>
                  <a:pt x="12326" y="49778"/>
                  <a:pt x="12070" y="49857"/>
                  <a:pt x="11815" y="49927"/>
                </a:cubicBezTo>
                <a:cubicBezTo>
                  <a:pt x="11630" y="48721"/>
                  <a:pt x="11480" y="47506"/>
                  <a:pt x="11340" y="46300"/>
                </a:cubicBezTo>
                <a:cubicBezTo>
                  <a:pt x="11595" y="46256"/>
                  <a:pt x="11850" y="46186"/>
                  <a:pt x="12106" y="46150"/>
                </a:cubicBezTo>
                <a:close/>
                <a:moveTo>
                  <a:pt x="20980" y="47031"/>
                </a:moveTo>
                <a:cubicBezTo>
                  <a:pt x="21130" y="47621"/>
                  <a:pt x="21314" y="48237"/>
                  <a:pt x="21499" y="48862"/>
                </a:cubicBezTo>
                <a:cubicBezTo>
                  <a:pt x="21570" y="49117"/>
                  <a:pt x="21640" y="49381"/>
                  <a:pt x="21719" y="49637"/>
                </a:cubicBezTo>
                <a:cubicBezTo>
                  <a:pt x="21464" y="49742"/>
                  <a:pt x="21165" y="49857"/>
                  <a:pt x="20910" y="49963"/>
                </a:cubicBezTo>
                <a:cubicBezTo>
                  <a:pt x="20804" y="49602"/>
                  <a:pt x="20725" y="49267"/>
                  <a:pt x="20619" y="48897"/>
                </a:cubicBezTo>
                <a:cubicBezTo>
                  <a:pt x="20469" y="48351"/>
                  <a:pt x="20320" y="47797"/>
                  <a:pt x="20179" y="47286"/>
                </a:cubicBezTo>
                <a:cubicBezTo>
                  <a:pt x="20469" y="47216"/>
                  <a:pt x="20725" y="47101"/>
                  <a:pt x="20980" y="47031"/>
                </a:cubicBezTo>
                <a:close/>
                <a:moveTo>
                  <a:pt x="35806" y="48457"/>
                </a:moveTo>
                <a:cubicBezTo>
                  <a:pt x="36096" y="48862"/>
                  <a:pt x="36352" y="49267"/>
                  <a:pt x="36607" y="49672"/>
                </a:cubicBezTo>
                <a:cubicBezTo>
                  <a:pt x="36246" y="49742"/>
                  <a:pt x="35876" y="49857"/>
                  <a:pt x="35471" y="49963"/>
                </a:cubicBezTo>
                <a:cubicBezTo>
                  <a:pt x="35401" y="49963"/>
                  <a:pt x="35286" y="49998"/>
                  <a:pt x="35216" y="50042"/>
                </a:cubicBezTo>
                <a:cubicBezTo>
                  <a:pt x="34996" y="49602"/>
                  <a:pt x="34741" y="49197"/>
                  <a:pt x="34450" y="48827"/>
                </a:cubicBezTo>
                <a:cubicBezTo>
                  <a:pt x="34705" y="48756"/>
                  <a:pt x="34996" y="48677"/>
                  <a:pt x="35251" y="48607"/>
                </a:cubicBezTo>
                <a:lnTo>
                  <a:pt x="35506" y="48536"/>
                </a:lnTo>
                <a:cubicBezTo>
                  <a:pt x="35621" y="48536"/>
                  <a:pt x="35691" y="48501"/>
                  <a:pt x="35806" y="48457"/>
                </a:cubicBezTo>
                <a:close/>
                <a:moveTo>
                  <a:pt x="11260" y="46335"/>
                </a:moveTo>
                <a:cubicBezTo>
                  <a:pt x="11445" y="47506"/>
                  <a:pt x="11595" y="48721"/>
                  <a:pt x="11736" y="49927"/>
                </a:cubicBezTo>
                <a:cubicBezTo>
                  <a:pt x="11480" y="49998"/>
                  <a:pt x="11190" y="50077"/>
                  <a:pt x="10935" y="50147"/>
                </a:cubicBezTo>
                <a:cubicBezTo>
                  <a:pt x="10785" y="48941"/>
                  <a:pt x="10635" y="47726"/>
                  <a:pt x="10494" y="46555"/>
                </a:cubicBezTo>
                <a:lnTo>
                  <a:pt x="10494" y="46476"/>
                </a:lnTo>
                <a:cubicBezTo>
                  <a:pt x="10750" y="46441"/>
                  <a:pt x="11005" y="46371"/>
                  <a:pt x="11260" y="46335"/>
                </a:cubicBezTo>
                <a:close/>
                <a:moveTo>
                  <a:pt x="26703" y="47946"/>
                </a:moveTo>
                <a:cubicBezTo>
                  <a:pt x="26782" y="48167"/>
                  <a:pt x="26887" y="48387"/>
                  <a:pt x="27002" y="48607"/>
                </a:cubicBezTo>
                <a:cubicBezTo>
                  <a:pt x="27187" y="49047"/>
                  <a:pt x="27363" y="49487"/>
                  <a:pt x="27548" y="49892"/>
                </a:cubicBezTo>
                <a:cubicBezTo>
                  <a:pt x="27363" y="49963"/>
                  <a:pt x="27222" y="50042"/>
                  <a:pt x="27072" y="50147"/>
                </a:cubicBezTo>
                <a:cubicBezTo>
                  <a:pt x="26852" y="49602"/>
                  <a:pt x="26632" y="49082"/>
                  <a:pt x="26447" y="48571"/>
                </a:cubicBezTo>
                <a:cubicBezTo>
                  <a:pt x="26377" y="48387"/>
                  <a:pt x="26306" y="48202"/>
                  <a:pt x="26227" y="48061"/>
                </a:cubicBezTo>
                <a:cubicBezTo>
                  <a:pt x="26377" y="47982"/>
                  <a:pt x="26526" y="47946"/>
                  <a:pt x="26703" y="47946"/>
                </a:cubicBezTo>
                <a:close/>
                <a:moveTo>
                  <a:pt x="30374" y="48756"/>
                </a:moveTo>
                <a:cubicBezTo>
                  <a:pt x="30664" y="49161"/>
                  <a:pt x="30964" y="49522"/>
                  <a:pt x="31219" y="49892"/>
                </a:cubicBezTo>
                <a:cubicBezTo>
                  <a:pt x="31069" y="49998"/>
                  <a:pt x="30884" y="50077"/>
                  <a:pt x="30744" y="50183"/>
                </a:cubicBezTo>
                <a:cubicBezTo>
                  <a:pt x="30488" y="49742"/>
                  <a:pt x="30189" y="49337"/>
                  <a:pt x="29898" y="48941"/>
                </a:cubicBezTo>
                <a:cubicBezTo>
                  <a:pt x="30048" y="48897"/>
                  <a:pt x="30224" y="48827"/>
                  <a:pt x="30374" y="48756"/>
                </a:cubicBezTo>
                <a:close/>
                <a:moveTo>
                  <a:pt x="20144" y="47286"/>
                </a:moveTo>
                <a:cubicBezTo>
                  <a:pt x="20284" y="47841"/>
                  <a:pt x="20434" y="48387"/>
                  <a:pt x="20584" y="48897"/>
                </a:cubicBezTo>
                <a:cubicBezTo>
                  <a:pt x="20654" y="49267"/>
                  <a:pt x="20760" y="49637"/>
                  <a:pt x="20839" y="49998"/>
                </a:cubicBezTo>
                <a:cubicBezTo>
                  <a:pt x="20760" y="49998"/>
                  <a:pt x="20689" y="50042"/>
                  <a:pt x="20619" y="50077"/>
                </a:cubicBezTo>
                <a:cubicBezTo>
                  <a:pt x="20505" y="50112"/>
                  <a:pt x="20364" y="50183"/>
                  <a:pt x="20249" y="50218"/>
                </a:cubicBezTo>
                <a:cubicBezTo>
                  <a:pt x="20144" y="49892"/>
                  <a:pt x="20064" y="49558"/>
                  <a:pt x="19994" y="49232"/>
                </a:cubicBezTo>
                <a:cubicBezTo>
                  <a:pt x="19844" y="48642"/>
                  <a:pt x="19703" y="48061"/>
                  <a:pt x="19554" y="47471"/>
                </a:cubicBezTo>
                <a:cubicBezTo>
                  <a:pt x="19659" y="47436"/>
                  <a:pt x="19739" y="47401"/>
                  <a:pt x="19844" y="47401"/>
                </a:cubicBezTo>
                <a:cubicBezTo>
                  <a:pt x="19959" y="47357"/>
                  <a:pt x="20029" y="47321"/>
                  <a:pt x="20144" y="47286"/>
                </a:cubicBezTo>
                <a:close/>
                <a:moveTo>
                  <a:pt x="43737" y="48688"/>
                </a:moveTo>
                <a:cubicBezTo>
                  <a:pt x="44011" y="48688"/>
                  <a:pt x="44275" y="48699"/>
                  <a:pt x="44531" y="48721"/>
                </a:cubicBezTo>
                <a:cubicBezTo>
                  <a:pt x="44900" y="49197"/>
                  <a:pt x="45235" y="49707"/>
                  <a:pt x="45525" y="50262"/>
                </a:cubicBezTo>
                <a:cubicBezTo>
                  <a:pt x="44971" y="50218"/>
                  <a:pt x="44390" y="50218"/>
                  <a:pt x="43800" y="50218"/>
                </a:cubicBezTo>
                <a:cubicBezTo>
                  <a:pt x="43544" y="49707"/>
                  <a:pt x="43254" y="49197"/>
                  <a:pt x="42884" y="48721"/>
                </a:cubicBezTo>
                <a:cubicBezTo>
                  <a:pt x="43179" y="48699"/>
                  <a:pt x="43463" y="48688"/>
                  <a:pt x="43737" y="48688"/>
                </a:cubicBezTo>
                <a:close/>
                <a:moveTo>
                  <a:pt x="42814" y="48721"/>
                </a:moveTo>
                <a:cubicBezTo>
                  <a:pt x="43175" y="49197"/>
                  <a:pt x="43474" y="49707"/>
                  <a:pt x="43729" y="50218"/>
                </a:cubicBezTo>
                <a:cubicBezTo>
                  <a:pt x="43210" y="50218"/>
                  <a:pt x="42664" y="50262"/>
                  <a:pt x="42109" y="50297"/>
                </a:cubicBezTo>
                <a:cubicBezTo>
                  <a:pt x="41854" y="49778"/>
                  <a:pt x="41564" y="49302"/>
                  <a:pt x="41229" y="48862"/>
                </a:cubicBezTo>
                <a:cubicBezTo>
                  <a:pt x="41784" y="48792"/>
                  <a:pt x="42294" y="48756"/>
                  <a:pt x="42814" y="48721"/>
                </a:cubicBezTo>
                <a:close/>
                <a:moveTo>
                  <a:pt x="10415" y="46476"/>
                </a:moveTo>
                <a:cubicBezTo>
                  <a:pt x="10459" y="46520"/>
                  <a:pt x="10459" y="46520"/>
                  <a:pt x="10459" y="46555"/>
                </a:cubicBezTo>
                <a:cubicBezTo>
                  <a:pt x="10600" y="47726"/>
                  <a:pt x="10750" y="48941"/>
                  <a:pt x="10855" y="50183"/>
                </a:cubicBezTo>
                <a:cubicBezTo>
                  <a:pt x="10600" y="50218"/>
                  <a:pt x="10345" y="50297"/>
                  <a:pt x="10054" y="50367"/>
                </a:cubicBezTo>
                <a:cubicBezTo>
                  <a:pt x="9975" y="49417"/>
                  <a:pt x="9869" y="48501"/>
                  <a:pt x="9755" y="47577"/>
                </a:cubicBezTo>
                <a:cubicBezTo>
                  <a:pt x="9720" y="47286"/>
                  <a:pt x="9684" y="46960"/>
                  <a:pt x="9649" y="46626"/>
                </a:cubicBezTo>
                <a:cubicBezTo>
                  <a:pt x="9684" y="46591"/>
                  <a:pt x="9755" y="46591"/>
                  <a:pt x="9799" y="46591"/>
                </a:cubicBezTo>
                <a:cubicBezTo>
                  <a:pt x="10019" y="46555"/>
                  <a:pt x="10239" y="46520"/>
                  <a:pt x="10415" y="46476"/>
                </a:cubicBezTo>
                <a:close/>
                <a:moveTo>
                  <a:pt x="26157" y="48061"/>
                </a:moveTo>
                <a:cubicBezTo>
                  <a:pt x="26227" y="48237"/>
                  <a:pt x="26306" y="48387"/>
                  <a:pt x="26377" y="48571"/>
                </a:cubicBezTo>
                <a:cubicBezTo>
                  <a:pt x="26597" y="49082"/>
                  <a:pt x="26817" y="49637"/>
                  <a:pt x="27002" y="50147"/>
                </a:cubicBezTo>
                <a:cubicBezTo>
                  <a:pt x="26852" y="50262"/>
                  <a:pt x="26667" y="50332"/>
                  <a:pt x="26526" y="50403"/>
                </a:cubicBezTo>
                <a:cubicBezTo>
                  <a:pt x="26262" y="49672"/>
                  <a:pt x="25972" y="48941"/>
                  <a:pt x="25716" y="48202"/>
                </a:cubicBezTo>
                <a:cubicBezTo>
                  <a:pt x="25866" y="48131"/>
                  <a:pt x="26007" y="48096"/>
                  <a:pt x="26157" y="48061"/>
                </a:cubicBezTo>
                <a:close/>
                <a:moveTo>
                  <a:pt x="34371" y="48827"/>
                </a:moveTo>
                <a:cubicBezTo>
                  <a:pt x="34670" y="49232"/>
                  <a:pt x="34925" y="49637"/>
                  <a:pt x="35146" y="50042"/>
                </a:cubicBezTo>
                <a:cubicBezTo>
                  <a:pt x="34705" y="50147"/>
                  <a:pt x="34230" y="50297"/>
                  <a:pt x="33825" y="50438"/>
                </a:cubicBezTo>
                <a:cubicBezTo>
                  <a:pt x="33605" y="50042"/>
                  <a:pt x="33349" y="49637"/>
                  <a:pt x="33050" y="49197"/>
                </a:cubicBezTo>
                <a:cubicBezTo>
                  <a:pt x="33490" y="49082"/>
                  <a:pt x="33931" y="48941"/>
                  <a:pt x="34371" y="48827"/>
                </a:cubicBezTo>
                <a:close/>
                <a:moveTo>
                  <a:pt x="41159" y="48862"/>
                </a:moveTo>
                <a:cubicBezTo>
                  <a:pt x="41493" y="49302"/>
                  <a:pt x="41819" y="49778"/>
                  <a:pt x="42074" y="50297"/>
                </a:cubicBezTo>
                <a:cubicBezTo>
                  <a:pt x="41599" y="50332"/>
                  <a:pt x="41123" y="50403"/>
                  <a:pt x="40648" y="50438"/>
                </a:cubicBezTo>
                <a:cubicBezTo>
                  <a:pt x="40393" y="49963"/>
                  <a:pt x="40129" y="49487"/>
                  <a:pt x="39838" y="49047"/>
                </a:cubicBezTo>
                <a:cubicBezTo>
                  <a:pt x="40278" y="48976"/>
                  <a:pt x="40718" y="48897"/>
                  <a:pt x="41159" y="48862"/>
                </a:cubicBezTo>
                <a:close/>
                <a:moveTo>
                  <a:pt x="44610" y="48721"/>
                </a:moveTo>
                <a:lnTo>
                  <a:pt x="44610" y="48721"/>
                </a:lnTo>
                <a:cubicBezTo>
                  <a:pt x="45120" y="48756"/>
                  <a:pt x="45596" y="48792"/>
                  <a:pt x="46036" y="48862"/>
                </a:cubicBezTo>
                <a:cubicBezTo>
                  <a:pt x="46441" y="49381"/>
                  <a:pt x="46776" y="49892"/>
                  <a:pt x="47066" y="50438"/>
                </a:cubicBezTo>
                <a:cubicBezTo>
                  <a:pt x="46591" y="50367"/>
                  <a:pt x="46115" y="50332"/>
                  <a:pt x="45596" y="50262"/>
                </a:cubicBezTo>
                <a:cubicBezTo>
                  <a:pt x="45305" y="49707"/>
                  <a:pt x="44971" y="49197"/>
                  <a:pt x="44610" y="48721"/>
                </a:cubicBezTo>
                <a:close/>
                <a:moveTo>
                  <a:pt x="9614" y="46626"/>
                </a:moveTo>
                <a:cubicBezTo>
                  <a:pt x="9614" y="46960"/>
                  <a:pt x="9649" y="47286"/>
                  <a:pt x="9684" y="47621"/>
                </a:cubicBezTo>
                <a:cubicBezTo>
                  <a:pt x="9799" y="48501"/>
                  <a:pt x="9905" y="49452"/>
                  <a:pt x="10019" y="50367"/>
                </a:cubicBezTo>
                <a:cubicBezTo>
                  <a:pt x="9720" y="50403"/>
                  <a:pt x="9464" y="50482"/>
                  <a:pt x="9209" y="50517"/>
                </a:cubicBezTo>
                <a:cubicBezTo>
                  <a:pt x="9059" y="49232"/>
                  <a:pt x="8919" y="47946"/>
                  <a:pt x="8804" y="46696"/>
                </a:cubicBezTo>
                <a:cubicBezTo>
                  <a:pt x="9059" y="46696"/>
                  <a:pt x="9315" y="46661"/>
                  <a:pt x="9614" y="46626"/>
                </a:cubicBezTo>
                <a:close/>
                <a:moveTo>
                  <a:pt x="19518" y="47471"/>
                </a:moveTo>
                <a:cubicBezTo>
                  <a:pt x="19659" y="48096"/>
                  <a:pt x="19809" y="48677"/>
                  <a:pt x="19923" y="49232"/>
                </a:cubicBezTo>
                <a:cubicBezTo>
                  <a:pt x="20029" y="49558"/>
                  <a:pt x="20100" y="49892"/>
                  <a:pt x="20179" y="50218"/>
                </a:cubicBezTo>
                <a:cubicBezTo>
                  <a:pt x="19959" y="50332"/>
                  <a:pt x="19703" y="50438"/>
                  <a:pt x="19483" y="50552"/>
                </a:cubicBezTo>
                <a:cubicBezTo>
                  <a:pt x="19369" y="50112"/>
                  <a:pt x="19298" y="49707"/>
                  <a:pt x="19184" y="49302"/>
                </a:cubicBezTo>
                <a:cubicBezTo>
                  <a:pt x="19078" y="48756"/>
                  <a:pt x="18929" y="48237"/>
                  <a:pt x="18823" y="47691"/>
                </a:cubicBezTo>
                <a:cubicBezTo>
                  <a:pt x="19043" y="47621"/>
                  <a:pt x="19263" y="47541"/>
                  <a:pt x="19518" y="47471"/>
                </a:cubicBezTo>
                <a:close/>
                <a:moveTo>
                  <a:pt x="29863" y="48976"/>
                </a:moveTo>
                <a:cubicBezTo>
                  <a:pt x="30154" y="49381"/>
                  <a:pt x="30409" y="49778"/>
                  <a:pt x="30664" y="50218"/>
                </a:cubicBezTo>
                <a:cubicBezTo>
                  <a:pt x="30488" y="50332"/>
                  <a:pt x="30303" y="50438"/>
                  <a:pt x="30154" y="50588"/>
                </a:cubicBezTo>
                <a:cubicBezTo>
                  <a:pt x="29863" y="50112"/>
                  <a:pt x="29608" y="49637"/>
                  <a:pt x="29308" y="49197"/>
                </a:cubicBezTo>
                <a:cubicBezTo>
                  <a:pt x="29493" y="49117"/>
                  <a:pt x="29678" y="49047"/>
                  <a:pt x="29863" y="48976"/>
                </a:cubicBezTo>
                <a:close/>
                <a:moveTo>
                  <a:pt x="8734" y="46696"/>
                </a:moveTo>
                <a:cubicBezTo>
                  <a:pt x="8875" y="47982"/>
                  <a:pt x="8989" y="49232"/>
                  <a:pt x="9139" y="50517"/>
                </a:cubicBezTo>
                <a:cubicBezTo>
                  <a:pt x="8875" y="50552"/>
                  <a:pt x="8584" y="50588"/>
                  <a:pt x="8329" y="50623"/>
                </a:cubicBezTo>
                <a:cubicBezTo>
                  <a:pt x="8214" y="49337"/>
                  <a:pt x="8109" y="48061"/>
                  <a:pt x="7959" y="46775"/>
                </a:cubicBezTo>
                <a:cubicBezTo>
                  <a:pt x="8214" y="46775"/>
                  <a:pt x="8478" y="46740"/>
                  <a:pt x="8734" y="46696"/>
                </a:cubicBezTo>
                <a:close/>
                <a:moveTo>
                  <a:pt x="39768" y="49047"/>
                </a:moveTo>
                <a:cubicBezTo>
                  <a:pt x="40058" y="49487"/>
                  <a:pt x="40349" y="49963"/>
                  <a:pt x="40569" y="50482"/>
                </a:cubicBezTo>
                <a:cubicBezTo>
                  <a:pt x="40058" y="50552"/>
                  <a:pt x="39547" y="50623"/>
                  <a:pt x="38993" y="50702"/>
                </a:cubicBezTo>
                <a:cubicBezTo>
                  <a:pt x="38773" y="50218"/>
                  <a:pt x="38553" y="49778"/>
                  <a:pt x="38262" y="49337"/>
                </a:cubicBezTo>
                <a:cubicBezTo>
                  <a:pt x="38773" y="49232"/>
                  <a:pt x="39292" y="49117"/>
                  <a:pt x="39768" y="49047"/>
                </a:cubicBezTo>
                <a:close/>
                <a:moveTo>
                  <a:pt x="46115" y="48862"/>
                </a:moveTo>
                <a:lnTo>
                  <a:pt x="46115" y="48862"/>
                </a:lnTo>
                <a:cubicBezTo>
                  <a:pt x="46441" y="48941"/>
                  <a:pt x="46776" y="49012"/>
                  <a:pt x="47101" y="49082"/>
                </a:cubicBezTo>
                <a:cubicBezTo>
                  <a:pt x="47506" y="49602"/>
                  <a:pt x="47876" y="50112"/>
                  <a:pt x="48202" y="50702"/>
                </a:cubicBezTo>
                <a:cubicBezTo>
                  <a:pt x="47832" y="50623"/>
                  <a:pt x="47506" y="50552"/>
                  <a:pt x="47136" y="50482"/>
                </a:cubicBezTo>
                <a:cubicBezTo>
                  <a:pt x="46916" y="50077"/>
                  <a:pt x="46661" y="49637"/>
                  <a:pt x="46406" y="49267"/>
                </a:cubicBezTo>
                <a:cubicBezTo>
                  <a:pt x="46291" y="49117"/>
                  <a:pt x="46221" y="49012"/>
                  <a:pt x="46115" y="48862"/>
                </a:cubicBezTo>
                <a:close/>
                <a:moveTo>
                  <a:pt x="7924" y="46775"/>
                </a:moveTo>
                <a:cubicBezTo>
                  <a:pt x="8038" y="48061"/>
                  <a:pt x="8144" y="49337"/>
                  <a:pt x="8293" y="50623"/>
                </a:cubicBezTo>
                <a:cubicBezTo>
                  <a:pt x="7994" y="50658"/>
                  <a:pt x="7739" y="50702"/>
                  <a:pt x="7448" y="50737"/>
                </a:cubicBezTo>
                <a:cubicBezTo>
                  <a:pt x="7334" y="49452"/>
                  <a:pt x="7228" y="48167"/>
                  <a:pt x="7114" y="46916"/>
                </a:cubicBezTo>
                <a:lnTo>
                  <a:pt x="7114" y="46811"/>
                </a:lnTo>
                <a:cubicBezTo>
                  <a:pt x="7378" y="46811"/>
                  <a:pt x="7633" y="46775"/>
                  <a:pt x="7924" y="46775"/>
                </a:cubicBezTo>
                <a:close/>
                <a:moveTo>
                  <a:pt x="25646" y="48202"/>
                </a:moveTo>
                <a:cubicBezTo>
                  <a:pt x="25937" y="48941"/>
                  <a:pt x="26192" y="49707"/>
                  <a:pt x="26447" y="50438"/>
                </a:cubicBezTo>
                <a:cubicBezTo>
                  <a:pt x="26262" y="50552"/>
                  <a:pt x="26086" y="50623"/>
                  <a:pt x="25866" y="50737"/>
                </a:cubicBezTo>
                <a:cubicBezTo>
                  <a:pt x="25602" y="49927"/>
                  <a:pt x="25347" y="49161"/>
                  <a:pt x="25091" y="48387"/>
                </a:cubicBezTo>
                <a:cubicBezTo>
                  <a:pt x="25276" y="48316"/>
                  <a:pt x="25461" y="48281"/>
                  <a:pt x="25646" y="48202"/>
                </a:cubicBezTo>
                <a:close/>
                <a:moveTo>
                  <a:pt x="7043" y="46811"/>
                </a:moveTo>
                <a:cubicBezTo>
                  <a:pt x="7078" y="46846"/>
                  <a:pt x="7078" y="46881"/>
                  <a:pt x="7078" y="46960"/>
                </a:cubicBezTo>
                <a:cubicBezTo>
                  <a:pt x="7193" y="48202"/>
                  <a:pt x="7299" y="49452"/>
                  <a:pt x="7413" y="50737"/>
                </a:cubicBezTo>
                <a:cubicBezTo>
                  <a:pt x="7114" y="50772"/>
                  <a:pt x="6823" y="50772"/>
                  <a:pt x="6568" y="50808"/>
                </a:cubicBezTo>
                <a:cubicBezTo>
                  <a:pt x="6453" y="49487"/>
                  <a:pt x="6383" y="48131"/>
                  <a:pt x="6277" y="46811"/>
                </a:cubicBezTo>
                <a:close/>
                <a:moveTo>
                  <a:pt x="115" y="46406"/>
                </a:moveTo>
                <a:lnTo>
                  <a:pt x="115" y="46406"/>
                </a:lnTo>
                <a:cubicBezTo>
                  <a:pt x="405" y="46441"/>
                  <a:pt x="660" y="46476"/>
                  <a:pt x="951" y="46476"/>
                </a:cubicBezTo>
                <a:cubicBezTo>
                  <a:pt x="951" y="47946"/>
                  <a:pt x="995" y="49417"/>
                  <a:pt x="1030" y="50843"/>
                </a:cubicBezTo>
                <a:lnTo>
                  <a:pt x="255" y="50843"/>
                </a:lnTo>
                <a:cubicBezTo>
                  <a:pt x="220" y="50843"/>
                  <a:pt x="185" y="50808"/>
                  <a:pt x="150" y="50808"/>
                </a:cubicBezTo>
                <a:cubicBezTo>
                  <a:pt x="150" y="49381"/>
                  <a:pt x="150" y="47911"/>
                  <a:pt x="115" y="46406"/>
                </a:cubicBezTo>
                <a:close/>
                <a:moveTo>
                  <a:pt x="5397" y="46775"/>
                </a:moveTo>
                <a:cubicBezTo>
                  <a:pt x="5687" y="46811"/>
                  <a:pt x="5943" y="46811"/>
                  <a:pt x="6233" y="46811"/>
                </a:cubicBezTo>
                <a:cubicBezTo>
                  <a:pt x="6313" y="48167"/>
                  <a:pt x="6383" y="49487"/>
                  <a:pt x="6497" y="50808"/>
                </a:cubicBezTo>
                <a:cubicBezTo>
                  <a:pt x="6198" y="50808"/>
                  <a:pt x="5943" y="50843"/>
                  <a:pt x="5652" y="50843"/>
                </a:cubicBezTo>
                <a:cubicBezTo>
                  <a:pt x="5573" y="49487"/>
                  <a:pt x="5467" y="48131"/>
                  <a:pt x="5397" y="46775"/>
                </a:cubicBezTo>
                <a:close/>
                <a:moveTo>
                  <a:pt x="995" y="46476"/>
                </a:moveTo>
                <a:lnTo>
                  <a:pt x="995" y="46476"/>
                </a:lnTo>
                <a:cubicBezTo>
                  <a:pt x="1285" y="46520"/>
                  <a:pt x="1541" y="46520"/>
                  <a:pt x="1796" y="46555"/>
                </a:cubicBezTo>
                <a:lnTo>
                  <a:pt x="1831" y="46555"/>
                </a:lnTo>
                <a:cubicBezTo>
                  <a:pt x="1875" y="47982"/>
                  <a:pt x="1911" y="49417"/>
                  <a:pt x="1946" y="50878"/>
                </a:cubicBezTo>
                <a:cubicBezTo>
                  <a:pt x="1655" y="50843"/>
                  <a:pt x="1356" y="50843"/>
                  <a:pt x="1065" y="50843"/>
                </a:cubicBezTo>
                <a:cubicBezTo>
                  <a:pt x="1065" y="49417"/>
                  <a:pt x="1030" y="47946"/>
                  <a:pt x="995" y="46476"/>
                </a:cubicBezTo>
                <a:close/>
                <a:moveTo>
                  <a:pt x="1875" y="46555"/>
                </a:moveTo>
                <a:cubicBezTo>
                  <a:pt x="2166" y="46591"/>
                  <a:pt x="2421" y="46591"/>
                  <a:pt x="2712" y="46626"/>
                </a:cubicBezTo>
                <a:cubicBezTo>
                  <a:pt x="2756" y="48061"/>
                  <a:pt x="2791" y="49452"/>
                  <a:pt x="2861" y="50878"/>
                </a:cubicBezTo>
                <a:lnTo>
                  <a:pt x="1981" y="50878"/>
                </a:lnTo>
                <a:cubicBezTo>
                  <a:pt x="1946" y="49417"/>
                  <a:pt x="1911" y="47982"/>
                  <a:pt x="1875" y="46555"/>
                </a:cubicBezTo>
                <a:close/>
                <a:moveTo>
                  <a:pt x="2756" y="46626"/>
                </a:moveTo>
                <a:cubicBezTo>
                  <a:pt x="3046" y="46661"/>
                  <a:pt x="3302" y="46661"/>
                  <a:pt x="3592" y="46696"/>
                </a:cubicBezTo>
                <a:cubicBezTo>
                  <a:pt x="3636" y="48096"/>
                  <a:pt x="3707" y="49487"/>
                  <a:pt x="3777" y="50878"/>
                </a:cubicBezTo>
                <a:lnTo>
                  <a:pt x="2897" y="50878"/>
                </a:lnTo>
                <a:cubicBezTo>
                  <a:pt x="2861" y="49487"/>
                  <a:pt x="2826" y="48061"/>
                  <a:pt x="2756" y="46626"/>
                </a:cubicBezTo>
                <a:close/>
                <a:moveTo>
                  <a:pt x="3636" y="46696"/>
                </a:moveTo>
                <a:cubicBezTo>
                  <a:pt x="3927" y="46696"/>
                  <a:pt x="4182" y="46740"/>
                  <a:pt x="4473" y="46740"/>
                </a:cubicBezTo>
                <a:cubicBezTo>
                  <a:pt x="4552" y="48096"/>
                  <a:pt x="4622" y="49487"/>
                  <a:pt x="4657" y="50878"/>
                </a:cubicBezTo>
                <a:lnTo>
                  <a:pt x="3812" y="50878"/>
                </a:lnTo>
                <a:cubicBezTo>
                  <a:pt x="3777" y="49487"/>
                  <a:pt x="3707" y="48096"/>
                  <a:pt x="3636" y="46696"/>
                </a:cubicBezTo>
                <a:close/>
                <a:moveTo>
                  <a:pt x="4517" y="46740"/>
                </a:moveTo>
                <a:lnTo>
                  <a:pt x="4517" y="46740"/>
                </a:lnTo>
                <a:cubicBezTo>
                  <a:pt x="4807" y="46775"/>
                  <a:pt x="5062" y="46775"/>
                  <a:pt x="5353" y="46775"/>
                </a:cubicBezTo>
                <a:cubicBezTo>
                  <a:pt x="5432" y="48167"/>
                  <a:pt x="5503" y="49522"/>
                  <a:pt x="5573" y="50843"/>
                </a:cubicBezTo>
                <a:cubicBezTo>
                  <a:pt x="5318" y="50843"/>
                  <a:pt x="5027" y="50878"/>
                  <a:pt x="4737" y="50878"/>
                </a:cubicBezTo>
                <a:cubicBezTo>
                  <a:pt x="4657" y="49487"/>
                  <a:pt x="4587" y="48131"/>
                  <a:pt x="4517" y="46740"/>
                </a:cubicBezTo>
                <a:close/>
                <a:moveTo>
                  <a:pt x="18779" y="47691"/>
                </a:moveTo>
                <a:cubicBezTo>
                  <a:pt x="18893" y="48237"/>
                  <a:pt x="18999" y="48792"/>
                  <a:pt x="19114" y="49302"/>
                </a:cubicBezTo>
                <a:cubicBezTo>
                  <a:pt x="19219" y="49707"/>
                  <a:pt x="19334" y="50147"/>
                  <a:pt x="19404" y="50552"/>
                </a:cubicBezTo>
                <a:cubicBezTo>
                  <a:pt x="19219" y="50658"/>
                  <a:pt x="19043" y="50737"/>
                  <a:pt x="18823" y="50808"/>
                </a:cubicBezTo>
                <a:cubicBezTo>
                  <a:pt x="18779" y="50843"/>
                  <a:pt x="18709" y="50878"/>
                  <a:pt x="18638" y="50922"/>
                </a:cubicBezTo>
                <a:cubicBezTo>
                  <a:pt x="18559" y="50552"/>
                  <a:pt x="18488" y="50183"/>
                  <a:pt x="18383" y="49822"/>
                </a:cubicBezTo>
                <a:lnTo>
                  <a:pt x="18198" y="48941"/>
                </a:lnTo>
                <a:cubicBezTo>
                  <a:pt x="18119" y="48607"/>
                  <a:pt x="18048" y="48281"/>
                  <a:pt x="17978" y="47946"/>
                </a:cubicBezTo>
                <a:cubicBezTo>
                  <a:pt x="18233" y="47876"/>
                  <a:pt x="18488" y="47797"/>
                  <a:pt x="18779" y="47691"/>
                </a:cubicBezTo>
                <a:close/>
                <a:moveTo>
                  <a:pt x="33015" y="49232"/>
                </a:moveTo>
                <a:cubicBezTo>
                  <a:pt x="33305" y="49637"/>
                  <a:pt x="33526" y="50042"/>
                  <a:pt x="33746" y="50482"/>
                </a:cubicBezTo>
                <a:cubicBezTo>
                  <a:pt x="33385" y="50588"/>
                  <a:pt x="33015" y="50737"/>
                  <a:pt x="32645" y="50922"/>
                </a:cubicBezTo>
                <a:cubicBezTo>
                  <a:pt x="32469" y="50482"/>
                  <a:pt x="32205" y="50042"/>
                  <a:pt x="31950" y="49637"/>
                </a:cubicBezTo>
                <a:cubicBezTo>
                  <a:pt x="32284" y="49487"/>
                  <a:pt x="32645" y="49337"/>
                  <a:pt x="33015" y="49232"/>
                </a:cubicBezTo>
                <a:close/>
                <a:moveTo>
                  <a:pt x="29238" y="49197"/>
                </a:moveTo>
                <a:cubicBezTo>
                  <a:pt x="29529" y="49672"/>
                  <a:pt x="29828" y="50147"/>
                  <a:pt x="30083" y="50623"/>
                </a:cubicBezTo>
                <a:cubicBezTo>
                  <a:pt x="29969" y="50702"/>
                  <a:pt x="29898" y="50772"/>
                  <a:pt x="29784" y="50878"/>
                </a:cubicBezTo>
                <a:cubicBezTo>
                  <a:pt x="29749" y="50922"/>
                  <a:pt x="29713" y="50922"/>
                  <a:pt x="29678" y="50957"/>
                </a:cubicBezTo>
                <a:cubicBezTo>
                  <a:pt x="29458" y="50438"/>
                  <a:pt x="29203" y="49892"/>
                  <a:pt x="28904" y="49337"/>
                </a:cubicBezTo>
                <a:cubicBezTo>
                  <a:pt x="28983" y="49302"/>
                  <a:pt x="29018" y="49302"/>
                  <a:pt x="29053" y="49267"/>
                </a:cubicBezTo>
                <a:cubicBezTo>
                  <a:pt x="29124" y="49267"/>
                  <a:pt x="29203" y="49232"/>
                  <a:pt x="29238" y="49197"/>
                </a:cubicBezTo>
                <a:close/>
                <a:moveTo>
                  <a:pt x="38227" y="49337"/>
                </a:moveTo>
                <a:cubicBezTo>
                  <a:pt x="38482" y="49778"/>
                  <a:pt x="38738" y="50262"/>
                  <a:pt x="38958" y="50737"/>
                </a:cubicBezTo>
                <a:cubicBezTo>
                  <a:pt x="38447" y="50808"/>
                  <a:pt x="37892" y="50922"/>
                  <a:pt x="37382" y="51063"/>
                </a:cubicBezTo>
                <a:cubicBezTo>
                  <a:pt x="37162" y="50588"/>
                  <a:pt x="36942" y="50147"/>
                  <a:pt x="36686" y="49707"/>
                </a:cubicBezTo>
                <a:cubicBezTo>
                  <a:pt x="37197" y="49558"/>
                  <a:pt x="37707" y="49452"/>
                  <a:pt x="38227" y="49337"/>
                </a:cubicBezTo>
                <a:close/>
                <a:moveTo>
                  <a:pt x="25021" y="48387"/>
                </a:moveTo>
                <a:cubicBezTo>
                  <a:pt x="25311" y="49197"/>
                  <a:pt x="25567" y="49998"/>
                  <a:pt x="25822" y="50772"/>
                </a:cubicBezTo>
                <a:cubicBezTo>
                  <a:pt x="25567" y="50878"/>
                  <a:pt x="25347" y="51028"/>
                  <a:pt x="25091" y="51142"/>
                </a:cubicBezTo>
                <a:cubicBezTo>
                  <a:pt x="24836" y="50332"/>
                  <a:pt x="24581" y="49487"/>
                  <a:pt x="24281" y="48677"/>
                </a:cubicBezTo>
                <a:cubicBezTo>
                  <a:pt x="24546" y="48571"/>
                  <a:pt x="24801" y="48501"/>
                  <a:pt x="25021" y="48387"/>
                </a:cubicBezTo>
                <a:close/>
                <a:moveTo>
                  <a:pt x="31914" y="49637"/>
                </a:moveTo>
                <a:cubicBezTo>
                  <a:pt x="32170" y="50077"/>
                  <a:pt x="32390" y="50517"/>
                  <a:pt x="32610" y="50957"/>
                </a:cubicBezTo>
                <a:cubicBezTo>
                  <a:pt x="32425" y="51028"/>
                  <a:pt x="32205" y="51142"/>
                  <a:pt x="32029" y="51248"/>
                </a:cubicBezTo>
                <a:cubicBezTo>
                  <a:pt x="31809" y="50772"/>
                  <a:pt x="31589" y="50332"/>
                  <a:pt x="31289" y="49927"/>
                </a:cubicBezTo>
                <a:cubicBezTo>
                  <a:pt x="31509" y="49822"/>
                  <a:pt x="31694" y="49742"/>
                  <a:pt x="31914" y="49637"/>
                </a:cubicBezTo>
                <a:close/>
                <a:moveTo>
                  <a:pt x="17943" y="47982"/>
                </a:moveTo>
                <a:cubicBezTo>
                  <a:pt x="18013" y="48316"/>
                  <a:pt x="18083" y="48642"/>
                  <a:pt x="18163" y="48976"/>
                </a:cubicBezTo>
                <a:lnTo>
                  <a:pt x="18339" y="49822"/>
                </a:lnTo>
                <a:cubicBezTo>
                  <a:pt x="18418" y="50183"/>
                  <a:pt x="18488" y="50588"/>
                  <a:pt x="18603" y="50957"/>
                </a:cubicBezTo>
                <a:cubicBezTo>
                  <a:pt x="18304" y="51063"/>
                  <a:pt x="18048" y="51177"/>
                  <a:pt x="17793" y="51283"/>
                </a:cubicBezTo>
                <a:cubicBezTo>
                  <a:pt x="17722" y="50993"/>
                  <a:pt x="17643" y="50702"/>
                  <a:pt x="17608" y="50367"/>
                </a:cubicBezTo>
                <a:cubicBezTo>
                  <a:pt x="17502" y="49822"/>
                  <a:pt x="17353" y="49232"/>
                  <a:pt x="17238" y="48677"/>
                </a:cubicBezTo>
                <a:cubicBezTo>
                  <a:pt x="17203" y="48536"/>
                  <a:pt x="17168" y="48387"/>
                  <a:pt x="17168" y="48237"/>
                </a:cubicBezTo>
                <a:cubicBezTo>
                  <a:pt x="17423" y="48131"/>
                  <a:pt x="17678" y="48061"/>
                  <a:pt x="17943" y="47982"/>
                </a:cubicBezTo>
                <a:close/>
                <a:moveTo>
                  <a:pt x="28868" y="49381"/>
                </a:moveTo>
                <a:cubicBezTo>
                  <a:pt x="29168" y="49927"/>
                  <a:pt x="29423" y="50482"/>
                  <a:pt x="29643" y="50993"/>
                </a:cubicBezTo>
                <a:cubicBezTo>
                  <a:pt x="29493" y="51098"/>
                  <a:pt x="29388" y="51213"/>
                  <a:pt x="29273" y="51318"/>
                </a:cubicBezTo>
                <a:cubicBezTo>
                  <a:pt x="29018" y="50702"/>
                  <a:pt x="28763" y="50112"/>
                  <a:pt x="28507" y="49522"/>
                </a:cubicBezTo>
                <a:cubicBezTo>
                  <a:pt x="28613" y="49452"/>
                  <a:pt x="28763" y="49417"/>
                  <a:pt x="28868" y="49381"/>
                </a:cubicBezTo>
                <a:close/>
                <a:moveTo>
                  <a:pt x="36651" y="49707"/>
                </a:moveTo>
                <a:cubicBezTo>
                  <a:pt x="36906" y="50147"/>
                  <a:pt x="37126" y="50588"/>
                  <a:pt x="37311" y="51063"/>
                </a:cubicBezTo>
                <a:cubicBezTo>
                  <a:pt x="37012" y="51142"/>
                  <a:pt x="36757" y="51177"/>
                  <a:pt x="36466" y="51248"/>
                </a:cubicBezTo>
                <a:cubicBezTo>
                  <a:pt x="36246" y="51318"/>
                  <a:pt x="36026" y="51362"/>
                  <a:pt x="35841" y="51433"/>
                </a:cubicBezTo>
                <a:cubicBezTo>
                  <a:pt x="35656" y="50957"/>
                  <a:pt x="35471" y="50517"/>
                  <a:pt x="35216" y="50077"/>
                </a:cubicBezTo>
                <a:cubicBezTo>
                  <a:pt x="35330" y="50042"/>
                  <a:pt x="35401" y="50042"/>
                  <a:pt x="35506" y="49998"/>
                </a:cubicBezTo>
                <a:cubicBezTo>
                  <a:pt x="35876" y="49892"/>
                  <a:pt x="36246" y="49778"/>
                  <a:pt x="36651" y="49707"/>
                </a:cubicBezTo>
                <a:close/>
                <a:moveTo>
                  <a:pt x="17097" y="48237"/>
                </a:moveTo>
                <a:cubicBezTo>
                  <a:pt x="17133" y="48387"/>
                  <a:pt x="17168" y="48536"/>
                  <a:pt x="17203" y="48677"/>
                </a:cubicBezTo>
                <a:cubicBezTo>
                  <a:pt x="17317" y="49267"/>
                  <a:pt x="17423" y="49822"/>
                  <a:pt x="17538" y="50403"/>
                </a:cubicBezTo>
                <a:cubicBezTo>
                  <a:pt x="17608" y="50702"/>
                  <a:pt x="17678" y="50993"/>
                  <a:pt x="17722" y="51318"/>
                </a:cubicBezTo>
                <a:cubicBezTo>
                  <a:pt x="17538" y="51398"/>
                  <a:pt x="17353" y="51468"/>
                  <a:pt x="17168" y="51538"/>
                </a:cubicBezTo>
                <a:cubicBezTo>
                  <a:pt x="17062" y="51098"/>
                  <a:pt x="16983" y="50623"/>
                  <a:pt x="16913" y="50183"/>
                </a:cubicBezTo>
                <a:cubicBezTo>
                  <a:pt x="16798" y="49602"/>
                  <a:pt x="16692" y="49012"/>
                  <a:pt x="16578" y="48422"/>
                </a:cubicBezTo>
                <a:cubicBezTo>
                  <a:pt x="16763" y="48387"/>
                  <a:pt x="16913" y="48316"/>
                  <a:pt x="17097" y="48237"/>
                </a:cubicBezTo>
                <a:close/>
                <a:moveTo>
                  <a:pt x="24246" y="48677"/>
                </a:moveTo>
                <a:cubicBezTo>
                  <a:pt x="24502" y="49522"/>
                  <a:pt x="24801" y="50332"/>
                  <a:pt x="25056" y="51177"/>
                </a:cubicBezTo>
                <a:cubicBezTo>
                  <a:pt x="24986" y="51213"/>
                  <a:pt x="24942" y="51213"/>
                  <a:pt x="24871" y="51248"/>
                </a:cubicBezTo>
                <a:cubicBezTo>
                  <a:pt x="24686" y="51362"/>
                  <a:pt x="24466" y="51468"/>
                  <a:pt x="24281" y="51582"/>
                </a:cubicBezTo>
                <a:cubicBezTo>
                  <a:pt x="24026" y="50702"/>
                  <a:pt x="23771" y="49857"/>
                  <a:pt x="23515" y="48976"/>
                </a:cubicBezTo>
                <a:cubicBezTo>
                  <a:pt x="23736" y="48862"/>
                  <a:pt x="23991" y="48792"/>
                  <a:pt x="24246" y="48677"/>
                </a:cubicBezTo>
                <a:close/>
                <a:moveTo>
                  <a:pt x="28428" y="49558"/>
                </a:moveTo>
                <a:cubicBezTo>
                  <a:pt x="28727" y="50147"/>
                  <a:pt x="28983" y="50737"/>
                  <a:pt x="29203" y="51362"/>
                </a:cubicBezTo>
                <a:cubicBezTo>
                  <a:pt x="29088" y="51468"/>
                  <a:pt x="28983" y="51538"/>
                  <a:pt x="28833" y="51653"/>
                </a:cubicBezTo>
                <a:cubicBezTo>
                  <a:pt x="28613" y="51028"/>
                  <a:pt x="28358" y="50367"/>
                  <a:pt x="28067" y="49707"/>
                </a:cubicBezTo>
                <a:cubicBezTo>
                  <a:pt x="28173" y="49672"/>
                  <a:pt x="28322" y="49602"/>
                  <a:pt x="28428" y="49558"/>
                </a:cubicBezTo>
                <a:close/>
                <a:moveTo>
                  <a:pt x="31254" y="49963"/>
                </a:moveTo>
                <a:cubicBezTo>
                  <a:pt x="31509" y="50367"/>
                  <a:pt x="31765" y="50808"/>
                  <a:pt x="31985" y="51283"/>
                </a:cubicBezTo>
                <a:cubicBezTo>
                  <a:pt x="31809" y="51398"/>
                  <a:pt x="31624" y="51503"/>
                  <a:pt x="31474" y="51653"/>
                </a:cubicBezTo>
                <a:cubicBezTo>
                  <a:pt x="31254" y="51142"/>
                  <a:pt x="31034" y="50658"/>
                  <a:pt x="30744" y="50218"/>
                </a:cubicBezTo>
                <a:cubicBezTo>
                  <a:pt x="30928" y="50147"/>
                  <a:pt x="31069" y="50042"/>
                  <a:pt x="31254" y="49963"/>
                </a:cubicBezTo>
                <a:close/>
                <a:moveTo>
                  <a:pt x="16543" y="48457"/>
                </a:moveTo>
                <a:cubicBezTo>
                  <a:pt x="16657" y="49047"/>
                  <a:pt x="16728" y="49637"/>
                  <a:pt x="16842" y="50218"/>
                </a:cubicBezTo>
                <a:cubicBezTo>
                  <a:pt x="16948" y="50658"/>
                  <a:pt x="17018" y="51098"/>
                  <a:pt x="17097" y="51582"/>
                </a:cubicBezTo>
                <a:cubicBezTo>
                  <a:pt x="16913" y="51618"/>
                  <a:pt x="16763" y="51688"/>
                  <a:pt x="16578" y="51723"/>
                </a:cubicBezTo>
                <a:cubicBezTo>
                  <a:pt x="16508" y="51318"/>
                  <a:pt x="16437" y="50922"/>
                  <a:pt x="16358" y="50517"/>
                </a:cubicBezTo>
                <a:cubicBezTo>
                  <a:pt x="16252" y="49892"/>
                  <a:pt x="16138" y="49232"/>
                  <a:pt x="16032" y="48607"/>
                </a:cubicBezTo>
                <a:cubicBezTo>
                  <a:pt x="16217" y="48571"/>
                  <a:pt x="16358" y="48501"/>
                  <a:pt x="16543" y="48457"/>
                </a:cubicBezTo>
                <a:close/>
                <a:moveTo>
                  <a:pt x="35181" y="50077"/>
                </a:moveTo>
                <a:cubicBezTo>
                  <a:pt x="35401" y="50517"/>
                  <a:pt x="35621" y="50957"/>
                  <a:pt x="35771" y="51433"/>
                </a:cubicBezTo>
                <a:cubicBezTo>
                  <a:pt x="35286" y="51538"/>
                  <a:pt x="34846" y="51688"/>
                  <a:pt x="34406" y="51873"/>
                </a:cubicBezTo>
                <a:cubicBezTo>
                  <a:pt x="34230" y="51398"/>
                  <a:pt x="34045" y="50957"/>
                  <a:pt x="33825" y="50517"/>
                </a:cubicBezTo>
                <a:cubicBezTo>
                  <a:pt x="34265" y="50367"/>
                  <a:pt x="34705" y="50218"/>
                  <a:pt x="35181" y="50077"/>
                </a:cubicBezTo>
                <a:close/>
                <a:moveTo>
                  <a:pt x="43765" y="50262"/>
                </a:moveTo>
                <a:cubicBezTo>
                  <a:pt x="44020" y="50808"/>
                  <a:pt x="44240" y="51362"/>
                  <a:pt x="44425" y="51908"/>
                </a:cubicBezTo>
                <a:cubicBezTo>
                  <a:pt x="44240" y="51896"/>
                  <a:pt x="44056" y="51893"/>
                  <a:pt x="43873" y="51893"/>
                </a:cubicBezTo>
                <a:cubicBezTo>
                  <a:pt x="43505" y="51893"/>
                  <a:pt x="43139" y="51908"/>
                  <a:pt x="42770" y="51908"/>
                </a:cubicBezTo>
                <a:cubicBezTo>
                  <a:pt x="42629" y="51362"/>
                  <a:pt x="42409" y="50843"/>
                  <a:pt x="42153" y="50367"/>
                </a:cubicBezTo>
                <a:cubicBezTo>
                  <a:pt x="42699" y="50297"/>
                  <a:pt x="43254" y="50297"/>
                  <a:pt x="43765" y="50262"/>
                </a:cubicBezTo>
                <a:close/>
                <a:moveTo>
                  <a:pt x="23445" y="49012"/>
                </a:moveTo>
                <a:cubicBezTo>
                  <a:pt x="23736" y="49892"/>
                  <a:pt x="23991" y="50737"/>
                  <a:pt x="24211" y="51618"/>
                </a:cubicBezTo>
                <a:cubicBezTo>
                  <a:pt x="23956" y="51759"/>
                  <a:pt x="23700" y="51873"/>
                  <a:pt x="23401" y="52023"/>
                </a:cubicBezTo>
                <a:cubicBezTo>
                  <a:pt x="23146" y="51142"/>
                  <a:pt x="22890" y="50218"/>
                  <a:pt x="22635" y="49337"/>
                </a:cubicBezTo>
                <a:cubicBezTo>
                  <a:pt x="22890" y="49232"/>
                  <a:pt x="23181" y="49117"/>
                  <a:pt x="23445" y="49012"/>
                </a:cubicBezTo>
                <a:close/>
                <a:moveTo>
                  <a:pt x="28023" y="49742"/>
                </a:moveTo>
                <a:cubicBezTo>
                  <a:pt x="28287" y="50403"/>
                  <a:pt x="28578" y="51063"/>
                  <a:pt x="28798" y="51688"/>
                </a:cubicBezTo>
                <a:cubicBezTo>
                  <a:pt x="28648" y="51803"/>
                  <a:pt x="28543" y="51908"/>
                  <a:pt x="28393" y="52023"/>
                </a:cubicBezTo>
                <a:cubicBezTo>
                  <a:pt x="28173" y="51318"/>
                  <a:pt x="27882" y="50623"/>
                  <a:pt x="27627" y="49927"/>
                </a:cubicBezTo>
                <a:cubicBezTo>
                  <a:pt x="27733" y="49857"/>
                  <a:pt x="27882" y="49822"/>
                  <a:pt x="28023" y="49742"/>
                </a:cubicBezTo>
                <a:close/>
                <a:moveTo>
                  <a:pt x="42074" y="50367"/>
                </a:moveTo>
                <a:cubicBezTo>
                  <a:pt x="42330" y="50843"/>
                  <a:pt x="42550" y="51362"/>
                  <a:pt x="42735" y="51908"/>
                </a:cubicBezTo>
                <a:cubicBezTo>
                  <a:pt x="42224" y="51943"/>
                  <a:pt x="41713" y="51979"/>
                  <a:pt x="41229" y="52023"/>
                </a:cubicBezTo>
                <a:cubicBezTo>
                  <a:pt x="41053" y="51503"/>
                  <a:pt x="40868" y="50993"/>
                  <a:pt x="40648" y="50517"/>
                </a:cubicBezTo>
                <a:cubicBezTo>
                  <a:pt x="41159" y="50438"/>
                  <a:pt x="41634" y="50403"/>
                  <a:pt x="42074" y="50367"/>
                </a:cubicBezTo>
                <a:close/>
                <a:moveTo>
                  <a:pt x="43835" y="50262"/>
                </a:moveTo>
                <a:cubicBezTo>
                  <a:pt x="44425" y="50262"/>
                  <a:pt x="45015" y="50297"/>
                  <a:pt x="45561" y="50332"/>
                </a:cubicBezTo>
                <a:cubicBezTo>
                  <a:pt x="45816" y="50843"/>
                  <a:pt x="46036" y="51433"/>
                  <a:pt x="46221" y="52023"/>
                </a:cubicBezTo>
                <a:cubicBezTo>
                  <a:pt x="45675" y="51943"/>
                  <a:pt x="45050" y="51908"/>
                  <a:pt x="44460" y="51908"/>
                </a:cubicBezTo>
                <a:cubicBezTo>
                  <a:pt x="44310" y="51362"/>
                  <a:pt x="44090" y="50808"/>
                  <a:pt x="43835" y="50262"/>
                </a:cubicBezTo>
                <a:close/>
                <a:moveTo>
                  <a:pt x="15997" y="48642"/>
                </a:moveTo>
                <a:cubicBezTo>
                  <a:pt x="16103" y="49267"/>
                  <a:pt x="16217" y="49892"/>
                  <a:pt x="16323" y="50517"/>
                </a:cubicBezTo>
                <a:cubicBezTo>
                  <a:pt x="16402" y="50957"/>
                  <a:pt x="16472" y="51362"/>
                  <a:pt x="16508" y="51759"/>
                </a:cubicBezTo>
                <a:cubicBezTo>
                  <a:pt x="16252" y="51838"/>
                  <a:pt x="15962" y="51943"/>
                  <a:pt x="15698" y="52058"/>
                </a:cubicBezTo>
                <a:cubicBezTo>
                  <a:pt x="15627" y="51538"/>
                  <a:pt x="15557" y="51063"/>
                  <a:pt x="15477" y="50588"/>
                </a:cubicBezTo>
                <a:cubicBezTo>
                  <a:pt x="15372" y="50042"/>
                  <a:pt x="15301" y="49452"/>
                  <a:pt x="15187" y="48897"/>
                </a:cubicBezTo>
                <a:cubicBezTo>
                  <a:pt x="15442" y="48827"/>
                  <a:pt x="15698" y="48721"/>
                  <a:pt x="15962" y="48642"/>
                </a:cubicBezTo>
                <a:close/>
                <a:moveTo>
                  <a:pt x="30708" y="50262"/>
                </a:moveTo>
                <a:cubicBezTo>
                  <a:pt x="30964" y="50702"/>
                  <a:pt x="31219" y="51177"/>
                  <a:pt x="31404" y="51688"/>
                </a:cubicBezTo>
                <a:cubicBezTo>
                  <a:pt x="31219" y="51838"/>
                  <a:pt x="31034" y="51979"/>
                  <a:pt x="30849" y="52163"/>
                </a:cubicBezTo>
                <a:cubicBezTo>
                  <a:pt x="30664" y="51618"/>
                  <a:pt x="30409" y="51098"/>
                  <a:pt x="30154" y="50623"/>
                </a:cubicBezTo>
                <a:cubicBezTo>
                  <a:pt x="30339" y="50517"/>
                  <a:pt x="30523" y="50367"/>
                  <a:pt x="30708" y="50262"/>
                </a:cubicBezTo>
                <a:close/>
                <a:moveTo>
                  <a:pt x="40613" y="50517"/>
                </a:moveTo>
                <a:cubicBezTo>
                  <a:pt x="40833" y="50993"/>
                  <a:pt x="41009" y="51503"/>
                  <a:pt x="41159" y="52023"/>
                </a:cubicBezTo>
                <a:cubicBezTo>
                  <a:pt x="40613" y="52093"/>
                  <a:pt x="40058" y="52163"/>
                  <a:pt x="39547" y="52243"/>
                </a:cubicBezTo>
                <a:cubicBezTo>
                  <a:pt x="39398" y="51723"/>
                  <a:pt x="39213" y="51248"/>
                  <a:pt x="39028" y="50772"/>
                </a:cubicBezTo>
                <a:cubicBezTo>
                  <a:pt x="39547" y="50658"/>
                  <a:pt x="40093" y="50588"/>
                  <a:pt x="40613" y="50517"/>
                </a:cubicBezTo>
                <a:close/>
                <a:moveTo>
                  <a:pt x="45631" y="50332"/>
                </a:moveTo>
                <a:cubicBezTo>
                  <a:pt x="46150" y="50367"/>
                  <a:pt x="46626" y="50438"/>
                  <a:pt x="47101" y="50517"/>
                </a:cubicBezTo>
                <a:cubicBezTo>
                  <a:pt x="47392" y="51063"/>
                  <a:pt x="47612" y="51653"/>
                  <a:pt x="47797" y="52278"/>
                </a:cubicBezTo>
                <a:cubicBezTo>
                  <a:pt x="47321" y="52163"/>
                  <a:pt x="46811" y="52093"/>
                  <a:pt x="46291" y="52023"/>
                </a:cubicBezTo>
                <a:cubicBezTo>
                  <a:pt x="46115" y="51433"/>
                  <a:pt x="45895" y="50843"/>
                  <a:pt x="45631" y="50332"/>
                </a:cubicBezTo>
                <a:close/>
                <a:moveTo>
                  <a:pt x="33790" y="50517"/>
                </a:moveTo>
                <a:cubicBezTo>
                  <a:pt x="34010" y="50957"/>
                  <a:pt x="34186" y="51398"/>
                  <a:pt x="34336" y="51873"/>
                </a:cubicBezTo>
                <a:cubicBezTo>
                  <a:pt x="33966" y="52023"/>
                  <a:pt x="33570" y="52163"/>
                  <a:pt x="33235" y="52348"/>
                </a:cubicBezTo>
                <a:cubicBezTo>
                  <a:pt x="33050" y="51873"/>
                  <a:pt x="32909" y="51433"/>
                  <a:pt x="32689" y="50957"/>
                </a:cubicBezTo>
                <a:cubicBezTo>
                  <a:pt x="33050" y="50808"/>
                  <a:pt x="33420" y="50658"/>
                  <a:pt x="33790" y="50517"/>
                </a:cubicBezTo>
                <a:close/>
                <a:moveTo>
                  <a:pt x="27548" y="49963"/>
                </a:moveTo>
                <a:cubicBezTo>
                  <a:pt x="27847" y="50658"/>
                  <a:pt x="28102" y="51362"/>
                  <a:pt x="28358" y="52058"/>
                </a:cubicBezTo>
                <a:cubicBezTo>
                  <a:pt x="28208" y="52163"/>
                  <a:pt x="28067" y="52278"/>
                  <a:pt x="27917" y="52384"/>
                </a:cubicBezTo>
                <a:cubicBezTo>
                  <a:pt x="27627" y="51653"/>
                  <a:pt x="27363" y="50922"/>
                  <a:pt x="27072" y="50183"/>
                </a:cubicBezTo>
                <a:cubicBezTo>
                  <a:pt x="27257" y="50112"/>
                  <a:pt x="27407" y="50042"/>
                  <a:pt x="27548" y="49963"/>
                </a:cubicBezTo>
                <a:close/>
                <a:moveTo>
                  <a:pt x="15152" y="48941"/>
                </a:moveTo>
                <a:cubicBezTo>
                  <a:pt x="15222" y="49487"/>
                  <a:pt x="15337" y="50042"/>
                  <a:pt x="15407" y="50588"/>
                </a:cubicBezTo>
                <a:cubicBezTo>
                  <a:pt x="15477" y="51063"/>
                  <a:pt x="15557" y="51582"/>
                  <a:pt x="15662" y="52058"/>
                </a:cubicBezTo>
                <a:cubicBezTo>
                  <a:pt x="15372" y="52163"/>
                  <a:pt x="15117" y="52278"/>
                  <a:pt x="14861" y="52419"/>
                </a:cubicBezTo>
                <a:cubicBezTo>
                  <a:pt x="14782" y="51979"/>
                  <a:pt x="14712" y="51538"/>
                  <a:pt x="14641" y="51142"/>
                </a:cubicBezTo>
                <a:cubicBezTo>
                  <a:pt x="14562" y="50482"/>
                  <a:pt x="14456" y="49857"/>
                  <a:pt x="14342" y="49197"/>
                </a:cubicBezTo>
                <a:cubicBezTo>
                  <a:pt x="14641" y="49117"/>
                  <a:pt x="14896" y="49012"/>
                  <a:pt x="15152" y="48941"/>
                </a:cubicBezTo>
                <a:close/>
                <a:moveTo>
                  <a:pt x="22600" y="49337"/>
                </a:moveTo>
                <a:cubicBezTo>
                  <a:pt x="22855" y="50262"/>
                  <a:pt x="23110" y="51177"/>
                  <a:pt x="23366" y="52058"/>
                </a:cubicBezTo>
                <a:cubicBezTo>
                  <a:pt x="23075" y="52199"/>
                  <a:pt x="22820" y="52348"/>
                  <a:pt x="22565" y="52463"/>
                </a:cubicBezTo>
                <a:cubicBezTo>
                  <a:pt x="22301" y="51503"/>
                  <a:pt x="22045" y="50588"/>
                  <a:pt x="21790" y="49672"/>
                </a:cubicBezTo>
                <a:cubicBezTo>
                  <a:pt x="22045" y="49558"/>
                  <a:pt x="22301" y="49452"/>
                  <a:pt x="22600" y="49337"/>
                </a:cubicBezTo>
                <a:close/>
                <a:moveTo>
                  <a:pt x="38958" y="50772"/>
                </a:moveTo>
                <a:cubicBezTo>
                  <a:pt x="39178" y="51248"/>
                  <a:pt x="39327" y="51723"/>
                  <a:pt x="39468" y="52243"/>
                </a:cubicBezTo>
                <a:cubicBezTo>
                  <a:pt x="38922" y="52313"/>
                  <a:pt x="38368" y="52419"/>
                  <a:pt x="37857" y="52533"/>
                </a:cubicBezTo>
                <a:cubicBezTo>
                  <a:pt x="37707" y="52023"/>
                  <a:pt x="37567" y="51538"/>
                  <a:pt x="37382" y="51098"/>
                </a:cubicBezTo>
                <a:cubicBezTo>
                  <a:pt x="37928" y="50993"/>
                  <a:pt x="38447" y="50878"/>
                  <a:pt x="38958" y="50772"/>
                </a:cubicBezTo>
                <a:close/>
                <a:moveTo>
                  <a:pt x="47172" y="50552"/>
                </a:moveTo>
                <a:lnTo>
                  <a:pt x="47172" y="50552"/>
                </a:lnTo>
                <a:cubicBezTo>
                  <a:pt x="47541" y="50588"/>
                  <a:pt x="47876" y="50702"/>
                  <a:pt x="48237" y="50772"/>
                </a:cubicBezTo>
                <a:cubicBezTo>
                  <a:pt x="48536" y="51318"/>
                  <a:pt x="48792" y="51943"/>
                  <a:pt x="49012" y="52568"/>
                </a:cubicBezTo>
                <a:cubicBezTo>
                  <a:pt x="48642" y="52463"/>
                  <a:pt x="48237" y="52348"/>
                  <a:pt x="47876" y="52278"/>
                </a:cubicBezTo>
                <a:cubicBezTo>
                  <a:pt x="47691" y="51688"/>
                  <a:pt x="47471" y="51098"/>
                  <a:pt x="47172" y="50552"/>
                </a:cubicBezTo>
                <a:close/>
                <a:moveTo>
                  <a:pt x="30118" y="50658"/>
                </a:moveTo>
                <a:cubicBezTo>
                  <a:pt x="30374" y="51142"/>
                  <a:pt x="30629" y="51653"/>
                  <a:pt x="30814" y="52199"/>
                </a:cubicBezTo>
                <a:cubicBezTo>
                  <a:pt x="30664" y="52348"/>
                  <a:pt x="30523" y="52533"/>
                  <a:pt x="30374" y="52718"/>
                </a:cubicBezTo>
                <a:lnTo>
                  <a:pt x="30339" y="52753"/>
                </a:lnTo>
                <a:cubicBezTo>
                  <a:pt x="30154" y="52199"/>
                  <a:pt x="29934" y="51618"/>
                  <a:pt x="29678" y="51028"/>
                </a:cubicBezTo>
                <a:cubicBezTo>
                  <a:pt x="29749" y="50993"/>
                  <a:pt x="29784" y="50957"/>
                  <a:pt x="29828" y="50922"/>
                </a:cubicBezTo>
                <a:cubicBezTo>
                  <a:pt x="29934" y="50843"/>
                  <a:pt x="30004" y="50737"/>
                  <a:pt x="30118" y="50658"/>
                </a:cubicBezTo>
                <a:close/>
                <a:moveTo>
                  <a:pt x="14307" y="49197"/>
                </a:moveTo>
                <a:cubicBezTo>
                  <a:pt x="14421" y="49857"/>
                  <a:pt x="14491" y="50517"/>
                  <a:pt x="14597" y="51142"/>
                </a:cubicBezTo>
                <a:cubicBezTo>
                  <a:pt x="14676" y="51582"/>
                  <a:pt x="14712" y="51979"/>
                  <a:pt x="14782" y="52419"/>
                </a:cubicBezTo>
                <a:cubicBezTo>
                  <a:pt x="14527" y="52533"/>
                  <a:pt x="14271" y="52683"/>
                  <a:pt x="13981" y="52789"/>
                </a:cubicBezTo>
                <a:cubicBezTo>
                  <a:pt x="13902" y="52278"/>
                  <a:pt x="13831" y="51723"/>
                  <a:pt x="13761" y="51177"/>
                </a:cubicBezTo>
                <a:cubicBezTo>
                  <a:pt x="13681" y="50623"/>
                  <a:pt x="13611" y="50042"/>
                  <a:pt x="13497" y="49452"/>
                </a:cubicBezTo>
                <a:cubicBezTo>
                  <a:pt x="13796" y="49381"/>
                  <a:pt x="14051" y="49302"/>
                  <a:pt x="14307" y="49197"/>
                </a:cubicBezTo>
                <a:close/>
                <a:moveTo>
                  <a:pt x="32645" y="50993"/>
                </a:moveTo>
                <a:cubicBezTo>
                  <a:pt x="32830" y="51433"/>
                  <a:pt x="33015" y="51908"/>
                  <a:pt x="33165" y="52384"/>
                </a:cubicBezTo>
                <a:cubicBezTo>
                  <a:pt x="32945" y="52498"/>
                  <a:pt x="32724" y="52639"/>
                  <a:pt x="32540" y="52789"/>
                </a:cubicBezTo>
                <a:cubicBezTo>
                  <a:pt x="32425" y="52384"/>
                  <a:pt x="32319" y="51979"/>
                  <a:pt x="32170" y="51618"/>
                </a:cubicBezTo>
                <a:cubicBezTo>
                  <a:pt x="32135" y="51503"/>
                  <a:pt x="32099" y="51433"/>
                  <a:pt x="32064" y="51318"/>
                </a:cubicBezTo>
                <a:cubicBezTo>
                  <a:pt x="32249" y="51213"/>
                  <a:pt x="32425" y="51098"/>
                  <a:pt x="32645" y="50993"/>
                </a:cubicBezTo>
                <a:close/>
                <a:moveTo>
                  <a:pt x="27037" y="50218"/>
                </a:moveTo>
                <a:cubicBezTo>
                  <a:pt x="27328" y="50922"/>
                  <a:pt x="27583" y="51688"/>
                  <a:pt x="27847" y="52463"/>
                </a:cubicBezTo>
                <a:cubicBezTo>
                  <a:pt x="27662" y="52568"/>
                  <a:pt x="27477" y="52718"/>
                  <a:pt x="27328" y="52824"/>
                </a:cubicBezTo>
                <a:cubicBezTo>
                  <a:pt x="27072" y="52058"/>
                  <a:pt x="26817" y="51248"/>
                  <a:pt x="26526" y="50482"/>
                </a:cubicBezTo>
                <a:cubicBezTo>
                  <a:pt x="26703" y="50367"/>
                  <a:pt x="26852" y="50297"/>
                  <a:pt x="27037" y="50218"/>
                </a:cubicBezTo>
                <a:close/>
                <a:moveTo>
                  <a:pt x="37346" y="51098"/>
                </a:moveTo>
                <a:cubicBezTo>
                  <a:pt x="37531" y="51582"/>
                  <a:pt x="37672" y="52023"/>
                  <a:pt x="37787" y="52533"/>
                </a:cubicBezTo>
                <a:cubicBezTo>
                  <a:pt x="37602" y="52568"/>
                  <a:pt x="37417" y="52604"/>
                  <a:pt x="37197" y="52639"/>
                </a:cubicBezTo>
                <a:cubicBezTo>
                  <a:pt x="36906" y="52718"/>
                  <a:pt x="36572" y="52789"/>
                  <a:pt x="36281" y="52859"/>
                </a:cubicBezTo>
                <a:cubicBezTo>
                  <a:pt x="36132" y="52384"/>
                  <a:pt x="36026" y="51908"/>
                  <a:pt x="35841" y="51468"/>
                </a:cubicBezTo>
                <a:cubicBezTo>
                  <a:pt x="36061" y="51433"/>
                  <a:pt x="36281" y="51362"/>
                  <a:pt x="36466" y="51318"/>
                </a:cubicBezTo>
                <a:cubicBezTo>
                  <a:pt x="36757" y="51248"/>
                  <a:pt x="37047" y="51177"/>
                  <a:pt x="37346" y="51098"/>
                </a:cubicBezTo>
                <a:close/>
                <a:moveTo>
                  <a:pt x="21719" y="49707"/>
                </a:moveTo>
                <a:cubicBezTo>
                  <a:pt x="21975" y="50623"/>
                  <a:pt x="22230" y="51582"/>
                  <a:pt x="22485" y="52498"/>
                </a:cubicBezTo>
                <a:cubicBezTo>
                  <a:pt x="22230" y="52639"/>
                  <a:pt x="21940" y="52753"/>
                  <a:pt x="21640" y="52903"/>
                </a:cubicBezTo>
                <a:cubicBezTo>
                  <a:pt x="21420" y="51943"/>
                  <a:pt x="21165" y="50993"/>
                  <a:pt x="20910" y="50042"/>
                </a:cubicBezTo>
                <a:cubicBezTo>
                  <a:pt x="21200" y="49927"/>
                  <a:pt x="21464" y="49822"/>
                  <a:pt x="21719" y="49707"/>
                </a:cubicBezTo>
                <a:close/>
                <a:moveTo>
                  <a:pt x="13461" y="49487"/>
                </a:moveTo>
                <a:cubicBezTo>
                  <a:pt x="13541" y="50077"/>
                  <a:pt x="13611" y="50623"/>
                  <a:pt x="13717" y="51213"/>
                </a:cubicBezTo>
                <a:cubicBezTo>
                  <a:pt x="13796" y="51723"/>
                  <a:pt x="13866" y="52278"/>
                  <a:pt x="13937" y="52824"/>
                </a:cubicBezTo>
                <a:cubicBezTo>
                  <a:pt x="13866" y="52824"/>
                  <a:pt x="13831" y="52859"/>
                  <a:pt x="13796" y="52903"/>
                </a:cubicBezTo>
                <a:cubicBezTo>
                  <a:pt x="13576" y="53009"/>
                  <a:pt x="13356" y="53079"/>
                  <a:pt x="13136" y="53194"/>
                </a:cubicBezTo>
                <a:cubicBezTo>
                  <a:pt x="13056" y="52683"/>
                  <a:pt x="12986" y="52163"/>
                  <a:pt x="12916" y="51653"/>
                </a:cubicBezTo>
                <a:cubicBezTo>
                  <a:pt x="12836" y="51028"/>
                  <a:pt x="12766" y="50367"/>
                  <a:pt x="12660" y="49742"/>
                </a:cubicBezTo>
                <a:cubicBezTo>
                  <a:pt x="12916" y="49637"/>
                  <a:pt x="13206" y="49558"/>
                  <a:pt x="13461" y="49487"/>
                </a:cubicBezTo>
                <a:close/>
                <a:moveTo>
                  <a:pt x="20874" y="50042"/>
                </a:moveTo>
                <a:cubicBezTo>
                  <a:pt x="21130" y="51028"/>
                  <a:pt x="21350" y="51979"/>
                  <a:pt x="21605" y="52903"/>
                </a:cubicBezTo>
                <a:cubicBezTo>
                  <a:pt x="21535" y="52938"/>
                  <a:pt x="21464" y="52973"/>
                  <a:pt x="21385" y="53009"/>
                </a:cubicBezTo>
                <a:cubicBezTo>
                  <a:pt x="21244" y="53079"/>
                  <a:pt x="21094" y="53158"/>
                  <a:pt x="20945" y="53194"/>
                </a:cubicBezTo>
                <a:cubicBezTo>
                  <a:pt x="20725" y="52243"/>
                  <a:pt x="20505" y="51248"/>
                  <a:pt x="20249" y="50262"/>
                </a:cubicBezTo>
                <a:cubicBezTo>
                  <a:pt x="20399" y="50218"/>
                  <a:pt x="20505" y="50183"/>
                  <a:pt x="20654" y="50112"/>
                </a:cubicBezTo>
                <a:cubicBezTo>
                  <a:pt x="20725" y="50112"/>
                  <a:pt x="20804" y="50077"/>
                  <a:pt x="20874" y="50042"/>
                </a:cubicBezTo>
                <a:close/>
                <a:moveTo>
                  <a:pt x="31985" y="51362"/>
                </a:moveTo>
                <a:cubicBezTo>
                  <a:pt x="32029" y="51433"/>
                  <a:pt x="32099" y="51538"/>
                  <a:pt x="32135" y="51653"/>
                </a:cubicBezTo>
                <a:cubicBezTo>
                  <a:pt x="32249" y="52023"/>
                  <a:pt x="32390" y="52419"/>
                  <a:pt x="32469" y="52824"/>
                </a:cubicBezTo>
                <a:cubicBezTo>
                  <a:pt x="32284" y="52938"/>
                  <a:pt x="32099" y="53079"/>
                  <a:pt x="31950" y="53229"/>
                </a:cubicBezTo>
                <a:cubicBezTo>
                  <a:pt x="31844" y="52718"/>
                  <a:pt x="31694" y="52243"/>
                  <a:pt x="31509" y="51759"/>
                </a:cubicBezTo>
                <a:cubicBezTo>
                  <a:pt x="31509" y="51723"/>
                  <a:pt x="31474" y="51723"/>
                  <a:pt x="31474" y="51688"/>
                </a:cubicBezTo>
                <a:cubicBezTo>
                  <a:pt x="31659" y="51582"/>
                  <a:pt x="31809" y="51468"/>
                  <a:pt x="31985" y="51362"/>
                </a:cubicBezTo>
                <a:close/>
                <a:moveTo>
                  <a:pt x="26482" y="50482"/>
                </a:moveTo>
                <a:cubicBezTo>
                  <a:pt x="26747" y="51283"/>
                  <a:pt x="27002" y="52093"/>
                  <a:pt x="27257" y="52859"/>
                </a:cubicBezTo>
                <a:cubicBezTo>
                  <a:pt x="27072" y="53009"/>
                  <a:pt x="26887" y="53158"/>
                  <a:pt x="26667" y="53299"/>
                </a:cubicBezTo>
                <a:cubicBezTo>
                  <a:pt x="26412" y="52463"/>
                  <a:pt x="26157" y="51618"/>
                  <a:pt x="25901" y="50808"/>
                </a:cubicBezTo>
                <a:cubicBezTo>
                  <a:pt x="26086" y="50702"/>
                  <a:pt x="26262" y="50588"/>
                  <a:pt x="26482" y="50482"/>
                </a:cubicBezTo>
                <a:close/>
                <a:moveTo>
                  <a:pt x="29643" y="51063"/>
                </a:moveTo>
                <a:cubicBezTo>
                  <a:pt x="29898" y="51653"/>
                  <a:pt x="30118" y="52243"/>
                  <a:pt x="30303" y="52824"/>
                </a:cubicBezTo>
                <a:cubicBezTo>
                  <a:pt x="30154" y="52973"/>
                  <a:pt x="30048" y="53158"/>
                  <a:pt x="29934" y="53299"/>
                </a:cubicBezTo>
                <a:cubicBezTo>
                  <a:pt x="29749" y="52639"/>
                  <a:pt x="29529" y="52023"/>
                  <a:pt x="29273" y="51362"/>
                </a:cubicBezTo>
                <a:cubicBezTo>
                  <a:pt x="29423" y="51283"/>
                  <a:pt x="29529" y="51177"/>
                  <a:pt x="29643" y="51063"/>
                </a:cubicBezTo>
                <a:close/>
                <a:moveTo>
                  <a:pt x="35806" y="51503"/>
                </a:moveTo>
                <a:cubicBezTo>
                  <a:pt x="35947" y="51908"/>
                  <a:pt x="36096" y="52384"/>
                  <a:pt x="36211" y="52859"/>
                </a:cubicBezTo>
                <a:cubicBezTo>
                  <a:pt x="35727" y="52973"/>
                  <a:pt x="35286" y="53123"/>
                  <a:pt x="34811" y="53299"/>
                </a:cubicBezTo>
                <a:cubicBezTo>
                  <a:pt x="34705" y="52789"/>
                  <a:pt x="34556" y="52348"/>
                  <a:pt x="34406" y="51908"/>
                </a:cubicBezTo>
                <a:cubicBezTo>
                  <a:pt x="34846" y="51759"/>
                  <a:pt x="35330" y="51618"/>
                  <a:pt x="35806" y="51503"/>
                </a:cubicBezTo>
                <a:close/>
                <a:moveTo>
                  <a:pt x="12616" y="49742"/>
                </a:moveTo>
                <a:cubicBezTo>
                  <a:pt x="12695" y="50403"/>
                  <a:pt x="12766" y="51028"/>
                  <a:pt x="12880" y="51653"/>
                </a:cubicBezTo>
                <a:cubicBezTo>
                  <a:pt x="12951" y="52163"/>
                  <a:pt x="13021" y="52718"/>
                  <a:pt x="13056" y="53229"/>
                </a:cubicBezTo>
                <a:cubicBezTo>
                  <a:pt x="12801" y="53343"/>
                  <a:pt x="12546" y="53449"/>
                  <a:pt x="12255" y="53599"/>
                </a:cubicBezTo>
                <a:cubicBezTo>
                  <a:pt x="12176" y="52973"/>
                  <a:pt x="12106" y="52348"/>
                  <a:pt x="12035" y="51723"/>
                </a:cubicBezTo>
                <a:cubicBezTo>
                  <a:pt x="11956" y="51177"/>
                  <a:pt x="11885" y="50588"/>
                  <a:pt x="11815" y="49963"/>
                </a:cubicBezTo>
                <a:cubicBezTo>
                  <a:pt x="12070" y="49892"/>
                  <a:pt x="12326" y="49822"/>
                  <a:pt x="12616" y="49742"/>
                </a:cubicBezTo>
                <a:close/>
                <a:moveTo>
                  <a:pt x="20214" y="50297"/>
                </a:moveTo>
                <a:cubicBezTo>
                  <a:pt x="20434" y="51283"/>
                  <a:pt x="20689" y="52278"/>
                  <a:pt x="20910" y="53229"/>
                </a:cubicBezTo>
                <a:cubicBezTo>
                  <a:pt x="20654" y="53343"/>
                  <a:pt x="20399" y="53449"/>
                  <a:pt x="20144" y="53599"/>
                </a:cubicBezTo>
                <a:cubicBezTo>
                  <a:pt x="19923" y="52604"/>
                  <a:pt x="19703" y="51618"/>
                  <a:pt x="19483" y="50588"/>
                </a:cubicBezTo>
                <a:cubicBezTo>
                  <a:pt x="19739" y="50482"/>
                  <a:pt x="19959" y="50403"/>
                  <a:pt x="20214" y="50297"/>
                </a:cubicBezTo>
                <a:close/>
                <a:moveTo>
                  <a:pt x="25822" y="50808"/>
                </a:moveTo>
                <a:cubicBezTo>
                  <a:pt x="26121" y="51653"/>
                  <a:pt x="26377" y="52498"/>
                  <a:pt x="26632" y="53343"/>
                </a:cubicBezTo>
                <a:cubicBezTo>
                  <a:pt x="26377" y="53519"/>
                  <a:pt x="26157" y="53669"/>
                  <a:pt x="25901" y="53819"/>
                </a:cubicBezTo>
                <a:cubicBezTo>
                  <a:pt x="25646" y="52973"/>
                  <a:pt x="25382" y="52093"/>
                  <a:pt x="25127" y="51213"/>
                </a:cubicBezTo>
                <a:cubicBezTo>
                  <a:pt x="25347" y="51063"/>
                  <a:pt x="25602" y="50957"/>
                  <a:pt x="25822" y="50808"/>
                </a:cubicBezTo>
                <a:close/>
                <a:moveTo>
                  <a:pt x="29238" y="51398"/>
                </a:moveTo>
                <a:cubicBezTo>
                  <a:pt x="29493" y="52058"/>
                  <a:pt x="29713" y="52683"/>
                  <a:pt x="29898" y="53343"/>
                </a:cubicBezTo>
                <a:cubicBezTo>
                  <a:pt x="29828" y="53449"/>
                  <a:pt x="29749" y="53519"/>
                  <a:pt x="29713" y="53634"/>
                </a:cubicBezTo>
                <a:cubicBezTo>
                  <a:pt x="29643" y="53704"/>
                  <a:pt x="29608" y="53739"/>
                  <a:pt x="29564" y="53819"/>
                </a:cubicBezTo>
                <a:cubicBezTo>
                  <a:pt x="29344" y="53123"/>
                  <a:pt x="29124" y="52419"/>
                  <a:pt x="28868" y="51723"/>
                </a:cubicBezTo>
                <a:cubicBezTo>
                  <a:pt x="28983" y="51618"/>
                  <a:pt x="29124" y="51503"/>
                  <a:pt x="29238" y="51398"/>
                </a:cubicBezTo>
                <a:close/>
                <a:moveTo>
                  <a:pt x="31439" y="51723"/>
                </a:moveTo>
                <a:lnTo>
                  <a:pt x="31439" y="51759"/>
                </a:lnTo>
                <a:cubicBezTo>
                  <a:pt x="31624" y="52278"/>
                  <a:pt x="31765" y="52753"/>
                  <a:pt x="31914" y="53264"/>
                </a:cubicBezTo>
                <a:cubicBezTo>
                  <a:pt x="31694" y="53449"/>
                  <a:pt x="31545" y="53634"/>
                  <a:pt x="31369" y="53854"/>
                </a:cubicBezTo>
                <a:cubicBezTo>
                  <a:pt x="31289" y="53484"/>
                  <a:pt x="31184" y="53079"/>
                  <a:pt x="31069" y="52718"/>
                </a:cubicBezTo>
                <a:cubicBezTo>
                  <a:pt x="30999" y="52568"/>
                  <a:pt x="30964" y="52384"/>
                  <a:pt x="30884" y="52199"/>
                </a:cubicBezTo>
                <a:cubicBezTo>
                  <a:pt x="31069" y="52023"/>
                  <a:pt x="31254" y="51873"/>
                  <a:pt x="31439" y="51723"/>
                </a:cubicBezTo>
                <a:close/>
                <a:moveTo>
                  <a:pt x="34371" y="51943"/>
                </a:moveTo>
                <a:cubicBezTo>
                  <a:pt x="34520" y="52384"/>
                  <a:pt x="34626" y="52824"/>
                  <a:pt x="34776" y="53299"/>
                </a:cubicBezTo>
                <a:cubicBezTo>
                  <a:pt x="34371" y="53449"/>
                  <a:pt x="33966" y="53634"/>
                  <a:pt x="33605" y="53854"/>
                </a:cubicBezTo>
                <a:cubicBezTo>
                  <a:pt x="33490" y="53343"/>
                  <a:pt x="33385" y="52859"/>
                  <a:pt x="33235" y="52419"/>
                </a:cubicBezTo>
                <a:cubicBezTo>
                  <a:pt x="33605" y="52243"/>
                  <a:pt x="33966" y="52058"/>
                  <a:pt x="34371" y="51943"/>
                </a:cubicBezTo>
                <a:close/>
                <a:moveTo>
                  <a:pt x="44425" y="51943"/>
                </a:moveTo>
                <a:cubicBezTo>
                  <a:pt x="44610" y="52568"/>
                  <a:pt x="44751" y="53194"/>
                  <a:pt x="44795" y="53854"/>
                </a:cubicBezTo>
                <a:cubicBezTo>
                  <a:pt x="44622" y="53842"/>
                  <a:pt x="44445" y="53838"/>
                  <a:pt x="44267" y="53838"/>
                </a:cubicBezTo>
                <a:cubicBezTo>
                  <a:pt x="43910" y="53838"/>
                  <a:pt x="43544" y="53854"/>
                  <a:pt x="43175" y="53854"/>
                </a:cubicBezTo>
                <a:cubicBezTo>
                  <a:pt x="43104" y="53194"/>
                  <a:pt x="42955" y="52568"/>
                  <a:pt x="42814" y="51979"/>
                </a:cubicBezTo>
                <a:cubicBezTo>
                  <a:pt x="43324" y="51943"/>
                  <a:pt x="43870" y="51943"/>
                  <a:pt x="44425" y="51943"/>
                </a:cubicBezTo>
                <a:close/>
                <a:moveTo>
                  <a:pt x="11736" y="49998"/>
                </a:moveTo>
                <a:cubicBezTo>
                  <a:pt x="11815" y="50588"/>
                  <a:pt x="11885" y="51177"/>
                  <a:pt x="11956" y="51759"/>
                </a:cubicBezTo>
                <a:cubicBezTo>
                  <a:pt x="12035" y="52348"/>
                  <a:pt x="12106" y="52973"/>
                  <a:pt x="12220" y="53599"/>
                </a:cubicBezTo>
                <a:cubicBezTo>
                  <a:pt x="11921" y="53704"/>
                  <a:pt x="11665" y="53819"/>
                  <a:pt x="11375" y="53924"/>
                </a:cubicBezTo>
                <a:cubicBezTo>
                  <a:pt x="11296" y="53343"/>
                  <a:pt x="11225" y="52753"/>
                  <a:pt x="11155" y="52163"/>
                </a:cubicBezTo>
                <a:cubicBezTo>
                  <a:pt x="11075" y="51503"/>
                  <a:pt x="11005" y="50878"/>
                  <a:pt x="10935" y="50218"/>
                </a:cubicBezTo>
                <a:cubicBezTo>
                  <a:pt x="11225" y="50147"/>
                  <a:pt x="11480" y="50077"/>
                  <a:pt x="11736" y="49998"/>
                </a:cubicBezTo>
                <a:close/>
                <a:moveTo>
                  <a:pt x="42735" y="51979"/>
                </a:moveTo>
                <a:cubicBezTo>
                  <a:pt x="42919" y="52568"/>
                  <a:pt x="43034" y="53194"/>
                  <a:pt x="43104" y="53854"/>
                </a:cubicBezTo>
                <a:cubicBezTo>
                  <a:pt x="42594" y="53889"/>
                  <a:pt x="42109" y="53924"/>
                  <a:pt x="41599" y="53959"/>
                </a:cubicBezTo>
                <a:cubicBezTo>
                  <a:pt x="41528" y="53299"/>
                  <a:pt x="41379" y="52683"/>
                  <a:pt x="41229" y="52093"/>
                </a:cubicBezTo>
                <a:cubicBezTo>
                  <a:pt x="41713" y="52058"/>
                  <a:pt x="42224" y="52023"/>
                  <a:pt x="42735" y="51979"/>
                </a:cubicBezTo>
                <a:close/>
                <a:moveTo>
                  <a:pt x="44495" y="51943"/>
                </a:moveTo>
                <a:cubicBezTo>
                  <a:pt x="45085" y="51979"/>
                  <a:pt x="45675" y="52023"/>
                  <a:pt x="46256" y="52093"/>
                </a:cubicBezTo>
                <a:cubicBezTo>
                  <a:pt x="46441" y="52683"/>
                  <a:pt x="46555" y="53299"/>
                  <a:pt x="46626" y="53959"/>
                </a:cubicBezTo>
                <a:cubicBezTo>
                  <a:pt x="46036" y="53889"/>
                  <a:pt x="45455" y="53854"/>
                  <a:pt x="44865" y="53854"/>
                </a:cubicBezTo>
                <a:cubicBezTo>
                  <a:pt x="44795" y="53194"/>
                  <a:pt x="44680" y="52568"/>
                  <a:pt x="44495" y="51943"/>
                </a:cubicBezTo>
                <a:close/>
                <a:moveTo>
                  <a:pt x="19439" y="50623"/>
                </a:moveTo>
                <a:lnTo>
                  <a:pt x="20100" y="53599"/>
                </a:lnTo>
                <a:cubicBezTo>
                  <a:pt x="19844" y="53739"/>
                  <a:pt x="19554" y="53889"/>
                  <a:pt x="19298" y="54004"/>
                </a:cubicBezTo>
                <a:cubicBezTo>
                  <a:pt x="19078" y="53009"/>
                  <a:pt x="18858" y="51979"/>
                  <a:pt x="18638" y="50993"/>
                </a:cubicBezTo>
                <a:cubicBezTo>
                  <a:pt x="18709" y="50957"/>
                  <a:pt x="18779" y="50922"/>
                  <a:pt x="18858" y="50878"/>
                </a:cubicBezTo>
                <a:cubicBezTo>
                  <a:pt x="19043" y="50808"/>
                  <a:pt x="19219" y="50702"/>
                  <a:pt x="19439" y="50623"/>
                </a:cubicBezTo>
                <a:close/>
                <a:moveTo>
                  <a:pt x="10899" y="50218"/>
                </a:moveTo>
                <a:cubicBezTo>
                  <a:pt x="10970" y="50878"/>
                  <a:pt x="11040" y="51538"/>
                  <a:pt x="11120" y="52163"/>
                </a:cubicBezTo>
                <a:cubicBezTo>
                  <a:pt x="11190" y="52753"/>
                  <a:pt x="11260" y="53343"/>
                  <a:pt x="11296" y="53924"/>
                </a:cubicBezTo>
                <a:cubicBezTo>
                  <a:pt x="11225" y="53959"/>
                  <a:pt x="11155" y="54004"/>
                  <a:pt x="11075" y="54004"/>
                </a:cubicBezTo>
                <a:cubicBezTo>
                  <a:pt x="10899" y="54074"/>
                  <a:pt x="10679" y="54144"/>
                  <a:pt x="10494" y="54180"/>
                </a:cubicBezTo>
                <a:cubicBezTo>
                  <a:pt x="10415" y="53669"/>
                  <a:pt x="10380" y="53123"/>
                  <a:pt x="10310" y="52604"/>
                </a:cubicBezTo>
                <a:cubicBezTo>
                  <a:pt x="10239" y="51873"/>
                  <a:pt x="10160" y="51142"/>
                  <a:pt x="10054" y="50403"/>
                </a:cubicBezTo>
                <a:cubicBezTo>
                  <a:pt x="10345" y="50367"/>
                  <a:pt x="10600" y="50297"/>
                  <a:pt x="10899" y="50218"/>
                </a:cubicBezTo>
                <a:close/>
                <a:moveTo>
                  <a:pt x="41159" y="52093"/>
                </a:moveTo>
                <a:cubicBezTo>
                  <a:pt x="41343" y="52683"/>
                  <a:pt x="41449" y="53299"/>
                  <a:pt x="41528" y="54004"/>
                </a:cubicBezTo>
                <a:cubicBezTo>
                  <a:pt x="40974" y="54039"/>
                  <a:pt x="40428" y="54109"/>
                  <a:pt x="39908" y="54180"/>
                </a:cubicBezTo>
                <a:cubicBezTo>
                  <a:pt x="39838" y="53519"/>
                  <a:pt x="39688" y="52859"/>
                  <a:pt x="39547" y="52278"/>
                </a:cubicBezTo>
                <a:cubicBezTo>
                  <a:pt x="40058" y="52199"/>
                  <a:pt x="40613" y="52128"/>
                  <a:pt x="41159" y="52093"/>
                </a:cubicBezTo>
                <a:close/>
                <a:moveTo>
                  <a:pt x="46335" y="52093"/>
                </a:moveTo>
                <a:lnTo>
                  <a:pt x="46335" y="52093"/>
                </a:lnTo>
                <a:cubicBezTo>
                  <a:pt x="46846" y="52128"/>
                  <a:pt x="47321" y="52243"/>
                  <a:pt x="47832" y="52313"/>
                </a:cubicBezTo>
                <a:cubicBezTo>
                  <a:pt x="48017" y="52938"/>
                  <a:pt x="48131" y="53563"/>
                  <a:pt x="48167" y="54224"/>
                </a:cubicBezTo>
                <a:cubicBezTo>
                  <a:pt x="47691" y="54109"/>
                  <a:pt x="47172" y="54039"/>
                  <a:pt x="46661" y="53959"/>
                </a:cubicBezTo>
                <a:cubicBezTo>
                  <a:pt x="46626" y="53299"/>
                  <a:pt x="46476" y="52683"/>
                  <a:pt x="46335" y="52093"/>
                </a:cubicBezTo>
                <a:close/>
                <a:moveTo>
                  <a:pt x="25056" y="51213"/>
                </a:moveTo>
                <a:cubicBezTo>
                  <a:pt x="25347" y="52093"/>
                  <a:pt x="25602" y="52973"/>
                  <a:pt x="25866" y="53854"/>
                </a:cubicBezTo>
                <a:cubicBezTo>
                  <a:pt x="25567" y="54039"/>
                  <a:pt x="25311" y="54224"/>
                  <a:pt x="25056" y="54364"/>
                </a:cubicBezTo>
                <a:cubicBezTo>
                  <a:pt x="24836" y="53449"/>
                  <a:pt x="24581" y="52533"/>
                  <a:pt x="24281" y="51618"/>
                </a:cubicBezTo>
                <a:cubicBezTo>
                  <a:pt x="24502" y="51538"/>
                  <a:pt x="24722" y="51433"/>
                  <a:pt x="24907" y="51318"/>
                </a:cubicBezTo>
                <a:cubicBezTo>
                  <a:pt x="24986" y="51283"/>
                  <a:pt x="25021" y="51248"/>
                  <a:pt x="25056" y="51213"/>
                </a:cubicBezTo>
                <a:close/>
                <a:moveTo>
                  <a:pt x="28833" y="51759"/>
                </a:moveTo>
                <a:cubicBezTo>
                  <a:pt x="29088" y="52463"/>
                  <a:pt x="29308" y="53158"/>
                  <a:pt x="29529" y="53889"/>
                </a:cubicBezTo>
                <a:cubicBezTo>
                  <a:pt x="29423" y="54039"/>
                  <a:pt x="29273" y="54224"/>
                  <a:pt x="29168" y="54364"/>
                </a:cubicBezTo>
                <a:cubicBezTo>
                  <a:pt x="28948" y="53634"/>
                  <a:pt x="28683" y="52859"/>
                  <a:pt x="28428" y="52058"/>
                </a:cubicBezTo>
                <a:cubicBezTo>
                  <a:pt x="28543" y="51979"/>
                  <a:pt x="28683" y="51873"/>
                  <a:pt x="28833" y="51759"/>
                </a:cubicBezTo>
                <a:close/>
                <a:moveTo>
                  <a:pt x="33200" y="52463"/>
                </a:moveTo>
                <a:cubicBezTo>
                  <a:pt x="33305" y="52903"/>
                  <a:pt x="33455" y="53378"/>
                  <a:pt x="33570" y="53889"/>
                </a:cubicBezTo>
                <a:cubicBezTo>
                  <a:pt x="33305" y="54039"/>
                  <a:pt x="33050" y="54180"/>
                  <a:pt x="32830" y="54364"/>
                </a:cubicBezTo>
                <a:cubicBezTo>
                  <a:pt x="32760" y="53854"/>
                  <a:pt x="32645" y="53343"/>
                  <a:pt x="32540" y="52824"/>
                </a:cubicBezTo>
                <a:cubicBezTo>
                  <a:pt x="32760" y="52683"/>
                  <a:pt x="32980" y="52568"/>
                  <a:pt x="33200" y="52463"/>
                </a:cubicBezTo>
                <a:close/>
                <a:moveTo>
                  <a:pt x="10019" y="50403"/>
                </a:moveTo>
                <a:cubicBezTo>
                  <a:pt x="10089" y="51142"/>
                  <a:pt x="10160" y="51873"/>
                  <a:pt x="10239" y="52604"/>
                </a:cubicBezTo>
                <a:cubicBezTo>
                  <a:pt x="10310" y="53123"/>
                  <a:pt x="10380" y="53669"/>
                  <a:pt x="10415" y="54224"/>
                </a:cubicBezTo>
                <a:cubicBezTo>
                  <a:pt x="10160" y="54294"/>
                  <a:pt x="9869" y="54364"/>
                  <a:pt x="9579" y="54444"/>
                </a:cubicBezTo>
                <a:cubicBezTo>
                  <a:pt x="9535" y="53924"/>
                  <a:pt x="9500" y="53449"/>
                  <a:pt x="9429" y="52973"/>
                </a:cubicBezTo>
                <a:cubicBezTo>
                  <a:pt x="9359" y="52163"/>
                  <a:pt x="9279" y="51362"/>
                  <a:pt x="9209" y="50552"/>
                </a:cubicBezTo>
                <a:cubicBezTo>
                  <a:pt x="9464" y="50517"/>
                  <a:pt x="9755" y="50482"/>
                  <a:pt x="10019" y="50403"/>
                </a:cubicBezTo>
                <a:close/>
                <a:moveTo>
                  <a:pt x="18603" y="50993"/>
                </a:moveTo>
                <a:cubicBezTo>
                  <a:pt x="18823" y="52023"/>
                  <a:pt x="19043" y="53044"/>
                  <a:pt x="19219" y="54039"/>
                </a:cubicBezTo>
                <a:cubicBezTo>
                  <a:pt x="18964" y="54180"/>
                  <a:pt x="18709" y="54329"/>
                  <a:pt x="18418" y="54444"/>
                </a:cubicBezTo>
                <a:cubicBezTo>
                  <a:pt x="18233" y="53414"/>
                  <a:pt x="18013" y="52384"/>
                  <a:pt x="17793" y="51362"/>
                </a:cubicBezTo>
                <a:cubicBezTo>
                  <a:pt x="18083" y="51248"/>
                  <a:pt x="18339" y="51098"/>
                  <a:pt x="18603" y="50993"/>
                </a:cubicBezTo>
                <a:close/>
                <a:moveTo>
                  <a:pt x="39468" y="52313"/>
                </a:moveTo>
                <a:cubicBezTo>
                  <a:pt x="39653" y="52903"/>
                  <a:pt x="39768" y="53519"/>
                  <a:pt x="39873" y="54180"/>
                </a:cubicBezTo>
                <a:cubicBezTo>
                  <a:pt x="39292" y="54294"/>
                  <a:pt x="38738" y="54364"/>
                  <a:pt x="38227" y="54479"/>
                </a:cubicBezTo>
                <a:cubicBezTo>
                  <a:pt x="38148" y="53783"/>
                  <a:pt x="38007" y="53158"/>
                  <a:pt x="37857" y="52568"/>
                </a:cubicBezTo>
                <a:cubicBezTo>
                  <a:pt x="38368" y="52463"/>
                  <a:pt x="38922" y="52384"/>
                  <a:pt x="39468" y="52313"/>
                </a:cubicBezTo>
                <a:close/>
                <a:moveTo>
                  <a:pt x="47911" y="52348"/>
                </a:moveTo>
                <a:cubicBezTo>
                  <a:pt x="48272" y="52419"/>
                  <a:pt x="48642" y="52533"/>
                  <a:pt x="49012" y="52639"/>
                </a:cubicBezTo>
                <a:lnTo>
                  <a:pt x="49012" y="52604"/>
                </a:lnTo>
                <a:cubicBezTo>
                  <a:pt x="49197" y="53229"/>
                  <a:pt x="49337" y="53854"/>
                  <a:pt x="49417" y="54549"/>
                </a:cubicBezTo>
                <a:cubicBezTo>
                  <a:pt x="49047" y="54400"/>
                  <a:pt x="48642" y="54329"/>
                  <a:pt x="48237" y="54224"/>
                </a:cubicBezTo>
                <a:cubicBezTo>
                  <a:pt x="48202" y="53599"/>
                  <a:pt x="48052" y="52938"/>
                  <a:pt x="47911" y="52348"/>
                </a:cubicBezTo>
                <a:close/>
                <a:moveTo>
                  <a:pt x="9139" y="50588"/>
                </a:moveTo>
                <a:cubicBezTo>
                  <a:pt x="9209" y="51398"/>
                  <a:pt x="9315" y="52163"/>
                  <a:pt x="9394" y="52973"/>
                </a:cubicBezTo>
                <a:cubicBezTo>
                  <a:pt x="9429" y="53449"/>
                  <a:pt x="9464" y="53959"/>
                  <a:pt x="9535" y="54444"/>
                </a:cubicBezTo>
                <a:cubicBezTo>
                  <a:pt x="9244" y="54514"/>
                  <a:pt x="8989" y="54549"/>
                  <a:pt x="8698" y="54620"/>
                </a:cubicBezTo>
                <a:cubicBezTo>
                  <a:pt x="8654" y="54039"/>
                  <a:pt x="8584" y="53414"/>
                  <a:pt x="8549" y="52824"/>
                </a:cubicBezTo>
                <a:cubicBezTo>
                  <a:pt x="8478" y="52128"/>
                  <a:pt x="8399" y="51398"/>
                  <a:pt x="8329" y="50702"/>
                </a:cubicBezTo>
                <a:cubicBezTo>
                  <a:pt x="8619" y="50658"/>
                  <a:pt x="8875" y="50623"/>
                  <a:pt x="9139" y="50588"/>
                </a:cubicBezTo>
                <a:close/>
                <a:moveTo>
                  <a:pt x="30849" y="52243"/>
                </a:moveTo>
                <a:cubicBezTo>
                  <a:pt x="30884" y="52419"/>
                  <a:pt x="30964" y="52568"/>
                  <a:pt x="30999" y="52753"/>
                </a:cubicBezTo>
                <a:cubicBezTo>
                  <a:pt x="31149" y="53123"/>
                  <a:pt x="31219" y="53519"/>
                  <a:pt x="31325" y="53889"/>
                </a:cubicBezTo>
                <a:cubicBezTo>
                  <a:pt x="31219" y="54039"/>
                  <a:pt x="31104" y="54180"/>
                  <a:pt x="31034" y="54294"/>
                </a:cubicBezTo>
                <a:cubicBezTo>
                  <a:pt x="30964" y="54400"/>
                  <a:pt x="30884" y="54514"/>
                  <a:pt x="30849" y="54620"/>
                </a:cubicBezTo>
                <a:cubicBezTo>
                  <a:pt x="30708" y="54039"/>
                  <a:pt x="30523" y="53449"/>
                  <a:pt x="30339" y="52824"/>
                </a:cubicBezTo>
                <a:cubicBezTo>
                  <a:pt x="30374" y="52824"/>
                  <a:pt x="30374" y="52789"/>
                  <a:pt x="30409" y="52753"/>
                </a:cubicBezTo>
                <a:cubicBezTo>
                  <a:pt x="30559" y="52568"/>
                  <a:pt x="30708" y="52419"/>
                  <a:pt x="30849" y="52243"/>
                </a:cubicBezTo>
                <a:close/>
                <a:moveTo>
                  <a:pt x="8293" y="50702"/>
                </a:moveTo>
                <a:cubicBezTo>
                  <a:pt x="8364" y="51398"/>
                  <a:pt x="8399" y="52128"/>
                  <a:pt x="8478" y="52824"/>
                </a:cubicBezTo>
                <a:cubicBezTo>
                  <a:pt x="8549" y="53414"/>
                  <a:pt x="8584" y="54039"/>
                  <a:pt x="8654" y="54620"/>
                </a:cubicBezTo>
                <a:cubicBezTo>
                  <a:pt x="8364" y="54699"/>
                  <a:pt x="8073" y="54734"/>
                  <a:pt x="7774" y="54769"/>
                </a:cubicBezTo>
                <a:cubicBezTo>
                  <a:pt x="7739" y="54224"/>
                  <a:pt x="7704" y="53669"/>
                  <a:pt x="7633" y="53079"/>
                </a:cubicBezTo>
                <a:cubicBezTo>
                  <a:pt x="7598" y="52313"/>
                  <a:pt x="7519" y="51538"/>
                  <a:pt x="7448" y="50772"/>
                </a:cubicBezTo>
                <a:cubicBezTo>
                  <a:pt x="7739" y="50772"/>
                  <a:pt x="7994" y="50737"/>
                  <a:pt x="8293" y="50702"/>
                </a:cubicBezTo>
                <a:close/>
                <a:moveTo>
                  <a:pt x="17758" y="51362"/>
                </a:moveTo>
                <a:cubicBezTo>
                  <a:pt x="17978" y="52419"/>
                  <a:pt x="18163" y="53449"/>
                  <a:pt x="18383" y="54479"/>
                </a:cubicBezTo>
                <a:cubicBezTo>
                  <a:pt x="18163" y="54585"/>
                  <a:pt x="17943" y="54699"/>
                  <a:pt x="17758" y="54805"/>
                </a:cubicBezTo>
                <a:cubicBezTo>
                  <a:pt x="17573" y="53704"/>
                  <a:pt x="17353" y="52639"/>
                  <a:pt x="17168" y="51618"/>
                </a:cubicBezTo>
                <a:cubicBezTo>
                  <a:pt x="17353" y="51538"/>
                  <a:pt x="17573" y="51433"/>
                  <a:pt x="17758" y="51362"/>
                </a:cubicBezTo>
                <a:close/>
                <a:moveTo>
                  <a:pt x="37822" y="52568"/>
                </a:moveTo>
                <a:cubicBezTo>
                  <a:pt x="37972" y="53158"/>
                  <a:pt x="38077" y="53783"/>
                  <a:pt x="38192" y="54479"/>
                </a:cubicBezTo>
                <a:cubicBezTo>
                  <a:pt x="38077" y="54514"/>
                  <a:pt x="37972" y="54514"/>
                  <a:pt x="37857" y="54549"/>
                </a:cubicBezTo>
                <a:cubicBezTo>
                  <a:pt x="37452" y="54620"/>
                  <a:pt x="37047" y="54699"/>
                  <a:pt x="36651" y="54805"/>
                </a:cubicBezTo>
                <a:cubicBezTo>
                  <a:pt x="36537" y="54144"/>
                  <a:pt x="36431" y="53484"/>
                  <a:pt x="36281" y="52903"/>
                </a:cubicBezTo>
                <a:cubicBezTo>
                  <a:pt x="36607" y="52824"/>
                  <a:pt x="36906" y="52753"/>
                  <a:pt x="37232" y="52718"/>
                </a:cubicBezTo>
                <a:cubicBezTo>
                  <a:pt x="37417" y="52639"/>
                  <a:pt x="37602" y="52604"/>
                  <a:pt x="37822" y="52568"/>
                </a:cubicBezTo>
                <a:close/>
                <a:moveTo>
                  <a:pt x="32504" y="52859"/>
                </a:moveTo>
                <a:cubicBezTo>
                  <a:pt x="32610" y="53378"/>
                  <a:pt x="32724" y="53889"/>
                  <a:pt x="32795" y="54400"/>
                </a:cubicBezTo>
                <a:cubicBezTo>
                  <a:pt x="32575" y="54549"/>
                  <a:pt x="32425" y="54699"/>
                  <a:pt x="32249" y="54884"/>
                </a:cubicBezTo>
                <a:cubicBezTo>
                  <a:pt x="32170" y="54364"/>
                  <a:pt x="32099" y="53819"/>
                  <a:pt x="31950" y="53299"/>
                </a:cubicBezTo>
                <a:cubicBezTo>
                  <a:pt x="32135" y="53158"/>
                  <a:pt x="32319" y="53009"/>
                  <a:pt x="32504" y="52859"/>
                </a:cubicBezTo>
                <a:close/>
                <a:moveTo>
                  <a:pt x="7413" y="50808"/>
                </a:moveTo>
                <a:cubicBezTo>
                  <a:pt x="7448" y="51582"/>
                  <a:pt x="7519" y="52348"/>
                  <a:pt x="7598" y="53079"/>
                </a:cubicBezTo>
                <a:cubicBezTo>
                  <a:pt x="7633" y="53669"/>
                  <a:pt x="7668" y="54224"/>
                  <a:pt x="7739" y="54805"/>
                </a:cubicBezTo>
                <a:cubicBezTo>
                  <a:pt x="7448" y="54840"/>
                  <a:pt x="7158" y="54884"/>
                  <a:pt x="6858" y="54919"/>
                </a:cubicBezTo>
                <a:cubicBezTo>
                  <a:pt x="6788" y="54294"/>
                  <a:pt x="6753" y="53669"/>
                  <a:pt x="6718" y="53044"/>
                </a:cubicBezTo>
                <a:lnTo>
                  <a:pt x="6674" y="52824"/>
                </a:lnTo>
                <a:cubicBezTo>
                  <a:pt x="6638" y="52163"/>
                  <a:pt x="6603" y="51503"/>
                  <a:pt x="6568" y="50843"/>
                </a:cubicBezTo>
                <a:cubicBezTo>
                  <a:pt x="6823" y="50843"/>
                  <a:pt x="7114" y="50808"/>
                  <a:pt x="7413" y="50808"/>
                </a:cubicBezTo>
                <a:close/>
                <a:moveTo>
                  <a:pt x="24246" y="51653"/>
                </a:moveTo>
                <a:cubicBezTo>
                  <a:pt x="24502" y="52604"/>
                  <a:pt x="24766" y="53519"/>
                  <a:pt x="25021" y="54400"/>
                </a:cubicBezTo>
                <a:cubicBezTo>
                  <a:pt x="24722" y="54585"/>
                  <a:pt x="24466" y="54769"/>
                  <a:pt x="24176" y="54919"/>
                </a:cubicBezTo>
                <a:cubicBezTo>
                  <a:pt x="23956" y="53959"/>
                  <a:pt x="23700" y="53009"/>
                  <a:pt x="23445" y="52093"/>
                </a:cubicBezTo>
                <a:cubicBezTo>
                  <a:pt x="23700" y="51943"/>
                  <a:pt x="23991" y="51803"/>
                  <a:pt x="24246" y="51653"/>
                </a:cubicBezTo>
                <a:close/>
                <a:moveTo>
                  <a:pt x="28393" y="52093"/>
                </a:moveTo>
                <a:cubicBezTo>
                  <a:pt x="28648" y="52903"/>
                  <a:pt x="28904" y="53669"/>
                  <a:pt x="29124" y="54444"/>
                </a:cubicBezTo>
                <a:cubicBezTo>
                  <a:pt x="28983" y="54620"/>
                  <a:pt x="28833" y="54769"/>
                  <a:pt x="28683" y="54954"/>
                </a:cubicBezTo>
                <a:cubicBezTo>
                  <a:pt x="28463" y="54109"/>
                  <a:pt x="28208" y="53264"/>
                  <a:pt x="27917" y="52463"/>
                </a:cubicBezTo>
                <a:cubicBezTo>
                  <a:pt x="28067" y="52348"/>
                  <a:pt x="28208" y="52243"/>
                  <a:pt x="28393" y="52093"/>
                </a:cubicBezTo>
                <a:close/>
                <a:moveTo>
                  <a:pt x="6497" y="50843"/>
                </a:moveTo>
                <a:cubicBezTo>
                  <a:pt x="6533" y="51503"/>
                  <a:pt x="6603" y="52163"/>
                  <a:pt x="6638" y="52824"/>
                </a:cubicBezTo>
                <a:lnTo>
                  <a:pt x="6638" y="53044"/>
                </a:lnTo>
                <a:cubicBezTo>
                  <a:pt x="6718" y="53669"/>
                  <a:pt x="6753" y="54294"/>
                  <a:pt x="6788" y="54919"/>
                </a:cubicBezTo>
                <a:cubicBezTo>
                  <a:pt x="6497" y="54954"/>
                  <a:pt x="6198" y="54990"/>
                  <a:pt x="5908" y="55025"/>
                </a:cubicBezTo>
                <a:cubicBezTo>
                  <a:pt x="5872" y="54364"/>
                  <a:pt x="5837" y="53704"/>
                  <a:pt x="5758" y="53009"/>
                </a:cubicBezTo>
                <a:cubicBezTo>
                  <a:pt x="5723" y="52313"/>
                  <a:pt x="5687" y="51618"/>
                  <a:pt x="5652" y="50922"/>
                </a:cubicBezTo>
                <a:cubicBezTo>
                  <a:pt x="5943" y="50878"/>
                  <a:pt x="6198" y="50878"/>
                  <a:pt x="6497" y="50843"/>
                </a:cubicBezTo>
                <a:close/>
                <a:moveTo>
                  <a:pt x="5573" y="50922"/>
                </a:moveTo>
                <a:cubicBezTo>
                  <a:pt x="5652" y="51618"/>
                  <a:pt x="5687" y="52348"/>
                  <a:pt x="5723" y="53044"/>
                </a:cubicBezTo>
                <a:cubicBezTo>
                  <a:pt x="5758" y="53704"/>
                  <a:pt x="5793" y="54364"/>
                  <a:pt x="5837" y="55025"/>
                </a:cubicBezTo>
                <a:cubicBezTo>
                  <a:pt x="5538" y="55060"/>
                  <a:pt x="5247" y="55104"/>
                  <a:pt x="4957" y="55139"/>
                </a:cubicBezTo>
                <a:cubicBezTo>
                  <a:pt x="4913" y="54514"/>
                  <a:pt x="4878" y="53854"/>
                  <a:pt x="4842" y="53229"/>
                </a:cubicBezTo>
                <a:cubicBezTo>
                  <a:pt x="4807" y="52463"/>
                  <a:pt x="4772" y="51688"/>
                  <a:pt x="4737" y="50922"/>
                </a:cubicBezTo>
                <a:close/>
                <a:moveTo>
                  <a:pt x="17097" y="51618"/>
                </a:moveTo>
                <a:cubicBezTo>
                  <a:pt x="17317" y="52683"/>
                  <a:pt x="17502" y="53739"/>
                  <a:pt x="17678" y="54840"/>
                </a:cubicBezTo>
                <a:cubicBezTo>
                  <a:pt x="17538" y="54919"/>
                  <a:pt x="17353" y="54990"/>
                  <a:pt x="17203" y="55104"/>
                </a:cubicBezTo>
                <a:cubicBezTo>
                  <a:pt x="17168" y="55104"/>
                  <a:pt x="17168" y="55104"/>
                  <a:pt x="17133" y="55139"/>
                </a:cubicBezTo>
                <a:cubicBezTo>
                  <a:pt x="16948" y="54039"/>
                  <a:pt x="16763" y="52903"/>
                  <a:pt x="16578" y="51803"/>
                </a:cubicBezTo>
                <a:cubicBezTo>
                  <a:pt x="16763" y="51723"/>
                  <a:pt x="16948" y="51688"/>
                  <a:pt x="17097" y="51618"/>
                </a:cubicBezTo>
                <a:close/>
                <a:moveTo>
                  <a:pt x="4693" y="50922"/>
                </a:moveTo>
                <a:cubicBezTo>
                  <a:pt x="4737" y="51688"/>
                  <a:pt x="4772" y="52463"/>
                  <a:pt x="4807" y="53229"/>
                </a:cubicBezTo>
                <a:cubicBezTo>
                  <a:pt x="4842" y="53889"/>
                  <a:pt x="4878" y="54514"/>
                  <a:pt x="4913" y="55139"/>
                </a:cubicBezTo>
                <a:cubicBezTo>
                  <a:pt x="4587" y="55139"/>
                  <a:pt x="4296" y="55174"/>
                  <a:pt x="3997" y="55210"/>
                </a:cubicBezTo>
                <a:cubicBezTo>
                  <a:pt x="3997" y="54620"/>
                  <a:pt x="3962" y="54039"/>
                  <a:pt x="3927" y="53449"/>
                </a:cubicBezTo>
                <a:cubicBezTo>
                  <a:pt x="3891" y="52639"/>
                  <a:pt x="3856" y="51803"/>
                  <a:pt x="3812" y="50957"/>
                </a:cubicBezTo>
                <a:cubicBezTo>
                  <a:pt x="4112" y="50957"/>
                  <a:pt x="4402" y="50957"/>
                  <a:pt x="4693" y="50922"/>
                </a:cubicBezTo>
                <a:close/>
                <a:moveTo>
                  <a:pt x="3777" y="50957"/>
                </a:moveTo>
                <a:cubicBezTo>
                  <a:pt x="3812" y="51803"/>
                  <a:pt x="3856" y="52639"/>
                  <a:pt x="3891" y="53449"/>
                </a:cubicBezTo>
                <a:cubicBezTo>
                  <a:pt x="3891" y="54039"/>
                  <a:pt x="3927" y="54620"/>
                  <a:pt x="3962" y="55210"/>
                </a:cubicBezTo>
                <a:cubicBezTo>
                  <a:pt x="3671" y="55210"/>
                  <a:pt x="3372" y="55245"/>
                  <a:pt x="3046" y="55245"/>
                </a:cubicBezTo>
                <a:cubicBezTo>
                  <a:pt x="3046" y="54549"/>
                  <a:pt x="3011" y="53854"/>
                  <a:pt x="2976" y="53194"/>
                </a:cubicBezTo>
                <a:cubicBezTo>
                  <a:pt x="2976" y="52419"/>
                  <a:pt x="2932" y="51688"/>
                  <a:pt x="2897" y="50957"/>
                </a:cubicBezTo>
                <a:close/>
                <a:moveTo>
                  <a:pt x="1946" y="50922"/>
                </a:moveTo>
                <a:cubicBezTo>
                  <a:pt x="1946" y="51759"/>
                  <a:pt x="1981" y="52639"/>
                  <a:pt x="2016" y="53484"/>
                </a:cubicBezTo>
                <a:cubicBezTo>
                  <a:pt x="2016" y="54074"/>
                  <a:pt x="2051" y="54699"/>
                  <a:pt x="2051" y="55280"/>
                </a:cubicBezTo>
                <a:lnTo>
                  <a:pt x="1171" y="55280"/>
                </a:lnTo>
                <a:cubicBezTo>
                  <a:pt x="1136" y="54549"/>
                  <a:pt x="1136" y="53819"/>
                  <a:pt x="1136" y="53079"/>
                </a:cubicBezTo>
                <a:lnTo>
                  <a:pt x="1101" y="52903"/>
                </a:lnTo>
                <a:cubicBezTo>
                  <a:pt x="1101" y="52243"/>
                  <a:pt x="1101" y="51582"/>
                  <a:pt x="1065" y="50922"/>
                </a:cubicBezTo>
                <a:close/>
                <a:moveTo>
                  <a:pt x="1981" y="50922"/>
                </a:moveTo>
                <a:cubicBezTo>
                  <a:pt x="2272" y="50922"/>
                  <a:pt x="2571" y="50922"/>
                  <a:pt x="2861" y="50957"/>
                </a:cubicBezTo>
                <a:cubicBezTo>
                  <a:pt x="2897" y="51688"/>
                  <a:pt x="2897" y="52419"/>
                  <a:pt x="2932" y="53194"/>
                </a:cubicBezTo>
                <a:cubicBezTo>
                  <a:pt x="2976" y="53854"/>
                  <a:pt x="2976" y="54549"/>
                  <a:pt x="3011" y="55245"/>
                </a:cubicBezTo>
                <a:cubicBezTo>
                  <a:pt x="2712" y="55245"/>
                  <a:pt x="2421" y="55280"/>
                  <a:pt x="2131" y="55280"/>
                </a:cubicBezTo>
                <a:cubicBezTo>
                  <a:pt x="2095" y="54699"/>
                  <a:pt x="2095" y="54074"/>
                  <a:pt x="2051" y="53484"/>
                </a:cubicBezTo>
                <a:cubicBezTo>
                  <a:pt x="2051" y="52639"/>
                  <a:pt x="2016" y="51759"/>
                  <a:pt x="1981" y="50922"/>
                </a:cubicBezTo>
                <a:close/>
                <a:moveTo>
                  <a:pt x="30303" y="52903"/>
                </a:moveTo>
                <a:cubicBezTo>
                  <a:pt x="30488" y="53484"/>
                  <a:pt x="30664" y="54109"/>
                  <a:pt x="30779" y="54699"/>
                </a:cubicBezTo>
                <a:cubicBezTo>
                  <a:pt x="30664" y="54884"/>
                  <a:pt x="30559" y="55104"/>
                  <a:pt x="30444" y="55280"/>
                </a:cubicBezTo>
                <a:cubicBezTo>
                  <a:pt x="30303" y="54620"/>
                  <a:pt x="30154" y="54004"/>
                  <a:pt x="29969" y="53378"/>
                </a:cubicBezTo>
                <a:cubicBezTo>
                  <a:pt x="30083" y="53194"/>
                  <a:pt x="30189" y="53044"/>
                  <a:pt x="30303" y="52903"/>
                </a:cubicBezTo>
                <a:close/>
                <a:moveTo>
                  <a:pt x="36246" y="52938"/>
                </a:moveTo>
                <a:cubicBezTo>
                  <a:pt x="36352" y="53519"/>
                  <a:pt x="36501" y="54144"/>
                  <a:pt x="36607" y="54840"/>
                </a:cubicBezTo>
                <a:cubicBezTo>
                  <a:pt x="36132" y="54954"/>
                  <a:pt x="35656" y="55104"/>
                  <a:pt x="35181" y="55280"/>
                </a:cubicBezTo>
                <a:cubicBezTo>
                  <a:pt x="35066" y="54585"/>
                  <a:pt x="34961" y="53924"/>
                  <a:pt x="34811" y="53343"/>
                </a:cubicBezTo>
                <a:cubicBezTo>
                  <a:pt x="35286" y="53194"/>
                  <a:pt x="35771" y="53044"/>
                  <a:pt x="36246" y="52938"/>
                </a:cubicBezTo>
                <a:close/>
                <a:moveTo>
                  <a:pt x="255" y="50878"/>
                </a:moveTo>
                <a:cubicBezTo>
                  <a:pt x="511" y="50878"/>
                  <a:pt x="775" y="50878"/>
                  <a:pt x="1030" y="50922"/>
                </a:cubicBezTo>
                <a:cubicBezTo>
                  <a:pt x="1030" y="51582"/>
                  <a:pt x="1065" y="52243"/>
                  <a:pt x="1065" y="52903"/>
                </a:cubicBezTo>
                <a:lnTo>
                  <a:pt x="1065" y="53079"/>
                </a:lnTo>
                <a:cubicBezTo>
                  <a:pt x="1065" y="53819"/>
                  <a:pt x="1101" y="54549"/>
                  <a:pt x="1101" y="55280"/>
                </a:cubicBezTo>
                <a:cubicBezTo>
                  <a:pt x="810" y="55280"/>
                  <a:pt x="511" y="55324"/>
                  <a:pt x="220" y="55324"/>
                </a:cubicBezTo>
                <a:cubicBezTo>
                  <a:pt x="185" y="54620"/>
                  <a:pt x="185" y="53959"/>
                  <a:pt x="185" y="53299"/>
                </a:cubicBezTo>
                <a:cubicBezTo>
                  <a:pt x="185" y="52498"/>
                  <a:pt x="185" y="51688"/>
                  <a:pt x="150" y="50878"/>
                </a:cubicBezTo>
                <a:close/>
                <a:moveTo>
                  <a:pt x="23366" y="52128"/>
                </a:moveTo>
                <a:cubicBezTo>
                  <a:pt x="23621" y="53079"/>
                  <a:pt x="23885" y="54039"/>
                  <a:pt x="24141" y="54954"/>
                </a:cubicBezTo>
                <a:cubicBezTo>
                  <a:pt x="23841" y="55139"/>
                  <a:pt x="23586" y="55280"/>
                  <a:pt x="23295" y="55465"/>
                </a:cubicBezTo>
                <a:cubicBezTo>
                  <a:pt x="23075" y="54479"/>
                  <a:pt x="22820" y="53484"/>
                  <a:pt x="22565" y="52533"/>
                </a:cubicBezTo>
                <a:cubicBezTo>
                  <a:pt x="22820" y="52384"/>
                  <a:pt x="23110" y="52243"/>
                  <a:pt x="23366" y="52128"/>
                </a:cubicBezTo>
                <a:close/>
                <a:moveTo>
                  <a:pt x="16543" y="51803"/>
                </a:moveTo>
                <a:cubicBezTo>
                  <a:pt x="16728" y="52938"/>
                  <a:pt x="16913" y="54074"/>
                  <a:pt x="17097" y="55139"/>
                </a:cubicBezTo>
                <a:cubicBezTo>
                  <a:pt x="16798" y="55280"/>
                  <a:pt x="16543" y="55430"/>
                  <a:pt x="16252" y="55579"/>
                </a:cubicBezTo>
                <a:cubicBezTo>
                  <a:pt x="16067" y="54400"/>
                  <a:pt x="15882" y="53264"/>
                  <a:pt x="15698" y="52093"/>
                </a:cubicBezTo>
                <a:cubicBezTo>
                  <a:pt x="15997" y="51979"/>
                  <a:pt x="16252" y="51908"/>
                  <a:pt x="16543" y="51838"/>
                </a:cubicBezTo>
                <a:lnTo>
                  <a:pt x="16543" y="51803"/>
                </a:lnTo>
                <a:close/>
                <a:moveTo>
                  <a:pt x="27882" y="52498"/>
                </a:moveTo>
                <a:cubicBezTo>
                  <a:pt x="28138" y="53299"/>
                  <a:pt x="28393" y="54144"/>
                  <a:pt x="28648" y="54990"/>
                </a:cubicBezTo>
                <a:cubicBezTo>
                  <a:pt x="28463" y="55210"/>
                  <a:pt x="28287" y="55395"/>
                  <a:pt x="28102" y="55579"/>
                </a:cubicBezTo>
                <a:cubicBezTo>
                  <a:pt x="27882" y="54699"/>
                  <a:pt x="27627" y="53783"/>
                  <a:pt x="27328" y="52903"/>
                </a:cubicBezTo>
                <a:cubicBezTo>
                  <a:pt x="27512" y="52753"/>
                  <a:pt x="27697" y="52639"/>
                  <a:pt x="27882" y="52498"/>
                </a:cubicBezTo>
                <a:close/>
                <a:moveTo>
                  <a:pt x="31914" y="53343"/>
                </a:moveTo>
                <a:cubicBezTo>
                  <a:pt x="32029" y="53854"/>
                  <a:pt x="32135" y="54400"/>
                  <a:pt x="32205" y="54954"/>
                </a:cubicBezTo>
                <a:cubicBezTo>
                  <a:pt x="32029" y="55139"/>
                  <a:pt x="31844" y="55359"/>
                  <a:pt x="31659" y="55579"/>
                </a:cubicBezTo>
                <a:cubicBezTo>
                  <a:pt x="31589" y="55025"/>
                  <a:pt x="31509" y="54479"/>
                  <a:pt x="31369" y="53924"/>
                </a:cubicBezTo>
                <a:cubicBezTo>
                  <a:pt x="31545" y="53704"/>
                  <a:pt x="31730" y="53519"/>
                  <a:pt x="31914" y="53343"/>
                </a:cubicBezTo>
                <a:close/>
                <a:moveTo>
                  <a:pt x="34776" y="53378"/>
                </a:moveTo>
                <a:cubicBezTo>
                  <a:pt x="34925" y="53959"/>
                  <a:pt x="35031" y="54585"/>
                  <a:pt x="35146" y="55280"/>
                </a:cubicBezTo>
                <a:cubicBezTo>
                  <a:pt x="34741" y="55465"/>
                  <a:pt x="34336" y="55650"/>
                  <a:pt x="33931" y="55870"/>
                </a:cubicBezTo>
                <a:cubicBezTo>
                  <a:pt x="33860" y="55174"/>
                  <a:pt x="33746" y="54514"/>
                  <a:pt x="33605" y="53889"/>
                </a:cubicBezTo>
                <a:cubicBezTo>
                  <a:pt x="33966" y="53704"/>
                  <a:pt x="34371" y="53519"/>
                  <a:pt x="34776" y="53378"/>
                </a:cubicBezTo>
                <a:close/>
                <a:moveTo>
                  <a:pt x="29934" y="53414"/>
                </a:moveTo>
                <a:cubicBezTo>
                  <a:pt x="30118" y="54074"/>
                  <a:pt x="30268" y="54699"/>
                  <a:pt x="30409" y="55359"/>
                </a:cubicBezTo>
                <a:cubicBezTo>
                  <a:pt x="30339" y="55544"/>
                  <a:pt x="30224" y="55685"/>
                  <a:pt x="30154" y="55835"/>
                </a:cubicBezTo>
                <a:cubicBezTo>
                  <a:pt x="30154" y="55870"/>
                  <a:pt x="30118" y="55905"/>
                  <a:pt x="30118" y="55940"/>
                </a:cubicBezTo>
                <a:cubicBezTo>
                  <a:pt x="29969" y="55245"/>
                  <a:pt x="29784" y="54549"/>
                  <a:pt x="29608" y="53889"/>
                </a:cubicBezTo>
                <a:cubicBezTo>
                  <a:pt x="29643" y="53819"/>
                  <a:pt x="29678" y="53739"/>
                  <a:pt x="29749" y="53669"/>
                </a:cubicBezTo>
                <a:cubicBezTo>
                  <a:pt x="29784" y="53599"/>
                  <a:pt x="29863" y="53484"/>
                  <a:pt x="29934" y="53414"/>
                </a:cubicBezTo>
                <a:close/>
                <a:moveTo>
                  <a:pt x="22521" y="52533"/>
                </a:moveTo>
                <a:cubicBezTo>
                  <a:pt x="22785" y="53519"/>
                  <a:pt x="23005" y="54514"/>
                  <a:pt x="23260" y="55500"/>
                </a:cubicBezTo>
                <a:cubicBezTo>
                  <a:pt x="22961" y="55650"/>
                  <a:pt x="22670" y="55835"/>
                  <a:pt x="22415" y="55984"/>
                </a:cubicBezTo>
                <a:cubicBezTo>
                  <a:pt x="22160" y="54954"/>
                  <a:pt x="21940" y="53959"/>
                  <a:pt x="21684" y="52938"/>
                </a:cubicBezTo>
                <a:cubicBezTo>
                  <a:pt x="21940" y="52824"/>
                  <a:pt x="22230" y="52683"/>
                  <a:pt x="22521" y="52533"/>
                </a:cubicBezTo>
                <a:close/>
                <a:moveTo>
                  <a:pt x="44830" y="53889"/>
                </a:moveTo>
                <a:cubicBezTo>
                  <a:pt x="44865" y="54224"/>
                  <a:pt x="44865" y="54585"/>
                  <a:pt x="44865" y="54919"/>
                </a:cubicBezTo>
                <a:cubicBezTo>
                  <a:pt x="44900" y="55245"/>
                  <a:pt x="44865" y="55579"/>
                  <a:pt x="44830" y="55905"/>
                </a:cubicBezTo>
                <a:cubicBezTo>
                  <a:pt x="44310" y="55905"/>
                  <a:pt x="43765" y="55940"/>
                  <a:pt x="43254" y="55984"/>
                </a:cubicBezTo>
                <a:lnTo>
                  <a:pt x="43254" y="54699"/>
                </a:lnTo>
                <a:cubicBezTo>
                  <a:pt x="43210" y="54444"/>
                  <a:pt x="43210" y="54180"/>
                  <a:pt x="43175" y="53924"/>
                </a:cubicBezTo>
                <a:cubicBezTo>
                  <a:pt x="43729" y="53889"/>
                  <a:pt x="44275" y="53889"/>
                  <a:pt x="44830" y="53889"/>
                </a:cubicBezTo>
                <a:close/>
                <a:moveTo>
                  <a:pt x="44865" y="53889"/>
                </a:moveTo>
                <a:lnTo>
                  <a:pt x="44865" y="53889"/>
                </a:lnTo>
                <a:cubicBezTo>
                  <a:pt x="45455" y="53924"/>
                  <a:pt x="46036" y="53959"/>
                  <a:pt x="46626" y="54039"/>
                </a:cubicBezTo>
                <a:cubicBezTo>
                  <a:pt x="46626" y="54224"/>
                  <a:pt x="46661" y="54444"/>
                  <a:pt x="46661" y="54664"/>
                </a:cubicBezTo>
                <a:cubicBezTo>
                  <a:pt x="46661" y="55104"/>
                  <a:pt x="46661" y="55544"/>
                  <a:pt x="46591" y="55984"/>
                </a:cubicBezTo>
                <a:cubicBezTo>
                  <a:pt x="46036" y="55940"/>
                  <a:pt x="45455" y="55905"/>
                  <a:pt x="44900" y="55905"/>
                </a:cubicBezTo>
                <a:cubicBezTo>
                  <a:pt x="44936" y="55579"/>
                  <a:pt x="44936" y="55245"/>
                  <a:pt x="44936" y="54919"/>
                </a:cubicBezTo>
                <a:cubicBezTo>
                  <a:pt x="44936" y="54585"/>
                  <a:pt x="44900" y="54224"/>
                  <a:pt x="44865" y="53889"/>
                </a:cubicBezTo>
                <a:close/>
                <a:moveTo>
                  <a:pt x="15662" y="52128"/>
                </a:moveTo>
                <a:cubicBezTo>
                  <a:pt x="15847" y="53264"/>
                  <a:pt x="16032" y="54444"/>
                  <a:pt x="16217" y="55615"/>
                </a:cubicBezTo>
                <a:cubicBezTo>
                  <a:pt x="15918" y="55764"/>
                  <a:pt x="15662" y="55905"/>
                  <a:pt x="15372" y="56055"/>
                </a:cubicBezTo>
                <a:cubicBezTo>
                  <a:pt x="15222" y="54840"/>
                  <a:pt x="15037" y="53634"/>
                  <a:pt x="14861" y="52463"/>
                </a:cubicBezTo>
                <a:cubicBezTo>
                  <a:pt x="15117" y="52348"/>
                  <a:pt x="15372" y="52243"/>
                  <a:pt x="15662" y="52128"/>
                </a:cubicBezTo>
                <a:close/>
                <a:moveTo>
                  <a:pt x="43139" y="53924"/>
                </a:moveTo>
                <a:cubicBezTo>
                  <a:pt x="43139" y="54180"/>
                  <a:pt x="43175" y="54444"/>
                  <a:pt x="43175" y="54699"/>
                </a:cubicBezTo>
                <a:cubicBezTo>
                  <a:pt x="43210" y="55139"/>
                  <a:pt x="43210" y="55544"/>
                  <a:pt x="43175" y="55984"/>
                </a:cubicBezTo>
                <a:cubicBezTo>
                  <a:pt x="42664" y="56020"/>
                  <a:pt x="42189" y="56055"/>
                  <a:pt x="41713" y="56125"/>
                </a:cubicBezTo>
                <a:cubicBezTo>
                  <a:pt x="41713" y="55579"/>
                  <a:pt x="41713" y="55025"/>
                  <a:pt x="41634" y="54479"/>
                </a:cubicBezTo>
                <a:cubicBezTo>
                  <a:pt x="41634" y="54329"/>
                  <a:pt x="41634" y="54180"/>
                  <a:pt x="41599" y="54039"/>
                </a:cubicBezTo>
                <a:cubicBezTo>
                  <a:pt x="42109" y="54004"/>
                  <a:pt x="42629" y="53959"/>
                  <a:pt x="43139" y="53924"/>
                </a:cubicBezTo>
                <a:close/>
                <a:moveTo>
                  <a:pt x="27292" y="52938"/>
                </a:moveTo>
                <a:cubicBezTo>
                  <a:pt x="27548" y="53854"/>
                  <a:pt x="27803" y="54734"/>
                  <a:pt x="28067" y="55650"/>
                </a:cubicBezTo>
                <a:cubicBezTo>
                  <a:pt x="27917" y="55764"/>
                  <a:pt x="27768" y="55905"/>
                  <a:pt x="27627" y="56020"/>
                </a:cubicBezTo>
                <a:cubicBezTo>
                  <a:pt x="27548" y="56055"/>
                  <a:pt x="27512" y="56090"/>
                  <a:pt x="27442" y="56160"/>
                </a:cubicBezTo>
                <a:cubicBezTo>
                  <a:pt x="27222" y="55210"/>
                  <a:pt x="26967" y="54294"/>
                  <a:pt x="26703" y="53343"/>
                </a:cubicBezTo>
                <a:cubicBezTo>
                  <a:pt x="26887" y="53229"/>
                  <a:pt x="27072" y="53079"/>
                  <a:pt x="27292" y="52938"/>
                </a:cubicBezTo>
                <a:close/>
                <a:moveTo>
                  <a:pt x="46661" y="54039"/>
                </a:moveTo>
                <a:lnTo>
                  <a:pt x="46661" y="54039"/>
                </a:lnTo>
                <a:cubicBezTo>
                  <a:pt x="47172" y="54074"/>
                  <a:pt x="47691" y="54180"/>
                  <a:pt x="48202" y="54294"/>
                </a:cubicBezTo>
                <a:lnTo>
                  <a:pt x="48202" y="54769"/>
                </a:lnTo>
                <a:cubicBezTo>
                  <a:pt x="48237" y="55324"/>
                  <a:pt x="48202" y="55800"/>
                  <a:pt x="48131" y="56240"/>
                </a:cubicBezTo>
                <a:cubicBezTo>
                  <a:pt x="47656" y="56125"/>
                  <a:pt x="47136" y="56055"/>
                  <a:pt x="46661" y="56020"/>
                </a:cubicBezTo>
                <a:cubicBezTo>
                  <a:pt x="46696" y="55544"/>
                  <a:pt x="46732" y="55104"/>
                  <a:pt x="46732" y="54620"/>
                </a:cubicBezTo>
                <a:cubicBezTo>
                  <a:pt x="46696" y="54444"/>
                  <a:pt x="46696" y="54224"/>
                  <a:pt x="46661" y="54039"/>
                </a:cubicBezTo>
                <a:close/>
                <a:moveTo>
                  <a:pt x="41564" y="54039"/>
                </a:moveTo>
                <a:cubicBezTo>
                  <a:pt x="41564" y="54180"/>
                  <a:pt x="41599" y="54329"/>
                  <a:pt x="41599" y="54479"/>
                </a:cubicBezTo>
                <a:cubicBezTo>
                  <a:pt x="41634" y="55025"/>
                  <a:pt x="41669" y="55579"/>
                  <a:pt x="41634" y="56125"/>
                </a:cubicBezTo>
                <a:cubicBezTo>
                  <a:pt x="41088" y="56204"/>
                  <a:pt x="40569" y="56275"/>
                  <a:pt x="40093" y="56381"/>
                </a:cubicBezTo>
                <a:cubicBezTo>
                  <a:pt x="40093" y="55984"/>
                  <a:pt x="40058" y="55579"/>
                  <a:pt x="40023" y="55174"/>
                </a:cubicBezTo>
                <a:cubicBezTo>
                  <a:pt x="39988" y="54840"/>
                  <a:pt x="39952" y="54549"/>
                  <a:pt x="39908" y="54259"/>
                </a:cubicBezTo>
                <a:cubicBezTo>
                  <a:pt x="40463" y="54144"/>
                  <a:pt x="41009" y="54109"/>
                  <a:pt x="41564" y="54039"/>
                </a:cubicBezTo>
                <a:close/>
                <a:moveTo>
                  <a:pt x="21605" y="52973"/>
                </a:moveTo>
                <a:cubicBezTo>
                  <a:pt x="21860" y="54004"/>
                  <a:pt x="22124" y="55025"/>
                  <a:pt x="22345" y="56020"/>
                </a:cubicBezTo>
                <a:cubicBezTo>
                  <a:pt x="22265" y="56055"/>
                  <a:pt x="22160" y="56125"/>
                  <a:pt x="22080" y="56160"/>
                </a:cubicBezTo>
                <a:cubicBezTo>
                  <a:pt x="21940" y="56240"/>
                  <a:pt x="21790" y="56310"/>
                  <a:pt x="21640" y="56425"/>
                </a:cubicBezTo>
                <a:cubicBezTo>
                  <a:pt x="21420" y="55359"/>
                  <a:pt x="21200" y="54329"/>
                  <a:pt x="20945" y="53264"/>
                </a:cubicBezTo>
                <a:cubicBezTo>
                  <a:pt x="21130" y="53194"/>
                  <a:pt x="21279" y="53123"/>
                  <a:pt x="21420" y="53044"/>
                </a:cubicBezTo>
                <a:cubicBezTo>
                  <a:pt x="21464" y="53044"/>
                  <a:pt x="21535" y="53009"/>
                  <a:pt x="21605" y="52973"/>
                </a:cubicBezTo>
                <a:close/>
                <a:moveTo>
                  <a:pt x="31325" y="53959"/>
                </a:moveTo>
                <a:cubicBezTo>
                  <a:pt x="31439" y="54514"/>
                  <a:pt x="31545" y="55104"/>
                  <a:pt x="31624" y="55650"/>
                </a:cubicBezTo>
                <a:cubicBezTo>
                  <a:pt x="31474" y="55905"/>
                  <a:pt x="31325" y="56160"/>
                  <a:pt x="31184" y="56425"/>
                </a:cubicBezTo>
                <a:cubicBezTo>
                  <a:pt x="31069" y="55835"/>
                  <a:pt x="30999" y="55280"/>
                  <a:pt x="30849" y="54699"/>
                </a:cubicBezTo>
                <a:cubicBezTo>
                  <a:pt x="30928" y="54585"/>
                  <a:pt x="30999" y="54479"/>
                  <a:pt x="31069" y="54329"/>
                </a:cubicBezTo>
                <a:cubicBezTo>
                  <a:pt x="31149" y="54224"/>
                  <a:pt x="31254" y="54109"/>
                  <a:pt x="31325" y="53959"/>
                </a:cubicBezTo>
                <a:close/>
                <a:moveTo>
                  <a:pt x="33570" y="53924"/>
                </a:moveTo>
                <a:cubicBezTo>
                  <a:pt x="33675" y="54549"/>
                  <a:pt x="33790" y="55174"/>
                  <a:pt x="33895" y="55905"/>
                </a:cubicBezTo>
                <a:cubicBezTo>
                  <a:pt x="33605" y="56055"/>
                  <a:pt x="33349" y="56240"/>
                  <a:pt x="33085" y="56460"/>
                </a:cubicBezTo>
                <a:cubicBezTo>
                  <a:pt x="33085" y="56275"/>
                  <a:pt x="33050" y="56090"/>
                  <a:pt x="33015" y="55905"/>
                </a:cubicBezTo>
                <a:cubicBezTo>
                  <a:pt x="32980" y="55430"/>
                  <a:pt x="32909" y="54919"/>
                  <a:pt x="32830" y="54444"/>
                </a:cubicBezTo>
                <a:cubicBezTo>
                  <a:pt x="33085" y="54259"/>
                  <a:pt x="33305" y="54074"/>
                  <a:pt x="33570" y="53924"/>
                </a:cubicBezTo>
                <a:close/>
                <a:moveTo>
                  <a:pt x="14782" y="52498"/>
                </a:moveTo>
                <a:cubicBezTo>
                  <a:pt x="14967" y="53669"/>
                  <a:pt x="15152" y="54840"/>
                  <a:pt x="15337" y="56055"/>
                </a:cubicBezTo>
                <a:cubicBezTo>
                  <a:pt x="15037" y="56204"/>
                  <a:pt x="14782" y="56345"/>
                  <a:pt x="14491" y="56495"/>
                </a:cubicBezTo>
                <a:cubicBezTo>
                  <a:pt x="14342" y="55280"/>
                  <a:pt x="14157" y="54074"/>
                  <a:pt x="14016" y="52859"/>
                </a:cubicBezTo>
                <a:cubicBezTo>
                  <a:pt x="14271" y="52718"/>
                  <a:pt x="14527" y="52604"/>
                  <a:pt x="14782" y="52498"/>
                </a:cubicBezTo>
                <a:close/>
                <a:moveTo>
                  <a:pt x="48237" y="54294"/>
                </a:moveTo>
                <a:lnTo>
                  <a:pt x="48237" y="54294"/>
                </a:lnTo>
                <a:cubicBezTo>
                  <a:pt x="48642" y="54364"/>
                  <a:pt x="49047" y="54479"/>
                  <a:pt x="49417" y="54620"/>
                </a:cubicBezTo>
                <a:cubicBezTo>
                  <a:pt x="49452" y="54805"/>
                  <a:pt x="49452" y="54990"/>
                  <a:pt x="49452" y="55174"/>
                </a:cubicBezTo>
                <a:cubicBezTo>
                  <a:pt x="49487" y="55685"/>
                  <a:pt x="49452" y="56160"/>
                  <a:pt x="49417" y="56601"/>
                </a:cubicBezTo>
                <a:cubicBezTo>
                  <a:pt x="49012" y="56460"/>
                  <a:pt x="48607" y="56345"/>
                  <a:pt x="48202" y="56240"/>
                </a:cubicBezTo>
                <a:cubicBezTo>
                  <a:pt x="48272" y="55800"/>
                  <a:pt x="48272" y="55324"/>
                  <a:pt x="48272" y="54769"/>
                </a:cubicBezTo>
                <a:cubicBezTo>
                  <a:pt x="48272" y="54620"/>
                  <a:pt x="48272" y="54444"/>
                  <a:pt x="48237" y="54294"/>
                </a:cubicBezTo>
                <a:close/>
                <a:moveTo>
                  <a:pt x="29529" y="53924"/>
                </a:moveTo>
                <a:cubicBezTo>
                  <a:pt x="29749" y="54620"/>
                  <a:pt x="29934" y="55324"/>
                  <a:pt x="30083" y="56020"/>
                </a:cubicBezTo>
                <a:cubicBezTo>
                  <a:pt x="29969" y="56240"/>
                  <a:pt x="29863" y="56425"/>
                  <a:pt x="29713" y="56645"/>
                </a:cubicBezTo>
                <a:cubicBezTo>
                  <a:pt x="29564" y="55905"/>
                  <a:pt x="29388" y="55174"/>
                  <a:pt x="29168" y="54444"/>
                </a:cubicBezTo>
                <a:cubicBezTo>
                  <a:pt x="29308" y="54259"/>
                  <a:pt x="29423" y="54109"/>
                  <a:pt x="29529" y="53924"/>
                </a:cubicBezTo>
                <a:close/>
                <a:moveTo>
                  <a:pt x="26632" y="53378"/>
                </a:moveTo>
                <a:cubicBezTo>
                  <a:pt x="26923" y="54329"/>
                  <a:pt x="27187" y="55245"/>
                  <a:pt x="27407" y="56204"/>
                </a:cubicBezTo>
                <a:cubicBezTo>
                  <a:pt x="27143" y="56381"/>
                  <a:pt x="26887" y="56565"/>
                  <a:pt x="26632" y="56715"/>
                </a:cubicBezTo>
                <a:cubicBezTo>
                  <a:pt x="26412" y="55764"/>
                  <a:pt x="26192" y="54840"/>
                  <a:pt x="25901" y="53889"/>
                </a:cubicBezTo>
                <a:cubicBezTo>
                  <a:pt x="26157" y="53739"/>
                  <a:pt x="26412" y="53563"/>
                  <a:pt x="26632" y="53378"/>
                </a:cubicBezTo>
                <a:close/>
                <a:moveTo>
                  <a:pt x="39873" y="54259"/>
                </a:moveTo>
                <a:cubicBezTo>
                  <a:pt x="39908" y="54549"/>
                  <a:pt x="39952" y="54840"/>
                  <a:pt x="39988" y="55174"/>
                </a:cubicBezTo>
                <a:cubicBezTo>
                  <a:pt x="39988" y="55579"/>
                  <a:pt x="40023" y="55984"/>
                  <a:pt x="40023" y="56381"/>
                </a:cubicBezTo>
                <a:cubicBezTo>
                  <a:pt x="39468" y="56495"/>
                  <a:pt x="38958" y="56601"/>
                  <a:pt x="38482" y="56715"/>
                </a:cubicBezTo>
                <a:cubicBezTo>
                  <a:pt x="38447" y="56125"/>
                  <a:pt x="38368" y="55544"/>
                  <a:pt x="38297" y="54884"/>
                </a:cubicBezTo>
                <a:cubicBezTo>
                  <a:pt x="38297" y="54769"/>
                  <a:pt x="38262" y="54664"/>
                  <a:pt x="38262" y="54514"/>
                </a:cubicBezTo>
                <a:cubicBezTo>
                  <a:pt x="38773" y="54444"/>
                  <a:pt x="39292" y="54329"/>
                  <a:pt x="39873" y="54259"/>
                </a:cubicBezTo>
                <a:close/>
                <a:moveTo>
                  <a:pt x="20910" y="53299"/>
                </a:moveTo>
                <a:cubicBezTo>
                  <a:pt x="21165" y="54329"/>
                  <a:pt x="21385" y="55395"/>
                  <a:pt x="21605" y="56425"/>
                </a:cubicBezTo>
                <a:cubicBezTo>
                  <a:pt x="21350" y="56565"/>
                  <a:pt x="21094" y="56715"/>
                  <a:pt x="20839" y="56865"/>
                </a:cubicBezTo>
                <a:cubicBezTo>
                  <a:pt x="20619" y="55800"/>
                  <a:pt x="20399" y="54734"/>
                  <a:pt x="20179" y="53634"/>
                </a:cubicBezTo>
                <a:cubicBezTo>
                  <a:pt x="20399" y="53519"/>
                  <a:pt x="20654" y="53414"/>
                  <a:pt x="20910" y="53299"/>
                </a:cubicBezTo>
                <a:close/>
                <a:moveTo>
                  <a:pt x="13937" y="52859"/>
                </a:moveTo>
                <a:cubicBezTo>
                  <a:pt x="14122" y="54074"/>
                  <a:pt x="14271" y="55280"/>
                  <a:pt x="14456" y="56495"/>
                </a:cubicBezTo>
                <a:cubicBezTo>
                  <a:pt x="14157" y="56645"/>
                  <a:pt x="13902" y="56786"/>
                  <a:pt x="13611" y="56900"/>
                </a:cubicBezTo>
                <a:cubicBezTo>
                  <a:pt x="13461" y="55685"/>
                  <a:pt x="13276" y="54444"/>
                  <a:pt x="13136" y="53264"/>
                </a:cubicBezTo>
                <a:cubicBezTo>
                  <a:pt x="13356" y="53158"/>
                  <a:pt x="13576" y="53044"/>
                  <a:pt x="13831" y="52938"/>
                </a:cubicBezTo>
                <a:cubicBezTo>
                  <a:pt x="13866" y="52938"/>
                  <a:pt x="13902" y="52903"/>
                  <a:pt x="13937" y="52859"/>
                </a:cubicBezTo>
                <a:close/>
                <a:moveTo>
                  <a:pt x="32795" y="54479"/>
                </a:moveTo>
                <a:cubicBezTo>
                  <a:pt x="32865" y="54954"/>
                  <a:pt x="32909" y="55430"/>
                  <a:pt x="32980" y="55905"/>
                </a:cubicBezTo>
                <a:cubicBezTo>
                  <a:pt x="32980" y="56090"/>
                  <a:pt x="33015" y="56310"/>
                  <a:pt x="33050" y="56495"/>
                </a:cubicBezTo>
                <a:cubicBezTo>
                  <a:pt x="32865" y="56680"/>
                  <a:pt x="32689" y="56821"/>
                  <a:pt x="32504" y="57006"/>
                </a:cubicBezTo>
                <a:cubicBezTo>
                  <a:pt x="32469" y="56786"/>
                  <a:pt x="32469" y="56530"/>
                  <a:pt x="32425" y="56310"/>
                </a:cubicBezTo>
                <a:cubicBezTo>
                  <a:pt x="32355" y="55870"/>
                  <a:pt x="32319" y="55395"/>
                  <a:pt x="32249" y="54954"/>
                </a:cubicBezTo>
                <a:cubicBezTo>
                  <a:pt x="32425" y="54769"/>
                  <a:pt x="32610" y="54620"/>
                  <a:pt x="32795" y="54479"/>
                </a:cubicBezTo>
                <a:close/>
                <a:moveTo>
                  <a:pt x="38192" y="54549"/>
                </a:moveTo>
                <a:cubicBezTo>
                  <a:pt x="38227" y="54664"/>
                  <a:pt x="38227" y="54769"/>
                  <a:pt x="38227" y="54884"/>
                </a:cubicBezTo>
                <a:cubicBezTo>
                  <a:pt x="38333" y="55544"/>
                  <a:pt x="38368" y="56125"/>
                  <a:pt x="38412" y="56750"/>
                </a:cubicBezTo>
                <a:cubicBezTo>
                  <a:pt x="38192" y="56786"/>
                  <a:pt x="38007" y="56821"/>
                  <a:pt x="37822" y="56900"/>
                </a:cubicBezTo>
                <a:cubicBezTo>
                  <a:pt x="37531" y="56970"/>
                  <a:pt x="37232" y="57041"/>
                  <a:pt x="36942" y="57120"/>
                </a:cubicBezTo>
                <a:cubicBezTo>
                  <a:pt x="36906" y="56715"/>
                  <a:pt x="36871" y="56275"/>
                  <a:pt x="36792" y="55800"/>
                </a:cubicBezTo>
                <a:cubicBezTo>
                  <a:pt x="36757" y="55465"/>
                  <a:pt x="36721" y="55174"/>
                  <a:pt x="36651" y="54884"/>
                </a:cubicBezTo>
                <a:cubicBezTo>
                  <a:pt x="37047" y="54769"/>
                  <a:pt x="37487" y="54699"/>
                  <a:pt x="37857" y="54585"/>
                </a:cubicBezTo>
                <a:cubicBezTo>
                  <a:pt x="37972" y="54585"/>
                  <a:pt x="38077" y="54549"/>
                  <a:pt x="38192" y="54549"/>
                </a:cubicBezTo>
                <a:close/>
                <a:moveTo>
                  <a:pt x="25866" y="53924"/>
                </a:moveTo>
                <a:cubicBezTo>
                  <a:pt x="26121" y="54884"/>
                  <a:pt x="26377" y="55800"/>
                  <a:pt x="26597" y="56750"/>
                </a:cubicBezTo>
                <a:cubicBezTo>
                  <a:pt x="26342" y="56935"/>
                  <a:pt x="26042" y="57120"/>
                  <a:pt x="25787" y="57261"/>
                </a:cubicBezTo>
                <a:cubicBezTo>
                  <a:pt x="25567" y="56310"/>
                  <a:pt x="25347" y="55395"/>
                  <a:pt x="25091" y="54444"/>
                </a:cubicBezTo>
                <a:cubicBezTo>
                  <a:pt x="25347" y="54259"/>
                  <a:pt x="25602" y="54109"/>
                  <a:pt x="25866" y="53924"/>
                </a:cubicBezTo>
                <a:close/>
                <a:moveTo>
                  <a:pt x="30814" y="54769"/>
                </a:moveTo>
                <a:lnTo>
                  <a:pt x="31149" y="56530"/>
                </a:lnTo>
                <a:cubicBezTo>
                  <a:pt x="31034" y="56750"/>
                  <a:pt x="30928" y="57006"/>
                  <a:pt x="30814" y="57261"/>
                </a:cubicBezTo>
                <a:cubicBezTo>
                  <a:pt x="30744" y="56601"/>
                  <a:pt x="30594" y="55984"/>
                  <a:pt x="30488" y="55395"/>
                </a:cubicBezTo>
                <a:cubicBezTo>
                  <a:pt x="30594" y="55174"/>
                  <a:pt x="30708" y="54990"/>
                  <a:pt x="30814" y="54769"/>
                </a:cubicBezTo>
                <a:close/>
                <a:moveTo>
                  <a:pt x="13100" y="53264"/>
                </a:moveTo>
                <a:cubicBezTo>
                  <a:pt x="13241" y="54479"/>
                  <a:pt x="13391" y="55685"/>
                  <a:pt x="13576" y="56935"/>
                </a:cubicBezTo>
                <a:cubicBezTo>
                  <a:pt x="13276" y="57041"/>
                  <a:pt x="12986" y="57191"/>
                  <a:pt x="12695" y="57305"/>
                </a:cubicBezTo>
                <a:cubicBezTo>
                  <a:pt x="12546" y="56090"/>
                  <a:pt x="12396" y="54840"/>
                  <a:pt x="12255" y="53634"/>
                </a:cubicBezTo>
                <a:cubicBezTo>
                  <a:pt x="12546" y="53519"/>
                  <a:pt x="12801" y="53414"/>
                  <a:pt x="13100" y="53264"/>
                </a:cubicBezTo>
                <a:close/>
                <a:moveTo>
                  <a:pt x="20100" y="53669"/>
                </a:moveTo>
                <a:cubicBezTo>
                  <a:pt x="20364" y="54734"/>
                  <a:pt x="20584" y="55800"/>
                  <a:pt x="20804" y="56900"/>
                </a:cubicBezTo>
                <a:cubicBezTo>
                  <a:pt x="20689" y="56935"/>
                  <a:pt x="20619" y="57006"/>
                  <a:pt x="20540" y="57041"/>
                </a:cubicBezTo>
                <a:cubicBezTo>
                  <a:pt x="20364" y="57155"/>
                  <a:pt x="20144" y="57261"/>
                  <a:pt x="19959" y="57375"/>
                </a:cubicBezTo>
                <a:lnTo>
                  <a:pt x="19298" y="54074"/>
                </a:lnTo>
                <a:cubicBezTo>
                  <a:pt x="19589" y="53924"/>
                  <a:pt x="19844" y="53783"/>
                  <a:pt x="20100" y="53669"/>
                </a:cubicBezTo>
                <a:close/>
                <a:moveTo>
                  <a:pt x="29124" y="54479"/>
                </a:moveTo>
                <a:cubicBezTo>
                  <a:pt x="29344" y="55245"/>
                  <a:pt x="29529" y="55984"/>
                  <a:pt x="29678" y="56715"/>
                </a:cubicBezTo>
                <a:cubicBezTo>
                  <a:pt x="29564" y="56935"/>
                  <a:pt x="29423" y="57155"/>
                  <a:pt x="29273" y="57375"/>
                </a:cubicBezTo>
                <a:cubicBezTo>
                  <a:pt x="29124" y="56565"/>
                  <a:pt x="28904" y="55800"/>
                  <a:pt x="28727" y="55025"/>
                </a:cubicBezTo>
                <a:cubicBezTo>
                  <a:pt x="28868" y="54840"/>
                  <a:pt x="29018" y="54664"/>
                  <a:pt x="29124" y="54479"/>
                </a:cubicBezTo>
                <a:close/>
                <a:moveTo>
                  <a:pt x="36607" y="54884"/>
                </a:moveTo>
                <a:cubicBezTo>
                  <a:pt x="36651" y="55174"/>
                  <a:pt x="36686" y="55500"/>
                  <a:pt x="36721" y="55800"/>
                </a:cubicBezTo>
                <a:cubicBezTo>
                  <a:pt x="36792" y="56275"/>
                  <a:pt x="36827" y="56715"/>
                  <a:pt x="36906" y="57155"/>
                </a:cubicBezTo>
                <a:cubicBezTo>
                  <a:pt x="36431" y="57305"/>
                  <a:pt x="35991" y="57446"/>
                  <a:pt x="35506" y="57666"/>
                </a:cubicBezTo>
                <a:cubicBezTo>
                  <a:pt x="35436" y="57006"/>
                  <a:pt x="35366" y="56345"/>
                  <a:pt x="35251" y="55720"/>
                </a:cubicBezTo>
                <a:cubicBezTo>
                  <a:pt x="35251" y="55579"/>
                  <a:pt x="35216" y="55465"/>
                  <a:pt x="35216" y="55324"/>
                </a:cubicBezTo>
                <a:cubicBezTo>
                  <a:pt x="35656" y="55139"/>
                  <a:pt x="36132" y="55025"/>
                  <a:pt x="36607" y="54884"/>
                </a:cubicBezTo>
                <a:close/>
                <a:moveTo>
                  <a:pt x="12220" y="53669"/>
                </a:moveTo>
                <a:cubicBezTo>
                  <a:pt x="12361" y="54884"/>
                  <a:pt x="12511" y="56090"/>
                  <a:pt x="12660" y="57340"/>
                </a:cubicBezTo>
                <a:cubicBezTo>
                  <a:pt x="12361" y="57446"/>
                  <a:pt x="12070" y="57560"/>
                  <a:pt x="11815" y="57701"/>
                </a:cubicBezTo>
                <a:cubicBezTo>
                  <a:pt x="11665" y="56460"/>
                  <a:pt x="11516" y="55210"/>
                  <a:pt x="11375" y="53959"/>
                </a:cubicBezTo>
                <a:cubicBezTo>
                  <a:pt x="11665" y="53889"/>
                  <a:pt x="11921" y="53783"/>
                  <a:pt x="12220" y="53669"/>
                </a:cubicBezTo>
                <a:close/>
                <a:moveTo>
                  <a:pt x="25021" y="54479"/>
                </a:moveTo>
                <a:cubicBezTo>
                  <a:pt x="25276" y="55430"/>
                  <a:pt x="25496" y="56345"/>
                  <a:pt x="25716" y="57305"/>
                </a:cubicBezTo>
                <a:cubicBezTo>
                  <a:pt x="25426" y="57481"/>
                  <a:pt x="25127" y="57631"/>
                  <a:pt x="24836" y="57780"/>
                </a:cubicBezTo>
                <a:cubicBezTo>
                  <a:pt x="24651" y="56865"/>
                  <a:pt x="24431" y="55905"/>
                  <a:pt x="24211" y="54990"/>
                </a:cubicBezTo>
                <a:cubicBezTo>
                  <a:pt x="24466" y="54805"/>
                  <a:pt x="24766" y="54664"/>
                  <a:pt x="25021" y="54479"/>
                </a:cubicBezTo>
                <a:close/>
                <a:moveTo>
                  <a:pt x="32205" y="55025"/>
                </a:moveTo>
                <a:cubicBezTo>
                  <a:pt x="32249" y="55430"/>
                  <a:pt x="32319" y="55870"/>
                  <a:pt x="32355" y="56310"/>
                </a:cubicBezTo>
                <a:cubicBezTo>
                  <a:pt x="32390" y="56565"/>
                  <a:pt x="32425" y="56821"/>
                  <a:pt x="32469" y="57085"/>
                </a:cubicBezTo>
                <a:cubicBezTo>
                  <a:pt x="32249" y="57305"/>
                  <a:pt x="32099" y="57525"/>
                  <a:pt x="31914" y="57780"/>
                </a:cubicBezTo>
                <a:lnTo>
                  <a:pt x="31914" y="57596"/>
                </a:lnTo>
                <a:cubicBezTo>
                  <a:pt x="31844" y="56970"/>
                  <a:pt x="31765" y="56310"/>
                  <a:pt x="31694" y="55685"/>
                </a:cubicBezTo>
                <a:cubicBezTo>
                  <a:pt x="31844" y="55430"/>
                  <a:pt x="32029" y="55210"/>
                  <a:pt x="32205" y="55025"/>
                </a:cubicBezTo>
                <a:close/>
                <a:moveTo>
                  <a:pt x="19263" y="54109"/>
                </a:moveTo>
                <a:lnTo>
                  <a:pt x="19923" y="57411"/>
                </a:lnTo>
                <a:cubicBezTo>
                  <a:pt x="19624" y="57560"/>
                  <a:pt x="19334" y="57745"/>
                  <a:pt x="19078" y="57886"/>
                </a:cubicBezTo>
                <a:cubicBezTo>
                  <a:pt x="18858" y="56750"/>
                  <a:pt x="18673" y="55650"/>
                  <a:pt x="18453" y="54514"/>
                </a:cubicBezTo>
                <a:cubicBezTo>
                  <a:pt x="18709" y="54364"/>
                  <a:pt x="18964" y="54224"/>
                  <a:pt x="19263" y="54109"/>
                </a:cubicBezTo>
                <a:close/>
                <a:moveTo>
                  <a:pt x="44900" y="55984"/>
                </a:moveTo>
                <a:cubicBezTo>
                  <a:pt x="45455" y="55984"/>
                  <a:pt x="46036" y="55984"/>
                  <a:pt x="46591" y="56055"/>
                </a:cubicBezTo>
                <a:cubicBezTo>
                  <a:pt x="46511" y="56680"/>
                  <a:pt x="46335" y="57261"/>
                  <a:pt x="46115" y="57886"/>
                </a:cubicBezTo>
                <a:cubicBezTo>
                  <a:pt x="45596" y="57816"/>
                  <a:pt x="45085" y="57816"/>
                  <a:pt x="44531" y="57816"/>
                </a:cubicBezTo>
                <a:cubicBezTo>
                  <a:pt x="44715" y="57226"/>
                  <a:pt x="44830" y="56601"/>
                  <a:pt x="44900" y="55984"/>
                </a:cubicBezTo>
                <a:close/>
                <a:moveTo>
                  <a:pt x="44830" y="55984"/>
                </a:moveTo>
                <a:cubicBezTo>
                  <a:pt x="44795" y="56601"/>
                  <a:pt x="44645" y="57226"/>
                  <a:pt x="44495" y="57816"/>
                </a:cubicBezTo>
                <a:cubicBezTo>
                  <a:pt x="43985" y="57851"/>
                  <a:pt x="43474" y="57886"/>
                  <a:pt x="42955" y="57921"/>
                </a:cubicBezTo>
                <a:cubicBezTo>
                  <a:pt x="43104" y="57305"/>
                  <a:pt x="43210" y="56680"/>
                  <a:pt x="43254" y="56020"/>
                </a:cubicBezTo>
                <a:cubicBezTo>
                  <a:pt x="43765" y="55984"/>
                  <a:pt x="44310" y="55984"/>
                  <a:pt x="44830" y="55984"/>
                </a:cubicBezTo>
                <a:close/>
                <a:moveTo>
                  <a:pt x="11340" y="54004"/>
                </a:moveTo>
                <a:cubicBezTo>
                  <a:pt x="11480" y="55210"/>
                  <a:pt x="11595" y="56460"/>
                  <a:pt x="11736" y="57701"/>
                </a:cubicBezTo>
                <a:cubicBezTo>
                  <a:pt x="11665" y="57745"/>
                  <a:pt x="11595" y="57780"/>
                  <a:pt x="11516" y="57816"/>
                </a:cubicBezTo>
                <a:cubicBezTo>
                  <a:pt x="11296" y="57886"/>
                  <a:pt x="11120" y="57965"/>
                  <a:pt x="10899" y="58036"/>
                </a:cubicBezTo>
                <a:cubicBezTo>
                  <a:pt x="10750" y="56750"/>
                  <a:pt x="10600" y="55500"/>
                  <a:pt x="10494" y="54259"/>
                </a:cubicBezTo>
                <a:cubicBezTo>
                  <a:pt x="10679" y="54180"/>
                  <a:pt x="10899" y="54144"/>
                  <a:pt x="11075" y="54074"/>
                </a:cubicBezTo>
                <a:cubicBezTo>
                  <a:pt x="11190" y="54039"/>
                  <a:pt x="11260" y="54004"/>
                  <a:pt x="11340" y="54004"/>
                </a:cubicBezTo>
                <a:close/>
                <a:moveTo>
                  <a:pt x="30444" y="55465"/>
                </a:moveTo>
                <a:cubicBezTo>
                  <a:pt x="30559" y="56090"/>
                  <a:pt x="30664" y="56715"/>
                  <a:pt x="30779" y="57375"/>
                </a:cubicBezTo>
                <a:cubicBezTo>
                  <a:pt x="30708" y="57560"/>
                  <a:pt x="30629" y="57745"/>
                  <a:pt x="30559" y="57886"/>
                </a:cubicBezTo>
                <a:cubicBezTo>
                  <a:pt x="30559" y="57965"/>
                  <a:pt x="30523" y="58036"/>
                  <a:pt x="30523" y="58071"/>
                </a:cubicBezTo>
                <a:cubicBezTo>
                  <a:pt x="30409" y="57375"/>
                  <a:pt x="30268" y="56715"/>
                  <a:pt x="30118" y="56020"/>
                </a:cubicBezTo>
                <a:cubicBezTo>
                  <a:pt x="30154" y="55984"/>
                  <a:pt x="30189" y="55905"/>
                  <a:pt x="30224" y="55870"/>
                </a:cubicBezTo>
                <a:cubicBezTo>
                  <a:pt x="30303" y="55720"/>
                  <a:pt x="30374" y="55579"/>
                  <a:pt x="30444" y="55465"/>
                </a:cubicBezTo>
                <a:close/>
                <a:moveTo>
                  <a:pt x="46626" y="56055"/>
                </a:moveTo>
                <a:cubicBezTo>
                  <a:pt x="47136" y="56125"/>
                  <a:pt x="47656" y="56204"/>
                  <a:pt x="48131" y="56310"/>
                </a:cubicBezTo>
                <a:cubicBezTo>
                  <a:pt x="48017" y="56970"/>
                  <a:pt x="47832" y="57560"/>
                  <a:pt x="47577" y="58071"/>
                </a:cubicBezTo>
                <a:cubicBezTo>
                  <a:pt x="47101" y="58000"/>
                  <a:pt x="46661" y="57921"/>
                  <a:pt x="46186" y="57886"/>
                </a:cubicBezTo>
                <a:cubicBezTo>
                  <a:pt x="46406" y="57305"/>
                  <a:pt x="46555" y="56680"/>
                  <a:pt x="46626" y="56055"/>
                </a:cubicBezTo>
                <a:close/>
                <a:moveTo>
                  <a:pt x="28683" y="55060"/>
                </a:moveTo>
                <a:cubicBezTo>
                  <a:pt x="28868" y="55835"/>
                  <a:pt x="29088" y="56645"/>
                  <a:pt x="29238" y="57446"/>
                </a:cubicBezTo>
                <a:cubicBezTo>
                  <a:pt x="29088" y="57666"/>
                  <a:pt x="28904" y="57921"/>
                  <a:pt x="28683" y="58141"/>
                </a:cubicBezTo>
                <a:cubicBezTo>
                  <a:pt x="28543" y="57305"/>
                  <a:pt x="28322" y="56495"/>
                  <a:pt x="28138" y="55650"/>
                </a:cubicBezTo>
                <a:cubicBezTo>
                  <a:pt x="28322" y="55465"/>
                  <a:pt x="28507" y="55280"/>
                  <a:pt x="28683" y="55060"/>
                </a:cubicBezTo>
                <a:close/>
                <a:moveTo>
                  <a:pt x="43175" y="56020"/>
                </a:moveTo>
                <a:lnTo>
                  <a:pt x="43175" y="56020"/>
                </a:lnTo>
                <a:cubicBezTo>
                  <a:pt x="43139" y="56680"/>
                  <a:pt x="43069" y="57340"/>
                  <a:pt x="42919" y="57921"/>
                </a:cubicBezTo>
                <a:cubicBezTo>
                  <a:pt x="42444" y="58000"/>
                  <a:pt x="41969" y="58071"/>
                  <a:pt x="41528" y="58141"/>
                </a:cubicBezTo>
                <a:cubicBezTo>
                  <a:pt x="41634" y="57525"/>
                  <a:pt x="41669" y="56865"/>
                  <a:pt x="41713" y="56160"/>
                </a:cubicBezTo>
                <a:cubicBezTo>
                  <a:pt x="42189" y="56125"/>
                  <a:pt x="42664" y="56055"/>
                  <a:pt x="43175" y="56020"/>
                </a:cubicBezTo>
                <a:close/>
                <a:moveTo>
                  <a:pt x="18383" y="54549"/>
                </a:moveTo>
                <a:cubicBezTo>
                  <a:pt x="18603" y="55685"/>
                  <a:pt x="18823" y="56786"/>
                  <a:pt x="18999" y="57921"/>
                </a:cubicBezTo>
                <a:cubicBezTo>
                  <a:pt x="18779" y="58036"/>
                  <a:pt x="18559" y="58185"/>
                  <a:pt x="18339" y="58291"/>
                </a:cubicBezTo>
                <a:cubicBezTo>
                  <a:pt x="18163" y="57155"/>
                  <a:pt x="17943" y="55984"/>
                  <a:pt x="17758" y="54884"/>
                </a:cubicBezTo>
                <a:cubicBezTo>
                  <a:pt x="17978" y="54769"/>
                  <a:pt x="18163" y="54664"/>
                  <a:pt x="18383" y="54549"/>
                </a:cubicBezTo>
                <a:close/>
                <a:moveTo>
                  <a:pt x="24141" y="55025"/>
                </a:moveTo>
                <a:cubicBezTo>
                  <a:pt x="24396" y="55940"/>
                  <a:pt x="24581" y="56900"/>
                  <a:pt x="24801" y="57816"/>
                </a:cubicBezTo>
                <a:cubicBezTo>
                  <a:pt x="24651" y="57921"/>
                  <a:pt x="24466" y="58000"/>
                  <a:pt x="24325" y="58106"/>
                </a:cubicBezTo>
                <a:cubicBezTo>
                  <a:pt x="24176" y="58141"/>
                  <a:pt x="24061" y="58221"/>
                  <a:pt x="23956" y="58291"/>
                </a:cubicBezTo>
                <a:cubicBezTo>
                  <a:pt x="23736" y="57375"/>
                  <a:pt x="23551" y="56425"/>
                  <a:pt x="23331" y="55500"/>
                </a:cubicBezTo>
                <a:cubicBezTo>
                  <a:pt x="23586" y="55359"/>
                  <a:pt x="23885" y="55174"/>
                  <a:pt x="24141" y="55025"/>
                </a:cubicBezTo>
                <a:close/>
                <a:moveTo>
                  <a:pt x="10415" y="54259"/>
                </a:moveTo>
                <a:cubicBezTo>
                  <a:pt x="10565" y="55500"/>
                  <a:pt x="10715" y="56786"/>
                  <a:pt x="10820" y="58036"/>
                </a:cubicBezTo>
                <a:cubicBezTo>
                  <a:pt x="10530" y="58141"/>
                  <a:pt x="10274" y="58256"/>
                  <a:pt x="9975" y="58326"/>
                </a:cubicBezTo>
                <a:cubicBezTo>
                  <a:pt x="9834" y="57041"/>
                  <a:pt x="9720" y="55764"/>
                  <a:pt x="9579" y="54479"/>
                </a:cubicBezTo>
                <a:cubicBezTo>
                  <a:pt x="9869" y="54400"/>
                  <a:pt x="10160" y="54329"/>
                  <a:pt x="10415" y="54259"/>
                </a:cubicBezTo>
                <a:close/>
                <a:moveTo>
                  <a:pt x="35146" y="55359"/>
                </a:moveTo>
                <a:cubicBezTo>
                  <a:pt x="35181" y="55465"/>
                  <a:pt x="35181" y="55615"/>
                  <a:pt x="35216" y="55720"/>
                </a:cubicBezTo>
                <a:cubicBezTo>
                  <a:pt x="35286" y="56381"/>
                  <a:pt x="35401" y="57006"/>
                  <a:pt x="35471" y="57666"/>
                </a:cubicBezTo>
                <a:cubicBezTo>
                  <a:pt x="35066" y="57851"/>
                  <a:pt x="34670" y="58071"/>
                  <a:pt x="34265" y="58326"/>
                </a:cubicBezTo>
                <a:cubicBezTo>
                  <a:pt x="34186" y="57560"/>
                  <a:pt x="34080" y="56786"/>
                  <a:pt x="33966" y="56055"/>
                </a:cubicBezTo>
                <a:lnTo>
                  <a:pt x="33966" y="56020"/>
                </a:lnTo>
                <a:lnTo>
                  <a:pt x="33966" y="55940"/>
                </a:lnTo>
                <a:cubicBezTo>
                  <a:pt x="34336" y="55685"/>
                  <a:pt x="34741" y="55500"/>
                  <a:pt x="35146" y="55359"/>
                </a:cubicBezTo>
                <a:close/>
                <a:moveTo>
                  <a:pt x="48202" y="56310"/>
                </a:moveTo>
                <a:cubicBezTo>
                  <a:pt x="48607" y="56425"/>
                  <a:pt x="49012" y="56530"/>
                  <a:pt x="49373" y="56645"/>
                </a:cubicBezTo>
                <a:cubicBezTo>
                  <a:pt x="49302" y="57340"/>
                  <a:pt x="49082" y="57921"/>
                  <a:pt x="48827" y="58441"/>
                </a:cubicBezTo>
                <a:cubicBezTo>
                  <a:pt x="48457" y="58291"/>
                  <a:pt x="48052" y="58185"/>
                  <a:pt x="47612" y="58106"/>
                </a:cubicBezTo>
                <a:cubicBezTo>
                  <a:pt x="47876" y="57560"/>
                  <a:pt x="48096" y="56970"/>
                  <a:pt x="48202" y="56310"/>
                </a:cubicBezTo>
                <a:close/>
                <a:moveTo>
                  <a:pt x="41634" y="56204"/>
                </a:moveTo>
                <a:cubicBezTo>
                  <a:pt x="41634" y="56865"/>
                  <a:pt x="41564" y="57525"/>
                  <a:pt x="41449" y="58141"/>
                </a:cubicBezTo>
                <a:cubicBezTo>
                  <a:pt x="40939" y="58256"/>
                  <a:pt x="40463" y="58361"/>
                  <a:pt x="39988" y="58476"/>
                </a:cubicBezTo>
                <a:cubicBezTo>
                  <a:pt x="40058" y="57816"/>
                  <a:pt x="40093" y="57120"/>
                  <a:pt x="40093" y="56460"/>
                </a:cubicBezTo>
                <a:cubicBezTo>
                  <a:pt x="40569" y="56345"/>
                  <a:pt x="41088" y="56275"/>
                  <a:pt x="41634" y="56204"/>
                </a:cubicBezTo>
                <a:close/>
                <a:moveTo>
                  <a:pt x="9535" y="54479"/>
                </a:moveTo>
                <a:cubicBezTo>
                  <a:pt x="9649" y="55764"/>
                  <a:pt x="9799" y="57041"/>
                  <a:pt x="9905" y="58361"/>
                </a:cubicBezTo>
                <a:cubicBezTo>
                  <a:pt x="9614" y="58441"/>
                  <a:pt x="9359" y="58511"/>
                  <a:pt x="9059" y="58582"/>
                </a:cubicBezTo>
                <a:cubicBezTo>
                  <a:pt x="8954" y="57305"/>
                  <a:pt x="8804" y="55984"/>
                  <a:pt x="8698" y="54664"/>
                </a:cubicBezTo>
                <a:cubicBezTo>
                  <a:pt x="8989" y="54620"/>
                  <a:pt x="9244" y="54549"/>
                  <a:pt x="9535" y="54479"/>
                </a:cubicBezTo>
                <a:close/>
                <a:moveTo>
                  <a:pt x="31624" y="55720"/>
                </a:moveTo>
                <a:cubicBezTo>
                  <a:pt x="31730" y="56381"/>
                  <a:pt x="31765" y="57006"/>
                  <a:pt x="31844" y="57596"/>
                </a:cubicBezTo>
                <a:cubicBezTo>
                  <a:pt x="31844" y="57701"/>
                  <a:pt x="31844" y="57780"/>
                  <a:pt x="31879" y="57851"/>
                </a:cubicBezTo>
                <a:cubicBezTo>
                  <a:pt x="31765" y="58036"/>
                  <a:pt x="31659" y="58256"/>
                  <a:pt x="31545" y="58441"/>
                </a:cubicBezTo>
                <a:cubicBezTo>
                  <a:pt x="31509" y="58511"/>
                  <a:pt x="31474" y="58546"/>
                  <a:pt x="31474" y="58626"/>
                </a:cubicBezTo>
                <a:cubicBezTo>
                  <a:pt x="31404" y="57921"/>
                  <a:pt x="31289" y="57226"/>
                  <a:pt x="31184" y="56530"/>
                </a:cubicBezTo>
                <a:cubicBezTo>
                  <a:pt x="31219" y="56530"/>
                  <a:pt x="31219" y="56530"/>
                  <a:pt x="31219" y="56495"/>
                </a:cubicBezTo>
                <a:cubicBezTo>
                  <a:pt x="31325" y="56240"/>
                  <a:pt x="31474" y="55984"/>
                  <a:pt x="31624" y="55720"/>
                </a:cubicBezTo>
                <a:close/>
                <a:moveTo>
                  <a:pt x="17722" y="54884"/>
                </a:moveTo>
                <a:cubicBezTo>
                  <a:pt x="17899" y="56020"/>
                  <a:pt x="18083" y="57191"/>
                  <a:pt x="18268" y="58326"/>
                </a:cubicBezTo>
                <a:cubicBezTo>
                  <a:pt x="18083" y="58441"/>
                  <a:pt x="17863" y="58546"/>
                  <a:pt x="17678" y="58661"/>
                </a:cubicBezTo>
                <a:cubicBezTo>
                  <a:pt x="17502" y="57525"/>
                  <a:pt x="17353" y="56345"/>
                  <a:pt x="17133" y="55174"/>
                </a:cubicBezTo>
                <a:cubicBezTo>
                  <a:pt x="17168" y="55174"/>
                  <a:pt x="17203" y="55174"/>
                  <a:pt x="17203" y="55139"/>
                </a:cubicBezTo>
                <a:cubicBezTo>
                  <a:pt x="17388" y="55060"/>
                  <a:pt x="17538" y="54990"/>
                  <a:pt x="17722" y="54884"/>
                </a:cubicBezTo>
                <a:close/>
                <a:moveTo>
                  <a:pt x="28067" y="55685"/>
                </a:moveTo>
                <a:cubicBezTo>
                  <a:pt x="28287" y="56530"/>
                  <a:pt x="28463" y="57375"/>
                  <a:pt x="28648" y="58221"/>
                </a:cubicBezTo>
                <a:cubicBezTo>
                  <a:pt x="28463" y="58405"/>
                  <a:pt x="28243" y="58626"/>
                  <a:pt x="28023" y="58802"/>
                </a:cubicBezTo>
                <a:cubicBezTo>
                  <a:pt x="27882" y="57921"/>
                  <a:pt x="27697" y="57085"/>
                  <a:pt x="27477" y="56204"/>
                </a:cubicBezTo>
                <a:cubicBezTo>
                  <a:pt x="27512" y="56160"/>
                  <a:pt x="27583" y="56125"/>
                  <a:pt x="27662" y="56055"/>
                </a:cubicBezTo>
                <a:cubicBezTo>
                  <a:pt x="27803" y="55940"/>
                  <a:pt x="27953" y="55835"/>
                  <a:pt x="28067" y="55685"/>
                </a:cubicBezTo>
                <a:close/>
                <a:moveTo>
                  <a:pt x="8654" y="54699"/>
                </a:moveTo>
                <a:cubicBezTo>
                  <a:pt x="8769" y="55984"/>
                  <a:pt x="8875" y="57305"/>
                  <a:pt x="8989" y="58626"/>
                </a:cubicBezTo>
                <a:cubicBezTo>
                  <a:pt x="8698" y="58696"/>
                  <a:pt x="8399" y="58766"/>
                  <a:pt x="8109" y="58846"/>
                </a:cubicBezTo>
                <a:cubicBezTo>
                  <a:pt x="7994" y="57525"/>
                  <a:pt x="7888" y="56160"/>
                  <a:pt x="7774" y="54840"/>
                </a:cubicBezTo>
                <a:cubicBezTo>
                  <a:pt x="8073" y="54805"/>
                  <a:pt x="8364" y="54734"/>
                  <a:pt x="8654" y="54699"/>
                </a:cubicBezTo>
                <a:close/>
                <a:moveTo>
                  <a:pt x="23260" y="55544"/>
                </a:moveTo>
                <a:cubicBezTo>
                  <a:pt x="23480" y="56460"/>
                  <a:pt x="23700" y="57411"/>
                  <a:pt x="23885" y="58326"/>
                </a:cubicBezTo>
                <a:cubicBezTo>
                  <a:pt x="23586" y="58511"/>
                  <a:pt x="23295" y="58661"/>
                  <a:pt x="23005" y="58846"/>
                </a:cubicBezTo>
                <a:cubicBezTo>
                  <a:pt x="22820" y="57886"/>
                  <a:pt x="22635" y="56970"/>
                  <a:pt x="22415" y="56055"/>
                </a:cubicBezTo>
                <a:cubicBezTo>
                  <a:pt x="22706" y="55870"/>
                  <a:pt x="22961" y="55720"/>
                  <a:pt x="23260" y="55544"/>
                </a:cubicBezTo>
                <a:close/>
                <a:moveTo>
                  <a:pt x="40023" y="56460"/>
                </a:moveTo>
                <a:cubicBezTo>
                  <a:pt x="40023" y="57155"/>
                  <a:pt x="40023" y="57816"/>
                  <a:pt x="39908" y="58476"/>
                </a:cubicBezTo>
                <a:cubicBezTo>
                  <a:pt x="39398" y="58626"/>
                  <a:pt x="38922" y="58731"/>
                  <a:pt x="38482" y="58881"/>
                </a:cubicBezTo>
                <a:cubicBezTo>
                  <a:pt x="38517" y="58221"/>
                  <a:pt x="38517" y="57525"/>
                  <a:pt x="38482" y="56786"/>
                </a:cubicBezTo>
                <a:cubicBezTo>
                  <a:pt x="38958" y="56680"/>
                  <a:pt x="39468" y="56565"/>
                  <a:pt x="40023" y="56460"/>
                </a:cubicBezTo>
                <a:close/>
                <a:moveTo>
                  <a:pt x="33895" y="55940"/>
                </a:moveTo>
                <a:lnTo>
                  <a:pt x="33895" y="56055"/>
                </a:lnTo>
                <a:lnTo>
                  <a:pt x="33931" y="56055"/>
                </a:lnTo>
                <a:cubicBezTo>
                  <a:pt x="34010" y="56821"/>
                  <a:pt x="34115" y="57596"/>
                  <a:pt x="34230" y="58361"/>
                </a:cubicBezTo>
                <a:cubicBezTo>
                  <a:pt x="33931" y="58546"/>
                  <a:pt x="33675" y="58731"/>
                  <a:pt x="33420" y="58951"/>
                </a:cubicBezTo>
                <a:cubicBezTo>
                  <a:pt x="33349" y="58361"/>
                  <a:pt x="33270" y="57780"/>
                  <a:pt x="33200" y="57191"/>
                </a:cubicBezTo>
                <a:cubicBezTo>
                  <a:pt x="33165" y="56970"/>
                  <a:pt x="33129" y="56750"/>
                  <a:pt x="33085" y="56530"/>
                </a:cubicBezTo>
                <a:cubicBezTo>
                  <a:pt x="33349" y="56310"/>
                  <a:pt x="33640" y="56125"/>
                  <a:pt x="33895" y="55940"/>
                </a:cubicBezTo>
                <a:close/>
                <a:moveTo>
                  <a:pt x="30083" y="56090"/>
                </a:moveTo>
                <a:cubicBezTo>
                  <a:pt x="30224" y="56786"/>
                  <a:pt x="30374" y="57481"/>
                  <a:pt x="30444" y="58185"/>
                </a:cubicBezTo>
                <a:cubicBezTo>
                  <a:pt x="30374" y="58441"/>
                  <a:pt x="30268" y="58731"/>
                  <a:pt x="30154" y="58987"/>
                </a:cubicBezTo>
                <a:cubicBezTo>
                  <a:pt x="30048" y="58221"/>
                  <a:pt x="29898" y="57481"/>
                  <a:pt x="29749" y="56715"/>
                </a:cubicBezTo>
                <a:cubicBezTo>
                  <a:pt x="29863" y="56530"/>
                  <a:pt x="29969" y="56310"/>
                  <a:pt x="30083" y="56090"/>
                </a:cubicBezTo>
                <a:close/>
                <a:moveTo>
                  <a:pt x="7739" y="54840"/>
                </a:moveTo>
                <a:cubicBezTo>
                  <a:pt x="7853" y="56160"/>
                  <a:pt x="7959" y="57525"/>
                  <a:pt x="8073" y="58846"/>
                </a:cubicBezTo>
                <a:cubicBezTo>
                  <a:pt x="7739" y="58916"/>
                  <a:pt x="7448" y="58987"/>
                  <a:pt x="7114" y="59066"/>
                </a:cubicBezTo>
                <a:cubicBezTo>
                  <a:pt x="7043" y="57701"/>
                  <a:pt x="6938" y="56345"/>
                  <a:pt x="6858" y="54990"/>
                </a:cubicBezTo>
                <a:cubicBezTo>
                  <a:pt x="7158" y="54954"/>
                  <a:pt x="7448" y="54884"/>
                  <a:pt x="7739" y="54840"/>
                </a:cubicBezTo>
                <a:close/>
                <a:moveTo>
                  <a:pt x="17097" y="55210"/>
                </a:moveTo>
                <a:cubicBezTo>
                  <a:pt x="17282" y="56381"/>
                  <a:pt x="17458" y="57560"/>
                  <a:pt x="17643" y="58696"/>
                </a:cubicBezTo>
                <a:cubicBezTo>
                  <a:pt x="17353" y="58846"/>
                  <a:pt x="17062" y="59022"/>
                  <a:pt x="16763" y="59171"/>
                </a:cubicBezTo>
                <a:cubicBezTo>
                  <a:pt x="16622" y="58000"/>
                  <a:pt x="16437" y="56821"/>
                  <a:pt x="16252" y="55650"/>
                </a:cubicBezTo>
                <a:cubicBezTo>
                  <a:pt x="16543" y="55500"/>
                  <a:pt x="16798" y="55359"/>
                  <a:pt x="17097" y="55210"/>
                </a:cubicBezTo>
                <a:close/>
                <a:moveTo>
                  <a:pt x="6788" y="54990"/>
                </a:moveTo>
                <a:cubicBezTo>
                  <a:pt x="6894" y="56345"/>
                  <a:pt x="6973" y="57701"/>
                  <a:pt x="7078" y="59066"/>
                </a:cubicBezTo>
                <a:cubicBezTo>
                  <a:pt x="6788" y="59136"/>
                  <a:pt x="6453" y="59171"/>
                  <a:pt x="6163" y="59242"/>
                </a:cubicBezTo>
                <a:cubicBezTo>
                  <a:pt x="6092" y="57851"/>
                  <a:pt x="5978" y="56460"/>
                  <a:pt x="5908" y="55104"/>
                </a:cubicBezTo>
                <a:cubicBezTo>
                  <a:pt x="6198" y="55060"/>
                  <a:pt x="6497" y="55025"/>
                  <a:pt x="6788" y="54990"/>
                </a:cubicBezTo>
                <a:close/>
                <a:moveTo>
                  <a:pt x="22345" y="56055"/>
                </a:moveTo>
                <a:cubicBezTo>
                  <a:pt x="22565" y="57006"/>
                  <a:pt x="22785" y="57921"/>
                  <a:pt x="22961" y="58881"/>
                </a:cubicBezTo>
                <a:cubicBezTo>
                  <a:pt x="22890" y="58916"/>
                  <a:pt x="22820" y="58951"/>
                  <a:pt x="22741" y="58987"/>
                </a:cubicBezTo>
                <a:cubicBezTo>
                  <a:pt x="22565" y="59101"/>
                  <a:pt x="22380" y="59207"/>
                  <a:pt x="22230" y="59321"/>
                </a:cubicBezTo>
                <a:cubicBezTo>
                  <a:pt x="22045" y="58361"/>
                  <a:pt x="21860" y="57411"/>
                  <a:pt x="21684" y="56460"/>
                </a:cubicBezTo>
                <a:cubicBezTo>
                  <a:pt x="21825" y="56381"/>
                  <a:pt x="21975" y="56310"/>
                  <a:pt x="22124" y="56204"/>
                </a:cubicBezTo>
                <a:cubicBezTo>
                  <a:pt x="22195" y="56160"/>
                  <a:pt x="22265" y="56125"/>
                  <a:pt x="22345" y="56055"/>
                </a:cubicBezTo>
                <a:close/>
                <a:moveTo>
                  <a:pt x="38412" y="56786"/>
                </a:moveTo>
                <a:cubicBezTo>
                  <a:pt x="38447" y="57525"/>
                  <a:pt x="38447" y="58221"/>
                  <a:pt x="38412" y="58881"/>
                </a:cubicBezTo>
                <a:cubicBezTo>
                  <a:pt x="38042" y="59022"/>
                  <a:pt x="37672" y="59136"/>
                  <a:pt x="37382" y="59207"/>
                </a:cubicBezTo>
                <a:cubicBezTo>
                  <a:pt x="37267" y="59286"/>
                  <a:pt x="37162" y="59321"/>
                  <a:pt x="37047" y="59356"/>
                </a:cubicBezTo>
                <a:cubicBezTo>
                  <a:pt x="37047" y="58661"/>
                  <a:pt x="37012" y="57965"/>
                  <a:pt x="36942" y="57191"/>
                </a:cubicBezTo>
                <a:cubicBezTo>
                  <a:pt x="37232" y="57120"/>
                  <a:pt x="37531" y="57006"/>
                  <a:pt x="37822" y="56935"/>
                </a:cubicBezTo>
                <a:cubicBezTo>
                  <a:pt x="38007" y="56900"/>
                  <a:pt x="38192" y="56865"/>
                  <a:pt x="38412" y="56786"/>
                </a:cubicBezTo>
                <a:close/>
                <a:moveTo>
                  <a:pt x="5837" y="55104"/>
                </a:moveTo>
                <a:cubicBezTo>
                  <a:pt x="5943" y="56495"/>
                  <a:pt x="6013" y="57851"/>
                  <a:pt x="6092" y="59242"/>
                </a:cubicBezTo>
                <a:cubicBezTo>
                  <a:pt x="5793" y="59286"/>
                  <a:pt x="5503" y="59356"/>
                  <a:pt x="5177" y="59392"/>
                </a:cubicBezTo>
                <a:cubicBezTo>
                  <a:pt x="5098" y="58000"/>
                  <a:pt x="5027" y="56565"/>
                  <a:pt x="4957" y="55174"/>
                </a:cubicBezTo>
                <a:cubicBezTo>
                  <a:pt x="5247" y="55174"/>
                  <a:pt x="5538" y="55139"/>
                  <a:pt x="5837" y="55104"/>
                </a:cubicBezTo>
                <a:close/>
                <a:moveTo>
                  <a:pt x="27407" y="56240"/>
                </a:moveTo>
                <a:cubicBezTo>
                  <a:pt x="27627" y="57120"/>
                  <a:pt x="27803" y="57965"/>
                  <a:pt x="27988" y="58846"/>
                </a:cubicBezTo>
                <a:cubicBezTo>
                  <a:pt x="27733" y="59022"/>
                  <a:pt x="27477" y="59242"/>
                  <a:pt x="27222" y="59427"/>
                </a:cubicBezTo>
                <a:cubicBezTo>
                  <a:pt x="27037" y="58546"/>
                  <a:pt x="26852" y="57666"/>
                  <a:pt x="26667" y="56786"/>
                </a:cubicBezTo>
                <a:cubicBezTo>
                  <a:pt x="26923" y="56601"/>
                  <a:pt x="27187" y="56425"/>
                  <a:pt x="27407" y="56240"/>
                </a:cubicBezTo>
                <a:close/>
                <a:moveTo>
                  <a:pt x="31149" y="56645"/>
                </a:moveTo>
                <a:cubicBezTo>
                  <a:pt x="31254" y="57305"/>
                  <a:pt x="31369" y="58000"/>
                  <a:pt x="31439" y="58731"/>
                </a:cubicBezTo>
                <a:cubicBezTo>
                  <a:pt x="31289" y="58987"/>
                  <a:pt x="31184" y="59242"/>
                  <a:pt x="31104" y="59506"/>
                </a:cubicBezTo>
                <a:cubicBezTo>
                  <a:pt x="31034" y="58766"/>
                  <a:pt x="30964" y="58036"/>
                  <a:pt x="30849" y="57375"/>
                </a:cubicBezTo>
                <a:cubicBezTo>
                  <a:pt x="30928" y="57120"/>
                  <a:pt x="31034" y="56865"/>
                  <a:pt x="31149" y="56645"/>
                </a:cubicBezTo>
                <a:close/>
                <a:moveTo>
                  <a:pt x="4913" y="55174"/>
                </a:moveTo>
                <a:cubicBezTo>
                  <a:pt x="4992" y="56601"/>
                  <a:pt x="5062" y="58000"/>
                  <a:pt x="5133" y="59392"/>
                </a:cubicBezTo>
                <a:cubicBezTo>
                  <a:pt x="4807" y="59427"/>
                  <a:pt x="4517" y="59506"/>
                  <a:pt x="4182" y="59541"/>
                </a:cubicBezTo>
                <a:cubicBezTo>
                  <a:pt x="4147" y="58106"/>
                  <a:pt x="4076" y="56680"/>
                  <a:pt x="3997" y="55245"/>
                </a:cubicBezTo>
                <a:cubicBezTo>
                  <a:pt x="4296" y="55245"/>
                  <a:pt x="4622" y="55210"/>
                  <a:pt x="4913" y="55174"/>
                </a:cubicBezTo>
                <a:close/>
                <a:moveTo>
                  <a:pt x="33050" y="56565"/>
                </a:moveTo>
                <a:cubicBezTo>
                  <a:pt x="33085" y="56786"/>
                  <a:pt x="33085" y="56970"/>
                  <a:pt x="33129" y="57191"/>
                </a:cubicBezTo>
                <a:cubicBezTo>
                  <a:pt x="33200" y="57780"/>
                  <a:pt x="33305" y="58405"/>
                  <a:pt x="33385" y="59022"/>
                </a:cubicBezTo>
                <a:cubicBezTo>
                  <a:pt x="33165" y="59207"/>
                  <a:pt x="32980" y="59392"/>
                  <a:pt x="32795" y="59576"/>
                </a:cubicBezTo>
                <a:cubicBezTo>
                  <a:pt x="32724" y="58766"/>
                  <a:pt x="32610" y="57965"/>
                  <a:pt x="32540" y="57191"/>
                </a:cubicBezTo>
                <a:cubicBezTo>
                  <a:pt x="32540" y="57155"/>
                  <a:pt x="32504" y="57120"/>
                  <a:pt x="32504" y="57085"/>
                </a:cubicBezTo>
                <a:cubicBezTo>
                  <a:pt x="32689" y="56900"/>
                  <a:pt x="32865" y="56750"/>
                  <a:pt x="33050" y="56565"/>
                </a:cubicBezTo>
                <a:close/>
                <a:moveTo>
                  <a:pt x="44992" y="57871"/>
                </a:moveTo>
                <a:cubicBezTo>
                  <a:pt x="45367" y="57871"/>
                  <a:pt x="45748" y="57896"/>
                  <a:pt x="46115" y="57921"/>
                </a:cubicBezTo>
                <a:cubicBezTo>
                  <a:pt x="45895" y="58476"/>
                  <a:pt x="45631" y="59022"/>
                  <a:pt x="45305" y="59541"/>
                </a:cubicBezTo>
                <a:cubicBezTo>
                  <a:pt x="44795" y="59541"/>
                  <a:pt x="44310" y="59541"/>
                  <a:pt x="43835" y="59576"/>
                </a:cubicBezTo>
                <a:cubicBezTo>
                  <a:pt x="44134" y="59022"/>
                  <a:pt x="44354" y="58476"/>
                  <a:pt x="44531" y="57886"/>
                </a:cubicBezTo>
                <a:cubicBezTo>
                  <a:pt x="44683" y="57876"/>
                  <a:pt x="44837" y="57871"/>
                  <a:pt x="44992" y="57871"/>
                </a:cubicBezTo>
                <a:close/>
                <a:moveTo>
                  <a:pt x="3962" y="55245"/>
                </a:moveTo>
                <a:cubicBezTo>
                  <a:pt x="3997" y="56680"/>
                  <a:pt x="4076" y="58106"/>
                  <a:pt x="4147" y="59541"/>
                </a:cubicBezTo>
                <a:cubicBezTo>
                  <a:pt x="3856" y="59576"/>
                  <a:pt x="3522" y="59612"/>
                  <a:pt x="3231" y="59612"/>
                </a:cubicBezTo>
                <a:cubicBezTo>
                  <a:pt x="3152" y="58185"/>
                  <a:pt x="3117" y="56715"/>
                  <a:pt x="3081" y="55280"/>
                </a:cubicBezTo>
                <a:cubicBezTo>
                  <a:pt x="3372" y="55280"/>
                  <a:pt x="3671" y="55280"/>
                  <a:pt x="3962" y="55245"/>
                </a:cubicBezTo>
                <a:close/>
                <a:moveTo>
                  <a:pt x="16217" y="55685"/>
                </a:moveTo>
                <a:cubicBezTo>
                  <a:pt x="16402" y="56821"/>
                  <a:pt x="16543" y="58000"/>
                  <a:pt x="16728" y="59207"/>
                </a:cubicBezTo>
                <a:cubicBezTo>
                  <a:pt x="16437" y="59356"/>
                  <a:pt x="16182" y="59506"/>
                  <a:pt x="15882" y="59647"/>
                </a:cubicBezTo>
                <a:cubicBezTo>
                  <a:pt x="15742" y="58441"/>
                  <a:pt x="15557" y="57261"/>
                  <a:pt x="15407" y="56090"/>
                </a:cubicBezTo>
                <a:cubicBezTo>
                  <a:pt x="15662" y="55940"/>
                  <a:pt x="15962" y="55835"/>
                  <a:pt x="16217" y="55685"/>
                </a:cubicBezTo>
                <a:close/>
                <a:moveTo>
                  <a:pt x="46186" y="57921"/>
                </a:moveTo>
                <a:cubicBezTo>
                  <a:pt x="46626" y="57965"/>
                  <a:pt x="47101" y="58036"/>
                  <a:pt x="47541" y="58141"/>
                </a:cubicBezTo>
                <a:cubicBezTo>
                  <a:pt x="47251" y="58731"/>
                  <a:pt x="46881" y="59207"/>
                  <a:pt x="46476" y="59682"/>
                </a:cubicBezTo>
                <a:cubicBezTo>
                  <a:pt x="46115" y="59612"/>
                  <a:pt x="45745" y="59576"/>
                  <a:pt x="45340" y="59541"/>
                </a:cubicBezTo>
                <a:cubicBezTo>
                  <a:pt x="45675" y="59022"/>
                  <a:pt x="45966" y="58511"/>
                  <a:pt x="46186" y="57921"/>
                </a:cubicBezTo>
                <a:close/>
                <a:moveTo>
                  <a:pt x="3011" y="55280"/>
                </a:moveTo>
                <a:cubicBezTo>
                  <a:pt x="3046" y="56715"/>
                  <a:pt x="3117" y="58185"/>
                  <a:pt x="3152" y="59647"/>
                </a:cubicBezTo>
                <a:cubicBezTo>
                  <a:pt x="2861" y="59647"/>
                  <a:pt x="2536" y="59682"/>
                  <a:pt x="2236" y="59726"/>
                </a:cubicBezTo>
                <a:cubicBezTo>
                  <a:pt x="2201" y="58256"/>
                  <a:pt x="2166" y="56786"/>
                  <a:pt x="2131" y="55324"/>
                </a:cubicBezTo>
                <a:cubicBezTo>
                  <a:pt x="2421" y="55324"/>
                  <a:pt x="2712" y="55324"/>
                  <a:pt x="3011" y="55280"/>
                </a:cubicBezTo>
                <a:close/>
                <a:moveTo>
                  <a:pt x="2051" y="55324"/>
                </a:moveTo>
                <a:cubicBezTo>
                  <a:pt x="2095" y="56786"/>
                  <a:pt x="2131" y="58256"/>
                  <a:pt x="2166" y="59726"/>
                </a:cubicBezTo>
                <a:cubicBezTo>
                  <a:pt x="1875" y="59726"/>
                  <a:pt x="1541" y="59761"/>
                  <a:pt x="1250" y="59761"/>
                </a:cubicBezTo>
                <a:cubicBezTo>
                  <a:pt x="1215" y="58291"/>
                  <a:pt x="1171" y="56821"/>
                  <a:pt x="1171" y="55359"/>
                </a:cubicBezTo>
                <a:cubicBezTo>
                  <a:pt x="1470" y="55359"/>
                  <a:pt x="1761" y="55359"/>
                  <a:pt x="2051" y="55324"/>
                </a:cubicBezTo>
                <a:close/>
                <a:moveTo>
                  <a:pt x="44460" y="57886"/>
                </a:moveTo>
                <a:cubicBezTo>
                  <a:pt x="44275" y="58476"/>
                  <a:pt x="44055" y="59022"/>
                  <a:pt x="43765" y="59576"/>
                </a:cubicBezTo>
                <a:cubicBezTo>
                  <a:pt x="43289" y="59612"/>
                  <a:pt x="42814" y="59682"/>
                  <a:pt x="42374" y="59761"/>
                </a:cubicBezTo>
                <a:cubicBezTo>
                  <a:pt x="42629" y="59207"/>
                  <a:pt x="42814" y="58626"/>
                  <a:pt x="42955" y="58000"/>
                </a:cubicBezTo>
                <a:cubicBezTo>
                  <a:pt x="43430" y="57921"/>
                  <a:pt x="43949" y="57886"/>
                  <a:pt x="44460" y="57886"/>
                </a:cubicBezTo>
                <a:close/>
                <a:moveTo>
                  <a:pt x="1101" y="55359"/>
                </a:moveTo>
                <a:cubicBezTo>
                  <a:pt x="1136" y="56821"/>
                  <a:pt x="1171" y="58291"/>
                  <a:pt x="1171" y="59761"/>
                </a:cubicBezTo>
                <a:cubicBezTo>
                  <a:pt x="881" y="59796"/>
                  <a:pt x="555" y="59796"/>
                  <a:pt x="255" y="59832"/>
                </a:cubicBezTo>
                <a:cubicBezTo>
                  <a:pt x="220" y="58326"/>
                  <a:pt x="220" y="56821"/>
                  <a:pt x="220" y="55359"/>
                </a:cubicBezTo>
                <a:close/>
                <a:moveTo>
                  <a:pt x="21605" y="56495"/>
                </a:moveTo>
                <a:cubicBezTo>
                  <a:pt x="21825" y="57446"/>
                  <a:pt x="22010" y="58405"/>
                  <a:pt x="22160" y="59321"/>
                </a:cubicBezTo>
                <a:cubicBezTo>
                  <a:pt x="21904" y="59506"/>
                  <a:pt x="21640" y="59682"/>
                  <a:pt x="21385" y="59832"/>
                </a:cubicBezTo>
                <a:cubicBezTo>
                  <a:pt x="21200" y="58881"/>
                  <a:pt x="21024" y="57921"/>
                  <a:pt x="20839" y="56935"/>
                </a:cubicBezTo>
                <a:cubicBezTo>
                  <a:pt x="21094" y="56786"/>
                  <a:pt x="21350" y="56645"/>
                  <a:pt x="21605" y="56495"/>
                </a:cubicBezTo>
                <a:close/>
                <a:moveTo>
                  <a:pt x="29713" y="56786"/>
                </a:moveTo>
                <a:cubicBezTo>
                  <a:pt x="29863" y="57560"/>
                  <a:pt x="30004" y="58326"/>
                  <a:pt x="30118" y="59066"/>
                </a:cubicBezTo>
                <a:cubicBezTo>
                  <a:pt x="29969" y="59356"/>
                  <a:pt x="29863" y="59612"/>
                  <a:pt x="29713" y="59867"/>
                </a:cubicBezTo>
                <a:cubicBezTo>
                  <a:pt x="29608" y="59022"/>
                  <a:pt x="29458" y="58256"/>
                  <a:pt x="29308" y="57446"/>
                </a:cubicBezTo>
                <a:cubicBezTo>
                  <a:pt x="29458" y="57226"/>
                  <a:pt x="29564" y="57006"/>
                  <a:pt x="29713" y="56786"/>
                </a:cubicBezTo>
                <a:close/>
                <a:moveTo>
                  <a:pt x="36906" y="57191"/>
                </a:moveTo>
                <a:cubicBezTo>
                  <a:pt x="36942" y="57965"/>
                  <a:pt x="36977" y="58696"/>
                  <a:pt x="36977" y="59392"/>
                </a:cubicBezTo>
                <a:cubicBezTo>
                  <a:pt x="36537" y="59541"/>
                  <a:pt x="36096" y="59726"/>
                  <a:pt x="35691" y="59946"/>
                </a:cubicBezTo>
                <a:cubicBezTo>
                  <a:pt x="35656" y="59171"/>
                  <a:pt x="35621" y="58441"/>
                  <a:pt x="35550" y="57701"/>
                </a:cubicBezTo>
                <a:cubicBezTo>
                  <a:pt x="35991" y="57525"/>
                  <a:pt x="36431" y="57340"/>
                  <a:pt x="36906" y="57191"/>
                </a:cubicBezTo>
                <a:close/>
                <a:moveTo>
                  <a:pt x="47612" y="58141"/>
                </a:moveTo>
                <a:cubicBezTo>
                  <a:pt x="48017" y="58256"/>
                  <a:pt x="48422" y="58361"/>
                  <a:pt x="48792" y="58511"/>
                </a:cubicBezTo>
                <a:cubicBezTo>
                  <a:pt x="48492" y="59066"/>
                  <a:pt x="48131" y="59576"/>
                  <a:pt x="47726" y="60017"/>
                </a:cubicBezTo>
                <a:cubicBezTo>
                  <a:pt x="47321" y="59867"/>
                  <a:pt x="46952" y="59761"/>
                  <a:pt x="46555" y="59682"/>
                </a:cubicBezTo>
                <a:cubicBezTo>
                  <a:pt x="46952" y="59242"/>
                  <a:pt x="47321" y="58731"/>
                  <a:pt x="47612" y="58141"/>
                </a:cubicBezTo>
                <a:close/>
                <a:moveTo>
                  <a:pt x="26597" y="56821"/>
                </a:moveTo>
                <a:cubicBezTo>
                  <a:pt x="26817" y="57701"/>
                  <a:pt x="27002" y="58582"/>
                  <a:pt x="27143" y="59462"/>
                </a:cubicBezTo>
                <a:cubicBezTo>
                  <a:pt x="26887" y="59647"/>
                  <a:pt x="26597" y="59867"/>
                  <a:pt x="26342" y="60052"/>
                </a:cubicBezTo>
                <a:cubicBezTo>
                  <a:pt x="26157" y="59136"/>
                  <a:pt x="25972" y="58221"/>
                  <a:pt x="25787" y="57340"/>
                </a:cubicBezTo>
                <a:cubicBezTo>
                  <a:pt x="26086" y="57155"/>
                  <a:pt x="26342" y="57006"/>
                  <a:pt x="26597" y="56821"/>
                </a:cubicBezTo>
                <a:close/>
                <a:moveTo>
                  <a:pt x="42884" y="58000"/>
                </a:moveTo>
                <a:lnTo>
                  <a:pt x="42884" y="58000"/>
                </a:lnTo>
                <a:cubicBezTo>
                  <a:pt x="42735" y="58626"/>
                  <a:pt x="42550" y="59207"/>
                  <a:pt x="42294" y="59796"/>
                </a:cubicBezTo>
                <a:cubicBezTo>
                  <a:pt x="41854" y="59867"/>
                  <a:pt x="41414" y="59981"/>
                  <a:pt x="41009" y="60087"/>
                </a:cubicBezTo>
                <a:cubicBezTo>
                  <a:pt x="41229" y="59462"/>
                  <a:pt x="41379" y="58846"/>
                  <a:pt x="41493" y="58221"/>
                </a:cubicBezTo>
                <a:cubicBezTo>
                  <a:pt x="41969" y="58106"/>
                  <a:pt x="42409" y="58036"/>
                  <a:pt x="42884" y="58000"/>
                </a:cubicBezTo>
                <a:close/>
                <a:moveTo>
                  <a:pt x="15337" y="56125"/>
                </a:moveTo>
                <a:cubicBezTo>
                  <a:pt x="15521" y="57305"/>
                  <a:pt x="15662" y="58476"/>
                  <a:pt x="15812" y="59682"/>
                </a:cubicBezTo>
                <a:cubicBezTo>
                  <a:pt x="15557" y="59832"/>
                  <a:pt x="15257" y="59981"/>
                  <a:pt x="14967" y="60122"/>
                </a:cubicBezTo>
                <a:cubicBezTo>
                  <a:pt x="14817" y="58916"/>
                  <a:pt x="14676" y="57745"/>
                  <a:pt x="14491" y="56530"/>
                </a:cubicBezTo>
                <a:cubicBezTo>
                  <a:pt x="14782" y="56425"/>
                  <a:pt x="15081" y="56275"/>
                  <a:pt x="15337" y="56125"/>
                </a:cubicBezTo>
                <a:close/>
                <a:moveTo>
                  <a:pt x="20804" y="56970"/>
                </a:moveTo>
                <a:cubicBezTo>
                  <a:pt x="20980" y="57921"/>
                  <a:pt x="21165" y="58881"/>
                  <a:pt x="21314" y="59867"/>
                </a:cubicBezTo>
                <a:cubicBezTo>
                  <a:pt x="21059" y="60052"/>
                  <a:pt x="20760" y="60237"/>
                  <a:pt x="20505" y="60386"/>
                </a:cubicBezTo>
                <a:cubicBezTo>
                  <a:pt x="20320" y="59427"/>
                  <a:pt x="20144" y="58441"/>
                  <a:pt x="19959" y="57446"/>
                </a:cubicBezTo>
                <a:cubicBezTo>
                  <a:pt x="20179" y="57340"/>
                  <a:pt x="20364" y="57191"/>
                  <a:pt x="20584" y="57085"/>
                </a:cubicBezTo>
                <a:cubicBezTo>
                  <a:pt x="20654" y="57041"/>
                  <a:pt x="20725" y="57006"/>
                  <a:pt x="20804" y="56970"/>
                </a:cubicBezTo>
                <a:close/>
                <a:moveTo>
                  <a:pt x="30814" y="57481"/>
                </a:moveTo>
                <a:cubicBezTo>
                  <a:pt x="30884" y="58185"/>
                  <a:pt x="30999" y="58881"/>
                  <a:pt x="31034" y="59612"/>
                </a:cubicBezTo>
                <a:cubicBezTo>
                  <a:pt x="30964" y="59867"/>
                  <a:pt x="30849" y="60122"/>
                  <a:pt x="30779" y="60386"/>
                </a:cubicBezTo>
                <a:cubicBezTo>
                  <a:pt x="30708" y="59647"/>
                  <a:pt x="30629" y="58916"/>
                  <a:pt x="30523" y="58185"/>
                </a:cubicBezTo>
                <a:cubicBezTo>
                  <a:pt x="30559" y="58106"/>
                  <a:pt x="30594" y="58000"/>
                  <a:pt x="30629" y="57921"/>
                </a:cubicBezTo>
                <a:cubicBezTo>
                  <a:pt x="30664" y="57780"/>
                  <a:pt x="30744" y="57631"/>
                  <a:pt x="30814" y="57481"/>
                </a:cubicBezTo>
                <a:close/>
                <a:moveTo>
                  <a:pt x="32469" y="57155"/>
                </a:moveTo>
                <a:lnTo>
                  <a:pt x="32469" y="57191"/>
                </a:lnTo>
                <a:cubicBezTo>
                  <a:pt x="32575" y="58000"/>
                  <a:pt x="32645" y="58802"/>
                  <a:pt x="32724" y="59647"/>
                </a:cubicBezTo>
                <a:cubicBezTo>
                  <a:pt x="32540" y="59867"/>
                  <a:pt x="32355" y="60122"/>
                  <a:pt x="32170" y="60386"/>
                </a:cubicBezTo>
                <a:cubicBezTo>
                  <a:pt x="32135" y="59796"/>
                  <a:pt x="32064" y="59207"/>
                  <a:pt x="31985" y="58582"/>
                </a:cubicBezTo>
                <a:cubicBezTo>
                  <a:pt x="31985" y="58361"/>
                  <a:pt x="31950" y="58106"/>
                  <a:pt x="31914" y="57886"/>
                </a:cubicBezTo>
                <a:cubicBezTo>
                  <a:pt x="32099" y="57631"/>
                  <a:pt x="32284" y="57375"/>
                  <a:pt x="32469" y="57155"/>
                </a:cubicBezTo>
                <a:close/>
                <a:moveTo>
                  <a:pt x="41449" y="58221"/>
                </a:moveTo>
                <a:lnTo>
                  <a:pt x="41449" y="58221"/>
                </a:lnTo>
                <a:cubicBezTo>
                  <a:pt x="41308" y="58881"/>
                  <a:pt x="41159" y="59506"/>
                  <a:pt x="40939" y="60087"/>
                </a:cubicBezTo>
                <a:cubicBezTo>
                  <a:pt x="40463" y="60201"/>
                  <a:pt x="40023" y="60342"/>
                  <a:pt x="39618" y="60492"/>
                </a:cubicBezTo>
                <a:cubicBezTo>
                  <a:pt x="39768" y="59867"/>
                  <a:pt x="39908" y="59207"/>
                  <a:pt x="39988" y="58511"/>
                </a:cubicBezTo>
                <a:cubicBezTo>
                  <a:pt x="40428" y="58405"/>
                  <a:pt x="40939" y="58291"/>
                  <a:pt x="41449" y="58221"/>
                </a:cubicBezTo>
                <a:close/>
                <a:moveTo>
                  <a:pt x="14456" y="56565"/>
                </a:moveTo>
                <a:cubicBezTo>
                  <a:pt x="14597" y="57780"/>
                  <a:pt x="14782" y="58951"/>
                  <a:pt x="14932" y="60166"/>
                </a:cubicBezTo>
                <a:cubicBezTo>
                  <a:pt x="14641" y="60307"/>
                  <a:pt x="14342" y="60457"/>
                  <a:pt x="14051" y="60606"/>
                </a:cubicBezTo>
                <a:cubicBezTo>
                  <a:pt x="13902" y="59356"/>
                  <a:pt x="13761" y="58141"/>
                  <a:pt x="13611" y="56970"/>
                </a:cubicBezTo>
                <a:cubicBezTo>
                  <a:pt x="13902" y="56821"/>
                  <a:pt x="14157" y="56715"/>
                  <a:pt x="14456" y="56565"/>
                </a:cubicBezTo>
                <a:close/>
                <a:moveTo>
                  <a:pt x="25752" y="57340"/>
                </a:moveTo>
                <a:cubicBezTo>
                  <a:pt x="25937" y="58256"/>
                  <a:pt x="26121" y="59171"/>
                  <a:pt x="26262" y="60052"/>
                </a:cubicBezTo>
                <a:cubicBezTo>
                  <a:pt x="25972" y="60272"/>
                  <a:pt x="25681" y="60457"/>
                  <a:pt x="25382" y="60642"/>
                </a:cubicBezTo>
                <a:cubicBezTo>
                  <a:pt x="25241" y="59726"/>
                  <a:pt x="25056" y="58766"/>
                  <a:pt x="24871" y="57851"/>
                </a:cubicBezTo>
                <a:cubicBezTo>
                  <a:pt x="25162" y="57701"/>
                  <a:pt x="25461" y="57525"/>
                  <a:pt x="25752" y="57340"/>
                </a:cubicBezTo>
                <a:close/>
                <a:moveTo>
                  <a:pt x="35471" y="57745"/>
                </a:moveTo>
                <a:cubicBezTo>
                  <a:pt x="35550" y="58476"/>
                  <a:pt x="35621" y="59207"/>
                  <a:pt x="35656" y="59981"/>
                </a:cubicBezTo>
                <a:cubicBezTo>
                  <a:pt x="35251" y="60166"/>
                  <a:pt x="34846" y="60422"/>
                  <a:pt x="34485" y="60642"/>
                </a:cubicBezTo>
                <a:cubicBezTo>
                  <a:pt x="34450" y="59902"/>
                  <a:pt x="34371" y="59136"/>
                  <a:pt x="34300" y="58361"/>
                </a:cubicBezTo>
                <a:cubicBezTo>
                  <a:pt x="34670" y="58141"/>
                  <a:pt x="35066" y="57921"/>
                  <a:pt x="35471" y="57745"/>
                </a:cubicBezTo>
                <a:close/>
                <a:moveTo>
                  <a:pt x="29273" y="57525"/>
                </a:moveTo>
                <a:cubicBezTo>
                  <a:pt x="29423" y="58291"/>
                  <a:pt x="29564" y="59136"/>
                  <a:pt x="29678" y="59946"/>
                </a:cubicBezTo>
                <a:cubicBezTo>
                  <a:pt x="29493" y="60237"/>
                  <a:pt x="29344" y="60492"/>
                  <a:pt x="29124" y="60747"/>
                </a:cubicBezTo>
                <a:cubicBezTo>
                  <a:pt x="29018" y="59902"/>
                  <a:pt x="28868" y="59066"/>
                  <a:pt x="28727" y="58221"/>
                </a:cubicBezTo>
                <a:cubicBezTo>
                  <a:pt x="28904" y="58000"/>
                  <a:pt x="29088" y="57745"/>
                  <a:pt x="29273" y="57525"/>
                </a:cubicBezTo>
                <a:close/>
                <a:moveTo>
                  <a:pt x="19923" y="57481"/>
                </a:moveTo>
                <a:cubicBezTo>
                  <a:pt x="20100" y="58476"/>
                  <a:pt x="20284" y="59462"/>
                  <a:pt x="20434" y="60422"/>
                </a:cubicBezTo>
                <a:cubicBezTo>
                  <a:pt x="20144" y="60606"/>
                  <a:pt x="19879" y="60783"/>
                  <a:pt x="19589" y="60967"/>
                </a:cubicBezTo>
                <a:cubicBezTo>
                  <a:pt x="19439" y="59981"/>
                  <a:pt x="19263" y="58951"/>
                  <a:pt x="19078" y="57965"/>
                </a:cubicBezTo>
                <a:cubicBezTo>
                  <a:pt x="19369" y="57780"/>
                  <a:pt x="19624" y="57631"/>
                  <a:pt x="19923" y="57481"/>
                </a:cubicBezTo>
                <a:close/>
                <a:moveTo>
                  <a:pt x="39908" y="58546"/>
                </a:moveTo>
                <a:lnTo>
                  <a:pt x="39908" y="58546"/>
                </a:lnTo>
                <a:cubicBezTo>
                  <a:pt x="39838" y="59207"/>
                  <a:pt x="39732" y="59867"/>
                  <a:pt x="39547" y="60527"/>
                </a:cubicBezTo>
                <a:cubicBezTo>
                  <a:pt x="39072" y="60677"/>
                  <a:pt x="38632" y="60827"/>
                  <a:pt x="38227" y="61003"/>
                </a:cubicBezTo>
                <a:cubicBezTo>
                  <a:pt x="38333" y="60342"/>
                  <a:pt x="38447" y="59647"/>
                  <a:pt x="38482" y="58951"/>
                </a:cubicBezTo>
                <a:cubicBezTo>
                  <a:pt x="38922" y="58802"/>
                  <a:pt x="39398" y="58661"/>
                  <a:pt x="39908" y="58546"/>
                </a:cubicBezTo>
                <a:close/>
                <a:moveTo>
                  <a:pt x="13576" y="56970"/>
                </a:moveTo>
                <a:cubicBezTo>
                  <a:pt x="13717" y="58185"/>
                  <a:pt x="13866" y="59392"/>
                  <a:pt x="14016" y="60606"/>
                </a:cubicBezTo>
                <a:cubicBezTo>
                  <a:pt x="13717" y="60747"/>
                  <a:pt x="13426" y="60897"/>
                  <a:pt x="13136" y="61047"/>
                </a:cubicBezTo>
                <a:cubicBezTo>
                  <a:pt x="12986" y="59832"/>
                  <a:pt x="12880" y="58582"/>
                  <a:pt x="12731" y="57375"/>
                </a:cubicBezTo>
                <a:cubicBezTo>
                  <a:pt x="12986" y="57261"/>
                  <a:pt x="13276" y="57120"/>
                  <a:pt x="13576" y="56970"/>
                </a:cubicBezTo>
                <a:close/>
                <a:moveTo>
                  <a:pt x="45305" y="59612"/>
                </a:moveTo>
                <a:cubicBezTo>
                  <a:pt x="45675" y="59647"/>
                  <a:pt x="46071" y="59682"/>
                  <a:pt x="46406" y="59726"/>
                </a:cubicBezTo>
                <a:cubicBezTo>
                  <a:pt x="46001" y="60201"/>
                  <a:pt x="45525" y="60642"/>
                  <a:pt x="45015" y="61047"/>
                </a:cubicBezTo>
                <a:cubicBezTo>
                  <a:pt x="44751" y="61003"/>
                  <a:pt x="44460" y="61003"/>
                  <a:pt x="44205" y="61003"/>
                </a:cubicBezTo>
                <a:cubicBezTo>
                  <a:pt x="44390" y="60783"/>
                  <a:pt x="44610" y="60562"/>
                  <a:pt x="44795" y="60342"/>
                </a:cubicBezTo>
                <a:cubicBezTo>
                  <a:pt x="44971" y="60087"/>
                  <a:pt x="45156" y="59867"/>
                  <a:pt x="45305" y="59612"/>
                </a:cubicBezTo>
                <a:close/>
                <a:moveTo>
                  <a:pt x="45235" y="59612"/>
                </a:moveTo>
                <a:cubicBezTo>
                  <a:pt x="45085" y="59867"/>
                  <a:pt x="44936" y="60087"/>
                  <a:pt x="44751" y="60307"/>
                </a:cubicBezTo>
                <a:cubicBezTo>
                  <a:pt x="44531" y="60562"/>
                  <a:pt x="44310" y="60783"/>
                  <a:pt x="44090" y="61003"/>
                </a:cubicBezTo>
                <a:cubicBezTo>
                  <a:pt x="43694" y="61003"/>
                  <a:pt x="43254" y="61047"/>
                  <a:pt x="42814" y="61117"/>
                </a:cubicBezTo>
                <a:lnTo>
                  <a:pt x="42814" y="61117"/>
                </a:lnTo>
                <a:cubicBezTo>
                  <a:pt x="42919" y="60967"/>
                  <a:pt x="43069" y="60827"/>
                  <a:pt x="43139" y="60677"/>
                </a:cubicBezTo>
                <a:cubicBezTo>
                  <a:pt x="43395" y="60342"/>
                  <a:pt x="43615" y="60017"/>
                  <a:pt x="43800" y="59647"/>
                </a:cubicBezTo>
                <a:cubicBezTo>
                  <a:pt x="44275" y="59612"/>
                  <a:pt x="44751" y="59612"/>
                  <a:pt x="45235" y="59612"/>
                </a:cubicBezTo>
                <a:close/>
                <a:moveTo>
                  <a:pt x="24801" y="57886"/>
                </a:moveTo>
                <a:cubicBezTo>
                  <a:pt x="25021" y="58802"/>
                  <a:pt x="25162" y="59761"/>
                  <a:pt x="25347" y="60677"/>
                </a:cubicBezTo>
                <a:cubicBezTo>
                  <a:pt x="25206" y="60747"/>
                  <a:pt x="25091" y="60827"/>
                  <a:pt x="24986" y="60897"/>
                </a:cubicBezTo>
                <a:cubicBezTo>
                  <a:pt x="24801" y="61003"/>
                  <a:pt x="24651" y="61117"/>
                  <a:pt x="24466" y="61188"/>
                </a:cubicBezTo>
                <a:cubicBezTo>
                  <a:pt x="24325" y="60237"/>
                  <a:pt x="24141" y="59321"/>
                  <a:pt x="23956" y="58361"/>
                </a:cubicBezTo>
                <a:cubicBezTo>
                  <a:pt x="24061" y="58291"/>
                  <a:pt x="24211" y="58221"/>
                  <a:pt x="24361" y="58141"/>
                </a:cubicBezTo>
                <a:cubicBezTo>
                  <a:pt x="24502" y="58071"/>
                  <a:pt x="24651" y="57965"/>
                  <a:pt x="24801" y="57886"/>
                </a:cubicBezTo>
                <a:close/>
                <a:moveTo>
                  <a:pt x="31879" y="57965"/>
                </a:moveTo>
                <a:cubicBezTo>
                  <a:pt x="31914" y="58185"/>
                  <a:pt x="31914" y="58405"/>
                  <a:pt x="31950" y="58626"/>
                </a:cubicBezTo>
                <a:cubicBezTo>
                  <a:pt x="32029" y="59242"/>
                  <a:pt x="32064" y="59867"/>
                  <a:pt x="32135" y="60457"/>
                </a:cubicBezTo>
                <a:cubicBezTo>
                  <a:pt x="31950" y="60712"/>
                  <a:pt x="31809" y="60967"/>
                  <a:pt x="31659" y="61223"/>
                </a:cubicBezTo>
                <a:cubicBezTo>
                  <a:pt x="31624" y="60527"/>
                  <a:pt x="31589" y="59761"/>
                  <a:pt x="31509" y="58951"/>
                </a:cubicBezTo>
                <a:cubicBezTo>
                  <a:pt x="31509" y="58881"/>
                  <a:pt x="31474" y="58802"/>
                  <a:pt x="31474" y="58731"/>
                </a:cubicBezTo>
                <a:cubicBezTo>
                  <a:pt x="31509" y="58661"/>
                  <a:pt x="31545" y="58546"/>
                  <a:pt x="31589" y="58476"/>
                </a:cubicBezTo>
                <a:cubicBezTo>
                  <a:pt x="31694" y="58291"/>
                  <a:pt x="31765" y="58106"/>
                  <a:pt x="31879" y="57965"/>
                </a:cubicBezTo>
                <a:close/>
                <a:moveTo>
                  <a:pt x="46476" y="59761"/>
                </a:moveTo>
                <a:cubicBezTo>
                  <a:pt x="46881" y="59832"/>
                  <a:pt x="47286" y="59902"/>
                  <a:pt x="47691" y="60052"/>
                </a:cubicBezTo>
                <a:cubicBezTo>
                  <a:pt x="47251" y="60492"/>
                  <a:pt x="46776" y="60932"/>
                  <a:pt x="46291" y="61302"/>
                </a:cubicBezTo>
                <a:cubicBezTo>
                  <a:pt x="45895" y="61188"/>
                  <a:pt x="45525" y="61117"/>
                  <a:pt x="45120" y="61047"/>
                </a:cubicBezTo>
                <a:cubicBezTo>
                  <a:pt x="45596" y="60642"/>
                  <a:pt x="46071" y="60201"/>
                  <a:pt x="46476" y="59761"/>
                </a:cubicBezTo>
                <a:close/>
                <a:moveTo>
                  <a:pt x="34230" y="58405"/>
                </a:moveTo>
                <a:cubicBezTo>
                  <a:pt x="34336" y="59171"/>
                  <a:pt x="34406" y="59946"/>
                  <a:pt x="34450" y="60677"/>
                </a:cubicBezTo>
                <a:cubicBezTo>
                  <a:pt x="34151" y="60897"/>
                  <a:pt x="33895" y="61117"/>
                  <a:pt x="33640" y="61337"/>
                </a:cubicBezTo>
                <a:cubicBezTo>
                  <a:pt x="33570" y="60562"/>
                  <a:pt x="33490" y="59796"/>
                  <a:pt x="33420" y="59022"/>
                </a:cubicBezTo>
                <a:cubicBezTo>
                  <a:pt x="33675" y="58802"/>
                  <a:pt x="33931" y="58582"/>
                  <a:pt x="34230" y="58405"/>
                </a:cubicBezTo>
                <a:close/>
                <a:moveTo>
                  <a:pt x="30488" y="58291"/>
                </a:moveTo>
                <a:cubicBezTo>
                  <a:pt x="30594" y="59022"/>
                  <a:pt x="30664" y="59761"/>
                  <a:pt x="30708" y="60527"/>
                </a:cubicBezTo>
                <a:cubicBezTo>
                  <a:pt x="30594" y="60827"/>
                  <a:pt x="30488" y="61117"/>
                  <a:pt x="30374" y="61408"/>
                </a:cubicBezTo>
                <a:cubicBezTo>
                  <a:pt x="30339" y="60642"/>
                  <a:pt x="30268" y="59867"/>
                  <a:pt x="30154" y="59101"/>
                </a:cubicBezTo>
                <a:cubicBezTo>
                  <a:pt x="30268" y="58846"/>
                  <a:pt x="30374" y="58546"/>
                  <a:pt x="30488" y="58291"/>
                </a:cubicBezTo>
                <a:close/>
                <a:moveTo>
                  <a:pt x="43729" y="59647"/>
                </a:moveTo>
                <a:lnTo>
                  <a:pt x="43729" y="59647"/>
                </a:lnTo>
                <a:cubicBezTo>
                  <a:pt x="43544" y="60017"/>
                  <a:pt x="43324" y="60307"/>
                  <a:pt x="43104" y="60642"/>
                </a:cubicBezTo>
                <a:cubicBezTo>
                  <a:pt x="42990" y="60827"/>
                  <a:pt x="42884" y="60967"/>
                  <a:pt x="42735" y="61117"/>
                </a:cubicBezTo>
                <a:cubicBezTo>
                  <a:pt x="42294" y="61188"/>
                  <a:pt x="41889" y="61302"/>
                  <a:pt x="41449" y="61408"/>
                </a:cubicBezTo>
                <a:cubicBezTo>
                  <a:pt x="41634" y="61152"/>
                  <a:pt x="41784" y="60932"/>
                  <a:pt x="41933" y="60677"/>
                </a:cubicBezTo>
                <a:cubicBezTo>
                  <a:pt x="42074" y="60386"/>
                  <a:pt x="42189" y="60122"/>
                  <a:pt x="42330" y="59832"/>
                </a:cubicBezTo>
                <a:cubicBezTo>
                  <a:pt x="42770" y="59761"/>
                  <a:pt x="43254" y="59682"/>
                  <a:pt x="43729" y="59647"/>
                </a:cubicBezTo>
                <a:close/>
                <a:moveTo>
                  <a:pt x="12660" y="57411"/>
                </a:moveTo>
                <a:cubicBezTo>
                  <a:pt x="12801" y="58626"/>
                  <a:pt x="12951" y="59832"/>
                  <a:pt x="13100" y="61082"/>
                </a:cubicBezTo>
                <a:cubicBezTo>
                  <a:pt x="12801" y="61188"/>
                  <a:pt x="12511" y="61337"/>
                  <a:pt x="12220" y="61487"/>
                </a:cubicBezTo>
                <a:cubicBezTo>
                  <a:pt x="12070" y="60237"/>
                  <a:pt x="11956" y="58987"/>
                  <a:pt x="11815" y="57745"/>
                </a:cubicBezTo>
                <a:cubicBezTo>
                  <a:pt x="12106" y="57631"/>
                  <a:pt x="12361" y="57525"/>
                  <a:pt x="12660" y="57411"/>
                </a:cubicBezTo>
                <a:close/>
                <a:moveTo>
                  <a:pt x="19043" y="57965"/>
                </a:moveTo>
                <a:cubicBezTo>
                  <a:pt x="19219" y="58987"/>
                  <a:pt x="19369" y="60017"/>
                  <a:pt x="19554" y="61003"/>
                </a:cubicBezTo>
                <a:cubicBezTo>
                  <a:pt x="19369" y="61152"/>
                  <a:pt x="19184" y="61267"/>
                  <a:pt x="18999" y="61372"/>
                </a:cubicBezTo>
                <a:cubicBezTo>
                  <a:pt x="18929" y="61408"/>
                  <a:pt x="18858" y="61443"/>
                  <a:pt x="18823" y="61487"/>
                </a:cubicBezTo>
                <a:cubicBezTo>
                  <a:pt x="18673" y="60457"/>
                  <a:pt x="18488" y="59392"/>
                  <a:pt x="18339" y="58361"/>
                </a:cubicBezTo>
                <a:cubicBezTo>
                  <a:pt x="18559" y="58221"/>
                  <a:pt x="18779" y="58106"/>
                  <a:pt x="19043" y="57965"/>
                </a:cubicBezTo>
                <a:close/>
                <a:moveTo>
                  <a:pt x="28648" y="58256"/>
                </a:moveTo>
                <a:cubicBezTo>
                  <a:pt x="28833" y="59101"/>
                  <a:pt x="28983" y="59981"/>
                  <a:pt x="29088" y="60827"/>
                </a:cubicBezTo>
                <a:cubicBezTo>
                  <a:pt x="29018" y="60897"/>
                  <a:pt x="28948" y="61003"/>
                  <a:pt x="28833" y="61082"/>
                </a:cubicBezTo>
                <a:cubicBezTo>
                  <a:pt x="28727" y="61223"/>
                  <a:pt x="28578" y="61337"/>
                  <a:pt x="28463" y="61487"/>
                </a:cubicBezTo>
                <a:cubicBezTo>
                  <a:pt x="28393" y="60897"/>
                  <a:pt x="28322" y="60342"/>
                  <a:pt x="28208" y="59761"/>
                </a:cubicBezTo>
                <a:cubicBezTo>
                  <a:pt x="28173" y="59462"/>
                  <a:pt x="28102" y="59171"/>
                  <a:pt x="28067" y="58846"/>
                </a:cubicBezTo>
                <a:cubicBezTo>
                  <a:pt x="28287" y="58661"/>
                  <a:pt x="28463" y="58476"/>
                  <a:pt x="28648" y="58256"/>
                </a:cubicBezTo>
                <a:close/>
                <a:moveTo>
                  <a:pt x="38412" y="58951"/>
                </a:moveTo>
                <a:cubicBezTo>
                  <a:pt x="38368" y="59682"/>
                  <a:pt x="38297" y="60342"/>
                  <a:pt x="38148" y="61047"/>
                </a:cubicBezTo>
                <a:cubicBezTo>
                  <a:pt x="37857" y="61152"/>
                  <a:pt x="37602" y="61267"/>
                  <a:pt x="37382" y="61372"/>
                </a:cubicBezTo>
                <a:cubicBezTo>
                  <a:pt x="37197" y="61408"/>
                  <a:pt x="37047" y="61487"/>
                  <a:pt x="36906" y="61557"/>
                </a:cubicBezTo>
                <a:cubicBezTo>
                  <a:pt x="37012" y="60897"/>
                  <a:pt x="37047" y="60166"/>
                  <a:pt x="37047" y="59427"/>
                </a:cubicBezTo>
                <a:cubicBezTo>
                  <a:pt x="37162" y="59356"/>
                  <a:pt x="37311" y="59321"/>
                  <a:pt x="37417" y="59286"/>
                </a:cubicBezTo>
                <a:cubicBezTo>
                  <a:pt x="37707" y="59171"/>
                  <a:pt x="38042" y="59066"/>
                  <a:pt x="38412" y="58951"/>
                </a:cubicBezTo>
                <a:close/>
                <a:moveTo>
                  <a:pt x="23885" y="58405"/>
                </a:moveTo>
                <a:cubicBezTo>
                  <a:pt x="24105" y="59356"/>
                  <a:pt x="24246" y="60307"/>
                  <a:pt x="24396" y="61223"/>
                </a:cubicBezTo>
                <a:cubicBezTo>
                  <a:pt x="24105" y="61408"/>
                  <a:pt x="23806" y="61628"/>
                  <a:pt x="23515" y="61813"/>
                </a:cubicBezTo>
                <a:cubicBezTo>
                  <a:pt x="23366" y="60827"/>
                  <a:pt x="23225" y="59867"/>
                  <a:pt x="23005" y="58881"/>
                </a:cubicBezTo>
                <a:cubicBezTo>
                  <a:pt x="23295" y="58731"/>
                  <a:pt x="23586" y="58546"/>
                  <a:pt x="23885" y="58405"/>
                </a:cubicBezTo>
                <a:close/>
                <a:moveTo>
                  <a:pt x="42259" y="59867"/>
                </a:moveTo>
                <a:lnTo>
                  <a:pt x="42259" y="59867"/>
                </a:lnTo>
                <a:cubicBezTo>
                  <a:pt x="42153" y="60122"/>
                  <a:pt x="42004" y="60386"/>
                  <a:pt x="41854" y="60642"/>
                </a:cubicBezTo>
                <a:cubicBezTo>
                  <a:pt x="41713" y="60897"/>
                  <a:pt x="41564" y="61188"/>
                  <a:pt x="41379" y="61408"/>
                </a:cubicBezTo>
                <a:cubicBezTo>
                  <a:pt x="40974" y="61522"/>
                  <a:pt x="40569" y="61663"/>
                  <a:pt x="40208" y="61813"/>
                </a:cubicBezTo>
                <a:cubicBezTo>
                  <a:pt x="40428" y="61443"/>
                  <a:pt x="40613" y="61082"/>
                  <a:pt x="40789" y="60677"/>
                </a:cubicBezTo>
                <a:cubicBezTo>
                  <a:pt x="40868" y="60492"/>
                  <a:pt x="40903" y="60307"/>
                  <a:pt x="40974" y="60166"/>
                </a:cubicBezTo>
                <a:cubicBezTo>
                  <a:pt x="41379" y="60052"/>
                  <a:pt x="41819" y="59946"/>
                  <a:pt x="42259" y="59867"/>
                </a:cubicBezTo>
                <a:close/>
                <a:moveTo>
                  <a:pt x="11736" y="57780"/>
                </a:moveTo>
                <a:cubicBezTo>
                  <a:pt x="11885" y="59022"/>
                  <a:pt x="12035" y="60237"/>
                  <a:pt x="12141" y="61487"/>
                </a:cubicBezTo>
                <a:cubicBezTo>
                  <a:pt x="11850" y="61628"/>
                  <a:pt x="11560" y="61742"/>
                  <a:pt x="11260" y="61883"/>
                </a:cubicBezTo>
                <a:cubicBezTo>
                  <a:pt x="11155" y="60606"/>
                  <a:pt x="11005" y="59356"/>
                  <a:pt x="10899" y="58071"/>
                </a:cubicBezTo>
                <a:cubicBezTo>
                  <a:pt x="11120" y="58000"/>
                  <a:pt x="11340" y="57921"/>
                  <a:pt x="11516" y="57851"/>
                </a:cubicBezTo>
                <a:cubicBezTo>
                  <a:pt x="11595" y="57816"/>
                  <a:pt x="11665" y="57780"/>
                  <a:pt x="11736" y="57780"/>
                </a:cubicBezTo>
                <a:close/>
                <a:moveTo>
                  <a:pt x="18268" y="58405"/>
                </a:moveTo>
                <a:cubicBezTo>
                  <a:pt x="18453" y="59427"/>
                  <a:pt x="18603" y="60492"/>
                  <a:pt x="18744" y="61522"/>
                </a:cubicBezTo>
                <a:cubicBezTo>
                  <a:pt x="18524" y="61663"/>
                  <a:pt x="18339" y="61813"/>
                  <a:pt x="18119" y="61927"/>
                </a:cubicBezTo>
                <a:cubicBezTo>
                  <a:pt x="18013" y="60862"/>
                  <a:pt x="17863" y="59796"/>
                  <a:pt x="17678" y="58731"/>
                </a:cubicBezTo>
                <a:cubicBezTo>
                  <a:pt x="17899" y="58626"/>
                  <a:pt x="18083" y="58511"/>
                  <a:pt x="18268" y="58405"/>
                </a:cubicBezTo>
                <a:close/>
                <a:moveTo>
                  <a:pt x="33385" y="59066"/>
                </a:moveTo>
                <a:cubicBezTo>
                  <a:pt x="33455" y="59832"/>
                  <a:pt x="33526" y="60606"/>
                  <a:pt x="33570" y="61408"/>
                </a:cubicBezTo>
                <a:cubicBezTo>
                  <a:pt x="33349" y="61592"/>
                  <a:pt x="33129" y="61813"/>
                  <a:pt x="32945" y="62033"/>
                </a:cubicBezTo>
                <a:cubicBezTo>
                  <a:pt x="32909" y="61223"/>
                  <a:pt x="32865" y="60457"/>
                  <a:pt x="32795" y="59647"/>
                </a:cubicBezTo>
                <a:cubicBezTo>
                  <a:pt x="32980" y="59427"/>
                  <a:pt x="33165" y="59242"/>
                  <a:pt x="33385" y="59066"/>
                </a:cubicBezTo>
                <a:close/>
                <a:moveTo>
                  <a:pt x="31439" y="58846"/>
                </a:moveTo>
                <a:lnTo>
                  <a:pt x="31439" y="58951"/>
                </a:lnTo>
                <a:cubicBezTo>
                  <a:pt x="31509" y="59796"/>
                  <a:pt x="31589" y="60606"/>
                  <a:pt x="31624" y="61337"/>
                </a:cubicBezTo>
                <a:cubicBezTo>
                  <a:pt x="31624" y="61372"/>
                  <a:pt x="31624" y="61372"/>
                  <a:pt x="31589" y="61408"/>
                </a:cubicBezTo>
                <a:cubicBezTo>
                  <a:pt x="31474" y="61628"/>
                  <a:pt x="31369" y="61883"/>
                  <a:pt x="31254" y="62147"/>
                </a:cubicBezTo>
                <a:cubicBezTo>
                  <a:pt x="31254" y="61663"/>
                  <a:pt x="31219" y="61223"/>
                  <a:pt x="31219" y="60747"/>
                </a:cubicBezTo>
                <a:cubicBezTo>
                  <a:pt x="31184" y="60342"/>
                  <a:pt x="31149" y="59981"/>
                  <a:pt x="31104" y="59612"/>
                </a:cubicBezTo>
                <a:cubicBezTo>
                  <a:pt x="31219" y="59356"/>
                  <a:pt x="31325" y="59101"/>
                  <a:pt x="31439" y="58846"/>
                </a:cubicBezTo>
                <a:close/>
                <a:moveTo>
                  <a:pt x="44134" y="61047"/>
                </a:moveTo>
                <a:cubicBezTo>
                  <a:pt x="44425" y="61047"/>
                  <a:pt x="44680" y="61047"/>
                  <a:pt x="44971" y="61082"/>
                </a:cubicBezTo>
                <a:cubicBezTo>
                  <a:pt x="44795" y="61223"/>
                  <a:pt x="44610" y="61408"/>
                  <a:pt x="44425" y="61557"/>
                </a:cubicBezTo>
                <a:cubicBezTo>
                  <a:pt x="44170" y="61742"/>
                  <a:pt x="43914" y="61962"/>
                  <a:pt x="43694" y="62182"/>
                </a:cubicBezTo>
                <a:cubicBezTo>
                  <a:pt x="43430" y="62147"/>
                  <a:pt x="43175" y="62147"/>
                  <a:pt x="42919" y="62147"/>
                </a:cubicBezTo>
                <a:cubicBezTo>
                  <a:pt x="43324" y="61777"/>
                  <a:pt x="43729" y="61443"/>
                  <a:pt x="44134" y="61047"/>
                </a:cubicBezTo>
                <a:close/>
                <a:moveTo>
                  <a:pt x="27988" y="58916"/>
                </a:moveTo>
                <a:cubicBezTo>
                  <a:pt x="28173" y="59761"/>
                  <a:pt x="28287" y="60642"/>
                  <a:pt x="28393" y="61522"/>
                </a:cubicBezTo>
                <a:cubicBezTo>
                  <a:pt x="28138" y="61777"/>
                  <a:pt x="27882" y="61997"/>
                  <a:pt x="27627" y="62218"/>
                </a:cubicBezTo>
                <a:cubicBezTo>
                  <a:pt x="27512" y="61302"/>
                  <a:pt x="27363" y="60386"/>
                  <a:pt x="27222" y="59506"/>
                </a:cubicBezTo>
                <a:cubicBezTo>
                  <a:pt x="27477" y="59321"/>
                  <a:pt x="27733" y="59101"/>
                  <a:pt x="27988" y="58916"/>
                </a:cubicBezTo>
                <a:close/>
                <a:moveTo>
                  <a:pt x="10820" y="58106"/>
                </a:moveTo>
                <a:cubicBezTo>
                  <a:pt x="10970" y="59356"/>
                  <a:pt x="11075" y="60642"/>
                  <a:pt x="11225" y="61883"/>
                </a:cubicBezTo>
                <a:cubicBezTo>
                  <a:pt x="10935" y="62033"/>
                  <a:pt x="10635" y="62147"/>
                  <a:pt x="10310" y="62253"/>
                </a:cubicBezTo>
                <a:cubicBezTo>
                  <a:pt x="10195" y="60932"/>
                  <a:pt x="10089" y="59647"/>
                  <a:pt x="9975" y="58405"/>
                </a:cubicBezTo>
                <a:cubicBezTo>
                  <a:pt x="10274" y="58291"/>
                  <a:pt x="10565" y="58221"/>
                  <a:pt x="10820" y="58106"/>
                </a:cubicBezTo>
                <a:close/>
                <a:moveTo>
                  <a:pt x="36977" y="59427"/>
                </a:moveTo>
                <a:cubicBezTo>
                  <a:pt x="36977" y="60201"/>
                  <a:pt x="36942" y="60897"/>
                  <a:pt x="36871" y="61592"/>
                </a:cubicBezTo>
                <a:cubicBezTo>
                  <a:pt x="36431" y="61813"/>
                  <a:pt x="36061" y="61997"/>
                  <a:pt x="35691" y="62253"/>
                </a:cubicBezTo>
                <a:cubicBezTo>
                  <a:pt x="35727" y="61487"/>
                  <a:pt x="35727" y="60747"/>
                  <a:pt x="35691" y="60017"/>
                </a:cubicBezTo>
                <a:cubicBezTo>
                  <a:pt x="36096" y="59796"/>
                  <a:pt x="36537" y="59612"/>
                  <a:pt x="36977" y="59427"/>
                </a:cubicBezTo>
                <a:close/>
                <a:moveTo>
                  <a:pt x="44055" y="61047"/>
                </a:moveTo>
                <a:lnTo>
                  <a:pt x="44055" y="61047"/>
                </a:lnTo>
                <a:cubicBezTo>
                  <a:pt x="43650" y="61443"/>
                  <a:pt x="43210" y="61777"/>
                  <a:pt x="42814" y="62147"/>
                </a:cubicBezTo>
                <a:cubicBezTo>
                  <a:pt x="42444" y="62147"/>
                  <a:pt x="42109" y="62182"/>
                  <a:pt x="41748" y="62253"/>
                </a:cubicBezTo>
                <a:cubicBezTo>
                  <a:pt x="42074" y="61927"/>
                  <a:pt x="42444" y="61557"/>
                  <a:pt x="42770" y="61188"/>
                </a:cubicBezTo>
                <a:cubicBezTo>
                  <a:pt x="43210" y="61117"/>
                  <a:pt x="43615" y="61082"/>
                  <a:pt x="44055" y="61047"/>
                </a:cubicBezTo>
                <a:close/>
                <a:moveTo>
                  <a:pt x="40903" y="60166"/>
                </a:moveTo>
                <a:lnTo>
                  <a:pt x="40903" y="60166"/>
                </a:lnTo>
                <a:cubicBezTo>
                  <a:pt x="40868" y="60342"/>
                  <a:pt x="40789" y="60492"/>
                  <a:pt x="40718" y="60642"/>
                </a:cubicBezTo>
                <a:cubicBezTo>
                  <a:pt x="40534" y="61082"/>
                  <a:pt x="40349" y="61443"/>
                  <a:pt x="40093" y="61848"/>
                </a:cubicBezTo>
                <a:cubicBezTo>
                  <a:pt x="39688" y="61997"/>
                  <a:pt x="39327" y="62147"/>
                  <a:pt x="38922" y="62323"/>
                </a:cubicBezTo>
                <a:cubicBezTo>
                  <a:pt x="39072" y="62033"/>
                  <a:pt x="39213" y="61742"/>
                  <a:pt x="39327" y="61408"/>
                </a:cubicBezTo>
                <a:cubicBezTo>
                  <a:pt x="39398" y="61152"/>
                  <a:pt x="39512" y="60862"/>
                  <a:pt x="39583" y="60562"/>
                </a:cubicBezTo>
                <a:cubicBezTo>
                  <a:pt x="39988" y="60422"/>
                  <a:pt x="40463" y="60307"/>
                  <a:pt x="40903" y="60166"/>
                </a:cubicBezTo>
                <a:close/>
                <a:moveTo>
                  <a:pt x="22961" y="58916"/>
                </a:moveTo>
                <a:cubicBezTo>
                  <a:pt x="23146" y="59902"/>
                  <a:pt x="23331" y="60862"/>
                  <a:pt x="23480" y="61848"/>
                </a:cubicBezTo>
                <a:cubicBezTo>
                  <a:pt x="23401" y="61883"/>
                  <a:pt x="23295" y="61962"/>
                  <a:pt x="23225" y="62033"/>
                </a:cubicBezTo>
                <a:cubicBezTo>
                  <a:pt x="23040" y="62147"/>
                  <a:pt x="22890" y="62253"/>
                  <a:pt x="22706" y="62367"/>
                </a:cubicBezTo>
                <a:cubicBezTo>
                  <a:pt x="22600" y="61372"/>
                  <a:pt x="22415" y="60386"/>
                  <a:pt x="22230" y="59356"/>
                </a:cubicBezTo>
                <a:cubicBezTo>
                  <a:pt x="22415" y="59242"/>
                  <a:pt x="22600" y="59136"/>
                  <a:pt x="22741" y="59022"/>
                </a:cubicBezTo>
                <a:cubicBezTo>
                  <a:pt x="22820" y="58987"/>
                  <a:pt x="22890" y="58951"/>
                  <a:pt x="22961" y="58916"/>
                </a:cubicBezTo>
                <a:close/>
                <a:moveTo>
                  <a:pt x="30118" y="59171"/>
                </a:moveTo>
                <a:cubicBezTo>
                  <a:pt x="30224" y="59981"/>
                  <a:pt x="30303" y="60747"/>
                  <a:pt x="30339" y="61522"/>
                </a:cubicBezTo>
                <a:cubicBezTo>
                  <a:pt x="30224" y="61848"/>
                  <a:pt x="30083" y="62147"/>
                  <a:pt x="29934" y="62402"/>
                </a:cubicBezTo>
                <a:cubicBezTo>
                  <a:pt x="29898" y="61592"/>
                  <a:pt x="29828" y="60747"/>
                  <a:pt x="29713" y="59946"/>
                </a:cubicBezTo>
                <a:cubicBezTo>
                  <a:pt x="29863" y="59726"/>
                  <a:pt x="30004" y="59462"/>
                  <a:pt x="30118" y="59171"/>
                </a:cubicBezTo>
                <a:close/>
                <a:moveTo>
                  <a:pt x="45050" y="61117"/>
                </a:moveTo>
                <a:cubicBezTo>
                  <a:pt x="45455" y="61152"/>
                  <a:pt x="45851" y="61223"/>
                  <a:pt x="46221" y="61337"/>
                </a:cubicBezTo>
                <a:cubicBezTo>
                  <a:pt x="46001" y="61522"/>
                  <a:pt x="45781" y="61707"/>
                  <a:pt x="45561" y="61883"/>
                </a:cubicBezTo>
                <a:cubicBezTo>
                  <a:pt x="45305" y="62068"/>
                  <a:pt x="45085" y="62253"/>
                  <a:pt x="44865" y="62438"/>
                </a:cubicBezTo>
                <a:cubicBezTo>
                  <a:pt x="44495" y="62288"/>
                  <a:pt x="44134" y="62218"/>
                  <a:pt x="43765" y="62182"/>
                </a:cubicBezTo>
                <a:cubicBezTo>
                  <a:pt x="43985" y="61997"/>
                  <a:pt x="44205" y="61777"/>
                  <a:pt x="44460" y="61592"/>
                </a:cubicBezTo>
                <a:cubicBezTo>
                  <a:pt x="44645" y="61443"/>
                  <a:pt x="44865" y="61267"/>
                  <a:pt x="45050" y="61117"/>
                </a:cubicBezTo>
                <a:close/>
                <a:moveTo>
                  <a:pt x="17643" y="58766"/>
                </a:moveTo>
                <a:cubicBezTo>
                  <a:pt x="17793" y="59832"/>
                  <a:pt x="17943" y="60897"/>
                  <a:pt x="18083" y="61962"/>
                </a:cubicBezTo>
                <a:cubicBezTo>
                  <a:pt x="17793" y="62147"/>
                  <a:pt x="17502" y="62323"/>
                  <a:pt x="17203" y="62508"/>
                </a:cubicBezTo>
                <a:cubicBezTo>
                  <a:pt x="17097" y="61408"/>
                  <a:pt x="16948" y="60307"/>
                  <a:pt x="16798" y="59207"/>
                </a:cubicBezTo>
                <a:cubicBezTo>
                  <a:pt x="17062" y="59066"/>
                  <a:pt x="17353" y="58916"/>
                  <a:pt x="17643" y="58766"/>
                </a:cubicBezTo>
                <a:close/>
                <a:moveTo>
                  <a:pt x="9905" y="58405"/>
                </a:moveTo>
                <a:cubicBezTo>
                  <a:pt x="10054" y="59682"/>
                  <a:pt x="10160" y="60967"/>
                  <a:pt x="10274" y="62253"/>
                </a:cubicBezTo>
                <a:cubicBezTo>
                  <a:pt x="9975" y="62367"/>
                  <a:pt x="9684" y="62473"/>
                  <a:pt x="9394" y="62587"/>
                </a:cubicBezTo>
                <a:cubicBezTo>
                  <a:pt x="9279" y="61267"/>
                  <a:pt x="9174" y="59981"/>
                  <a:pt x="9059" y="58661"/>
                </a:cubicBezTo>
                <a:cubicBezTo>
                  <a:pt x="9359" y="58582"/>
                  <a:pt x="9649" y="58511"/>
                  <a:pt x="9905" y="58405"/>
                </a:cubicBezTo>
                <a:close/>
                <a:moveTo>
                  <a:pt x="42699" y="61188"/>
                </a:moveTo>
                <a:cubicBezTo>
                  <a:pt x="42374" y="61592"/>
                  <a:pt x="42004" y="61927"/>
                  <a:pt x="41634" y="62288"/>
                </a:cubicBezTo>
                <a:cubicBezTo>
                  <a:pt x="41273" y="62367"/>
                  <a:pt x="40903" y="62473"/>
                  <a:pt x="40498" y="62587"/>
                </a:cubicBezTo>
                <a:cubicBezTo>
                  <a:pt x="40833" y="62253"/>
                  <a:pt x="41123" y="61883"/>
                  <a:pt x="41414" y="61487"/>
                </a:cubicBezTo>
                <a:cubicBezTo>
                  <a:pt x="41819" y="61372"/>
                  <a:pt x="42259" y="61267"/>
                  <a:pt x="42699" y="61188"/>
                </a:cubicBezTo>
                <a:close/>
                <a:moveTo>
                  <a:pt x="8989" y="58661"/>
                </a:moveTo>
                <a:cubicBezTo>
                  <a:pt x="9095" y="59981"/>
                  <a:pt x="9209" y="61302"/>
                  <a:pt x="9315" y="62587"/>
                </a:cubicBezTo>
                <a:cubicBezTo>
                  <a:pt x="9024" y="62693"/>
                  <a:pt x="8734" y="62807"/>
                  <a:pt x="8399" y="62878"/>
                </a:cubicBezTo>
                <a:cubicBezTo>
                  <a:pt x="8329" y="61557"/>
                  <a:pt x="8214" y="60237"/>
                  <a:pt x="8109" y="58916"/>
                </a:cubicBezTo>
                <a:cubicBezTo>
                  <a:pt x="8399" y="58846"/>
                  <a:pt x="8698" y="58766"/>
                  <a:pt x="8989" y="58661"/>
                </a:cubicBezTo>
                <a:close/>
                <a:moveTo>
                  <a:pt x="27187" y="59541"/>
                </a:moveTo>
                <a:cubicBezTo>
                  <a:pt x="27328" y="60422"/>
                  <a:pt x="27477" y="61337"/>
                  <a:pt x="27548" y="62253"/>
                </a:cubicBezTo>
                <a:cubicBezTo>
                  <a:pt x="27292" y="62473"/>
                  <a:pt x="27002" y="62693"/>
                  <a:pt x="26703" y="62878"/>
                </a:cubicBezTo>
                <a:cubicBezTo>
                  <a:pt x="26667" y="62253"/>
                  <a:pt x="26562" y="61592"/>
                  <a:pt x="26482" y="60932"/>
                </a:cubicBezTo>
                <a:cubicBezTo>
                  <a:pt x="26412" y="60642"/>
                  <a:pt x="26377" y="60386"/>
                  <a:pt x="26342" y="60087"/>
                </a:cubicBezTo>
                <a:cubicBezTo>
                  <a:pt x="26632" y="59902"/>
                  <a:pt x="26887" y="59726"/>
                  <a:pt x="27187" y="59541"/>
                </a:cubicBezTo>
                <a:close/>
                <a:moveTo>
                  <a:pt x="32760" y="59726"/>
                </a:moveTo>
                <a:cubicBezTo>
                  <a:pt x="32795" y="60492"/>
                  <a:pt x="32865" y="61302"/>
                  <a:pt x="32865" y="62103"/>
                </a:cubicBezTo>
                <a:cubicBezTo>
                  <a:pt x="32689" y="62323"/>
                  <a:pt x="32469" y="62587"/>
                  <a:pt x="32284" y="62878"/>
                </a:cubicBezTo>
                <a:cubicBezTo>
                  <a:pt x="32284" y="62103"/>
                  <a:pt x="32249" y="61302"/>
                  <a:pt x="32170" y="60492"/>
                </a:cubicBezTo>
                <a:cubicBezTo>
                  <a:pt x="32355" y="60201"/>
                  <a:pt x="32540" y="59946"/>
                  <a:pt x="32760" y="59726"/>
                </a:cubicBezTo>
                <a:close/>
                <a:moveTo>
                  <a:pt x="22195" y="59392"/>
                </a:moveTo>
                <a:cubicBezTo>
                  <a:pt x="22380" y="60386"/>
                  <a:pt x="22521" y="61408"/>
                  <a:pt x="22670" y="62402"/>
                </a:cubicBezTo>
                <a:cubicBezTo>
                  <a:pt x="22380" y="62587"/>
                  <a:pt x="22124" y="62763"/>
                  <a:pt x="21825" y="62948"/>
                </a:cubicBezTo>
                <a:cubicBezTo>
                  <a:pt x="21719" y="61927"/>
                  <a:pt x="21535" y="60932"/>
                  <a:pt x="21385" y="59902"/>
                </a:cubicBezTo>
                <a:cubicBezTo>
                  <a:pt x="21640" y="59726"/>
                  <a:pt x="21904" y="59576"/>
                  <a:pt x="22195" y="59392"/>
                </a:cubicBezTo>
                <a:close/>
                <a:moveTo>
                  <a:pt x="39512" y="60606"/>
                </a:moveTo>
                <a:cubicBezTo>
                  <a:pt x="39433" y="60862"/>
                  <a:pt x="39363" y="61152"/>
                  <a:pt x="39248" y="61408"/>
                </a:cubicBezTo>
                <a:cubicBezTo>
                  <a:pt x="39143" y="61742"/>
                  <a:pt x="38993" y="62068"/>
                  <a:pt x="38852" y="62367"/>
                </a:cubicBezTo>
                <a:cubicBezTo>
                  <a:pt x="38447" y="62543"/>
                  <a:pt x="38042" y="62763"/>
                  <a:pt x="37672" y="62948"/>
                </a:cubicBezTo>
                <a:cubicBezTo>
                  <a:pt x="37822" y="62587"/>
                  <a:pt x="37928" y="62218"/>
                  <a:pt x="38042" y="61813"/>
                </a:cubicBezTo>
                <a:cubicBezTo>
                  <a:pt x="38112" y="61557"/>
                  <a:pt x="38148" y="61302"/>
                  <a:pt x="38227" y="61082"/>
                </a:cubicBezTo>
                <a:cubicBezTo>
                  <a:pt x="38588" y="60897"/>
                  <a:pt x="39028" y="60747"/>
                  <a:pt x="39512" y="60606"/>
                </a:cubicBezTo>
                <a:close/>
                <a:moveTo>
                  <a:pt x="35656" y="60017"/>
                </a:moveTo>
                <a:lnTo>
                  <a:pt x="35656" y="60017"/>
                </a:lnTo>
                <a:cubicBezTo>
                  <a:pt x="35691" y="60783"/>
                  <a:pt x="35656" y="61522"/>
                  <a:pt x="35621" y="62288"/>
                </a:cubicBezTo>
                <a:cubicBezTo>
                  <a:pt x="35251" y="62508"/>
                  <a:pt x="34890" y="62763"/>
                  <a:pt x="34556" y="63028"/>
                </a:cubicBezTo>
                <a:cubicBezTo>
                  <a:pt x="34556" y="62253"/>
                  <a:pt x="34556" y="61487"/>
                  <a:pt x="34520" y="60712"/>
                </a:cubicBezTo>
                <a:cubicBezTo>
                  <a:pt x="34846" y="60457"/>
                  <a:pt x="35251" y="60237"/>
                  <a:pt x="35656" y="60017"/>
                </a:cubicBezTo>
                <a:close/>
                <a:moveTo>
                  <a:pt x="16728" y="59242"/>
                </a:moveTo>
                <a:cubicBezTo>
                  <a:pt x="16877" y="60342"/>
                  <a:pt x="17018" y="61443"/>
                  <a:pt x="17168" y="62543"/>
                </a:cubicBezTo>
                <a:cubicBezTo>
                  <a:pt x="16877" y="62728"/>
                  <a:pt x="16578" y="62913"/>
                  <a:pt x="16287" y="63098"/>
                </a:cubicBezTo>
                <a:cubicBezTo>
                  <a:pt x="16182" y="61962"/>
                  <a:pt x="16032" y="60827"/>
                  <a:pt x="15882" y="59726"/>
                </a:cubicBezTo>
                <a:cubicBezTo>
                  <a:pt x="16182" y="59576"/>
                  <a:pt x="16437" y="59392"/>
                  <a:pt x="16728" y="59242"/>
                </a:cubicBezTo>
                <a:close/>
                <a:moveTo>
                  <a:pt x="31069" y="59726"/>
                </a:moveTo>
                <a:cubicBezTo>
                  <a:pt x="31104" y="60052"/>
                  <a:pt x="31104" y="60422"/>
                  <a:pt x="31149" y="60747"/>
                </a:cubicBezTo>
                <a:cubicBezTo>
                  <a:pt x="31184" y="61267"/>
                  <a:pt x="31184" y="61777"/>
                  <a:pt x="31219" y="62288"/>
                </a:cubicBezTo>
                <a:cubicBezTo>
                  <a:pt x="31104" y="62508"/>
                  <a:pt x="30999" y="62763"/>
                  <a:pt x="30884" y="63028"/>
                </a:cubicBezTo>
                <a:cubicBezTo>
                  <a:pt x="30884" y="63063"/>
                  <a:pt x="30884" y="63063"/>
                  <a:pt x="30849" y="63098"/>
                </a:cubicBezTo>
                <a:cubicBezTo>
                  <a:pt x="30849" y="62473"/>
                  <a:pt x="30849" y="61848"/>
                  <a:pt x="30814" y="61223"/>
                </a:cubicBezTo>
                <a:cubicBezTo>
                  <a:pt x="30814" y="61003"/>
                  <a:pt x="30779" y="60747"/>
                  <a:pt x="30779" y="60527"/>
                </a:cubicBezTo>
                <a:cubicBezTo>
                  <a:pt x="30779" y="60492"/>
                  <a:pt x="30779" y="60492"/>
                  <a:pt x="30814" y="60457"/>
                </a:cubicBezTo>
                <a:cubicBezTo>
                  <a:pt x="30884" y="60237"/>
                  <a:pt x="30964" y="59981"/>
                  <a:pt x="31069" y="59726"/>
                </a:cubicBezTo>
                <a:close/>
                <a:moveTo>
                  <a:pt x="41308" y="61487"/>
                </a:moveTo>
                <a:cubicBezTo>
                  <a:pt x="41053" y="61883"/>
                  <a:pt x="40718" y="62288"/>
                  <a:pt x="40393" y="62623"/>
                </a:cubicBezTo>
                <a:cubicBezTo>
                  <a:pt x="40058" y="62763"/>
                  <a:pt x="39688" y="62913"/>
                  <a:pt x="39327" y="63098"/>
                </a:cubicBezTo>
                <a:cubicBezTo>
                  <a:pt x="39618" y="62693"/>
                  <a:pt x="39908" y="62288"/>
                  <a:pt x="40173" y="61883"/>
                </a:cubicBezTo>
                <a:cubicBezTo>
                  <a:pt x="40534" y="61742"/>
                  <a:pt x="40903" y="61628"/>
                  <a:pt x="41308" y="61487"/>
                </a:cubicBezTo>
                <a:close/>
                <a:moveTo>
                  <a:pt x="8073" y="58916"/>
                </a:moveTo>
                <a:cubicBezTo>
                  <a:pt x="8179" y="60237"/>
                  <a:pt x="8258" y="61557"/>
                  <a:pt x="8364" y="62913"/>
                </a:cubicBezTo>
                <a:cubicBezTo>
                  <a:pt x="8038" y="62984"/>
                  <a:pt x="7739" y="63098"/>
                  <a:pt x="7413" y="63168"/>
                </a:cubicBezTo>
                <a:cubicBezTo>
                  <a:pt x="7299" y="61813"/>
                  <a:pt x="7228" y="60457"/>
                  <a:pt x="7114" y="59101"/>
                </a:cubicBezTo>
                <a:cubicBezTo>
                  <a:pt x="7448" y="59066"/>
                  <a:pt x="7739" y="58987"/>
                  <a:pt x="8073" y="58916"/>
                </a:cubicBezTo>
                <a:close/>
                <a:moveTo>
                  <a:pt x="42849" y="62182"/>
                </a:moveTo>
                <a:cubicBezTo>
                  <a:pt x="43104" y="62182"/>
                  <a:pt x="43360" y="62182"/>
                  <a:pt x="43615" y="62218"/>
                </a:cubicBezTo>
                <a:cubicBezTo>
                  <a:pt x="43254" y="62543"/>
                  <a:pt x="42849" y="62878"/>
                  <a:pt x="42514" y="63248"/>
                </a:cubicBezTo>
                <a:cubicBezTo>
                  <a:pt x="42369" y="63226"/>
                  <a:pt x="42213" y="63215"/>
                  <a:pt x="42057" y="63215"/>
                </a:cubicBezTo>
                <a:cubicBezTo>
                  <a:pt x="41900" y="63215"/>
                  <a:pt x="41744" y="63226"/>
                  <a:pt x="41599" y="63248"/>
                </a:cubicBezTo>
                <a:cubicBezTo>
                  <a:pt x="41969" y="62913"/>
                  <a:pt x="42374" y="62587"/>
                  <a:pt x="42735" y="62253"/>
                </a:cubicBezTo>
                <a:cubicBezTo>
                  <a:pt x="42770" y="62253"/>
                  <a:pt x="42814" y="62218"/>
                  <a:pt x="42849" y="62182"/>
                </a:cubicBezTo>
                <a:close/>
                <a:moveTo>
                  <a:pt x="7078" y="59136"/>
                </a:moveTo>
                <a:cubicBezTo>
                  <a:pt x="7158" y="60492"/>
                  <a:pt x="7263" y="61813"/>
                  <a:pt x="7334" y="63168"/>
                </a:cubicBezTo>
                <a:cubicBezTo>
                  <a:pt x="7043" y="63283"/>
                  <a:pt x="6718" y="63353"/>
                  <a:pt x="6383" y="63424"/>
                </a:cubicBezTo>
                <a:cubicBezTo>
                  <a:pt x="6313" y="62033"/>
                  <a:pt x="6233" y="60677"/>
                  <a:pt x="6163" y="59286"/>
                </a:cubicBezTo>
                <a:cubicBezTo>
                  <a:pt x="6453" y="59242"/>
                  <a:pt x="6788" y="59171"/>
                  <a:pt x="7078" y="59136"/>
                </a:cubicBezTo>
                <a:close/>
                <a:moveTo>
                  <a:pt x="29678" y="60052"/>
                </a:moveTo>
                <a:cubicBezTo>
                  <a:pt x="29784" y="60862"/>
                  <a:pt x="29863" y="61663"/>
                  <a:pt x="29898" y="62508"/>
                </a:cubicBezTo>
                <a:cubicBezTo>
                  <a:pt x="29749" y="62843"/>
                  <a:pt x="29564" y="63133"/>
                  <a:pt x="29344" y="63424"/>
                </a:cubicBezTo>
                <a:cubicBezTo>
                  <a:pt x="29308" y="62543"/>
                  <a:pt x="29238" y="61707"/>
                  <a:pt x="29124" y="60827"/>
                </a:cubicBezTo>
                <a:cubicBezTo>
                  <a:pt x="29344" y="60562"/>
                  <a:pt x="29529" y="60307"/>
                  <a:pt x="29678" y="60052"/>
                </a:cubicBezTo>
                <a:close/>
                <a:moveTo>
                  <a:pt x="26306" y="60122"/>
                </a:moveTo>
                <a:cubicBezTo>
                  <a:pt x="26447" y="61082"/>
                  <a:pt x="26597" y="61997"/>
                  <a:pt x="26667" y="62913"/>
                </a:cubicBezTo>
                <a:cubicBezTo>
                  <a:pt x="26377" y="63133"/>
                  <a:pt x="26086" y="63318"/>
                  <a:pt x="25787" y="63538"/>
                </a:cubicBezTo>
                <a:cubicBezTo>
                  <a:pt x="25716" y="62948"/>
                  <a:pt x="25646" y="62323"/>
                  <a:pt x="25567" y="61742"/>
                </a:cubicBezTo>
                <a:cubicBezTo>
                  <a:pt x="25532" y="61372"/>
                  <a:pt x="25461" y="61047"/>
                  <a:pt x="25382" y="60677"/>
                </a:cubicBezTo>
                <a:cubicBezTo>
                  <a:pt x="25716" y="60492"/>
                  <a:pt x="26007" y="60307"/>
                  <a:pt x="26306" y="60122"/>
                </a:cubicBezTo>
                <a:close/>
                <a:moveTo>
                  <a:pt x="21350" y="59946"/>
                </a:moveTo>
                <a:cubicBezTo>
                  <a:pt x="21499" y="60932"/>
                  <a:pt x="21640" y="61962"/>
                  <a:pt x="21790" y="62984"/>
                </a:cubicBezTo>
                <a:cubicBezTo>
                  <a:pt x="21605" y="63133"/>
                  <a:pt x="21385" y="63283"/>
                  <a:pt x="21200" y="63424"/>
                </a:cubicBezTo>
                <a:cubicBezTo>
                  <a:pt x="21094" y="63468"/>
                  <a:pt x="21024" y="63538"/>
                  <a:pt x="20945" y="63573"/>
                </a:cubicBezTo>
                <a:cubicBezTo>
                  <a:pt x="20839" y="62543"/>
                  <a:pt x="20654" y="61487"/>
                  <a:pt x="20505" y="60457"/>
                </a:cubicBezTo>
                <a:cubicBezTo>
                  <a:pt x="20760" y="60272"/>
                  <a:pt x="21059" y="60087"/>
                  <a:pt x="21350" y="59946"/>
                </a:cubicBezTo>
                <a:close/>
                <a:moveTo>
                  <a:pt x="42735" y="62182"/>
                </a:moveTo>
                <a:cubicBezTo>
                  <a:pt x="42735" y="62218"/>
                  <a:pt x="42699" y="62218"/>
                  <a:pt x="42699" y="62218"/>
                </a:cubicBezTo>
                <a:cubicBezTo>
                  <a:pt x="42294" y="62543"/>
                  <a:pt x="41889" y="62913"/>
                  <a:pt x="41493" y="63283"/>
                </a:cubicBezTo>
                <a:cubicBezTo>
                  <a:pt x="41123" y="63318"/>
                  <a:pt x="40754" y="63424"/>
                  <a:pt x="40393" y="63573"/>
                </a:cubicBezTo>
                <a:cubicBezTo>
                  <a:pt x="40648" y="63283"/>
                  <a:pt x="40939" y="63028"/>
                  <a:pt x="41229" y="62728"/>
                </a:cubicBezTo>
                <a:cubicBezTo>
                  <a:pt x="41379" y="62623"/>
                  <a:pt x="41528" y="62473"/>
                  <a:pt x="41669" y="62323"/>
                </a:cubicBezTo>
                <a:cubicBezTo>
                  <a:pt x="42039" y="62253"/>
                  <a:pt x="42374" y="62218"/>
                  <a:pt x="42735" y="62182"/>
                </a:cubicBezTo>
                <a:close/>
                <a:moveTo>
                  <a:pt x="38148" y="61082"/>
                </a:moveTo>
                <a:lnTo>
                  <a:pt x="38148" y="61082"/>
                </a:lnTo>
                <a:cubicBezTo>
                  <a:pt x="38112" y="61337"/>
                  <a:pt x="38042" y="61557"/>
                  <a:pt x="38007" y="61777"/>
                </a:cubicBezTo>
                <a:cubicBezTo>
                  <a:pt x="37892" y="62218"/>
                  <a:pt x="37751" y="62623"/>
                  <a:pt x="37602" y="62984"/>
                </a:cubicBezTo>
                <a:cubicBezTo>
                  <a:pt x="37417" y="63098"/>
                  <a:pt x="37197" y="63204"/>
                  <a:pt x="37047" y="63318"/>
                </a:cubicBezTo>
                <a:cubicBezTo>
                  <a:pt x="36871" y="63388"/>
                  <a:pt x="36686" y="63503"/>
                  <a:pt x="36501" y="63609"/>
                </a:cubicBezTo>
                <a:cubicBezTo>
                  <a:pt x="36651" y="63204"/>
                  <a:pt x="36721" y="62763"/>
                  <a:pt x="36792" y="62288"/>
                </a:cubicBezTo>
                <a:cubicBezTo>
                  <a:pt x="36827" y="62068"/>
                  <a:pt x="36871" y="61848"/>
                  <a:pt x="36906" y="61628"/>
                </a:cubicBezTo>
                <a:cubicBezTo>
                  <a:pt x="37047" y="61557"/>
                  <a:pt x="37232" y="61487"/>
                  <a:pt x="37382" y="61408"/>
                </a:cubicBezTo>
                <a:cubicBezTo>
                  <a:pt x="37602" y="61302"/>
                  <a:pt x="37857" y="61223"/>
                  <a:pt x="38148" y="61082"/>
                </a:cubicBezTo>
                <a:close/>
                <a:moveTo>
                  <a:pt x="43694" y="62218"/>
                </a:moveTo>
                <a:cubicBezTo>
                  <a:pt x="44055" y="62253"/>
                  <a:pt x="44460" y="62367"/>
                  <a:pt x="44830" y="62473"/>
                </a:cubicBezTo>
                <a:cubicBezTo>
                  <a:pt x="44390" y="62843"/>
                  <a:pt x="43949" y="63204"/>
                  <a:pt x="43509" y="63609"/>
                </a:cubicBezTo>
                <a:cubicBezTo>
                  <a:pt x="43210" y="63424"/>
                  <a:pt x="42919" y="63318"/>
                  <a:pt x="42594" y="63248"/>
                </a:cubicBezTo>
                <a:cubicBezTo>
                  <a:pt x="42919" y="62878"/>
                  <a:pt x="43324" y="62543"/>
                  <a:pt x="43694" y="62218"/>
                </a:cubicBezTo>
                <a:close/>
                <a:moveTo>
                  <a:pt x="6092" y="59321"/>
                </a:moveTo>
                <a:cubicBezTo>
                  <a:pt x="6198" y="60677"/>
                  <a:pt x="6277" y="62068"/>
                  <a:pt x="6348" y="63424"/>
                </a:cubicBezTo>
                <a:cubicBezTo>
                  <a:pt x="6013" y="63503"/>
                  <a:pt x="5687" y="63573"/>
                  <a:pt x="5397" y="63644"/>
                </a:cubicBezTo>
                <a:cubicBezTo>
                  <a:pt x="5318" y="62253"/>
                  <a:pt x="5247" y="60862"/>
                  <a:pt x="5177" y="59462"/>
                </a:cubicBezTo>
                <a:cubicBezTo>
                  <a:pt x="5503" y="59392"/>
                  <a:pt x="5793" y="59356"/>
                  <a:pt x="6092" y="59321"/>
                </a:cubicBezTo>
                <a:close/>
                <a:moveTo>
                  <a:pt x="15847" y="59726"/>
                </a:moveTo>
                <a:cubicBezTo>
                  <a:pt x="15997" y="60862"/>
                  <a:pt x="16103" y="61997"/>
                  <a:pt x="16252" y="63133"/>
                </a:cubicBezTo>
                <a:cubicBezTo>
                  <a:pt x="15962" y="63318"/>
                  <a:pt x="15662" y="63503"/>
                  <a:pt x="15372" y="63688"/>
                </a:cubicBezTo>
                <a:cubicBezTo>
                  <a:pt x="15257" y="62508"/>
                  <a:pt x="15117" y="61337"/>
                  <a:pt x="14967" y="60201"/>
                </a:cubicBezTo>
                <a:cubicBezTo>
                  <a:pt x="15257" y="60052"/>
                  <a:pt x="15557" y="59902"/>
                  <a:pt x="15847" y="59726"/>
                </a:cubicBezTo>
                <a:close/>
                <a:moveTo>
                  <a:pt x="40058" y="61927"/>
                </a:moveTo>
                <a:cubicBezTo>
                  <a:pt x="39803" y="62367"/>
                  <a:pt x="39512" y="62763"/>
                  <a:pt x="39213" y="63133"/>
                </a:cubicBezTo>
                <a:cubicBezTo>
                  <a:pt x="38887" y="63318"/>
                  <a:pt x="38517" y="63503"/>
                  <a:pt x="38148" y="63723"/>
                </a:cubicBezTo>
                <a:cubicBezTo>
                  <a:pt x="38412" y="63318"/>
                  <a:pt x="38667" y="62878"/>
                  <a:pt x="38887" y="62402"/>
                </a:cubicBezTo>
                <a:cubicBezTo>
                  <a:pt x="39248" y="62253"/>
                  <a:pt x="39653" y="62068"/>
                  <a:pt x="40058" y="61927"/>
                </a:cubicBezTo>
                <a:close/>
                <a:moveTo>
                  <a:pt x="32135" y="60562"/>
                </a:moveTo>
                <a:cubicBezTo>
                  <a:pt x="32170" y="61408"/>
                  <a:pt x="32205" y="62182"/>
                  <a:pt x="32205" y="62948"/>
                </a:cubicBezTo>
                <a:cubicBezTo>
                  <a:pt x="32064" y="63204"/>
                  <a:pt x="31879" y="63468"/>
                  <a:pt x="31730" y="63758"/>
                </a:cubicBezTo>
                <a:cubicBezTo>
                  <a:pt x="31730" y="62984"/>
                  <a:pt x="31730" y="62218"/>
                  <a:pt x="31694" y="61372"/>
                </a:cubicBezTo>
                <a:cubicBezTo>
                  <a:pt x="31809" y="61082"/>
                  <a:pt x="31950" y="60827"/>
                  <a:pt x="32135" y="60562"/>
                </a:cubicBezTo>
                <a:close/>
                <a:moveTo>
                  <a:pt x="34450" y="60747"/>
                </a:moveTo>
                <a:cubicBezTo>
                  <a:pt x="34485" y="61522"/>
                  <a:pt x="34520" y="62288"/>
                  <a:pt x="34485" y="63063"/>
                </a:cubicBezTo>
                <a:cubicBezTo>
                  <a:pt x="34186" y="63283"/>
                  <a:pt x="33931" y="63538"/>
                  <a:pt x="33640" y="63758"/>
                </a:cubicBezTo>
                <a:cubicBezTo>
                  <a:pt x="33675" y="62984"/>
                  <a:pt x="33675" y="62218"/>
                  <a:pt x="33640" y="61408"/>
                </a:cubicBezTo>
                <a:cubicBezTo>
                  <a:pt x="33895" y="61188"/>
                  <a:pt x="34151" y="60967"/>
                  <a:pt x="34450" y="60747"/>
                </a:cubicBezTo>
                <a:close/>
                <a:moveTo>
                  <a:pt x="5133" y="59462"/>
                </a:moveTo>
                <a:cubicBezTo>
                  <a:pt x="5212" y="60862"/>
                  <a:pt x="5247" y="62253"/>
                  <a:pt x="5318" y="63644"/>
                </a:cubicBezTo>
                <a:cubicBezTo>
                  <a:pt x="5027" y="63723"/>
                  <a:pt x="4693" y="63758"/>
                  <a:pt x="4367" y="63829"/>
                </a:cubicBezTo>
                <a:cubicBezTo>
                  <a:pt x="4332" y="62402"/>
                  <a:pt x="4252" y="61003"/>
                  <a:pt x="4182" y="59576"/>
                </a:cubicBezTo>
                <a:cubicBezTo>
                  <a:pt x="4517" y="59541"/>
                  <a:pt x="4807" y="59506"/>
                  <a:pt x="5133" y="59462"/>
                </a:cubicBezTo>
                <a:close/>
                <a:moveTo>
                  <a:pt x="4147" y="59576"/>
                </a:moveTo>
                <a:cubicBezTo>
                  <a:pt x="4182" y="61003"/>
                  <a:pt x="4252" y="62402"/>
                  <a:pt x="4332" y="63829"/>
                </a:cubicBezTo>
                <a:cubicBezTo>
                  <a:pt x="3997" y="63908"/>
                  <a:pt x="3671" y="63943"/>
                  <a:pt x="3337" y="63978"/>
                </a:cubicBezTo>
                <a:cubicBezTo>
                  <a:pt x="3302" y="62543"/>
                  <a:pt x="3266" y="61117"/>
                  <a:pt x="3231" y="59682"/>
                </a:cubicBezTo>
                <a:cubicBezTo>
                  <a:pt x="3522" y="59647"/>
                  <a:pt x="3856" y="59612"/>
                  <a:pt x="4147" y="59576"/>
                </a:cubicBezTo>
                <a:close/>
                <a:moveTo>
                  <a:pt x="3152" y="59682"/>
                </a:moveTo>
                <a:cubicBezTo>
                  <a:pt x="3196" y="61117"/>
                  <a:pt x="3266" y="62543"/>
                  <a:pt x="3302" y="63978"/>
                </a:cubicBezTo>
                <a:cubicBezTo>
                  <a:pt x="2976" y="64049"/>
                  <a:pt x="2677" y="64084"/>
                  <a:pt x="2351" y="64128"/>
                </a:cubicBezTo>
                <a:cubicBezTo>
                  <a:pt x="2316" y="62658"/>
                  <a:pt x="2272" y="61223"/>
                  <a:pt x="2236" y="59761"/>
                </a:cubicBezTo>
                <a:cubicBezTo>
                  <a:pt x="2536" y="59761"/>
                  <a:pt x="2861" y="59726"/>
                  <a:pt x="3152" y="59682"/>
                </a:cubicBezTo>
                <a:close/>
                <a:moveTo>
                  <a:pt x="30744" y="60677"/>
                </a:moveTo>
                <a:cubicBezTo>
                  <a:pt x="30744" y="60862"/>
                  <a:pt x="30744" y="61047"/>
                  <a:pt x="30779" y="61223"/>
                </a:cubicBezTo>
                <a:cubicBezTo>
                  <a:pt x="30814" y="61927"/>
                  <a:pt x="30814" y="62587"/>
                  <a:pt x="30814" y="63248"/>
                </a:cubicBezTo>
                <a:cubicBezTo>
                  <a:pt x="30708" y="63538"/>
                  <a:pt x="30559" y="63829"/>
                  <a:pt x="30444" y="64128"/>
                </a:cubicBezTo>
                <a:cubicBezTo>
                  <a:pt x="30444" y="63424"/>
                  <a:pt x="30444" y="62693"/>
                  <a:pt x="30409" y="61962"/>
                </a:cubicBezTo>
                <a:cubicBezTo>
                  <a:pt x="30409" y="61813"/>
                  <a:pt x="30409" y="61663"/>
                  <a:pt x="30374" y="61557"/>
                </a:cubicBezTo>
                <a:cubicBezTo>
                  <a:pt x="30523" y="61267"/>
                  <a:pt x="30629" y="60967"/>
                  <a:pt x="30744" y="60677"/>
                </a:cubicBezTo>
                <a:close/>
                <a:moveTo>
                  <a:pt x="25347" y="60712"/>
                </a:moveTo>
                <a:cubicBezTo>
                  <a:pt x="25496" y="61663"/>
                  <a:pt x="25646" y="62623"/>
                  <a:pt x="25716" y="63573"/>
                </a:cubicBezTo>
                <a:cubicBezTo>
                  <a:pt x="25602" y="63644"/>
                  <a:pt x="25496" y="63723"/>
                  <a:pt x="25382" y="63793"/>
                </a:cubicBezTo>
                <a:cubicBezTo>
                  <a:pt x="25206" y="63908"/>
                  <a:pt x="25021" y="64049"/>
                  <a:pt x="24871" y="64163"/>
                </a:cubicBezTo>
                <a:cubicBezTo>
                  <a:pt x="24801" y="63609"/>
                  <a:pt x="24722" y="63063"/>
                  <a:pt x="24651" y="62473"/>
                </a:cubicBezTo>
                <a:cubicBezTo>
                  <a:pt x="24616" y="62068"/>
                  <a:pt x="24546" y="61663"/>
                  <a:pt x="24466" y="61267"/>
                </a:cubicBezTo>
                <a:cubicBezTo>
                  <a:pt x="24651" y="61152"/>
                  <a:pt x="24836" y="61047"/>
                  <a:pt x="25021" y="60932"/>
                </a:cubicBezTo>
                <a:cubicBezTo>
                  <a:pt x="25127" y="60862"/>
                  <a:pt x="25241" y="60783"/>
                  <a:pt x="25347" y="60712"/>
                </a:cubicBezTo>
                <a:close/>
                <a:moveTo>
                  <a:pt x="41564" y="62367"/>
                </a:moveTo>
                <a:lnTo>
                  <a:pt x="41564" y="62367"/>
                </a:lnTo>
                <a:cubicBezTo>
                  <a:pt x="41449" y="62473"/>
                  <a:pt x="41308" y="62587"/>
                  <a:pt x="41194" y="62693"/>
                </a:cubicBezTo>
                <a:cubicBezTo>
                  <a:pt x="40868" y="62984"/>
                  <a:pt x="40569" y="63283"/>
                  <a:pt x="40243" y="63609"/>
                </a:cubicBezTo>
                <a:cubicBezTo>
                  <a:pt x="39873" y="63758"/>
                  <a:pt x="39512" y="63943"/>
                  <a:pt x="39143" y="64163"/>
                </a:cubicBezTo>
                <a:cubicBezTo>
                  <a:pt x="39398" y="63864"/>
                  <a:pt x="39653" y="63573"/>
                  <a:pt x="39908" y="63283"/>
                </a:cubicBezTo>
                <a:cubicBezTo>
                  <a:pt x="40093" y="63098"/>
                  <a:pt x="40278" y="62878"/>
                  <a:pt x="40463" y="62658"/>
                </a:cubicBezTo>
                <a:cubicBezTo>
                  <a:pt x="40833" y="62543"/>
                  <a:pt x="41194" y="62438"/>
                  <a:pt x="41564" y="62367"/>
                </a:cubicBezTo>
                <a:close/>
                <a:moveTo>
                  <a:pt x="20434" y="60492"/>
                </a:moveTo>
                <a:cubicBezTo>
                  <a:pt x="20619" y="61557"/>
                  <a:pt x="20760" y="62587"/>
                  <a:pt x="20910" y="63609"/>
                </a:cubicBezTo>
                <a:cubicBezTo>
                  <a:pt x="20619" y="63829"/>
                  <a:pt x="20320" y="64014"/>
                  <a:pt x="20029" y="64198"/>
                </a:cubicBezTo>
                <a:cubicBezTo>
                  <a:pt x="19923" y="63168"/>
                  <a:pt x="19774" y="62103"/>
                  <a:pt x="19589" y="61047"/>
                </a:cubicBezTo>
                <a:cubicBezTo>
                  <a:pt x="19879" y="60862"/>
                  <a:pt x="20179" y="60677"/>
                  <a:pt x="20434" y="60492"/>
                </a:cubicBezTo>
                <a:close/>
                <a:moveTo>
                  <a:pt x="2166" y="59761"/>
                </a:moveTo>
                <a:cubicBezTo>
                  <a:pt x="2201" y="61223"/>
                  <a:pt x="2236" y="62658"/>
                  <a:pt x="2272" y="64128"/>
                </a:cubicBezTo>
                <a:cubicBezTo>
                  <a:pt x="1946" y="64163"/>
                  <a:pt x="1655" y="64198"/>
                  <a:pt x="1321" y="64234"/>
                </a:cubicBezTo>
                <a:cubicBezTo>
                  <a:pt x="1285" y="62763"/>
                  <a:pt x="1285" y="61302"/>
                  <a:pt x="1250" y="59832"/>
                </a:cubicBezTo>
                <a:cubicBezTo>
                  <a:pt x="1541" y="59796"/>
                  <a:pt x="1875" y="59796"/>
                  <a:pt x="2166" y="59761"/>
                </a:cubicBezTo>
                <a:close/>
                <a:moveTo>
                  <a:pt x="14932" y="60201"/>
                </a:moveTo>
                <a:cubicBezTo>
                  <a:pt x="15081" y="61372"/>
                  <a:pt x="15187" y="62543"/>
                  <a:pt x="15337" y="63723"/>
                </a:cubicBezTo>
                <a:cubicBezTo>
                  <a:pt x="15037" y="63864"/>
                  <a:pt x="14747" y="64049"/>
                  <a:pt x="14456" y="64234"/>
                </a:cubicBezTo>
                <a:cubicBezTo>
                  <a:pt x="14342" y="63028"/>
                  <a:pt x="14201" y="61813"/>
                  <a:pt x="14086" y="60642"/>
                </a:cubicBezTo>
                <a:cubicBezTo>
                  <a:pt x="14342" y="60492"/>
                  <a:pt x="14641" y="60342"/>
                  <a:pt x="14932" y="60201"/>
                </a:cubicBezTo>
                <a:close/>
                <a:moveTo>
                  <a:pt x="29088" y="60897"/>
                </a:moveTo>
                <a:cubicBezTo>
                  <a:pt x="29203" y="61777"/>
                  <a:pt x="29273" y="62623"/>
                  <a:pt x="29308" y="63503"/>
                </a:cubicBezTo>
                <a:cubicBezTo>
                  <a:pt x="29203" y="63644"/>
                  <a:pt x="29053" y="63829"/>
                  <a:pt x="28904" y="63978"/>
                </a:cubicBezTo>
                <a:cubicBezTo>
                  <a:pt x="28833" y="64049"/>
                  <a:pt x="28763" y="64163"/>
                  <a:pt x="28683" y="64234"/>
                </a:cubicBezTo>
                <a:cubicBezTo>
                  <a:pt x="28648" y="63353"/>
                  <a:pt x="28578" y="62473"/>
                  <a:pt x="28463" y="61557"/>
                </a:cubicBezTo>
                <a:cubicBezTo>
                  <a:pt x="28613" y="61408"/>
                  <a:pt x="28763" y="61267"/>
                  <a:pt x="28904" y="61117"/>
                </a:cubicBezTo>
                <a:cubicBezTo>
                  <a:pt x="28948" y="61047"/>
                  <a:pt x="29018" y="60967"/>
                  <a:pt x="29088" y="60897"/>
                </a:cubicBezTo>
                <a:close/>
                <a:moveTo>
                  <a:pt x="1171" y="59832"/>
                </a:moveTo>
                <a:cubicBezTo>
                  <a:pt x="1215" y="61302"/>
                  <a:pt x="1250" y="62763"/>
                  <a:pt x="1250" y="64234"/>
                </a:cubicBezTo>
                <a:cubicBezTo>
                  <a:pt x="951" y="64234"/>
                  <a:pt x="625" y="64269"/>
                  <a:pt x="291" y="64304"/>
                </a:cubicBezTo>
                <a:cubicBezTo>
                  <a:pt x="291" y="62807"/>
                  <a:pt x="255" y="61337"/>
                  <a:pt x="255" y="59867"/>
                </a:cubicBezTo>
                <a:cubicBezTo>
                  <a:pt x="555" y="59867"/>
                  <a:pt x="881" y="59832"/>
                  <a:pt x="1171" y="59832"/>
                </a:cubicBezTo>
                <a:close/>
                <a:moveTo>
                  <a:pt x="36827" y="61663"/>
                </a:moveTo>
                <a:cubicBezTo>
                  <a:pt x="36827" y="61883"/>
                  <a:pt x="36792" y="62068"/>
                  <a:pt x="36757" y="62288"/>
                </a:cubicBezTo>
                <a:cubicBezTo>
                  <a:pt x="36686" y="62763"/>
                  <a:pt x="36572" y="63204"/>
                  <a:pt x="36431" y="63688"/>
                </a:cubicBezTo>
                <a:cubicBezTo>
                  <a:pt x="36061" y="63908"/>
                  <a:pt x="35727" y="64128"/>
                  <a:pt x="35401" y="64383"/>
                </a:cubicBezTo>
                <a:cubicBezTo>
                  <a:pt x="35471" y="64049"/>
                  <a:pt x="35506" y="63723"/>
                  <a:pt x="35550" y="63388"/>
                </a:cubicBezTo>
                <a:cubicBezTo>
                  <a:pt x="35621" y="63028"/>
                  <a:pt x="35656" y="62658"/>
                  <a:pt x="35656" y="62323"/>
                </a:cubicBezTo>
                <a:cubicBezTo>
                  <a:pt x="36061" y="62068"/>
                  <a:pt x="36431" y="61883"/>
                  <a:pt x="36827" y="61663"/>
                </a:cubicBezTo>
                <a:close/>
                <a:moveTo>
                  <a:pt x="33570" y="61487"/>
                </a:moveTo>
                <a:cubicBezTo>
                  <a:pt x="33605" y="62253"/>
                  <a:pt x="33640" y="63028"/>
                  <a:pt x="33605" y="63829"/>
                </a:cubicBezTo>
                <a:cubicBezTo>
                  <a:pt x="33349" y="64049"/>
                  <a:pt x="33129" y="64269"/>
                  <a:pt x="32909" y="64524"/>
                </a:cubicBezTo>
                <a:cubicBezTo>
                  <a:pt x="32980" y="63723"/>
                  <a:pt x="32980" y="62913"/>
                  <a:pt x="32945" y="62103"/>
                </a:cubicBezTo>
                <a:cubicBezTo>
                  <a:pt x="33129" y="61883"/>
                  <a:pt x="33349" y="61663"/>
                  <a:pt x="33570" y="61487"/>
                </a:cubicBezTo>
                <a:close/>
                <a:moveTo>
                  <a:pt x="38808" y="62438"/>
                </a:moveTo>
                <a:lnTo>
                  <a:pt x="38808" y="62438"/>
                </a:lnTo>
                <a:cubicBezTo>
                  <a:pt x="38588" y="62913"/>
                  <a:pt x="38333" y="63353"/>
                  <a:pt x="38042" y="63793"/>
                </a:cubicBezTo>
                <a:cubicBezTo>
                  <a:pt x="37672" y="64014"/>
                  <a:pt x="37346" y="64269"/>
                  <a:pt x="36977" y="64524"/>
                </a:cubicBezTo>
                <a:cubicBezTo>
                  <a:pt x="37232" y="64049"/>
                  <a:pt x="37452" y="63538"/>
                  <a:pt x="37637" y="63028"/>
                </a:cubicBezTo>
                <a:cubicBezTo>
                  <a:pt x="38007" y="62843"/>
                  <a:pt x="38412" y="62658"/>
                  <a:pt x="38808" y="62438"/>
                </a:cubicBezTo>
                <a:close/>
                <a:moveTo>
                  <a:pt x="31624" y="61487"/>
                </a:moveTo>
                <a:cubicBezTo>
                  <a:pt x="31659" y="62323"/>
                  <a:pt x="31694" y="63098"/>
                  <a:pt x="31659" y="63864"/>
                </a:cubicBezTo>
                <a:cubicBezTo>
                  <a:pt x="31509" y="64163"/>
                  <a:pt x="31369" y="64419"/>
                  <a:pt x="31219" y="64709"/>
                </a:cubicBezTo>
                <a:cubicBezTo>
                  <a:pt x="31289" y="63908"/>
                  <a:pt x="31289" y="63098"/>
                  <a:pt x="31254" y="62288"/>
                </a:cubicBezTo>
                <a:cubicBezTo>
                  <a:pt x="31404" y="61997"/>
                  <a:pt x="31509" y="61742"/>
                  <a:pt x="31624" y="61487"/>
                </a:cubicBezTo>
                <a:close/>
                <a:moveTo>
                  <a:pt x="14016" y="60677"/>
                </a:moveTo>
                <a:cubicBezTo>
                  <a:pt x="14157" y="61848"/>
                  <a:pt x="14271" y="63063"/>
                  <a:pt x="14421" y="64234"/>
                </a:cubicBezTo>
                <a:cubicBezTo>
                  <a:pt x="14122" y="64419"/>
                  <a:pt x="13831" y="64603"/>
                  <a:pt x="13497" y="64744"/>
                </a:cubicBezTo>
                <a:cubicBezTo>
                  <a:pt x="13391" y="63538"/>
                  <a:pt x="13276" y="62323"/>
                  <a:pt x="13136" y="61117"/>
                </a:cubicBezTo>
                <a:cubicBezTo>
                  <a:pt x="13426" y="60967"/>
                  <a:pt x="13717" y="60827"/>
                  <a:pt x="14016" y="60677"/>
                </a:cubicBezTo>
                <a:close/>
                <a:moveTo>
                  <a:pt x="19554" y="61082"/>
                </a:moveTo>
                <a:cubicBezTo>
                  <a:pt x="19703" y="62147"/>
                  <a:pt x="19844" y="63204"/>
                  <a:pt x="19994" y="64234"/>
                </a:cubicBezTo>
                <a:cubicBezTo>
                  <a:pt x="19739" y="64419"/>
                  <a:pt x="19483" y="64603"/>
                  <a:pt x="19219" y="64788"/>
                </a:cubicBezTo>
                <a:cubicBezTo>
                  <a:pt x="19078" y="63688"/>
                  <a:pt x="18964" y="62623"/>
                  <a:pt x="18823" y="61557"/>
                </a:cubicBezTo>
                <a:cubicBezTo>
                  <a:pt x="18893" y="61522"/>
                  <a:pt x="18964" y="61487"/>
                  <a:pt x="18999" y="61408"/>
                </a:cubicBezTo>
                <a:cubicBezTo>
                  <a:pt x="19184" y="61302"/>
                  <a:pt x="19369" y="61188"/>
                  <a:pt x="19554" y="61082"/>
                </a:cubicBezTo>
                <a:close/>
                <a:moveTo>
                  <a:pt x="42186" y="63268"/>
                </a:moveTo>
                <a:cubicBezTo>
                  <a:pt x="42273" y="63268"/>
                  <a:pt x="42359" y="63273"/>
                  <a:pt x="42444" y="63283"/>
                </a:cubicBezTo>
                <a:cubicBezTo>
                  <a:pt x="42109" y="63644"/>
                  <a:pt x="41784" y="64014"/>
                  <a:pt x="41493" y="64454"/>
                </a:cubicBezTo>
                <a:cubicBezTo>
                  <a:pt x="41449" y="64524"/>
                  <a:pt x="41379" y="64603"/>
                  <a:pt x="41343" y="64709"/>
                </a:cubicBezTo>
                <a:cubicBezTo>
                  <a:pt x="41224" y="64697"/>
                  <a:pt x="41101" y="64688"/>
                  <a:pt x="40976" y="64688"/>
                </a:cubicBezTo>
                <a:cubicBezTo>
                  <a:pt x="40750" y="64688"/>
                  <a:pt x="40516" y="64715"/>
                  <a:pt x="40278" y="64788"/>
                </a:cubicBezTo>
                <a:cubicBezTo>
                  <a:pt x="40313" y="64744"/>
                  <a:pt x="40313" y="64709"/>
                  <a:pt x="40313" y="64709"/>
                </a:cubicBezTo>
                <a:cubicBezTo>
                  <a:pt x="40683" y="64163"/>
                  <a:pt x="41088" y="63723"/>
                  <a:pt x="41528" y="63318"/>
                </a:cubicBezTo>
                <a:cubicBezTo>
                  <a:pt x="41759" y="63293"/>
                  <a:pt x="41976" y="63268"/>
                  <a:pt x="42186" y="63268"/>
                </a:cubicBezTo>
                <a:close/>
                <a:moveTo>
                  <a:pt x="24431" y="61302"/>
                </a:moveTo>
                <a:cubicBezTo>
                  <a:pt x="24581" y="62253"/>
                  <a:pt x="24686" y="63248"/>
                  <a:pt x="24801" y="64198"/>
                </a:cubicBezTo>
                <a:cubicBezTo>
                  <a:pt x="24502" y="64383"/>
                  <a:pt x="24211" y="64603"/>
                  <a:pt x="23920" y="64824"/>
                </a:cubicBezTo>
                <a:cubicBezTo>
                  <a:pt x="23841" y="64234"/>
                  <a:pt x="23771" y="63609"/>
                  <a:pt x="23700" y="63028"/>
                </a:cubicBezTo>
                <a:cubicBezTo>
                  <a:pt x="23665" y="62623"/>
                  <a:pt x="23586" y="62253"/>
                  <a:pt x="23551" y="61883"/>
                </a:cubicBezTo>
                <a:cubicBezTo>
                  <a:pt x="23841" y="61663"/>
                  <a:pt x="24141" y="61487"/>
                  <a:pt x="24431" y="61302"/>
                </a:cubicBezTo>
                <a:close/>
                <a:moveTo>
                  <a:pt x="40349" y="62728"/>
                </a:moveTo>
                <a:lnTo>
                  <a:pt x="40349" y="62728"/>
                </a:lnTo>
                <a:cubicBezTo>
                  <a:pt x="40173" y="62878"/>
                  <a:pt x="40023" y="63063"/>
                  <a:pt x="39873" y="63248"/>
                </a:cubicBezTo>
                <a:cubicBezTo>
                  <a:pt x="39583" y="63573"/>
                  <a:pt x="39292" y="63908"/>
                  <a:pt x="38993" y="64234"/>
                </a:cubicBezTo>
                <a:cubicBezTo>
                  <a:pt x="38632" y="64419"/>
                  <a:pt x="38297" y="64639"/>
                  <a:pt x="37972" y="64894"/>
                </a:cubicBezTo>
                <a:cubicBezTo>
                  <a:pt x="38192" y="64568"/>
                  <a:pt x="38447" y="64234"/>
                  <a:pt x="38667" y="63943"/>
                </a:cubicBezTo>
                <a:cubicBezTo>
                  <a:pt x="38887" y="63688"/>
                  <a:pt x="39072" y="63424"/>
                  <a:pt x="39292" y="63168"/>
                </a:cubicBezTo>
                <a:cubicBezTo>
                  <a:pt x="39618" y="62984"/>
                  <a:pt x="39988" y="62843"/>
                  <a:pt x="40349" y="62728"/>
                </a:cubicBezTo>
                <a:close/>
                <a:moveTo>
                  <a:pt x="42514" y="63318"/>
                </a:moveTo>
                <a:cubicBezTo>
                  <a:pt x="42849" y="63353"/>
                  <a:pt x="43175" y="63468"/>
                  <a:pt x="43474" y="63644"/>
                </a:cubicBezTo>
                <a:cubicBezTo>
                  <a:pt x="43139" y="63978"/>
                  <a:pt x="42814" y="64348"/>
                  <a:pt x="42550" y="64744"/>
                </a:cubicBezTo>
                <a:cubicBezTo>
                  <a:pt x="42479" y="64824"/>
                  <a:pt x="42409" y="64929"/>
                  <a:pt x="42330" y="65044"/>
                </a:cubicBezTo>
                <a:cubicBezTo>
                  <a:pt x="42039" y="64859"/>
                  <a:pt x="41748" y="64744"/>
                  <a:pt x="41379" y="64709"/>
                </a:cubicBezTo>
                <a:cubicBezTo>
                  <a:pt x="41449" y="64639"/>
                  <a:pt x="41493" y="64568"/>
                  <a:pt x="41564" y="64489"/>
                </a:cubicBezTo>
                <a:cubicBezTo>
                  <a:pt x="41854" y="64049"/>
                  <a:pt x="42189" y="63688"/>
                  <a:pt x="42514" y="63318"/>
                </a:cubicBezTo>
                <a:close/>
                <a:moveTo>
                  <a:pt x="28428" y="61592"/>
                </a:moveTo>
                <a:cubicBezTo>
                  <a:pt x="28507" y="62508"/>
                  <a:pt x="28578" y="63388"/>
                  <a:pt x="28613" y="64304"/>
                </a:cubicBezTo>
                <a:cubicBezTo>
                  <a:pt x="28358" y="64568"/>
                  <a:pt x="28102" y="64824"/>
                  <a:pt x="27803" y="65079"/>
                </a:cubicBezTo>
                <a:cubicBezTo>
                  <a:pt x="27768" y="64128"/>
                  <a:pt x="27733" y="63204"/>
                  <a:pt x="27627" y="62288"/>
                </a:cubicBezTo>
                <a:cubicBezTo>
                  <a:pt x="27882" y="62068"/>
                  <a:pt x="28173" y="61813"/>
                  <a:pt x="28428" y="61592"/>
                </a:cubicBezTo>
                <a:close/>
                <a:moveTo>
                  <a:pt x="30339" y="61663"/>
                </a:moveTo>
                <a:cubicBezTo>
                  <a:pt x="30339" y="61777"/>
                  <a:pt x="30339" y="61848"/>
                  <a:pt x="30374" y="61962"/>
                </a:cubicBezTo>
                <a:cubicBezTo>
                  <a:pt x="30374" y="62728"/>
                  <a:pt x="30409" y="63503"/>
                  <a:pt x="30374" y="64269"/>
                </a:cubicBezTo>
                <a:cubicBezTo>
                  <a:pt x="30224" y="64568"/>
                  <a:pt x="30083" y="64859"/>
                  <a:pt x="29934" y="65149"/>
                </a:cubicBezTo>
                <a:cubicBezTo>
                  <a:pt x="29969" y="64568"/>
                  <a:pt x="29969" y="63978"/>
                  <a:pt x="29969" y="63388"/>
                </a:cubicBezTo>
                <a:cubicBezTo>
                  <a:pt x="29969" y="63098"/>
                  <a:pt x="29969" y="62807"/>
                  <a:pt x="29934" y="62543"/>
                </a:cubicBezTo>
                <a:cubicBezTo>
                  <a:pt x="30083" y="62253"/>
                  <a:pt x="30224" y="61962"/>
                  <a:pt x="30339" y="61663"/>
                </a:cubicBezTo>
                <a:close/>
                <a:moveTo>
                  <a:pt x="41414" y="63318"/>
                </a:moveTo>
                <a:cubicBezTo>
                  <a:pt x="41009" y="63723"/>
                  <a:pt x="40613" y="64163"/>
                  <a:pt x="40278" y="64674"/>
                </a:cubicBezTo>
                <a:cubicBezTo>
                  <a:pt x="40243" y="64709"/>
                  <a:pt x="40243" y="64744"/>
                  <a:pt x="40208" y="64788"/>
                </a:cubicBezTo>
                <a:cubicBezTo>
                  <a:pt x="39838" y="64859"/>
                  <a:pt x="39433" y="65008"/>
                  <a:pt x="39028" y="65184"/>
                </a:cubicBezTo>
                <a:cubicBezTo>
                  <a:pt x="39398" y="64639"/>
                  <a:pt x="39838" y="64128"/>
                  <a:pt x="40278" y="63644"/>
                </a:cubicBezTo>
                <a:cubicBezTo>
                  <a:pt x="40683" y="63503"/>
                  <a:pt x="41053" y="63388"/>
                  <a:pt x="41414" y="63318"/>
                </a:cubicBezTo>
                <a:close/>
                <a:moveTo>
                  <a:pt x="35621" y="62367"/>
                </a:moveTo>
                <a:lnTo>
                  <a:pt x="35621" y="62367"/>
                </a:lnTo>
                <a:cubicBezTo>
                  <a:pt x="35586" y="62693"/>
                  <a:pt x="35550" y="63028"/>
                  <a:pt x="35506" y="63353"/>
                </a:cubicBezTo>
                <a:cubicBezTo>
                  <a:pt x="35471" y="63723"/>
                  <a:pt x="35401" y="64084"/>
                  <a:pt x="35330" y="64419"/>
                </a:cubicBezTo>
                <a:cubicBezTo>
                  <a:pt x="34961" y="64674"/>
                  <a:pt x="34626" y="64929"/>
                  <a:pt x="34300" y="65229"/>
                </a:cubicBezTo>
                <a:cubicBezTo>
                  <a:pt x="34406" y="64709"/>
                  <a:pt x="34485" y="64198"/>
                  <a:pt x="34520" y="63688"/>
                </a:cubicBezTo>
                <a:cubicBezTo>
                  <a:pt x="34520" y="63503"/>
                  <a:pt x="34520" y="63283"/>
                  <a:pt x="34556" y="63098"/>
                </a:cubicBezTo>
                <a:cubicBezTo>
                  <a:pt x="34890" y="62843"/>
                  <a:pt x="35251" y="62587"/>
                  <a:pt x="35621" y="62367"/>
                </a:cubicBezTo>
                <a:close/>
                <a:moveTo>
                  <a:pt x="13100" y="61117"/>
                </a:moveTo>
                <a:cubicBezTo>
                  <a:pt x="13206" y="62323"/>
                  <a:pt x="13356" y="63573"/>
                  <a:pt x="13461" y="64788"/>
                </a:cubicBezTo>
                <a:cubicBezTo>
                  <a:pt x="13206" y="64929"/>
                  <a:pt x="12951" y="65044"/>
                  <a:pt x="12695" y="65184"/>
                </a:cubicBezTo>
                <a:cubicBezTo>
                  <a:pt x="12660" y="65229"/>
                  <a:pt x="12616" y="65229"/>
                  <a:pt x="12581" y="65264"/>
                </a:cubicBezTo>
                <a:cubicBezTo>
                  <a:pt x="12475" y="64014"/>
                  <a:pt x="12326" y="62763"/>
                  <a:pt x="12220" y="61522"/>
                </a:cubicBezTo>
                <a:cubicBezTo>
                  <a:pt x="12511" y="61408"/>
                  <a:pt x="12801" y="61267"/>
                  <a:pt x="13100" y="61117"/>
                </a:cubicBezTo>
                <a:close/>
                <a:moveTo>
                  <a:pt x="18744" y="61592"/>
                </a:moveTo>
                <a:cubicBezTo>
                  <a:pt x="18893" y="62658"/>
                  <a:pt x="19043" y="63723"/>
                  <a:pt x="19149" y="64824"/>
                </a:cubicBezTo>
                <a:cubicBezTo>
                  <a:pt x="18929" y="64964"/>
                  <a:pt x="18709" y="65114"/>
                  <a:pt x="18488" y="65264"/>
                </a:cubicBezTo>
                <a:cubicBezTo>
                  <a:pt x="18383" y="64163"/>
                  <a:pt x="18268" y="63098"/>
                  <a:pt x="18119" y="61997"/>
                </a:cubicBezTo>
                <a:cubicBezTo>
                  <a:pt x="18339" y="61848"/>
                  <a:pt x="18559" y="61742"/>
                  <a:pt x="18744" y="61592"/>
                </a:cubicBezTo>
                <a:close/>
                <a:moveTo>
                  <a:pt x="37567" y="63063"/>
                </a:moveTo>
                <a:cubicBezTo>
                  <a:pt x="37382" y="63609"/>
                  <a:pt x="37126" y="64084"/>
                  <a:pt x="36871" y="64603"/>
                </a:cubicBezTo>
                <a:cubicBezTo>
                  <a:pt x="36537" y="64859"/>
                  <a:pt x="36167" y="65114"/>
                  <a:pt x="35841" y="65369"/>
                </a:cubicBezTo>
                <a:cubicBezTo>
                  <a:pt x="36096" y="64824"/>
                  <a:pt x="36316" y="64269"/>
                  <a:pt x="36466" y="63723"/>
                </a:cubicBezTo>
                <a:cubicBezTo>
                  <a:pt x="36686" y="63573"/>
                  <a:pt x="36871" y="63468"/>
                  <a:pt x="37047" y="63353"/>
                </a:cubicBezTo>
                <a:cubicBezTo>
                  <a:pt x="37232" y="63283"/>
                  <a:pt x="37382" y="63168"/>
                  <a:pt x="37567" y="63063"/>
                </a:cubicBezTo>
                <a:close/>
                <a:moveTo>
                  <a:pt x="32909" y="62182"/>
                </a:moveTo>
                <a:cubicBezTo>
                  <a:pt x="32909" y="62984"/>
                  <a:pt x="32909" y="63793"/>
                  <a:pt x="32830" y="64603"/>
                </a:cubicBezTo>
                <a:cubicBezTo>
                  <a:pt x="32610" y="64859"/>
                  <a:pt x="32390" y="65114"/>
                  <a:pt x="32170" y="65405"/>
                </a:cubicBezTo>
                <a:cubicBezTo>
                  <a:pt x="32249" y="64639"/>
                  <a:pt x="32284" y="63829"/>
                  <a:pt x="32284" y="62984"/>
                </a:cubicBezTo>
                <a:cubicBezTo>
                  <a:pt x="32469" y="62693"/>
                  <a:pt x="32689" y="62438"/>
                  <a:pt x="32909" y="62182"/>
                </a:cubicBezTo>
                <a:close/>
                <a:moveTo>
                  <a:pt x="23480" y="61883"/>
                </a:moveTo>
                <a:cubicBezTo>
                  <a:pt x="23665" y="62878"/>
                  <a:pt x="23771" y="63864"/>
                  <a:pt x="23885" y="64824"/>
                </a:cubicBezTo>
                <a:cubicBezTo>
                  <a:pt x="23771" y="64929"/>
                  <a:pt x="23665" y="65008"/>
                  <a:pt x="23551" y="65079"/>
                </a:cubicBezTo>
                <a:cubicBezTo>
                  <a:pt x="23401" y="65184"/>
                  <a:pt x="23260" y="65299"/>
                  <a:pt x="23075" y="65449"/>
                </a:cubicBezTo>
                <a:cubicBezTo>
                  <a:pt x="23005" y="64419"/>
                  <a:pt x="22855" y="63424"/>
                  <a:pt x="22741" y="62438"/>
                </a:cubicBezTo>
                <a:cubicBezTo>
                  <a:pt x="22890" y="62288"/>
                  <a:pt x="23075" y="62182"/>
                  <a:pt x="23260" y="62068"/>
                </a:cubicBezTo>
                <a:cubicBezTo>
                  <a:pt x="23331" y="61997"/>
                  <a:pt x="23401" y="61962"/>
                  <a:pt x="23480" y="61883"/>
                </a:cubicBezTo>
                <a:close/>
                <a:moveTo>
                  <a:pt x="31219" y="62402"/>
                </a:moveTo>
                <a:cubicBezTo>
                  <a:pt x="31219" y="63248"/>
                  <a:pt x="31219" y="64049"/>
                  <a:pt x="31184" y="64859"/>
                </a:cubicBezTo>
                <a:cubicBezTo>
                  <a:pt x="31034" y="65114"/>
                  <a:pt x="30884" y="65405"/>
                  <a:pt x="30779" y="65669"/>
                </a:cubicBezTo>
                <a:cubicBezTo>
                  <a:pt x="30814" y="64894"/>
                  <a:pt x="30849" y="64084"/>
                  <a:pt x="30849" y="63248"/>
                </a:cubicBezTo>
                <a:cubicBezTo>
                  <a:pt x="30884" y="63168"/>
                  <a:pt x="30928" y="63098"/>
                  <a:pt x="30964" y="63028"/>
                </a:cubicBezTo>
                <a:cubicBezTo>
                  <a:pt x="31034" y="62843"/>
                  <a:pt x="31104" y="62623"/>
                  <a:pt x="31219" y="62402"/>
                </a:cubicBezTo>
                <a:close/>
                <a:moveTo>
                  <a:pt x="39143" y="63248"/>
                </a:moveTo>
                <a:cubicBezTo>
                  <a:pt x="38993" y="63468"/>
                  <a:pt x="38808" y="63688"/>
                  <a:pt x="38632" y="63908"/>
                </a:cubicBezTo>
                <a:cubicBezTo>
                  <a:pt x="38368" y="64269"/>
                  <a:pt x="38077" y="64603"/>
                  <a:pt x="37822" y="64964"/>
                </a:cubicBezTo>
                <a:cubicBezTo>
                  <a:pt x="37487" y="65229"/>
                  <a:pt x="37162" y="65449"/>
                  <a:pt x="36871" y="65669"/>
                </a:cubicBezTo>
                <a:cubicBezTo>
                  <a:pt x="37047" y="65405"/>
                  <a:pt x="37197" y="65149"/>
                  <a:pt x="37382" y="64929"/>
                </a:cubicBezTo>
                <a:cubicBezTo>
                  <a:pt x="37637" y="64568"/>
                  <a:pt x="37857" y="64198"/>
                  <a:pt x="38077" y="63829"/>
                </a:cubicBezTo>
                <a:cubicBezTo>
                  <a:pt x="38447" y="63609"/>
                  <a:pt x="38808" y="63424"/>
                  <a:pt x="39143" y="63248"/>
                </a:cubicBezTo>
                <a:close/>
                <a:moveTo>
                  <a:pt x="12141" y="61557"/>
                </a:moveTo>
                <a:cubicBezTo>
                  <a:pt x="12290" y="62807"/>
                  <a:pt x="12396" y="64049"/>
                  <a:pt x="12511" y="65299"/>
                </a:cubicBezTo>
                <a:cubicBezTo>
                  <a:pt x="12220" y="65449"/>
                  <a:pt x="11921" y="65589"/>
                  <a:pt x="11630" y="65739"/>
                </a:cubicBezTo>
                <a:cubicBezTo>
                  <a:pt x="11516" y="64454"/>
                  <a:pt x="11410" y="63204"/>
                  <a:pt x="11260" y="61927"/>
                </a:cubicBezTo>
                <a:cubicBezTo>
                  <a:pt x="11560" y="61813"/>
                  <a:pt x="11850" y="61707"/>
                  <a:pt x="12141" y="61557"/>
                </a:cubicBezTo>
                <a:close/>
                <a:moveTo>
                  <a:pt x="27548" y="62323"/>
                </a:moveTo>
                <a:cubicBezTo>
                  <a:pt x="27662" y="63248"/>
                  <a:pt x="27733" y="64163"/>
                  <a:pt x="27768" y="65114"/>
                </a:cubicBezTo>
                <a:cubicBezTo>
                  <a:pt x="27477" y="65334"/>
                  <a:pt x="27222" y="65589"/>
                  <a:pt x="26923" y="65810"/>
                </a:cubicBezTo>
                <a:cubicBezTo>
                  <a:pt x="26887" y="64859"/>
                  <a:pt x="26817" y="63908"/>
                  <a:pt x="26747" y="62948"/>
                </a:cubicBezTo>
                <a:cubicBezTo>
                  <a:pt x="27002" y="62728"/>
                  <a:pt x="27292" y="62543"/>
                  <a:pt x="27548" y="62323"/>
                </a:cubicBezTo>
                <a:close/>
                <a:moveTo>
                  <a:pt x="40173" y="63723"/>
                </a:moveTo>
                <a:lnTo>
                  <a:pt x="40173" y="63723"/>
                </a:lnTo>
                <a:cubicBezTo>
                  <a:pt x="39732" y="64163"/>
                  <a:pt x="39292" y="64674"/>
                  <a:pt x="38958" y="65264"/>
                </a:cubicBezTo>
                <a:cubicBezTo>
                  <a:pt x="38588" y="65405"/>
                  <a:pt x="38262" y="65625"/>
                  <a:pt x="37892" y="65845"/>
                </a:cubicBezTo>
                <a:cubicBezTo>
                  <a:pt x="37972" y="65739"/>
                  <a:pt x="38007" y="65669"/>
                  <a:pt x="38077" y="65554"/>
                </a:cubicBezTo>
                <a:cubicBezTo>
                  <a:pt x="38368" y="65114"/>
                  <a:pt x="38702" y="64674"/>
                  <a:pt x="39028" y="64269"/>
                </a:cubicBezTo>
                <a:cubicBezTo>
                  <a:pt x="39398" y="64049"/>
                  <a:pt x="39768" y="63864"/>
                  <a:pt x="40173" y="63723"/>
                </a:cubicBezTo>
                <a:close/>
                <a:moveTo>
                  <a:pt x="18083" y="62033"/>
                </a:moveTo>
                <a:cubicBezTo>
                  <a:pt x="18233" y="63133"/>
                  <a:pt x="18339" y="64234"/>
                  <a:pt x="18453" y="65299"/>
                </a:cubicBezTo>
                <a:cubicBezTo>
                  <a:pt x="18163" y="65484"/>
                  <a:pt x="17863" y="65704"/>
                  <a:pt x="17573" y="65889"/>
                </a:cubicBezTo>
                <a:cubicBezTo>
                  <a:pt x="17458" y="64788"/>
                  <a:pt x="17353" y="63688"/>
                  <a:pt x="17203" y="62587"/>
                </a:cubicBezTo>
                <a:cubicBezTo>
                  <a:pt x="17502" y="62402"/>
                  <a:pt x="17793" y="62218"/>
                  <a:pt x="18083" y="62033"/>
                </a:cubicBezTo>
                <a:close/>
                <a:moveTo>
                  <a:pt x="34485" y="63133"/>
                </a:moveTo>
                <a:cubicBezTo>
                  <a:pt x="34485" y="63318"/>
                  <a:pt x="34485" y="63503"/>
                  <a:pt x="34450" y="63688"/>
                </a:cubicBezTo>
                <a:cubicBezTo>
                  <a:pt x="34406" y="64234"/>
                  <a:pt x="34336" y="64744"/>
                  <a:pt x="34230" y="65299"/>
                </a:cubicBezTo>
                <a:cubicBezTo>
                  <a:pt x="33966" y="65519"/>
                  <a:pt x="33675" y="65774"/>
                  <a:pt x="33420" y="66030"/>
                </a:cubicBezTo>
                <a:cubicBezTo>
                  <a:pt x="33490" y="65669"/>
                  <a:pt x="33526" y="65264"/>
                  <a:pt x="33570" y="64859"/>
                </a:cubicBezTo>
                <a:cubicBezTo>
                  <a:pt x="33605" y="64524"/>
                  <a:pt x="33640" y="64198"/>
                  <a:pt x="33640" y="63829"/>
                </a:cubicBezTo>
                <a:cubicBezTo>
                  <a:pt x="33895" y="63609"/>
                  <a:pt x="34186" y="63353"/>
                  <a:pt x="34485" y="63133"/>
                </a:cubicBezTo>
                <a:close/>
                <a:moveTo>
                  <a:pt x="22670" y="62473"/>
                </a:moveTo>
                <a:cubicBezTo>
                  <a:pt x="22820" y="63468"/>
                  <a:pt x="22926" y="64454"/>
                  <a:pt x="23040" y="65484"/>
                </a:cubicBezTo>
                <a:cubicBezTo>
                  <a:pt x="22741" y="65704"/>
                  <a:pt x="22485" y="65889"/>
                  <a:pt x="22195" y="66109"/>
                </a:cubicBezTo>
                <a:cubicBezTo>
                  <a:pt x="22124" y="65484"/>
                  <a:pt x="22080" y="64824"/>
                  <a:pt x="21975" y="64128"/>
                </a:cubicBezTo>
                <a:cubicBezTo>
                  <a:pt x="21940" y="63758"/>
                  <a:pt x="21904" y="63388"/>
                  <a:pt x="21860" y="63028"/>
                </a:cubicBezTo>
                <a:cubicBezTo>
                  <a:pt x="22124" y="62843"/>
                  <a:pt x="22415" y="62658"/>
                  <a:pt x="22670" y="62473"/>
                </a:cubicBezTo>
                <a:close/>
                <a:moveTo>
                  <a:pt x="11225" y="61962"/>
                </a:moveTo>
                <a:cubicBezTo>
                  <a:pt x="11340" y="63204"/>
                  <a:pt x="11445" y="64489"/>
                  <a:pt x="11560" y="65774"/>
                </a:cubicBezTo>
                <a:cubicBezTo>
                  <a:pt x="11260" y="65889"/>
                  <a:pt x="10970" y="66030"/>
                  <a:pt x="10635" y="66179"/>
                </a:cubicBezTo>
                <a:cubicBezTo>
                  <a:pt x="10565" y="64859"/>
                  <a:pt x="10459" y="63573"/>
                  <a:pt x="10345" y="62288"/>
                </a:cubicBezTo>
                <a:cubicBezTo>
                  <a:pt x="10635" y="62182"/>
                  <a:pt x="10935" y="62068"/>
                  <a:pt x="11225" y="61962"/>
                </a:cubicBezTo>
                <a:close/>
                <a:moveTo>
                  <a:pt x="29898" y="62623"/>
                </a:moveTo>
                <a:cubicBezTo>
                  <a:pt x="29898" y="62878"/>
                  <a:pt x="29934" y="63133"/>
                  <a:pt x="29934" y="63388"/>
                </a:cubicBezTo>
                <a:cubicBezTo>
                  <a:pt x="29934" y="64014"/>
                  <a:pt x="29934" y="64639"/>
                  <a:pt x="29898" y="65264"/>
                </a:cubicBezTo>
                <a:cubicBezTo>
                  <a:pt x="29713" y="65589"/>
                  <a:pt x="29529" y="65889"/>
                  <a:pt x="29344" y="66179"/>
                </a:cubicBezTo>
                <a:cubicBezTo>
                  <a:pt x="29388" y="65299"/>
                  <a:pt x="29388" y="64383"/>
                  <a:pt x="29344" y="63503"/>
                </a:cubicBezTo>
                <a:cubicBezTo>
                  <a:pt x="29564" y="63248"/>
                  <a:pt x="29749" y="62948"/>
                  <a:pt x="29898" y="62623"/>
                </a:cubicBezTo>
                <a:close/>
                <a:moveTo>
                  <a:pt x="36387" y="63758"/>
                </a:moveTo>
                <a:lnTo>
                  <a:pt x="36387" y="63758"/>
                </a:lnTo>
                <a:cubicBezTo>
                  <a:pt x="36211" y="64348"/>
                  <a:pt x="35991" y="64894"/>
                  <a:pt x="35771" y="65449"/>
                </a:cubicBezTo>
                <a:cubicBezTo>
                  <a:pt x="35436" y="65739"/>
                  <a:pt x="35110" y="65994"/>
                  <a:pt x="34811" y="66285"/>
                </a:cubicBezTo>
                <a:cubicBezTo>
                  <a:pt x="35031" y="65669"/>
                  <a:pt x="35216" y="65079"/>
                  <a:pt x="35366" y="64454"/>
                </a:cubicBezTo>
                <a:cubicBezTo>
                  <a:pt x="35691" y="64198"/>
                  <a:pt x="36061" y="63978"/>
                  <a:pt x="36387" y="63758"/>
                </a:cubicBezTo>
                <a:close/>
                <a:moveTo>
                  <a:pt x="32205" y="63063"/>
                </a:moveTo>
                <a:cubicBezTo>
                  <a:pt x="32205" y="63908"/>
                  <a:pt x="32170" y="64709"/>
                  <a:pt x="32135" y="65519"/>
                </a:cubicBezTo>
                <a:cubicBezTo>
                  <a:pt x="31914" y="65774"/>
                  <a:pt x="31730" y="66065"/>
                  <a:pt x="31545" y="66329"/>
                </a:cubicBezTo>
                <a:cubicBezTo>
                  <a:pt x="31659" y="65554"/>
                  <a:pt x="31694" y="64744"/>
                  <a:pt x="31730" y="63908"/>
                </a:cubicBezTo>
                <a:cubicBezTo>
                  <a:pt x="31730" y="63864"/>
                  <a:pt x="31765" y="63829"/>
                  <a:pt x="31765" y="63793"/>
                </a:cubicBezTo>
                <a:cubicBezTo>
                  <a:pt x="31914" y="63538"/>
                  <a:pt x="32064" y="63283"/>
                  <a:pt x="32205" y="63063"/>
                </a:cubicBezTo>
                <a:close/>
                <a:moveTo>
                  <a:pt x="17168" y="62623"/>
                </a:moveTo>
                <a:cubicBezTo>
                  <a:pt x="17282" y="63723"/>
                  <a:pt x="17423" y="64824"/>
                  <a:pt x="17502" y="65924"/>
                </a:cubicBezTo>
                <a:cubicBezTo>
                  <a:pt x="17238" y="66109"/>
                  <a:pt x="16948" y="66329"/>
                  <a:pt x="16657" y="66505"/>
                </a:cubicBezTo>
                <a:cubicBezTo>
                  <a:pt x="16543" y="65369"/>
                  <a:pt x="16437" y="64269"/>
                  <a:pt x="16323" y="63168"/>
                </a:cubicBezTo>
                <a:cubicBezTo>
                  <a:pt x="16578" y="62984"/>
                  <a:pt x="16877" y="62807"/>
                  <a:pt x="17168" y="62623"/>
                </a:cubicBezTo>
                <a:close/>
                <a:moveTo>
                  <a:pt x="26703" y="62984"/>
                </a:moveTo>
                <a:cubicBezTo>
                  <a:pt x="26782" y="63943"/>
                  <a:pt x="26852" y="64894"/>
                  <a:pt x="26887" y="65810"/>
                </a:cubicBezTo>
                <a:cubicBezTo>
                  <a:pt x="26597" y="66065"/>
                  <a:pt x="26306" y="66285"/>
                  <a:pt x="26007" y="66505"/>
                </a:cubicBezTo>
                <a:cubicBezTo>
                  <a:pt x="25972" y="65554"/>
                  <a:pt x="25901" y="64568"/>
                  <a:pt x="25787" y="63573"/>
                </a:cubicBezTo>
                <a:cubicBezTo>
                  <a:pt x="26086" y="63388"/>
                  <a:pt x="26377" y="63168"/>
                  <a:pt x="26703" y="62984"/>
                </a:cubicBezTo>
                <a:close/>
                <a:moveTo>
                  <a:pt x="41039" y="64731"/>
                </a:moveTo>
                <a:cubicBezTo>
                  <a:pt x="41130" y="64731"/>
                  <a:pt x="41220" y="64735"/>
                  <a:pt x="41308" y="64744"/>
                </a:cubicBezTo>
                <a:cubicBezTo>
                  <a:pt x="41009" y="65229"/>
                  <a:pt x="40718" y="65774"/>
                  <a:pt x="40498" y="66364"/>
                </a:cubicBezTo>
                <a:cubicBezTo>
                  <a:pt x="40129" y="66364"/>
                  <a:pt x="39803" y="66399"/>
                  <a:pt x="39398" y="66505"/>
                </a:cubicBezTo>
                <a:cubicBezTo>
                  <a:pt x="39653" y="65889"/>
                  <a:pt x="39908" y="65334"/>
                  <a:pt x="40243" y="64824"/>
                </a:cubicBezTo>
                <a:cubicBezTo>
                  <a:pt x="40516" y="64765"/>
                  <a:pt x="40783" y="64731"/>
                  <a:pt x="41039" y="64731"/>
                </a:cubicBezTo>
                <a:close/>
                <a:moveTo>
                  <a:pt x="37972" y="63908"/>
                </a:moveTo>
                <a:lnTo>
                  <a:pt x="37972" y="63908"/>
                </a:lnTo>
                <a:cubicBezTo>
                  <a:pt x="37787" y="64234"/>
                  <a:pt x="37567" y="64568"/>
                  <a:pt x="37346" y="64894"/>
                </a:cubicBezTo>
                <a:cubicBezTo>
                  <a:pt x="37126" y="65184"/>
                  <a:pt x="36942" y="65484"/>
                  <a:pt x="36721" y="65810"/>
                </a:cubicBezTo>
                <a:cubicBezTo>
                  <a:pt x="36431" y="66065"/>
                  <a:pt x="36096" y="66329"/>
                  <a:pt x="35841" y="66549"/>
                </a:cubicBezTo>
                <a:cubicBezTo>
                  <a:pt x="35947" y="66399"/>
                  <a:pt x="36026" y="66215"/>
                  <a:pt x="36132" y="66065"/>
                </a:cubicBezTo>
                <a:cubicBezTo>
                  <a:pt x="36387" y="65589"/>
                  <a:pt x="36651" y="65114"/>
                  <a:pt x="36906" y="64639"/>
                </a:cubicBezTo>
                <a:cubicBezTo>
                  <a:pt x="37267" y="64383"/>
                  <a:pt x="37637" y="64128"/>
                  <a:pt x="37972" y="63908"/>
                </a:cubicBezTo>
                <a:close/>
                <a:moveTo>
                  <a:pt x="10274" y="62323"/>
                </a:moveTo>
                <a:lnTo>
                  <a:pt x="10600" y="66179"/>
                </a:lnTo>
                <a:cubicBezTo>
                  <a:pt x="10310" y="66329"/>
                  <a:pt x="9975" y="66435"/>
                  <a:pt x="9684" y="66584"/>
                </a:cubicBezTo>
                <a:cubicBezTo>
                  <a:pt x="9614" y="65264"/>
                  <a:pt x="9500" y="63943"/>
                  <a:pt x="9394" y="62623"/>
                </a:cubicBezTo>
                <a:cubicBezTo>
                  <a:pt x="9684" y="62543"/>
                  <a:pt x="9975" y="62438"/>
                  <a:pt x="10274" y="62323"/>
                </a:cubicBezTo>
                <a:close/>
                <a:moveTo>
                  <a:pt x="38887" y="64348"/>
                </a:moveTo>
                <a:lnTo>
                  <a:pt x="38887" y="64348"/>
                </a:lnTo>
                <a:cubicBezTo>
                  <a:pt x="38588" y="64709"/>
                  <a:pt x="38297" y="65114"/>
                  <a:pt x="38042" y="65519"/>
                </a:cubicBezTo>
                <a:cubicBezTo>
                  <a:pt x="37972" y="65669"/>
                  <a:pt x="37892" y="65774"/>
                  <a:pt x="37822" y="65924"/>
                </a:cubicBezTo>
                <a:cubicBezTo>
                  <a:pt x="37487" y="66144"/>
                  <a:pt x="37162" y="66364"/>
                  <a:pt x="36827" y="66620"/>
                </a:cubicBezTo>
                <a:cubicBezTo>
                  <a:pt x="36906" y="66505"/>
                  <a:pt x="36942" y="66435"/>
                  <a:pt x="37012" y="66329"/>
                </a:cubicBezTo>
                <a:cubicBezTo>
                  <a:pt x="37267" y="65845"/>
                  <a:pt x="37567" y="65449"/>
                  <a:pt x="37857" y="65008"/>
                </a:cubicBezTo>
                <a:cubicBezTo>
                  <a:pt x="38192" y="64788"/>
                  <a:pt x="38517" y="64568"/>
                  <a:pt x="38887" y="64348"/>
                </a:cubicBezTo>
                <a:close/>
                <a:moveTo>
                  <a:pt x="41379" y="64744"/>
                </a:moveTo>
                <a:cubicBezTo>
                  <a:pt x="41713" y="64788"/>
                  <a:pt x="42004" y="64894"/>
                  <a:pt x="42330" y="65079"/>
                </a:cubicBezTo>
                <a:cubicBezTo>
                  <a:pt x="42004" y="65554"/>
                  <a:pt x="41748" y="66065"/>
                  <a:pt x="41528" y="66620"/>
                </a:cubicBezTo>
                <a:cubicBezTo>
                  <a:pt x="41229" y="66470"/>
                  <a:pt x="40903" y="66399"/>
                  <a:pt x="40534" y="66364"/>
                </a:cubicBezTo>
                <a:cubicBezTo>
                  <a:pt x="40789" y="65774"/>
                  <a:pt x="41053" y="65229"/>
                  <a:pt x="41379" y="64744"/>
                </a:cubicBezTo>
                <a:close/>
                <a:moveTo>
                  <a:pt x="30814" y="63388"/>
                </a:moveTo>
                <a:cubicBezTo>
                  <a:pt x="30814" y="64198"/>
                  <a:pt x="30779" y="65044"/>
                  <a:pt x="30708" y="65810"/>
                </a:cubicBezTo>
                <a:cubicBezTo>
                  <a:pt x="30559" y="66144"/>
                  <a:pt x="30409" y="66435"/>
                  <a:pt x="30268" y="66725"/>
                </a:cubicBezTo>
                <a:cubicBezTo>
                  <a:pt x="30339" y="65924"/>
                  <a:pt x="30409" y="65114"/>
                  <a:pt x="30409" y="64269"/>
                </a:cubicBezTo>
                <a:cubicBezTo>
                  <a:pt x="30559" y="63978"/>
                  <a:pt x="30708" y="63688"/>
                  <a:pt x="30814" y="63388"/>
                </a:cubicBezTo>
                <a:close/>
                <a:moveTo>
                  <a:pt x="21790" y="63063"/>
                </a:moveTo>
                <a:cubicBezTo>
                  <a:pt x="21940" y="64084"/>
                  <a:pt x="22045" y="65114"/>
                  <a:pt x="22160" y="66144"/>
                </a:cubicBezTo>
                <a:cubicBezTo>
                  <a:pt x="21904" y="66329"/>
                  <a:pt x="21684" y="66505"/>
                  <a:pt x="21420" y="66690"/>
                </a:cubicBezTo>
                <a:lnTo>
                  <a:pt x="21314" y="66804"/>
                </a:lnTo>
                <a:cubicBezTo>
                  <a:pt x="21244" y="66179"/>
                  <a:pt x="21165" y="65554"/>
                  <a:pt x="21094" y="64894"/>
                </a:cubicBezTo>
                <a:cubicBezTo>
                  <a:pt x="21059" y="64489"/>
                  <a:pt x="21024" y="64049"/>
                  <a:pt x="20945" y="63644"/>
                </a:cubicBezTo>
                <a:cubicBezTo>
                  <a:pt x="21059" y="63573"/>
                  <a:pt x="21130" y="63538"/>
                  <a:pt x="21200" y="63468"/>
                </a:cubicBezTo>
                <a:cubicBezTo>
                  <a:pt x="21420" y="63318"/>
                  <a:pt x="21605" y="63204"/>
                  <a:pt x="21790" y="63063"/>
                </a:cubicBezTo>
                <a:close/>
                <a:moveTo>
                  <a:pt x="33605" y="63908"/>
                </a:moveTo>
                <a:lnTo>
                  <a:pt x="33605" y="63908"/>
                </a:lnTo>
                <a:cubicBezTo>
                  <a:pt x="33570" y="64234"/>
                  <a:pt x="33570" y="64568"/>
                  <a:pt x="33526" y="64859"/>
                </a:cubicBezTo>
                <a:cubicBezTo>
                  <a:pt x="33490" y="65299"/>
                  <a:pt x="33420" y="65704"/>
                  <a:pt x="33349" y="66109"/>
                </a:cubicBezTo>
                <a:cubicBezTo>
                  <a:pt x="33085" y="66364"/>
                  <a:pt x="32830" y="66620"/>
                  <a:pt x="32610" y="66875"/>
                </a:cubicBezTo>
                <a:cubicBezTo>
                  <a:pt x="32724" y="66285"/>
                  <a:pt x="32830" y="65669"/>
                  <a:pt x="32865" y="65008"/>
                </a:cubicBezTo>
                <a:cubicBezTo>
                  <a:pt x="32909" y="64859"/>
                  <a:pt x="32909" y="64744"/>
                  <a:pt x="32909" y="64603"/>
                </a:cubicBezTo>
                <a:cubicBezTo>
                  <a:pt x="33129" y="64383"/>
                  <a:pt x="33349" y="64128"/>
                  <a:pt x="33605" y="63908"/>
                </a:cubicBezTo>
                <a:close/>
                <a:moveTo>
                  <a:pt x="9315" y="62658"/>
                </a:moveTo>
                <a:cubicBezTo>
                  <a:pt x="9429" y="63978"/>
                  <a:pt x="9535" y="65264"/>
                  <a:pt x="9649" y="66584"/>
                </a:cubicBezTo>
                <a:cubicBezTo>
                  <a:pt x="9315" y="66690"/>
                  <a:pt x="9024" y="66840"/>
                  <a:pt x="8698" y="66945"/>
                </a:cubicBezTo>
                <a:cubicBezTo>
                  <a:pt x="8619" y="65589"/>
                  <a:pt x="8514" y="64269"/>
                  <a:pt x="8434" y="62948"/>
                </a:cubicBezTo>
                <a:cubicBezTo>
                  <a:pt x="8734" y="62843"/>
                  <a:pt x="9024" y="62763"/>
                  <a:pt x="9315" y="62658"/>
                </a:cubicBezTo>
                <a:close/>
                <a:moveTo>
                  <a:pt x="40173" y="64859"/>
                </a:moveTo>
                <a:lnTo>
                  <a:pt x="40173" y="64859"/>
                </a:lnTo>
                <a:cubicBezTo>
                  <a:pt x="39838" y="65334"/>
                  <a:pt x="39583" y="65889"/>
                  <a:pt x="39327" y="66505"/>
                </a:cubicBezTo>
                <a:cubicBezTo>
                  <a:pt x="38958" y="66620"/>
                  <a:pt x="38588" y="66804"/>
                  <a:pt x="38192" y="66989"/>
                </a:cubicBezTo>
                <a:cubicBezTo>
                  <a:pt x="38412" y="66364"/>
                  <a:pt x="38667" y="65810"/>
                  <a:pt x="38993" y="65299"/>
                </a:cubicBezTo>
                <a:cubicBezTo>
                  <a:pt x="39398" y="65114"/>
                  <a:pt x="39768" y="64929"/>
                  <a:pt x="40173" y="64859"/>
                </a:cubicBezTo>
                <a:close/>
                <a:moveTo>
                  <a:pt x="29308" y="63609"/>
                </a:moveTo>
                <a:lnTo>
                  <a:pt x="29308" y="63609"/>
                </a:lnTo>
                <a:cubicBezTo>
                  <a:pt x="29344" y="64489"/>
                  <a:pt x="29308" y="65369"/>
                  <a:pt x="29273" y="66250"/>
                </a:cubicBezTo>
                <a:cubicBezTo>
                  <a:pt x="29124" y="66505"/>
                  <a:pt x="28948" y="66725"/>
                  <a:pt x="28763" y="66945"/>
                </a:cubicBezTo>
                <a:cubicBezTo>
                  <a:pt x="28727" y="66989"/>
                  <a:pt x="28683" y="67025"/>
                  <a:pt x="28648" y="67025"/>
                </a:cubicBezTo>
                <a:cubicBezTo>
                  <a:pt x="28683" y="66144"/>
                  <a:pt x="28727" y="65229"/>
                  <a:pt x="28683" y="64304"/>
                </a:cubicBezTo>
                <a:cubicBezTo>
                  <a:pt x="28763" y="64234"/>
                  <a:pt x="28868" y="64128"/>
                  <a:pt x="28983" y="64014"/>
                </a:cubicBezTo>
                <a:cubicBezTo>
                  <a:pt x="29088" y="63864"/>
                  <a:pt x="29203" y="63723"/>
                  <a:pt x="29308" y="63609"/>
                </a:cubicBezTo>
                <a:close/>
                <a:moveTo>
                  <a:pt x="16252" y="63204"/>
                </a:moveTo>
                <a:cubicBezTo>
                  <a:pt x="16402" y="64304"/>
                  <a:pt x="16508" y="65405"/>
                  <a:pt x="16578" y="66549"/>
                </a:cubicBezTo>
                <a:cubicBezTo>
                  <a:pt x="16287" y="66725"/>
                  <a:pt x="15997" y="66910"/>
                  <a:pt x="15698" y="67095"/>
                </a:cubicBezTo>
                <a:cubicBezTo>
                  <a:pt x="15627" y="65994"/>
                  <a:pt x="15521" y="64859"/>
                  <a:pt x="15372" y="63723"/>
                </a:cubicBezTo>
                <a:cubicBezTo>
                  <a:pt x="15662" y="63573"/>
                  <a:pt x="15962" y="63388"/>
                  <a:pt x="16252" y="63204"/>
                </a:cubicBezTo>
                <a:close/>
                <a:moveTo>
                  <a:pt x="25752" y="63644"/>
                </a:moveTo>
                <a:cubicBezTo>
                  <a:pt x="25822" y="64603"/>
                  <a:pt x="25901" y="65554"/>
                  <a:pt x="25937" y="66549"/>
                </a:cubicBezTo>
                <a:cubicBezTo>
                  <a:pt x="25822" y="66620"/>
                  <a:pt x="25681" y="66725"/>
                  <a:pt x="25567" y="66804"/>
                </a:cubicBezTo>
                <a:cubicBezTo>
                  <a:pt x="25382" y="66945"/>
                  <a:pt x="25241" y="67060"/>
                  <a:pt x="25091" y="67165"/>
                </a:cubicBezTo>
                <a:cubicBezTo>
                  <a:pt x="25056" y="66215"/>
                  <a:pt x="24986" y="65229"/>
                  <a:pt x="24871" y="64198"/>
                </a:cubicBezTo>
                <a:cubicBezTo>
                  <a:pt x="25056" y="64084"/>
                  <a:pt x="25241" y="63978"/>
                  <a:pt x="25382" y="63864"/>
                </a:cubicBezTo>
                <a:cubicBezTo>
                  <a:pt x="25496" y="63793"/>
                  <a:pt x="25646" y="63723"/>
                  <a:pt x="25752" y="63644"/>
                </a:cubicBezTo>
                <a:close/>
                <a:moveTo>
                  <a:pt x="8364" y="62948"/>
                </a:moveTo>
                <a:cubicBezTo>
                  <a:pt x="8478" y="64304"/>
                  <a:pt x="8549" y="65625"/>
                  <a:pt x="8654" y="66945"/>
                </a:cubicBezTo>
                <a:lnTo>
                  <a:pt x="7668" y="67280"/>
                </a:lnTo>
                <a:cubicBezTo>
                  <a:pt x="7554" y="65924"/>
                  <a:pt x="7483" y="64568"/>
                  <a:pt x="7413" y="63248"/>
                </a:cubicBezTo>
                <a:cubicBezTo>
                  <a:pt x="7739" y="63133"/>
                  <a:pt x="8038" y="63063"/>
                  <a:pt x="8364" y="62948"/>
                </a:cubicBezTo>
                <a:close/>
                <a:moveTo>
                  <a:pt x="35286" y="64524"/>
                </a:moveTo>
                <a:lnTo>
                  <a:pt x="35286" y="64524"/>
                </a:lnTo>
                <a:cubicBezTo>
                  <a:pt x="35146" y="65149"/>
                  <a:pt x="34961" y="65774"/>
                  <a:pt x="34741" y="66364"/>
                </a:cubicBezTo>
                <a:cubicBezTo>
                  <a:pt x="34406" y="66655"/>
                  <a:pt x="34080" y="66989"/>
                  <a:pt x="33790" y="67280"/>
                </a:cubicBezTo>
                <a:cubicBezTo>
                  <a:pt x="33966" y="66655"/>
                  <a:pt x="34151" y="65994"/>
                  <a:pt x="34300" y="65299"/>
                </a:cubicBezTo>
                <a:cubicBezTo>
                  <a:pt x="34626" y="65044"/>
                  <a:pt x="34961" y="64788"/>
                  <a:pt x="35286" y="64524"/>
                </a:cubicBezTo>
                <a:close/>
                <a:moveTo>
                  <a:pt x="31659" y="64014"/>
                </a:moveTo>
                <a:cubicBezTo>
                  <a:pt x="31624" y="64859"/>
                  <a:pt x="31589" y="65669"/>
                  <a:pt x="31474" y="66470"/>
                </a:cubicBezTo>
                <a:cubicBezTo>
                  <a:pt x="31474" y="66470"/>
                  <a:pt x="31474" y="66505"/>
                  <a:pt x="31439" y="66505"/>
                </a:cubicBezTo>
                <a:cubicBezTo>
                  <a:pt x="31289" y="66769"/>
                  <a:pt x="31149" y="67060"/>
                  <a:pt x="30964" y="67315"/>
                </a:cubicBezTo>
                <a:cubicBezTo>
                  <a:pt x="31104" y="66505"/>
                  <a:pt x="31184" y="65704"/>
                  <a:pt x="31219" y="64859"/>
                </a:cubicBezTo>
                <a:cubicBezTo>
                  <a:pt x="31369" y="64568"/>
                  <a:pt x="31509" y="64304"/>
                  <a:pt x="31659" y="64014"/>
                </a:cubicBezTo>
                <a:close/>
                <a:moveTo>
                  <a:pt x="37707" y="65114"/>
                </a:moveTo>
                <a:cubicBezTo>
                  <a:pt x="37452" y="65484"/>
                  <a:pt x="37197" y="65889"/>
                  <a:pt x="36977" y="66285"/>
                </a:cubicBezTo>
                <a:cubicBezTo>
                  <a:pt x="36871" y="66435"/>
                  <a:pt x="36792" y="66584"/>
                  <a:pt x="36757" y="66690"/>
                </a:cubicBezTo>
                <a:cubicBezTo>
                  <a:pt x="36431" y="66945"/>
                  <a:pt x="36132" y="67209"/>
                  <a:pt x="35841" y="67465"/>
                </a:cubicBezTo>
                <a:cubicBezTo>
                  <a:pt x="35947" y="67245"/>
                  <a:pt x="36061" y="67060"/>
                  <a:pt x="36167" y="66840"/>
                </a:cubicBezTo>
                <a:cubicBezTo>
                  <a:pt x="36352" y="66505"/>
                  <a:pt x="36572" y="66179"/>
                  <a:pt x="36792" y="65845"/>
                </a:cubicBezTo>
                <a:cubicBezTo>
                  <a:pt x="37091" y="65589"/>
                  <a:pt x="37382" y="65369"/>
                  <a:pt x="37707" y="65114"/>
                </a:cubicBezTo>
                <a:close/>
                <a:moveTo>
                  <a:pt x="20910" y="63688"/>
                </a:moveTo>
                <a:cubicBezTo>
                  <a:pt x="21059" y="64744"/>
                  <a:pt x="21165" y="65774"/>
                  <a:pt x="21244" y="66840"/>
                </a:cubicBezTo>
                <a:cubicBezTo>
                  <a:pt x="20945" y="67060"/>
                  <a:pt x="20654" y="67280"/>
                  <a:pt x="20399" y="67500"/>
                </a:cubicBezTo>
                <a:cubicBezTo>
                  <a:pt x="20284" y="66435"/>
                  <a:pt x="20179" y="65369"/>
                  <a:pt x="20029" y="64269"/>
                </a:cubicBezTo>
                <a:cubicBezTo>
                  <a:pt x="20320" y="64084"/>
                  <a:pt x="20619" y="63864"/>
                  <a:pt x="20910" y="63688"/>
                </a:cubicBezTo>
                <a:close/>
                <a:moveTo>
                  <a:pt x="36792" y="64709"/>
                </a:moveTo>
                <a:lnTo>
                  <a:pt x="36792" y="64709"/>
                </a:lnTo>
                <a:cubicBezTo>
                  <a:pt x="36572" y="65149"/>
                  <a:pt x="36316" y="65589"/>
                  <a:pt x="36061" y="66030"/>
                </a:cubicBezTo>
                <a:cubicBezTo>
                  <a:pt x="35947" y="66250"/>
                  <a:pt x="35841" y="66470"/>
                  <a:pt x="35691" y="66690"/>
                </a:cubicBezTo>
                <a:cubicBezTo>
                  <a:pt x="35471" y="66875"/>
                  <a:pt x="35286" y="67060"/>
                  <a:pt x="35110" y="67245"/>
                </a:cubicBezTo>
                <a:cubicBezTo>
                  <a:pt x="34996" y="67315"/>
                  <a:pt x="34925" y="67429"/>
                  <a:pt x="34846" y="67500"/>
                </a:cubicBezTo>
                <a:cubicBezTo>
                  <a:pt x="34890" y="67429"/>
                  <a:pt x="34890" y="67385"/>
                  <a:pt x="34925" y="67350"/>
                </a:cubicBezTo>
                <a:cubicBezTo>
                  <a:pt x="35216" y="66725"/>
                  <a:pt x="35550" y="66109"/>
                  <a:pt x="35806" y="65484"/>
                </a:cubicBezTo>
                <a:cubicBezTo>
                  <a:pt x="36132" y="65229"/>
                  <a:pt x="36466" y="64964"/>
                  <a:pt x="36792" y="64709"/>
                </a:cubicBezTo>
                <a:close/>
                <a:moveTo>
                  <a:pt x="7334" y="63248"/>
                </a:moveTo>
                <a:cubicBezTo>
                  <a:pt x="7448" y="64603"/>
                  <a:pt x="7519" y="65959"/>
                  <a:pt x="7598" y="67315"/>
                </a:cubicBezTo>
                <a:cubicBezTo>
                  <a:pt x="7263" y="67429"/>
                  <a:pt x="6938" y="67500"/>
                  <a:pt x="6603" y="67606"/>
                </a:cubicBezTo>
                <a:cubicBezTo>
                  <a:pt x="6533" y="66215"/>
                  <a:pt x="6453" y="64859"/>
                  <a:pt x="6383" y="63468"/>
                </a:cubicBezTo>
                <a:cubicBezTo>
                  <a:pt x="6718" y="63388"/>
                  <a:pt x="7043" y="63318"/>
                  <a:pt x="7334" y="63248"/>
                </a:cubicBezTo>
                <a:close/>
                <a:moveTo>
                  <a:pt x="15337" y="63758"/>
                </a:moveTo>
                <a:cubicBezTo>
                  <a:pt x="15442" y="64894"/>
                  <a:pt x="15557" y="66030"/>
                  <a:pt x="15662" y="67130"/>
                </a:cubicBezTo>
                <a:cubicBezTo>
                  <a:pt x="15372" y="67315"/>
                  <a:pt x="15081" y="67500"/>
                  <a:pt x="14782" y="67685"/>
                </a:cubicBezTo>
                <a:lnTo>
                  <a:pt x="14456" y="64269"/>
                </a:lnTo>
                <a:cubicBezTo>
                  <a:pt x="14747" y="64128"/>
                  <a:pt x="15037" y="63943"/>
                  <a:pt x="15337" y="63758"/>
                </a:cubicBezTo>
                <a:close/>
                <a:moveTo>
                  <a:pt x="38887" y="65334"/>
                </a:moveTo>
                <a:lnTo>
                  <a:pt x="38887" y="65334"/>
                </a:lnTo>
                <a:cubicBezTo>
                  <a:pt x="38588" y="65845"/>
                  <a:pt x="38333" y="66399"/>
                  <a:pt x="38112" y="67060"/>
                </a:cubicBezTo>
                <a:cubicBezTo>
                  <a:pt x="37787" y="67245"/>
                  <a:pt x="37417" y="67465"/>
                  <a:pt x="37091" y="67720"/>
                </a:cubicBezTo>
                <a:cubicBezTo>
                  <a:pt x="37311" y="67060"/>
                  <a:pt x="37567" y="66470"/>
                  <a:pt x="37857" y="65959"/>
                </a:cubicBezTo>
                <a:cubicBezTo>
                  <a:pt x="38192" y="65739"/>
                  <a:pt x="38553" y="65519"/>
                  <a:pt x="38887" y="65334"/>
                </a:cubicBezTo>
                <a:close/>
                <a:moveTo>
                  <a:pt x="30374" y="64419"/>
                </a:moveTo>
                <a:cubicBezTo>
                  <a:pt x="30339" y="65264"/>
                  <a:pt x="30268" y="66065"/>
                  <a:pt x="30189" y="66875"/>
                </a:cubicBezTo>
                <a:cubicBezTo>
                  <a:pt x="30004" y="67209"/>
                  <a:pt x="29863" y="67500"/>
                  <a:pt x="29713" y="67790"/>
                </a:cubicBezTo>
                <a:cubicBezTo>
                  <a:pt x="29828" y="66945"/>
                  <a:pt x="29898" y="66109"/>
                  <a:pt x="29934" y="65264"/>
                </a:cubicBezTo>
                <a:cubicBezTo>
                  <a:pt x="30083" y="65008"/>
                  <a:pt x="30224" y="64709"/>
                  <a:pt x="30374" y="64419"/>
                </a:cubicBezTo>
                <a:close/>
                <a:moveTo>
                  <a:pt x="32830" y="64674"/>
                </a:moveTo>
                <a:lnTo>
                  <a:pt x="32830" y="65008"/>
                </a:lnTo>
                <a:cubicBezTo>
                  <a:pt x="32760" y="65669"/>
                  <a:pt x="32645" y="66329"/>
                  <a:pt x="32540" y="66989"/>
                </a:cubicBezTo>
                <a:cubicBezTo>
                  <a:pt x="32284" y="67245"/>
                  <a:pt x="32064" y="67535"/>
                  <a:pt x="31844" y="67826"/>
                </a:cubicBezTo>
                <a:cubicBezTo>
                  <a:pt x="31950" y="67350"/>
                  <a:pt x="32029" y="66875"/>
                  <a:pt x="32099" y="66364"/>
                </a:cubicBezTo>
                <a:cubicBezTo>
                  <a:pt x="32135" y="66109"/>
                  <a:pt x="32135" y="65810"/>
                  <a:pt x="32170" y="65519"/>
                </a:cubicBezTo>
                <a:cubicBezTo>
                  <a:pt x="32390" y="65229"/>
                  <a:pt x="32610" y="64964"/>
                  <a:pt x="32830" y="64674"/>
                </a:cubicBezTo>
                <a:close/>
                <a:moveTo>
                  <a:pt x="6348" y="63503"/>
                </a:moveTo>
                <a:cubicBezTo>
                  <a:pt x="6418" y="64859"/>
                  <a:pt x="6497" y="66250"/>
                  <a:pt x="6568" y="67606"/>
                </a:cubicBezTo>
                <a:cubicBezTo>
                  <a:pt x="6233" y="67720"/>
                  <a:pt x="5908" y="67790"/>
                  <a:pt x="5573" y="67870"/>
                </a:cubicBezTo>
                <a:cubicBezTo>
                  <a:pt x="5503" y="66470"/>
                  <a:pt x="5467" y="65079"/>
                  <a:pt x="5397" y="63688"/>
                </a:cubicBezTo>
                <a:cubicBezTo>
                  <a:pt x="5723" y="63644"/>
                  <a:pt x="6013" y="63573"/>
                  <a:pt x="6348" y="63503"/>
                </a:cubicBezTo>
                <a:close/>
                <a:moveTo>
                  <a:pt x="24801" y="64269"/>
                </a:moveTo>
                <a:cubicBezTo>
                  <a:pt x="24907" y="65229"/>
                  <a:pt x="24986" y="66215"/>
                  <a:pt x="25021" y="67209"/>
                </a:cubicBezTo>
                <a:cubicBezTo>
                  <a:pt x="24722" y="67429"/>
                  <a:pt x="24431" y="67650"/>
                  <a:pt x="24141" y="67870"/>
                </a:cubicBezTo>
                <a:cubicBezTo>
                  <a:pt x="24105" y="66875"/>
                  <a:pt x="24026" y="65889"/>
                  <a:pt x="23920" y="64859"/>
                </a:cubicBezTo>
                <a:cubicBezTo>
                  <a:pt x="24211" y="64674"/>
                  <a:pt x="24502" y="64454"/>
                  <a:pt x="24801" y="64269"/>
                </a:cubicBezTo>
                <a:close/>
                <a:moveTo>
                  <a:pt x="28613" y="64383"/>
                </a:moveTo>
                <a:lnTo>
                  <a:pt x="28613" y="64383"/>
                </a:lnTo>
                <a:cubicBezTo>
                  <a:pt x="28648" y="65299"/>
                  <a:pt x="28648" y="66179"/>
                  <a:pt x="28578" y="67095"/>
                </a:cubicBezTo>
                <a:cubicBezTo>
                  <a:pt x="28322" y="67385"/>
                  <a:pt x="28067" y="67650"/>
                  <a:pt x="27768" y="67940"/>
                </a:cubicBezTo>
                <a:cubicBezTo>
                  <a:pt x="27847" y="66989"/>
                  <a:pt x="27847" y="66065"/>
                  <a:pt x="27803" y="65149"/>
                </a:cubicBezTo>
                <a:cubicBezTo>
                  <a:pt x="28102" y="64894"/>
                  <a:pt x="28358" y="64639"/>
                  <a:pt x="28613" y="64383"/>
                </a:cubicBezTo>
                <a:close/>
                <a:moveTo>
                  <a:pt x="5318" y="63723"/>
                </a:moveTo>
                <a:cubicBezTo>
                  <a:pt x="5397" y="65114"/>
                  <a:pt x="5467" y="66505"/>
                  <a:pt x="5503" y="67905"/>
                </a:cubicBezTo>
                <a:cubicBezTo>
                  <a:pt x="5177" y="67975"/>
                  <a:pt x="4842" y="68046"/>
                  <a:pt x="4517" y="68125"/>
                </a:cubicBezTo>
                <a:cubicBezTo>
                  <a:pt x="4473" y="66690"/>
                  <a:pt x="4437" y="65299"/>
                  <a:pt x="4367" y="63864"/>
                </a:cubicBezTo>
                <a:cubicBezTo>
                  <a:pt x="4693" y="63829"/>
                  <a:pt x="5027" y="63758"/>
                  <a:pt x="5318" y="63723"/>
                </a:cubicBezTo>
                <a:close/>
                <a:moveTo>
                  <a:pt x="19994" y="64304"/>
                </a:moveTo>
                <a:cubicBezTo>
                  <a:pt x="20144" y="65405"/>
                  <a:pt x="20249" y="66470"/>
                  <a:pt x="20320" y="67535"/>
                </a:cubicBezTo>
                <a:cubicBezTo>
                  <a:pt x="20064" y="67755"/>
                  <a:pt x="19774" y="67975"/>
                  <a:pt x="19518" y="68160"/>
                </a:cubicBezTo>
                <a:cubicBezTo>
                  <a:pt x="19439" y="67060"/>
                  <a:pt x="19334" y="65959"/>
                  <a:pt x="19219" y="64859"/>
                </a:cubicBezTo>
                <a:cubicBezTo>
                  <a:pt x="19483" y="64674"/>
                  <a:pt x="19739" y="64489"/>
                  <a:pt x="19994" y="64304"/>
                </a:cubicBezTo>
                <a:close/>
                <a:moveTo>
                  <a:pt x="14421" y="64304"/>
                </a:moveTo>
                <a:cubicBezTo>
                  <a:pt x="14527" y="65449"/>
                  <a:pt x="14641" y="66584"/>
                  <a:pt x="14712" y="67720"/>
                </a:cubicBezTo>
                <a:cubicBezTo>
                  <a:pt x="14421" y="67905"/>
                  <a:pt x="14122" y="68090"/>
                  <a:pt x="13831" y="68266"/>
                </a:cubicBezTo>
                <a:cubicBezTo>
                  <a:pt x="13717" y="67130"/>
                  <a:pt x="13646" y="65959"/>
                  <a:pt x="13541" y="64824"/>
                </a:cubicBezTo>
                <a:cubicBezTo>
                  <a:pt x="13831" y="64639"/>
                  <a:pt x="14122" y="64489"/>
                  <a:pt x="14421" y="64304"/>
                </a:cubicBezTo>
                <a:close/>
                <a:moveTo>
                  <a:pt x="34230" y="65369"/>
                </a:moveTo>
                <a:lnTo>
                  <a:pt x="34230" y="65369"/>
                </a:lnTo>
                <a:cubicBezTo>
                  <a:pt x="34080" y="66065"/>
                  <a:pt x="33895" y="66725"/>
                  <a:pt x="33675" y="67350"/>
                </a:cubicBezTo>
                <a:cubicBezTo>
                  <a:pt x="33385" y="67685"/>
                  <a:pt x="33085" y="67975"/>
                  <a:pt x="32830" y="68266"/>
                </a:cubicBezTo>
                <a:cubicBezTo>
                  <a:pt x="33050" y="67570"/>
                  <a:pt x="33270" y="66875"/>
                  <a:pt x="33385" y="66144"/>
                </a:cubicBezTo>
                <a:cubicBezTo>
                  <a:pt x="33675" y="65889"/>
                  <a:pt x="33931" y="65625"/>
                  <a:pt x="34230" y="65369"/>
                </a:cubicBezTo>
                <a:close/>
                <a:moveTo>
                  <a:pt x="31149" y="65008"/>
                </a:moveTo>
                <a:lnTo>
                  <a:pt x="31149" y="65008"/>
                </a:lnTo>
                <a:cubicBezTo>
                  <a:pt x="31104" y="65845"/>
                  <a:pt x="31034" y="66655"/>
                  <a:pt x="30884" y="67465"/>
                </a:cubicBezTo>
                <a:cubicBezTo>
                  <a:pt x="30744" y="67720"/>
                  <a:pt x="30594" y="68011"/>
                  <a:pt x="30409" y="68310"/>
                </a:cubicBezTo>
                <a:cubicBezTo>
                  <a:pt x="30559" y="67500"/>
                  <a:pt x="30664" y="66690"/>
                  <a:pt x="30744" y="65845"/>
                </a:cubicBezTo>
                <a:cubicBezTo>
                  <a:pt x="30779" y="65810"/>
                  <a:pt x="30779" y="65774"/>
                  <a:pt x="30814" y="65739"/>
                </a:cubicBezTo>
                <a:cubicBezTo>
                  <a:pt x="30928" y="65484"/>
                  <a:pt x="31034" y="65229"/>
                  <a:pt x="31149" y="65008"/>
                </a:cubicBezTo>
                <a:close/>
                <a:moveTo>
                  <a:pt x="4332" y="63908"/>
                </a:moveTo>
                <a:cubicBezTo>
                  <a:pt x="4367" y="65299"/>
                  <a:pt x="4437" y="66725"/>
                  <a:pt x="4473" y="68125"/>
                </a:cubicBezTo>
                <a:cubicBezTo>
                  <a:pt x="4147" y="68195"/>
                  <a:pt x="3812" y="68266"/>
                  <a:pt x="3486" y="68345"/>
                </a:cubicBezTo>
                <a:cubicBezTo>
                  <a:pt x="3451" y="66875"/>
                  <a:pt x="3416" y="65449"/>
                  <a:pt x="3337" y="64049"/>
                </a:cubicBezTo>
                <a:cubicBezTo>
                  <a:pt x="3671" y="64014"/>
                  <a:pt x="3997" y="63943"/>
                  <a:pt x="4332" y="63908"/>
                </a:cubicBezTo>
                <a:close/>
                <a:moveTo>
                  <a:pt x="40284" y="66426"/>
                </a:moveTo>
                <a:cubicBezTo>
                  <a:pt x="40345" y="66426"/>
                  <a:pt x="40404" y="66428"/>
                  <a:pt x="40463" y="66435"/>
                </a:cubicBezTo>
                <a:cubicBezTo>
                  <a:pt x="40243" y="66945"/>
                  <a:pt x="40058" y="67570"/>
                  <a:pt x="39908" y="68195"/>
                </a:cubicBezTo>
                <a:cubicBezTo>
                  <a:pt x="39583" y="68195"/>
                  <a:pt x="39213" y="68231"/>
                  <a:pt x="38852" y="68345"/>
                </a:cubicBezTo>
                <a:cubicBezTo>
                  <a:pt x="38993" y="67720"/>
                  <a:pt x="39178" y="67095"/>
                  <a:pt x="39398" y="66584"/>
                </a:cubicBezTo>
                <a:cubicBezTo>
                  <a:pt x="39703" y="66490"/>
                  <a:pt x="40001" y="66426"/>
                  <a:pt x="40284" y="66426"/>
                </a:cubicBezTo>
                <a:close/>
                <a:moveTo>
                  <a:pt x="35691" y="65589"/>
                </a:moveTo>
                <a:lnTo>
                  <a:pt x="35691" y="65589"/>
                </a:lnTo>
                <a:cubicBezTo>
                  <a:pt x="35436" y="66179"/>
                  <a:pt x="35146" y="66725"/>
                  <a:pt x="34846" y="67315"/>
                </a:cubicBezTo>
                <a:cubicBezTo>
                  <a:pt x="34811" y="67429"/>
                  <a:pt x="34776" y="67500"/>
                  <a:pt x="34741" y="67606"/>
                </a:cubicBezTo>
                <a:cubicBezTo>
                  <a:pt x="34450" y="67870"/>
                  <a:pt x="34186" y="68125"/>
                  <a:pt x="33931" y="68380"/>
                </a:cubicBezTo>
                <a:cubicBezTo>
                  <a:pt x="34230" y="67720"/>
                  <a:pt x="34520" y="67095"/>
                  <a:pt x="34776" y="66399"/>
                </a:cubicBezTo>
                <a:cubicBezTo>
                  <a:pt x="35066" y="66144"/>
                  <a:pt x="35401" y="65845"/>
                  <a:pt x="35691" y="65589"/>
                </a:cubicBezTo>
                <a:close/>
                <a:moveTo>
                  <a:pt x="40534" y="66435"/>
                </a:moveTo>
                <a:cubicBezTo>
                  <a:pt x="40868" y="66435"/>
                  <a:pt x="41194" y="66549"/>
                  <a:pt x="41493" y="66690"/>
                </a:cubicBezTo>
                <a:cubicBezTo>
                  <a:pt x="41273" y="67209"/>
                  <a:pt x="41088" y="67790"/>
                  <a:pt x="40939" y="68380"/>
                </a:cubicBezTo>
                <a:cubicBezTo>
                  <a:pt x="40648" y="68266"/>
                  <a:pt x="40313" y="68195"/>
                  <a:pt x="39988" y="68195"/>
                </a:cubicBezTo>
                <a:cubicBezTo>
                  <a:pt x="40129" y="67570"/>
                  <a:pt x="40313" y="66989"/>
                  <a:pt x="40534" y="66435"/>
                </a:cubicBezTo>
                <a:close/>
                <a:moveTo>
                  <a:pt x="36651" y="65959"/>
                </a:moveTo>
                <a:lnTo>
                  <a:pt x="36651" y="65959"/>
                </a:lnTo>
                <a:cubicBezTo>
                  <a:pt x="36466" y="66215"/>
                  <a:pt x="36281" y="66505"/>
                  <a:pt x="36132" y="66804"/>
                </a:cubicBezTo>
                <a:cubicBezTo>
                  <a:pt x="35991" y="67060"/>
                  <a:pt x="35841" y="67315"/>
                  <a:pt x="35727" y="67570"/>
                </a:cubicBezTo>
                <a:cubicBezTo>
                  <a:pt x="35436" y="67870"/>
                  <a:pt x="35146" y="68125"/>
                  <a:pt x="34890" y="68416"/>
                </a:cubicBezTo>
                <a:cubicBezTo>
                  <a:pt x="34961" y="68266"/>
                  <a:pt x="34996" y="68125"/>
                  <a:pt x="35066" y="67975"/>
                </a:cubicBezTo>
                <a:cubicBezTo>
                  <a:pt x="35286" y="67535"/>
                  <a:pt x="35506" y="67130"/>
                  <a:pt x="35771" y="66725"/>
                </a:cubicBezTo>
                <a:cubicBezTo>
                  <a:pt x="36026" y="66470"/>
                  <a:pt x="36316" y="66215"/>
                  <a:pt x="36651" y="65959"/>
                </a:cubicBezTo>
                <a:close/>
                <a:moveTo>
                  <a:pt x="3302" y="64049"/>
                </a:moveTo>
                <a:cubicBezTo>
                  <a:pt x="3337" y="65484"/>
                  <a:pt x="3372" y="66910"/>
                  <a:pt x="3416" y="68345"/>
                </a:cubicBezTo>
                <a:cubicBezTo>
                  <a:pt x="3081" y="68380"/>
                  <a:pt x="2756" y="68451"/>
                  <a:pt x="2421" y="68486"/>
                </a:cubicBezTo>
                <a:cubicBezTo>
                  <a:pt x="2421" y="67060"/>
                  <a:pt x="2386" y="65625"/>
                  <a:pt x="2351" y="64163"/>
                </a:cubicBezTo>
                <a:cubicBezTo>
                  <a:pt x="2677" y="64128"/>
                  <a:pt x="2976" y="64084"/>
                  <a:pt x="3302" y="64049"/>
                </a:cubicBezTo>
                <a:close/>
                <a:moveTo>
                  <a:pt x="37751" y="66030"/>
                </a:moveTo>
                <a:lnTo>
                  <a:pt x="37751" y="66030"/>
                </a:lnTo>
                <a:cubicBezTo>
                  <a:pt x="37452" y="66549"/>
                  <a:pt x="37197" y="67130"/>
                  <a:pt x="36977" y="67755"/>
                </a:cubicBezTo>
                <a:cubicBezTo>
                  <a:pt x="36686" y="67975"/>
                  <a:pt x="36387" y="68231"/>
                  <a:pt x="36061" y="68530"/>
                </a:cubicBezTo>
                <a:cubicBezTo>
                  <a:pt x="36281" y="67870"/>
                  <a:pt x="36501" y="67280"/>
                  <a:pt x="36792" y="66725"/>
                </a:cubicBezTo>
                <a:cubicBezTo>
                  <a:pt x="37091" y="66470"/>
                  <a:pt x="37417" y="66250"/>
                  <a:pt x="37751" y="66030"/>
                </a:cubicBezTo>
                <a:close/>
                <a:moveTo>
                  <a:pt x="23885" y="64894"/>
                </a:moveTo>
                <a:cubicBezTo>
                  <a:pt x="23991" y="65924"/>
                  <a:pt x="24061" y="66910"/>
                  <a:pt x="24105" y="67905"/>
                </a:cubicBezTo>
                <a:cubicBezTo>
                  <a:pt x="23991" y="68011"/>
                  <a:pt x="23885" y="68090"/>
                  <a:pt x="23771" y="68195"/>
                </a:cubicBezTo>
                <a:cubicBezTo>
                  <a:pt x="23586" y="68310"/>
                  <a:pt x="23445" y="68451"/>
                  <a:pt x="23295" y="68565"/>
                </a:cubicBezTo>
                <a:cubicBezTo>
                  <a:pt x="23260" y="67535"/>
                  <a:pt x="23181" y="66505"/>
                  <a:pt x="23075" y="65484"/>
                </a:cubicBezTo>
                <a:cubicBezTo>
                  <a:pt x="23260" y="65369"/>
                  <a:pt x="23445" y="65229"/>
                  <a:pt x="23586" y="65114"/>
                </a:cubicBezTo>
                <a:cubicBezTo>
                  <a:pt x="23700" y="65044"/>
                  <a:pt x="23771" y="64964"/>
                  <a:pt x="23885" y="64894"/>
                </a:cubicBezTo>
                <a:close/>
                <a:moveTo>
                  <a:pt x="2272" y="64198"/>
                </a:moveTo>
                <a:cubicBezTo>
                  <a:pt x="2316" y="65625"/>
                  <a:pt x="2351" y="67060"/>
                  <a:pt x="2386" y="68486"/>
                </a:cubicBezTo>
                <a:cubicBezTo>
                  <a:pt x="2051" y="68565"/>
                  <a:pt x="1726" y="68600"/>
                  <a:pt x="1391" y="68636"/>
                </a:cubicBezTo>
                <a:cubicBezTo>
                  <a:pt x="1356" y="67165"/>
                  <a:pt x="1356" y="65739"/>
                  <a:pt x="1321" y="64269"/>
                </a:cubicBezTo>
                <a:cubicBezTo>
                  <a:pt x="1655" y="64234"/>
                  <a:pt x="1981" y="64198"/>
                  <a:pt x="2272" y="64198"/>
                </a:cubicBezTo>
                <a:close/>
                <a:moveTo>
                  <a:pt x="19149" y="64894"/>
                </a:moveTo>
                <a:cubicBezTo>
                  <a:pt x="19298" y="65994"/>
                  <a:pt x="19369" y="67095"/>
                  <a:pt x="19439" y="68195"/>
                </a:cubicBezTo>
                <a:cubicBezTo>
                  <a:pt x="19219" y="68380"/>
                  <a:pt x="18999" y="68565"/>
                  <a:pt x="18779" y="68706"/>
                </a:cubicBezTo>
                <a:cubicBezTo>
                  <a:pt x="18744" y="68011"/>
                  <a:pt x="18673" y="67315"/>
                  <a:pt x="18638" y="66620"/>
                </a:cubicBezTo>
                <a:cubicBezTo>
                  <a:pt x="18603" y="66179"/>
                  <a:pt x="18559" y="65774"/>
                  <a:pt x="18524" y="65334"/>
                </a:cubicBezTo>
                <a:cubicBezTo>
                  <a:pt x="18709" y="65184"/>
                  <a:pt x="18929" y="65044"/>
                  <a:pt x="19149" y="64894"/>
                </a:cubicBezTo>
                <a:close/>
                <a:moveTo>
                  <a:pt x="27768" y="65184"/>
                </a:moveTo>
                <a:cubicBezTo>
                  <a:pt x="27768" y="66109"/>
                  <a:pt x="27768" y="67060"/>
                  <a:pt x="27697" y="67975"/>
                </a:cubicBezTo>
                <a:cubicBezTo>
                  <a:pt x="27442" y="68231"/>
                  <a:pt x="27187" y="68486"/>
                  <a:pt x="26887" y="68706"/>
                </a:cubicBezTo>
                <a:cubicBezTo>
                  <a:pt x="26923" y="67790"/>
                  <a:pt x="26967" y="66840"/>
                  <a:pt x="26923" y="65889"/>
                </a:cubicBezTo>
                <a:cubicBezTo>
                  <a:pt x="27222" y="65625"/>
                  <a:pt x="27477" y="65405"/>
                  <a:pt x="27768" y="65184"/>
                </a:cubicBezTo>
                <a:close/>
                <a:moveTo>
                  <a:pt x="1250" y="64269"/>
                </a:moveTo>
                <a:cubicBezTo>
                  <a:pt x="1285" y="65739"/>
                  <a:pt x="1321" y="67165"/>
                  <a:pt x="1321" y="68636"/>
                </a:cubicBezTo>
                <a:cubicBezTo>
                  <a:pt x="995" y="68671"/>
                  <a:pt x="660" y="68706"/>
                  <a:pt x="335" y="68750"/>
                </a:cubicBezTo>
                <a:cubicBezTo>
                  <a:pt x="335" y="67280"/>
                  <a:pt x="291" y="65810"/>
                  <a:pt x="291" y="64348"/>
                </a:cubicBezTo>
                <a:cubicBezTo>
                  <a:pt x="625" y="64348"/>
                  <a:pt x="951" y="64304"/>
                  <a:pt x="1250" y="64269"/>
                </a:cubicBezTo>
                <a:close/>
                <a:moveTo>
                  <a:pt x="32099" y="65625"/>
                </a:moveTo>
                <a:cubicBezTo>
                  <a:pt x="32099" y="65889"/>
                  <a:pt x="32064" y="66109"/>
                  <a:pt x="32029" y="66364"/>
                </a:cubicBezTo>
                <a:cubicBezTo>
                  <a:pt x="31950" y="66875"/>
                  <a:pt x="31879" y="67429"/>
                  <a:pt x="31765" y="67905"/>
                </a:cubicBezTo>
                <a:cubicBezTo>
                  <a:pt x="31545" y="68195"/>
                  <a:pt x="31325" y="68451"/>
                  <a:pt x="31149" y="68750"/>
                </a:cubicBezTo>
                <a:cubicBezTo>
                  <a:pt x="31219" y="68416"/>
                  <a:pt x="31289" y="68090"/>
                  <a:pt x="31369" y="67755"/>
                </a:cubicBezTo>
                <a:cubicBezTo>
                  <a:pt x="31439" y="67350"/>
                  <a:pt x="31474" y="66910"/>
                  <a:pt x="31545" y="66470"/>
                </a:cubicBezTo>
                <a:cubicBezTo>
                  <a:pt x="31730" y="66179"/>
                  <a:pt x="31914" y="65889"/>
                  <a:pt x="32099" y="65625"/>
                </a:cubicBezTo>
                <a:close/>
                <a:moveTo>
                  <a:pt x="13461" y="64859"/>
                </a:moveTo>
                <a:cubicBezTo>
                  <a:pt x="13576" y="65994"/>
                  <a:pt x="13681" y="67165"/>
                  <a:pt x="13761" y="68310"/>
                </a:cubicBezTo>
                <a:cubicBezTo>
                  <a:pt x="13461" y="68486"/>
                  <a:pt x="13171" y="68671"/>
                  <a:pt x="12880" y="68821"/>
                </a:cubicBezTo>
                <a:cubicBezTo>
                  <a:pt x="12766" y="67650"/>
                  <a:pt x="12695" y="66470"/>
                  <a:pt x="12581" y="65334"/>
                </a:cubicBezTo>
                <a:cubicBezTo>
                  <a:pt x="12616" y="65299"/>
                  <a:pt x="12695" y="65264"/>
                  <a:pt x="12731" y="65229"/>
                </a:cubicBezTo>
                <a:cubicBezTo>
                  <a:pt x="12986" y="65114"/>
                  <a:pt x="13206" y="64964"/>
                  <a:pt x="13461" y="64859"/>
                </a:cubicBezTo>
                <a:close/>
                <a:moveTo>
                  <a:pt x="29863" y="65405"/>
                </a:moveTo>
                <a:cubicBezTo>
                  <a:pt x="29828" y="66250"/>
                  <a:pt x="29749" y="67095"/>
                  <a:pt x="29608" y="67940"/>
                </a:cubicBezTo>
                <a:cubicBezTo>
                  <a:pt x="29458" y="68231"/>
                  <a:pt x="29273" y="68530"/>
                  <a:pt x="29053" y="68821"/>
                </a:cubicBezTo>
                <a:cubicBezTo>
                  <a:pt x="29203" y="67975"/>
                  <a:pt x="29273" y="67130"/>
                  <a:pt x="29344" y="66285"/>
                </a:cubicBezTo>
                <a:cubicBezTo>
                  <a:pt x="29529" y="65994"/>
                  <a:pt x="29713" y="65704"/>
                  <a:pt x="29863" y="65405"/>
                </a:cubicBezTo>
                <a:close/>
                <a:moveTo>
                  <a:pt x="39327" y="66584"/>
                </a:moveTo>
                <a:lnTo>
                  <a:pt x="39327" y="66584"/>
                </a:lnTo>
                <a:cubicBezTo>
                  <a:pt x="39107" y="67130"/>
                  <a:pt x="38922" y="67720"/>
                  <a:pt x="38773" y="68380"/>
                </a:cubicBezTo>
                <a:cubicBezTo>
                  <a:pt x="38412" y="68486"/>
                  <a:pt x="38042" y="68636"/>
                  <a:pt x="37637" y="68856"/>
                </a:cubicBezTo>
                <a:cubicBezTo>
                  <a:pt x="37787" y="68231"/>
                  <a:pt x="37972" y="67650"/>
                  <a:pt x="38148" y="67095"/>
                </a:cubicBezTo>
                <a:cubicBezTo>
                  <a:pt x="38553" y="66875"/>
                  <a:pt x="38958" y="66690"/>
                  <a:pt x="39327" y="66584"/>
                </a:cubicBezTo>
                <a:close/>
                <a:moveTo>
                  <a:pt x="33305" y="66215"/>
                </a:moveTo>
                <a:lnTo>
                  <a:pt x="33305" y="66215"/>
                </a:lnTo>
                <a:cubicBezTo>
                  <a:pt x="33165" y="66945"/>
                  <a:pt x="32980" y="67650"/>
                  <a:pt x="32760" y="68345"/>
                </a:cubicBezTo>
                <a:cubicBezTo>
                  <a:pt x="32469" y="68671"/>
                  <a:pt x="32205" y="68970"/>
                  <a:pt x="31985" y="69225"/>
                </a:cubicBezTo>
                <a:cubicBezTo>
                  <a:pt x="32205" y="68486"/>
                  <a:pt x="32425" y="67755"/>
                  <a:pt x="32575" y="67025"/>
                </a:cubicBezTo>
                <a:cubicBezTo>
                  <a:pt x="32830" y="66725"/>
                  <a:pt x="33050" y="66470"/>
                  <a:pt x="33305" y="66215"/>
                </a:cubicBezTo>
                <a:close/>
                <a:moveTo>
                  <a:pt x="23040" y="65554"/>
                </a:moveTo>
                <a:cubicBezTo>
                  <a:pt x="23146" y="66584"/>
                  <a:pt x="23181" y="67570"/>
                  <a:pt x="23225" y="68600"/>
                </a:cubicBezTo>
                <a:cubicBezTo>
                  <a:pt x="22961" y="68856"/>
                  <a:pt x="22670" y="69076"/>
                  <a:pt x="22380" y="69331"/>
                </a:cubicBezTo>
                <a:cubicBezTo>
                  <a:pt x="22345" y="68310"/>
                  <a:pt x="22301" y="67245"/>
                  <a:pt x="22195" y="66179"/>
                </a:cubicBezTo>
                <a:cubicBezTo>
                  <a:pt x="22485" y="65959"/>
                  <a:pt x="22741" y="65739"/>
                  <a:pt x="23040" y="65554"/>
                </a:cubicBezTo>
                <a:close/>
                <a:moveTo>
                  <a:pt x="12511" y="65334"/>
                </a:moveTo>
                <a:cubicBezTo>
                  <a:pt x="12616" y="66505"/>
                  <a:pt x="12731" y="67685"/>
                  <a:pt x="12801" y="68856"/>
                </a:cubicBezTo>
                <a:cubicBezTo>
                  <a:pt x="12511" y="69041"/>
                  <a:pt x="12220" y="69225"/>
                  <a:pt x="11885" y="69366"/>
                </a:cubicBezTo>
                <a:cubicBezTo>
                  <a:pt x="11815" y="68160"/>
                  <a:pt x="11701" y="66989"/>
                  <a:pt x="11630" y="65774"/>
                </a:cubicBezTo>
                <a:cubicBezTo>
                  <a:pt x="11921" y="65669"/>
                  <a:pt x="12220" y="65484"/>
                  <a:pt x="12511" y="65334"/>
                </a:cubicBezTo>
                <a:close/>
                <a:moveTo>
                  <a:pt x="30664" y="65994"/>
                </a:moveTo>
                <a:lnTo>
                  <a:pt x="30664" y="65994"/>
                </a:lnTo>
                <a:cubicBezTo>
                  <a:pt x="30594" y="66840"/>
                  <a:pt x="30488" y="67650"/>
                  <a:pt x="30339" y="68451"/>
                </a:cubicBezTo>
                <a:cubicBezTo>
                  <a:pt x="30189" y="68750"/>
                  <a:pt x="30004" y="69041"/>
                  <a:pt x="29828" y="69366"/>
                </a:cubicBezTo>
                <a:cubicBezTo>
                  <a:pt x="30004" y="68565"/>
                  <a:pt x="30118" y="67755"/>
                  <a:pt x="30224" y="66910"/>
                </a:cubicBezTo>
                <a:cubicBezTo>
                  <a:pt x="30374" y="66620"/>
                  <a:pt x="30523" y="66285"/>
                  <a:pt x="30664" y="65994"/>
                </a:cubicBezTo>
                <a:close/>
                <a:moveTo>
                  <a:pt x="35621" y="66840"/>
                </a:moveTo>
                <a:lnTo>
                  <a:pt x="35621" y="66840"/>
                </a:lnTo>
                <a:cubicBezTo>
                  <a:pt x="35401" y="67209"/>
                  <a:pt x="35216" y="67570"/>
                  <a:pt x="35031" y="67940"/>
                </a:cubicBezTo>
                <a:cubicBezTo>
                  <a:pt x="34925" y="68125"/>
                  <a:pt x="34846" y="68310"/>
                  <a:pt x="34776" y="68530"/>
                </a:cubicBezTo>
                <a:cubicBezTo>
                  <a:pt x="34591" y="68706"/>
                  <a:pt x="34406" y="68891"/>
                  <a:pt x="34230" y="69076"/>
                </a:cubicBezTo>
                <a:cubicBezTo>
                  <a:pt x="34151" y="69190"/>
                  <a:pt x="34045" y="69296"/>
                  <a:pt x="33931" y="69366"/>
                </a:cubicBezTo>
                <a:cubicBezTo>
                  <a:pt x="33966" y="69331"/>
                  <a:pt x="34010" y="69296"/>
                  <a:pt x="34010" y="69225"/>
                </a:cubicBezTo>
                <a:cubicBezTo>
                  <a:pt x="34265" y="68671"/>
                  <a:pt x="34520" y="68160"/>
                  <a:pt x="34776" y="67650"/>
                </a:cubicBezTo>
                <a:cubicBezTo>
                  <a:pt x="34890" y="67535"/>
                  <a:pt x="34996" y="67385"/>
                  <a:pt x="35146" y="67280"/>
                </a:cubicBezTo>
                <a:cubicBezTo>
                  <a:pt x="35286" y="67130"/>
                  <a:pt x="35436" y="66989"/>
                  <a:pt x="35621" y="66840"/>
                </a:cubicBezTo>
                <a:close/>
                <a:moveTo>
                  <a:pt x="18453" y="65369"/>
                </a:moveTo>
                <a:cubicBezTo>
                  <a:pt x="18559" y="66505"/>
                  <a:pt x="18673" y="67650"/>
                  <a:pt x="18744" y="68750"/>
                </a:cubicBezTo>
                <a:cubicBezTo>
                  <a:pt x="18453" y="68970"/>
                  <a:pt x="18163" y="69190"/>
                  <a:pt x="17828" y="69410"/>
                </a:cubicBezTo>
                <a:cubicBezTo>
                  <a:pt x="17758" y="68266"/>
                  <a:pt x="17678" y="67095"/>
                  <a:pt x="17573" y="65959"/>
                </a:cubicBezTo>
                <a:cubicBezTo>
                  <a:pt x="17863" y="65774"/>
                  <a:pt x="18163" y="65554"/>
                  <a:pt x="18453" y="65369"/>
                </a:cubicBezTo>
                <a:close/>
                <a:moveTo>
                  <a:pt x="34670" y="66505"/>
                </a:moveTo>
                <a:lnTo>
                  <a:pt x="34670" y="66505"/>
                </a:lnTo>
                <a:cubicBezTo>
                  <a:pt x="34406" y="67165"/>
                  <a:pt x="34115" y="67826"/>
                  <a:pt x="33825" y="68530"/>
                </a:cubicBezTo>
                <a:cubicBezTo>
                  <a:pt x="33526" y="68821"/>
                  <a:pt x="33235" y="69111"/>
                  <a:pt x="32945" y="69446"/>
                </a:cubicBezTo>
                <a:cubicBezTo>
                  <a:pt x="33235" y="68785"/>
                  <a:pt x="33490" y="68090"/>
                  <a:pt x="33710" y="67429"/>
                </a:cubicBezTo>
                <a:cubicBezTo>
                  <a:pt x="34045" y="67130"/>
                  <a:pt x="34336" y="66804"/>
                  <a:pt x="34670" y="66505"/>
                </a:cubicBezTo>
                <a:close/>
                <a:moveTo>
                  <a:pt x="36686" y="66840"/>
                </a:moveTo>
                <a:lnTo>
                  <a:pt x="36686" y="66840"/>
                </a:lnTo>
                <a:cubicBezTo>
                  <a:pt x="36431" y="67385"/>
                  <a:pt x="36167" y="67975"/>
                  <a:pt x="35991" y="68600"/>
                </a:cubicBezTo>
                <a:cubicBezTo>
                  <a:pt x="35691" y="68856"/>
                  <a:pt x="35401" y="69111"/>
                  <a:pt x="35066" y="69446"/>
                </a:cubicBezTo>
                <a:cubicBezTo>
                  <a:pt x="35286" y="68785"/>
                  <a:pt x="35506" y="68160"/>
                  <a:pt x="35771" y="67606"/>
                </a:cubicBezTo>
                <a:cubicBezTo>
                  <a:pt x="36061" y="67350"/>
                  <a:pt x="36352" y="67095"/>
                  <a:pt x="36686" y="66840"/>
                </a:cubicBezTo>
                <a:close/>
                <a:moveTo>
                  <a:pt x="26887" y="65889"/>
                </a:moveTo>
                <a:cubicBezTo>
                  <a:pt x="26923" y="66840"/>
                  <a:pt x="26887" y="67790"/>
                  <a:pt x="26852" y="68750"/>
                </a:cubicBezTo>
                <a:cubicBezTo>
                  <a:pt x="26562" y="69005"/>
                  <a:pt x="26262" y="69261"/>
                  <a:pt x="25972" y="69481"/>
                </a:cubicBezTo>
                <a:cubicBezTo>
                  <a:pt x="26007" y="68530"/>
                  <a:pt x="26007" y="67570"/>
                  <a:pt x="26007" y="66584"/>
                </a:cubicBezTo>
                <a:cubicBezTo>
                  <a:pt x="26306" y="66364"/>
                  <a:pt x="26597" y="66144"/>
                  <a:pt x="26887" y="65889"/>
                </a:cubicBezTo>
                <a:close/>
                <a:moveTo>
                  <a:pt x="38077" y="67130"/>
                </a:moveTo>
                <a:lnTo>
                  <a:pt x="38077" y="67130"/>
                </a:lnTo>
                <a:cubicBezTo>
                  <a:pt x="37892" y="67685"/>
                  <a:pt x="37707" y="68266"/>
                  <a:pt x="37602" y="68891"/>
                </a:cubicBezTo>
                <a:cubicBezTo>
                  <a:pt x="37232" y="69111"/>
                  <a:pt x="36906" y="69331"/>
                  <a:pt x="36537" y="69630"/>
                </a:cubicBezTo>
                <a:cubicBezTo>
                  <a:pt x="36686" y="68970"/>
                  <a:pt x="36871" y="68380"/>
                  <a:pt x="37047" y="67790"/>
                </a:cubicBezTo>
                <a:cubicBezTo>
                  <a:pt x="37382" y="67535"/>
                  <a:pt x="37751" y="67315"/>
                  <a:pt x="38077" y="67130"/>
                </a:cubicBezTo>
                <a:close/>
                <a:moveTo>
                  <a:pt x="29273" y="66364"/>
                </a:moveTo>
                <a:lnTo>
                  <a:pt x="29273" y="66364"/>
                </a:lnTo>
                <a:cubicBezTo>
                  <a:pt x="29203" y="67209"/>
                  <a:pt x="29124" y="68046"/>
                  <a:pt x="28983" y="68926"/>
                </a:cubicBezTo>
                <a:cubicBezTo>
                  <a:pt x="28798" y="69190"/>
                  <a:pt x="28578" y="69481"/>
                  <a:pt x="28358" y="69736"/>
                </a:cubicBezTo>
                <a:cubicBezTo>
                  <a:pt x="28507" y="68856"/>
                  <a:pt x="28578" y="68011"/>
                  <a:pt x="28648" y="67130"/>
                </a:cubicBezTo>
                <a:cubicBezTo>
                  <a:pt x="28683" y="67060"/>
                  <a:pt x="28727" y="67025"/>
                  <a:pt x="28798" y="66989"/>
                </a:cubicBezTo>
                <a:cubicBezTo>
                  <a:pt x="28948" y="66769"/>
                  <a:pt x="29124" y="66584"/>
                  <a:pt x="29273" y="66364"/>
                </a:cubicBezTo>
                <a:close/>
                <a:moveTo>
                  <a:pt x="31474" y="66584"/>
                </a:moveTo>
                <a:cubicBezTo>
                  <a:pt x="31404" y="66989"/>
                  <a:pt x="31369" y="67350"/>
                  <a:pt x="31289" y="67755"/>
                </a:cubicBezTo>
                <a:cubicBezTo>
                  <a:pt x="31219" y="68125"/>
                  <a:pt x="31149" y="68530"/>
                  <a:pt x="31034" y="68891"/>
                </a:cubicBezTo>
                <a:cubicBezTo>
                  <a:pt x="30849" y="69190"/>
                  <a:pt x="30664" y="69481"/>
                  <a:pt x="30488" y="69736"/>
                </a:cubicBezTo>
                <a:cubicBezTo>
                  <a:pt x="30594" y="69296"/>
                  <a:pt x="30708" y="68821"/>
                  <a:pt x="30814" y="68345"/>
                </a:cubicBezTo>
                <a:cubicBezTo>
                  <a:pt x="30849" y="68046"/>
                  <a:pt x="30928" y="67755"/>
                  <a:pt x="30964" y="67465"/>
                </a:cubicBezTo>
                <a:cubicBezTo>
                  <a:pt x="31104" y="67165"/>
                  <a:pt x="31289" y="66875"/>
                  <a:pt x="31474" y="66584"/>
                </a:cubicBezTo>
                <a:close/>
                <a:moveTo>
                  <a:pt x="11560" y="65810"/>
                </a:moveTo>
                <a:cubicBezTo>
                  <a:pt x="11665" y="67025"/>
                  <a:pt x="11736" y="68195"/>
                  <a:pt x="11850" y="69410"/>
                </a:cubicBezTo>
                <a:cubicBezTo>
                  <a:pt x="11516" y="69586"/>
                  <a:pt x="11225" y="69736"/>
                  <a:pt x="10899" y="69886"/>
                </a:cubicBezTo>
                <a:cubicBezTo>
                  <a:pt x="10820" y="68671"/>
                  <a:pt x="10750" y="67429"/>
                  <a:pt x="10635" y="66215"/>
                </a:cubicBezTo>
                <a:cubicBezTo>
                  <a:pt x="10970" y="66109"/>
                  <a:pt x="11260" y="65959"/>
                  <a:pt x="11560" y="65810"/>
                </a:cubicBezTo>
                <a:close/>
                <a:moveTo>
                  <a:pt x="22160" y="66215"/>
                </a:moveTo>
                <a:cubicBezTo>
                  <a:pt x="22230" y="67280"/>
                  <a:pt x="22301" y="68310"/>
                  <a:pt x="22345" y="69366"/>
                </a:cubicBezTo>
                <a:cubicBezTo>
                  <a:pt x="22045" y="69586"/>
                  <a:pt x="21755" y="69851"/>
                  <a:pt x="21499" y="70071"/>
                </a:cubicBezTo>
                <a:cubicBezTo>
                  <a:pt x="21464" y="69041"/>
                  <a:pt x="21385" y="67975"/>
                  <a:pt x="21314" y="66875"/>
                </a:cubicBezTo>
                <a:cubicBezTo>
                  <a:pt x="21350" y="66840"/>
                  <a:pt x="21420" y="66804"/>
                  <a:pt x="21464" y="66725"/>
                </a:cubicBezTo>
                <a:cubicBezTo>
                  <a:pt x="21684" y="66584"/>
                  <a:pt x="21904" y="66399"/>
                  <a:pt x="22160" y="66215"/>
                </a:cubicBezTo>
                <a:close/>
                <a:moveTo>
                  <a:pt x="17538" y="65994"/>
                </a:moveTo>
                <a:cubicBezTo>
                  <a:pt x="17608" y="67130"/>
                  <a:pt x="17722" y="68310"/>
                  <a:pt x="17793" y="69481"/>
                </a:cubicBezTo>
                <a:cubicBezTo>
                  <a:pt x="17502" y="69666"/>
                  <a:pt x="17203" y="69886"/>
                  <a:pt x="16913" y="70106"/>
                </a:cubicBezTo>
                <a:cubicBezTo>
                  <a:pt x="16842" y="68926"/>
                  <a:pt x="16763" y="67755"/>
                  <a:pt x="16657" y="66584"/>
                </a:cubicBezTo>
                <a:cubicBezTo>
                  <a:pt x="16948" y="66364"/>
                  <a:pt x="17238" y="66179"/>
                  <a:pt x="17538" y="65994"/>
                </a:cubicBezTo>
                <a:close/>
                <a:moveTo>
                  <a:pt x="25937" y="66620"/>
                </a:moveTo>
                <a:lnTo>
                  <a:pt x="25937" y="66620"/>
                </a:lnTo>
                <a:cubicBezTo>
                  <a:pt x="25972" y="67570"/>
                  <a:pt x="25972" y="68565"/>
                  <a:pt x="25901" y="69516"/>
                </a:cubicBezTo>
                <a:cubicBezTo>
                  <a:pt x="25716" y="69701"/>
                  <a:pt x="25532" y="69851"/>
                  <a:pt x="25347" y="69991"/>
                </a:cubicBezTo>
                <a:cubicBezTo>
                  <a:pt x="25276" y="70071"/>
                  <a:pt x="25162" y="70141"/>
                  <a:pt x="25056" y="70212"/>
                </a:cubicBezTo>
                <a:cubicBezTo>
                  <a:pt x="25127" y="69225"/>
                  <a:pt x="25127" y="68231"/>
                  <a:pt x="25091" y="67245"/>
                </a:cubicBezTo>
                <a:cubicBezTo>
                  <a:pt x="25241" y="67095"/>
                  <a:pt x="25426" y="66989"/>
                  <a:pt x="25602" y="66875"/>
                </a:cubicBezTo>
                <a:cubicBezTo>
                  <a:pt x="25716" y="66769"/>
                  <a:pt x="25822" y="66690"/>
                  <a:pt x="25937" y="66620"/>
                </a:cubicBezTo>
                <a:close/>
                <a:moveTo>
                  <a:pt x="32504" y="67095"/>
                </a:moveTo>
                <a:lnTo>
                  <a:pt x="32504" y="67095"/>
                </a:lnTo>
                <a:cubicBezTo>
                  <a:pt x="32355" y="67870"/>
                  <a:pt x="32135" y="68600"/>
                  <a:pt x="31879" y="69331"/>
                </a:cubicBezTo>
                <a:cubicBezTo>
                  <a:pt x="31624" y="69666"/>
                  <a:pt x="31369" y="69956"/>
                  <a:pt x="31184" y="70212"/>
                </a:cubicBezTo>
                <a:cubicBezTo>
                  <a:pt x="31404" y="69481"/>
                  <a:pt x="31624" y="68706"/>
                  <a:pt x="31809" y="67940"/>
                </a:cubicBezTo>
                <a:cubicBezTo>
                  <a:pt x="32029" y="67650"/>
                  <a:pt x="32284" y="67350"/>
                  <a:pt x="32504" y="67095"/>
                </a:cubicBezTo>
                <a:close/>
                <a:moveTo>
                  <a:pt x="39952" y="68231"/>
                </a:moveTo>
                <a:cubicBezTo>
                  <a:pt x="40313" y="68231"/>
                  <a:pt x="40613" y="68310"/>
                  <a:pt x="40939" y="68451"/>
                </a:cubicBezTo>
                <a:cubicBezTo>
                  <a:pt x="40789" y="69005"/>
                  <a:pt x="40648" y="69630"/>
                  <a:pt x="40569" y="70247"/>
                </a:cubicBezTo>
                <a:cubicBezTo>
                  <a:pt x="40243" y="70141"/>
                  <a:pt x="39952" y="70106"/>
                  <a:pt x="39618" y="70106"/>
                </a:cubicBezTo>
                <a:cubicBezTo>
                  <a:pt x="39688" y="69446"/>
                  <a:pt x="39803" y="68821"/>
                  <a:pt x="39952" y="68231"/>
                </a:cubicBezTo>
                <a:close/>
                <a:moveTo>
                  <a:pt x="39908" y="68231"/>
                </a:moveTo>
                <a:cubicBezTo>
                  <a:pt x="39768" y="68821"/>
                  <a:pt x="39653" y="69446"/>
                  <a:pt x="39547" y="70141"/>
                </a:cubicBezTo>
                <a:cubicBezTo>
                  <a:pt x="39213" y="70141"/>
                  <a:pt x="38852" y="70212"/>
                  <a:pt x="38482" y="70326"/>
                </a:cubicBezTo>
                <a:cubicBezTo>
                  <a:pt x="38588" y="69630"/>
                  <a:pt x="38702" y="69005"/>
                  <a:pt x="38852" y="68416"/>
                </a:cubicBezTo>
                <a:cubicBezTo>
                  <a:pt x="39213" y="68310"/>
                  <a:pt x="39547" y="68231"/>
                  <a:pt x="39908" y="68231"/>
                </a:cubicBezTo>
                <a:close/>
                <a:moveTo>
                  <a:pt x="10600" y="66250"/>
                </a:moveTo>
                <a:cubicBezTo>
                  <a:pt x="10679" y="67465"/>
                  <a:pt x="10785" y="68706"/>
                  <a:pt x="10855" y="69921"/>
                </a:cubicBezTo>
                <a:cubicBezTo>
                  <a:pt x="10565" y="70071"/>
                  <a:pt x="10239" y="70212"/>
                  <a:pt x="9940" y="70361"/>
                </a:cubicBezTo>
                <a:cubicBezTo>
                  <a:pt x="9869" y="69111"/>
                  <a:pt x="9799" y="67870"/>
                  <a:pt x="9684" y="66620"/>
                </a:cubicBezTo>
                <a:cubicBezTo>
                  <a:pt x="9975" y="66505"/>
                  <a:pt x="10310" y="66399"/>
                  <a:pt x="10600" y="66250"/>
                </a:cubicBezTo>
                <a:close/>
                <a:moveTo>
                  <a:pt x="34626" y="67755"/>
                </a:moveTo>
                <a:cubicBezTo>
                  <a:pt x="34406" y="68231"/>
                  <a:pt x="34186" y="68706"/>
                  <a:pt x="33966" y="69190"/>
                </a:cubicBezTo>
                <a:cubicBezTo>
                  <a:pt x="33931" y="69296"/>
                  <a:pt x="33860" y="69410"/>
                  <a:pt x="33825" y="69516"/>
                </a:cubicBezTo>
                <a:cubicBezTo>
                  <a:pt x="33570" y="69807"/>
                  <a:pt x="33305" y="70071"/>
                  <a:pt x="33050" y="70361"/>
                </a:cubicBezTo>
                <a:cubicBezTo>
                  <a:pt x="33200" y="70071"/>
                  <a:pt x="33305" y="69771"/>
                  <a:pt x="33420" y="69516"/>
                </a:cubicBezTo>
                <a:cubicBezTo>
                  <a:pt x="33490" y="69366"/>
                  <a:pt x="33570" y="69225"/>
                  <a:pt x="33640" y="69076"/>
                </a:cubicBezTo>
                <a:cubicBezTo>
                  <a:pt x="33710" y="68891"/>
                  <a:pt x="33790" y="68706"/>
                  <a:pt x="33860" y="68565"/>
                </a:cubicBezTo>
                <a:cubicBezTo>
                  <a:pt x="34115" y="68266"/>
                  <a:pt x="34371" y="68011"/>
                  <a:pt x="34626" y="67755"/>
                </a:cubicBezTo>
                <a:close/>
                <a:moveTo>
                  <a:pt x="30154" y="67060"/>
                </a:moveTo>
                <a:lnTo>
                  <a:pt x="30154" y="67060"/>
                </a:lnTo>
                <a:cubicBezTo>
                  <a:pt x="30048" y="67905"/>
                  <a:pt x="29898" y="68706"/>
                  <a:pt x="29749" y="69516"/>
                </a:cubicBezTo>
                <a:cubicBezTo>
                  <a:pt x="29564" y="69851"/>
                  <a:pt x="29388" y="70141"/>
                  <a:pt x="29203" y="70432"/>
                </a:cubicBezTo>
                <a:cubicBezTo>
                  <a:pt x="29388" y="69630"/>
                  <a:pt x="29564" y="68785"/>
                  <a:pt x="29678" y="67940"/>
                </a:cubicBezTo>
                <a:cubicBezTo>
                  <a:pt x="29828" y="67650"/>
                  <a:pt x="30004" y="67350"/>
                  <a:pt x="30154" y="67060"/>
                </a:cubicBezTo>
                <a:close/>
                <a:moveTo>
                  <a:pt x="35656" y="67720"/>
                </a:moveTo>
                <a:lnTo>
                  <a:pt x="35656" y="67720"/>
                </a:lnTo>
                <a:cubicBezTo>
                  <a:pt x="35436" y="68266"/>
                  <a:pt x="35181" y="68856"/>
                  <a:pt x="34996" y="69516"/>
                </a:cubicBezTo>
                <a:cubicBezTo>
                  <a:pt x="34705" y="69807"/>
                  <a:pt x="34406" y="70106"/>
                  <a:pt x="34115" y="70432"/>
                </a:cubicBezTo>
                <a:cubicBezTo>
                  <a:pt x="34336" y="69771"/>
                  <a:pt x="34556" y="69146"/>
                  <a:pt x="34811" y="68565"/>
                </a:cubicBezTo>
                <a:cubicBezTo>
                  <a:pt x="35066" y="68266"/>
                  <a:pt x="35366" y="67975"/>
                  <a:pt x="35656" y="67720"/>
                </a:cubicBezTo>
                <a:close/>
                <a:moveTo>
                  <a:pt x="33640" y="67535"/>
                </a:moveTo>
                <a:cubicBezTo>
                  <a:pt x="33385" y="68195"/>
                  <a:pt x="33129" y="68891"/>
                  <a:pt x="32830" y="69551"/>
                </a:cubicBezTo>
                <a:cubicBezTo>
                  <a:pt x="32575" y="69851"/>
                  <a:pt x="32284" y="70141"/>
                  <a:pt x="32029" y="70467"/>
                </a:cubicBezTo>
                <a:cubicBezTo>
                  <a:pt x="32319" y="69771"/>
                  <a:pt x="32575" y="69111"/>
                  <a:pt x="32795" y="68416"/>
                </a:cubicBezTo>
                <a:cubicBezTo>
                  <a:pt x="33050" y="68125"/>
                  <a:pt x="33349" y="67826"/>
                  <a:pt x="33640" y="67535"/>
                </a:cubicBezTo>
                <a:close/>
                <a:moveTo>
                  <a:pt x="36977" y="67870"/>
                </a:moveTo>
                <a:lnTo>
                  <a:pt x="36977" y="67870"/>
                </a:lnTo>
                <a:cubicBezTo>
                  <a:pt x="36757" y="68416"/>
                  <a:pt x="36607" y="69041"/>
                  <a:pt x="36501" y="69666"/>
                </a:cubicBezTo>
                <a:cubicBezTo>
                  <a:pt x="36167" y="69921"/>
                  <a:pt x="35876" y="70176"/>
                  <a:pt x="35550" y="70467"/>
                </a:cubicBezTo>
                <a:cubicBezTo>
                  <a:pt x="35691" y="69807"/>
                  <a:pt x="35841" y="69190"/>
                  <a:pt x="36026" y="68636"/>
                </a:cubicBezTo>
                <a:cubicBezTo>
                  <a:pt x="36352" y="68345"/>
                  <a:pt x="36651" y="68090"/>
                  <a:pt x="36977" y="67870"/>
                </a:cubicBezTo>
                <a:close/>
                <a:moveTo>
                  <a:pt x="28578" y="67209"/>
                </a:moveTo>
                <a:lnTo>
                  <a:pt x="28578" y="67209"/>
                </a:lnTo>
                <a:cubicBezTo>
                  <a:pt x="28543" y="68046"/>
                  <a:pt x="28428" y="68926"/>
                  <a:pt x="28287" y="69807"/>
                </a:cubicBezTo>
                <a:cubicBezTo>
                  <a:pt x="28023" y="70106"/>
                  <a:pt x="27733" y="70396"/>
                  <a:pt x="27477" y="70687"/>
                </a:cubicBezTo>
                <a:cubicBezTo>
                  <a:pt x="27627" y="69771"/>
                  <a:pt x="27697" y="68891"/>
                  <a:pt x="27768" y="68011"/>
                </a:cubicBezTo>
                <a:cubicBezTo>
                  <a:pt x="28067" y="67755"/>
                  <a:pt x="28322" y="67465"/>
                  <a:pt x="28578" y="67209"/>
                </a:cubicBezTo>
                <a:close/>
                <a:moveTo>
                  <a:pt x="30884" y="67606"/>
                </a:moveTo>
                <a:lnTo>
                  <a:pt x="30884" y="67606"/>
                </a:lnTo>
                <a:cubicBezTo>
                  <a:pt x="30849" y="67870"/>
                  <a:pt x="30814" y="68090"/>
                  <a:pt x="30744" y="68345"/>
                </a:cubicBezTo>
                <a:cubicBezTo>
                  <a:pt x="30664" y="68856"/>
                  <a:pt x="30523" y="69410"/>
                  <a:pt x="30374" y="69921"/>
                </a:cubicBezTo>
                <a:cubicBezTo>
                  <a:pt x="30189" y="70176"/>
                  <a:pt x="30048" y="70467"/>
                  <a:pt x="29863" y="70731"/>
                </a:cubicBezTo>
                <a:cubicBezTo>
                  <a:pt x="29934" y="70432"/>
                  <a:pt x="30048" y="70141"/>
                  <a:pt x="30118" y="69807"/>
                </a:cubicBezTo>
                <a:cubicBezTo>
                  <a:pt x="30224" y="69366"/>
                  <a:pt x="30303" y="68926"/>
                  <a:pt x="30409" y="68451"/>
                </a:cubicBezTo>
                <a:cubicBezTo>
                  <a:pt x="30409" y="68416"/>
                  <a:pt x="30444" y="68416"/>
                  <a:pt x="30444" y="68380"/>
                </a:cubicBezTo>
                <a:cubicBezTo>
                  <a:pt x="30594" y="68125"/>
                  <a:pt x="30744" y="67870"/>
                  <a:pt x="30884" y="67606"/>
                </a:cubicBezTo>
                <a:close/>
                <a:moveTo>
                  <a:pt x="16622" y="66620"/>
                </a:moveTo>
                <a:cubicBezTo>
                  <a:pt x="16692" y="67790"/>
                  <a:pt x="16798" y="68970"/>
                  <a:pt x="16877" y="70141"/>
                </a:cubicBezTo>
                <a:cubicBezTo>
                  <a:pt x="16578" y="70361"/>
                  <a:pt x="16287" y="70581"/>
                  <a:pt x="15997" y="70766"/>
                </a:cubicBezTo>
                <a:cubicBezTo>
                  <a:pt x="15918" y="69551"/>
                  <a:pt x="15812" y="68380"/>
                  <a:pt x="15742" y="67165"/>
                </a:cubicBezTo>
                <a:cubicBezTo>
                  <a:pt x="16032" y="66989"/>
                  <a:pt x="16323" y="66804"/>
                  <a:pt x="16622" y="66620"/>
                </a:cubicBezTo>
                <a:close/>
                <a:moveTo>
                  <a:pt x="9649" y="66655"/>
                </a:moveTo>
                <a:cubicBezTo>
                  <a:pt x="9720" y="67905"/>
                  <a:pt x="9799" y="69146"/>
                  <a:pt x="9869" y="70396"/>
                </a:cubicBezTo>
                <a:cubicBezTo>
                  <a:pt x="9579" y="70546"/>
                  <a:pt x="9244" y="70687"/>
                  <a:pt x="8954" y="70837"/>
                </a:cubicBezTo>
                <a:cubicBezTo>
                  <a:pt x="8875" y="69551"/>
                  <a:pt x="8804" y="68266"/>
                  <a:pt x="8698" y="66989"/>
                </a:cubicBezTo>
                <a:cubicBezTo>
                  <a:pt x="9024" y="66875"/>
                  <a:pt x="9315" y="66769"/>
                  <a:pt x="9649" y="66655"/>
                </a:cubicBezTo>
                <a:close/>
                <a:moveTo>
                  <a:pt x="21244" y="66910"/>
                </a:moveTo>
                <a:cubicBezTo>
                  <a:pt x="21350" y="67975"/>
                  <a:pt x="21420" y="69041"/>
                  <a:pt x="21464" y="70106"/>
                </a:cubicBezTo>
                <a:cubicBezTo>
                  <a:pt x="21385" y="70176"/>
                  <a:pt x="21314" y="70212"/>
                  <a:pt x="21244" y="70291"/>
                </a:cubicBezTo>
                <a:cubicBezTo>
                  <a:pt x="21024" y="70467"/>
                  <a:pt x="20804" y="70652"/>
                  <a:pt x="20584" y="70837"/>
                </a:cubicBezTo>
                <a:cubicBezTo>
                  <a:pt x="20540" y="69736"/>
                  <a:pt x="20469" y="68671"/>
                  <a:pt x="20399" y="67570"/>
                </a:cubicBezTo>
                <a:cubicBezTo>
                  <a:pt x="20689" y="67350"/>
                  <a:pt x="20980" y="67130"/>
                  <a:pt x="21244" y="66910"/>
                </a:cubicBezTo>
                <a:close/>
                <a:moveTo>
                  <a:pt x="38773" y="68416"/>
                </a:moveTo>
                <a:lnTo>
                  <a:pt x="38773" y="68416"/>
                </a:lnTo>
                <a:cubicBezTo>
                  <a:pt x="38632" y="69041"/>
                  <a:pt x="38517" y="69666"/>
                  <a:pt x="38412" y="70361"/>
                </a:cubicBezTo>
                <a:cubicBezTo>
                  <a:pt x="38077" y="70467"/>
                  <a:pt x="37707" y="70617"/>
                  <a:pt x="37311" y="70872"/>
                </a:cubicBezTo>
                <a:cubicBezTo>
                  <a:pt x="37417" y="70176"/>
                  <a:pt x="37531" y="69551"/>
                  <a:pt x="37637" y="68926"/>
                </a:cubicBezTo>
                <a:cubicBezTo>
                  <a:pt x="38042" y="68706"/>
                  <a:pt x="38412" y="68565"/>
                  <a:pt x="38773" y="68416"/>
                </a:cubicBezTo>
                <a:close/>
                <a:moveTo>
                  <a:pt x="25021" y="67280"/>
                </a:moveTo>
                <a:cubicBezTo>
                  <a:pt x="25056" y="68266"/>
                  <a:pt x="25056" y="69261"/>
                  <a:pt x="25021" y="70247"/>
                </a:cubicBezTo>
                <a:cubicBezTo>
                  <a:pt x="24722" y="70511"/>
                  <a:pt x="24431" y="70731"/>
                  <a:pt x="24141" y="70986"/>
                </a:cubicBezTo>
                <a:cubicBezTo>
                  <a:pt x="24176" y="69991"/>
                  <a:pt x="24176" y="68970"/>
                  <a:pt x="24141" y="67940"/>
                </a:cubicBezTo>
                <a:cubicBezTo>
                  <a:pt x="24431" y="67720"/>
                  <a:pt x="24722" y="67500"/>
                  <a:pt x="25021" y="67280"/>
                </a:cubicBezTo>
                <a:close/>
                <a:moveTo>
                  <a:pt x="31730" y="68046"/>
                </a:moveTo>
                <a:lnTo>
                  <a:pt x="31730" y="68046"/>
                </a:lnTo>
                <a:cubicBezTo>
                  <a:pt x="31545" y="68856"/>
                  <a:pt x="31325" y="69586"/>
                  <a:pt x="31069" y="70361"/>
                </a:cubicBezTo>
                <a:cubicBezTo>
                  <a:pt x="30814" y="70652"/>
                  <a:pt x="30629" y="70951"/>
                  <a:pt x="30444" y="71171"/>
                </a:cubicBezTo>
                <a:cubicBezTo>
                  <a:pt x="30444" y="71171"/>
                  <a:pt x="30433" y="71182"/>
                  <a:pt x="30423" y="71199"/>
                </a:cubicBezTo>
                <a:lnTo>
                  <a:pt x="30423" y="71199"/>
                </a:lnTo>
                <a:cubicBezTo>
                  <a:pt x="30674" y="70438"/>
                  <a:pt x="30932" y="69687"/>
                  <a:pt x="31104" y="68926"/>
                </a:cubicBezTo>
                <a:cubicBezTo>
                  <a:pt x="31149" y="68891"/>
                  <a:pt x="31184" y="68821"/>
                  <a:pt x="31184" y="68785"/>
                </a:cubicBezTo>
                <a:cubicBezTo>
                  <a:pt x="31369" y="68530"/>
                  <a:pt x="31545" y="68310"/>
                  <a:pt x="31730" y="68046"/>
                </a:cubicBezTo>
                <a:close/>
                <a:moveTo>
                  <a:pt x="8654" y="67025"/>
                </a:moveTo>
                <a:cubicBezTo>
                  <a:pt x="8734" y="68310"/>
                  <a:pt x="8804" y="69586"/>
                  <a:pt x="8875" y="70872"/>
                </a:cubicBezTo>
                <a:cubicBezTo>
                  <a:pt x="8549" y="71021"/>
                  <a:pt x="8214" y="71171"/>
                  <a:pt x="7853" y="71312"/>
                </a:cubicBezTo>
                <a:cubicBezTo>
                  <a:pt x="7818" y="69991"/>
                  <a:pt x="7739" y="68671"/>
                  <a:pt x="7668" y="67350"/>
                </a:cubicBezTo>
                <a:lnTo>
                  <a:pt x="8654" y="67025"/>
                </a:lnTo>
                <a:close/>
                <a:moveTo>
                  <a:pt x="15662" y="67209"/>
                </a:moveTo>
                <a:cubicBezTo>
                  <a:pt x="15777" y="68416"/>
                  <a:pt x="15847" y="69586"/>
                  <a:pt x="15918" y="70801"/>
                </a:cubicBezTo>
                <a:cubicBezTo>
                  <a:pt x="15627" y="71021"/>
                  <a:pt x="15337" y="71242"/>
                  <a:pt x="15037" y="71426"/>
                </a:cubicBezTo>
                <a:cubicBezTo>
                  <a:pt x="14967" y="70212"/>
                  <a:pt x="14896" y="68970"/>
                  <a:pt x="14782" y="67755"/>
                </a:cubicBezTo>
                <a:cubicBezTo>
                  <a:pt x="15081" y="67570"/>
                  <a:pt x="15372" y="67385"/>
                  <a:pt x="15662" y="67209"/>
                </a:cubicBezTo>
                <a:close/>
                <a:moveTo>
                  <a:pt x="32689" y="68530"/>
                </a:moveTo>
                <a:lnTo>
                  <a:pt x="32689" y="68530"/>
                </a:lnTo>
                <a:cubicBezTo>
                  <a:pt x="32469" y="69225"/>
                  <a:pt x="32205" y="69886"/>
                  <a:pt x="31914" y="70581"/>
                </a:cubicBezTo>
                <a:cubicBezTo>
                  <a:pt x="31694" y="70872"/>
                  <a:pt x="31439" y="71127"/>
                  <a:pt x="31219" y="71426"/>
                </a:cubicBezTo>
                <a:cubicBezTo>
                  <a:pt x="31474" y="70731"/>
                  <a:pt x="31694" y="70071"/>
                  <a:pt x="31914" y="69410"/>
                </a:cubicBezTo>
                <a:cubicBezTo>
                  <a:pt x="32170" y="69111"/>
                  <a:pt x="32425" y="68821"/>
                  <a:pt x="32689" y="68530"/>
                </a:cubicBezTo>
                <a:close/>
                <a:moveTo>
                  <a:pt x="35947" y="68706"/>
                </a:moveTo>
                <a:cubicBezTo>
                  <a:pt x="35771" y="69261"/>
                  <a:pt x="35621" y="69886"/>
                  <a:pt x="35471" y="70546"/>
                </a:cubicBezTo>
                <a:cubicBezTo>
                  <a:pt x="35181" y="70801"/>
                  <a:pt x="34890" y="71092"/>
                  <a:pt x="34591" y="71426"/>
                </a:cubicBezTo>
                <a:cubicBezTo>
                  <a:pt x="34705" y="70766"/>
                  <a:pt x="34890" y="70141"/>
                  <a:pt x="35031" y="69551"/>
                </a:cubicBezTo>
                <a:cubicBezTo>
                  <a:pt x="35366" y="69261"/>
                  <a:pt x="35656" y="68970"/>
                  <a:pt x="35947" y="68706"/>
                </a:cubicBezTo>
                <a:close/>
                <a:moveTo>
                  <a:pt x="29608" y="68090"/>
                </a:moveTo>
                <a:lnTo>
                  <a:pt x="29608" y="68090"/>
                </a:lnTo>
                <a:cubicBezTo>
                  <a:pt x="29458" y="68926"/>
                  <a:pt x="29308" y="69771"/>
                  <a:pt x="29088" y="70581"/>
                </a:cubicBezTo>
                <a:cubicBezTo>
                  <a:pt x="28904" y="70872"/>
                  <a:pt x="28727" y="71171"/>
                  <a:pt x="28507" y="71462"/>
                </a:cubicBezTo>
                <a:cubicBezTo>
                  <a:pt x="28727" y="70617"/>
                  <a:pt x="28904" y="69771"/>
                  <a:pt x="29053" y="68926"/>
                </a:cubicBezTo>
                <a:cubicBezTo>
                  <a:pt x="29238" y="68671"/>
                  <a:pt x="29423" y="68380"/>
                  <a:pt x="29608" y="68090"/>
                </a:cubicBezTo>
                <a:close/>
                <a:moveTo>
                  <a:pt x="34705" y="68671"/>
                </a:moveTo>
                <a:cubicBezTo>
                  <a:pt x="34450" y="69261"/>
                  <a:pt x="34230" y="69851"/>
                  <a:pt x="34045" y="70546"/>
                </a:cubicBezTo>
                <a:cubicBezTo>
                  <a:pt x="33931" y="70652"/>
                  <a:pt x="33825" y="70801"/>
                  <a:pt x="33675" y="70907"/>
                </a:cubicBezTo>
                <a:cubicBezTo>
                  <a:pt x="33526" y="71092"/>
                  <a:pt x="33349" y="71312"/>
                  <a:pt x="33200" y="71497"/>
                </a:cubicBezTo>
                <a:cubicBezTo>
                  <a:pt x="33385" y="70801"/>
                  <a:pt x="33640" y="70141"/>
                  <a:pt x="33895" y="69551"/>
                </a:cubicBezTo>
                <a:cubicBezTo>
                  <a:pt x="34010" y="69410"/>
                  <a:pt x="34151" y="69261"/>
                  <a:pt x="34265" y="69111"/>
                </a:cubicBezTo>
                <a:cubicBezTo>
                  <a:pt x="34406" y="68970"/>
                  <a:pt x="34556" y="68821"/>
                  <a:pt x="34705" y="68671"/>
                </a:cubicBezTo>
                <a:close/>
                <a:moveTo>
                  <a:pt x="27697" y="68046"/>
                </a:moveTo>
                <a:lnTo>
                  <a:pt x="27697" y="68046"/>
                </a:lnTo>
                <a:cubicBezTo>
                  <a:pt x="27662" y="68970"/>
                  <a:pt x="27548" y="69851"/>
                  <a:pt x="27407" y="70731"/>
                </a:cubicBezTo>
                <a:cubicBezTo>
                  <a:pt x="27143" y="71021"/>
                  <a:pt x="26852" y="71277"/>
                  <a:pt x="26597" y="71532"/>
                </a:cubicBezTo>
                <a:cubicBezTo>
                  <a:pt x="26747" y="70652"/>
                  <a:pt x="26817" y="69736"/>
                  <a:pt x="26887" y="68785"/>
                </a:cubicBezTo>
                <a:cubicBezTo>
                  <a:pt x="27143" y="68565"/>
                  <a:pt x="27442" y="68310"/>
                  <a:pt x="27697" y="68046"/>
                </a:cubicBezTo>
                <a:close/>
                <a:moveTo>
                  <a:pt x="33746" y="68671"/>
                </a:moveTo>
                <a:cubicBezTo>
                  <a:pt x="33675" y="68785"/>
                  <a:pt x="33640" y="68926"/>
                  <a:pt x="33570" y="69076"/>
                </a:cubicBezTo>
                <a:cubicBezTo>
                  <a:pt x="33490" y="69190"/>
                  <a:pt x="33455" y="69331"/>
                  <a:pt x="33385" y="69481"/>
                </a:cubicBezTo>
                <a:cubicBezTo>
                  <a:pt x="33235" y="69807"/>
                  <a:pt x="33085" y="70141"/>
                  <a:pt x="32945" y="70511"/>
                </a:cubicBezTo>
                <a:cubicBezTo>
                  <a:pt x="32645" y="70837"/>
                  <a:pt x="32355" y="71171"/>
                  <a:pt x="32064" y="71532"/>
                </a:cubicBezTo>
                <a:cubicBezTo>
                  <a:pt x="32135" y="71347"/>
                  <a:pt x="32205" y="71171"/>
                  <a:pt x="32284" y="70986"/>
                </a:cubicBezTo>
                <a:cubicBezTo>
                  <a:pt x="32390" y="70766"/>
                  <a:pt x="32469" y="70581"/>
                  <a:pt x="32540" y="70361"/>
                </a:cubicBezTo>
                <a:cubicBezTo>
                  <a:pt x="32645" y="70106"/>
                  <a:pt x="32795" y="69851"/>
                  <a:pt x="32909" y="69586"/>
                </a:cubicBezTo>
                <a:cubicBezTo>
                  <a:pt x="33165" y="69261"/>
                  <a:pt x="33455" y="68970"/>
                  <a:pt x="33746" y="68671"/>
                </a:cubicBezTo>
                <a:close/>
                <a:moveTo>
                  <a:pt x="20320" y="67606"/>
                </a:moveTo>
                <a:cubicBezTo>
                  <a:pt x="20434" y="68706"/>
                  <a:pt x="20469" y="69807"/>
                  <a:pt x="20540" y="70872"/>
                </a:cubicBezTo>
                <a:cubicBezTo>
                  <a:pt x="20249" y="71092"/>
                  <a:pt x="19959" y="71347"/>
                  <a:pt x="19703" y="71567"/>
                </a:cubicBezTo>
                <a:cubicBezTo>
                  <a:pt x="19659" y="70467"/>
                  <a:pt x="19589" y="69331"/>
                  <a:pt x="19518" y="68231"/>
                </a:cubicBezTo>
                <a:cubicBezTo>
                  <a:pt x="19774" y="68011"/>
                  <a:pt x="20064" y="67826"/>
                  <a:pt x="20320" y="67606"/>
                </a:cubicBezTo>
                <a:close/>
                <a:moveTo>
                  <a:pt x="37567" y="68970"/>
                </a:moveTo>
                <a:lnTo>
                  <a:pt x="37567" y="68970"/>
                </a:lnTo>
                <a:cubicBezTo>
                  <a:pt x="37452" y="69586"/>
                  <a:pt x="37346" y="70212"/>
                  <a:pt x="37267" y="70907"/>
                </a:cubicBezTo>
                <a:cubicBezTo>
                  <a:pt x="36942" y="71092"/>
                  <a:pt x="36572" y="71347"/>
                  <a:pt x="36246" y="71611"/>
                </a:cubicBezTo>
                <a:cubicBezTo>
                  <a:pt x="36316" y="70951"/>
                  <a:pt x="36431" y="70291"/>
                  <a:pt x="36537" y="69701"/>
                </a:cubicBezTo>
                <a:cubicBezTo>
                  <a:pt x="36906" y="69410"/>
                  <a:pt x="37232" y="69190"/>
                  <a:pt x="37567" y="68970"/>
                </a:cubicBezTo>
                <a:close/>
                <a:moveTo>
                  <a:pt x="7598" y="67350"/>
                </a:moveTo>
                <a:cubicBezTo>
                  <a:pt x="7668" y="68671"/>
                  <a:pt x="7739" y="69991"/>
                  <a:pt x="7818" y="71312"/>
                </a:cubicBezTo>
                <a:cubicBezTo>
                  <a:pt x="7483" y="71462"/>
                  <a:pt x="7114" y="71567"/>
                  <a:pt x="6788" y="71717"/>
                </a:cubicBezTo>
                <a:cubicBezTo>
                  <a:pt x="6753" y="70361"/>
                  <a:pt x="6674" y="69005"/>
                  <a:pt x="6603" y="67685"/>
                </a:cubicBezTo>
                <a:lnTo>
                  <a:pt x="7598" y="67350"/>
                </a:lnTo>
                <a:close/>
                <a:moveTo>
                  <a:pt x="24105" y="67975"/>
                </a:moveTo>
                <a:cubicBezTo>
                  <a:pt x="24141" y="69005"/>
                  <a:pt x="24141" y="69991"/>
                  <a:pt x="24105" y="71021"/>
                </a:cubicBezTo>
                <a:cubicBezTo>
                  <a:pt x="23991" y="71127"/>
                  <a:pt x="23885" y="71206"/>
                  <a:pt x="23736" y="71312"/>
                </a:cubicBezTo>
                <a:cubicBezTo>
                  <a:pt x="23586" y="71462"/>
                  <a:pt x="23445" y="71567"/>
                  <a:pt x="23295" y="71717"/>
                </a:cubicBezTo>
                <a:cubicBezTo>
                  <a:pt x="23331" y="70687"/>
                  <a:pt x="23331" y="69666"/>
                  <a:pt x="23295" y="68636"/>
                </a:cubicBezTo>
                <a:cubicBezTo>
                  <a:pt x="23480" y="68486"/>
                  <a:pt x="23621" y="68345"/>
                  <a:pt x="23806" y="68231"/>
                </a:cubicBezTo>
                <a:cubicBezTo>
                  <a:pt x="23885" y="68160"/>
                  <a:pt x="23991" y="68046"/>
                  <a:pt x="24105" y="67975"/>
                </a:cubicBezTo>
                <a:close/>
                <a:moveTo>
                  <a:pt x="30303" y="68636"/>
                </a:moveTo>
                <a:lnTo>
                  <a:pt x="30303" y="68636"/>
                </a:lnTo>
                <a:cubicBezTo>
                  <a:pt x="30224" y="69041"/>
                  <a:pt x="30154" y="69410"/>
                  <a:pt x="30048" y="69807"/>
                </a:cubicBezTo>
                <a:cubicBezTo>
                  <a:pt x="29969" y="70176"/>
                  <a:pt x="29863" y="70546"/>
                  <a:pt x="29749" y="70907"/>
                </a:cubicBezTo>
                <a:cubicBezTo>
                  <a:pt x="29713" y="70951"/>
                  <a:pt x="29678" y="71021"/>
                  <a:pt x="29643" y="71092"/>
                </a:cubicBezTo>
                <a:cubicBezTo>
                  <a:pt x="29493" y="71312"/>
                  <a:pt x="29308" y="71567"/>
                  <a:pt x="29168" y="71831"/>
                </a:cubicBezTo>
                <a:cubicBezTo>
                  <a:pt x="29308" y="71347"/>
                  <a:pt x="29458" y="70907"/>
                  <a:pt x="29564" y="70396"/>
                </a:cubicBezTo>
                <a:cubicBezTo>
                  <a:pt x="29643" y="70141"/>
                  <a:pt x="29713" y="69851"/>
                  <a:pt x="29784" y="69551"/>
                </a:cubicBezTo>
                <a:cubicBezTo>
                  <a:pt x="29969" y="69225"/>
                  <a:pt x="30154" y="68926"/>
                  <a:pt x="30303" y="68636"/>
                </a:cubicBezTo>
                <a:close/>
                <a:moveTo>
                  <a:pt x="6568" y="67685"/>
                </a:moveTo>
                <a:cubicBezTo>
                  <a:pt x="6638" y="69041"/>
                  <a:pt x="6674" y="70361"/>
                  <a:pt x="6753" y="71717"/>
                </a:cubicBezTo>
                <a:cubicBezTo>
                  <a:pt x="6418" y="71867"/>
                  <a:pt x="6057" y="71972"/>
                  <a:pt x="5723" y="72087"/>
                </a:cubicBezTo>
                <a:cubicBezTo>
                  <a:pt x="5687" y="70687"/>
                  <a:pt x="5617" y="69296"/>
                  <a:pt x="5573" y="67940"/>
                </a:cubicBezTo>
                <a:cubicBezTo>
                  <a:pt x="5908" y="67870"/>
                  <a:pt x="6233" y="67755"/>
                  <a:pt x="6568" y="67685"/>
                </a:cubicBezTo>
                <a:close/>
                <a:moveTo>
                  <a:pt x="14712" y="67790"/>
                </a:moveTo>
                <a:cubicBezTo>
                  <a:pt x="14817" y="69005"/>
                  <a:pt x="14896" y="70247"/>
                  <a:pt x="14967" y="71462"/>
                </a:cubicBezTo>
                <a:cubicBezTo>
                  <a:pt x="14676" y="71682"/>
                  <a:pt x="14377" y="71867"/>
                  <a:pt x="14086" y="72087"/>
                </a:cubicBezTo>
                <a:cubicBezTo>
                  <a:pt x="14016" y="70837"/>
                  <a:pt x="13937" y="69586"/>
                  <a:pt x="13831" y="68345"/>
                </a:cubicBezTo>
                <a:cubicBezTo>
                  <a:pt x="14122" y="68160"/>
                  <a:pt x="14421" y="67975"/>
                  <a:pt x="14712" y="67790"/>
                </a:cubicBezTo>
                <a:close/>
                <a:moveTo>
                  <a:pt x="19483" y="68266"/>
                </a:moveTo>
                <a:cubicBezTo>
                  <a:pt x="19554" y="69366"/>
                  <a:pt x="19589" y="70511"/>
                  <a:pt x="19624" y="71611"/>
                </a:cubicBezTo>
                <a:cubicBezTo>
                  <a:pt x="19404" y="71831"/>
                  <a:pt x="19184" y="72008"/>
                  <a:pt x="18929" y="72192"/>
                </a:cubicBezTo>
                <a:cubicBezTo>
                  <a:pt x="18929" y="71092"/>
                  <a:pt x="18858" y="69956"/>
                  <a:pt x="18779" y="68785"/>
                </a:cubicBezTo>
                <a:cubicBezTo>
                  <a:pt x="18999" y="68600"/>
                  <a:pt x="19219" y="68451"/>
                  <a:pt x="19483" y="68266"/>
                </a:cubicBezTo>
                <a:close/>
                <a:moveTo>
                  <a:pt x="30999" y="69076"/>
                </a:moveTo>
                <a:lnTo>
                  <a:pt x="30999" y="69076"/>
                </a:lnTo>
                <a:cubicBezTo>
                  <a:pt x="30814" y="69851"/>
                  <a:pt x="30559" y="70617"/>
                  <a:pt x="30303" y="71391"/>
                </a:cubicBezTo>
                <a:cubicBezTo>
                  <a:pt x="30083" y="71682"/>
                  <a:pt x="29898" y="71937"/>
                  <a:pt x="29678" y="72228"/>
                </a:cubicBezTo>
                <a:cubicBezTo>
                  <a:pt x="29969" y="71462"/>
                  <a:pt x="30224" y="70731"/>
                  <a:pt x="30444" y="69921"/>
                </a:cubicBezTo>
                <a:cubicBezTo>
                  <a:pt x="30629" y="69630"/>
                  <a:pt x="30814" y="69331"/>
                  <a:pt x="30999" y="69076"/>
                </a:cubicBezTo>
                <a:close/>
                <a:moveTo>
                  <a:pt x="5503" y="67940"/>
                </a:moveTo>
                <a:cubicBezTo>
                  <a:pt x="5573" y="69331"/>
                  <a:pt x="5617" y="70687"/>
                  <a:pt x="5687" y="72087"/>
                </a:cubicBezTo>
                <a:cubicBezTo>
                  <a:pt x="5353" y="72192"/>
                  <a:pt x="4992" y="72307"/>
                  <a:pt x="4657" y="72377"/>
                </a:cubicBezTo>
                <a:cubicBezTo>
                  <a:pt x="4622" y="70986"/>
                  <a:pt x="4587" y="69586"/>
                  <a:pt x="4517" y="68195"/>
                </a:cubicBezTo>
                <a:cubicBezTo>
                  <a:pt x="4842" y="68125"/>
                  <a:pt x="5177" y="68046"/>
                  <a:pt x="5503" y="67940"/>
                </a:cubicBezTo>
                <a:close/>
                <a:moveTo>
                  <a:pt x="39547" y="70176"/>
                </a:moveTo>
                <a:cubicBezTo>
                  <a:pt x="39512" y="70361"/>
                  <a:pt x="39468" y="70581"/>
                  <a:pt x="39468" y="70766"/>
                </a:cubicBezTo>
                <a:cubicBezTo>
                  <a:pt x="39398" y="71206"/>
                  <a:pt x="39398" y="71682"/>
                  <a:pt x="39398" y="72157"/>
                </a:cubicBezTo>
                <a:cubicBezTo>
                  <a:pt x="39028" y="72192"/>
                  <a:pt x="38702" y="72272"/>
                  <a:pt x="38333" y="72377"/>
                </a:cubicBezTo>
                <a:cubicBezTo>
                  <a:pt x="38333" y="71937"/>
                  <a:pt x="38333" y="71497"/>
                  <a:pt x="38412" y="71092"/>
                </a:cubicBezTo>
                <a:cubicBezTo>
                  <a:pt x="38412" y="70837"/>
                  <a:pt x="38447" y="70617"/>
                  <a:pt x="38482" y="70361"/>
                </a:cubicBezTo>
                <a:cubicBezTo>
                  <a:pt x="38852" y="70247"/>
                  <a:pt x="39178" y="70176"/>
                  <a:pt x="39547" y="70176"/>
                </a:cubicBezTo>
                <a:close/>
                <a:moveTo>
                  <a:pt x="26852" y="68856"/>
                </a:moveTo>
                <a:cubicBezTo>
                  <a:pt x="26782" y="69771"/>
                  <a:pt x="26667" y="70687"/>
                  <a:pt x="26526" y="71611"/>
                </a:cubicBezTo>
                <a:cubicBezTo>
                  <a:pt x="26262" y="71867"/>
                  <a:pt x="25972" y="72122"/>
                  <a:pt x="25716" y="72413"/>
                </a:cubicBezTo>
                <a:cubicBezTo>
                  <a:pt x="25822" y="71462"/>
                  <a:pt x="25937" y="70511"/>
                  <a:pt x="25972" y="69551"/>
                </a:cubicBezTo>
                <a:cubicBezTo>
                  <a:pt x="26262" y="69331"/>
                  <a:pt x="26562" y="69076"/>
                  <a:pt x="26852" y="68856"/>
                </a:cubicBezTo>
                <a:close/>
                <a:moveTo>
                  <a:pt x="28983" y="69041"/>
                </a:moveTo>
                <a:lnTo>
                  <a:pt x="28983" y="69041"/>
                </a:lnTo>
                <a:cubicBezTo>
                  <a:pt x="28833" y="69886"/>
                  <a:pt x="28648" y="70731"/>
                  <a:pt x="28428" y="71611"/>
                </a:cubicBezTo>
                <a:cubicBezTo>
                  <a:pt x="28208" y="71902"/>
                  <a:pt x="27988" y="72157"/>
                  <a:pt x="27768" y="72413"/>
                </a:cubicBezTo>
                <a:cubicBezTo>
                  <a:pt x="27988" y="71567"/>
                  <a:pt x="28208" y="70731"/>
                  <a:pt x="28322" y="69851"/>
                </a:cubicBezTo>
                <a:lnTo>
                  <a:pt x="28358" y="69807"/>
                </a:lnTo>
                <a:cubicBezTo>
                  <a:pt x="28578" y="69551"/>
                  <a:pt x="28798" y="69296"/>
                  <a:pt x="28983" y="69041"/>
                </a:cubicBezTo>
                <a:close/>
                <a:moveTo>
                  <a:pt x="31844" y="69516"/>
                </a:moveTo>
                <a:lnTo>
                  <a:pt x="31844" y="69516"/>
                </a:lnTo>
                <a:cubicBezTo>
                  <a:pt x="31624" y="70176"/>
                  <a:pt x="31369" y="70872"/>
                  <a:pt x="31104" y="71532"/>
                </a:cubicBezTo>
                <a:cubicBezTo>
                  <a:pt x="30849" y="71867"/>
                  <a:pt x="30629" y="72157"/>
                  <a:pt x="30374" y="72448"/>
                </a:cubicBezTo>
                <a:cubicBezTo>
                  <a:pt x="30629" y="71752"/>
                  <a:pt x="30884" y="71092"/>
                  <a:pt x="31104" y="70396"/>
                </a:cubicBezTo>
                <a:cubicBezTo>
                  <a:pt x="31325" y="70141"/>
                  <a:pt x="31545" y="69851"/>
                  <a:pt x="31844" y="69516"/>
                </a:cubicBezTo>
                <a:close/>
                <a:moveTo>
                  <a:pt x="36466" y="69736"/>
                </a:moveTo>
                <a:lnTo>
                  <a:pt x="36466" y="69736"/>
                </a:lnTo>
                <a:cubicBezTo>
                  <a:pt x="36352" y="70361"/>
                  <a:pt x="36246" y="70986"/>
                  <a:pt x="36167" y="71682"/>
                </a:cubicBezTo>
                <a:cubicBezTo>
                  <a:pt x="35841" y="71937"/>
                  <a:pt x="35550" y="72192"/>
                  <a:pt x="35251" y="72492"/>
                </a:cubicBezTo>
                <a:cubicBezTo>
                  <a:pt x="35330" y="71787"/>
                  <a:pt x="35401" y="71171"/>
                  <a:pt x="35550" y="70546"/>
                </a:cubicBezTo>
                <a:cubicBezTo>
                  <a:pt x="35841" y="70247"/>
                  <a:pt x="36167" y="69991"/>
                  <a:pt x="36466" y="69736"/>
                </a:cubicBezTo>
                <a:close/>
                <a:moveTo>
                  <a:pt x="23225" y="68671"/>
                </a:moveTo>
                <a:cubicBezTo>
                  <a:pt x="23260" y="69701"/>
                  <a:pt x="23260" y="70731"/>
                  <a:pt x="23225" y="71752"/>
                </a:cubicBezTo>
                <a:cubicBezTo>
                  <a:pt x="22961" y="72008"/>
                  <a:pt x="22670" y="72272"/>
                  <a:pt x="22415" y="72527"/>
                </a:cubicBezTo>
                <a:cubicBezTo>
                  <a:pt x="22415" y="71497"/>
                  <a:pt x="22415" y="70432"/>
                  <a:pt x="22380" y="69410"/>
                </a:cubicBezTo>
                <a:cubicBezTo>
                  <a:pt x="22670" y="69146"/>
                  <a:pt x="22961" y="68926"/>
                  <a:pt x="23225" y="68671"/>
                </a:cubicBezTo>
                <a:close/>
                <a:moveTo>
                  <a:pt x="34961" y="69630"/>
                </a:moveTo>
                <a:lnTo>
                  <a:pt x="34961" y="69630"/>
                </a:lnTo>
                <a:cubicBezTo>
                  <a:pt x="34776" y="70212"/>
                  <a:pt x="34626" y="70837"/>
                  <a:pt x="34520" y="71497"/>
                </a:cubicBezTo>
                <a:cubicBezTo>
                  <a:pt x="34230" y="71831"/>
                  <a:pt x="33931" y="72157"/>
                  <a:pt x="33605" y="72527"/>
                </a:cubicBezTo>
                <a:cubicBezTo>
                  <a:pt x="33746" y="71831"/>
                  <a:pt x="33895" y="71171"/>
                  <a:pt x="34080" y="70546"/>
                </a:cubicBezTo>
                <a:cubicBezTo>
                  <a:pt x="34371" y="70212"/>
                  <a:pt x="34670" y="69921"/>
                  <a:pt x="34961" y="69630"/>
                </a:cubicBezTo>
                <a:close/>
                <a:moveTo>
                  <a:pt x="32760" y="69701"/>
                </a:moveTo>
                <a:lnTo>
                  <a:pt x="32760" y="69701"/>
                </a:lnTo>
                <a:cubicBezTo>
                  <a:pt x="32689" y="69921"/>
                  <a:pt x="32575" y="70141"/>
                  <a:pt x="32504" y="70361"/>
                </a:cubicBezTo>
                <a:cubicBezTo>
                  <a:pt x="32425" y="70546"/>
                  <a:pt x="32319" y="70766"/>
                  <a:pt x="32249" y="70951"/>
                </a:cubicBezTo>
                <a:cubicBezTo>
                  <a:pt x="32135" y="71206"/>
                  <a:pt x="32064" y="71426"/>
                  <a:pt x="31950" y="71647"/>
                </a:cubicBezTo>
                <a:cubicBezTo>
                  <a:pt x="31694" y="71972"/>
                  <a:pt x="31439" y="72272"/>
                  <a:pt x="31184" y="72597"/>
                </a:cubicBezTo>
                <a:cubicBezTo>
                  <a:pt x="31219" y="72492"/>
                  <a:pt x="31289" y="72377"/>
                  <a:pt x="31325" y="72272"/>
                </a:cubicBezTo>
                <a:cubicBezTo>
                  <a:pt x="31474" y="71831"/>
                  <a:pt x="31659" y="71391"/>
                  <a:pt x="31809" y="70986"/>
                </a:cubicBezTo>
                <a:cubicBezTo>
                  <a:pt x="31879" y="70872"/>
                  <a:pt x="31914" y="70731"/>
                  <a:pt x="31950" y="70617"/>
                </a:cubicBezTo>
                <a:cubicBezTo>
                  <a:pt x="32249" y="70326"/>
                  <a:pt x="32504" y="70027"/>
                  <a:pt x="32760" y="69701"/>
                </a:cubicBezTo>
                <a:close/>
                <a:moveTo>
                  <a:pt x="33790" y="69666"/>
                </a:moveTo>
                <a:lnTo>
                  <a:pt x="33790" y="69666"/>
                </a:lnTo>
                <a:cubicBezTo>
                  <a:pt x="33526" y="70291"/>
                  <a:pt x="33305" y="70907"/>
                  <a:pt x="33085" y="71611"/>
                </a:cubicBezTo>
                <a:cubicBezTo>
                  <a:pt x="32830" y="71937"/>
                  <a:pt x="32575" y="72272"/>
                  <a:pt x="32284" y="72597"/>
                </a:cubicBezTo>
                <a:cubicBezTo>
                  <a:pt x="32504" y="71867"/>
                  <a:pt x="32760" y="71206"/>
                  <a:pt x="33015" y="70546"/>
                </a:cubicBezTo>
                <a:cubicBezTo>
                  <a:pt x="33270" y="70247"/>
                  <a:pt x="33526" y="69956"/>
                  <a:pt x="33790" y="69666"/>
                </a:cubicBezTo>
                <a:close/>
                <a:moveTo>
                  <a:pt x="4473" y="68195"/>
                </a:moveTo>
                <a:cubicBezTo>
                  <a:pt x="4517" y="69586"/>
                  <a:pt x="4552" y="70986"/>
                  <a:pt x="4622" y="72413"/>
                </a:cubicBezTo>
                <a:cubicBezTo>
                  <a:pt x="4252" y="72492"/>
                  <a:pt x="3927" y="72597"/>
                  <a:pt x="3592" y="72668"/>
                </a:cubicBezTo>
                <a:cubicBezTo>
                  <a:pt x="3557" y="71242"/>
                  <a:pt x="3522" y="69807"/>
                  <a:pt x="3486" y="68380"/>
                </a:cubicBezTo>
                <a:cubicBezTo>
                  <a:pt x="3812" y="68345"/>
                  <a:pt x="4147" y="68266"/>
                  <a:pt x="4473" y="68195"/>
                </a:cubicBezTo>
                <a:close/>
                <a:moveTo>
                  <a:pt x="13761" y="68380"/>
                </a:moveTo>
                <a:cubicBezTo>
                  <a:pt x="13866" y="69630"/>
                  <a:pt x="13937" y="70872"/>
                  <a:pt x="14016" y="72122"/>
                </a:cubicBezTo>
                <a:cubicBezTo>
                  <a:pt x="13717" y="72307"/>
                  <a:pt x="13426" y="72527"/>
                  <a:pt x="13100" y="72712"/>
                </a:cubicBezTo>
                <a:cubicBezTo>
                  <a:pt x="13056" y="71426"/>
                  <a:pt x="12951" y="70176"/>
                  <a:pt x="12880" y="68891"/>
                </a:cubicBezTo>
                <a:cubicBezTo>
                  <a:pt x="13171" y="68706"/>
                  <a:pt x="13461" y="68565"/>
                  <a:pt x="13761" y="68380"/>
                </a:cubicBezTo>
                <a:close/>
                <a:moveTo>
                  <a:pt x="3416" y="68380"/>
                </a:moveTo>
                <a:cubicBezTo>
                  <a:pt x="3451" y="69807"/>
                  <a:pt x="3486" y="71242"/>
                  <a:pt x="3522" y="72668"/>
                </a:cubicBezTo>
                <a:cubicBezTo>
                  <a:pt x="3196" y="72747"/>
                  <a:pt x="2861" y="72817"/>
                  <a:pt x="2536" y="72888"/>
                </a:cubicBezTo>
                <a:cubicBezTo>
                  <a:pt x="2492" y="71462"/>
                  <a:pt x="2456" y="69991"/>
                  <a:pt x="2421" y="68565"/>
                </a:cubicBezTo>
                <a:cubicBezTo>
                  <a:pt x="2756" y="68530"/>
                  <a:pt x="3081" y="68451"/>
                  <a:pt x="3416" y="68380"/>
                </a:cubicBezTo>
                <a:close/>
                <a:moveTo>
                  <a:pt x="38412" y="70396"/>
                </a:moveTo>
                <a:lnTo>
                  <a:pt x="38412" y="70396"/>
                </a:lnTo>
                <a:cubicBezTo>
                  <a:pt x="38368" y="70617"/>
                  <a:pt x="38368" y="70837"/>
                  <a:pt x="38333" y="71092"/>
                </a:cubicBezTo>
                <a:cubicBezTo>
                  <a:pt x="38297" y="71497"/>
                  <a:pt x="38297" y="71937"/>
                  <a:pt x="38297" y="72377"/>
                </a:cubicBezTo>
                <a:cubicBezTo>
                  <a:pt x="37928" y="72527"/>
                  <a:pt x="37567" y="72668"/>
                  <a:pt x="37197" y="72888"/>
                </a:cubicBezTo>
                <a:cubicBezTo>
                  <a:pt x="37197" y="72492"/>
                  <a:pt x="37197" y="72087"/>
                  <a:pt x="37232" y="71717"/>
                </a:cubicBezTo>
                <a:cubicBezTo>
                  <a:pt x="37267" y="71462"/>
                  <a:pt x="37267" y="71171"/>
                  <a:pt x="37311" y="70907"/>
                </a:cubicBezTo>
                <a:cubicBezTo>
                  <a:pt x="37707" y="70687"/>
                  <a:pt x="38077" y="70511"/>
                  <a:pt x="38412" y="70396"/>
                </a:cubicBezTo>
                <a:close/>
                <a:moveTo>
                  <a:pt x="29678" y="69701"/>
                </a:moveTo>
                <a:cubicBezTo>
                  <a:pt x="29643" y="69921"/>
                  <a:pt x="29608" y="70176"/>
                  <a:pt x="29529" y="70396"/>
                </a:cubicBezTo>
                <a:cubicBezTo>
                  <a:pt x="29388" y="70951"/>
                  <a:pt x="29238" y="71497"/>
                  <a:pt x="29053" y="72008"/>
                </a:cubicBezTo>
                <a:cubicBezTo>
                  <a:pt x="28833" y="72342"/>
                  <a:pt x="28648" y="72633"/>
                  <a:pt x="28463" y="72932"/>
                </a:cubicBezTo>
                <a:cubicBezTo>
                  <a:pt x="28578" y="72562"/>
                  <a:pt x="28727" y="72192"/>
                  <a:pt x="28833" y="71787"/>
                </a:cubicBezTo>
                <a:cubicBezTo>
                  <a:pt x="28948" y="71391"/>
                  <a:pt x="29053" y="71021"/>
                  <a:pt x="29124" y="70617"/>
                </a:cubicBezTo>
                <a:cubicBezTo>
                  <a:pt x="29344" y="70326"/>
                  <a:pt x="29529" y="69991"/>
                  <a:pt x="29678" y="69701"/>
                </a:cubicBezTo>
                <a:close/>
                <a:moveTo>
                  <a:pt x="18744" y="68821"/>
                </a:moveTo>
                <a:cubicBezTo>
                  <a:pt x="18823" y="69956"/>
                  <a:pt x="18858" y="71092"/>
                  <a:pt x="18893" y="72228"/>
                </a:cubicBezTo>
                <a:cubicBezTo>
                  <a:pt x="18603" y="72492"/>
                  <a:pt x="18304" y="72712"/>
                  <a:pt x="18013" y="72967"/>
                </a:cubicBezTo>
                <a:cubicBezTo>
                  <a:pt x="17978" y="71787"/>
                  <a:pt x="17899" y="70652"/>
                  <a:pt x="17828" y="69481"/>
                </a:cubicBezTo>
                <a:cubicBezTo>
                  <a:pt x="18163" y="69261"/>
                  <a:pt x="18453" y="69041"/>
                  <a:pt x="18744" y="68821"/>
                </a:cubicBezTo>
                <a:close/>
                <a:moveTo>
                  <a:pt x="2386" y="68565"/>
                </a:moveTo>
                <a:cubicBezTo>
                  <a:pt x="2421" y="69991"/>
                  <a:pt x="2421" y="71462"/>
                  <a:pt x="2456" y="72888"/>
                </a:cubicBezTo>
                <a:cubicBezTo>
                  <a:pt x="2131" y="72967"/>
                  <a:pt x="1796" y="73038"/>
                  <a:pt x="1435" y="73073"/>
                </a:cubicBezTo>
                <a:cubicBezTo>
                  <a:pt x="1435" y="71611"/>
                  <a:pt x="1391" y="70141"/>
                  <a:pt x="1391" y="68706"/>
                </a:cubicBezTo>
                <a:cubicBezTo>
                  <a:pt x="1726" y="68671"/>
                  <a:pt x="2051" y="68600"/>
                  <a:pt x="2386" y="68565"/>
                </a:cubicBezTo>
                <a:close/>
                <a:moveTo>
                  <a:pt x="30339" y="70106"/>
                </a:moveTo>
                <a:lnTo>
                  <a:pt x="30339" y="70106"/>
                </a:lnTo>
                <a:cubicBezTo>
                  <a:pt x="30118" y="70872"/>
                  <a:pt x="29863" y="71647"/>
                  <a:pt x="29564" y="72377"/>
                </a:cubicBezTo>
                <a:cubicBezTo>
                  <a:pt x="29388" y="72633"/>
                  <a:pt x="29238" y="72853"/>
                  <a:pt x="29053" y="73108"/>
                </a:cubicBezTo>
                <a:cubicBezTo>
                  <a:pt x="29308" y="72377"/>
                  <a:pt x="29564" y="71682"/>
                  <a:pt x="29828" y="70907"/>
                </a:cubicBezTo>
                <a:cubicBezTo>
                  <a:pt x="29969" y="70652"/>
                  <a:pt x="30154" y="70361"/>
                  <a:pt x="30339" y="70106"/>
                </a:cubicBezTo>
                <a:close/>
                <a:moveTo>
                  <a:pt x="1321" y="68706"/>
                </a:moveTo>
                <a:cubicBezTo>
                  <a:pt x="1356" y="70176"/>
                  <a:pt x="1356" y="71611"/>
                  <a:pt x="1391" y="73073"/>
                </a:cubicBezTo>
                <a:cubicBezTo>
                  <a:pt x="1030" y="73152"/>
                  <a:pt x="696" y="73187"/>
                  <a:pt x="370" y="73222"/>
                </a:cubicBezTo>
                <a:cubicBezTo>
                  <a:pt x="370" y="71752"/>
                  <a:pt x="335" y="70247"/>
                  <a:pt x="335" y="68785"/>
                </a:cubicBezTo>
                <a:cubicBezTo>
                  <a:pt x="660" y="68785"/>
                  <a:pt x="995" y="68750"/>
                  <a:pt x="1321" y="68706"/>
                </a:cubicBezTo>
                <a:close/>
                <a:moveTo>
                  <a:pt x="25901" y="69586"/>
                </a:moveTo>
                <a:lnTo>
                  <a:pt x="25901" y="69586"/>
                </a:lnTo>
                <a:cubicBezTo>
                  <a:pt x="25866" y="70546"/>
                  <a:pt x="25787" y="71497"/>
                  <a:pt x="25646" y="72448"/>
                </a:cubicBezTo>
                <a:cubicBezTo>
                  <a:pt x="25382" y="72712"/>
                  <a:pt x="25091" y="72967"/>
                  <a:pt x="24836" y="73222"/>
                </a:cubicBezTo>
                <a:cubicBezTo>
                  <a:pt x="24942" y="72272"/>
                  <a:pt x="25021" y="71277"/>
                  <a:pt x="25056" y="70291"/>
                </a:cubicBezTo>
                <a:cubicBezTo>
                  <a:pt x="25162" y="70212"/>
                  <a:pt x="25276" y="70106"/>
                  <a:pt x="25382" y="70027"/>
                </a:cubicBezTo>
                <a:cubicBezTo>
                  <a:pt x="25567" y="69886"/>
                  <a:pt x="25752" y="69736"/>
                  <a:pt x="25901" y="69586"/>
                </a:cubicBezTo>
                <a:close/>
                <a:moveTo>
                  <a:pt x="22345" y="69446"/>
                </a:moveTo>
                <a:cubicBezTo>
                  <a:pt x="22380" y="70467"/>
                  <a:pt x="22380" y="71497"/>
                  <a:pt x="22345" y="72562"/>
                </a:cubicBezTo>
                <a:cubicBezTo>
                  <a:pt x="22045" y="72817"/>
                  <a:pt x="21790" y="73038"/>
                  <a:pt x="21499" y="73293"/>
                </a:cubicBezTo>
                <a:cubicBezTo>
                  <a:pt x="21535" y="72272"/>
                  <a:pt x="21535" y="71206"/>
                  <a:pt x="21499" y="70141"/>
                </a:cubicBezTo>
                <a:cubicBezTo>
                  <a:pt x="21755" y="69921"/>
                  <a:pt x="22045" y="69666"/>
                  <a:pt x="22345" y="69446"/>
                </a:cubicBezTo>
                <a:close/>
                <a:moveTo>
                  <a:pt x="12801" y="68926"/>
                </a:moveTo>
                <a:cubicBezTo>
                  <a:pt x="12916" y="70212"/>
                  <a:pt x="12986" y="71462"/>
                  <a:pt x="13056" y="72747"/>
                </a:cubicBezTo>
                <a:cubicBezTo>
                  <a:pt x="12731" y="72932"/>
                  <a:pt x="12440" y="73108"/>
                  <a:pt x="12106" y="73328"/>
                </a:cubicBezTo>
                <a:cubicBezTo>
                  <a:pt x="12070" y="72008"/>
                  <a:pt x="12000" y="70731"/>
                  <a:pt x="11885" y="69446"/>
                </a:cubicBezTo>
                <a:cubicBezTo>
                  <a:pt x="12220" y="69261"/>
                  <a:pt x="12511" y="69111"/>
                  <a:pt x="12801" y="68926"/>
                </a:cubicBezTo>
                <a:close/>
                <a:moveTo>
                  <a:pt x="625" y="0"/>
                </a:moveTo>
                <a:lnTo>
                  <a:pt x="625" y="1506"/>
                </a:lnTo>
                <a:cubicBezTo>
                  <a:pt x="405" y="1435"/>
                  <a:pt x="220" y="1356"/>
                  <a:pt x="0" y="1286"/>
                </a:cubicBezTo>
                <a:lnTo>
                  <a:pt x="0" y="1356"/>
                </a:lnTo>
                <a:cubicBezTo>
                  <a:pt x="220" y="1400"/>
                  <a:pt x="405" y="1470"/>
                  <a:pt x="625" y="1576"/>
                </a:cubicBezTo>
                <a:cubicBezTo>
                  <a:pt x="625" y="3046"/>
                  <a:pt x="590" y="4552"/>
                  <a:pt x="590" y="6057"/>
                </a:cubicBezTo>
                <a:cubicBezTo>
                  <a:pt x="405" y="5978"/>
                  <a:pt x="185" y="5908"/>
                  <a:pt x="0" y="5837"/>
                </a:cubicBezTo>
                <a:lnTo>
                  <a:pt x="0" y="5908"/>
                </a:lnTo>
                <a:cubicBezTo>
                  <a:pt x="185" y="5978"/>
                  <a:pt x="405" y="6022"/>
                  <a:pt x="590" y="6093"/>
                </a:cubicBezTo>
                <a:lnTo>
                  <a:pt x="590" y="10565"/>
                </a:lnTo>
                <a:cubicBezTo>
                  <a:pt x="405" y="10530"/>
                  <a:pt x="185" y="10459"/>
                  <a:pt x="0" y="10380"/>
                </a:cubicBezTo>
                <a:lnTo>
                  <a:pt x="0" y="10459"/>
                </a:lnTo>
                <a:cubicBezTo>
                  <a:pt x="185" y="10494"/>
                  <a:pt x="405" y="10565"/>
                  <a:pt x="590" y="10644"/>
                </a:cubicBezTo>
                <a:lnTo>
                  <a:pt x="590" y="15117"/>
                </a:lnTo>
                <a:cubicBezTo>
                  <a:pt x="405" y="15046"/>
                  <a:pt x="185" y="14967"/>
                  <a:pt x="0" y="14932"/>
                </a:cubicBezTo>
                <a:lnTo>
                  <a:pt x="0" y="14967"/>
                </a:lnTo>
                <a:cubicBezTo>
                  <a:pt x="185" y="15046"/>
                  <a:pt x="405" y="15081"/>
                  <a:pt x="590" y="15152"/>
                </a:cubicBezTo>
                <a:cubicBezTo>
                  <a:pt x="625" y="16622"/>
                  <a:pt x="625" y="18128"/>
                  <a:pt x="625" y="19589"/>
                </a:cubicBezTo>
                <a:cubicBezTo>
                  <a:pt x="405" y="19519"/>
                  <a:pt x="220" y="19483"/>
                  <a:pt x="0" y="19404"/>
                </a:cubicBezTo>
                <a:lnTo>
                  <a:pt x="0" y="19483"/>
                </a:lnTo>
                <a:cubicBezTo>
                  <a:pt x="220" y="19519"/>
                  <a:pt x="405" y="19589"/>
                  <a:pt x="625" y="19624"/>
                </a:cubicBezTo>
                <a:cubicBezTo>
                  <a:pt x="625" y="21130"/>
                  <a:pt x="625" y="22600"/>
                  <a:pt x="660" y="24070"/>
                </a:cubicBezTo>
                <a:cubicBezTo>
                  <a:pt x="440" y="23991"/>
                  <a:pt x="220" y="23956"/>
                  <a:pt x="0" y="23920"/>
                </a:cubicBezTo>
                <a:lnTo>
                  <a:pt x="0" y="23956"/>
                </a:lnTo>
                <a:cubicBezTo>
                  <a:pt x="220" y="24026"/>
                  <a:pt x="440" y="24070"/>
                  <a:pt x="660" y="24141"/>
                </a:cubicBezTo>
                <a:cubicBezTo>
                  <a:pt x="660" y="25611"/>
                  <a:pt x="696" y="27072"/>
                  <a:pt x="696" y="28543"/>
                </a:cubicBezTo>
                <a:cubicBezTo>
                  <a:pt x="476" y="28507"/>
                  <a:pt x="220" y="28428"/>
                  <a:pt x="0" y="28393"/>
                </a:cubicBezTo>
                <a:lnTo>
                  <a:pt x="0" y="28472"/>
                </a:lnTo>
                <a:cubicBezTo>
                  <a:pt x="220" y="28507"/>
                  <a:pt x="476" y="28543"/>
                  <a:pt x="696" y="28613"/>
                </a:cubicBezTo>
                <a:cubicBezTo>
                  <a:pt x="696" y="30083"/>
                  <a:pt x="731" y="31553"/>
                  <a:pt x="731" y="33015"/>
                </a:cubicBezTo>
                <a:cubicBezTo>
                  <a:pt x="511" y="32980"/>
                  <a:pt x="255" y="32945"/>
                  <a:pt x="0" y="32909"/>
                </a:cubicBezTo>
                <a:lnTo>
                  <a:pt x="0" y="32945"/>
                </a:lnTo>
                <a:lnTo>
                  <a:pt x="0" y="32945"/>
                </a:lnTo>
                <a:cubicBezTo>
                  <a:pt x="255" y="32980"/>
                  <a:pt x="511" y="33015"/>
                  <a:pt x="731" y="33094"/>
                </a:cubicBezTo>
                <a:cubicBezTo>
                  <a:pt x="775" y="34556"/>
                  <a:pt x="775" y="36026"/>
                  <a:pt x="810" y="37496"/>
                </a:cubicBezTo>
                <a:cubicBezTo>
                  <a:pt x="555" y="37452"/>
                  <a:pt x="291" y="37417"/>
                  <a:pt x="35" y="37382"/>
                </a:cubicBezTo>
                <a:cubicBezTo>
                  <a:pt x="35" y="35911"/>
                  <a:pt x="0" y="34450"/>
                  <a:pt x="0" y="32945"/>
                </a:cubicBezTo>
                <a:lnTo>
                  <a:pt x="0" y="39213"/>
                </a:lnTo>
                <a:lnTo>
                  <a:pt x="0" y="41898"/>
                </a:lnTo>
                <a:lnTo>
                  <a:pt x="0" y="41933"/>
                </a:lnTo>
                <a:cubicBezTo>
                  <a:pt x="35" y="43395"/>
                  <a:pt x="35" y="44900"/>
                  <a:pt x="71" y="46371"/>
                </a:cubicBezTo>
                <a:lnTo>
                  <a:pt x="0" y="46371"/>
                </a:lnTo>
                <a:lnTo>
                  <a:pt x="0" y="46406"/>
                </a:lnTo>
                <a:lnTo>
                  <a:pt x="71" y="46406"/>
                </a:lnTo>
                <a:cubicBezTo>
                  <a:pt x="71" y="47876"/>
                  <a:pt x="71" y="49381"/>
                  <a:pt x="115" y="50808"/>
                </a:cubicBezTo>
                <a:lnTo>
                  <a:pt x="0" y="50808"/>
                </a:lnTo>
                <a:lnTo>
                  <a:pt x="0" y="50878"/>
                </a:lnTo>
                <a:lnTo>
                  <a:pt x="115" y="50878"/>
                </a:lnTo>
                <a:lnTo>
                  <a:pt x="115" y="53299"/>
                </a:lnTo>
                <a:cubicBezTo>
                  <a:pt x="150" y="53959"/>
                  <a:pt x="150" y="54664"/>
                  <a:pt x="150" y="55324"/>
                </a:cubicBezTo>
                <a:lnTo>
                  <a:pt x="0" y="55324"/>
                </a:lnTo>
                <a:lnTo>
                  <a:pt x="0" y="55359"/>
                </a:lnTo>
                <a:lnTo>
                  <a:pt x="150" y="55359"/>
                </a:lnTo>
                <a:cubicBezTo>
                  <a:pt x="150" y="56821"/>
                  <a:pt x="185" y="58326"/>
                  <a:pt x="185" y="59832"/>
                </a:cubicBezTo>
                <a:lnTo>
                  <a:pt x="0" y="59832"/>
                </a:lnTo>
                <a:lnTo>
                  <a:pt x="0" y="59867"/>
                </a:lnTo>
                <a:lnTo>
                  <a:pt x="185" y="59867"/>
                </a:lnTo>
                <a:cubicBezTo>
                  <a:pt x="220" y="61337"/>
                  <a:pt x="220" y="62807"/>
                  <a:pt x="220" y="64304"/>
                </a:cubicBezTo>
                <a:lnTo>
                  <a:pt x="0" y="64304"/>
                </a:lnTo>
                <a:lnTo>
                  <a:pt x="0" y="64383"/>
                </a:lnTo>
                <a:cubicBezTo>
                  <a:pt x="71" y="64383"/>
                  <a:pt x="150" y="64348"/>
                  <a:pt x="220" y="64348"/>
                </a:cubicBezTo>
                <a:cubicBezTo>
                  <a:pt x="255" y="65810"/>
                  <a:pt x="255" y="67280"/>
                  <a:pt x="255" y="68750"/>
                </a:cubicBezTo>
                <a:lnTo>
                  <a:pt x="0" y="68750"/>
                </a:lnTo>
                <a:lnTo>
                  <a:pt x="0" y="68821"/>
                </a:lnTo>
                <a:cubicBezTo>
                  <a:pt x="71" y="68821"/>
                  <a:pt x="185" y="68821"/>
                  <a:pt x="255" y="68785"/>
                </a:cubicBezTo>
                <a:cubicBezTo>
                  <a:pt x="291" y="70291"/>
                  <a:pt x="291" y="71752"/>
                  <a:pt x="291" y="73222"/>
                </a:cubicBezTo>
                <a:cubicBezTo>
                  <a:pt x="220" y="73222"/>
                  <a:pt x="115" y="73222"/>
                  <a:pt x="0" y="73258"/>
                </a:cubicBezTo>
                <a:lnTo>
                  <a:pt x="0" y="73293"/>
                </a:lnTo>
                <a:lnTo>
                  <a:pt x="291" y="73293"/>
                </a:lnTo>
                <a:lnTo>
                  <a:pt x="291" y="73372"/>
                </a:lnTo>
                <a:lnTo>
                  <a:pt x="370" y="73372"/>
                </a:lnTo>
                <a:lnTo>
                  <a:pt x="370" y="73258"/>
                </a:lnTo>
                <a:cubicBezTo>
                  <a:pt x="696" y="73222"/>
                  <a:pt x="1030" y="73187"/>
                  <a:pt x="1391" y="73152"/>
                </a:cubicBezTo>
                <a:lnTo>
                  <a:pt x="1391" y="73372"/>
                </a:lnTo>
                <a:lnTo>
                  <a:pt x="1435" y="73372"/>
                </a:lnTo>
                <a:lnTo>
                  <a:pt x="1435" y="73152"/>
                </a:lnTo>
                <a:cubicBezTo>
                  <a:pt x="1796" y="73073"/>
                  <a:pt x="2131" y="73038"/>
                  <a:pt x="2456" y="72967"/>
                </a:cubicBezTo>
                <a:lnTo>
                  <a:pt x="2456" y="73372"/>
                </a:lnTo>
                <a:lnTo>
                  <a:pt x="2536" y="73372"/>
                </a:lnTo>
                <a:lnTo>
                  <a:pt x="2536" y="72967"/>
                </a:lnTo>
                <a:cubicBezTo>
                  <a:pt x="2861" y="72888"/>
                  <a:pt x="3196" y="72817"/>
                  <a:pt x="3522" y="72747"/>
                </a:cubicBezTo>
                <a:cubicBezTo>
                  <a:pt x="3522" y="72932"/>
                  <a:pt x="3522" y="73152"/>
                  <a:pt x="3557" y="73372"/>
                </a:cubicBezTo>
                <a:lnTo>
                  <a:pt x="3592" y="73372"/>
                </a:lnTo>
                <a:lnTo>
                  <a:pt x="3592" y="72712"/>
                </a:lnTo>
                <a:cubicBezTo>
                  <a:pt x="3927" y="72633"/>
                  <a:pt x="4252" y="72562"/>
                  <a:pt x="4622" y="72448"/>
                </a:cubicBezTo>
                <a:lnTo>
                  <a:pt x="4622" y="73372"/>
                </a:lnTo>
                <a:lnTo>
                  <a:pt x="4693" y="73372"/>
                </a:lnTo>
                <a:cubicBezTo>
                  <a:pt x="4693" y="73073"/>
                  <a:pt x="4657" y="72747"/>
                  <a:pt x="4657" y="72448"/>
                </a:cubicBezTo>
                <a:cubicBezTo>
                  <a:pt x="4992" y="72342"/>
                  <a:pt x="5318" y="72272"/>
                  <a:pt x="5687" y="72157"/>
                </a:cubicBezTo>
                <a:cubicBezTo>
                  <a:pt x="5687" y="72562"/>
                  <a:pt x="5687" y="72967"/>
                  <a:pt x="5723" y="73372"/>
                </a:cubicBezTo>
                <a:lnTo>
                  <a:pt x="5758" y="73372"/>
                </a:lnTo>
                <a:cubicBezTo>
                  <a:pt x="5758" y="72967"/>
                  <a:pt x="5758" y="72527"/>
                  <a:pt x="5723" y="72122"/>
                </a:cubicBezTo>
                <a:cubicBezTo>
                  <a:pt x="6057" y="72008"/>
                  <a:pt x="6418" y="71902"/>
                  <a:pt x="6753" y="71787"/>
                </a:cubicBezTo>
                <a:cubicBezTo>
                  <a:pt x="6753" y="72307"/>
                  <a:pt x="6788" y="72817"/>
                  <a:pt x="6788" y="73372"/>
                </a:cubicBezTo>
                <a:lnTo>
                  <a:pt x="6858" y="73372"/>
                </a:lnTo>
                <a:cubicBezTo>
                  <a:pt x="6823" y="72817"/>
                  <a:pt x="6823" y="72307"/>
                  <a:pt x="6788" y="71752"/>
                </a:cubicBezTo>
                <a:cubicBezTo>
                  <a:pt x="7114" y="71647"/>
                  <a:pt x="7483" y="71497"/>
                  <a:pt x="7818" y="71391"/>
                </a:cubicBezTo>
                <a:cubicBezTo>
                  <a:pt x="7853" y="72052"/>
                  <a:pt x="7853" y="72712"/>
                  <a:pt x="7888" y="73372"/>
                </a:cubicBezTo>
                <a:lnTo>
                  <a:pt x="7959" y="73372"/>
                </a:lnTo>
                <a:cubicBezTo>
                  <a:pt x="7924" y="72712"/>
                  <a:pt x="7888" y="72008"/>
                  <a:pt x="7853" y="71347"/>
                </a:cubicBezTo>
                <a:cubicBezTo>
                  <a:pt x="8214" y="71206"/>
                  <a:pt x="8549" y="71057"/>
                  <a:pt x="8875" y="70907"/>
                </a:cubicBezTo>
                <a:cubicBezTo>
                  <a:pt x="8919" y="71717"/>
                  <a:pt x="8954" y="72562"/>
                  <a:pt x="8989" y="73372"/>
                </a:cubicBezTo>
                <a:lnTo>
                  <a:pt x="9059" y="73372"/>
                </a:lnTo>
                <a:cubicBezTo>
                  <a:pt x="9024" y="72527"/>
                  <a:pt x="8989" y="71717"/>
                  <a:pt x="8954" y="70907"/>
                </a:cubicBezTo>
                <a:cubicBezTo>
                  <a:pt x="9244" y="70766"/>
                  <a:pt x="9579" y="70617"/>
                  <a:pt x="9905" y="70467"/>
                </a:cubicBezTo>
                <a:cubicBezTo>
                  <a:pt x="9940" y="71426"/>
                  <a:pt x="9975" y="72377"/>
                  <a:pt x="10054" y="73372"/>
                </a:cubicBezTo>
                <a:lnTo>
                  <a:pt x="10089" y="73372"/>
                </a:lnTo>
                <a:cubicBezTo>
                  <a:pt x="10054" y="72377"/>
                  <a:pt x="10019" y="71426"/>
                  <a:pt x="9940" y="70432"/>
                </a:cubicBezTo>
                <a:cubicBezTo>
                  <a:pt x="10089" y="70361"/>
                  <a:pt x="10195" y="70291"/>
                  <a:pt x="10345" y="70247"/>
                </a:cubicBezTo>
                <a:cubicBezTo>
                  <a:pt x="10530" y="70141"/>
                  <a:pt x="10679" y="70071"/>
                  <a:pt x="10855" y="69991"/>
                </a:cubicBezTo>
                <a:cubicBezTo>
                  <a:pt x="10935" y="71092"/>
                  <a:pt x="11005" y="72228"/>
                  <a:pt x="11040" y="73372"/>
                </a:cubicBezTo>
                <a:lnTo>
                  <a:pt x="11120" y="73372"/>
                </a:lnTo>
                <a:cubicBezTo>
                  <a:pt x="11040" y="72228"/>
                  <a:pt x="11005" y="71092"/>
                  <a:pt x="10935" y="69956"/>
                </a:cubicBezTo>
                <a:cubicBezTo>
                  <a:pt x="11225" y="69807"/>
                  <a:pt x="11516" y="69630"/>
                  <a:pt x="11850" y="69481"/>
                </a:cubicBezTo>
                <a:cubicBezTo>
                  <a:pt x="11921" y="70766"/>
                  <a:pt x="12000" y="72052"/>
                  <a:pt x="12070" y="73328"/>
                </a:cubicBezTo>
                <a:cubicBezTo>
                  <a:pt x="12070" y="73372"/>
                  <a:pt x="12070" y="73372"/>
                  <a:pt x="12035" y="73372"/>
                </a:cubicBezTo>
                <a:lnTo>
                  <a:pt x="12141" y="73372"/>
                </a:lnTo>
                <a:cubicBezTo>
                  <a:pt x="12475" y="73187"/>
                  <a:pt x="12766" y="73002"/>
                  <a:pt x="13056" y="72817"/>
                </a:cubicBezTo>
                <a:cubicBezTo>
                  <a:pt x="13056" y="73002"/>
                  <a:pt x="13056" y="73187"/>
                  <a:pt x="13100" y="73372"/>
                </a:cubicBezTo>
                <a:lnTo>
                  <a:pt x="13136" y="73372"/>
                </a:lnTo>
                <a:cubicBezTo>
                  <a:pt x="13136" y="73187"/>
                  <a:pt x="13136" y="72967"/>
                  <a:pt x="13100" y="72782"/>
                </a:cubicBezTo>
                <a:cubicBezTo>
                  <a:pt x="13426" y="72562"/>
                  <a:pt x="13717" y="72377"/>
                  <a:pt x="14016" y="72192"/>
                </a:cubicBezTo>
                <a:cubicBezTo>
                  <a:pt x="14051" y="72562"/>
                  <a:pt x="14051" y="72967"/>
                  <a:pt x="14086" y="73372"/>
                </a:cubicBezTo>
                <a:lnTo>
                  <a:pt x="14122" y="73372"/>
                </a:lnTo>
                <a:cubicBezTo>
                  <a:pt x="14122" y="72967"/>
                  <a:pt x="14086" y="72562"/>
                  <a:pt x="14086" y="72157"/>
                </a:cubicBezTo>
                <a:cubicBezTo>
                  <a:pt x="14377" y="71937"/>
                  <a:pt x="14676" y="71752"/>
                  <a:pt x="14967" y="71532"/>
                </a:cubicBezTo>
                <a:cubicBezTo>
                  <a:pt x="15002" y="72157"/>
                  <a:pt x="15037" y="72747"/>
                  <a:pt x="15081" y="73372"/>
                </a:cubicBezTo>
                <a:lnTo>
                  <a:pt x="15117" y="73372"/>
                </a:lnTo>
                <a:cubicBezTo>
                  <a:pt x="15117" y="72747"/>
                  <a:pt x="15081" y="72122"/>
                  <a:pt x="15037" y="71497"/>
                </a:cubicBezTo>
                <a:cubicBezTo>
                  <a:pt x="15337" y="71312"/>
                  <a:pt x="15627" y="71092"/>
                  <a:pt x="15918" y="70872"/>
                </a:cubicBezTo>
                <a:cubicBezTo>
                  <a:pt x="15997" y="71717"/>
                  <a:pt x="16032" y="72527"/>
                  <a:pt x="16032" y="73372"/>
                </a:cubicBezTo>
                <a:lnTo>
                  <a:pt x="16103" y="73372"/>
                </a:lnTo>
                <a:cubicBezTo>
                  <a:pt x="16067" y="72527"/>
                  <a:pt x="16032" y="71682"/>
                  <a:pt x="15997" y="70837"/>
                </a:cubicBezTo>
                <a:cubicBezTo>
                  <a:pt x="16287" y="70617"/>
                  <a:pt x="16578" y="70432"/>
                  <a:pt x="16877" y="70212"/>
                </a:cubicBezTo>
                <a:cubicBezTo>
                  <a:pt x="16948" y="71242"/>
                  <a:pt x="16983" y="72307"/>
                  <a:pt x="17018" y="73372"/>
                </a:cubicBezTo>
                <a:lnTo>
                  <a:pt x="17062" y="73372"/>
                </a:lnTo>
                <a:cubicBezTo>
                  <a:pt x="17018" y="72307"/>
                  <a:pt x="16983" y="71242"/>
                  <a:pt x="16913" y="70176"/>
                </a:cubicBezTo>
                <a:cubicBezTo>
                  <a:pt x="17203" y="69956"/>
                  <a:pt x="17502" y="69736"/>
                  <a:pt x="17793" y="69516"/>
                </a:cubicBezTo>
                <a:cubicBezTo>
                  <a:pt x="17863" y="70687"/>
                  <a:pt x="17899" y="71867"/>
                  <a:pt x="17943" y="73002"/>
                </a:cubicBezTo>
                <a:cubicBezTo>
                  <a:pt x="17793" y="73152"/>
                  <a:pt x="17643" y="73258"/>
                  <a:pt x="17502" y="73372"/>
                </a:cubicBezTo>
                <a:lnTo>
                  <a:pt x="17608" y="73372"/>
                </a:lnTo>
                <a:cubicBezTo>
                  <a:pt x="17722" y="73258"/>
                  <a:pt x="17828" y="73187"/>
                  <a:pt x="17943" y="73073"/>
                </a:cubicBezTo>
                <a:lnTo>
                  <a:pt x="17943" y="73372"/>
                </a:lnTo>
                <a:lnTo>
                  <a:pt x="18013" y="73372"/>
                </a:lnTo>
                <a:lnTo>
                  <a:pt x="18013" y="73038"/>
                </a:lnTo>
                <a:cubicBezTo>
                  <a:pt x="18304" y="72782"/>
                  <a:pt x="18603" y="72562"/>
                  <a:pt x="18893" y="72307"/>
                </a:cubicBezTo>
                <a:cubicBezTo>
                  <a:pt x="18893" y="72668"/>
                  <a:pt x="18929" y="73002"/>
                  <a:pt x="18929" y="73372"/>
                </a:cubicBezTo>
                <a:lnTo>
                  <a:pt x="18964" y="73372"/>
                </a:lnTo>
                <a:cubicBezTo>
                  <a:pt x="18964" y="73002"/>
                  <a:pt x="18964" y="72633"/>
                  <a:pt x="18929" y="72272"/>
                </a:cubicBezTo>
                <a:cubicBezTo>
                  <a:pt x="19184" y="72087"/>
                  <a:pt x="19404" y="71902"/>
                  <a:pt x="19624" y="71682"/>
                </a:cubicBezTo>
                <a:cubicBezTo>
                  <a:pt x="19659" y="72272"/>
                  <a:pt x="19659" y="72817"/>
                  <a:pt x="19659" y="73372"/>
                </a:cubicBezTo>
                <a:lnTo>
                  <a:pt x="19739" y="73372"/>
                </a:lnTo>
                <a:cubicBezTo>
                  <a:pt x="19703" y="72782"/>
                  <a:pt x="19703" y="72228"/>
                  <a:pt x="19703" y="71647"/>
                </a:cubicBezTo>
                <a:cubicBezTo>
                  <a:pt x="19959" y="71426"/>
                  <a:pt x="20249" y="71171"/>
                  <a:pt x="20540" y="70951"/>
                </a:cubicBezTo>
                <a:cubicBezTo>
                  <a:pt x="20540" y="71752"/>
                  <a:pt x="20584" y="72562"/>
                  <a:pt x="20540" y="73372"/>
                </a:cubicBezTo>
                <a:lnTo>
                  <a:pt x="20619" y="73372"/>
                </a:lnTo>
                <a:cubicBezTo>
                  <a:pt x="20619" y="72562"/>
                  <a:pt x="20619" y="71717"/>
                  <a:pt x="20584" y="70907"/>
                </a:cubicBezTo>
                <a:cubicBezTo>
                  <a:pt x="20804" y="70731"/>
                  <a:pt x="21059" y="70511"/>
                  <a:pt x="21279" y="70326"/>
                </a:cubicBezTo>
                <a:cubicBezTo>
                  <a:pt x="21314" y="70291"/>
                  <a:pt x="21385" y="70212"/>
                  <a:pt x="21464" y="70176"/>
                </a:cubicBezTo>
                <a:cubicBezTo>
                  <a:pt x="21499" y="71242"/>
                  <a:pt x="21499" y="72307"/>
                  <a:pt x="21464" y="73328"/>
                </a:cubicBezTo>
                <a:cubicBezTo>
                  <a:pt x="21464" y="73372"/>
                  <a:pt x="21464" y="73372"/>
                  <a:pt x="21420" y="73372"/>
                </a:cubicBezTo>
                <a:lnTo>
                  <a:pt x="21535" y="73372"/>
                </a:lnTo>
                <a:cubicBezTo>
                  <a:pt x="21790" y="73108"/>
                  <a:pt x="22080" y="72888"/>
                  <a:pt x="22345" y="72633"/>
                </a:cubicBezTo>
                <a:lnTo>
                  <a:pt x="22345" y="72633"/>
                </a:lnTo>
                <a:cubicBezTo>
                  <a:pt x="22345" y="72888"/>
                  <a:pt x="22301" y="73108"/>
                  <a:pt x="22301" y="73372"/>
                </a:cubicBezTo>
                <a:lnTo>
                  <a:pt x="22380" y="73372"/>
                </a:lnTo>
                <a:lnTo>
                  <a:pt x="22380" y="72597"/>
                </a:lnTo>
                <a:cubicBezTo>
                  <a:pt x="22670" y="72342"/>
                  <a:pt x="22961" y="72087"/>
                  <a:pt x="23225" y="71831"/>
                </a:cubicBezTo>
                <a:lnTo>
                  <a:pt x="23225" y="71831"/>
                </a:lnTo>
                <a:cubicBezTo>
                  <a:pt x="23225" y="72342"/>
                  <a:pt x="23181" y="72853"/>
                  <a:pt x="23146" y="73372"/>
                </a:cubicBezTo>
                <a:lnTo>
                  <a:pt x="23225" y="73372"/>
                </a:lnTo>
                <a:cubicBezTo>
                  <a:pt x="23260" y="72853"/>
                  <a:pt x="23260" y="72307"/>
                  <a:pt x="23295" y="71787"/>
                </a:cubicBezTo>
                <a:cubicBezTo>
                  <a:pt x="23445" y="71647"/>
                  <a:pt x="23621" y="71497"/>
                  <a:pt x="23806" y="71347"/>
                </a:cubicBezTo>
                <a:cubicBezTo>
                  <a:pt x="23885" y="71277"/>
                  <a:pt x="23991" y="71171"/>
                  <a:pt x="24105" y="71092"/>
                </a:cubicBezTo>
                <a:lnTo>
                  <a:pt x="24105" y="71092"/>
                </a:lnTo>
                <a:cubicBezTo>
                  <a:pt x="24061" y="71867"/>
                  <a:pt x="24026" y="72597"/>
                  <a:pt x="23956" y="73372"/>
                </a:cubicBezTo>
                <a:lnTo>
                  <a:pt x="23991" y="73372"/>
                </a:lnTo>
                <a:cubicBezTo>
                  <a:pt x="24061" y="72597"/>
                  <a:pt x="24105" y="71831"/>
                  <a:pt x="24141" y="71057"/>
                </a:cubicBezTo>
                <a:cubicBezTo>
                  <a:pt x="24431" y="70801"/>
                  <a:pt x="24722" y="70581"/>
                  <a:pt x="25021" y="70326"/>
                </a:cubicBezTo>
                <a:lnTo>
                  <a:pt x="25021" y="70326"/>
                </a:lnTo>
                <a:cubicBezTo>
                  <a:pt x="24986" y="71312"/>
                  <a:pt x="24871" y="72307"/>
                  <a:pt x="24766" y="73293"/>
                </a:cubicBezTo>
                <a:cubicBezTo>
                  <a:pt x="24722" y="73293"/>
                  <a:pt x="24686" y="73328"/>
                  <a:pt x="24686" y="73372"/>
                </a:cubicBezTo>
                <a:lnTo>
                  <a:pt x="24801" y="73372"/>
                </a:lnTo>
                <a:cubicBezTo>
                  <a:pt x="24801" y="73328"/>
                  <a:pt x="24836" y="73328"/>
                  <a:pt x="24836" y="73293"/>
                </a:cubicBezTo>
                <a:cubicBezTo>
                  <a:pt x="25091" y="73038"/>
                  <a:pt x="25347" y="72817"/>
                  <a:pt x="25646" y="72562"/>
                </a:cubicBezTo>
                <a:lnTo>
                  <a:pt x="25646" y="72562"/>
                </a:lnTo>
                <a:cubicBezTo>
                  <a:pt x="25602" y="72817"/>
                  <a:pt x="25532" y="73073"/>
                  <a:pt x="25496" y="73372"/>
                </a:cubicBezTo>
                <a:lnTo>
                  <a:pt x="25567" y="73372"/>
                </a:lnTo>
                <a:cubicBezTo>
                  <a:pt x="25602" y="73073"/>
                  <a:pt x="25646" y="72782"/>
                  <a:pt x="25681" y="72492"/>
                </a:cubicBezTo>
                <a:cubicBezTo>
                  <a:pt x="25972" y="72228"/>
                  <a:pt x="26262" y="71972"/>
                  <a:pt x="26526" y="71682"/>
                </a:cubicBezTo>
                <a:lnTo>
                  <a:pt x="26526" y="71682"/>
                </a:lnTo>
                <a:cubicBezTo>
                  <a:pt x="26447" y="72228"/>
                  <a:pt x="26342" y="72817"/>
                  <a:pt x="26192" y="73372"/>
                </a:cubicBezTo>
                <a:lnTo>
                  <a:pt x="26262" y="73372"/>
                </a:lnTo>
                <a:cubicBezTo>
                  <a:pt x="26377" y="72782"/>
                  <a:pt x="26482" y="72228"/>
                  <a:pt x="26597" y="71647"/>
                </a:cubicBezTo>
                <a:cubicBezTo>
                  <a:pt x="26852" y="71391"/>
                  <a:pt x="27107" y="71092"/>
                  <a:pt x="27407" y="70837"/>
                </a:cubicBezTo>
                <a:lnTo>
                  <a:pt x="27407" y="70837"/>
                </a:lnTo>
                <a:cubicBezTo>
                  <a:pt x="27257" y="71682"/>
                  <a:pt x="27072" y="72527"/>
                  <a:pt x="26852" y="73372"/>
                </a:cubicBezTo>
                <a:lnTo>
                  <a:pt x="26887" y="73372"/>
                </a:lnTo>
                <a:cubicBezTo>
                  <a:pt x="27143" y="72492"/>
                  <a:pt x="27328" y="71647"/>
                  <a:pt x="27442" y="70766"/>
                </a:cubicBezTo>
                <a:cubicBezTo>
                  <a:pt x="27733" y="70467"/>
                  <a:pt x="27988" y="70212"/>
                  <a:pt x="28287" y="69921"/>
                </a:cubicBezTo>
                <a:lnTo>
                  <a:pt x="28287" y="69921"/>
                </a:lnTo>
                <a:cubicBezTo>
                  <a:pt x="28138" y="70766"/>
                  <a:pt x="27917" y="71647"/>
                  <a:pt x="27697" y="72527"/>
                </a:cubicBezTo>
                <a:lnTo>
                  <a:pt x="27627" y="72597"/>
                </a:lnTo>
                <a:cubicBezTo>
                  <a:pt x="27407" y="72853"/>
                  <a:pt x="27187" y="73108"/>
                  <a:pt x="26967" y="73372"/>
                </a:cubicBezTo>
                <a:lnTo>
                  <a:pt x="27037" y="73372"/>
                </a:lnTo>
                <a:cubicBezTo>
                  <a:pt x="27257" y="73152"/>
                  <a:pt x="27442" y="72888"/>
                  <a:pt x="27662" y="72668"/>
                </a:cubicBezTo>
                <a:lnTo>
                  <a:pt x="27662" y="72668"/>
                </a:lnTo>
                <a:cubicBezTo>
                  <a:pt x="27583" y="72932"/>
                  <a:pt x="27512" y="73152"/>
                  <a:pt x="27442" y="73372"/>
                </a:cubicBezTo>
                <a:lnTo>
                  <a:pt x="27512" y="73372"/>
                </a:lnTo>
                <a:cubicBezTo>
                  <a:pt x="27583" y="73152"/>
                  <a:pt x="27662" y="72932"/>
                  <a:pt x="27697" y="72712"/>
                </a:cubicBezTo>
                <a:cubicBezTo>
                  <a:pt x="27733" y="72668"/>
                  <a:pt x="27733" y="72597"/>
                  <a:pt x="27733" y="72562"/>
                </a:cubicBezTo>
                <a:cubicBezTo>
                  <a:pt x="27953" y="72307"/>
                  <a:pt x="28173" y="72052"/>
                  <a:pt x="28393" y="71752"/>
                </a:cubicBezTo>
                <a:lnTo>
                  <a:pt x="28393" y="71752"/>
                </a:lnTo>
                <a:cubicBezTo>
                  <a:pt x="28243" y="72307"/>
                  <a:pt x="28067" y="72817"/>
                  <a:pt x="27882" y="73372"/>
                </a:cubicBezTo>
                <a:lnTo>
                  <a:pt x="27953" y="73372"/>
                </a:lnTo>
                <a:cubicBezTo>
                  <a:pt x="28138" y="72782"/>
                  <a:pt x="28322" y="72228"/>
                  <a:pt x="28463" y="71647"/>
                </a:cubicBezTo>
                <a:lnTo>
                  <a:pt x="28463" y="71611"/>
                </a:lnTo>
                <a:cubicBezTo>
                  <a:pt x="28683" y="71347"/>
                  <a:pt x="28868" y="71057"/>
                  <a:pt x="29053" y="70766"/>
                </a:cubicBezTo>
                <a:lnTo>
                  <a:pt x="29053" y="70766"/>
                </a:lnTo>
                <a:cubicBezTo>
                  <a:pt x="28983" y="71092"/>
                  <a:pt x="28868" y="71426"/>
                  <a:pt x="28763" y="71787"/>
                </a:cubicBezTo>
                <a:cubicBezTo>
                  <a:pt x="28648" y="72228"/>
                  <a:pt x="28463" y="72668"/>
                  <a:pt x="28322" y="73108"/>
                </a:cubicBezTo>
                <a:cubicBezTo>
                  <a:pt x="28287" y="73222"/>
                  <a:pt x="28208" y="73293"/>
                  <a:pt x="28173" y="73372"/>
                </a:cubicBezTo>
                <a:lnTo>
                  <a:pt x="28287" y="73372"/>
                </a:lnTo>
                <a:cubicBezTo>
                  <a:pt x="28322" y="73293"/>
                  <a:pt x="28358" y="73222"/>
                  <a:pt x="28358" y="73152"/>
                </a:cubicBezTo>
                <a:cubicBezTo>
                  <a:pt x="28578" y="72853"/>
                  <a:pt x="28763" y="72562"/>
                  <a:pt x="28983" y="72272"/>
                </a:cubicBezTo>
                <a:lnTo>
                  <a:pt x="28983" y="72272"/>
                </a:lnTo>
                <a:cubicBezTo>
                  <a:pt x="28833" y="72633"/>
                  <a:pt x="28683" y="73002"/>
                  <a:pt x="28543" y="73372"/>
                </a:cubicBezTo>
                <a:lnTo>
                  <a:pt x="28613" y="73372"/>
                </a:lnTo>
                <a:cubicBezTo>
                  <a:pt x="28798" y="72932"/>
                  <a:pt x="28948" y="72492"/>
                  <a:pt x="29088" y="72052"/>
                </a:cubicBezTo>
                <a:cubicBezTo>
                  <a:pt x="29308" y="71752"/>
                  <a:pt x="29493" y="71426"/>
                  <a:pt x="29678" y="71092"/>
                </a:cubicBezTo>
                <a:lnTo>
                  <a:pt x="29678" y="71092"/>
                </a:lnTo>
                <a:cubicBezTo>
                  <a:pt x="29458" y="71867"/>
                  <a:pt x="29203" y="72562"/>
                  <a:pt x="28948" y="73258"/>
                </a:cubicBezTo>
                <a:cubicBezTo>
                  <a:pt x="28904" y="73293"/>
                  <a:pt x="28868" y="73328"/>
                  <a:pt x="28868" y="73372"/>
                </a:cubicBezTo>
                <a:lnTo>
                  <a:pt x="28948" y="73372"/>
                </a:lnTo>
                <a:cubicBezTo>
                  <a:pt x="28983" y="73328"/>
                  <a:pt x="28983" y="73328"/>
                  <a:pt x="28983" y="73293"/>
                </a:cubicBezTo>
                <a:cubicBezTo>
                  <a:pt x="29168" y="73073"/>
                  <a:pt x="29308" y="72817"/>
                  <a:pt x="29493" y="72597"/>
                </a:cubicBezTo>
                <a:lnTo>
                  <a:pt x="29493" y="72597"/>
                </a:lnTo>
                <a:cubicBezTo>
                  <a:pt x="29388" y="72853"/>
                  <a:pt x="29308" y="73108"/>
                  <a:pt x="29203" y="73372"/>
                </a:cubicBezTo>
                <a:lnTo>
                  <a:pt x="29273" y="73372"/>
                </a:lnTo>
                <a:cubicBezTo>
                  <a:pt x="29388" y="73038"/>
                  <a:pt x="29493" y="72747"/>
                  <a:pt x="29608" y="72413"/>
                </a:cubicBezTo>
                <a:cubicBezTo>
                  <a:pt x="29828" y="72122"/>
                  <a:pt x="30004" y="71867"/>
                  <a:pt x="30224" y="71567"/>
                </a:cubicBezTo>
                <a:lnTo>
                  <a:pt x="30224" y="71567"/>
                </a:lnTo>
                <a:cubicBezTo>
                  <a:pt x="30048" y="72087"/>
                  <a:pt x="29863" y="72562"/>
                  <a:pt x="29678" y="73038"/>
                </a:cubicBezTo>
                <a:cubicBezTo>
                  <a:pt x="29643" y="73152"/>
                  <a:pt x="29608" y="73258"/>
                  <a:pt x="29564" y="73372"/>
                </a:cubicBezTo>
                <a:lnTo>
                  <a:pt x="29643" y="73372"/>
                </a:lnTo>
                <a:cubicBezTo>
                  <a:pt x="29678" y="73258"/>
                  <a:pt x="29713" y="73152"/>
                  <a:pt x="29749" y="73038"/>
                </a:cubicBezTo>
                <a:cubicBezTo>
                  <a:pt x="29934" y="72527"/>
                  <a:pt x="30154" y="71972"/>
                  <a:pt x="30339" y="71426"/>
                </a:cubicBezTo>
                <a:cubicBezTo>
                  <a:pt x="30409" y="71347"/>
                  <a:pt x="30444" y="71277"/>
                  <a:pt x="30523" y="71206"/>
                </a:cubicBezTo>
                <a:cubicBezTo>
                  <a:pt x="30594" y="71057"/>
                  <a:pt x="30779" y="70837"/>
                  <a:pt x="30999" y="70546"/>
                </a:cubicBezTo>
                <a:lnTo>
                  <a:pt x="30999" y="70546"/>
                </a:lnTo>
                <a:cubicBezTo>
                  <a:pt x="30779" y="71206"/>
                  <a:pt x="30523" y="71902"/>
                  <a:pt x="30268" y="72597"/>
                </a:cubicBezTo>
                <a:cubicBezTo>
                  <a:pt x="30083" y="72853"/>
                  <a:pt x="29863" y="73108"/>
                  <a:pt x="29678" y="73372"/>
                </a:cubicBezTo>
                <a:lnTo>
                  <a:pt x="29749" y="73372"/>
                </a:lnTo>
                <a:cubicBezTo>
                  <a:pt x="29898" y="73187"/>
                  <a:pt x="30048" y="72967"/>
                  <a:pt x="30189" y="72782"/>
                </a:cubicBezTo>
                <a:lnTo>
                  <a:pt x="30189" y="72782"/>
                </a:lnTo>
                <a:cubicBezTo>
                  <a:pt x="30118" y="72967"/>
                  <a:pt x="30048" y="73187"/>
                  <a:pt x="29969" y="73372"/>
                </a:cubicBezTo>
                <a:lnTo>
                  <a:pt x="30048" y="73372"/>
                </a:lnTo>
                <a:cubicBezTo>
                  <a:pt x="30118" y="73152"/>
                  <a:pt x="30224" y="72888"/>
                  <a:pt x="30303" y="72668"/>
                </a:cubicBezTo>
                <a:lnTo>
                  <a:pt x="30303" y="72633"/>
                </a:lnTo>
                <a:cubicBezTo>
                  <a:pt x="30559" y="72307"/>
                  <a:pt x="30814" y="72008"/>
                  <a:pt x="31034" y="71717"/>
                </a:cubicBezTo>
                <a:lnTo>
                  <a:pt x="31034" y="71717"/>
                </a:lnTo>
                <a:cubicBezTo>
                  <a:pt x="31034" y="71752"/>
                  <a:pt x="31034" y="71787"/>
                  <a:pt x="30999" y="71831"/>
                </a:cubicBezTo>
                <a:cubicBezTo>
                  <a:pt x="30849" y="72228"/>
                  <a:pt x="30708" y="72633"/>
                  <a:pt x="30559" y="73073"/>
                </a:cubicBezTo>
                <a:cubicBezTo>
                  <a:pt x="30523" y="73152"/>
                  <a:pt x="30488" y="73258"/>
                  <a:pt x="30444" y="73372"/>
                </a:cubicBezTo>
                <a:lnTo>
                  <a:pt x="30523" y="73372"/>
                </a:lnTo>
                <a:cubicBezTo>
                  <a:pt x="30523" y="73258"/>
                  <a:pt x="30559" y="73187"/>
                  <a:pt x="30594" y="73073"/>
                </a:cubicBezTo>
                <a:cubicBezTo>
                  <a:pt x="30744" y="72668"/>
                  <a:pt x="30928" y="72228"/>
                  <a:pt x="31069" y="71831"/>
                </a:cubicBezTo>
                <a:cubicBezTo>
                  <a:pt x="31104" y="71752"/>
                  <a:pt x="31104" y="71647"/>
                  <a:pt x="31149" y="71567"/>
                </a:cubicBezTo>
                <a:cubicBezTo>
                  <a:pt x="31404" y="71312"/>
                  <a:pt x="31624" y="71021"/>
                  <a:pt x="31844" y="70766"/>
                </a:cubicBezTo>
                <a:lnTo>
                  <a:pt x="31844" y="70766"/>
                </a:lnTo>
                <a:cubicBezTo>
                  <a:pt x="31844" y="70837"/>
                  <a:pt x="31809" y="70872"/>
                  <a:pt x="31765" y="70951"/>
                </a:cubicBezTo>
                <a:cubicBezTo>
                  <a:pt x="31589" y="71391"/>
                  <a:pt x="31439" y="71787"/>
                  <a:pt x="31254" y="72228"/>
                </a:cubicBezTo>
                <a:cubicBezTo>
                  <a:pt x="31219" y="72413"/>
                  <a:pt x="31149" y="72562"/>
                  <a:pt x="31069" y="72747"/>
                </a:cubicBezTo>
                <a:cubicBezTo>
                  <a:pt x="30928" y="72967"/>
                  <a:pt x="30744" y="73152"/>
                  <a:pt x="30594" y="73372"/>
                </a:cubicBezTo>
                <a:lnTo>
                  <a:pt x="30664" y="73372"/>
                </a:lnTo>
                <a:cubicBezTo>
                  <a:pt x="30779" y="73222"/>
                  <a:pt x="30884" y="73073"/>
                  <a:pt x="31034" y="72932"/>
                </a:cubicBezTo>
                <a:lnTo>
                  <a:pt x="31034" y="72932"/>
                </a:lnTo>
                <a:cubicBezTo>
                  <a:pt x="30964" y="73073"/>
                  <a:pt x="30928" y="73222"/>
                  <a:pt x="30884" y="73372"/>
                </a:cubicBezTo>
                <a:lnTo>
                  <a:pt x="30928" y="73372"/>
                </a:lnTo>
                <a:cubicBezTo>
                  <a:pt x="30999" y="73152"/>
                  <a:pt x="31069" y="72967"/>
                  <a:pt x="31149" y="72782"/>
                </a:cubicBezTo>
                <a:cubicBezTo>
                  <a:pt x="31369" y="72448"/>
                  <a:pt x="31624" y="72122"/>
                  <a:pt x="31914" y="71831"/>
                </a:cubicBezTo>
                <a:lnTo>
                  <a:pt x="31914" y="71831"/>
                </a:lnTo>
                <a:cubicBezTo>
                  <a:pt x="31730" y="72307"/>
                  <a:pt x="31545" y="72817"/>
                  <a:pt x="31404" y="73372"/>
                </a:cubicBezTo>
                <a:lnTo>
                  <a:pt x="31439" y="73372"/>
                </a:lnTo>
                <a:cubicBezTo>
                  <a:pt x="31624" y="72782"/>
                  <a:pt x="31809" y="72228"/>
                  <a:pt x="32029" y="71682"/>
                </a:cubicBezTo>
                <a:cubicBezTo>
                  <a:pt x="32319" y="71347"/>
                  <a:pt x="32610" y="70986"/>
                  <a:pt x="32909" y="70652"/>
                </a:cubicBezTo>
                <a:lnTo>
                  <a:pt x="32909" y="70652"/>
                </a:lnTo>
                <a:cubicBezTo>
                  <a:pt x="32645" y="71312"/>
                  <a:pt x="32390" y="72008"/>
                  <a:pt x="32205" y="72712"/>
                </a:cubicBezTo>
                <a:cubicBezTo>
                  <a:pt x="32029" y="72932"/>
                  <a:pt x="31844" y="73152"/>
                  <a:pt x="31694" y="73372"/>
                </a:cubicBezTo>
                <a:lnTo>
                  <a:pt x="31765" y="73372"/>
                </a:lnTo>
                <a:cubicBezTo>
                  <a:pt x="31879" y="73187"/>
                  <a:pt x="32029" y="73002"/>
                  <a:pt x="32170" y="72853"/>
                </a:cubicBezTo>
                <a:lnTo>
                  <a:pt x="32170" y="72853"/>
                </a:lnTo>
                <a:cubicBezTo>
                  <a:pt x="32099" y="73002"/>
                  <a:pt x="32064" y="73187"/>
                  <a:pt x="32029" y="73372"/>
                </a:cubicBezTo>
                <a:lnTo>
                  <a:pt x="32099" y="73372"/>
                </a:lnTo>
                <a:cubicBezTo>
                  <a:pt x="32135" y="73152"/>
                  <a:pt x="32205" y="72932"/>
                  <a:pt x="32249" y="72747"/>
                </a:cubicBezTo>
                <a:cubicBezTo>
                  <a:pt x="32540" y="72377"/>
                  <a:pt x="32795" y="72052"/>
                  <a:pt x="33050" y="71752"/>
                </a:cubicBezTo>
                <a:lnTo>
                  <a:pt x="33050" y="71752"/>
                </a:lnTo>
                <a:cubicBezTo>
                  <a:pt x="32909" y="72272"/>
                  <a:pt x="32795" y="72782"/>
                  <a:pt x="32689" y="73372"/>
                </a:cubicBezTo>
                <a:lnTo>
                  <a:pt x="32724" y="73372"/>
                </a:lnTo>
                <a:cubicBezTo>
                  <a:pt x="32865" y="72747"/>
                  <a:pt x="32980" y="72192"/>
                  <a:pt x="33165" y="71647"/>
                </a:cubicBezTo>
                <a:cubicBezTo>
                  <a:pt x="33349" y="71426"/>
                  <a:pt x="33526" y="71171"/>
                  <a:pt x="33746" y="70951"/>
                </a:cubicBezTo>
                <a:cubicBezTo>
                  <a:pt x="33825" y="70872"/>
                  <a:pt x="33895" y="70766"/>
                  <a:pt x="34010" y="70652"/>
                </a:cubicBezTo>
                <a:lnTo>
                  <a:pt x="34010" y="70652"/>
                </a:lnTo>
                <a:cubicBezTo>
                  <a:pt x="33825" y="71277"/>
                  <a:pt x="33675" y="71902"/>
                  <a:pt x="33526" y="72597"/>
                </a:cubicBezTo>
                <a:cubicBezTo>
                  <a:pt x="33349" y="72817"/>
                  <a:pt x="33200" y="73038"/>
                  <a:pt x="33015" y="73258"/>
                </a:cubicBezTo>
                <a:cubicBezTo>
                  <a:pt x="32980" y="73293"/>
                  <a:pt x="32945" y="73328"/>
                  <a:pt x="32909" y="73372"/>
                </a:cubicBezTo>
                <a:lnTo>
                  <a:pt x="32980" y="73372"/>
                </a:lnTo>
                <a:cubicBezTo>
                  <a:pt x="33015" y="73328"/>
                  <a:pt x="33015" y="73328"/>
                  <a:pt x="33050" y="73293"/>
                </a:cubicBezTo>
                <a:cubicBezTo>
                  <a:pt x="33200" y="73073"/>
                  <a:pt x="33349" y="72888"/>
                  <a:pt x="33526" y="72712"/>
                </a:cubicBezTo>
                <a:lnTo>
                  <a:pt x="33526" y="72712"/>
                </a:lnTo>
                <a:cubicBezTo>
                  <a:pt x="33490" y="72932"/>
                  <a:pt x="33455" y="73152"/>
                  <a:pt x="33420" y="73372"/>
                </a:cubicBezTo>
                <a:lnTo>
                  <a:pt x="33455" y="73372"/>
                </a:lnTo>
                <a:cubicBezTo>
                  <a:pt x="33490" y="73108"/>
                  <a:pt x="33526" y="72853"/>
                  <a:pt x="33605" y="72633"/>
                </a:cubicBezTo>
                <a:cubicBezTo>
                  <a:pt x="33895" y="72272"/>
                  <a:pt x="34186" y="71937"/>
                  <a:pt x="34485" y="71611"/>
                </a:cubicBezTo>
                <a:lnTo>
                  <a:pt x="34485" y="71611"/>
                </a:lnTo>
                <a:cubicBezTo>
                  <a:pt x="34371" y="72157"/>
                  <a:pt x="34300" y="72747"/>
                  <a:pt x="34230" y="73372"/>
                </a:cubicBezTo>
                <a:lnTo>
                  <a:pt x="34265" y="73372"/>
                </a:lnTo>
                <a:cubicBezTo>
                  <a:pt x="34336" y="72712"/>
                  <a:pt x="34450" y="72122"/>
                  <a:pt x="34556" y="71532"/>
                </a:cubicBezTo>
                <a:cubicBezTo>
                  <a:pt x="34846" y="71206"/>
                  <a:pt x="35181" y="70907"/>
                  <a:pt x="35471" y="70617"/>
                </a:cubicBezTo>
                <a:lnTo>
                  <a:pt x="35471" y="70617"/>
                </a:lnTo>
                <a:cubicBezTo>
                  <a:pt x="35330" y="71242"/>
                  <a:pt x="35251" y="71867"/>
                  <a:pt x="35181" y="72562"/>
                </a:cubicBezTo>
                <a:cubicBezTo>
                  <a:pt x="34890" y="72817"/>
                  <a:pt x="34626" y="73073"/>
                  <a:pt x="34371" y="73372"/>
                </a:cubicBezTo>
                <a:lnTo>
                  <a:pt x="34485" y="73372"/>
                </a:lnTo>
                <a:cubicBezTo>
                  <a:pt x="34705" y="73108"/>
                  <a:pt x="34925" y="72888"/>
                  <a:pt x="35146" y="72633"/>
                </a:cubicBezTo>
                <a:lnTo>
                  <a:pt x="35146" y="72853"/>
                </a:lnTo>
                <a:cubicBezTo>
                  <a:pt x="35110" y="73002"/>
                  <a:pt x="35110" y="73187"/>
                  <a:pt x="35110" y="73372"/>
                </a:cubicBezTo>
                <a:lnTo>
                  <a:pt x="35146" y="73372"/>
                </a:lnTo>
                <a:cubicBezTo>
                  <a:pt x="35181" y="73187"/>
                  <a:pt x="35181" y="73038"/>
                  <a:pt x="35181" y="72853"/>
                </a:cubicBezTo>
                <a:cubicBezTo>
                  <a:pt x="35216" y="72782"/>
                  <a:pt x="35216" y="72668"/>
                  <a:pt x="35216" y="72597"/>
                </a:cubicBezTo>
                <a:cubicBezTo>
                  <a:pt x="35550" y="72272"/>
                  <a:pt x="35841" y="72008"/>
                  <a:pt x="36167" y="71752"/>
                </a:cubicBezTo>
                <a:lnTo>
                  <a:pt x="36167" y="71752"/>
                </a:lnTo>
                <a:cubicBezTo>
                  <a:pt x="36132" y="72008"/>
                  <a:pt x="36096" y="72272"/>
                  <a:pt x="36096" y="72527"/>
                </a:cubicBezTo>
                <a:cubicBezTo>
                  <a:pt x="36061" y="72782"/>
                  <a:pt x="36061" y="73073"/>
                  <a:pt x="36061" y="73372"/>
                </a:cubicBezTo>
                <a:lnTo>
                  <a:pt x="36096" y="73372"/>
                </a:lnTo>
                <a:cubicBezTo>
                  <a:pt x="36132" y="73073"/>
                  <a:pt x="36132" y="72782"/>
                  <a:pt x="36132" y="72527"/>
                </a:cubicBezTo>
                <a:cubicBezTo>
                  <a:pt x="36167" y="72228"/>
                  <a:pt x="36211" y="71972"/>
                  <a:pt x="36211" y="71682"/>
                </a:cubicBezTo>
                <a:cubicBezTo>
                  <a:pt x="36572" y="71426"/>
                  <a:pt x="36906" y="71171"/>
                  <a:pt x="37267" y="70951"/>
                </a:cubicBezTo>
                <a:lnTo>
                  <a:pt x="37267" y="70951"/>
                </a:lnTo>
                <a:cubicBezTo>
                  <a:pt x="37232" y="71206"/>
                  <a:pt x="37197" y="71462"/>
                  <a:pt x="37162" y="71717"/>
                </a:cubicBezTo>
                <a:cubicBezTo>
                  <a:pt x="37162" y="72122"/>
                  <a:pt x="37126" y="72492"/>
                  <a:pt x="37126" y="72932"/>
                </a:cubicBezTo>
                <a:cubicBezTo>
                  <a:pt x="36906" y="73073"/>
                  <a:pt x="36686" y="73222"/>
                  <a:pt x="36466" y="73372"/>
                </a:cubicBezTo>
                <a:lnTo>
                  <a:pt x="36572" y="73372"/>
                </a:lnTo>
                <a:cubicBezTo>
                  <a:pt x="36757" y="73222"/>
                  <a:pt x="36942" y="73108"/>
                  <a:pt x="37126" y="73002"/>
                </a:cubicBezTo>
                <a:cubicBezTo>
                  <a:pt x="37162" y="73108"/>
                  <a:pt x="37162" y="73222"/>
                  <a:pt x="37162" y="73372"/>
                </a:cubicBezTo>
                <a:lnTo>
                  <a:pt x="37197" y="73372"/>
                </a:lnTo>
                <a:lnTo>
                  <a:pt x="37197" y="72967"/>
                </a:lnTo>
                <a:cubicBezTo>
                  <a:pt x="37567" y="72747"/>
                  <a:pt x="37928" y="72562"/>
                  <a:pt x="38297" y="72448"/>
                </a:cubicBezTo>
                <a:lnTo>
                  <a:pt x="38297" y="73372"/>
                </a:lnTo>
                <a:lnTo>
                  <a:pt x="38368" y="73372"/>
                </a:lnTo>
                <a:cubicBezTo>
                  <a:pt x="38333" y="73038"/>
                  <a:pt x="38333" y="72747"/>
                  <a:pt x="38333" y="72413"/>
                </a:cubicBezTo>
                <a:cubicBezTo>
                  <a:pt x="38702" y="72307"/>
                  <a:pt x="39028" y="72228"/>
                  <a:pt x="39398" y="72192"/>
                </a:cubicBezTo>
                <a:lnTo>
                  <a:pt x="39398" y="73222"/>
                </a:lnTo>
                <a:lnTo>
                  <a:pt x="39398" y="73372"/>
                </a:lnTo>
                <a:lnTo>
                  <a:pt x="39468" y="73372"/>
                </a:lnTo>
                <a:lnTo>
                  <a:pt x="39468" y="73222"/>
                </a:lnTo>
                <a:lnTo>
                  <a:pt x="39468" y="72192"/>
                </a:lnTo>
                <a:cubicBezTo>
                  <a:pt x="39768" y="72192"/>
                  <a:pt x="40093" y="72192"/>
                  <a:pt x="40393" y="72272"/>
                </a:cubicBezTo>
                <a:lnTo>
                  <a:pt x="40428" y="72192"/>
                </a:lnTo>
                <a:cubicBezTo>
                  <a:pt x="40191" y="72168"/>
                  <a:pt x="39959" y="72143"/>
                  <a:pt x="39738" y="72143"/>
                </a:cubicBezTo>
                <a:cubicBezTo>
                  <a:pt x="39646" y="72143"/>
                  <a:pt x="39556" y="72147"/>
                  <a:pt x="39468" y="72157"/>
                </a:cubicBezTo>
                <a:cubicBezTo>
                  <a:pt x="39468" y="71682"/>
                  <a:pt x="39468" y="71206"/>
                  <a:pt x="39512" y="70801"/>
                </a:cubicBezTo>
                <a:cubicBezTo>
                  <a:pt x="39547" y="70581"/>
                  <a:pt x="39583" y="70361"/>
                  <a:pt x="39583" y="70176"/>
                </a:cubicBezTo>
                <a:cubicBezTo>
                  <a:pt x="39908" y="70176"/>
                  <a:pt x="40243" y="70212"/>
                  <a:pt x="40569" y="70326"/>
                </a:cubicBezTo>
                <a:cubicBezTo>
                  <a:pt x="40534" y="70467"/>
                  <a:pt x="40498" y="70652"/>
                  <a:pt x="40498" y="70837"/>
                </a:cubicBezTo>
                <a:cubicBezTo>
                  <a:pt x="40428" y="71347"/>
                  <a:pt x="40463" y="72122"/>
                  <a:pt x="40498" y="72967"/>
                </a:cubicBezTo>
                <a:lnTo>
                  <a:pt x="40498" y="73372"/>
                </a:lnTo>
                <a:lnTo>
                  <a:pt x="40569" y="73372"/>
                </a:lnTo>
                <a:cubicBezTo>
                  <a:pt x="40569" y="73222"/>
                  <a:pt x="40534" y="73073"/>
                  <a:pt x="40534" y="72967"/>
                </a:cubicBezTo>
                <a:cubicBezTo>
                  <a:pt x="40534" y="72122"/>
                  <a:pt x="40498" y="71347"/>
                  <a:pt x="40534" y="70837"/>
                </a:cubicBezTo>
                <a:cubicBezTo>
                  <a:pt x="40833" y="68310"/>
                  <a:pt x="41528" y="66250"/>
                  <a:pt x="42594" y="64788"/>
                </a:cubicBezTo>
                <a:cubicBezTo>
                  <a:pt x="43254" y="63864"/>
                  <a:pt x="44055" y="63168"/>
                  <a:pt x="44900" y="62473"/>
                </a:cubicBezTo>
                <a:cubicBezTo>
                  <a:pt x="44936" y="62508"/>
                  <a:pt x="44971" y="62508"/>
                  <a:pt x="45015" y="62508"/>
                </a:cubicBezTo>
                <a:lnTo>
                  <a:pt x="45015" y="62473"/>
                </a:lnTo>
                <a:cubicBezTo>
                  <a:pt x="44971" y="62473"/>
                  <a:pt x="44971" y="62438"/>
                  <a:pt x="44936" y="62438"/>
                </a:cubicBezTo>
                <a:cubicBezTo>
                  <a:pt x="45156" y="62288"/>
                  <a:pt x="45376" y="62103"/>
                  <a:pt x="45561" y="61927"/>
                </a:cubicBezTo>
                <a:cubicBezTo>
                  <a:pt x="45816" y="61742"/>
                  <a:pt x="46071" y="61557"/>
                  <a:pt x="46291" y="61372"/>
                </a:cubicBezTo>
                <a:cubicBezTo>
                  <a:pt x="46371" y="61408"/>
                  <a:pt x="46441" y="61408"/>
                  <a:pt x="46511" y="61443"/>
                </a:cubicBezTo>
                <a:lnTo>
                  <a:pt x="46555" y="61408"/>
                </a:lnTo>
                <a:cubicBezTo>
                  <a:pt x="46476" y="61372"/>
                  <a:pt x="46406" y="61372"/>
                  <a:pt x="46335" y="61337"/>
                </a:cubicBezTo>
                <a:cubicBezTo>
                  <a:pt x="46846" y="60932"/>
                  <a:pt x="47321" y="60527"/>
                  <a:pt x="47726" y="60087"/>
                </a:cubicBezTo>
                <a:cubicBezTo>
                  <a:pt x="47762" y="60087"/>
                  <a:pt x="47797" y="60087"/>
                  <a:pt x="47832" y="60122"/>
                </a:cubicBezTo>
                <a:lnTo>
                  <a:pt x="47876" y="60052"/>
                </a:lnTo>
                <a:lnTo>
                  <a:pt x="47762" y="60052"/>
                </a:lnTo>
                <a:cubicBezTo>
                  <a:pt x="48862" y="58881"/>
                  <a:pt x="49593" y="57411"/>
                  <a:pt x="49522" y="55174"/>
                </a:cubicBezTo>
                <a:cubicBezTo>
                  <a:pt x="49417" y="52718"/>
                  <a:pt x="48457" y="50702"/>
                  <a:pt x="47172" y="49082"/>
                </a:cubicBezTo>
                <a:lnTo>
                  <a:pt x="47216" y="49082"/>
                </a:lnTo>
                <a:lnTo>
                  <a:pt x="47216" y="49047"/>
                </a:lnTo>
                <a:cubicBezTo>
                  <a:pt x="47172" y="49047"/>
                  <a:pt x="47172" y="49047"/>
                  <a:pt x="47136" y="49012"/>
                </a:cubicBezTo>
                <a:cubicBezTo>
                  <a:pt x="46732" y="48501"/>
                  <a:pt x="46291" y="48061"/>
                  <a:pt x="45851" y="47621"/>
                </a:cubicBezTo>
                <a:lnTo>
                  <a:pt x="45930" y="47621"/>
                </a:lnTo>
                <a:lnTo>
                  <a:pt x="45930" y="47577"/>
                </a:lnTo>
                <a:cubicBezTo>
                  <a:pt x="45895" y="47541"/>
                  <a:pt x="45816" y="47541"/>
                  <a:pt x="45781" y="47541"/>
                </a:cubicBezTo>
                <a:cubicBezTo>
                  <a:pt x="45340" y="47101"/>
                  <a:pt x="44900" y="46740"/>
                  <a:pt x="44460" y="46371"/>
                </a:cubicBezTo>
                <a:lnTo>
                  <a:pt x="44460" y="46335"/>
                </a:lnTo>
                <a:cubicBezTo>
                  <a:pt x="44425" y="46335"/>
                  <a:pt x="44425" y="46335"/>
                  <a:pt x="44390" y="46300"/>
                </a:cubicBezTo>
                <a:cubicBezTo>
                  <a:pt x="44020" y="46036"/>
                  <a:pt x="43694" y="45781"/>
                  <a:pt x="43360" y="45525"/>
                </a:cubicBezTo>
                <a:cubicBezTo>
                  <a:pt x="41669" y="44319"/>
                  <a:pt x="40208" y="42734"/>
                  <a:pt x="38852" y="41088"/>
                </a:cubicBezTo>
                <a:lnTo>
                  <a:pt x="38852" y="41088"/>
                </a:lnTo>
                <a:lnTo>
                  <a:pt x="38887" y="41123"/>
                </a:lnTo>
                <a:lnTo>
                  <a:pt x="38922" y="41053"/>
                </a:lnTo>
                <a:cubicBezTo>
                  <a:pt x="38887" y="41053"/>
                  <a:pt x="38808" y="41053"/>
                  <a:pt x="38773" y="41018"/>
                </a:cubicBezTo>
                <a:cubicBezTo>
                  <a:pt x="38368" y="40533"/>
                  <a:pt x="38007" y="40023"/>
                  <a:pt x="37602" y="39547"/>
                </a:cubicBezTo>
                <a:lnTo>
                  <a:pt x="37672" y="39547"/>
                </a:lnTo>
                <a:lnTo>
                  <a:pt x="37672" y="39512"/>
                </a:lnTo>
                <a:cubicBezTo>
                  <a:pt x="37637" y="39477"/>
                  <a:pt x="37602" y="39477"/>
                  <a:pt x="37531" y="39477"/>
                </a:cubicBezTo>
                <a:cubicBezTo>
                  <a:pt x="37162" y="38993"/>
                  <a:pt x="36792" y="38482"/>
                  <a:pt x="36431" y="38007"/>
                </a:cubicBezTo>
                <a:lnTo>
                  <a:pt x="36466" y="37972"/>
                </a:lnTo>
                <a:lnTo>
                  <a:pt x="36387" y="37972"/>
                </a:lnTo>
                <a:cubicBezTo>
                  <a:pt x="36316" y="37822"/>
                  <a:pt x="36211" y="37716"/>
                  <a:pt x="36132" y="37602"/>
                </a:cubicBezTo>
                <a:lnTo>
                  <a:pt x="35841" y="37232"/>
                </a:lnTo>
                <a:cubicBezTo>
                  <a:pt x="34485" y="35401"/>
                  <a:pt x="33710" y="33754"/>
                  <a:pt x="33490" y="32099"/>
                </a:cubicBezTo>
                <a:cubicBezTo>
                  <a:pt x="33385" y="31509"/>
                  <a:pt x="33455" y="30964"/>
                  <a:pt x="33490" y="30409"/>
                </a:cubicBezTo>
                <a:cubicBezTo>
                  <a:pt x="33526" y="30048"/>
                  <a:pt x="33570" y="29643"/>
                  <a:pt x="33570" y="29273"/>
                </a:cubicBezTo>
                <a:cubicBezTo>
                  <a:pt x="33570" y="29132"/>
                  <a:pt x="33570" y="29018"/>
                  <a:pt x="33526" y="28912"/>
                </a:cubicBezTo>
                <a:lnTo>
                  <a:pt x="33605" y="28912"/>
                </a:lnTo>
                <a:lnTo>
                  <a:pt x="33605" y="28868"/>
                </a:lnTo>
                <a:cubicBezTo>
                  <a:pt x="33605" y="28868"/>
                  <a:pt x="33570" y="28833"/>
                  <a:pt x="33526" y="28833"/>
                </a:cubicBezTo>
                <a:cubicBezTo>
                  <a:pt x="33490" y="28138"/>
                  <a:pt x="33349" y="27662"/>
                  <a:pt x="33085" y="26967"/>
                </a:cubicBezTo>
                <a:cubicBezTo>
                  <a:pt x="33085" y="26931"/>
                  <a:pt x="33050" y="26887"/>
                  <a:pt x="33050" y="26817"/>
                </a:cubicBezTo>
                <a:cubicBezTo>
                  <a:pt x="33015" y="26711"/>
                  <a:pt x="32980" y="26597"/>
                  <a:pt x="32945" y="26447"/>
                </a:cubicBezTo>
                <a:cubicBezTo>
                  <a:pt x="32390" y="24801"/>
                  <a:pt x="32099" y="22890"/>
                  <a:pt x="32205" y="21024"/>
                </a:cubicBezTo>
                <a:lnTo>
                  <a:pt x="32205" y="20989"/>
                </a:lnTo>
                <a:cubicBezTo>
                  <a:pt x="32249" y="20328"/>
                  <a:pt x="32319" y="19668"/>
                  <a:pt x="32469" y="19008"/>
                </a:cubicBezTo>
                <a:cubicBezTo>
                  <a:pt x="32795" y="17502"/>
                  <a:pt x="33420" y="16103"/>
                  <a:pt x="34406" y="15117"/>
                </a:cubicBezTo>
                <a:cubicBezTo>
                  <a:pt x="35656" y="13866"/>
                  <a:pt x="37346" y="13356"/>
                  <a:pt x="38958" y="12845"/>
                </a:cubicBezTo>
                <a:cubicBezTo>
                  <a:pt x="40534" y="12361"/>
                  <a:pt x="42189" y="11886"/>
                  <a:pt x="43395" y="10679"/>
                </a:cubicBezTo>
                <a:lnTo>
                  <a:pt x="43395" y="10644"/>
                </a:lnTo>
                <a:cubicBezTo>
                  <a:pt x="43615" y="10424"/>
                  <a:pt x="43800" y="10204"/>
                  <a:pt x="43985" y="9905"/>
                </a:cubicBezTo>
                <a:cubicBezTo>
                  <a:pt x="45156" y="8223"/>
                  <a:pt x="45596" y="5908"/>
                  <a:pt x="45270" y="3266"/>
                </a:cubicBezTo>
                <a:cubicBezTo>
                  <a:pt x="45120" y="2201"/>
                  <a:pt x="44830" y="1101"/>
                  <a:pt x="44460" y="35"/>
                </a:cubicBezTo>
                <a:lnTo>
                  <a:pt x="44495" y="0"/>
                </a:lnTo>
                <a:lnTo>
                  <a:pt x="44354" y="0"/>
                </a:lnTo>
                <a:lnTo>
                  <a:pt x="44425" y="35"/>
                </a:lnTo>
                <a:cubicBezTo>
                  <a:pt x="44610" y="625"/>
                  <a:pt x="44795" y="1250"/>
                  <a:pt x="44936" y="1875"/>
                </a:cubicBezTo>
                <a:lnTo>
                  <a:pt x="44865" y="1840"/>
                </a:lnTo>
                <a:cubicBezTo>
                  <a:pt x="44390" y="1655"/>
                  <a:pt x="43914" y="1506"/>
                  <a:pt x="43395" y="1321"/>
                </a:cubicBezTo>
                <a:cubicBezTo>
                  <a:pt x="43324" y="881"/>
                  <a:pt x="43175" y="440"/>
                  <a:pt x="43034" y="0"/>
                </a:cubicBezTo>
                <a:lnTo>
                  <a:pt x="42990" y="0"/>
                </a:lnTo>
                <a:cubicBezTo>
                  <a:pt x="43104" y="440"/>
                  <a:pt x="43254" y="845"/>
                  <a:pt x="43360" y="1286"/>
                </a:cubicBezTo>
                <a:cubicBezTo>
                  <a:pt x="42849" y="1101"/>
                  <a:pt x="42374" y="881"/>
                  <a:pt x="41889" y="661"/>
                </a:cubicBezTo>
                <a:cubicBezTo>
                  <a:pt x="41819" y="440"/>
                  <a:pt x="41748" y="220"/>
                  <a:pt x="41713" y="0"/>
                </a:cubicBezTo>
                <a:lnTo>
                  <a:pt x="41634" y="0"/>
                </a:lnTo>
                <a:cubicBezTo>
                  <a:pt x="41713" y="185"/>
                  <a:pt x="41748" y="405"/>
                  <a:pt x="41819" y="625"/>
                </a:cubicBezTo>
                <a:cubicBezTo>
                  <a:pt x="41414" y="440"/>
                  <a:pt x="41053" y="220"/>
                  <a:pt x="40718" y="0"/>
                </a:cubicBezTo>
                <a:lnTo>
                  <a:pt x="40613" y="0"/>
                </a:lnTo>
                <a:cubicBezTo>
                  <a:pt x="41009" y="256"/>
                  <a:pt x="41414" y="476"/>
                  <a:pt x="41819" y="696"/>
                </a:cubicBezTo>
                <a:cubicBezTo>
                  <a:pt x="42004" y="1321"/>
                  <a:pt x="42109" y="1946"/>
                  <a:pt x="42189" y="2606"/>
                </a:cubicBezTo>
                <a:cubicBezTo>
                  <a:pt x="41713" y="2351"/>
                  <a:pt x="41229" y="2096"/>
                  <a:pt x="40754" y="1761"/>
                </a:cubicBezTo>
                <a:cubicBezTo>
                  <a:pt x="40754" y="1620"/>
                  <a:pt x="40718" y="1435"/>
                  <a:pt x="40683" y="1286"/>
                </a:cubicBezTo>
                <a:cubicBezTo>
                  <a:pt x="40613" y="845"/>
                  <a:pt x="40498" y="440"/>
                  <a:pt x="40393" y="0"/>
                </a:cubicBezTo>
                <a:lnTo>
                  <a:pt x="40349" y="0"/>
                </a:lnTo>
                <a:cubicBezTo>
                  <a:pt x="40498" y="590"/>
                  <a:pt x="40648" y="1136"/>
                  <a:pt x="40718" y="1726"/>
                </a:cubicBezTo>
                <a:cubicBezTo>
                  <a:pt x="40313" y="1435"/>
                  <a:pt x="39908" y="1101"/>
                  <a:pt x="39547" y="740"/>
                </a:cubicBezTo>
                <a:cubicBezTo>
                  <a:pt x="39512" y="476"/>
                  <a:pt x="39433" y="256"/>
                  <a:pt x="39398" y="0"/>
                </a:cubicBezTo>
                <a:lnTo>
                  <a:pt x="39327" y="0"/>
                </a:lnTo>
                <a:cubicBezTo>
                  <a:pt x="39398" y="220"/>
                  <a:pt x="39433" y="440"/>
                  <a:pt x="39468" y="696"/>
                </a:cubicBezTo>
                <a:cubicBezTo>
                  <a:pt x="39433" y="661"/>
                  <a:pt x="39433" y="661"/>
                  <a:pt x="39398" y="625"/>
                </a:cubicBezTo>
                <a:cubicBezTo>
                  <a:pt x="39213" y="440"/>
                  <a:pt x="39028" y="220"/>
                  <a:pt x="38852" y="0"/>
                </a:cubicBezTo>
                <a:lnTo>
                  <a:pt x="38773" y="0"/>
                </a:lnTo>
                <a:cubicBezTo>
                  <a:pt x="38958" y="220"/>
                  <a:pt x="39178" y="440"/>
                  <a:pt x="39363" y="661"/>
                </a:cubicBezTo>
                <a:cubicBezTo>
                  <a:pt x="39398" y="696"/>
                  <a:pt x="39433" y="740"/>
                  <a:pt x="39468" y="775"/>
                </a:cubicBezTo>
                <a:cubicBezTo>
                  <a:pt x="39583" y="1435"/>
                  <a:pt x="39618" y="2096"/>
                  <a:pt x="39653" y="2756"/>
                </a:cubicBezTo>
                <a:cubicBezTo>
                  <a:pt x="39583" y="2677"/>
                  <a:pt x="39512" y="2641"/>
                  <a:pt x="39433" y="2571"/>
                </a:cubicBezTo>
                <a:cubicBezTo>
                  <a:pt x="39143" y="2236"/>
                  <a:pt x="38808" y="1911"/>
                  <a:pt x="38517" y="1541"/>
                </a:cubicBezTo>
                <a:cubicBezTo>
                  <a:pt x="38517" y="1030"/>
                  <a:pt x="38482" y="520"/>
                  <a:pt x="38447" y="0"/>
                </a:cubicBezTo>
                <a:lnTo>
                  <a:pt x="38368" y="0"/>
                </a:lnTo>
                <a:cubicBezTo>
                  <a:pt x="38412" y="476"/>
                  <a:pt x="38447" y="995"/>
                  <a:pt x="38447" y="1470"/>
                </a:cubicBezTo>
                <a:cubicBezTo>
                  <a:pt x="38077" y="1030"/>
                  <a:pt x="37751" y="590"/>
                  <a:pt x="37417" y="150"/>
                </a:cubicBezTo>
                <a:lnTo>
                  <a:pt x="37417" y="0"/>
                </a:lnTo>
                <a:lnTo>
                  <a:pt x="37382" y="0"/>
                </a:lnTo>
                <a:lnTo>
                  <a:pt x="37382" y="79"/>
                </a:lnTo>
                <a:cubicBezTo>
                  <a:pt x="37346" y="35"/>
                  <a:pt x="37346" y="35"/>
                  <a:pt x="37311" y="0"/>
                </a:cubicBezTo>
                <a:lnTo>
                  <a:pt x="37232" y="0"/>
                </a:lnTo>
                <a:cubicBezTo>
                  <a:pt x="37267" y="35"/>
                  <a:pt x="37346" y="115"/>
                  <a:pt x="37382" y="185"/>
                </a:cubicBezTo>
                <a:cubicBezTo>
                  <a:pt x="37382" y="845"/>
                  <a:pt x="37311" y="1541"/>
                  <a:pt x="37267" y="2201"/>
                </a:cubicBezTo>
                <a:cubicBezTo>
                  <a:pt x="36942" y="1761"/>
                  <a:pt x="36607" y="1321"/>
                  <a:pt x="36281" y="845"/>
                </a:cubicBezTo>
                <a:cubicBezTo>
                  <a:pt x="36316" y="555"/>
                  <a:pt x="36316" y="300"/>
                  <a:pt x="36352" y="0"/>
                </a:cubicBezTo>
                <a:lnTo>
                  <a:pt x="36281" y="0"/>
                </a:lnTo>
                <a:cubicBezTo>
                  <a:pt x="36281" y="256"/>
                  <a:pt x="36246" y="520"/>
                  <a:pt x="36246" y="775"/>
                </a:cubicBezTo>
                <a:cubicBezTo>
                  <a:pt x="36096" y="555"/>
                  <a:pt x="35947" y="335"/>
                  <a:pt x="35771" y="115"/>
                </a:cubicBezTo>
                <a:cubicBezTo>
                  <a:pt x="35771" y="79"/>
                  <a:pt x="35727" y="35"/>
                  <a:pt x="35691" y="0"/>
                </a:cubicBezTo>
                <a:lnTo>
                  <a:pt x="35621" y="0"/>
                </a:lnTo>
                <a:cubicBezTo>
                  <a:pt x="35656" y="35"/>
                  <a:pt x="35691" y="115"/>
                  <a:pt x="35727" y="150"/>
                </a:cubicBezTo>
                <a:cubicBezTo>
                  <a:pt x="35911" y="405"/>
                  <a:pt x="36061" y="625"/>
                  <a:pt x="36211" y="845"/>
                </a:cubicBezTo>
                <a:cubicBezTo>
                  <a:pt x="36167" y="1541"/>
                  <a:pt x="36061" y="2236"/>
                  <a:pt x="35911" y="2941"/>
                </a:cubicBezTo>
                <a:cubicBezTo>
                  <a:pt x="35841" y="2826"/>
                  <a:pt x="35806" y="2756"/>
                  <a:pt x="35727" y="2641"/>
                </a:cubicBezTo>
                <a:cubicBezTo>
                  <a:pt x="35506" y="2351"/>
                  <a:pt x="35286" y="2096"/>
                  <a:pt x="35110" y="1796"/>
                </a:cubicBezTo>
                <a:cubicBezTo>
                  <a:pt x="35181" y="1180"/>
                  <a:pt x="35251" y="590"/>
                  <a:pt x="35286" y="0"/>
                </a:cubicBezTo>
                <a:lnTo>
                  <a:pt x="35251" y="0"/>
                </a:lnTo>
                <a:cubicBezTo>
                  <a:pt x="35181" y="555"/>
                  <a:pt x="35146" y="1136"/>
                  <a:pt x="35031" y="1726"/>
                </a:cubicBezTo>
                <a:cubicBezTo>
                  <a:pt x="34776" y="1286"/>
                  <a:pt x="34485" y="881"/>
                  <a:pt x="34186" y="440"/>
                </a:cubicBezTo>
                <a:cubicBezTo>
                  <a:pt x="34230" y="300"/>
                  <a:pt x="34230" y="150"/>
                  <a:pt x="34230" y="0"/>
                </a:cubicBezTo>
                <a:lnTo>
                  <a:pt x="34186" y="0"/>
                </a:lnTo>
                <a:cubicBezTo>
                  <a:pt x="34151" y="115"/>
                  <a:pt x="34151" y="256"/>
                  <a:pt x="34151" y="370"/>
                </a:cubicBezTo>
                <a:cubicBezTo>
                  <a:pt x="34045" y="256"/>
                  <a:pt x="33966" y="115"/>
                  <a:pt x="33895" y="0"/>
                </a:cubicBezTo>
                <a:lnTo>
                  <a:pt x="33825" y="0"/>
                </a:lnTo>
                <a:cubicBezTo>
                  <a:pt x="33931" y="150"/>
                  <a:pt x="34045" y="335"/>
                  <a:pt x="34115" y="476"/>
                </a:cubicBezTo>
                <a:cubicBezTo>
                  <a:pt x="34080" y="845"/>
                  <a:pt x="34045" y="1215"/>
                  <a:pt x="34010" y="1576"/>
                </a:cubicBezTo>
                <a:cubicBezTo>
                  <a:pt x="34010" y="1840"/>
                  <a:pt x="33966" y="2060"/>
                  <a:pt x="33931" y="2316"/>
                </a:cubicBezTo>
                <a:cubicBezTo>
                  <a:pt x="33640" y="1875"/>
                  <a:pt x="33349" y="1435"/>
                  <a:pt x="33085" y="995"/>
                </a:cubicBezTo>
                <a:cubicBezTo>
                  <a:pt x="33129" y="661"/>
                  <a:pt x="33129" y="335"/>
                  <a:pt x="33165" y="0"/>
                </a:cubicBezTo>
                <a:lnTo>
                  <a:pt x="33129" y="0"/>
                </a:lnTo>
                <a:cubicBezTo>
                  <a:pt x="33085" y="300"/>
                  <a:pt x="33050" y="590"/>
                  <a:pt x="33015" y="916"/>
                </a:cubicBezTo>
                <a:cubicBezTo>
                  <a:pt x="32830" y="625"/>
                  <a:pt x="32610" y="300"/>
                  <a:pt x="32425" y="0"/>
                </a:cubicBezTo>
                <a:lnTo>
                  <a:pt x="32355" y="0"/>
                </a:lnTo>
                <a:cubicBezTo>
                  <a:pt x="32575" y="335"/>
                  <a:pt x="32795" y="661"/>
                  <a:pt x="33015" y="1030"/>
                </a:cubicBezTo>
                <a:cubicBezTo>
                  <a:pt x="32980" y="1576"/>
                  <a:pt x="32945" y="2166"/>
                  <a:pt x="32909" y="2791"/>
                </a:cubicBezTo>
                <a:cubicBezTo>
                  <a:pt x="32610" y="2386"/>
                  <a:pt x="32355" y="1981"/>
                  <a:pt x="32064" y="1620"/>
                </a:cubicBezTo>
                <a:cubicBezTo>
                  <a:pt x="32099" y="1065"/>
                  <a:pt x="32170" y="520"/>
                  <a:pt x="32205" y="0"/>
                </a:cubicBezTo>
                <a:lnTo>
                  <a:pt x="32135" y="0"/>
                </a:lnTo>
                <a:cubicBezTo>
                  <a:pt x="32099" y="520"/>
                  <a:pt x="32064" y="1030"/>
                  <a:pt x="32029" y="1506"/>
                </a:cubicBezTo>
                <a:cubicBezTo>
                  <a:pt x="31765" y="1136"/>
                  <a:pt x="31474" y="740"/>
                  <a:pt x="31219" y="370"/>
                </a:cubicBezTo>
                <a:cubicBezTo>
                  <a:pt x="31219" y="220"/>
                  <a:pt x="31254" y="115"/>
                  <a:pt x="31254" y="0"/>
                </a:cubicBezTo>
                <a:lnTo>
                  <a:pt x="31219" y="0"/>
                </a:lnTo>
                <a:cubicBezTo>
                  <a:pt x="31184" y="115"/>
                  <a:pt x="31184" y="185"/>
                  <a:pt x="31184" y="300"/>
                </a:cubicBezTo>
                <a:cubicBezTo>
                  <a:pt x="31104" y="185"/>
                  <a:pt x="31034" y="115"/>
                  <a:pt x="30964" y="0"/>
                </a:cubicBezTo>
                <a:lnTo>
                  <a:pt x="30884" y="0"/>
                </a:lnTo>
                <a:cubicBezTo>
                  <a:pt x="30964" y="115"/>
                  <a:pt x="31069" y="256"/>
                  <a:pt x="31149" y="370"/>
                </a:cubicBezTo>
                <a:cubicBezTo>
                  <a:pt x="31069" y="960"/>
                  <a:pt x="30999" y="1541"/>
                  <a:pt x="30964" y="2131"/>
                </a:cubicBezTo>
                <a:cubicBezTo>
                  <a:pt x="30629" y="1726"/>
                  <a:pt x="30339" y="1321"/>
                  <a:pt x="30004" y="916"/>
                </a:cubicBezTo>
                <a:cubicBezTo>
                  <a:pt x="30048" y="625"/>
                  <a:pt x="30083" y="300"/>
                  <a:pt x="30118" y="0"/>
                </a:cubicBezTo>
                <a:lnTo>
                  <a:pt x="30083" y="0"/>
                </a:lnTo>
                <a:cubicBezTo>
                  <a:pt x="30048" y="300"/>
                  <a:pt x="29969" y="590"/>
                  <a:pt x="29934" y="881"/>
                </a:cubicBezTo>
                <a:cubicBezTo>
                  <a:pt x="29749" y="625"/>
                  <a:pt x="29529" y="370"/>
                  <a:pt x="29308" y="79"/>
                </a:cubicBezTo>
                <a:lnTo>
                  <a:pt x="29238" y="0"/>
                </a:lnTo>
                <a:lnTo>
                  <a:pt x="29168" y="0"/>
                </a:lnTo>
                <a:lnTo>
                  <a:pt x="29273" y="115"/>
                </a:lnTo>
                <a:cubicBezTo>
                  <a:pt x="29493" y="405"/>
                  <a:pt x="29713" y="661"/>
                  <a:pt x="29934" y="960"/>
                </a:cubicBezTo>
                <a:cubicBezTo>
                  <a:pt x="29898" y="1321"/>
                  <a:pt x="29863" y="1691"/>
                  <a:pt x="29828" y="2096"/>
                </a:cubicBezTo>
                <a:cubicBezTo>
                  <a:pt x="29784" y="2316"/>
                  <a:pt x="29784" y="2501"/>
                  <a:pt x="29749" y="2721"/>
                </a:cubicBezTo>
                <a:cubicBezTo>
                  <a:pt x="29713" y="2677"/>
                  <a:pt x="29713" y="2641"/>
                  <a:pt x="29678" y="2606"/>
                </a:cubicBezTo>
                <a:lnTo>
                  <a:pt x="29018" y="1946"/>
                </a:lnTo>
                <a:lnTo>
                  <a:pt x="28833" y="1761"/>
                </a:lnTo>
                <a:cubicBezTo>
                  <a:pt x="28948" y="1180"/>
                  <a:pt x="29053" y="590"/>
                  <a:pt x="29124" y="0"/>
                </a:cubicBezTo>
                <a:lnTo>
                  <a:pt x="29053" y="0"/>
                </a:lnTo>
                <a:cubicBezTo>
                  <a:pt x="28983" y="555"/>
                  <a:pt x="28904" y="1136"/>
                  <a:pt x="28798" y="1726"/>
                </a:cubicBezTo>
                <a:lnTo>
                  <a:pt x="28543" y="1435"/>
                </a:lnTo>
                <a:cubicBezTo>
                  <a:pt x="28287" y="1180"/>
                  <a:pt x="28023" y="881"/>
                  <a:pt x="27768" y="625"/>
                </a:cubicBezTo>
                <a:cubicBezTo>
                  <a:pt x="27803" y="405"/>
                  <a:pt x="27847" y="220"/>
                  <a:pt x="27917" y="0"/>
                </a:cubicBezTo>
                <a:lnTo>
                  <a:pt x="27847" y="0"/>
                </a:lnTo>
                <a:cubicBezTo>
                  <a:pt x="27803" y="185"/>
                  <a:pt x="27768" y="405"/>
                  <a:pt x="27697" y="590"/>
                </a:cubicBezTo>
                <a:cubicBezTo>
                  <a:pt x="27512" y="405"/>
                  <a:pt x="27328" y="185"/>
                  <a:pt x="27143" y="0"/>
                </a:cubicBezTo>
                <a:lnTo>
                  <a:pt x="27072" y="0"/>
                </a:lnTo>
                <a:cubicBezTo>
                  <a:pt x="27292" y="220"/>
                  <a:pt x="27477" y="440"/>
                  <a:pt x="27697" y="661"/>
                </a:cubicBezTo>
                <a:cubicBezTo>
                  <a:pt x="27548" y="1321"/>
                  <a:pt x="27407" y="1946"/>
                  <a:pt x="27257" y="2606"/>
                </a:cubicBezTo>
                <a:cubicBezTo>
                  <a:pt x="26967" y="2386"/>
                  <a:pt x="26667" y="2131"/>
                  <a:pt x="26412" y="1911"/>
                </a:cubicBezTo>
                <a:cubicBezTo>
                  <a:pt x="26262" y="1761"/>
                  <a:pt x="26086" y="1655"/>
                  <a:pt x="25937" y="1506"/>
                </a:cubicBezTo>
                <a:cubicBezTo>
                  <a:pt x="26042" y="995"/>
                  <a:pt x="26192" y="520"/>
                  <a:pt x="26306" y="0"/>
                </a:cubicBezTo>
                <a:lnTo>
                  <a:pt x="26262" y="0"/>
                </a:lnTo>
                <a:cubicBezTo>
                  <a:pt x="26121" y="476"/>
                  <a:pt x="26007" y="995"/>
                  <a:pt x="25901" y="1470"/>
                </a:cubicBezTo>
                <a:cubicBezTo>
                  <a:pt x="25532" y="1180"/>
                  <a:pt x="25127" y="845"/>
                  <a:pt x="24766" y="520"/>
                </a:cubicBezTo>
                <a:cubicBezTo>
                  <a:pt x="24836" y="335"/>
                  <a:pt x="24907" y="185"/>
                  <a:pt x="24942" y="0"/>
                </a:cubicBezTo>
                <a:lnTo>
                  <a:pt x="24871" y="0"/>
                </a:lnTo>
                <a:cubicBezTo>
                  <a:pt x="24836" y="150"/>
                  <a:pt x="24801" y="335"/>
                  <a:pt x="24722" y="476"/>
                </a:cubicBezTo>
                <a:cubicBezTo>
                  <a:pt x="24546" y="335"/>
                  <a:pt x="24361" y="150"/>
                  <a:pt x="24176" y="0"/>
                </a:cubicBezTo>
                <a:lnTo>
                  <a:pt x="24105" y="0"/>
                </a:lnTo>
                <a:cubicBezTo>
                  <a:pt x="24281" y="185"/>
                  <a:pt x="24502" y="370"/>
                  <a:pt x="24722" y="555"/>
                </a:cubicBezTo>
                <a:cubicBezTo>
                  <a:pt x="24502" y="1180"/>
                  <a:pt x="24281" y="1840"/>
                  <a:pt x="24105" y="2457"/>
                </a:cubicBezTo>
                <a:cubicBezTo>
                  <a:pt x="23665" y="2131"/>
                  <a:pt x="23260" y="1796"/>
                  <a:pt x="22820" y="1470"/>
                </a:cubicBezTo>
                <a:cubicBezTo>
                  <a:pt x="22961" y="995"/>
                  <a:pt x="23146" y="476"/>
                  <a:pt x="23331" y="0"/>
                </a:cubicBezTo>
                <a:lnTo>
                  <a:pt x="23260" y="0"/>
                </a:lnTo>
                <a:cubicBezTo>
                  <a:pt x="23075" y="476"/>
                  <a:pt x="22926" y="960"/>
                  <a:pt x="22785" y="1435"/>
                </a:cubicBezTo>
                <a:cubicBezTo>
                  <a:pt x="22345" y="1065"/>
                  <a:pt x="21940" y="740"/>
                  <a:pt x="21499" y="370"/>
                </a:cubicBezTo>
                <a:cubicBezTo>
                  <a:pt x="21570" y="220"/>
                  <a:pt x="21605" y="115"/>
                  <a:pt x="21640" y="0"/>
                </a:cubicBezTo>
                <a:lnTo>
                  <a:pt x="21570" y="0"/>
                </a:lnTo>
                <a:cubicBezTo>
                  <a:pt x="21535" y="115"/>
                  <a:pt x="21499" y="220"/>
                  <a:pt x="21464" y="335"/>
                </a:cubicBezTo>
                <a:lnTo>
                  <a:pt x="21130" y="0"/>
                </a:lnTo>
                <a:lnTo>
                  <a:pt x="21024" y="0"/>
                </a:lnTo>
                <a:cubicBezTo>
                  <a:pt x="21165" y="115"/>
                  <a:pt x="21314" y="256"/>
                  <a:pt x="21464" y="370"/>
                </a:cubicBezTo>
                <a:cubicBezTo>
                  <a:pt x="21200" y="1136"/>
                  <a:pt x="20980" y="1946"/>
                  <a:pt x="20804" y="2756"/>
                </a:cubicBezTo>
                <a:cubicBezTo>
                  <a:pt x="20364" y="2386"/>
                  <a:pt x="19959" y="1981"/>
                  <a:pt x="19554" y="1576"/>
                </a:cubicBezTo>
                <a:cubicBezTo>
                  <a:pt x="19659" y="1065"/>
                  <a:pt x="19809" y="520"/>
                  <a:pt x="19994" y="0"/>
                </a:cubicBezTo>
                <a:lnTo>
                  <a:pt x="19923" y="0"/>
                </a:lnTo>
                <a:cubicBezTo>
                  <a:pt x="19774" y="520"/>
                  <a:pt x="19624" y="1030"/>
                  <a:pt x="19483" y="1541"/>
                </a:cubicBezTo>
                <a:cubicBezTo>
                  <a:pt x="19404" y="1470"/>
                  <a:pt x="19334" y="1400"/>
                  <a:pt x="19263" y="1321"/>
                </a:cubicBezTo>
                <a:cubicBezTo>
                  <a:pt x="19078" y="1101"/>
                  <a:pt x="18893" y="881"/>
                  <a:pt x="18709" y="661"/>
                </a:cubicBezTo>
                <a:cubicBezTo>
                  <a:pt x="18744" y="440"/>
                  <a:pt x="18823" y="220"/>
                  <a:pt x="18858" y="0"/>
                </a:cubicBezTo>
                <a:lnTo>
                  <a:pt x="18823" y="0"/>
                </a:lnTo>
                <a:cubicBezTo>
                  <a:pt x="18744" y="185"/>
                  <a:pt x="18709" y="405"/>
                  <a:pt x="18638" y="625"/>
                </a:cubicBezTo>
                <a:cubicBezTo>
                  <a:pt x="18488" y="405"/>
                  <a:pt x="18304" y="220"/>
                  <a:pt x="18163" y="0"/>
                </a:cubicBezTo>
                <a:lnTo>
                  <a:pt x="18083" y="0"/>
                </a:lnTo>
                <a:cubicBezTo>
                  <a:pt x="18268" y="220"/>
                  <a:pt x="18453" y="476"/>
                  <a:pt x="18638" y="696"/>
                </a:cubicBezTo>
                <a:cubicBezTo>
                  <a:pt x="18418" y="1541"/>
                  <a:pt x="18268" y="2421"/>
                  <a:pt x="18119" y="3337"/>
                </a:cubicBezTo>
                <a:cubicBezTo>
                  <a:pt x="18083" y="3266"/>
                  <a:pt x="18013" y="3231"/>
                  <a:pt x="17978" y="3196"/>
                </a:cubicBezTo>
                <a:cubicBezTo>
                  <a:pt x="17828" y="3011"/>
                  <a:pt x="17678" y="2861"/>
                  <a:pt x="17573" y="2721"/>
                </a:cubicBezTo>
                <a:cubicBezTo>
                  <a:pt x="17678" y="1761"/>
                  <a:pt x="17863" y="881"/>
                  <a:pt x="18048" y="0"/>
                </a:cubicBezTo>
                <a:lnTo>
                  <a:pt x="17978" y="0"/>
                </a:lnTo>
                <a:cubicBezTo>
                  <a:pt x="17793" y="845"/>
                  <a:pt x="17643" y="1726"/>
                  <a:pt x="17502" y="2641"/>
                </a:cubicBezTo>
                <a:cubicBezTo>
                  <a:pt x="17317" y="2386"/>
                  <a:pt x="17097" y="2131"/>
                  <a:pt x="16913" y="1911"/>
                </a:cubicBezTo>
                <a:cubicBezTo>
                  <a:pt x="16983" y="1250"/>
                  <a:pt x="17097" y="625"/>
                  <a:pt x="17203" y="0"/>
                </a:cubicBezTo>
                <a:lnTo>
                  <a:pt x="17168" y="0"/>
                </a:lnTo>
                <a:cubicBezTo>
                  <a:pt x="17062" y="590"/>
                  <a:pt x="16948" y="1215"/>
                  <a:pt x="16877" y="1840"/>
                </a:cubicBezTo>
                <a:cubicBezTo>
                  <a:pt x="16657" y="1576"/>
                  <a:pt x="16472" y="1286"/>
                  <a:pt x="16287" y="1030"/>
                </a:cubicBezTo>
                <a:cubicBezTo>
                  <a:pt x="16323" y="696"/>
                  <a:pt x="16358" y="335"/>
                  <a:pt x="16437" y="0"/>
                </a:cubicBezTo>
                <a:lnTo>
                  <a:pt x="16358" y="0"/>
                </a:lnTo>
                <a:cubicBezTo>
                  <a:pt x="16323" y="335"/>
                  <a:pt x="16252" y="625"/>
                  <a:pt x="16217" y="960"/>
                </a:cubicBezTo>
                <a:cubicBezTo>
                  <a:pt x="16067" y="740"/>
                  <a:pt x="15918" y="520"/>
                  <a:pt x="15742" y="300"/>
                </a:cubicBezTo>
                <a:cubicBezTo>
                  <a:pt x="15742" y="256"/>
                  <a:pt x="15698" y="220"/>
                  <a:pt x="15662" y="185"/>
                </a:cubicBezTo>
                <a:cubicBezTo>
                  <a:pt x="15698" y="115"/>
                  <a:pt x="15698" y="79"/>
                  <a:pt x="15698" y="0"/>
                </a:cubicBezTo>
                <a:lnTo>
                  <a:pt x="15627" y="0"/>
                </a:lnTo>
                <a:lnTo>
                  <a:pt x="15627" y="115"/>
                </a:lnTo>
                <a:cubicBezTo>
                  <a:pt x="15592" y="79"/>
                  <a:pt x="15557" y="35"/>
                  <a:pt x="15557" y="0"/>
                </a:cubicBezTo>
                <a:lnTo>
                  <a:pt x="15477" y="0"/>
                </a:lnTo>
                <a:cubicBezTo>
                  <a:pt x="15521" y="79"/>
                  <a:pt x="15557" y="150"/>
                  <a:pt x="15627" y="220"/>
                </a:cubicBezTo>
                <a:cubicBezTo>
                  <a:pt x="15477" y="1250"/>
                  <a:pt x="15372" y="2316"/>
                  <a:pt x="15301" y="3451"/>
                </a:cubicBezTo>
                <a:cubicBezTo>
                  <a:pt x="15222" y="3337"/>
                  <a:pt x="15152" y="3231"/>
                  <a:pt x="15117" y="3161"/>
                </a:cubicBezTo>
                <a:cubicBezTo>
                  <a:pt x="15002" y="3046"/>
                  <a:pt x="14932" y="2941"/>
                  <a:pt x="14861" y="2826"/>
                </a:cubicBezTo>
                <a:cubicBezTo>
                  <a:pt x="14932" y="1840"/>
                  <a:pt x="15002" y="916"/>
                  <a:pt x="15117" y="0"/>
                </a:cubicBezTo>
                <a:lnTo>
                  <a:pt x="15037" y="0"/>
                </a:lnTo>
                <a:cubicBezTo>
                  <a:pt x="14967" y="881"/>
                  <a:pt x="14861" y="1796"/>
                  <a:pt x="14817" y="2721"/>
                </a:cubicBezTo>
                <a:cubicBezTo>
                  <a:pt x="14676" y="2536"/>
                  <a:pt x="14527" y="2351"/>
                  <a:pt x="14377" y="2131"/>
                </a:cubicBezTo>
                <a:cubicBezTo>
                  <a:pt x="14421" y="1400"/>
                  <a:pt x="14491" y="696"/>
                  <a:pt x="14562" y="0"/>
                </a:cubicBezTo>
                <a:lnTo>
                  <a:pt x="14491" y="0"/>
                </a:lnTo>
                <a:cubicBezTo>
                  <a:pt x="14421" y="661"/>
                  <a:pt x="14377" y="1356"/>
                  <a:pt x="14342" y="2060"/>
                </a:cubicBezTo>
                <a:cubicBezTo>
                  <a:pt x="14122" y="1796"/>
                  <a:pt x="13902" y="1506"/>
                  <a:pt x="13681" y="1250"/>
                </a:cubicBezTo>
                <a:cubicBezTo>
                  <a:pt x="13717" y="810"/>
                  <a:pt x="13761" y="405"/>
                  <a:pt x="13796" y="0"/>
                </a:cubicBezTo>
                <a:lnTo>
                  <a:pt x="13717" y="0"/>
                </a:lnTo>
                <a:cubicBezTo>
                  <a:pt x="13681" y="370"/>
                  <a:pt x="13646" y="775"/>
                  <a:pt x="13646" y="1180"/>
                </a:cubicBezTo>
                <a:cubicBezTo>
                  <a:pt x="13497" y="995"/>
                  <a:pt x="13391" y="845"/>
                  <a:pt x="13241" y="661"/>
                </a:cubicBezTo>
                <a:cubicBezTo>
                  <a:pt x="13241" y="440"/>
                  <a:pt x="13276" y="220"/>
                  <a:pt x="13276" y="0"/>
                </a:cubicBezTo>
                <a:lnTo>
                  <a:pt x="13206" y="0"/>
                </a:lnTo>
                <a:cubicBezTo>
                  <a:pt x="13206" y="185"/>
                  <a:pt x="13206" y="405"/>
                  <a:pt x="13171" y="625"/>
                </a:cubicBezTo>
                <a:cubicBezTo>
                  <a:pt x="13100" y="476"/>
                  <a:pt x="12986" y="370"/>
                  <a:pt x="12880" y="256"/>
                </a:cubicBezTo>
                <a:cubicBezTo>
                  <a:pt x="12880" y="150"/>
                  <a:pt x="12916" y="79"/>
                  <a:pt x="12916" y="0"/>
                </a:cubicBezTo>
                <a:lnTo>
                  <a:pt x="12836" y="0"/>
                </a:lnTo>
                <a:lnTo>
                  <a:pt x="12836" y="185"/>
                </a:lnTo>
                <a:cubicBezTo>
                  <a:pt x="12766" y="115"/>
                  <a:pt x="12731" y="79"/>
                  <a:pt x="12660" y="0"/>
                </a:cubicBezTo>
                <a:lnTo>
                  <a:pt x="12581" y="0"/>
                </a:lnTo>
                <a:cubicBezTo>
                  <a:pt x="12660" y="79"/>
                  <a:pt x="12766" y="185"/>
                  <a:pt x="12836" y="256"/>
                </a:cubicBezTo>
                <a:cubicBezTo>
                  <a:pt x="12766" y="1321"/>
                  <a:pt x="12731" y="2386"/>
                  <a:pt x="12695" y="3522"/>
                </a:cubicBezTo>
                <a:cubicBezTo>
                  <a:pt x="12546" y="3337"/>
                  <a:pt x="12396" y="3161"/>
                  <a:pt x="12255" y="2976"/>
                </a:cubicBezTo>
                <a:cubicBezTo>
                  <a:pt x="12290" y="1946"/>
                  <a:pt x="12326" y="960"/>
                  <a:pt x="12361" y="0"/>
                </a:cubicBezTo>
                <a:lnTo>
                  <a:pt x="12290" y="0"/>
                </a:lnTo>
                <a:cubicBezTo>
                  <a:pt x="12255" y="960"/>
                  <a:pt x="12220" y="1911"/>
                  <a:pt x="12176" y="2941"/>
                </a:cubicBezTo>
                <a:cubicBezTo>
                  <a:pt x="12176" y="2897"/>
                  <a:pt x="12141" y="2897"/>
                  <a:pt x="12141" y="2861"/>
                </a:cubicBezTo>
                <a:cubicBezTo>
                  <a:pt x="11956" y="2641"/>
                  <a:pt x="11780" y="2457"/>
                  <a:pt x="11560" y="2280"/>
                </a:cubicBezTo>
                <a:cubicBezTo>
                  <a:pt x="11595" y="1506"/>
                  <a:pt x="11595" y="740"/>
                  <a:pt x="11630" y="0"/>
                </a:cubicBezTo>
                <a:lnTo>
                  <a:pt x="11595" y="0"/>
                </a:lnTo>
                <a:cubicBezTo>
                  <a:pt x="11560" y="740"/>
                  <a:pt x="11516" y="1470"/>
                  <a:pt x="11516" y="2201"/>
                </a:cubicBezTo>
                <a:cubicBezTo>
                  <a:pt x="11340" y="2016"/>
                  <a:pt x="11155" y="1875"/>
                  <a:pt x="10935" y="1691"/>
                </a:cubicBezTo>
                <a:cubicBezTo>
                  <a:pt x="10970" y="1136"/>
                  <a:pt x="10970" y="555"/>
                  <a:pt x="11005" y="0"/>
                </a:cubicBezTo>
                <a:lnTo>
                  <a:pt x="10935" y="0"/>
                </a:lnTo>
                <a:cubicBezTo>
                  <a:pt x="10935" y="555"/>
                  <a:pt x="10899" y="1101"/>
                  <a:pt x="10899" y="1655"/>
                </a:cubicBezTo>
                <a:cubicBezTo>
                  <a:pt x="10679" y="1470"/>
                  <a:pt x="10494" y="1286"/>
                  <a:pt x="10274" y="1101"/>
                </a:cubicBezTo>
                <a:cubicBezTo>
                  <a:pt x="10274" y="740"/>
                  <a:pt x="10310" y="370"/>
                  <a:pt x="10310" y="0"/>
                </a:cubicBezTo>
                <a:lnTo>
                  <a:pt x="10239" y="0"/>
                </a:lnTo>
                <a:cubicBezTo>
                  <a:pt x="10239" y="370"/>
                  <a:pt x="10239" y="696"/>
                  <a:pt x="10195" y="1065"/>
                </a:cubicBezTo>
                <a:cubicBezTo>
                  <a:pt x="10089" y="960"/>
                  <a:pt x="9940" y="845"/>
                  <a:pt x="9799" y="740"/>
                </a:cubicBezTo>
                <a:cubicBezTo>
                  <a:pt x="9755" y="696"/>
                  <a:pt x="9720" y="625"/>
                  <a:pt x="9649" y="590"/>
                </a:cubicBezTo>
                <a:cubicBezTo>
                  <a:pt x="9649" y="405"/>
                  <a:pt x="9649" y="185"/>
                  <a:pt x="9684" y="0"/>
                </a:cubicBezTo>
                <a:lnTo>
                  <a:pt x="9614" y="0"/>
                </a:lnTo>
                <a:lnTo>
                  <a:pt x="9614" y="555"/>
                </a:lnTo>
                <a:cubicBezTo>
                  <a:pt x="9394" y="370"/>
                  <a:pt x="9209" y="220"/>
                  <a:pt x="8989" y="35"/>
                </a:cubicBezTo>
                <a:lnTo>
                  <a:pt x="8989" y="0"/>
                </a:lnTo>
                <a:lnTo>
                  <a:pt x="8839" y="0"/>
                </a:lnTo>
                <a:cubicBezTo>
                  <a:pt x="8875" y="35"/>
                  <a:pt x="8919" y="35"/>
                  <a:pt x="8954" y="79"/>
                </a:cubicBezTo>
                <a:cubicBezTo>
                  <a:pt x="8919" y="1356"/>
                  <a:pt x="8875" y="2606"/>
                  <a:pt x="8875" y="3892"/>
                </a:cubicBezTo>
                <a:cubicBezTo>
                  <a:pt x="8654" y="3742"/>
                  <a:pt x="8478" y="3557"/>
                  <a:pt x="8258" y="3381"/>
                </a:cubicBezTo>
                <a:cubicBezTo>
                  <a:pt x="8258" y="2236"/>
                  <a:pt x="8293" y="1136"/>
                  <a:pt x="8329" y="0"/>
                </a:cubicBezTo>
                <a:lnTo>
                  <a:pt x="8258" y="0"/>
                </a:lnTo>
                <a:cubicBezTo>
                  <a:pt x="8214" y="1101"/>
                  <a:pt x="8214" y="2236"/>
                  <a:pt x="8179" y="3337"/>
                </a:cubicBezTo>
                <a:cubicBezTo>
                  <a:pt x="8109" y="3266"/>
                  <a:pt x="7994" y="3196"/>
                  <a:pt x="7924" y="3082"/>
                </a:cubicBezTo>
                <a:cubicBezTo>
                  <a:pt x="7818" y="3011"/>
                  <a:pt x="7704" y="2897"/>
                  <a:pt x="7598" y="2791"/>
                </a:cubicBezTo>
                <a:cubicBezTo>
                  <a:pt x="7598" y="1875"/>
                  <a:pt x="7633" y="916"/>
                  <a:pt x="7633" y="0"/>
                </a:cubicBezTo>
                <a:lnTo>
                  <a:pt x="7598" y="0"/>
                </a:lnTo>
                <a:cubicBezTo>
                  <a:pt x="7554" y="916"/>
                  <a:pt x="7519" y="1840"/>
                  <a:pt x="7519" y="2756"/>
                </a:cubicBezTo>
                <a:cubicBezTo>
                  <a:pt x="7334" y="2536"/>
                  <a:pt x="7114" y="2351"/>
                  <a:pt x="6938" y="2166"/>
                </a:cubicBezTo>
                <a:cubicBezTo>
                  <a:pt x="6938" y="1435"/>
                  <a:pt x="6973" y="740"/>
                  <a:pt x="6973" y="0"/>
                </a:cubicBezTo>
                <a:lnTo>
                  <a:pt x="6894" y="0"/>
                </a:lnTo>
                <a:cubicBezTo>
                  <a:pt x="6894" y="696"/>
                  <a:pt x="6894" y="1400"/>
                  <a:pt x="6858" y="2096"/>
                </a:cubicBezTo>
                <a:cubicBezTo>
                  <a:pt x="6718" y="1946"/>
                  <a:pt x="6533" y="1761"/>
                  <a:pt x="6383" y="1620"/>
                </a:cubicBezTo>
                <a:cubicBezTo>
                  <a:pt x="6383" y="1065"/>
                  <a:pt x="6383" y="555"/>
                  <a:pt x="6418" y="0"/>
                </a:cubicBezTo>
                <a:lnTo>
                  <a:pt x="6348" y="0"/>
                </a:lnTo>
                <a:cubicBezTo>
                  <a:pt x="6348" y="520"/>
                  <a:pt x="6313" y="1030"/>
                  <a:pt x="6313" y="1541"/>
                </a:cubicBezTo>
                <a:cubicBezTo>
                  <a:pt x="6163" y="1400"/>
                  <a:pt x="6013" y="1250"/>
                  <a:pt x="5837" y="1065"/>
                </a:cubicBezTo>
                <a:cubicBezTo>
                  <a:pt x="5793" y="1030"/>
                  <a:pt x="5793" y="995"/>
                  <a:pt x="5758" y="960"/>
                </a:cubicBezTo>
                <a:lnTo>
                  <a:pt x="5758" y="0"/>
                </a:lnTo>
                <a:lnTo>
                  <a:pt x="5723" y="0"/>
                </a:lnTo>
                <a:cubicBezTo>
                  <a:pt x="5687" y="300"/>
                  <a:pt x="5687" y="625"/>
                  <a:pt x="5687" y="916"/>
                </a:cubicBezTo>
                <a:cubicBezTo>
                  <a:pt x="5397" y="625"/>
                  <a:pt x="5133" y="335"/>
                  <a:pt x="4842" y="79"/>
                </a:cubicBezTo>
                <a:lnTo>
                  <a:pt x="4842" y="0"/>
                </a:lnTo>
                <a:lnTo>
                  <a:pt x="4693" y="0"/>
                </a:lnTo>
                <a:lnTo>
                  <a:pt x="4772" y="79"/>
                </a:lnTo>
                <a:cubicBezTo>
                  <a:pt x="4737" y="1470"/>
                  <a:pt x="4737" y="2897"/>
                  <a:pt x="4693" y="4297"/>
                </a:cubicBezTo>
                <a:cubicBezTo>
                  <a:pt x="4517" y="4112"/>
                  <a:pt x="4296" y="3927"/>
                  <a:pt x="4112" y="3742"/>
                </a:cubicBezTo>
                <a:cubicBezTo>
                  <a:pt x="4112" y="2501"/>
                  <a:pt x="4112" y="1250"/>
                  <a:pt x="4147" y="0"/>
                </a:cubicBezTo>
                <a:lnTo>
                  <a:pt x="4112" y="0"/>
                </a:lnTo>
                <a:cubicBezTo>
                  <a:pt x="4076" y="1215"/>
                  <a:pt x="4076" y="2457"/>
                  <a:pt x="4032" y="3707"/>
                </a:cubicBezTo>
                <a:cubicBezTo>
                  <a:pt x="3856" y="3522"/>
                  <a:pt x="3636" y="3337"/>
                  <a:pt x="3416" y="3196"/>
                </a:cubicBezTo>
                <a:cubicBezTo>
                  <a:pt x="3416" y="2131"/>
                  <a:pt x="3451" y="1065"/>
                  <a:pt x="3451" y="0"/>
                </a:cubicBezTo>
                <a:lnTo>
                  <a:pt x="3416" y="0"/>
                </a:lnTo>
                <a:cubicBezTo>
                  <a:pt x="3372" y="1030"/>
                  <a:pt x="3372" y="2096"/>
                  <a:pt x="3372" y="3117"/>
                </a:cubicBezTo>
                <a:lnTo>
                  <a:pt x="2712" y="2677"/>
                </a:lnTo>
                <a:cubicBezTo>
                  <a:pt x="2756" y="1761"/>
                  <a:pt x="2756" y="881"/>
                  <a:pt x="2756" y="0"/>
                </a:cubicBezTo>
                <a:lnTo>
                  <a:pt x="2712" y="0"/>
                </a:lnTo>
                <a:cubicBezTo>
                  <a:pt x="2677" y="881"/>
                  <a:pt x="2677" y="1761"/>
                  <a:pt x="2677" y="2641"/>
                </a:cubicBezTo>
                <a:cubicBezTo>
                  <a:pt x="2456" y="2501"/>
                  <a:pt x="2272" y="2351"/>
                  <a:pt x="2051" y="2236"/>
                </a:cubicBezTo>
                <a:cubicBezTo>
                  <a:pt x="2051" y="1470"/>
                  <a:pt x="2095" y="740"/>
                  <a:pt x="2095" y="0"/>
                </a:cubicBezTo>
                <a:lnTo>
                  <a:pt x="2016" y="0"/>
                </a:lnTo>
                <a:lnTo>
                  <a:pt x="2016" y="2201"/>
                </a:lnTo>
                <a:cubicBezTo>
                  <a:pt x="1796" y="2060"/>
                  <a:pt x="1576" y="1946"/>
                  <a:pt x="1356" y="1840"/>
                </a:cubicBezTo>
                <a:lnTo>
                  <a:pt x="1356" y="0"/>
                </a:lnTo>
                <a:lnTo>
                  <a:pt x="1321" y="0"/>
                </a:lnTo>
                <a:cubicBezTo>
                  <a:pt x="1321" y="590"/>
                  <a:pt x="1321" y="1215"/>
                  <a:pt x="1285" y="1796"/>
                </a:cubicBezTo>
                <a:cubicBezTo>
                  <a:pt x="1101" y="1691"/>
                  <a:pt x="881" y="1620"/>
                  <a:pt x="660" y="1541"/>
                </a:cubicBezTo>
                <a:cubicBezTo>
                  <a:pt x="696" y="1030"/>
                  <a:pt x="696" y="520"/>
                  <a:pt x="696" y="0"/>
                </a:cubicBezTo>
                <a:close/>
              </a:path>
            </a:pathLst>
          </a:custGeom>
          <a:gradFill>
            <a:gsLst>
              <a:gs pos="0">
                <a:srgbClr val="9C1B40"/>
              </a:gs>
              <a:gs pos="77000">
                <a:srgbClr val="242637"/>
              </a:gs>
              <a:gs pos="100000">
                <a:srgbClr val="24263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rot="5400000" flipH="1">
            <a:off x="-1663144" y="1663231"/>
            <a:ext cx="5141811" cy="1815477"/>
          </a:xfrm>
          <a:custGeom>
            <a:avLst/>
            <a:gdLst/>
            <a:ahLst/>
            <a:cxnLst/>
            <a:rect l="l" t="t" r="r" b="b"/>
            <a:pathLst>
              <a:path w="110050" h="31063" extrusionOk="0">
                <a:moveTo>
                  <a:pt x="83462" y="76"/>
                </a:moveTo>
                <a:cubicBezTo>
                  <a:pt x="83882" y="76"/>
                  <a:pt x="84281" y="93"/>
                  <a:pt x="84668" y="134"/>
                </a:cubicBezTo>
                <a:cubicBezTo>
                  <a:pt x="84483" y="724"/>
                  <a:pt x="84333" y="1349"/>
                  <a:pt x="84192" y="1974"/>
                </a:cubicBezTo>
                <a:cubicBezTo>
                  <a:pt x="83768" y="1900"/>
                  <a:pt x="83310" y="1874"/>
                  <a:pt x="82824" y="1874"/>
                </a:cubicBezTo>
                <a:cubicBezTo>
                  <a:pt x="82555" y="1874"/>
                  <a:pt x="82277" y="1882"/>
                  <a:pt x="81991" y="1895"/>
                </a:cubicBezTo>
                <a:cubicBezTo>
                  <a:pt x="81736" y="1895"/>
                  <a:pt x="81472" y="1930"/>
                  <a:pt x="81252" y="1930"/>
                </a:cubicBezTo>
                <a:cubicBezTo>
                  <a:pt x="81366" y="1349"/>
                  <a:pt x="81516" y="759"/>
                  <a:pt x="81692" y="169"/>
                </a:cubicBezTo>
                <a:cubicBezTo>
                  <a:pt x="81991" y="134"/>
                  <a:pt x="82247" y="99"/>
                  <a:pt x="82537" y="99"/>
                </a:cubicBezTo>
                <a:cubicBezTo>
                  <a:pt x="82858" y="84"/>
                  <a:pt x="83165" y="76"/>
                  <a:pt x="83462" y="76"/>
                </a:cubicBezTo>
                <a:close/>
                <a:moveTo>
                  <a:pt x="81586" y="169"/>
                </a:moveTo>
                <a:lnTo>
                  <a:pt x="81586" y="169"/>
                </a:lnTo>
                <a:cubicBezTo>
                  <a:pt x="81401" y="759"/>
                  <a:pt x="81296" y="1349"/>
                  <a:pt x="81146" y="1930"/>
                </a:cubicBezTo>
                <a:cubicBezTo>
                  <a:pt x="80195" y="2044"/>
                  <a:pt x="79236" y="2229"/>
                  <a:pt x="78320" y="2520"/>
                </a:cubicBezTo>
                <a:cubicBezTo>
                  <a:pt x="78434" y="1974"/>
                  <a:pt x="78575" y="1384"/>
                  <a:pt x="78725" y="830"/>
                </a:cubicBezTo>
                <a:cubicBezTo>
                  <a:pt x="79605" y="539"/>
                  <a:pt x="80591" y="319"/>
                  <a:pt x="81586" y="169"/>
                </a:cubicBezTo>
                <a:close/>
                <a:moveTo>
                  <a:pt x="84773" y="169"/>
                </a:moveTo>
                <a:cubicBezTo>
                  <a:pt x="85768" y="284"/>
                  <a:pt x="86684" y="574"/>
                  <a:pt x="87494" y="944"/>
                </a:cubicBezTo>
                <a:cubicBezTo>
                  <a:pt x="87274" y="1534"/>
                  <a:pt x="87089" y="2150"/>
                  <a:pt x="86974" y="2775"/>
                </a:cubicBezTo>
                <a:cubicBezTo>
                  <a:pt x="86173" y="2370"/>
                  <a:pt x="85293" y="2115"/>
                  <a:pt x="84263" y="1974"/>
                </a:cubicBezTo>
                <a:cubicBezTo>
                  <a:pt x="84412" y="1349"/>
                  <a:pt x="84553" y="759"/>
                  <a:pt x="84773" y="169"/>
                </a:cubicBezTo>
                <a:close/>
                <a:moveTo>
                  <a:pt x="78655" y="874"/>
                </a:moveTo>
                <a:cubicBezTo>
                  <a:pt x="78470" y="1419"/>
                  <a:pt x="78355" y="1974"/>
                  <a:pt x="78250" y="2555"/>
                </a:cubicBezTo>
                <a:cubicBezTo>
                  <a:pt x="77334" y="2810"/>
                  <a:pt x="76489" y="3180"/>
                  <a:pt x="75644" y="3656"/>
                </a:cubicBezTo>
                <a:cubicBezTo>
                  <a:pt x="75714" y="3110"/>
                  <a:pt x="75829" y="2590"/>
                  <a:pt x="75969" y="2080"/>
                </a:cubicBezTo>
                <a:cubicBezTo>
                  <a:pt x="76815" y="1604"/>
                  <a:pt x="77695" y="1199"/>
                  <a:pt x="78655" y="874"/>
                </a:cubicBezTo>
                <a:close/>
                <a:moveTo>
                  <a:pt x="82621" y="1956"/>
                </a:moveTo>
                <a:cubicBezTo>
                  <a:pt x="83163" y="1956"/>
                  <a:pt x="83689" y="1994"/>
                  <a:pt x="84192" y="2044"/>
                </a:cubicBezTo>
                <a:cubicBezTo>
                  <a:pt x="84043" y="2775"/>
                  <a:pt x="83937" y="3550"/>
                  <a:pt x="83858" y="4281"/>
                </a:cubicBezTo>
                <a:cubicBezTo>
                  <a:pt x="83450" y="4239"/>
                  <a:pt x="83055" y="4222"/>
                  <a:pt x="82658" y="4222"/>
                </a:cubicBezTo>
                <a:cubicBezTo>
                  <a:pt x="82377" y="4222"/>
                  <a:pt x="82095" y="4231"/>
                  <a:pt x="81806" y="4245"/>
                </a:cubicBezTo>
                <a:cubicBezTo>
                  <a:pt x="81516" y="4245"/>
                  <a:pt x="81181" y="4281"/>
                  <a:pt x="80891" y="4316"/>
                </a:cubicBezTo>
                <a:cubicBezTo>
                  <a:pt x="80961" y="3550"/>
                  <a:pt x="81076" y="2775"/>
                  <a:pt x="81217" y="2044"/>
                </a:cubicBezTo>
                <a:cubicBezTo>
                  <a:pt x="81472" y="2009"/>
                  <a:pt x="81736" y="1974"/>
                  <a:pt x="81991" y="1974"/>
                </a:cubicBezTo>
                <a:cubicBezTo>
                  <a:pt x="82203" y="1962"/>
                  <a:pt x="82413" y="1956"/>
                  <a:pt x="82621" y="1956"/>
                </a:cubicBezTo>
                <a:close/>
                <a:moveTo>
                  <a:pt x="87564" y="979"/>
                </a:moveTo>
                <a:cubicBezTo>
                  <a:pt x="88409" y="1419"/>
                  <a:pt x="89175" y="1974"/>
                  <a:pt x="89836" y="2590"/>
                </a:cubicBezTo>
                <a:cubicBezTo>
                  <a:pt x="89660" y="3145"/>
                  <a:pt x="89510" y="3770"/>
                  <a:pt x="89395" y="4351"/>
                </a:cubicBezTo>
                <a:cubicBezTo>
                  <a:pt x="88700" y="3770"/>
                  <a:pt x="87934" y="3215"/>
                  <a:pt x="87054" y="2810"/>
                </a:cubicBezTo>
                <a:cubicBezTo>
                  <a:pt x="87194" y="2194"/>
                  <a:pt x="87344" y="1569"/>
                  <a:pt x="87564" y="979"/>
                </a:cubicBezTo>
                <a:close/>
                <a:moveTo>
                  <a:pt x="81146" y="2044"/>
                </a:moveTo>
                <a:lnTo>
                  <a:pt x="81146" y="2044"/>
                </a:lnTo>
                <a:cubicBezTo>
                  <a:pt x="80996" y="2775"/>
                  <a:pt x="80891" y="3550"/>
                  <a:pt x="80812" y="4316"/>
                </a:cubicBezTo>
                <a:cubicBezTo>
                  <a:pt x="79790" y="4430"/>
                  <a:pt x="78875" y="4615"/>
                  <a:pt x="77994" y="4906"/>
                </a:cubicBezTo>
                <a:cubicBezTo>
                  <a:pt x="78065" y="4131"/>
                  <a:pt x="78170" y="3365"/>
                  <a:pt x="78320" y="2634"/>
                </a:cubicBezTo>
                <a:cubicBezTo>
                  <a:pt x="79200" y="2335"/>
                  <a:pt x="80151" y="2150"/>
                  <a:pt x="81146" y="2044"/>
                </a:cubicBezTo>
                <a:close/>
                <a:moveTo>
                  <a:pt x="84263" y="2044"/>
                </a:moveTo>
                <a:cubicBezTo>
                  <a:pt x="85293" y="2194"/>
                  <a:pt x="86173" y="2485"/>
                  <a:pt x="86974" y="2854"/>
                </a:cubicBezTo>
                <a:cubicBezTo>
                  <a:pt x="86833" y="3550"/>
                  <a:pt x="86719" y="4245"/>
                  <a:pt x="86684" y="4941"/>
                </a:cubicBezTo>
                <a:cubicBezTo>
                  <a:pt x="85803" y="4615"/>
                  <a:pt x="84888" y="4430"/>
                  <a:pt x="83937" y="4316"/>
                </a:cubicBezTo>
                <a:cubicBezTo>
                  <a:pt x="84007" y="3550"/>
                  <a:pt x="84113" y="2775"/>
                  <a:pt x="84263" y="2044"/>
                </a:cubicBezTo>
                <a:close/>
                <a:moveTo>
                  <a:pt x="75864" y="2115"/>
                </a:moveTo>
                <a:lnTo>
                  <a:pt x="75864" y="2115"/>
                </a:lnTo>
                <a:cubicBezTo>
                  <a:pt x="75749" y="2634"/>
                  <a:pt x="75644" y="3180"/>
                  <a:pt x="75529" y="3691"/>
                </a:cubicBezTo>
                <a:cubicBezTo>
                  <a:pt x="74913" y="4061"/>
                  <a:pt x="74323" y="4430"/>
                  <a:pt x="73733" y="4871"/>
                </a:cubicBezTo>
                <a:cubicBezTo>
                  <a:pt x="73548" y="4976"/>
                  <a:pt x="73372" y="5126"/>
                  <a:pt x="73187" y="5275"/>
                </a:cubicBezTo>
                <a:cubicBezTo>
                  <a:pt x="73258" y="4756"/>
                  <a:pt x="73328" y="4281"/>
                  <a:pt x="73443" y="3805"/>
                </a:cubicBezTo>
                <a:cubicBezTo>
                  <a:pt x="74209" y="3180"/>
                  <a:pt x="74983" y="2634"/>
                  <a:pt x="75864" y="2115"/>
                </a:cubicBezTo>
                <a:close/>
                <a:moveTo>
                  <a:pt x="78214" y="2634"/>
                </a:moveTo>
                <a:lnTo>
                  <a:pt x="78214" y="2634"/>
                </a:lnTo>
                <a:cubicBezTo>
                  <a:pt x="78065" y="3400"/>
                  <a:pt x="77950" y="4175"/>
                  <a:pt x="77880" y="4941"/>
                </a:cubicBezTo>
                <a:cubicBezTo>
                  <a:pt x="76999" y="5196"/>
                  <a:pt x="76154" y="5566"/>
                  <a:pt x="75388" y="6006"/>
                </a:cubicBezTo>
                <a:lnTo>
                  <a:pt x="75388" y="6006"/>
                </a:lnTo>
                <a:cubicBezTo>
                  <a:pt x="75424" y="5196"/>
                  <a:pt x="75494" y="4466"/>
                  <a:pt x="75608" y="3770"/>
                </a:cubicBezTo>
                <a:cubicBezTo>
                  <a:pt x="76410" y="3330"/>
                  <a:pt x="77290" y="2925"/>
                  <a:pt x="78214" y="2634"/>
                </a:cubicBezTo>
                <a:close/>
                <a:moveTo>
                  <a:pt x="87054" y="2890"/>
                </a:moveTo>
                <a:cubicBezTo>
                  <a:pt x="87899" y="3330"/>
                  <a:pt x="88665" y="3840"/>
                  <a:pt x="89395" y="4466"/>
                </a:cubicBezTo>
                <a:cubicBezTo>
                  <a:pt x="89290" y="5011"/>
                  <a:pt x="89255" y="5566"/>
                  <a:pt x="89219" y="6156"/>
                </a:cubicBezTo>
                <a:cubicBezTo>
                  <a:pt x="88445" y="5672"/>
                  <a:pt x="87599" y="5275"/>
                  <a:pt x="86754" y="4976"/>
                </a:cubicBezTo>
                <a:cubicBezTo>
                  <a:pt x="86833" y="4281"/>
                  <a:pt x="86904" y="3585"/>
                  <a:pt x="87054" y="2890"/>
                </a:cubicBezTo>
                <a:close/>
                <a:moveTo>
                  <a:pt x="89915" y="2634"/>
                </a:moveTo>
                <a:cubicBezTo>
                  <a:pt x="90610" y="3251"/>
                  <a:pt x="91235" y="3955"/>
                  <a:pt x="91817" y="4686"/>
                </a:cubicBezTo>
                <a:cubicBezTo>
                  <a:pt x="91640" y="5275"/>
                  <a:pt x="91526" y="5857"/>
                  <a:pt x="91491" y="6482"/>
                </a:cubicBezTo>
                <a:cubicBezTo>
                  <a:pt x="90830" y="5751"/>
                  <a:pt x="90205" y="5055"/>
                  <a:pt x="89475" y="4430"/>
                </a:cubicBezTo>
                <a:cubicBezTo>
                  <a:pt x="89580" y="3805"/>
                  <a:pt x="89730" y="3215"/>
                  <a:pt x="89915" y="2634"/>
                </a:cubicBezTo>
                <a:close/>
                <a:moveTo>
                  <a:pt x="82349" y="4302"/>
                </a:moveTo>
                <a:cubicBezTo>
                  <a:pt x="82852" y="4302"/>
                  <a:pt x="83345" y="4337"/>
                  <a:pt x="83858" y="4395"/>
                </a:cubicBezTo>
                <a:cubicBezTo>
                  <a:pt x="83787" y="5231"/>
                  <a:pt x="83752" y="6077"/>
                  <a:pt x="83752" y="6922"/>
                </a:cubicBezTo>
                <a:cubicBezTo>
                  <a:pt x="83277" y="6887"/>
                  <a:pt x="82757" y="6887"/>
                  <a:pt x="82282" y="6887"/>
                </a:cubicBezTo>
                <a:cubicBezTo>
                  <a:pt x="81771" y="6922"/>
                  <a:pt x="81252" y="6957"/>
                  <a:pt x="80741" y="7036"/>
                </a:cubicBezTo>
                <a:cubicBezTo>
                  <a:pt x="80741" y="6156"/>
                  <a:pt x="80812" y="5275"/>
                  <a:pt x="80891" y="4395"/>
                </a:cubicBezTo>
                <a:cubicBezTo>
                  <a:pt x="81181" y="4351"/>
                  <a:pt x="81516" y="4316"/>
                  <a:pt x="81806" y="4316"/>
                </a:cubicBezTo>
                <a:cubicBezTo>
                  <a:pt x="81989" y="4307"/>
                  <a:pt x="82170" y="4302"/>
                  <a:pt x="82349" y="4302"/>
                </a:cubicBezTo>
                <a:close/>
                <a:moveTo>
                  <a:pt x="73328" y="3911"/>
                </a:moveTo>
                <a:lnTo>
                  <a:pt x="73328" y="3911"/>
                </a:lnTo>
                <a:cubicBezTo>
                  <a:pt x="73223" y="4351"/>
                  <a:pt x="73152" y="4871"/>
                  <a:pt x="73073" y="5346"/>
                </a:cubicBezTo>
                <a:cubicBezTo>
                  <a:pt x="72377" y="5892"/>
                  <a:pt x="71717" y="6517"/>
                  <a:pt x="71022" y="7212"/>
                </a:cubicBezTo>
                <a:cubicBezTo>
                  <a:pt x="71092" y="6737"/>
                  <a:pt x="71171" y="6332"/>
                  <a:pt x="71242" y="5892"/>
                </a:cubicBezTo>
                <a:cubicBezTo>
                  <a:pt x="71902" y="5196"/>
                  <a:pt x="72597" y="4536"/>
                  <a:pt x="73328" y="3911"/>
                </a:cubicBezTo>
                <a:close/>
                <a:moveTo>
                  <a:pt x="83937" y="4395"/>
                </a:moveTo>
                <a:cubicBezTo>
                  <a:pt x="84853" y="4501"/>
                  <a:pt x="85803" y="4721"/>
                  <a:pt x="86684" y="5011"/>
                </a:cubicBezTo>
                <a:cubicBezTo>
                  <a:pt x="86613" y="5821"/>
                  <a:pt x="86613" y="6631"/>
                  <a:pt x="86649" y="7397"/>
                </a:cubicBezTo>
                <a:cubicBezTo>
                  <a:pt x="85733" y="7142"/>
                  <a:pt x="84817" y="6992"/>
                  <a:pt x="83858" y="6922"/>
                </a:cubicBezTo>
                <a:cubicBezTo>
                  <a:pt x="83823" y="6077"/>
                  <a:pt x="83858" y="5231"/>
                  <a:pt x="83937" y="4395"/>
                </a:cubicBezTo>
                <a:close/>
                <a:moveTo>
                  <a:pt x="75529" y="3805"/>
                </a:moveTo>
                <a:lnTo>
                  <a:pt x="75529" y="3805"/>
                </a:lnTo>
                <a:cubicBezTo>
                  <a:pt x="75424" y="4501"/>
                  <a:pt x="75353" y="5275"/>
                  <a:pt x="75274" y="6041"/>
                </a:cubicBezTo>
                <a:cubicBezTo>
                  <a:pt x="74473" y="6482"/>
                  <a:pt x="73698" y="6992"/>
                  <a:pt x="73002" y="7547"/>
                </a:cubicBezTo>
                <a:cubicBezTo>
                  <a:pt x="73002" y="6772"/>
                  <a:pt x="73073" y="6077"/>
                  <a:pt x="73152" y="5381"/>
                </a:cubicBezTo>
                <a:cubicBezTo>
                  <a:pt x="73883" y="4791"/>
                  <a:pt x="74693" y="4281"/>
                  <a:pt x="75529" y="3805"/>
                </a:cubicBezTo>
                <a:close/>
                <a:moveTo>
                  <a:pt x="80776" y="4395"/>
                </a:moveTo>
                <a:lnTo>
                  <a:pt x="80776" y="4395"/>
                </a:lnTo>
                <a:cubicBezTo>
                  <a:pt x="80706" y="5275"/>
                  <a:pt x="80671" y="6156"/>
                  <a:pt x="80671" y="7036"/>
                </a:cubicBezTo>
                <a:cubicBezTo>
                  <a:pt x="79676" y="7142"/>
                  <a:pt x="78760" y="7362"/>
                  <a:pt x="77845" y="7653"/>
                </a:cubicBezTo>
                <a:cubicBezTo>
                  <a:pt x="77845" y="6737"/>
                  <a:pt x="77880" y="5857"/>
                  <a:pt x="77994" y="4976"/>
                </a:cubicBezTo>
                <a:cubicBezTo>
                  <a:pt x="78875" y="4721"/>
                  <a:pt x="79790" y="4501"/>
                  <a:pt x="80776" y="4395"/>
                </a:cubicBezTo>
                <a:close/>
                <a:moveTo>
                  <a:pt x="89475" y="4536"/>
                </a:moveTo>
                <a:cubicBezTo>
                  <a:pt x="90170" y="5161"/>
                  <a:pt x="90830" y="5857"/>
                  <a:pt x="91456" y="6596"/>
                </a:cubicBezTo>
                <a:cubicBezTo>
                  <a:pt x="91420" y="6992"/>
                  <a:pt x="91420" y="7432"/>
                  <a:pt x="91420" y="7837"/>
                </a:cubicBezTo>
                <a:cubicBezTo>
                  <a:pt x="91086" y="7547"/>
                  <a:pt x="90760" y="7256"/>
                  <a:pt x="90425" y="6957"/>
                </a:cubicBezTo>
                <a:cubicBezTo>
                  <a:pt x="90056" y="6702"/>
                  <a:pt x="89695" y="6446"/>
                  <a:pt x="89325" y="6191"/>
                </a:cubicBezTo>
                <a:cubicBezTo>
                  <a:pt x="89325" y="5636"/>
                  <a:pt x="89395" y="5091"/>
                  <a:pt x="89475" y="4536"/>
                </a:cubicBezTo>
                <a:close/>
                <a:moveTo>
                  <a:pt x="86754" y="5055"/>
                </a:moveTo>
                <a:cubicBezTo>
                  <a:pt x="87599" y="5346"/>
                  <a:pt x="88445" y="5751"/>
                  <a:pt x="89219" y="6262"/>
                </a:cubicBezTo>
                <a:cubicBezTo>
                  <a:pt x="89219" y="6957"/>
                  <a:pt x="89219" y="7697"/>
                  <a:pt x="89290" y="8427"/>
                </a:cubicBezTo>
                <a:cubicBezTo>
                  <a:pt x="88480" y="8022"/>
                  <a:pt x="87635" y="7697"/>
                  <a:pt x="86719" y="7432"/>
                </a:cubicBezTo>
                <a:cubicBezTo>
                  <a:pt x="86684" y="6631"/>
                  <a:pt x="86719" y="5857"/>
                  <a:pt x="86754" y="5055"/>
                </a:cubicBezTo>
                <a:close/>
                <a:moveTo>
                  <a:pt x="91896" y="4756"/>
                </a:moveTo>
                <a:cubicBezTo>
                  <a:pt x="92186" y="5126"/>
                  <a:pt x="92442" y="5452"/>
                  <a:pt x="92741" y="5786"/>
                </a:cubicBezTo>
                <a:cubicBezTo>
                  <a:pt x="92996" y="6112"/>
                  <a:pt x="93252" y="6446"/>
                  <a:pt x="93542" y="6772"/>
                </a:cubicBezTo>
                <a:cubicBezTo>
                  <a:pt x="93357" y="7327"/>
                  <a:pt x="93252" y="7917"/>
                  <a:pt x="93216" y="8463"/>
                </a:cubicBezTo>
                <a:cubicBezTo>
                  <a:pt x="92882" y="8137"/>
                  <a:pt x="92591" y="7802"/>
                  <a:pt x="92301" y="7432"/>
                </a:cubicBezTo>
                <a:cubicBezTo>
                  <a:pt x="92081" y="7142"/>
                  <a:pt x="91817" y="6851"/>
                  <a:pt x="91561" y="6552"/>
                </a:cubicBezTo>
                <a:cubicBezTo>
                  <a:pt x="91596" y="5971"/>
                  <a:pt x="91711" y="5346"/>
                  <a:pt x="91896" y="4756"/>
                </a:cubicBezTo>
                <a:close/>
                <a:moveTo>
                  <a:pt x="77880" y="5011"/>
                </a:moveTo>
                <a:cubicBezTo>
                  <a:pt x="77809" y="5892"/>
                  <a:pt x="77774" y="6772"/>
                  <a:pt x="77774" y="7653"/>
                </a:cubicBezTo>
                <a:cubicBezTo>
                  <a:pt x="76929" y="7952"/>
                  <a:pt x="76119" y="8278"/>
                  <a:pt x="75353" y="8683"/>
                </a:cubicBezTo>
                <a:cubicBezTo>
                  <a:pt x="75309" y="7767"/>
                  <a:pt x="75309" y="6922"/>
                  <a:pt x="75388" y="6077"/>
                </a:cubicBezTo>
                <a:cubicBezTo>
                  <a:pt x="76154" y="5672"/>
                  <a:pt x="76999" y="5311"/>
                  <a:pt x="77880" y="5011"/>
                </a:cubicBezTo>
                <a:close/>
                <a:moveTo>
                  <a:pt x="71127" y="6006"/>
                </a:moveTo>
                <a:cubicBezTo>
                  <a:pt x="71057" y="6446"/>
                  <a:pt x="70986" y="6851"/>
                  <a:pt x="70951" y="7292"/>
                </a:cubicBezTo>
                <a:cubicBezTo>
                  <a:pt x="70396" y="7873"/>
                  <a:pt x="69851" y="8498"/>
                  <a:pt x="69261" y="9158"/>
                </a:cubicBezTo>
                <a:cubicBezTo>
                  <a:pt x="69331" y="8753"/>
                  <a:pt x="69366" y="8392"/>
                  <a:pt x="69446" y="7987"/>
                </a:cubicBezTo>
                <a:cubicBezTo>
                  <a:pt x="69956" y="7327"/>
                  <a:pt x="70511" y="6667"/>
                  <a:pt x="71127" y="6006"/>
                </a:cubicBezTo>
                <a:close/>
                <a:moveTo>
                  <a:pt x="73073" y="5452"/>
                </a:moveTo>
                <a:cubicBezTo>
                  <a:pt x="72967" y="6156"/>
                  <a:pt x="72932" y="6851"/>
                  <a:pt x="72888" y="7617"/>
                </a:cubicBezTo>
                <a:cubicBezTo>
                  <a:pt x="72192" y="8172"/>
                  <a:pt x="71532" y="8753"/>
                  <a:pt x="70907" y="9378"/>
                </a:cubicBezTo>
                <a:cubicBezTo>
                  <a:pt x="70907" y="8683"/>
                  <a:pt x="70951" y="7987"/>
                  <a:pt x="71022" y="7327"/>
                </a:cubicBezTo>
                <a:cubicBezTo>
                  <a:pt x="71647" y="6667"/>
                  <a:pt x="72342" y="6041"/>
                  <a:pt x="73073" y="5452"/>
                </a:cubicBezTo>
                <a:close/>
                <a:moveTo>
                  <a:pt x="83017" y="6966"/>
                </a:moveTo>
                <a:cubicBezTo>
                  <a:pt x="83266" y="6966"/>
                  <a:pt x="83514" y="6975"/>
                  <a:pt x="83752" y="6992"/>
                </a:cubicBezTo>
                <a:cubicBezTo>
                  <a:pt x="83787" y="7802"/>
                  <a:pt x="83823" y="8612"/>
                  <a:pt x="83893" y="9413"/>
                </a:cubicBezTo>
                <a:cubicBezTo>
                  <a:pt x="83717" y="9403"/>
                  <a:pt x="83537" y="9399"/>
                  <a:pt x="83356" y="9399"/>
                </a:cubicBezTo>
                <a:cubicBezTo>
                  <a:pt x="82902" y="9399"/>
                  <a:pt x="82438" y="9426"/>
                  <a:pt x="81991" y="9457"/>
                </a:cubicBezTo>
                <a:cubicBezTo>
                  <a:pt x="81586" y="9493"/>
                  <a:pt x="81181" y="9528"/>
                  <a:pt x="80812" y="9563"/>
                </a:cubicBezTo>
                <a:cubicBezTo>
                  <a:pt x="80776" y="8753"/>
                  <a:pt x="80741" y="7917"/>
                  <a:pt x="80741" y="7107"/>
                </a:cubicBezTo>
                <a:cubicBezTo>
                  <a:pt x="81252" y="7036"/>
                  <a:pt x="81771" y="6992"/>
                  <a:pt x="82282" y="6992"/>
                </a:cubicBezTo>
                <a:cubicBezTo>
                  <a:pt x="82520" y="6975"/>
                  <a:pt x="82768" y="6966"/>
                  <a:pt x="83017" y="6966"/>
                </a:cubicBezTo>
                <a:close/>
                <a:moveTo>
                  <a:pt x="91526" y="6667"/>
                </a:moveTo>
                <a:cubicBezTo>
                  <a:pt x="91781" y="6957"/>
                  <a:pt x="92001" y="7212"/>
                  <a:pt x="92257" y="7512"/>
                </a:cubicBezTo>
                <a:cubicBezTo>
                  <a:pt x="92556" y="7873"/>
                  <a:pt x="92882" y="8242"/>
                  <a:pt x="93181" y="8612"/>
                </a:cubicBezTo>
                <a:cubicBezTo>
                  <a:pt x="93137" y="8973"/>
                  <a:pt x="93137" y="9343"/>
                  <a:pt x="93181" y="9748"/>
                </a:cubicBezTo>
                <a:cubicBezTo>
                  <a:pt x="92626" y="9123"/>
                  <a:pt x="92116" y="8498"/>
                  <a:pt x="91491" y="7952"/>
                </a:cubicBezTo>
                <a:cubicBezTo>
                  <a:pt x="91491" y="7512"/>
                  <a:pt x="91491" y="7107"/>
                  <a:pt x="91526" y="6667"/>
                </a:cubicBezTo>
                <a:close/>
                <a:moveTo>
                  <a:pt x="83858" y="6992"/>
                </a:moveTo>
                <a:cubicBezTo>
                  <a:pt x="84817" y="7071"/>
                  <a:pt x="85733" y="7256"/>
                  <a:pt x="86649" y="7512"/>
                </a:cubicBezTo>
                <a:cubicBezTo>
                  <a:pt x="86684" y="8278"/>
                  <a:pt x="86754" y="9017"/>
                  <a:pt x="86869" y="9783"/>
                </a:cubicBezTo>
                <a:cubicBezTo>
                  <a:pt x="85918" y="9563"/>
                  <a:pt x="84958" y="9457"/>
                  <a:pt x="83972" y="9413"/>
                </a:cubicBezTo>
                <a:cubicBezTo>
                  <a:pt x="83893" y="8612"/>
                  <a:pt x="83858" y="7802"/>
                  <a:pt x="83858" y="6992"/>
                </a:cubicBezTo>
                <a:close/>
                <a:moveTo>
                  <a:pt x="89325" y="6297"/>
                </a:moveTo>
                <a:lnTo>
                  <a:pt x="89325" y="6297"/>
                </a:lnTo>
                <a:cubicBezTo>
                  <a:pt x="89695" y="6517"/>
                  <a:pt x="90021" y="6772"/>
                  <a:pt x="90355" y="7036"/>
                </a:cubicBezTo>
                <a:cubicBezTo>
                  <a:pt x="90760" y="7327"/>
                  <a:pt x="91086" y="7653"/>
                  <a:pt x="91420" y="7987"/>
                </a:cubicBezTo>
                <a:cubicBezTo>
                  <a:pt x="91456" y="8612"/>
                  <a:pt x="91526" y="9272"/>
                  <a:pt x="91640" y="9898"/>
                </a:cubicBezTo>
                <a:cubicBezTo>
                  <a:pt x="91420" y="9748"/>
                  <a:pt x="91200" y="9563"/>
                  <a:pt x="90980" y="9413"/>
                </a:cubicBezTo>
                <a:cubicBezTo>
                  <a:pt x="90461" y="9052"/>
                  <a:pt x="89950" y="8753"/>
                  <a:pt x="89395" y="8498"/>
                </a:cubicBezTo>
                <a:cubicBezTo>
                  <a:pt x="89325" y="7767"/>
                  <a:pt x="89290" y="7036"/>
                  <a:pt x="89325" y="6297"/>
                </a:cubicBezTo>
                <a:close/>
                <a:moveTo>
                  <a:pt x="7669" y="7679"/>
                </a:moveTo>
                <a:cubicBezTo>
                  <a:pt x="8850" y="7679"/>
                  <a:pt x="10008" y="7802"/>
                  <a:pt x="11119" y="8058"/>
                </a:cubicBezTo>
                <a:cubicBezTo>
                  <a:pt x="10899" y="8753"/>
                  <a:pt x="10679" y="9457"/>
                  <a:pt x="10424" y="10153"/>
                </a:cubicBezTo>
                <a:cubicBezTo>
                  <a:pt x="9579" y="9968"/>
                  <a:pt x="8698" y="9898"/>
                  <a:pt x="7783" y="9854"/>
                </a:cubicBezTo>
                <a:cubicBezTo>
                  <a:pt x="8038" y="9123"/>
                  <a:pt x="8258" y="8392"/>
                  <a:pt x="8478" y="7732"/>
                </a:cubicBezTo>
                <a:lnTo>
                  <a:pt x="8399" y="7697"/>
                </a:lnTo>
                <a:cubicBezTo>
                  <a:pt x="8179" y="8392"/>
                  <a:pt x="7959" y="9123"/>
                  <a:pt x="7668" y="9854"/>
                </a:cubicBezTo>
                <a:cubicBezTo>
                  <a:pt x="7524" y="9848"/>
                  <a:pt x="7377" y="9845"/>
                  <a:pt x="7229" y="9845"/>
                </a:cubicBezTo>
                <a:cubicBezTo>
                  <a:pt x="6475" y="9845"/>
                  <a:pt x="5679" y="9915"/>
                  <a:pt x="4877" y="10003"/>
                </a:cubicBezTo>
                <a:cubicBezTo>
                  <a:pt x="5142" y="9272"/>
                  <a:pt x="5397" y="8533"/>
                  <a:pt x="5617" y="7802"/>
                </a:cubicBezTo>
                <a:lnTo>
                  <a:pt x="5582" y="7802"/>
                </a:lnTo>
                <a:cubicBezTo>
                  <a:pt x="6283" y="7721"/>
                  <a:pt x="6980" y="7679"/>
                  <a:pt x="7669" y="7679"/>
                </a:cubicBezTo>
                <a:close/>
                <a:moveTo>
                  <a:pt x="75274" y="6156"/>
                </a:moveTo>
                <a:cubicBezTo>
                  <a:pt x="75239" y="6957"/>
                  <a:pt x="75203" y="7837"/>
                  <a:pt x="75239" y="8718"/>
                </a:cubicBezTo>
                <a:cubicBezTo>
                  <a:pt x="74473" y="9123"/>
                  <a:pt x="73733" y="9598"/>
                  <a:pt x="73038" y="10153"/>
                </a:cubicBezTo>
                <a:cubicBezTo>
                  <a:pt x="72967" y="9272"/>
                  <a:pt x="72967" y="8427"/>
                  <a:pt x="72967" y="7653"/>
                </a:cubicBezTo>
                <a:cubicBezTo>
                  <a:pt x="73698" y="7107"/>
                  <a:pt x="74473" y="6596"/>
                  <a:pt x="75274" y="6156"/>
                </a:cubicBezTo>
                <a:close/>
                <a:moveTo>
                  <a:pt x="80671" y="7107"/>
                </a:moveTo>
                <a:cubicBezTo>
                  <a:pt x="80671" y="7952"/>
                  <a:pt x="80706" y="8753"/>
                  <a:pt x="80741" y="9563"/>
                </a:cubicBezTo>
                <a:cubicBezTo>
                  <a:pt x="79711" y="9713"/>
                  <a:pt x="78795" y="9898"/>
                  <a:pt x="77915" y="10188"/>
                </a:cubicBezTo>
                <a:cubicBezTo>
                  <a:pt x="77880" y="9378"/>
                  <a:pt x="77845" y="8577"/>
                  <a:pt x="77845" y="7732"/>
                </a:cubicBezTo>
                <a:cubicBezTo>
                  <a:pt x="78760" y="7432"/>
                  <a:pt x="79676" y="7256"/>
                  <a:pt x="80671" y="7107"/>
                </a:cubicBezTo>
                <a:close/>
                <a:moveTo>
                  <a:pt x="93621" y="6887"/>
                </a:moveTo>
                <a:cubicBezTo>
                  <a:pt x="94167" y="7547"/>
                  <a:pt x="94722" y="8172"/>
                  <a:pt x="95338" y="8797"/>
                </a:cubicBezTo>
                <a:cubicBezTo>
                  <a:pt x="95083" y="9237"/>
                  <a:pt x="94942" y="9713"/>
                  <a:pt x="94863" y="10223"/>
                </a:cubicBezTo>
                <a:cubicBezTo>
                  <a:pt x="94317" y="9677"/>
                  <a:pt x="93762" y="9123"/>
                  <a:pt x="93287" y="8577"/>
                </a:cubicBezTo>
                <a:cubicBezTo>
                  <a:pt x="93322" y="7987"/>
                  <a:pt x="93436" y="7432"/>
                  <a:pt x="93621" y="6887"/>
                </a:cubicBezTo>
                <a:close/>
                <a:moveTo>
                  <a:pt x="5538" y="7802"/>
                </a:moveTo>
                <a:lnTo>
                  <a:pt x="5538" y="7802"/>
                </a:lnTo>
                <a:cubicBezTo>
                  <a:pt x="5282" y="8533"/>
                  <a:pt x="5062" y="9272"/>
                  <a:pt x="4772" y="10038"/>
                </a:cubicBezTo>
                <a:cubicBezTo>
                  <a:pt x="4516" y="10074"/>
                  <a:pt x="4217" y="10118"/>
                  <a:pt x="3962" y="10153"/>
                </a:cubicBezTo>
                <a:cubicBezTo>
                  <a:pt x="3302" y="10259"/>
                  <a:pt x="2606" y="10408"/>
                  <a:pt x="1946" y="10593"/>
                </a:cubicBezTo>
                <a:cubicBezTo>
                  <a:pt x="2201" y="9854"/>
                  <a:pt x="2421" y="9123"/>
                  <a:pt x="2676" y="8427"/>
                </a:cubicBezTo>
                <a:lnTo>
                  <a:pt x="2720" y="8313"/>
                </a:lnTo>
                <a:cubicBezTo>
                  <a:pt x="3671" y="8058"/>
                  <a:pt x="4587" y="7917"/>
                  <a:pt x="5538" y="7802"/>
                </a:cubicBezTo>
                <a:close/>
                <a:moveTo>
                  <a:pt x="86719" y="7512"/>
                </a:moveTo>
                <a:lnTo>
                  <a:pt x="86719" y="7512"/>
                </a:lnTo>
                <a:cubicBezTo>
                  <a:pt x="87635" y="7767"/>
                  <a:pt x="88480" y="8093"/>
                  <a:pt x="89325" y="8533"/>
                </a:cubicBezTo>
                <a:cubicBezTo>
                  <a:pt x="89395" y="9237"/>
                  <a:pt x="89510" y="9933"/>
                  <a:pt x="89616" y="10628"/>
                </a:cubicBezTo>
                <a:cubicBezTo>
                  <a:pt x="88779" y="10259"/>
                  <a:pt x="87855" y="10003"/>
                  <a:pt x="86939" y="9783"/>
                </a:cubicBezTo>
                <a:cubicBezTo>
                  <a:pt x="86833" y="9052"/>
                  <a:pt x="86754" y="8278"/>
                  <a:pt x="86719" y="7512"/>
                </a:cubicBezTo>
                <a:close/>
                <a:moveTo>
                  <a:pt x="11190" y="8058"/>
                </a:moveTo>
                <a:cubicBezTo>
                  <a:pt x="12000" y="8278"/>
                  <a:pt x="12801" y="8533"/>
                  <a:pt x="13541" y="8903"/>
                </a:cubicBezTo>
                <a:cubicBezTo>
                  <a:pt x="13356" y="9598"/>
                  <a:pt x="13136" y="10294"/>
                  <a:pt x="12915" y="10954"/>
                </a:cubicBezTo>
                <a:cubicBezTo>
                  <a:pt x="12185" y="10628"/>
                  <a:pt x="11375" y="10373"/>
                  <a:pt x="10530" y="10188"/>
                </a:cubicBezTo>
                <a:cubicBezTo>
                  <a:pt x="10750" y="9493"/>
                  <a:pt x="10970" y="8797"/>
                  <a:pt x="11190" y="8058"/>
                </a:cubicBezTo>
                <a:close/>
                <a:moveTo>
                  <a:pt x="77774" y="7767"/>
                </a:moveTo>
                <a:cubicBezTo>
                  <a:pt x="77774" y="8577"/>
                  <a:pt x="77774" y="9413"/>
                  <a:pt x="77845" y="10223"/>
                </a:cubicBezTo>
                <a:cubicBezTo>
                  <a:pt x="76999" y="10479"/>
                  <a:pt x="76234" y="10813"/>
                  <a:pt x="75494" y="11174"/>
                </a:cubicBezTo>
                <a:cubicBezTo>
                  <a:pt x="75424" y="10373"/>
                  <a:pt x="75353" y="9563"/>
                  <a:pt x="75353" y="8797"/>
                </a:cubicBezTo>
                <a:cubicBezTo>
                  <a:pt x="76119" y="8357"/>
                  <a:pt x="76929" y="8022"/>
                  <a:pt x="77774" y="7767"/>
                </a:cubicBezTo>
                <a:close/>
                <a:moveTo>
                  <a:pt x="69331" y="8137"/>
                </a:moveTo>
                <a:cubicBezTo>
                  <a:pt x="69261" y="8533"/>
                  <a:pt x="69226" y="8903"/>
                  <a:pt x="69190" y="9308"/>
                </a:cubicBezTo>
                <a:cubicBezTo>
                  <a:pt x="68750" y="9818"/>
                  <a:pt x="68310" y="10408"/>
                  <a:pt x="67870" y="10998"/>
                </a:cubicBezTo>
                <a:cubicBezTo>
                  <a:pt x="67826" y="11068"/>
                  <a:pt x="67755" y="11174"/>
                  <a:pt x="67685" y="11253"/>
                </a:cubicBezTo>
                <a:cubicBezTo>
                  <a:pt x="67720" y="10884"/>
                  <a:pt x="67791" y="10558"/>
                  <a:pt x="67870" y="10188"/>
                </a:cubicBezTo>
                <a:lnTo>
                  <a:pt x="67826" y="10188"/>
                </a:lnTo>
                <a:cubicBezTo>
                  <a:pt x="67975" y="9968"/>
                  <a:pt x="68160" y="9783"/>
                  <a:pt x="68310" y="9563"/>
                </a:cubicBezTo>
                <a:cubicBezTo>
                  <a:pt x="68636" y="9088"/>
                  <a:pt x="68970" y="8612"/>
                  <a:pt x="69331" y="8137"/>
                </a:cubicBezTo>
                <a:close/>
                <a:moveTo>
                  <a:pt x="70907" y="7432"/>
                </a:moveTo>
                <a:lnTo>
                  <a:pt x="70907" y="7432"/>
                </a:lnTo>
                <a:cubicBezTo>
                  <a:pt x="70837" y="8093"/>
                  <a:pt x="70837" y="8753"/>
                  <a:pt x="70837" y="9457"/>
                </a:cubicBezTo>
                <a:cubicBezTo>
                  <a:pt x="70247" y="10038"/>
                  <a:pt x="69701" y="10663"/>
                  <a:pt x="69190" y="11253"/>
                </a:cubicBezTo>
                <a:cubicBezTo>
                  <a:pt x="69190" y="10593"/>
                  <a:pt x="69190" y="9968"/>
                  <a:pt x="69261" y="9308"/>
                </a:cubicBezTo>
                <a:cubicBezTo>
                  <a:pt x="69771" y="8683"/>
                  <a:pt x="70326" y="8058"/>
                  <a:pt x="70907" y="7432"/>
                </a:cubicBezTo>
                <a:close/>
                <a:moveTo>
                  <a:pt x="91491" y="8058"/>
                </a:moveTo>
                <a:lnTo>
                  <a:pt x="91491" y="8058"/>
                </a:lnTo>
                <a:cubicBezTo>
                  <a:pt x="92116" y="8647"/>
                  <a:pt x="92626" y="9272"/>
                  <a:pt x="93181" y="9898"/>
                </a:cubicBezTo>
                <a:cubicBezTo>
                  <a:pt x="93216" y="10408"/>
                  <a:pt x="93252" y="10954"/>
                  <a:pt x="93401" y="11509"/>
                </a:cubicBezTo>
                <a:cubicBezTo>
                  <a:pt x="92847" y="10954"/>
                  <a:pt x="92301" y="10443"/>
                  <a:pt x="91711" y="9968"/>
                </a:cubicBezTo>
                <a:cubicBezTo>
                  <a:pt x="91596" y="9343"/>
                  <a:pt x="91526" y="8683"/>
                  <a:pt x="91491" y="8058"/>
                </a:cubicBezTo>
                <a:close/>
                <a:moveTo>
                  <a:pt x="93252" y="8683"/>
                </a:moveTo>
                <a:cubicBezTo>
                  <a:pt x="93762" y="9237"/>
                  <a:pt x="94282" y="9783"/>
                  <a:pt x="94827" y="10338"/>
                </a:cubicBezTo>
                <a:cubicBezTo>
                  <a:pt x="94792" y="10778"/>
                  <a:pt x="94792" y="11218"/>
                  <a:pt x="94863" y="11694"/>
                </a:cubicBezTo>
                <a:cubicBezTo>
                  <a:pt x="94352" y="11139"/>
                  <a:pt x="93841" y="10558"/>
                  <a:pt x="93357" y="10003"/>
                </a:cubicBezTo>
                <a:cubicBezTo>
                  <a:pt x="93322" y="9968"/>
                  <a:pt x="93287" y="9898"/>
                  <a:pt x="93252" y="9854"/>
                </a:cubicBezTo>
                <a:cubicBezTo>
                  <a:pt x="93216" y="9457"/>
                  <a:pt x="93252" y="9088"/>
                  <a:pt x="93252" y="8683"/>
                </a:cubicBezTo>
                <a:close/>
                <a:moveTo>
                  <a:pt x="72888" y="7732"/>
                </a:moveTo>
                <a:lnTo>
                  <a:pt x="72888" y="7732"/>
                </a:lnTo>
                <a:cubicBezTo>
                  <a:pt x="72853" y="8498"/>
                  <a:pt x="72888" y="9343"/>
                  <a:pt x="72932" y="10188"/>
                </a:cubicBezTo>
                <a:cubicBezTo>
                  <a:pt x="72307" y="10699"/>
                  <a:pt x="71647" y="11253"/>
                  <a:pt x="71022" y="11834"/>
                </a:cubicBezTo>
                <a:cubicBezTo>
                  <a:pt x="70951" y="11033"/>
                  <a:pt x="70907" y="10259"/>
                  <a:pt x="70907" y="9493"/>
                </a:cubicBezTo>
                <a:cubicBezTo>
                  <a:pt x="71532" y="8867"/>
                  <a:pt x="72192" y="8278"/>
                  <a:pt x="72888" y="7732"/>
                </a:cubicBezTo>
                <a:close/>
                <a:moveTo>
                  <a:pt x="83893" y="9493"/>
                </a:moveTo>
                <a:cubicBezTo>
                  <a:pt x="83972" y="10259"/>
                  <a:pt x="84078" y="10998"/>
                  <a:pt x="84192" y="11729"/>
                </a:cubicBezTo>
                <a:cubicBezTo>
                  <a:pt x="84037" y="11722"/>
                  <a:pt x="83883" y="11719"/>
                  <a:pt x="83730" y="11719"/>
                </a:cubicBezTo>
                <a:cubicBezTo>
                  <a:pt x="83049" y="11719"/>
                  <a:pt x="82382" y="11777"/>
                  <a:pt x="81692" y="11834"/>
                </a:cubicBezTo>
                <a:cubicBezTo>
                  <a:pt x="81472" y="11878"/>
                  <a:pt x="81252" y="11878"/>
                  <a:pt x="81032" y="11914"/>
                </a:cubicBezTo>
                <a:cubicBezTo>
                  <a:pt x="80961" y="11174"/>
                  <a:pt x="80891" y="10408"/>
                  <a:pt x="80812" y="9633"/>
                </a:cubicBezTo>
                <a:cubicBezTo>
                  <a:pt x="81217" y="9598"/>
                  <a:pt x="81586" y="9563"/>
                  <a:pt x="81991" y="9528"/>
                </a:cubicBezTo>
                <a:cubicBezTo>
                  <a:pt x="82652" y="9493"/>
                  <a:pt x="83277" y="9493"/>
                  <a:pt x="83893" y="9493"/>
                </a:cubicBezTo>
                <a:close/>
                <a:moveTo>
                  <a:pt x="84007" y="9493"/>
                </a:moveTo>
                <a:cubicBezTo>
                  <a:pt x="84958" y="9528"/>
                  <a:pt x="85953" y="9677"/>
                  <a:pt x="86869" y="9854"/>
                </a:cubicBezTo>
                <a:cubicBezTo>
                  <a:pt x="86939" y="10593"/>
                  <a:pt x="87089" y="11289"/>
                  <a:pt x="87194" y="11949"/>
                </a:cubicBezTo>
                <a:cubicBezTo>
                  <a:pt x="86244" y="11799"/>
                  <a:pt x="85258" y="11729"/>
                  <a:pt x="84263" y="11729"/>
                </a:cubicBezTo>
                <a:cubicBezTo>
                  <a:pt x="84157" y="10998"/>
                  <a:pt x="84043" y="10259"/>
                  <a:pt x="84007" y="9493"/>
                </a:cubicBezTo>
                <a:close/>
                <a:moveTo>
                  <a:pt x="89439" y="8577"/>
                </a:moveTo>
                <a:cubicBezTo>
                  <a:pt x="89950" y="8867"/>
                  <a:pt x="90425" y="9158"/>
                  <a:pt x="90901" y="9493"/>
                </a:cubicBezTo>
                <a:cubicBezTo>
                  <a:pt x="91156" y="9633"/>
                  <a:pt x="91420" y="9818"/>
                  <a:pt x="91640" y="10038"/>
                </a:cubicBezTo>
                <a:cubicBezTo>
                  <a:pt x="91746" y="10663"/>
                  <a:pt x="91931" y="11324"/>
                  <a:pt x="92116" y="11949"/>
                </a:cubicBezTo>
                <a:cubicBezTo>
                  <a:pt x="91746" y="11694"/>
                  <a:pt x="91376" y="11473"/>
                  <a:pt x="90980" y="11253"/>
                </a:cubicBezTo>
                <a:cubicBezTo>
                  <a:pt x="90575" y="11068"/>
                  <a:pt x="90170" y="10848"/>
                  <a:pt x="89765" y="10663"/>
                </a:cubicBezTo>
                <a:cubicBezTo>
                  <a:pt x="89616" y="10003"/>
                  <a:pt x="89510" y="9308"/>
                  <a:pt x="89439" y="8577"/>
                </a:cubicBezTo>
                <a:close/>
                <a:moveTo>
                  <a:pt x="95417" y="8832"/>
                </a:moveTo>
                <a:cubicBezTo>
                  <a:pt x="95928" y="9343"/>
                  <a:pt x="96483" y="9818"/>
                  <a:pt x="97099" y="10223"/>
                </a:cubicBezTo>
                <a:cubicBezTo>
                  <a:pt x="97249" y="10338"/>
                  <a:pt x="97398" y="10408"/>
                  <a:pt x="97539" y="10514"/>
                </a:cubicBezTo>
                <a:cubicBezTo>
                  <a:pt x="97284" y="10954"/>
                  <a:pt x="97143" y="11438"/>
                  <a:pt x="97064" y="11949"/>
                </a:cubicBezTo>
                <a:cubicBezTo>
                  <a:pt x="96958" y="11878"/>
                  <a:pt x="96844" y="11799"/>
                  <a:pt x="96703" y="11729"/>
                </a:cubicBezTo>
                <a:cubicBezTo>
                  <a:pt x="96078" y="11289"/>
                  <a:pt x="95488" y="10813"/>
                  <a:pt x="94942" y="10294"/>
                </a:cubicBezTo>
                <a:cubicBezTo>
                  <a:pt x="95012" y="9783"/>
                  <a:pt x="95162" y="9308"/>
                  <a:pt x="95417" y="8832"/>
                </a:cubicBezTo>
                <a:close/>
                <a:moveTo>
                  <a:pt x="7668" y="9933"/>
                </a:moveTo>
                <a:cubicBezTo>
                  <a:pt x="7413" y="10663"/>
                  <a:pt x="7122" y="11359"/>
                  <a:pt x="6788" y="12099"/>
                </a:cubicBezTo>
                <a:cubicBezTo>
                  <a:pt x="5872" y="12099"/>
                  <a:pt x="4921" y="12169"/>
                  <a:pt x="3962" y="12319"/>
                </a:cubicBezTo>
                <a:cubicBezTo>
                  <a:pt x="4296" y="11579"/>
                  <a:pt x="4587" y="10848"/>
                  <a:pt x="4842" y="10118"/>
                </a:cubicBezTo>
                <a:cubicBezTo>
                  <a:pt x="5802" y="9968"/>
                  <a:pt x="6753" y="9933"/>
                  <a:pt x="7668" y="9933"/>
                </a:cubicBezTo>
                <a:close/>
                <a:moveTo>
                  <a:pt x="7739" y="9933"/>
                </a:moveTo>
                <a:cubicBezTo>
                  <a:pt x="8663" y="9968"/>
                  <a:pt x="9579" y="10074"/>
                  <a:pt x="10380" y="10223"/>
                </a:cubicBezTo>
                <a:cubicBezTo>
                  <a:pt x="10160" y="10954"/>
                  <a:pt x="9869" y="11658"/>
                  <a:pt x="9579" y="12354"/>
                </a:cubicBezTo>
                <a:cubicBezTo>
                  <a:pt x="8734" y="12169"/>
                  <a:pt x="7818" y="12099"/>
                  <a:pt x="6858" y="12099"/>
                </a:cubicBezTo>
                <a:cubicBezTo>
                  <a:pt x="7193" y="11359"/>
                  <a:pt x="7483" y="10663"/>
                  <a:pt x="7739" y="9933"/>
                </a:cubicBezTo>
                <a:close/>
                <a:moveTo>
                  <a:pt x="13611" y="8938"/>
                </a:moveTo>
                <a:cubicBezTo>
                  <a:pt x="13981" y="9123"/>
                  <a:pt x="14342" y="9343"/>
                  <a:pt x="14711" y="9563"/>
                </a:cubicBezTo>
                <a:cubicBezTo>
                  <a:pt x="15116" y="9854"/>
                  <a:pt x="15442" y="10118"/>
                  <a:pt x="15777" y="10443"/>
                </a:cubicBezTo>
                <a:lnTo>
                  <a:pt x="15706" y="10699"/>
                </a:lnTo>
                <a:cubicBezTo>
                  <a:pt x="15557" y="11253"/>
                  <a:pt x="15372" y="11834"/>
                  <a:pt x="15187" y="12424"/>
                </a:cubicBezTo>
                <a:cubicBezTo>
                  <a:pt x="14861" y="12134"/>
                  <a:pt x="14491" y="11834"/>
                  <a:pt x="14122" y="11614"/>
                </a:cubicBezTo>
                <a:cubicBezTo>
                  <a:pt x="13761" y="11394"/>
                  <a:pt x="13391" y="11174"/>
                  <a:pt x="12986" y="10998"/>
                </a:cubicBezTo>
                <a:cubicBezTo>
                  <a:pt x="13206" y="10338"/>
                  <a:pt x="13426" y="9633"/>
                  <a:pt x="13611" y="8938"/>
                </a:cubicBezTo>
                <a:close/>
                <a:moveTo>
                  <a:pt x="80741" y="9677"/>
                </a:moveTo>
                <a:cubicBezTo>
                  <a:pt x="80776" y="10408"/>
                  <a:pt x="80856" y="11174"/>
                  <a:pt x="80961" y="11914"/>
                </a:cubicBezTo>
                <a:cubicBezTo>
                  <a:pt x="79931" y="12055"/>
                  <a:pt x="78980" y="12275"/>
                  <a:pt x="78135" y="12539"/>
                </a:cubicBezTo>
                <a:cubicBezTo>
                  <a:pt x="78030" y="11799"/>
                  <a:pt x="77950" y="11033"/>
                  <a:pt x="77915" y="10259"/>
                </a:cubicBezTo>
                <a:cubicBezTo>
                  <a:pt x="78795" y="10003"/>
                  <a:pt x="79755" y="9783"/>
                  <a:pt x="80741" y="9677"/>
                </a:cubicBezTo>
                <a:close/>
                <a:moveTo>
                  <a:pt x="75239" y="8832"/>
                </a:moveTo>
                <a:cubicBezTo>
                  <a:pt x="75274" y="9598"/>
                  <a:pt x="75353" y="10408"/>
                  <a:pt x="75424" y="11253"/>
                </a:cubicBezTo>
                <a:cubicBezTo>
                  <a:pt x="74649" y="11658"/>
                  <a:pt x="73953" y="12099"/>
                  <a:pt x="73258" y="12609"/>
                </a:cubicBezTo>
                <a:cubicBezTo>
                  <a:pt x="73152" y="11799"/>
                  <a:pt x="73073" y="10998"/>
                  <a:pt x="73038" y="10223"/>
                </a:cubicBezTo>
                <a:cubicBezTo>
                  <a:pt x="73733" y="9713"/>
                  <a:pt x="74508" y="9237"/>
                  <a:pt x="75239" y="8832"/>
                </a:cubicBezTo>
                <a:close/>
                <a:moveTo>
                  <a:pt x="86939" y="9898"/>
                </a:moveTo>
                <a:lnTo>
                  <a:pt x="86939" y="9898"/>
                </a:lnTo>
                <a:cubicBezTo>
                  <a:pt x="87899" y="10074"/>
                  <a:pt x="88779" y="10373"/>
                  <a:pt x="89660" y="10734"/>
                </a:cubicBezTo>
                <a:cubicBezTo>
                  <a:pt x="89765" y="11394"/>
                  <a:pt x="89950" y="12019"/>
                  <a:pt x="90135" y="12644"/>
                </a:cubicBezTo>
                <a:cubicBezTo>
                  <a:pt x="89219" y="12354"/>
                  <a:pt x="88260" y="12134"/>
                  <a:pt x="87309" y="11984"/>
                </a:cubicBezTo>
                <a:cubicBezTo>
                  <a:pt x="87159" y="11289"/>
                  <a:pt x="87054" y="10593"/>
                  <a:pt x="86939" y="9898"/>
                </a:cubicBezTo>
                <a:close/>
                <a:moveTo>
                  <a:pt x="4737" y="10118"/>
                </a:moveTo>
                <a:lnTo>
                  <a:pt x="4737" y="10118"/>
                </a:lnTo>
                <a:cubicBezTo>
                  <a:pt x="4481" y="10848"/>
                  <a:pt x="4182" y="11579"/>
                  <a:pt x="3856" y="12319"/>
                </a:cubicBezTo>
                <a:cubicBezTo>
                  <a:pt x="3557" y="12354"/>
                  <a:pt x="3302" y="12389"/>
                  <a:pt x="3011" y="12459"/>
                </a:cubicBezTo>
                <a:cubicBezTo>
                  <a:pt x="2351" y="12574"/>
                  <a:pt x="1655" y="12715"/>
                  <a:pt x="995" y="12900"/>
                </a:cubicBezTo>
                <a:cubicBezTo>
                  <a:pt x="1321" y="12169"/>
                  <a:pt x="1620" y="11438"/>
                  <a:pt x="1911" y="10699"/>
                </a:cubicBezTo>
                <a:cubicBezTo>
                  <a:pt x="2606" y="10514"/>
                  <a:pt x="3302" y="10373"/>
                  <a:pt x="3962" y="10223"/>
                </a:cubicBezTo>
                <a:cubicBezTo>
                  <a:pt x="4217" y="10188"/>
                  <a:pt x="4481" y="10153"/>
                  <a:pt x="4737" y="10118"/>
                </a:cubicBezTo>
                <a:close/>
                <a:moveTo>
                  <a:pt x="10494" y="10259"/>
                </a:moveTo>
                <a:cubicBezTo>
                  <a:pt x="11340" y="10443"/>
                  <a:pt x="12141" y="10699"/>
                  <a:pt x="12880" y="11033"/>
                </a:cubicBezTo>
                <a:cubicBezTo>
                  <a:pt x="12660" y="11729"/>
                  <a:pt x="12405" y="12424"/>
                  <a:pt x="12141" y="13085"/>
                </a:cubicBezTo>
                <a:cubicBezTo>
                  <a:pt x="11375" y="12759"/>
                  <a:pt x="10530" y="12539"/>
                  <a:pt x="9649" y="12354"/>
                </a:cubicBezTo>
                <a:cubicBezTo>
                  <a:pt x="9984" y="11694"/>
                  <a:pt x="10239" y="10954"/>
                  <a:pt x="10494" y="10259"/>
                </a:cubicBezTo>
                <a:close/>
                <a:moveTo>
                  <a:pt x="97618" y="10558"/>
                </a:moveTo>
                <a:cubicBezTo>
                  <a:pt x="98314" y="10998"/>
                  <a:pt x="99080" y="11394"/>
                  <a:pt x="99960" y="11729"/>
                </a:cubicBezTo>
                <a:cubicBezTo>
                  <a:pt x="99740" y="12169"/>
                  <a:pt x="99599" y="12644"/>
                  <a:pt x="99599" y="13155"/>
                </a:cubicBezTo>
                <a:cubicBezTo>
                  <a:pt x="98684" y="12829"/>
                  <a:pt x="97874" y="12424"/>
                  <a:pt x="97143" y="11984"/>
                </a:cubicBezTo>
                <a:cubicBezTo>
                  <a:pt x="97213" y="11509"/>
                  <a:pt x="97363" y="10998"/>
                  <a:pt x="97618" y="10558"/>
                </a:cubicBezTo>
                <a:close/>
                <a:moveTo>
                  <a:pt x="69146" y="9457"/>
                </a:moveTo>
                <a:cubicBezTo>
                  <a:pt x="69111" y="10074"/>
                  <a:pt x="69076" y="10699"/>
                  <a:pt x="69111" y="11359"/>
                </a:cubicBezTo>
                <a:cubicBezTo>
                  <a:pt x="68671" y="11878"/>
                  <a:pt x="68310" y="12354"/>
                  <a:pt x="67940" y="12829"/>
                </a:cubicBezTo>
                <a:cubicBezTo>
                  <a:pt x="67791" y="13014"/>
                  <a:pt x="67685" y="13155"/>
                  <a:pt x="67570" y="13305"/>
                </a:cubicBezTo>
                <a:cubicBezTo>
                  <a:pt x="67535" y="12680"/>
                  <a:pt x="67570" y="12055"/>
                  <a:pt x="67650" y="11438"/>
                </a:cubicBezTo>
                <a:cubicBezTo>
                  <a:pt x="67755" y="11289"/>
                  <a:pt x="67870" y="11174"/>
                  <a:pt x="67940" y="11068"/>
                </a:cubicBezTo>
                <a:cubicBezTo>
                  <a:pt x="68345" y="10514"/>
                  <a:pt x="68750" y="9968"/>
                  <a:pt x="69146" y="9457"/>
                </a:cubicBezTo>
                <a:close/>
                <a:moveTo>
                  <a:pt x="91746" y="10118"/>
                </a:moveTo>
                <a:lnTo>
                  <a:pt x="91746" y="10118"/>
                </a:lnTo>
                <a:cubicBezTo>
                  <a:pt x="92336" y="10593"/>
                  <a:pt x="92882" y="11139"/>
                  <a:pt x="93436" y="11658"/>
                </a:cubicBezTo>
                <a:cubicBezTo>
                  <a:pt x="93542" y="12204"/>
                  <a:pt x="93692" y="12759"/>
                  <a:pt x="93912" y="13340"/>
                </a:cubicBezTo>
                <a:cubicBezTo>
                  <a:pt x="93357" y="12864"/>
                  <a:pt x="92811" y="12424"/>
                  <a:pt x="92221" y="12019"/>
                </a:cubicBezTo>
                <a:cubicBezTo>
                  <a:pt x="92037" y="11394"/>
                  <a:pt x="91861" y="10734"/>
                  <a:pt x="91746" y="10118"/>
                </a:cubicBezTo>
                <a:close/>
                <a:moveTo>
                  <a:pt x="77845" y="10294"/>
                </a:moveTo>
                <a:cubicBezTo>
                  <a:pt x="77880" y="11068"/>
                  <a:pt x="77950" y="11799"/>
                  <a:pt x="78030" y="12539"/>
                </a:cubicBezTo>
                <a:cubicBezTo>
                  <a:pt x="77220" y="12794"/>
                  <a:pt x="76489" y="13085"/>
                  <a:pt x="75793" y="13454"/>
                </a:cubicBezTo>
                <a:cubicBezTo>
                  <a:pt x="75679" y="12715"/>
                  <a:pt x="75573" y="11984"/>
                  <a:pt x="75494" y="11289"/>
                </a:cubicBezTo>
                <a:cubicBezTo>
                  <a:pt x="76234" y="10884"/>
                  <a:pt x="76999" y="10558"/>
                  <a:pt x="77845" y="10294"/>
                </a:cubicBezTo>
                <a:close/>
                <a:moveTo>
                  <a:pt x="93252" y="10003"/>
                </a:moveTo>
                <a:cubicBezTo>
                  <a:pt x="93287" y="10003"/>
                  <a:pt x="93287" y="10038"/>
                  <a:pt x="93287" y="10038"/>
                </a:cubicBezTo>
                <a:cubicBezTo>
                  <a:pt x="93797" y="10663"/>
                  <a:pt x="94317" y="11253"/>
                  <a:pt x="94898" y="11834"/>
                </a:cubicBezTo>
                <a:cubicBezTo>
                  <a:pt x="94977" y="12389"/>
                  <a:pt x="95162" y="12935"/>
                  <a:pt x="95382" y="13490"/>
                </a:cubicBezTo>
                <a:cubicBezTo>
                  <a:pt x="94942" y="13085"/>
                  <a:pt x="94537" y="12680"/>
                  <a:pt x="94132" y="12239"/>
                </a:cubicBezTo>
                <a:cubicBezTo>
                  <a:pt x="93912" y="12019"/>
                  <a:pt x="93692" y="11799"/>
                  <a:pt x="93472" y="11614"/>
                </a:cubicBezTo>
                <a:cubicBezTo>
                  <a:pt x="93357" y="11068"/>
                  <a:pt x="93287" y="10514"/>
                  <a:pt x="93252" y="10003"/>
                </a:cubicBezTo>
                <a:close/>
                <a:moveTo>
                  <a:pt x="94898" y="10408"/>
                </a:moveTo>
                <a:lnTo>
                  <a:pt x="94898" y="10408"/>
                </a:lnTo>
                <a:cubicBezTo>
                  <a:pt x="95453" y="10884"/>
                  <a:pt x="96042" y="11359"/>
                  <a:pt x="96659" y="11799"/>
                </a:cubicBezTo>
                <a:cubicBezTo>
                  <a:pt x="96808" y="11878"/>
                  <a:pt x="96923" y="11949"/>
                  <a:pt x="97064" y="12055"/>
                </a:cubicBezTo>
                <a:cubicBezTo>
                  <a:pt x="97028" y="12539"/>
                  <a:pt x="97064" y="13085"/>
                  <a:pt x="97178" y="13595"/>
                </a:cubicBezTo>
                <a:cubicBezTo>
                  <a:pt x="97143" y="13595"/>
                  <a:pt x="97099" y="13560"/>
                  <a:pt x="97064" y="13560"/>
                </a:cubicBezTo>
                <a:cubicBezTo>
                  <a:pt x="96298" y="13049"/>
                  <a:pt x="95602" y="12424"/>
                  <a:pt x="94977" y="11799"/>
                </a:cubicBezTo>
                <a:cubicBezTo>
                  <a:pt x="94898" y="11324"/>
                  <a:pt x="94863" y="10848"/>
                  <a:pt x="94898" y="10408"/>
                </a:cubicBezTo>
                <a:close/>
                <a:moveTo>
                  <a:pt x="70837" y="9563"/>
                </a:moveTo>
                <a:cubicBezTo>
                  <a:pt x="70837" y="10338"/>
                  <a:pt x="70872" y="11139"/>
                  <a:pt x="70951" y="11914"/>
                </a:cubicBezTo>
                <a:cubicBezTo>
                  <a:pt x="70396" y="12459"/>
                  <a:pt x="69886" y="13014"/>
                  <a:pt x="69331" y="13639"/>
                </a:cubicBezTo>
                <a:cubicBezTo>
                  <a:pt x="69261" y="12864"/>
                  <a:pt x="69190" y="12134"/>
                  <a:pt x="69190" y="11394"/>
                </a:cubicBezTo>
                <a:cubicBezTo>
                  <a:pt x="69701" y="10778"/>
                  <a:pt x="70247" y="10153"/>
                  <a:pt x="70837" y="9563"/>
                </a:cubicBezTo>
                <a:close/>
                <a:moveTo>
                  <a:pt x="89765" y="10778"/>
                </a:moveTo>
                <a:cubicBezTo>
                  <a:pt x="90170" y="10954"/>
                  <a:pt x="90575" y="11139"/>
                  <a:pt x="90936" y="11359"/>
                </a:cubicBezTo>
                <a:cubicBezTo>
                  <a:pt x="91341" y="11579"/>
                  <a:pt x="91746" y="11799"/>
                  <a:pt x="92151" y="12055"/>
                </a:cubicBezTo>
                <a:cubicBezTo>
                  <a:pt x="92336" y="12680"/>
                  <a:pt x="92521" y="13269"/>
                  <a:pt x="92741" y="13815"/>
                </a:cubicBezTo>
                <a:cubicBezTo>
                  <a:pt x="92186" y="13525"/>
                  <a:pt x="91640" y="13234"/>
                  <a:pt x="91015" y="12979"/>
                </a:cubicBezTo>
                <a:cubicBezTo>
                  <a:pt x="90760" y="12864"/>
                  <a:pt x="90496" y="12794"/>
                  <a:pt x="90241" y="12680"/>
                </a:cubicBezTo>
                <a:cubicBezTo>
                  <a:pt x="90056" y="12055"/>
                  <a:pt x="89915" y="11438"/>
                  <a:pt x="89765" y="10778"/>
                </a:cubicBezTo>
                <a:close/>
                <a:moveTo>
                  <a:pt x="100039" y="11764"/>
                </a:moveTo>
                <a:cubicBezTo>
                  <a:pt x="100805" y="12055"/>
                  <a:pt x="101686" y="12319"/>
                  <a:pt x="102601" y="12539"/>
                </a:cubicBezTo>
                <a:cubicBezTo>
                  <a:pt x="102425" y="13014"/>
                  <a:pt x="102311" y="13490"/>
                  <a:pt x="102311" y="14000"/>
                </a:cubicBezTo>
                <a:cubicBezTo>
                  <a:pt x="101360" y="13780"/>
                  <a:pt x="100480" y="13525"/>
                  <a:pt x="99670" y="13199"/>
                </a:cubicBezTo>
                <a:cubicBezTo>
                  <a:pt x="99705" y="12680"/>
                  <a:pt x="99819" y="12204"/>
                  <a:pt x="100039" y="11764"/>
                </a:cubicBezTo>
                <a:close/>
                <a:moveTo>
                  <a:pt x="84263" y="11799"/>
                </a:moveTo>
                <a:cubicBezTo>
                  <a:pt x="85293" y="11799"/>
                  <a:pt x="86279" y="11878"/>
                  <a:pt x="87238" y="12055"/>
                </a:cubicBezTo>
                <a:cubicBezTo>
                  <a:pt x="87379" y="12794"/>
                  <a:pt x="87564" y="13525"/>
                  <a:pt x="87749" y="14220"/>
                </a:cubicBezTo>
                <a:cubicBezTo>
                  <a:pt x="87021" y="14169"/>
                  <a:pt x="86278" y="14136"/>
                  <a:pt x="85529" y="14136"/>
                </a:cubicBezTo>
                <a:cubicBezTo>
                  <a:pt x="85254" y="14136"/>
                  <a:pt x="84979" y="14140"/>
                  <a:pt x="84703" y="14150"/>
                </a:cubicBezTo>
                <a:cubicBezTo>
                  <a:pt x="84518" y="13375"/>
                  <a:pt x="84412" y="12609"/>
                  <a:pt x="84263" y="11799"/>
                </a:cubicBezTo>
                <a:close/>
                <a:moveTo>
                  <a:pt x="72967" y="10294"/>
                </a:moveTo>
                <a:cubicBezTo>
                  <a:pt x="73002" y="11068"/>
                  <a:pt x="73073" y="11834"/>
                  <a:pt x="73187" y="12680"/>
                </a:cubicBezTo>
                <a:cubicBezTo>
                  <a:pt x="72562" y="13155"/>
                  <a:pt x="71937" y="13710"/>
                  <a:pt x="71347" y="14300"/>
                </a:cubicBezTo>
                <a:cubicBezTo>
                  <a:pt x="71206" y="13490"/>
                  <a:pt x="71092" y="12715"/>
                  <a:pt x="71022" y="11949"/>
                </a:cubicBezTo>
                <a:cubicBezTo>
                  <a:pt x="71647" y="11324"/>
                  <a:pt x="72307" y="10778"/>
                  <a:pt x="72967" y="10294"/>
                </a:cubicBezTo>
                <a:close/>
                <a:moveTo>
                  <a:pt x="15847" y="10514"/>
                </a:moveTo>
                <a:cubicBezTo>
                  <a:pt x="16472" y="11104"/>
                  <a:pt x="16983" y="11764"/>
                  <a:pt x="17388" y="12495"/>
                </a:cubicBezTo>
                <a:lnTo>
                  <a:pt x="17353" y="12609"/>
                </a:lnTo>
                <a:cubicBezTo>
                  <a:pt x="17168" y="13199"/>
                  <a:pt x="16983" y="13745"/>
                  <a:pt x="16807" y="14335"/>
                </a:cubicBezTo>
                <a:cubicBezTo>
                  <a:pt x="16367" y="13674"/>
                  <a:pt x="15847" y="13014"/>
                  <a:pt x="15266" y="12459"/>
                </a:cubicBezTo>
                <a:cubicBezTo>
                  <a:pt x="15442" y="11878"/>
                  <a:pt x="15627" y="11289"/>
                  <a:pt x="15812" y="10699"/>
                </a:cubicBezTo>
                <a:lnTo>
                  <a:pt x="15847" y="10514"/>
                </a:lnTo>
                <a:close/>
                <a:moveTo>
                  <a:pt x="6823" y="12204"/>
                </a:moveTo>
                <a:cubicBezTo>
                  <a:pt x="7783" y="12204"/>
                  <a:pt x="8663" y="12275"/>
                  <a:pt x="9544" y="12424"/>
                </a:cubicBezTo>
                <a:cubicBezTo>
                  <a:pt x="9244" y="13120"/>
                  <a:pt x="8883" y="13780"/>
                  <a:pt x="8513" y="14440"/>
                </a:cubicBezTo>
                <a:cubicBezTo>
                  <a:pt x="7598" y="14300"/>
                  <a:pt x="6682" y="14255"/>
                  <a:pt x="5723" y="14255"/>
                </a:cubicBezTo>
                <a:cubicBezTo>
                  <a:pt x="6128" y="13595"/>
                  <a:pt x="6497" y="12900"/>
                  <a:pt x="6823" y="12204"/>
                </a:cubicBezTo>
                <a:close/>
                <a:moveTo>
                  <a:pt x="12986" y="11068"/>
                </a:moveTo>
                <a:cubicBezTo>
                  <a:pt x="13356" y="11253"/>
                  <a:pt x="13725" y="11473"/>
                  <a:pt x="14086" y="11694"/>
                </a:cubicBezTo>
                <a:cubicBezTo>
                  <a:pt x="14456" y="11949"/>
                  <a:pt x="14826" y="12204"/>
                  <a:pt x="15152" y="12495"/>
                </a:cubicBezTo>
                <a:cubicBezTo>
                  <a:pt x="14932" y="13155"/>
                  <a:pt x="14711" y="13815"/>
                  <a:pt x="14421" y="14440"/>
                </a:cubicBezTo>
                <a:cubicBezTo>
                  <a:pt x="14086" y="14150"/>
                  <a:pt x="13725" y="13895"/>
                  <a:pt x="13320" y="13674"/>
                </a:cubicBezTo>
                <a:cubicBezTo>
                  <a:pt x="12986" y="13454"/>
                  <a:pt x="12581" y="13269"/>
                  <a:pt x="12220" y="13120"/>
                </a:cubicBezTo>
                <a:cubicBezTo>
                  <a:pt x="12510" y="12459"/>
                  <a:pt x="12731" y="11764"/>
                  <a:pt x="12986" y="11068"/>
                </a:cubicBezTo>
                <a:close/>
                <a:moveTo>
                  <a:pt x="84192" y="11799"/>
                </a:moveTo>
                <a:cubicBezTo>
                  <a:pt x="84298" y="12609"/>
                  <a:pt x="84448" y="13375"/>
                  <a:pt x="84597" y="14150"/>
                </a:cubicBezTo>
                <a:cubicBezTo>
                  <a:pt x="84007" y="14150"/>
                  <a:pt x="83382" y="14185"/>
                  <a:pt x="82792" y="14255"/>
                </a:cubicBezTo>
                <a:cubicBezTo>
                  <a:pt x="82317" y="14300"/>
                  <a:pt x="81842" y="14370"/>
                  <a:pt x="81401" y="14440"/>
                </a:cubicBezTo>
                <a:cubicBezTo>
                  <a:pt x="81252" y="13639"/>
                  <a:pt x="81146" y="12829"/>
                  <a:pt x="81032" y="11984"/>
                </a:cubicBezTo>
                <a:cubicBezTo>
                  <a:pt x="81252" y="11984"/>
                  <a:pt x="81472" y="11949"/>
                  <a:pt x="81692" y="11914"/>
                </a:cubicBezTo>
                <a:cubicBezTo>
                  <a:pt x="82537" y="11834"/>
                  <a:pt x="83382" y="11799"/>
                  <a:pt x="84192" y="11799"/>
                </a:cubicBezTo>
                <a:close/>
                <a:moveTo>
                  <a:pt x="102681" y="12574"/>
                </a:moveTo>
                <a:cubicBezTo>
                  <a:pt x="103526" y="12759"/>
                  <a:pt x="104441" y="12900"/>
                  <a:pt x="105427" y="13049"/>
                </a:cubicBezTo>
                <a:cubicBezTo>
                  <a:pt x="105287" y="13490"/>
                  <a:pt x="105207" y="14000"/>
                  <a:pt x="105243" y="14476"/>
                </a:cubicBezTo>
                <a:cubicBezTo>
                  <a:pt x="104257" y="14370"/>
                  <a:pt x="103306" y="14220"/>
                  <a:pt x="102425" y="14000"/>
                </a:cubicBezTo>
                <a:cubicBezTo>
                  <a:pt x="102425" y="13490"/>
                  <a:pt x="102496" y="13014"/>
                  <a:pt x="102681" y="12574"/>
                </a:cubicBezTo>
                <a:close/>
                <a:moveTo>
                  <a:pt x="6753" y="12204"/>
                </a:moveTo>
                <a:cubicBezTo>
                  <a:pt x="6418" y="12900"/>
                  <a:pt x="6057" y="13595"/>
                  <a:pt x="5617" y="14300"/>
                </a:cubicBezTo>
                <a:cubicBezTo>
                  <a:pt x="4657" y="14300"/>
                  <a:pt x="3707" y="14405"/>
                  <a:pt x="2720" y="14555"/>
                </a:cubicBezTo>
                <a:cubicBezTo>
                  <a:pt x="3161" y="13859"/>
                  <a:pt x="3557" y="13120"/>
                  <a:pt x="3891" y="12389"/>
                </a:cubicBezTo>
                <a:cubicBezTo>
                  <a:pt x="4842" y="12275"/>
                  <a:pt x="5802" y="12204"/>
                  <a:pt x="6753" y="12204"/>
                </a:cubicBezTo>
                <a:close/>
                <a:moveTo>
                  <a:pt x="75424" y="11324"/>
                </a:moveTo>
                <a:cubicBezTo>
                  <a:pt x="75494" y="12019"/>
                  <a:pt x="75573" y="12759"/>
                  <a:pt x="75679" y="13490"/>
                </a:cubicBezTo>
                <a:cubicBezTo>
                  <a:pt x="74948" y="13859"/>
                  <a:pt x="74253" y="14255"/>
                  <a:pt x="73592" y="14740"/>
                </a:cubicBezTo>
                <a:cubicBezTo>
                  <a:pt x="73478" y="14035"/>
                  <a:pt x="73372" y="13375"/>
                  <a:pt x="73293" y="12715"/>
                </a:cubicBezTo>
                <a:cubicBezTo>
                  <a:pt x="73953" y="12204"/>
                  <a:pt x="74649" y="11729"/>
                  <a:pt x="75424" y="11324"/>
                </a:cubicBezTo>
                <a:close/>
                <a:moveTo>
                  <a:pt x="87309" y="12055"/>
                </a:moveTo>
                <a:lnTo>
                  <a:pt x="87309" y="12055"/>
                </a:lnTo>
                <a:cubicBezTo>
                  <a:pt x="88295" y="12204"/>
                  <a:pt x="89255" y="12459"/>
                  <a:pt x="90135" y="12759"/>
                </a:cubicBezTo>
                <a:cubicBezTo>
                  <a:pt x="90355" y="13454"/>
                  <a:pt x="90575" y="14115"/>
                  <a:pt x="90795" y="14740"/>
                </a:cubicBezTo>
                <a:cubicBezTo>
                  <a:pt x="89836" y="14520"/>
                  <a:pt x="88850" y="14335"/>
                  <a:pt x="87820" y="14220"/>
                </a:cubicBezTo>
                <a:cubicBezTo>
                  <a:pt x="87635" y="13560"/>
                  <a:pt x="87459" y="12829"/>
                  <a:pt x="87309" y="12055"/>
                </a:cubicBezTo>
                <a:close/>
                <a:moveTo>
                  <a:pt x="97143" y="12099"/>
                </a:moveTo>
                <a:lnTo>
                  <a:pt x="97143" y="12099"/>
                </a:lnTo>
                <a:cubicBezTo>
                  <a:pt x="97874" y="12539"/>
                  <a:pt x="98684" y="12935"/>
                  <a:pt x="99599" y="13269"/>
                </a:cubicBezTo>
                <a:cubicBezTo>
                  <a:pt x="99564" y="13780"/>
                  <a:pt x="99634" y="14335"/>
                  <a:pt x="99819" y="14881"/>
                </a:cubicBezTo>
                <a:cubicBezTo>
                  <a:pt x="98860" y="14555"/>
                  <a:pt x="98023" y="14150"/>
                  <a:pt x="97284" y="13674"/>
                </a:cubicBezTo>
                <a:cubicBezTo>
                  <a:pt x="97143" y="13120"/>
                  <a:pt x="97099" y="12609"/>
                  <a:pt x="97143" y="12099"/>
                </a:cubicBezTo>
                <a:close/>
                <a:moveTo>
                  <a:pt x="9614" y="12459"/>
                </a:moveTo>
                <a:cubicBezTo>
                  <a:pt x="10494" y="12609"/>
                  <a:pt x="11340" y="12829"/>
                  <a:pt x="12105" y="13155"/>
                </a:cubicBezTo>
                <a:cubicBezTo>
                  <a:pt x="11815" y="13815"/>
                  <a:pt x="11524" y="14476"/>
                  <a:pt x="11155" y="15065"/>
                </a:cubicBezTo>
                <a:cubicBezTo>
                  <a:pt x="10345" y="14810"/>
                  <a:pt x="9500" y="14590"/>
                  <a:pt x="8584" y="14440"/>
                </a:cubicBezTo>
                <a:cubicBezTo>
                  <a:pt x="8989" y="13815"/>
                  <a:pt x="9323" y="13120"/>
                  <a:pt x="9614" y="12459"/>
                </a:cubicBezTo>
                <a:close/>
                <a:moveTo>
                  <a:pt x="80961" y="12019"/>
                </a:moveTo>
                <a:cubicBezTo>
                  <a:pt x="81076" y="12829"/>
                  <a:pt x="81181" y="13674"/>
                  <a:pt x="81296" y="14440"/>
                </a:cubicBezTo>
                <a:cubicBezTo>
                  <a:pt x="80301" y="14590"/>
                  <a:pt x="79350" y="14810"/>
                  <a:pt x="78470" y="15065"/>
                </a:cubicBezTo>
                <a:cubicBezTo>
                  <a:pt x="78355" y="14255"/>
                  <a:pt x="78214" y="13454"/>
                  <a:pt x="78135" y="12609"/>
                </a:cubicBezTo>
                <a:cubicBezTo>
                  <a:pt x="79016" y="12354"/>
                  <a:pt x="79931" y="12169"/>
                  <a:pt x="80961" y="12019"/>
                </a:cubicBezTo>
                <a:close/>
                <a:moveTo>
                  <a:pt x="92257" y="12134"/>
                </a:moveTo>
                <a:lnTo>
                  <a:pt x="92257" y="12134"/>
                </a:lnTo>
                <a:cubicBezTo>
                  <a:pt x="92847" y="12574"/>
                  <a:pt x="93436" y="13014"/>
                  <a:pt x="93982" y="13490"/>
                </a:cubicBezTo>
                <a:cubicBezTo>
                  <a:pt x="94167" y="14000"/>
                  <a:pt x="94422" y="14555"/>
                  <a:pt x="94678" y="15101"/>
                </a:cubicBezTo>
                <a:cubicBezTo>
                  <a:pt x="94097" y="14660"/>
                  <a:pt x="93507" y="14255"/>
                  <a:pt x="92847" y="13895"/>
                </a:cubicBezTo>
                <a:cubicBezTo>
                  <a:pt x="92626" y="13340"/>
                  <a:pt x="92442" y="12759"/>
                  <a:pt x="92257" y="12134"/>
                </a:cubicBezTo>
                <a:close/>
                <a:moveTo>
                  <a:pt x="67570" y="11544"/>
                </a:moveTo>
                <a:lnTo>
                  <a:pt x="67570" y="11544"/>
                </a:lnTo>
                <a:cubicBezTo>
                  <a:pt x="67500" y="12169"/>
                  <a:pt x="67465" y="12794"/>
                  <a:pt x="67465" y="13419"/>
                </a:cubicBezTo>
                <a:cubicBezTo>
                  <a:pt x="66989" y="14035"/>
                  <a:pt x="66470" y="14625"/>
                  <a:pt x="65924" y="15215"/>
                </a:cubicBezTo>
                <a:cubicBezTo>
                  <a:pt x="65924" y="14590"/>
                  <a:pt x="65924" y="14000"/>
                  <a:pt x="65995" y="13454"/>
                </a:cubicBezTo>
                <a:cubicBezTo>
                  <a:pt x="66549" y="12829"/>
                  <a:pt x="67060" y="12204"/>
                  <a:pt x="67570" y="11544"/>
                </a:cubicBezTo>
                <a:close/>
                <a:moveTo>
                  <a:pt x="93507" y="11764"/>
                </a:moveTo>
                <a:cubicBezTo>
                  <a:pt x="93692" y="11949"/>
                  <a:pt x="93877" y="12134"/>
                  <a:pt x="94062" y="12319"/>
                </a:cubicBezTo>
                <a:cubicBezTo>
                  <a:pt x="94502" y="12794"/>
                  <a:pt x="94977" y="13234"/>
                  <a:pt x="95453" y="13710"/>
                </a:cubicBezTo>
                <a:cubicBezTo>
                  <a:pt x="95673" y="14255"/>
                  <a:pt x="95963" y="14810"/>
                  <a:pt x="96298" y="15356"/>
                </a:cubicBezTo>
                <a:cubicBezTo>
                  <a:pt x="95822" y="14995"/>
                  <a:pt x="95382" y="14590"/>
                  <a:pt x="94977" y="14220"/>
                </a:cubicBezTo>
                <a:cubicBezTo>
                  <a:pt x="94643" y="13965"/>
                  <a:pt x="94352" y="13710"/>
                  <a:pt x="94018" y="13419"/>
                </a:cubicBezTo>
                <a:cubicBezTo>
                  <a:pt x="93841" y="12864"/>
                  <a:pt x="93657" y="12319"/>
                  <a:pt x="93507" y="11764"/>
                </a:cubicBezTo>
                <a:close/>
                <a:moveTo>
                  <a:pt x="95012" y="11949"/>
                </a:moveTo>
                <a:lnTo>
                  <a:pt x="95012" y="11949"/>
                </a:lnTo>
                <a:cubicBezTo>
                  <a:pt x="95602" y="12574"/>
                  <a:pt x="96263" y="13120"/>
                  <a:pt x="97028" y="13639"/>
                </a:cubicBezTo>
                <a:cubicBezTo>
                  <a:pt x="97099" y="13674"/>
                  <a:pt x="97143" y="13710"/>
                  <a:pt x="97213" y="13745"/>
                </a:cubicBezTo>
                <a:cubicBezTo>
                  <a:pt x="97363" y="14300"/>
                  <a:pt x="97583" y="14881"/>
                  <a:pt x="97874" y="15470"/>
                </a:cubicBezTo>
                <a:cubicBezTo>
                  <a:pt x="96993" y="14960"/>
                  <a:pt x="96218" y="14300"/>
                  <a:pt x="95523" y="13639"/>
                </a:cubicBezTo>
                <a:cubicBezTo>
                  <a:pt x="95268" y="13085"/>
                  <a:pt x="95118" y="12495"/>
                  <a:pt x="95012" y="11949"/>
                </a:cubicBezTo>
                <a:close/>
                <a:moveTo>
                  <a:pt x="69111" y="11509"/>
                </a:moveTo>
                <a:cubicBezTo>
                  <a:pt x="69111" y="12239"/>
                  <a:pt x="69190" y="12979"/>
                  <a:pt x="69261" y="13745"/>
                </a:cubicBezTo>
                <a:cubicBezTo>
                  <a:pt x="69041" y="14000"/>
                  <a:pt x="68785" y="14300"/>
                  <a:pt x="68565" y="14590"/>
                </a:cubicBezTo>
                <a:cubicBezTo>
                  <a:pt x="68266" y="14960"/>
                  <a:pt x="67975" y="15286"/>
                  <a:pt x="67685" y="15620"/>
                </a:cubicBezTo>
                <a:cubicBezTo>
                  <a:pt x="67606" y="14916"/>
                  <a:pt x="67570" y="14185"/>
                  <a:pt x="67570" y="13454"/>
                </a:cubicBezTo>
                <a:cubicBezTo>
                  <a:pt x="67720" y="13269"/>
                  <a:pt x="67870" y="13085"/>
                  <a:pt x="68011" y="12900"/>
                </a:cubicBezTo>
                <a:cubicBezTo>
                  <a:pt x="68345" y="12424"/>
                  <a:pt x="68706" y="11949"/>
                  <a:pt x="69111" y="11509"/>
                </a:cubicBezTo>
                <a:close/>
                <a:moveTo>
                  <a:pt x="90276" y="12794"/>
                </a:moveTo>
                <a:cubicBezTo>
                  <a:pt x="90496" y="12864"/>
                  <a:pt x="90760" y="12979"/>
                  <a:pt x="90980" y="13049"/>
                </a:cubicBezTo>
                <a:cubicBezTo>
                  <a:pt x="91640" y="13305"/>
                  <a:pt x="92221" y="13639"/>
                  <a:pt x="92811" y="13965"/>
                </a:cubicBezTo>
                <a:cubicBezTo>
                  <a:pt x="93031" y="14555"/>
                  <a:pt x="93287" y="15136"/>
                  <a:pt x="93542" y="15691"/>
                </a:cubicBezTo>
                <a:cubicBezTo>
                  <a:pt x="93102" y="15506"/>
                  <a:pt x="92662" y="15321"/>
                  <a:pt x="92186" y="15136"/>
                </a:cubicBezTo>
                <a:cubicBezTo>
                  <a:pt x="91781" y="15030"/>
                  <a:pt x="91341" y="14881"/>
                  <a:pt x="90901" y="14775"/>
                </a:cubicBezTo>
                <a:cubicBezTo>
                  <a:pt x="90681" y="14150"/>
                  <a:pt x="90461" y="13490"/>
                  <a:pt x="90276" y="12794"/>
                </a:cubicBezTo>
                <a:close/>
                <a:moveTo>
                  <a:pt x="99670" y="13305"/>
                </a:moveTo>
                <a:lnTo>
                  <a:pt x="99670" y="13305"/>
                </a:lnTo>
                <a:cubicBezTo>
                  <a:pt x="100480" y="13595"/>
                  <a:pt x="101360" y="13859"/>
                  <a:pt x="102311" y="14079"/>
                </a:cubicBezTo>
                <a:cubicBezTo>
                  <a:pt x="102311" y="14590"/>
                  <a:pt x="102425" y="15136"/>
                  <a:pt x="102601" y="15691"/>
                </a:cubicBezTo>
                <a:cubicBezTo>
                  <a:pt x="101615" y="15470"/>
                  <a:pt x="100735" y="15215"/>
                  <a:pt x="99890" y="14916"/>
                </a:cubicBezTo>
                <a:cubicBezTo>
                  <a:pt x="99740" y="14335"/>
                  <a:pt x="99670" y="13815"/>
                  <a:pt x="99670" y="13305"/>
                </a:cubicBezTo>
                <a:close/>
                <a:moveTo>
                  <a:pt x="78065" y="12644"/>
                </a:moveTo>
                <a:cubicBezTo>
                  <a:pt x="78135" y="13490"/>
                  <a:pt x="78250" y="14300"/>
                  <a:pt x="78390" y="15065"/>
                </a:cubicBezTo>
                <a:cubicBezTo>
                  <a:pt x="77625" y="15286"/>
                  <a:pt x="76894" y="15576"/>
                  <a:pt x="76189" y="15875"/>
                </a:cubicBezTo>
                <a:cubicBezTo>
                  <a:pt x="76049" y="15065"/>
                  <a:pt x="75899" y="14300"/>
                  <a:pt x="75793" y="13525"/>
                </a:cubicBezTo>
                <a:cubicBezTo>
                  <a:pt x="76489" y="13199"/>
                  <a:pt x="77255" y="12900"/>
                  <a:pt x="78065" y="12644"/>
                </a:cubicBezTo>
                <a:close/>
                <a:moveTo>
                  <a:pt x="70951" y="12019"/>
                </a:moveTo>
                <a:cubicBezTo>
                  <a:pt x="71022" y="12794"/>
                  <a:pt x="71127" y="13560"/>
                  <a:pt x="71277" y="14370"/>
                </a:cubicBezTo>
                <a:cubicBezTo>
                  <a:pt x="70731" y="14881"/>
                  <a:pt x="70212" y="15435"/>
                  <a:pt x="69701" y="16016"/>
                </a:cubicBezTo>
                <a:cubicBezTo>
                  <a:pt x="69551" y="15286"/>
                  <a:pt x="69446" y="14520"/>
                  <a:pt x="69366" y="13745"/>
                </a:cubicBezTo>
                <a:cubicBezTo>
                  <a:pt x="69886" y="13120"/>
                  <a:pt x="70396" y="12574"/>
                  <a:pt x="70951" y="12019"/>
                </a:cubicBezTo>
                <a:close/>
                <a:moveTo>
                  <a:pt x="15222" y="12574"/>
                </a:moveTo>
                <a:cubicBezTo>
                  <a:pt x="15812" y="13120"/>
                  <a:pt x="16323" y="13745"/>
                  <a:pt x="16763" y="14440"/>
                </a:cubicBezTo>
                <a:cubicBezTo>
                  <a:pt x="16543" y="15030"/>
                  <a:pt x="16323" y="15576"/>
                  <a:pt x="16067" y="16131"/>
                </a:cubicBezTo>
                <a:cubicBezTo>
                  <a:pt x="15627" y="15541"/>
                  <a:pt x="15116" y="14995"/>
                  <a:pt x="14491" y="14476"/>
                </a:cubicBezTo>
                <a:cubicBezTo>
                  <a:pt x="14782" y="13859"/>
                  <a:pt x="15002" y="13234"/>
                  <a:pt x="15222" y="12574"/>
                </a:cubicBezTo>
                <a:close/>
                <a:moveTo>
                  <a:pt x="102425" y="14079"/>
                </a:moveTo>
                <a:lnTo>
                  <a:pt x="102425" y="14079"/>
                </a:lnTo>
                <a:cubicBezTo>
                  <a:pt x="103306" y="14300"/>
                  <a:pt x="104257" y="14440"/>
                  <a:pt x="105243" y="14590"/>
                </a:cubicBezTo>
                <a:cubicBezTo>
                  <a:pt x="105287" y="15101"/>
                  <a:pt x="105392" y="15620"/>
                  <a:pt x="105577" y="16166"/>
                </a:cubicBezTo>
                <a:cubicBezTo>
                  <a:pt x="104547" y="16060"/>
                  <a:pt x="103596" y="15875"/>
                  <a:pt x="102681" y="15691"/>
                </a:cubicBezTo>
                <a:cubicBezTo>
                  <a:pt x="102496" y="15136"/>
                  <a:pt x="102425" y="14625"/>
                  <a:pt x="102425" y="14079"/>
                </a:cubicBezTo>
                <a:close/>
                <a:moveTo>
                  <a:pt x="12185" y="13199"/>
                </a:moveTo>
                <a:cubicBezTo>
                  <a:pt x="12546" y="13340"/>
                  <a:pt x="12915" y="13525"/>
                  <a:pt x="13285" y="13745"/>
                </a:cubicBezTo>
                <a:cubicBezTo>
                  <a:pt x="13681" y="13965"/>
                  <a:pt x="14051" y="14220"/>
                  <a:pt x="14386" y="14520"/>
                </a:cubicBezTo>
                <a:cubicBezTo>
                  <a:pt x="14122" y="15101"/>
                  <a:pt x="13831" y="15691"/>
                  <a:pt x="13505" y="16236"/>
                </a:cubicBezTo>
                <a:cubicBezTo>
                  <a:pt x="13136" y="15981"/>
                  <a:pt x="12731" y="15761"/>
                  <a:pt x="12290" y="15541"/>
                </a:cubicBezTo>
                <a:cubicBezTo>
                  <a:pt x="11965" y="15400"/>
                  <a:pt x="11595" y="15250"/>
                  <a:pt x="11225" y="15101"/>
                </a:cubicBezTo>
                <a:cubicBezTo>
                  <a:pt x="11595" y="14476"/>
                  <a:pt x="11921" y="13859"/>
                  <a:pt x="12185" y="13199"/>
                </a:cubicBezTo>
                <a:close/>
                <a:moveTo>
                  <a:pt x="5687" y="14335"/>
                </a:moveTo>
                <a:cubicBezTo>
                  <a:pt x="6603" y="14335"/>
                  <a:pt x="7563" y="14370"/>
                  <a:pt x="8443" y="14520"/>
                </a:cubicBezTo>
                <a:cubicBezTo>
                  <a:pt x="8073" y="15136"/>
                  <a:pt x="7668" y="15726"/>
                  <a:pt x="7158" y="16280"/>
                </a:cubicBezTo>
                <a:cubicBezTo>
                  <a:pt x="6467" y="16194"/>
                  <a:pt x="5752" y="16153"/>
                  <a:pt x="5035" y="16153"/>
                </a:cubicBezTo>
                <a:cubicBezTo>
                  <a:pt x="4800" y="16153"/>
                  <a:pt x="4566" y="16157"/>
                  <a:pt x="4332" y="16166"/>
                </a:cubicBezTo>
                <a:cubicBezTo>
                  <a:pt x="4807" y="15576"/>
                  <a:pt x="5282" y="14995"/>
                  <a:pt x="5687" y="14335"/>
                </a:cubicBezTo>
                <a:close/>
                <a:moveTo>
                  <a:pt x="73187" y="12794"/>
                </a:moveTo>
                <a:cubicBezTo>
                  <a:pt x="73293" y="13419"/>
                  <a:pt x="73407" y="14115"/>
                  <a:pt x="73513" y="14775"/>
                </a:cubicBezTo>
                <a:cubicBezTo>
                  <a:pt x="72888" y="15250"/>
                  <a:pt x="72307" y="15726"/>
                  <a:pt x="71717" y="16280"/>
                </a:cubicBezTo>
                <a:cubicBezTo>
                  <a:pt x="71611" y="15655"/>
                  <a:pt x="71462" y="15030"/>
                  <a:pt x="71347" y="14370"/>
                </a:cubicBezTo>
                <a:cubicBezTo>
                  <a:pt x="71937" y="13815"/>
                  <a:pt x="72562" y="13269"/>
                  <a:pt x="73187" y="12794"/>
                </a:cubicBezTo>
                <a:close/>
                <a:moveTo>
                  <a:pt x="105322" y="14590"/>
                </a:moveTo>
                <a:lnTo>
                  <a:pt x="105322" y="14590"/>
                </a:lnTo>
                <a:cubicBezTo>
                  <a:pt x="105612" y="14625"/>
                  <a:pt x="105903" y="14660"/>
                  <a:pt x="106237" y="14696"/>
                </a:cubicBezTo>
                <a:cubicBezTo>
                  <a:pt x="106684" y="14727"/>
                  <a:pt x="107166" y="14754"/>
                  <a:pt x="107672" y="14754"/>
                </a:cubicBezTo>
                <a:cubicBezTo>
                  <a:pt x="107874" y="14754"/>
                  <a:pt x="108080" y="14750"/>
                  <a:pt x="108289" y="14740"/>
                </a:cubicBezTo>
                <a:cubicBezTo>
                  <a:pt x="108324" y="15286"/>
                  <a:pt x="108474" y="15796"/>
                  <a:pt x="108658" y="16316"/>
                </a:cubicBezTo>
                <a:cubicBezTo>
                  <a:pt x="108370" y="16330"/>
                  <a:pt x="108094" y="16339"/>
                  <a:pt x="107828" y="16339"/>
                </a:cubicBezTo>
                <a:cubicBezTo>
                  <a:pt x="107451" y="16339"/>
                  <a:pt x="107094" y="16322"/>
                  <a:pt x="106748" y="16280"/>
                </a:cubicBezTo>
                <a:cubicBezTo>
                  <a:pt x="106387" y="16236"/>
                  <a:pt x="106017" y="16201"/>
                  <a:pt x="105648" y="16166"/>
                </a:cubicBezTo>
                <a:cubicBezTo>
                  <a:pt x="105463" y="15620"/>
                  <a:pt x="105357" y="15101"/>
                  <a:pt x="105322" y="14590"/>
                </a:cubicBezTo>
                <a:close/>
                <a:moveTo>
                  <a:pt x="5582" y="14335"/>
                </a:moveTo>
                <a:lnTo>
                  <a:pt x="5582" y="14335"/>
                </a:lnTo>
                <a:cubicBezTo>
                  <a:pt x="5177" y="14995"/>
                  <a:pt x="4701" y="15576"/>
                  <a:pt x="4182" y="16166"/>
                </a:cubicBezTo>
                <a:cubicBezTo>
                  <a:pt x="3231" y="16201"/>
                  <a:pt x="2236" y="16280"/>
                  <a:pt x="1250" y="16421"/>
                </a:cubicBezTo>
                <a:cubicBezTo>
                  <a:pt x="1796" y="15875"/>
                  <a:pt x="2236" y="15250"/>
                  <a:pt x="2676" y="14625"/>
                </a:cubicBezTo>
                <a:cubicBezTo>
                  <a:pt x="3636" y="14476"/>
                  <a:pt x="4622" y="14370"/>
                  <a:pt x="5582" y="14335"/>
                </a:cubicBezTo>
                <a:close/>
                <a:moveTo>
                  <a:pt x="85462" y="14207"/>
                </a:moveTo>
                <a:cubicBezTo>
                  <a:pt x="86234" y="14207"/>
                  <a:pt x="86999" y="14248"/>
                  <a:pt x="87749" y="14335"/>
                </a:cubicBezTo>
                <a:cubicBezTo>
                  <a:pt x="87969" y="15101"/>
                  <a:pt x="88189" y="15840"/>
                  <a:pt x="88374" y="16500"/>
                </a:cubicBezTo>
                <a:cubicBezTo>
                  <a:pt x="87949" y="16482"/>
                  <a:pt x="87520" y="16471"/>
                  <a:pt x="87081" y="16471"/>
                </a:cubicBezTo>
                <a:cubicBezTo>
                  <a:pt x="86493" y="16471"/>
                  <a:pt x="85888" y="16490"/>
                  <a:pt x="85258" y="16536"/>
                </a:cubicBezTo>
                <a:cubicBezTo>
                  <a:pt x="85073" y="15840"/>
                  <a:pt x="84888" y="15065"/>
                  <a:pt x="84703" y="14220"/>
                </a:cubicBezTo>
                <a:cubicBezTo>
                  <a:pt x="84957" y="14212"/>
                  <a:pt x="85210" y="14207"/>
                  <a:pt x="85462" y="14207"/>
                </a:cubicBezTo>
                <a:close/>
                <a:moveTo>
                  <a:pt x="97319" y="13780"/>
                </a:moveTo>
                <a:cubicBezTo>
                  <a:pt x="98059" y="14255"/>
                  <a:pt x="98904" y="14660"/>
                  <a:pt x="99855" y="14995"/>
                </a:cubicBezTo>
                <a:cubicBezTo>
                  <a:pt x="100004" y="15541"/>
                  <a:pt x="100260" y="16096"/>
                  <a:pt x="100585" y="16721"/>
                </a:cubicBezTo>
                <a:cubicBezTo>
                  <a:pt x="99634" y="16386"/>
                  <a:pt x="98789" y="15981"/>
                  <a:pt x="98023" y="15541"/>
                </a:cubicBezTo>
                <a:cubicBezTo>
                  <a:pt x="97689" y="14960"/>
                  <a:pt x="97469" y="14370"/>
                  <a:pt x="97319" y="13780"/>
                </a:cubicBezTo>
                <a:close/>
                <a:moveTo>
                  <a:pt x="87855" y="14335"/>
                </a:moveTo>
                <a:lnTo>
                  <a:pt x="87855" y="14335"/>
                </a:lnTo>
                <a:cubicBezTo>
                  <a:pt x="88885" y="14440"/>
                  <a:pt x="89880" y="14590"/>
                  <a:pt x="90830" y="14845"/>
                </a:cubicBezTo>
                <a:cubicBezTo>
                  <a:pt x="91086" y="15541"/>
                  <a:pt x="91341" y="16201"/>
                  <a:pt x="91596" y="16826"/>
                </a:cubicBezTo>
                <a:cubicBezTo>
                  <a:pt x="90610" y="16641"/>
                  <a:pt x="89545" y="16536"/>
                  <a:pt x="88480" y="16500"/>
                </a:cubicBezTo>
                <a:cubicBezTo>
                  <a:pt x="88260" y="15840"/>
                  <a:pt x="88040" y="15101"/>
                  <a:pt x="87855" y="14335"/>
                </a:cubicBezTo>
                <a:close/>
                <a:moveTo>
                  <a:pt x="92917" y="14000"/>
                </a:moveTo>
                <a:lnTo>
                  <a:pt x="92917" y="14000"/>
                </a:lnTo>
                <a:cubicBezTo>
                  <a:pt x="93577" y="14405"/>
                  <a:pt x="94167" y="14810"/>
                  <a:pt x="94792" y="15250"/>
                </a:cubicBezTo>
                <a:cubicBezTo>
                  <a:pt x="95048" y="15761"/>
                  <a:pt x="95338" y="16316"/>
                  <a:pt x="95673" y="16826"/>
                </a:cubicBezTo>
                <a:cubicBezTo>
                  <a:pt x="95048" y="16456"/>
                  <a:pt x="94387" y="16096"/>
                  <a:pt x="93692" y="15761"/>
                </a:cubicBezTo>
                <a:cubicBezTo>
                  <a:pt x="93436" y="15215"/>
                  <a:pt x="93137" y="14625"/>
                  <a:pt x="92917" y="14000"/>
                </a:cubicBezTo>
                <a:close/>
                <a:moveTo>
                  <a:pt x="8549" y="14520"/>
                </a:moveTo>
                <a:cubicBezTo>
                  <a:pt x="9429" y="14660"/>
                  <a:pt x="10274" y="14845"/>
                  <a:pt x="11119" y="15136"/>
                </a:cubicBezTo>
                <a:cubicBezTo>
                  <a:pt x="10750" y="15761"/>
                  <a:pt x="10380" y="16316"/>
                  <a:pt x="9940" y="16861"/>
                </a:cubicBezTo>
                <a:cubicBezTo>
                  <a:pt x="9059" y="16606"/>
                  <a:pt x="8179" y="16421"/>
                  <a:pt x="7263" y="16316"/>
                </a:cubicBezTo>
                <a:cubicBezTo>
                  <a:pt x="7739" y="15726"/>
                  <a:pt x="8179" y="15136"/>
                  <a:pt x="8549" y="14520"/>
                </a:cubicBezTo>
                <a:close/>
                <a:moveTo>
                  <a:pt x="84632" y="14220"/>
                </a:moveTo>
                <a:cubicBezTo>
                  <a:pt x="84773" y="15065"/>
                  <a:pt x="84993" y="15840"/>
                  <a:pt x="85143" y="16571"/>
                </a:cubicBezTo>
                <a:cubicBezTo>
                  <a:pt x="84263" y="16606"/>
                  <a:pt x="83347" y="16721"/>
                  <a:pt x="82396" y="16861"/>
                </a:cubicBezTo>
                <a:cubicBezTo>
                  <a:pt x="82211" y="16897"/>
                  <a:pt x="82062" y="16897"/>
                  <a:pt x="81877" y="16941"/>
                </a:cubicBezTo>
                <a:cubicBezTo>
                  <a:pt x="81692" y="16166"/>
                  <a:pt x="81551" y="15356"/>
                  <a:pt x="81401" y="14520"/>
                </a:cubicBezTo>
                <a:cubicBezTo>
                  <a:pt x="81842" y="14440"/>
                  <a:pt x="82317" y="14405"/>
                  <a:pt x="82792" y="14335"/>
                </a:cubicBezTo>
                <a:cubicBezTo>
                  <a:pt x="83418" y="14300"/>
                  <a:pt x="84007" y="14255"/>
                  <a:pt x="84632" y="14220"/>
                </a:cubicBezTo>
                <a:close/>
                <a:moveTo>
                  <a:pt x="75714" y="13560"/>
                </a:moveTo>
                <a:cubicBezTo>
                  <a:pt x="75829" y="14335"/>
                  <a:pt x="75969" y="15101"/>
                  <a:pt x="76119" y="15911"/>
                </a:cubicBezTo>
                <a:cubicBezTo>
                  <a:pt x="75424" y="16236"/>
                  <a:pt x="74728" y="16606"/>
                  <a:pt x="74068" y="17046"/>
                </a:cubicBezTo>
                <a:cubicBezTo>
                  <a:pt x="73883" y="16280"/>
                  <a:pt x="73733" y="15541"/>
                  <a:pt x="73628" y="14810"/>
                </a:cubicBezTo>
                <a:cubicBezTo>
                  <a:pt x="74288" y="14370"/>
                  <a:pt x="74948" y="13930"/>
                  <a:pt x="75714" y="13560"/>
                </a:cubicBezTo>
                <a:close/>
                <a:moveTo>
                  <a:pt x="94097" y="13595"/>
                </a:moveTo>
                <a:cubicBezTo>
                  <a:pt x="94387" y="13815"/>
                  <a:pt x="94643" y="14079"/>
                  <a:pt x="94898" y="14300"/>
                </a:cubicBezTo>
                <a:cubicBezTo>
                  <a:pt x="95382" y="14740"/>
                  <a:pt x="95893" y="15136"/>
                  <a:pt x="96403" y="15576"/>
                </a:cubicBezTo>
                <a:cubicBezTo>
                  <a:pt x="96738" y="16096"/>
                  <a:pt x="97064" y="16606"/>
                  <a:pt x="97398" y="17082"/>
                </a:cubicBezTo>
                <a:cubicBezTo>
                  <a:pt x="96923" y="16756"/>
                  <a:pt x="96483" y="16386"/>
                  <a:pt x="95998" y="16060"/>
                </a:cubicBezTo>
                <a:cubicBezTo>
                  <a:pt x="95602" y="15761"/>
                  <a:pt x="95232" y="15470"/>
                  <a:pt x="94827" y="15180"/>
                </a:cubicBezTo>
                <a:cubicBezTo>
                  <a:pt x="94537" y="14660"/>
                  <a:pt x="94317" y="14115"/>
                  <a:pt x="94097" y="13595"/>
                </a:cubicBezTo>
                <a:close/>
                <a:moveTo>
                  <a:pt x="95602" y="13815"/>
                </a:moveTo>
                <a:cubicBezTo>
                  <a:pt x="96298" y="14476"/>
                  <a:pt x="97064" y="15101"/>
                  <a:pt x="97944" y="15620"/>
                </a:cubicBezTo>
                <a:cubicBezTo>
                  <a:pt x="98199" y="16131"/>
                  <a:pt x="98534" y="16641"/>
                  <a:pt x="98860" y="17161"/>
                </a:cubicBezTo>
                <a:cubicBezTo>
                  <a:pt x="98719" y="17082"/>
                  <a:pt x="98569" y="16976"/>
                  <a:pt x="98419" y="16897"/>
                </a:cubicBezTo>
                <a:cubicBezTo>
                  <a:pt x="97724" y="16500"/>
                  <a:pt x="97099" y="16016"/>
                  <a:pt x="96483" y="15506"/>
                </a:cubicBezTo>
                <a:cubicBezTo>
                  <a:pt x="96148" y="14960"/>
                  <a:pt x="95858" y="14405"/>
                  <a:pt x="95602" y="13815"/>
                </a:cubicBezTo>
                <a:close/>
                <a:moveTo>
                  <a:pt x="65889" y="13525"/>
                </a:moveTo>
                <a:lnTo>
                  <a:pt x="65889" y="13525"/>
                </a:lnTo>
                <a:cubicBezTo>
                  <a:pt x="65845" y="14115"/>
                  <a:pt x="65810" y="14696"/>
                  <a:pt x="65845" y="15286"/>
                </a:cubicBezTo>
                <a:cubicBezTo>
                  <a:pt x="65229" y="15946"/>
                  <a:pt x="64568" y="16571"/>
                  <a:pt x="63908" y="17196"/>
                </a:cubicBezTo>
                <a:cubicBezTo>
                  <a:pt x="63864" y="16641"/>
                  <a:pt x="63864" y="16096"/>
                  <a:pt x="63943" y="15541"/>
                </a:cubicBezTo>
                <a:cubicBezTo>
                  <a:pt x="64603" y="14881"/>
                  <a:pt x="65264" y="14220"/>
                  <a:pt x="65889" y="13525"/>
                </a:cubicBezTo>
                <a:close/>
                <a:moveTo>
                  <a:pt x="67465" y="13560"/>
                </a:moveTo>
                <a:cubicBezTo>
                  <a:pt x="67500" y="14300"/>
                  <a:pt x="67535" y="14995"/>
                  <a:pt x="67606" y="15726"/>
                </a:cubicBezTo>
                <a:cubicBezTo>
                  <a:pt x="67130" y="16280"/>
                  <a:pt x="66620" y="16791"/>
                  <a:pt x="66109" y="17302"/>
                </a:cubicBezTo>
                <a:cubicBezTo>
                  <a:pt x="65995" y="16641"/>
                  <a:pt x="65959" y="15981"/>
                  <a:pt x="65924" y="15321"/>
                </a:cubicBezTo>
                <a:cubicBezTo>
                  <a:pt x="66470" y="14775"/>
                  <a:pt x="66989" y="14185"/>
                  <a:pt x="67465" y="13560"/>
                </a:cubicBezTo>
                <a:close/>
                <a:moveTo>
                  <a:pt x="99925" y="15030"/>
                </a:moveTo>
                <a:lnTo>
                  <a:pt x="99925" y="15030"/>
                </a:lnTo>
                <a:cubicBezTo>
                  <a:pt x="100770" y="15321"/>
                  <a:pt x="101651" y="15576"/>
                  <a:pt x="102645" y="15761"/>
                </a:cubicBezTo>
                <a:cubicBezTo>
                  <a:pt x="102821" y="16316"/>
                  <a:pt x="103086" y="16861"/>
                  <a:pt x="103411" y="17451"/>
                </a:cubicBezTo>
                <a:cubicBezTo>
                  <a:pt x="102460" y="17266"/>
                  <a:pt x="101545" y="17011"/>
                  <a:pt x="100700" y="16756"/>
                </a:cubicBezTo>
                <a:cubicBezTo>
                  <a:pt x="100365" y="16131"/>
                  <a:pt x="100110" y="15576"/>
                  <a:pt x="99925" y="15030"/>
                </a:cubicBezTo>
                <a:close/>
                <a:moveTo>
                  <a:pt x="67755" y="10294"/>
                </a:moveTo>
                <a:lnTo>
                  <a:pt x="67755" y="10294"/>
                </a:lnTo>
                <a:cubicBezTo>
                  <a:pt x="67685" y="10663"/>
                  <a:pt x="67606" y="11033"/>
                  <a:pt x="67570" y="11394"/>
                </a:cubicBezTo>
                <a:cubicBezTo>
                  <a:pt x="67095" y="12019"/>
                  <a:pt x="66584" y="12680"/>
                  <a:pt x="66030" y="13269"/>
                </a:cubicBezTo>
                <a:cubicBezTo>
                  <a:pt x="66065" y="13014"/>
                  <a:pt x="66109" y="12759"/>
                  <a:pt x="66144" y="12459"/>
                </a:cubicBezTo>
                <a:lnTo>
                  <a:pt x="66065" y="12459"/>
                </a:lnTo>
                <a:cubicBezTo>
                  <a:pt x="65995" y="12759"/>
                  <a:pt x="65959" y="13085"/>
                  <a:pt x="65924" y="13419"/>
                </a:cubicBezTo>
                <a:cubicBezTo>
                  <a:pt x="65299" y="14079"/>
                  <a:pt x="64639" y="14775"/>
                  <a:pt x="63943" y="15400"/>
                </a:cubicBezTo>
                <a:cubicBezTo>
                  <a:pt x="63978" y="15101"/>
                  <a:pt x="64014" y="14810"/>
                  <a:pt x="64084" y="14520"/>
                </a:cubicBezTo>
                <a:lnTo>
                  <a:pt x="63978" y="14520"/>
                </a:lnTo>
                <a:cubicBezTo>
                  <a:pt x="63943" y="14845"/>
                  <a:pt x="63864" y="15180"/>
                  <a:pt x="63829" y="15506"/>
                </a:cubicBezTo>
                <a:cubicBezTo>
                  <a:pt x="63098" y="16201"/>
                  <a:pt x="62323" y="16897"/>
                  <a:pt x="61522" y="17557"/>
                </a:cubicBezTo>
                <a:cubicBezTo>
                  <a:pt x="61557" y="17231"/>
                  <a:pt x="61628" y="16861"/>
                  <a:pt x="61663" y="16536"/>
                </a:cubicBezTo>
                <a:cubicBezTo>
                  <a:pt x="63908" y="14625"/>
                  <a:pt x="66030" y="12609"/>
                  <a:pt x="67755" y="10294"/>
                </a:cubicBezTo>
                <a:close/>
                <a:moveTo>
                  <a:pt x="81331" y="14520"/>
                </a:moveTo>
                <a:cubicBezTo>
                  <a:pt x="81472" y="15400"/>
                  <a:pt x="81622" y="16201"/>
                  <a:pt x="81771" y="16976"/>
                </a:cubicBezTo>
                <a:cubicBezTo>
                  <a:pt x="80741" y="17117"/>
                  <a:pt x="79826" y="17337"/>
                  <a:pt x="78945" y="17557"/>
                </a:cubicBezTo>
                <a:cubicBezTo>
                  <a:pt x="78795" y="16791"/>
                  <a:pt x="78611" y="15981"/>
                  <a:pt x="78505" y="15136"/>
                </a:cubicBezTo>
                <a:cubicBezTo>
                  <a:pt x="79385" y="14881"/>
                  <a:pt x="80301" y="14696"/>
                  <a:pt x="81331" y="14520"/>
                </a:cubicBezTo>
                <a:close/>
                <a:moveTo>
                  <a:pt x="90936" y="14881"/>
                </a:moveTo>
                <a:lnTo>
                  <a:pt x="90936" y="14881"/>
                </a:lnTo>
                <a:cubicBezTo>
                  <a:pt x="91341" y="14995"/>
                  <a:pt x="91746" y="15101"/>
                  <a:pt x="92151" y="15250"/>
                </a:cubicBezTo>
                <a:cubicBezTo>
                  <a:pt x="92662" y="15400"/>
                  <a:pt x="93137" y="15620"/>
                  <a:pt x="93621" y="15840"/>
                </a:cubicBezTo>
                <a:cubicBezTo>
                  <a:pt x="93912" y="16456"/>
                  <a:pt x="94238" y="17046"/>
                  <a:pt x="94537" y="17557"/>
                </a:cubicBezTo>
                <a:cubicBezTo>
                  <a:pt x="93982" y="17381"/>
                  <a:pt x="93401" y="17196"/>
                  <a:pt x="92811" y="17046"/>
                </a:cubicBezTo>
                <a:cubicBezTo>
                  <a:pt x="92442" y="16976"/>
                  <a:pt x="92081" y="16897"/>
                  <a:pt x="91676" y="16826"/>
                </a:cubicBezTo>
                <a:cubicBezTo>
                  <a:pt x="91456" y="16236"/>
                  <a:pt x="91200" y="15576"/>
                  <a:pt x="90936" y="14881"/>
                </a:cubicBezTo>
                <a:close/>
                <a:moveTo>
                  <a:pt x="14456" y="14555"/>
                </a:moveTo>
                <a:cubicBezTo>
                  <a:pt x="15081" y="15065"/>
                  <a:pt x="15557" y="15620"/>
                  <a:pt x="16032" y="16236"/>
                </a:cubicBezTo>
                <a:cubicBezTo>
                  <a:pt x="15777" y="16756"/>
                  <a:pt x="15521" y="17231"/>
                  <a:pt x="15222" y="17707"/>
                </a:cubicBezTo>
                <a:cubicBezTo>
                  <a:pt x="14711" y="17196"/>
                  <a:pt x="14166" y="16721"/>
                  <a:pt x="13576" y="16280"/>
                </a:cubicBezTo>
                <a:cubicBezTo>
                  <a:pt x="13901" y="15726"/>
                  <a:pt x="14201" y="15136"/>
                  <a:pt x="14456" y="14555"/>
                </a:cubicBezTo>
                <a:close/>
                <a:moveTo>
                  <a:pt x="11190" y="15180"/>
                </a:moveTo>
                <a:cubicBezTo>
                  <a:pt x="11560" y="15321"/>
                  <a:pt x="11921" y="15470"/>
                  <a:pt x="12255" y="15620"/>
                </a:cubicBezTo>
                <a:cubicBezTo>
                  <a:pt x="12695" y="15840"/>
                  <a:pt x="13100" y="16060"/>
                  <a:pt x="13461" y="16316"/>
                </a:cubicBezTo>
                <a:cubicBezTo>
                  <a:pt x="13171" y="16791"/>
                  <a:pt x="12801" y="17266"/>
                  <a:pt x="12405" y="17707"/>
                </a:cubicBezTo>
                <a:cubicBezTo>
                  <a:pt x="12361" y="17777"/>
                  <a:pt x="12326" y="17821"/>
                  <a:pt x="12290" y="17856"/>
                </a:cubicBezTo>
                <a:cubicBezTo>
                  <a:pt x="12035" y="17707"/>
                  <a:pt x="11780" y="17601"/>
                  <a:pt x="11524" y="17487"/>
                </a:cubicBezTo>
                <a:cubicBezTo>
                  <a:pt x="11040" y="17231"/>
                  <a:pt x="10530" y="17046"/>
                  <a:pt x="10019" y="16897"/>
                </a:cubicBezTo>
                <a:cubicBezTo>
                  <a:pt x="10459" y="16351"/>
                  <a:pt x="10864" y="15761"/>
                  <a:pt x="11190" y="15180"/>
                </a:cubicBezTo>
                <a:close/>
                <a:moveTo>
                  <a:pt x="102716" y="15796"/>
                </a:moveTo>
                <a:lnTo>
                  <a:pt x="102716" y="15796"/>
                </a:lnTo>
                <a:cubicBezTo>
                  <a:pt x="103631" y="15981"/>
                  <a:pt x="104582" y="16131"/>
                  <a:pt x="105612" y="16236"/>
                </a:cubicBezTo>
                <a:cubicBezTo>
                  <a:pt x="105797" y="16791"/>
                  <a:pt x="106053" y="17337"/>
                  <a:pt x="106422" y="17892"/>
                </a:cubicBezTo>
                <a:cubicBezTo>
                  <a:pt x="105392" y="17777"/>
                  <a:pt x="104441" y="17636"/>
                  <a:pt x="103526" y="17487"/>
                </a:cubicBezTo>
                <a:cubicBezTo>
                  <a:pt x="103191" y="16897"/>
                  <a:pt x="102901" y="16351"/>
                  <a:pt x="102716" y="15796"/>
                </a:cubicBezTo>
                <a:close/>
                <a:moveTo>
                  <a:pt x="69261" y="13859"/>
                </a:moveTo>
                <a:cubicBezTo>
                  <a:pt x="69366" y="14590"/>
                  <a:pt x="69481" y="15356"/>
                  <a:pt x="69631" y="16131"/>
                </a:cubicBezTo>
                <a:cubicBezTo>
                  <a:pt x="69296" y="16536"/>
                  <a:pt x="68926" y="16941"/>
                  <a:pt x="68600" y="17381"/>
                </a:cubicBezTo>
                <a:cubicBezTo>
                  <a:pt x="68416" y="17601"/>
                  <a:pt x="68266" y="17777"/>
                  <a:pt x="68090" y="17962"/>
                </a:cubicBezTo>
                <a:cubicBezTo>
                  <a:pt x="67940" y="17231"/>
                  <a:pt x="67791" y="16500"/>
                  <a:pt x="67720" y="15726"/>
                </a:cubicBezTo>
                <a:cubicBezTo>
                  <a:pt x="68011" y="15400"/>
                  <a:pt x="68345" y="15030"/>
                  <a:pt x="68636" y="14625"/>
                </a:cubicBezTo>
                <a:cubicBezTo>
                  <a:pt x="68856" y="14370"/>
                  <a:pt x="69076" y="14115"/>
                  <a:pt x="69261" y="13859"/>
                </a:cubicBezTo>
                <a:close/>
                <a:moveTo>
                  <a:pt x="71277" y="14440"/>
                </a:moveTo>
                <a:cubicBezTo>
                  <a:pt x="71391" y="15101"/>
                  <a:pt x="71532" y="15726"/>
                  <a:pt x="71647" y="16351"/>
                </a:cubicBezTo>
                <a:cubicBezTo>
                  <a:pt x="71127" y="16861"/>
                  <a:pt x="70617" y="17416"/>
                  <a:pt x="70106" y="17962"/>
                </a:cubicBezTo>
                <a:cubicBezTo>
                  <a:pt x="69991" y="17381"/>
                  <a:pt x="69851" y="16756"/>
                  <a:pt x="69736" y="16131"/>
                </a:cubicBezTo>
                <a:cubicBezTo>
                  <a:pt x="70247" y="15541"/>
                  <a:pt x="70766" y="14995"/>
                  <a:pt x="71277" y="14440"/>
                </a:cubicBezTo>
                <a:close/>
                <a:moveTo>
                  <a:pt x="105683" y="16280"/>
                </a:moveTo>
                <a:lnTo>
                  <a:pt x="105683" y="16280"/>
                </a:lnTo>
                <a:cubicBezTo>
                  <a:pt x="106017" y="16316"/>
                  <a:pt x="106387" y="16351"/>
                  <a:pt x="106748" y="16386"/>
                </a:cubicBezTo>
                <a:cubicBezTo>
                  <a:pt x="107338" y="16421"/>
                  <a:pt x="107998" y="16421"/>
                  <a:pt x="108694" y="16421"/>
                </a:cubicBezTo>
                <a:cubicBezTo>
                  <a:pt x="108879" y="16976"/>
                  <a:pt x="109134" y="17487"/>
                  <a:pt x="109468" y="18041"/>
                </a:cubicBezTo>
                <a:cubicBezTo>
                  <a:pt x="108843" y="18041"/>
                  <a:pt x="108253" y="18041"/>
                  <a:pt x="107708" y="17997"/>
                </a:cubicBezTo>
                <a:cubicBezTo>
                  <a:pt x="107303" y="17962"/>
                  <a:pt x="106898" y="17927"/>
                  <a:pt x="106493" y="17892"/>
                </a:cubicBezTo>
                <a:cubicBezTo>
                  <a:pt x="106167" y="17337"/>
                  <a:pt x="105868" y="16791"/>
                  <a:pt x="105683" y="16280"/>
                </a:cubicBezTo>
                <a:close/>
                <a:moveTo>
                  <a:pt x="4945" y="16223"/>
                </a:moveTo>
                <a:cubicBezTo>
                  <a:pt x="5681" y="16223"/>
                  <a:pt x="6399" y="16265"/>
                  <a:pt x="7122" y="16351"/>
                </a:cubicBezTo>
                <a:cubicBezTo>
                  <a:pt x="6568" y="16976"/>
                  <a:pt x="6022" y="17522"/>
                  <a:pt x="5432" y="18076"/>
                </a:cubicBezTo>
                <a:cubicBezTo>
                  <a:pt x="4715" y="17990"/>
                  <a:pt x="3954" y="17949"/>
                  <a:pt x="3196" y="17949"/>
                </a:cubicBezTo>
                <a:cubicBezTo>
                  <a:pt x="2948" y="17949"/>
                  <a:pt x="2701" y="17953"/>
                  <a:pt x="2456" y="17962"/>
                </a:cubicBezTo>
                <a:cubicBezTo>
                  <a:pt x="2941" y="17522"/>
                  <a:pt x="3416" y="17082"/>
                  <a:pt x="3891" y="16606"/>
                </a:cubicBezTo>
                <a:cubicBezTo>
                  <a:pt x="3997" y="16500"/>
                  <a:pt x="4111" y="16351"/>
                  <a:pt x="4217" y="16236"/>
                </a:cubicBezTo>
                <a:cubicBezTo>
                  <a:pt x="4462" y="16228"/>
                  <a:pt x="4704" y="16223"/>
                  <a:pt x="4945" y="16223"/>
                </a:cubicBezTo>
                <a:close/>
                <a:moveTo>
                  <a:pt x="16807" y="14520"/>
                </a:moveTo>
                <a:cubicBezTo>
                  <a:pt x="17203" y="15180"/>
                  <a:pt x="17573" y="15875"/>
                  <a:pt x="17863" y="16571"/>
                </a:cubicBezTo>
                <a:cubicBezTo>
                  <a:pt x="17687" y="17082"/>
                  <a:pt x="17502" y="17557"/>
                  <a:pt x="17282" y="18076"/>
                </a:cubicBezTo>
                <a:cubicBezTo>
                  <a:pt x="16948" y="17416"/>
                  <a:pt x="16543" y="16826"/>
                  <a:pt x="16147" y="16236"/>
                </a:cubicBezTo>
                <a:cubicBezTo>
                  <a:pt x="16402" y="15655"/>
                  <a:pt x="16622" y="15101"/>
                  <a:pt x="16807" y="14520"/>
                </a:cubicBezTo>
                <a:close/>
                <a:moveTo>
                  <a:pt x="78390" y="15180"/>
                </a:moveTo>
                <a:cubicBezTo>
                  <a:pt x="78540" y="16016"/>
                  <a:pt x="78690" y="16826"/>
                  <a:pt x="78875" y="17601"/>
                </a:cubicBezTo>
                <a:cubicBezTo>
                  <a:pt x="78100" y="17821"/>
                  <a:pt x="77404" y="18041"/>
                  <a:pt x="76744" y="18332"/>
                </a:cubicBezTo>
                <a:cubicBezTo>
                  <a:pt x="76559" y="17522"/>
                  <a:pt x="76374" y="16756"/>
                  <a:pt x="76234" y="15981"/>
                </a:cubicBezTo>
                <a:cubicBezTo>
                  <a:pt x="76929" y="15655"/>
                  <a:pt x="77625" y="15400"/>
                  <a:pt x="78390" y="15180"/>
                </a:cubicBezTo>
                <a:close/>
                <a:moveTo>
                  <a:pt x="98094" y="15691"/>
                </a:moveTo>
                <a:cubicBezTo>
                  <a:pt x="98860" y="16131"/>
                  <a:pt x="99705" y="16500"/>
                  <a:pt x="100664" y="16826"/>
                </a:cubicBezTo>
                <a:cubicBezTo>
                  <a:pt x="100955" y="17302"/>
                  <a:pt x="101281" y="17821"/>
                  <a:pt x="101686" y="18367"/>
                </a:cubicBezTo>
                <a:cubicBezTo>
                  <a:pt x="100735" y="18041"/>
                  <a:pt x="99855" y="17671"/>
                  <a:pt x="99045" y="17231"/>
                </a:cubicBezTo>
                <a:cubicBezTo>
                  <a:pt x="98684" y="16721"/>
                  <a:pt x="98349" y="16201"/>
                  <a:pt x="98094" y="15691"/>
                </a:cubicBezTo>
                <a:close/>
                <a:moveTo>
                  <a:pt x="73548" y="14881"/>
                </a:moveTo>
                <a:cubicBezTo>
                  <a:pt x="73663" y="15620"/>
                  <a:pt x="73812" y="16351"/>
                  <a:pt x="73988" y="17117"/>
                </a:cubicBezTo>
                <a:cubicBezTo>
                  <a:pt x="73407" y="17487"/>
                  <a:pt x="72818" y="17962"/>
                  <a:pt x="72228" y="18437"/>
                </a:cubicBezTo>
                <a:cubicBezTo>
                  <a:pt x="72052" y="17742"/>
                  <a:pt x="71902" y="17082"/>
                  <a:pt x="71752" y="16386"/>
                </a:cubicBezTo>
                <a:cubicBezTo>
                  <a:pt x="72307" y="15840"/>
                  <a:pt x="72888" y="15321"/>
                  <a:pt x="73548" y="14881"/>
                </a:cubicBezTo>
                <a:close/>
                <a:moveTo>
                  <a:pt x="7193" y="16386"/>
                </a:moveTo>
                <a:cubicBezTo>
                  <a:pt x="8108" y="16500"/>
                  <a:pt x="9024" y="16677"/>
                  <a:pt x="9869" y="16941"/>
                </a:cubicBezTo>
                <a:cubicBezTo>
                  <a:pt x="9799" y="17011"/>
                  <a:pt x="9720" y="17082"/>
                  <a:pt x="9684" y="17161"/>
                </a:cubicBezTo>
                <a:cubicBezTo>
                  <a:pt x="9244" y="17671"/>
                  <a:pt x="8804" y="18112"/>
                  <a:pt x="8293" y="18587"/>
                </a:cubicBezTo>
                <a:cubicBezTo>
                  <a:pt x="7413" y="18367"/>
                  <a:pt x="6497" y="18182"/>
                  <a:pt x="5538" y="18076"/>
                </a:cubicBezTo>
                <a:cubicBezTo>
                  <a:pt x="6128" y="17522"/>
                  <a:pt x="6682" y="16976"/>
                  <a:pt x="7193" y="16386"/>
                </a:cubicBezTo>
                <a:close/>
                <a:moveTo>
                  <a:pt x="93727" y="15875"/>
                </a:moveTo>
                <a:lnTo>
                  <a:pt x="93727" y="15875"/>
                </a:lnTo>
                <a:cubicBezTo>
                  <a:pt x="94458" y="16236"/>
                  <a:pt x="95118" y="16606"/>
                  <a:pt x="95778" y="17011"/>
                </a:cubicBezTo>
                <a:cubicBezTo>
                  <a:pt x="96113" y="17522"/>
                  <a:pt x="96518" y="18076"/>
                  <a:pt x="96879" y="18587"/>
                </a:cubicBezTo>
                <a:cubicBezTo>
                  <a:pt x="96183" y="18217"/>
                  <a:pt x="95417" y="17892"/>
                  <a:pt x="94643" y="17636"/>
                </a:cubicBezTo>
                <a:cubicBezTo>
                  <a:pt x="94352" y="17082"/>
                  <a:pt x="94062" y="16500"/>
                  <a:pt x="93727" y="15875"/>
                </a:cubicBezTo>
                <a:close/>
                <a:moveTo>
                  <a:pt x="94898" y="15356"/>
                </a:moveTo>
                <a:lnTo>
                  <a:pt x="94898" y="15356"/>
                </a:lnTo>
                <a:cubicBezTo>
                  <a:pt x="95268" y="15620"/>
                  <a:pt x="95602" y="15875"/>
                  <a:pt x="95963" y="16131"/>
                </a:cubicBezTo>
                <a:cubicBezTo>
                  <a:pt x="96483" y="16536"/>
                  <a:pt x="97028" y="16941"/>
                  <a:pt x="97583" y="17302"/>
                </a:cubicBezTo>
                <a:cubicBezTo>
                  <a:pt x="97909" y="17777"/>
                  <a:pt x="98279" y="18261"/>
                  <a:pt x="98640" y="18701"/>
                </a:cubicBezTo>
                <a:cubicBezTo>
                  <a:pt x="98279" y="18437"/>
                  <a:pt x="97874" y="18217"/>
                  <a:pt x="97504" y="17962"/>
                </a:cubicBezTo>
                <a:cubicBezTo>
                  <a:pt x="96958" y="17636"/>
                  <a:pt x="96403" y="17266"/>
                  <a:pt x="95822" y="16941"/>
                </a:cubicBezTo>
                <a:cubicBezTo>
                  <a:pt x="95488" y="16421"/>
                  <a:pt x="95197" y="15875"/>
                  <a:pt x="94898" y="15356"/>
                </a:cubicBezTo>
                <a:close/>
                <a:moveTo>
                  <a:pt x="96588" y="15726"/>
                </a:moveTo>
                <a:lnTo>
                  <a:pt x="96588" y="15726"/>
                </a:lnTo>
                <a:cubicBezTo>
                  <a:pt x="97178" y="16166"/>
                  <a:pt x="97759" y="16606"/>
                  <a:pt x="98384" y="16976"/>
                </a:cubicBezTo>
                <a:cubicBezTo>
                  <a:pt x="98569" y="17082"/>
                  <a:pt x="98789" y="17196"/>
                  <a:pt x="98974" y="17302"/>
                </a:cubicBezTo>
                <a:cubicBezTo>
                  <a:pt x="99300" y="17777"/>
                  <a:pt x="99670" y="18261"/>
                  <a:pt x="100075" y="18737"/>
                </a:cubicBezTo>
                <a:cubicBezTo>
                  <a:pt x="99890" y="18657"/>
                  <a:pt x="99740" y="18552"/>
                  <a:pt x="99599" y="18481"/>
                </a:cubicBezTo>
                <a:cubicBezTo>
                  <a:pt x="98904" y="18112"/>
                  <a:pt x="98243" y="17707"/>
                  <a:pt x="97618" y="17231"/>
                </a:cubicBezTo>
                <a:cubicBezTo>
                  <a:pt x="97249" y="16756"/>
                  <a:pt x="96923" y="16236"/>
                  <a:pt x="96588" y="15726"/>
                </a:cubicBezTo>
                <a:close/>
                <a:moveTo>
                  <a:pt x="88515" y="16571"/>
                </a:moveTo>
                <a:lnTo>
                  <a:pt x="88515" y="16571"/>
                </a:lnTo>
                <a:cubicBezTo>
                  <a:pt x="89580" y="16606"/>
                  <a:pt x="90610" y="16721"/>
                  <a:pt x="91640" y="16897"/>
                </a:cubicBezTo>
                <a:cubicBezTo>
                  <a:pt x="91817" y="17337"/>
                  <a:pt x="91966" y="17707"/>
                  <a:pt x="92151" y="18076"/>
                </a:cubicBezTo>
                <a:cubicBezTo>
                  <a:pt x="92257" y="18296"/>
                  <a:pt x="92371" y="18552"/>
                  <a:pt x="92477" y="18772"/>
                </a:cubicBezTo>
                <a:cubicBezTo>
                  <a:pt x="91635" y="18678"/>
                  <a:pt x="90739" y="18613"/>
                  <a:pt x="89834" y="18613"/>
                </a:cubicBezTo>
                <a:cubicBezTo>
                  <a:pt x="89641" y="18613"/>
                  <a:pt x="89448" y="18616"/>
                  <a:pt x="89255" y="18622"/>
                </a:cubicBezTo>
                <a:cubicBezTo>
                  <a:pt x="89175" y="18437"/>
                  <a:pt x="89105" y="18261"/>
                  <a:pt x="89034" y="18076"/>
                </a:cubicBezTo>
                <a:cubicBezTo>
                  <a:pt x="88885" y="17636"/>
                  <a:pt x="88700" y="17161"/>
                  <a:pt x="88515" y="16571"/>
                </a:cubicBezTo>
                <a:close/>
                <a:moveTo>
                  <a:pt x="87597" y="16557"/>
                </a:moveTo>
                <a:cubicBezTo>
                  <a:pt x="87872" y="16557"/>
                  <a:pt x="88143" y="16561"/>
                  <a:pt x="88409" y="16571"/>
                </a:cubicBezTo>
                <a:cubicBezTo>
                  <a:pt x="88594" y="17161"/>
                  <a:pt x="88779" y="17671"/>
                  <a:pt x="88955" y="18112"/>
                </a:cubicBezTo>
                <a:cubicBezTo>
                  <a:pt x="88999" y="18261"/>
                  <a:pt x="89070" y="18437"/>
                  <a:pt x="89140" y="18622"/>
                </a:cubicBezTo>
                <a:cubicBezTo>
                  <a:pt x="88119" y="18622"/>
                  <a:pt x="87018" y="18701"/>
                  <a:pt x="85918" y="18842"/>
                </a:cubicBezTo>
                <a:cubicBezTo>
                  <a:pt x="85768" y="18402"/>
                  <a:pt x="85619" y="17962"/>
                  <a:pt x="85513" y="17522"/>
                </a:cubicBezTo>
                <a:cubicBezTo>
                  <a:pt x="85434" y="17231"/>
                  <a:pt x="85363" y="16941"/>
                  <a:pt x="85258" y="16641"/>
                </a:cubicBezTo>
                <a:cubicBezTo>
                  <a:pt x="86063" y="16590"/>
                  <a:pt x="86845" y="16557"/>
                  <a:pt x="87597" y="16557"/>
                </a:cubicBezTo>
                <a:close/>
                <a:moveTo>
                  <a:pt x="13541" y="16351"/>
                </a:moveTo>
                <a:cubicBezTo>
                  <a:pt x="14122" y="16756"/>
                  <a:pt x="14676" y="17266"/>
                  <a:pt x="15152" y="17777"/>
                </a:cubicBezTo>
                <a:cubicBezTo>
                  <a:pt x="14861" y="18217"/>
                  <a:pt x="14527" y="18657"/>
                  <a:pt x="14122" y="19098"/>
                </a:cubicBezTo>
                <a:cubicBezTo>
                  <a:pt x="13576" y="18657"/>
                  <a:pt x="12986" y="18261"/>
                  <a:pt x="12361" y="17892"/>
                </a:cubicBezTo>
                <a:cubicBezTo>
                  <a:pt x="12405" y="17856"/>
                  <a:pt x="12440" y="17821"/>
                  <a:pt x="12475" y="17777"/>
                </a:cubicBezTo>
                <a:cubicBezTo>
                  <a:pt x="12880" y="17337"/>
                  <a:pt x="13206" y="16861"/>
                  <a:pt x="13541" y="16351"/>
                </a:cubicBezTo>
                <a:close/>
                <a:moveTo>
                  <a:pt x="100770" y="16861"/>
                </a:moveTo>
                <a:lnTo>
                  <a:pt x="100770" y="16861"/>
                </a:lnTo>
                <a:cubicBezTo>
                  <a:pt x="101615" y="17117"/>
                  <a:pt x="102496" y="17381"/>
                  <a:pt x="103482" y="17557"/>
                </a:cubicBezTo>
                <a:cubicBezTo>
                  <a:pt x="103781" y="18041"/>
                  <a:pt x="104142" y="18552"/>
                  <a:pt x="104547" y="19098"/>
                </a:cubicBezTo>
                <a:cubicBezTo>
                  <a:pt x="103596" y="18922"/>
                  <a:pt x="102681" y="18657"/>
                  <a:pt x="101835" y="18402"/>
                </a:cubicBezTo>
                <a:cubicBezTo>
                  <a:pt x="101430" y="17856"/>
                  <a:pt x="101061" y="17337"/>
                  <a:pt x="100770" y="16861"/>
                </a:cubicBezTo>
                <a:close/>
                <a:moveTo>
                  <a:pt x="65845" y="15400"/>
                </a:moveTo>
                <a:cubicBezTo>
                  <a:pt x="65889" y="16060"/>
                  <a:pt x="65924" y="16721"/>
                  <a:pt x="66030" y="17381"/>
                </a:cubicBezTo>
                <a:cubicBezTo>
                  <a:pt x="65405" y="17997"/>
                  <a:pt x="64744" y="18587"/>
                  <a:pt x="64084" y="19142"/>
                </a:cubicBezTo>
                <a:cubicBezTo>
                  <a:pt x="63978" y="18517"/>
                  <a:pt x="63908" y="17892"/>
                  <a:pt x="63908" y="17302"/>
                </a:cubicBezTo>
                <a:cubicBezTo>
                  <a:pt x="64568" y="16677"/>
                  <a:pt x="65229" y="16060"/>
                  <a:pt x="65845" y="15400"/>
                </a:cubicBezTo>
                <a:close/>
                <a:moveTo>
                  <a:pt x="63829" y="15620"/>
                </a:moveTo>
                <a:lnTo>
                  <a:pt x="63829" y="15620"/>
                </a:lnTo>
                <a:cubicBezTo>
                  <a:pt x="63794" y="16166"/>
                  <a:pt x="63794" y="16721"/>
                  <a:pt x="63794" y="17266"/>
                </a:cubicBezTo>
                <a:cubicBezTo>
                  <a:pt x="63063" y="17927"/>
                  <a:pt x="62288" y="18552"/>
                  <a:pt x="61487" y="19177"/>
                </a:cubicBezTo>
                <a:cubicBezTo>
                  <a:pt x="61487" y="18657"/>
                  <a:pt x="61487" y="18182"/>
                  <a:pt x="61522" y="17671"/>
                </a:cubicBezTo>
                <a:cubicBezTo>
                  <a:pt x="62323" y="17011"/>
                  <a:pt x="63098" y="16351"/>
                  <a:pt x="63829" y="15620"/>
                </a:cubicBezTo>
                <a:close/>
                <a:moveTo>
                  <a:pt x="85178" y="16641"/>
                </a:moveTo>
                <a:cubicBezTo>
                  <a:pt x="85258" y="16976"/>
                  <a:pt x="85363" y="17266"/>
                  <a:pt x="85434" y="17557"/>
                </a:cubicBezTo>
                <a:cubicBezTo>
                  <a:pt x="85548" y="17962"/>
                  <a:pt x="85654" y="18402"/>
                  <a:pt x="85803" y="18842"/>
                </a:cubicBezTo>
                <a:cubicBezTo>
                  <a:pt x="85178" y="18922"/>
                  <a:pt x="84518" y="18992"/>
                  <a:pt x="83823" y="19098"/>
                </a:cubicBezTo>
                <a:cubicBezTo>
                  <a:pt x="83347" y="19177"/>
                  <a:pt x="82872" y="19247"/>
                  <a:pt x="82431" y="19318"/>
                </a:cubicBezTo>
                <a:cubicBezTo>
                  <a:pt x="82247" y="18701"/>
                  <a:pt x="82132" y="18112"/>
                  <a:pt x="81991" y="17487"/>
                </a:cubicBezTo>
                <a:cubicBezTo>
                  <a:pt x="81956" y="17337"/>
                  <a:pt x="81912" y="17196"/>
                  <a:pt x="81877" y="17046"/>
                </a:cubicBezTo>
                <a:cubicBezTo>
                  <a:pt x="82062" y="17011"/>
                  <a:pt x="82247" y="16976"/>
                  <a:pt x="82431" y="16941"/>
                </a:cubicBezTo>
                <a:cubicBezTo>
                  <a:pt x="83382" y="16791"/>
                  <a:pt x="84298" y="16721"/>
                  <a:pt x="85178" y="16641"/>
                </a:cubicBezTo>
                <a:close/>
                <a:moveTo>
                  <a:pt x="91746" y="16941"/>
                </a:moveTo>
                <a:lnTo>
                  <a:pt x="91746" y="16941"/>
                </a:lnTo>
                <a:cubicBezTo>
                  <a:pt x="92081" y="16976"/>
                  <a:pt x="92442" y="17046"/>
                  <a:pt x="92776" y="17161"/>
                </a:cubicBezTo>
                <a:cubicBezTo>
                  <a:pt x="93401" y="17302"/>
                  <a:pt x="94018" y="17487"/>
                  <a:pt x="94572" y="17671"/>
                </a:cubicBezTo>
                <a:cubicBezTo>
                  <a:pt x="94757" y="17997"/>
                  <a:pt x="94898" y="18261"/>
                  <a:pt x="95083" y="18517"/>
                </a:cubicBezTo>
                <a:cubicBezTo>
                  <a:pt x="95232" y="18807"/>
                  <a:pt x="95417" y="19062"/>
                  <a:pt x="95558" y="19318"/>
                </a:cubicBezTo>
                <a:cubicBezTo>
                  <a:pt x="94942" y="19142"/>
                  <a:pt x="94238" y="18992"/>
                  <a:pt x="93542" y="18878"/>
                </a:cubicBezTo>
                <a:cubicBezTo>
                  <a:pt x="93252" y="18842"/>
                  <a:pt x="92917" y="18807"/>
                  <a:pt x="92591" y="18772"/>
                </a:cubicBezTo>
                <a:cubicBezTo>
                  <a:pt x="92442" y="18517"/>
                  <a:pt x="92336" y="18296"/>
                  <a:pt x="92221" y="18041"/>
                </a:cubicBezTo>
                <a:cubicBezTo>
                  <a:pt x="92081" y="17707"/>
                  <a:pt x="91896" y="17337"/>
                  <a:pt x="91746" y="16941"/>
                </a:cubicBezTo>
                <a:close/>
                <a:moveTo>
                  <a:pt x="16067" y="16316"/>
                </a:moveTo>
                <a:cubicBezTo>
                  <a:pt x="16507" y="16897"/>
                  <a:pt x="16912" y="17522"/>
                  <a:pt x="17247" y="18182"/>
                </a:cubicBezTo>
                <a:cubicBezTo>
                  <a:pt x="17062" y="18587"/>
                  <a:pt x="16842" y="18957"/>
                  <a:pt x="16622" y="19362"/>
                </a:cubicBezTo>
                <a:cubicBezTo>
                  <a:pt x="16182" y="18807"/>
                  <a:pt x="15742" y="18261"/>
                  <a:pt x="15266" y="17742"/>
                </a:cubicBezTo>
                <a:cubicBezTo>
                  <a:pt x="15592" y="17302"/>
                  <a:pt x="15847" y="16826"/>
                  <a:pt x="16067" y="16316"/>
                </a:cubicBezTo>
                <a:close/>
                <a:moveTo>
                  <a:pt x="9940" y="16976"/>
                </a:moveTo>
                <a:cubicBezTo>
                  <a:pt x="10494" y="17117"/>
                  <a:pt x="11005" y="17302"/>
                  <a:pt x="11480" y="17557"/>
                </a:cubicBezTo>
                <a:cubicBezTo>
                  <a:pt x="11745" y="17671"/>
                  <a:pt x="12000" y="17777"/>
                  <a:pt x="12220" y="17927"/>
                </a:cubicBezTo>
                <a:cubicBezTo>
                  <a:pt x="11745" y="18437"/>
                  <a:pt x="11260" y="18922"/>
                  <a:pt x="10714" y="19397"/>
                </a:cubicBezTo>
                <a:cubicBezTo>
                  <a:pt x="10424" y="19247"/>
                  <a:pt x="10125" y="19142"/>
                  <a:pt x="9799" y="19027"/>
                </a:cubicBezTo>
                <a:cubicBezTo>
                  <a:pt x="9359" y="18878"/>
                  <a:pt x="8883" y="18737"/>
                  <a:pt x="8399" y="18622"/>
                </a:cubicBezTo>
                <a:cubicBezTo>
                  <a:pt x="8883" y="18147"/>
                  <a:pt x="9323" y="17707"/>
                  <a:pt x="9720" y="17231"/>
                </a:cubicBezTo>
                <a:cubicBezTo>
                  <a:pt x="9799" y="17161"/>
                  <a:pt x="9869" y="17046"/>
                  <a:pt x="9940" y="16976"/>
                </a:cubicBezTo>
                <a:close/>
                <a:moveTo>
                  <a:pt x="76154" y="16016"/>
                </a:moveTo>
                <a:cubicBezTo>
                  <a:pt x="76304" y="16791"/>
                  <a:pt x="76489" y="17557"/>
                  <a:pt x="76674" y="18367"/>
                </a:cubicBezTo>
                <a:cubicBezTo>
                  <a:pt x="75969" y="18657"/>
                  <a:pt x="75309" y="19027"/>
                  <a:pt x="74649" y="19397"/>
                </a:cubicBezTo>
                <a:cubicBezTo>
                  <a:pt x="74429" y="18622"/>
                  <a:pt x="74253" y="17892"/>
                  <a:pt x="74103" y="17161"/>
                </a:cubicBezTo>
                <a:cubicBezTo>
                  <a:pt x="74763" y="16721"/>
                  <a:pt x="75424" y="16316"/>
                  <a:pt x="76154" y="16016"/>
                </a:cubicBezTo>
                <a:close/>
                <a:moveTo>
                  <a:pt x="61557" y="16641"/>
                </a:moveTo>
                <a:lnTo>
                  <a:pt x="61557" y="16641"/>
                </a:lnTo>
                <a:cubicBezTo>
                  <a:pt x="61522" y="16976"/>
                  <a:pt x="61487" y="17302"/>
                  <a:pt x="61443" y="17636"/>
                </a:cubicBezTo>
                <a:cubicBezTo>
                  <a:pt x="60712" y="18261"/>
                  <a:pt x="59946" y="18842"/>
                  <a:pt x="59207" y="19432"/>
                </a:cubicBezTo>
                <a:cubicBezTo>
                  <a:pt x="59242" y="19098"/>
                  <a:pt x="59286" y="18772"/>
                  <a:pt x="59356" y="18437"/>
                </a:cubicBezTo>
                <a:cubicBezTo>
                  <a:pt x="60087" y="17856"/>
                  <a:pt x="60862" y="17266"/>
                  <a:pt x="61557" y="16641"/>
                </a:cubicBezTo>
                <a:close/>
                <a:moveTo>
                  <a:pt x="103596" y="17557"/>
                </a:moveTo>
                <a:lnTo>
                  <a:pt x="103596" y="17557"/>
                </a:lnTo>
                <a:cubicBezTo>
                  <a:pt x="104477" y="17742"/>
                  <a:pt x="105427" y="17892"/>
                  <a:pt x="106457" y="17997"/>
                </a:cubicBezTo>
                <a:cubicBezTo>
                  <a:pt x="106783" y="18481"/>
                  <a:pt x="107153" y="18992"/>
                  <a:pt x="107558" y="19503"/>
                </a:cubicBezTo>
                <a:cubicBezTo>
                  <a:pt x="106563" y="19432"/>
                  <a:pt x="105577" y="19283"/>
                  <a:pt x="104697" y="19098"/>
                </a:cubicBezTo>
                <a:cubicBezTo>
                  <a:pt x="104257" y="18587"/>
                  <a:pt x="103887" y="18076"/>
                  <a:pt x="103596" y="17557"/>
                </a:cubicBezTo>
                <a:close/>
                <a:moveTo>
                  <a:pt x="67650" y="15840"/>
                </a:moveTo>
                <a:cubicBezTo>
                  <a:pt x="67720" y="16571"/>
                  <a:pt x="67870" y="17302"/>
                  <a:pt x="68011" y="18076"/>
                </a:cubicBezTo>
                <a:cubicBezTo>
                  <a:pt x="67535" y="18622"/>
                  <a:pt x="67060" y="19142"/>
                  <a:pt x="66549" y="19617"/>
                </a:cubicBezTo>
                <a:cubicBezTo>
                  <a:pt x="66364" y="18878"/>
                  <a:pt x="66215" y="18147"/>
                  <a:pt x="66109" y="17416"/>
                </a:cubicBezTo>
                <a:cubicBezTo>
                  <a:pt x="66655" y="16897"/>
                  <a:pt x="67130" y="16386"/>
                  <a:pt x="67650" y="15840"/>
                </a:cubicBezTo>
                <a:close/>
                <a:moveTo>
                  <a:pt x="2351" y="18041"/>
                </a:moveTo>
                <a:cubicBezTo>
                  <a:pt x="3381" y="18041"/>
                  <a:pt x="4367" y="18041"/>
                  <a:pt x="5362" y="18147"/>
                </a:cubicBezTo>
                <a:cubicBezTo>
                  <a:pt x="4737" y="18701"/>
                  <a:pt x="4111" y="19247"/>
                  <a:pt x="3451" y="19758"/>
                </a:cubicBezTo>
                <a:cubicBezTo>
                  <a:pt x="2679" y="19679"/>
                  <a:pt x="1931" y="19639"/>
                  <a:pt x="1171" y="19639"/>
                </a:cubicBezTo>
                <a:cubicBezTo>
                  <a:pt x="917" y="19639"/>
                  <a:pt x="663" y="19643"/>
                  <a:pt x="405" y="19652"/>
                </a:cubicBezTo>
                <a:cubicBezTo>
                  <a:pt x="1065" y="19142"/>
                  <a:pt x="1726" y="18622"/>
                  <a:pt x="2351" y="18041"/>
                </a:cubicBezTo>
                <a:close/>
                <a:moveTo>
                  <a:pt x="69666" y="16236"/>
                </a:moveTo>
                <a:cubicBezTo>
                  <a:pt x="69771" y="16826"/>
                  <a:pt x="69921" y="17451"/>
                  <a:pt x="70071" y="18041"/>
                </a:cubicBezTo>
                <a:cubicBezTo>
                  <a:pt x="69771" y="18367"/>
                  <a:pt x="69516" y="18701"/>
                  <a:pt x="69226" y="19027"/>
                </a:cubicBezTo>
                <a:cubicBezTo>
                  <a:pt x="69005" y="19318"/>
                  <a:pt x="68785" y="19617"/>
                  <a:pt x="68530" y="19872"/>
                </a:cubicBezTo>
                <a:cubicBezTo>
                  <a:pt x="68380" y="19283"/>
                  <a:pt x="68231" y="18701"/>
                  <a:pt x="68125" y="18076"/>
                </a:cubicBezTo>
                <a:cubicBezTo>
                  <a:pt x="68310" y="17892"/>
                  <a:pt x="68486" y="17671"/>
                  <a:pt x="68636" y="17451"/>
                </a:cubicBezTo>
                <a:cubicBezTo>
                  <a:pt x="68970" y="17011"/>
                  <a:pt x="69331" y="16606"/>
                  <a:pt x="69666" y="16236"/>
                </a:cubicBezTo>
                <a:close/>
                <a:moveTo>
                  <a:pt x="99159" y="17381"/>
                </a:moveTo>
                <a:cubicBezTo>
                  <a:pt x="99960" y="17821"/>
                  <a:pt x="100805" y="18182"/>
                  <a:pt x="101765" y="18481"/>
                </a:cubicBezTo>
                <a:cubicBezTo>
                  <a:pt x="102126" y="18922"/>
                  <a:pt x="102496" y="19397"/>
                  <a:pt x="102936" y="19872"/>
                </a:cubicBezTo>
                <a:cubicBezTo>
                  <a:pt x="101985" y="19582"/>
                  <a:pt x="101061" y="19212"/>
                  <a:pt x="100260" y="18807"/>
                </a:cubicBezTo>
                <a:cubicBezTo>
                  <a:pt x="99855" y="18367"/>
                  <a:pt x="99485" y="17892"/>
                  <a:pt x="99159" y="17381"/>
                </a:cubicBezTo>
                <a:close/>
                <a:moveTo>
                  <a:pt x="81806" y="17046"/>
                </a:moveTo>
                <a:cubicBezTo>
                  <a:pt x="81842" y="17196"/>
                  <a:pt x="81877" y="17381"/>
                  <a:pt x="81912" y="17522"/>
                </a:cubicBezTo>
                <a:cubicBezTo>
                  <a:pt x="82027" y="18112"/>
                  <a:pt x="82176" y="18737"/>
                  <a:pt x="82352" y="19318"/>
                </a:cubicBezTo>
                <a:cubicBezTo>
                  <a:pt x="81331" y="19503"/>
                  <a:pt x="80371" y="19723"/>
                  <a:pt x="79491" y="19943"/>
                </a:cubicBezTo>
                <a:cubicBezTo>
                  <a:pt x="79385" y="19467"/>
                  <a:pt x="79236" y="18992"/>
                  <a:pt x="79165" y="18552"/>
                </a:cubicBezTo>
                <a:cubicBezTo>
                  <a:pt x="79095" y="18261"/>
                  <a:pt x="79016" y="17962"/>
                  <a:pt x="78945" y="17671"/>
                </a:cubicBezTo>
                <a:cubicBezTo>
                  <a:pt x="79826" y="17416"/>
                  <a:pt x="80776" y="17231"/>
                  <a:pt x="81806" y="17046"/>
                </a:cubicBezTo>
                <a:close/>
                <a:moveTo>
                  <a:pt x="71682" y="16456"/>
                </a:moveTo>
                <a:cubicBezTo>
                  <a:pt x="71832" y="17117"/>
                  <a:pt x="71972" y="17821"/>
                  <a:pt x="72157" y="18517"/>
                </a:cubicBezTo>
                <a:cubicBezTo>
                  <a:pt x="71647" y="18957"/>
                  <a:pt x="71127" y="19432"/>
                  <a:pt x="70617" y="19978"/>
                </a:cubicBezTo>
                <a:cubicBezTo>
                  <a:pt x="70467" y="19362"/>
                  <a:pt x="70291" y="18737"/>
                  <a:pt x="70141" y="18076"/>
                </a:cubicBezTo>
                <a:cubicBezTo>
                  <a:pt x="70652" y="17487"/>
                  <a:pt x="71171" y="16976"/>
                  <a:pt x="71682" y="16456"/>
                </a:cubicBezTo>
                <a:close/>
                <a:moveTo>
                  <a:pt x="17907" y="16677"/>
                </a:moveTo>
                <a:cubicBezTo>
                  <a:pt x="18198" y="17337"/>
                  <a:pt x="18453" y="18041"/>
                  <a:pt x="18708" y="18701"/>
                </a:cubicBezTo>
                <a:cubicBezTo>
                  <a:pt x="18744" y="18772"/>
                  <a:pt x="18788" y="18842"/>
                  <a:pt x="18823" y="18922"/>
                </a:cubicBezTo>
                <a:cubicBezTo>
                  <a:pt x="18673" y="19318"/>
                  <a:pt x="18524" y="19723"/>
                  <a:pt x="18383" y="20128"/>
                </a:cubicBezTo>
                <a:cubicBezTo>
                  <a:pt x="18347" y="20093"/>
                  <a:pt x="18347" y="20057"/>
                  <a:pt x="18303" y="19978"/>
                </a:cubicBezTo>
                <a:cubicBezTo>
                  <a:pt x="18013" y="19397"/>
                  <a:pt x="17687" y="18772"/>
                  <a:pt x="17353" y="18147"/>
                </a:cubicBezTo>
                <a:cubicBezTo>
                  <a:pt x="17573" y="17671"/>
                  <a:pt x="17758" y="17196"/>
                  <a:pt x="17907" y="16677"/>
                </a:cubicBezTo>
                <a:close/>
                <a:moveTo>
                  <a:pt x="5467" y="18182"/>
                </a:moveTo>
                <a:cubicBezTo>
                  <a:pt x="6418" y="18261"/>
                  <a:pt x="7343" y="18437"/>
                  <a:pt x="8223" y="18657"/>
                </a:cubicBezTo>
                <a:cubicBezTo>
                  <a:pt x="7704" y="19177"/>
                  <a:pt x="7122" y="19688"/>
                  <a:pt x="6497" y="20198"/>
                </a:cubicBezTo>
                <a:cubicBezTo>
                  <a:pt x="5538" y="20022"/>
                  <a:pt x="4552" y="19872"/>
                  <a:pt x="3557" y="19758"/>
                </a:cubicBezTo>
                <a:cubicBezTo>
                  <a:pt x="4217" y="19247"/>
                  <a:pt x="4842" y="18737"/>
                  <a:pt x="5467" y="18182"/>
                </a:cubicBezTo>
                <a:close/>
                <a:moveTo>
                  <a:pt x="97803" y="17451"/>
                </a:moveTo>
                <a:lnTo>
                  <a:pt x="97803" y="17451"/>
                </a:lnTo>
                <a:cubicBezTo>
                  <a:pt x="98349" y="17856"/>
                  <a:pt x="98939" y="18217"/>
                  <a:pt x="99564" y="18552"/>
                </a:cubicBezTo>
                <a:cubicBezTo>
                  <a:pt x="99784" y="18657"/>
                  <a:pt x="99960" y="18772"/>
                  <a:pt x="100180" y="18878"/>
                </a:cubicBezTo>
                <a:cubicBezTo>
                  <a:pt x="100585" y="19318"/>
                  <a:pt x="100955" y="19802"/>
                  <a:pt x="101360" y="20198"/>
                </a:cubicBezTo>
                <a:cubicBezTo>
                  <a:pt x="101025" y="20057"/>
                  <a:pt x="100735" y="19908"/>
                  <a:pt x="100400" y="19723"/>
                </a:cubicBezTo>
                <a:cubicBezTo>
                  <a:pt x="99890" y="19467"/>
                  <a:pt x="99379" y="19142"/>
                  <a:pt x="98860" y="18842"/>
                </a:cubicBezTo>
                <a:cubicBezTo>
                  <a:pt x="98499" y="18402"/>
                  <a:pt x="98129" y="17962"/>
                  <a:pt x="97803" y="17451"/>
                </a:cubicBezTo>
                <a:close/>
                <a:moveTo>
                  <a:pt x="94722" y="17742"/>
                </a:moveTo>
                <a:lnTo>
                  <a:pt x="94722" y="17742"/>
                </a:lnTo>
                <a:cubicBezTo>
                  <a:pt x="95523" y="18041"/>
                  <a:pt x="96263" y="18367"/>
                  <a:pt x="97028" y="18737"/>
                </a:cubicBezTo>
                <a:cubicBezTo>
                  <a:pt x="97398" y="19247"/>
                  <a:pt x="97803" y="19758"/>
                  <a:pt x="98199" y="20242"/>
                </a:cubicBezTo>
                <a:cubicBezTo>
                  <a:pt x="97398" y="19908"/>
                  <a:pt x="96553" y="19617"/>
                  <a:pt x="95708" y="19362"/>
                </a:cubicBezTo>
                <a:cubicBezTo>
                  <a:pt x="95523" y="19062"/>
                  <a:pt x="95338" y="18772"/>
                  <a:pt x="95162" y="18481"/>
                </a:cubicBezTo>
                <a:cubicBezTo>
                  <a:pt x="95012" y="18261"/>
                  <a:pt x="94863" y="17997"/>
                  <a:pt x="94722" y="17742"/>
                </a:cubicBezTo>
                <a:close/>
                <a:moveTo>
                  <a:pt x="95928" y="17082"/>
                </a:moveTo>
                <a:cubicBezTo>
                  <a:pt x="96439" y="17416"/>
                  <a:pt x="96958" y="17707"/>
                  <a:pt x="97433" y="18041"/>
                </a:cubicBezTo>
                <a:cubicBezTo>
                  <a:pt x="97909" y="18332"/>
                  <a:pt x="98349" y="18622"/>
                  <a:pt x="98824" y="18922"/>
                </a:cubicBezTo>
                <a:cubicBezTo>
                  <a:pt x="99229" y="19397"/>
                  <a:pt x="99634" y="19837"/>
                  <a:pt x="100004" y="20242"/>
                </a:cubicBezTo>
                <a:cubicBezTo>
                  <a:pt x="99740" y="20093"/>
                  <a:pt x="99485" y="19978"/>
                  <a:pt x="99229" y="19837"/>
                </a:cubicBezTo>
                <a:cubicBezTo>
                  <a:pt x="98534" y="19432"/>
                  <a:pt x="97803" y="19027"/>
                  <a:pt x="97064" y="18657"/>
                </a:cubicBezTo>
                <a:cubicBezTo>
                  <a:pt x="96659" y="18147"/>
                  <a:pt x="96298" y="17636"/>
                  <a:pt x="95928" y="17082"/>
                </a:cubicBezTo>
                <a:close/>
                <a:moveTo>
                  <a:pt x="12290" y="17962"/>
                </a:moveTo>
                <a:cubicBezTo>
                  <a:pt x="12915" y="18296"/>
                  <a:pt x="13505" y="18701"/>
                  <a:pt x="14051" y="19177"/>
                </a:cubicBezTo>
                <a:cubicBezTo>
                  <a:pt x="14016" y="19212"/>
                  <a:pt x="13946" y="19283"/>
                  <a:pt x="13901" y="19318"/>
                </a:cubicBezTo>
                <a:cubicBezTo>
                  <a:pt x="13541" y="19688"/>
                  <a:pt x="13136" y="20057"/>
                  <a:pt x="12695" y="20383"/>
                </a:cubicBezTo>
                <a:cubicBezTo>
                  <a:pt x="12105" y="20022"/>
                  <a:pt x="11445" y="19723"/>
                  <a:pt x="10820" y="19432"/>
                </a:cubicBezTo>
                <a:cubicBezTo>
                  <a:pt x="11340" y="18957"/>
                  <a:pt x="11815" y="18481"/>
                  <a:pt x="12290" y="17962"/>
                </a:cubicBezTo>
                <a:close/>
                <a:moveTo>
                  <a:pt x="15222" y="17856"/>
                </a:moveTo>
                <a:cubicBezTo>
                  <a:pt x="15706" y="18332"/>
                  <a:pt x="16147" y="18878"/>
                  <a:pt x="16543" y="19432"/>
                </a:cubicBezTo>
                <a:cubicBezTo>
                  <a:pt x="16287" y="19802"/>
                  <a:pt x="15997" y="20128"/>
                  <a:pt x="15662" y="20462"/>
                </a:cubicBezTo>
                <a:cubicBezTo>
                  <a:pt x="15187" y="20022"/>
                  <a:pt x="14711" y="19582"/>
                  <a:pt x="14201" y="19142"/>
                </a:cubicBezTo>
                <a:cubicBezTo>
                  <a:pt x="14562" y="18737"/>
                  <a:pt x="14932" y="18296"/>
                  <a:pt x="15222" y="17856"/>
                </a:cubicBezTo>
                <a:close/>
                <a:moveTo>
                  <a:pt x="101906" y="18517"/>
                </a:moveTo>
                <a:lnTo>
                  <a:pt x="101906" y="18517"/>
                </a:lnTo>
                <a:cubicBezTo>
                  <a:pt x="102751" y="18772"/>
                  <a:pt x="103667" y="18992"/>
                  <a:pt x="104661" y="19177"/>
                </a:cubicBezTo>
                <a:cubicBezTo>
                  <a:pt x="104987" y="19652"/>
                  <a:pt x="105427" y="20093"/>
                  <a:pt x="105868" y="20568"/>
                </a:cubicBezTo>
                <a:cubicBezTo>
                  <a:pt x="104882" y="20383"/>
                  <a:pt x="103966" y="20163"/>
                  <a:pt x="103086" y="19908"/>
                </a:cubicBezTo>
                <a:cubicBezTo>
                  <a:pt x="102681" y="19432"/>
                  <a:pt x="102276" y="18957"/>
                  <a:pt x="101906" y="18517"/>
                </a:cubicBezTo>
                <a:close/>
                <a:moveTo>
                  <a:pt x="78875" y="17671"/>
                </a:moveTo>
                <a:cubicBezTo>
                  <a:pt x="78945" y="17962"/>
                  <a:pt x="79016" y="18261"/>
                  <a:pt x="79051" y="18552"/>
                </a:cubicBezTo>
                <a:cubicBezTo>
                  <a:pt x="79165" y="19027"/>
                  <a:pt x="79271" y="19503"/>
                  <a:pt x="79421" y="19978"/>
                </a:cubicBezTo>
                <a:cubicBezTo>
                  <a:pt x="78690" y="20163"/>
                  <a:pt x="77994" y="20383"/>
                  <a:pt x="77334" y="20603"/>
                </a:cubicBezTo>
                <a:cubicBezTo>
                  <a:pt x="77255" y="20313"/>
                  <a:pt x="77184" y="20022"/>
                  <a:pt x="77114" y="19688"/>
                </a:cubicBezTo>
                <a:cubicBezTo>
                  <a:pt x="76964" y="19247"/>
                  <a:pt x="76894" y="18842"/>
                  <a:pt x="76779" y="18402"/>
                </a:cubicBezTo>
                <a:cubicBezTo>
                  <a:pt x="77440" y="18147"/>
                  <a:pt x="78135" y="17892"/>
                  <a:pt x="78875" y="17671"/>
                </a:cubicBezTo>
                <a:close/>
                <a:moveTo>
                  <a:pt x="89255" y="18701"/>
                </a:moveTo>
                <a:cubicBezTo>
                  <a:pt x="90390" y="18701"/>
                  <a:pt x="91491" y="18737"/>
                  <a:pt x="92521" y="18842"/>
                </a:cubicBezTo>
                <a:cubicBezTo>
                  <a:pt x="92847" y="19467"/>
                  <a:pt x="93181" y="20057"/>
                  <a:pt x="93507" y="20603"/>
                </a:cubicBezTo>
                <a:cubicBezTo>
                  <a:pt x="92957" y="20568"/>
                  <a:pt x="92398" y="20550"/>
                  <a:pt x="91839" y="20550"/>
                </a:cubicBezTo>
                <a:cubicBezTo>
                  <a:pt x="91279" y="20550"/>
                  <a:pt x="90720" y="20568"/>
                  <a:pt x="90170" y="20603"/>
                </a:cubicBezTo>
                <a:cubicBezTo>
                  <a:pt x="89836" y="20022"/>
                  <a:pt x="89545" y="19397"/>
                  <a:pt x="89255" y="18701"/>
                </a:cubicBezTo>
                <a:close/>
                <a:moveTo>
                  <a:pt x="74033" y="17196"/>
                </a:moveTo>
                <a:cubicBezTo>
                  <a:pt x="74173" y="17927"/>
                  <a:pt x="74358" y="18701"/>
                  <a:pt x="74578" y="19467"/>
                </a:cubicBezTo>
                <a:cubicBezTo>
                  <a:pt x="73988" y="19837"/>
                  <a:pt x="73407" y="20242"/>
                  <a:pt x="72818" y="20718"/>
                </a:cubicBezTo>
                <a:cubicBezTo>
                  <a:pt x="72633" y="19978"/>
                  <a:pt x="72448" y="19283"/>
                  <a:pt x="72272" y="18552"/>
                </a:cubicBezTo>
                <a:cubicBezTo>
                  <a:pt x="72818" y="18041"/>
                  <a:pt x="73407" y="17601"/>
                  <a:pt x="74033" y="17196"/>
                </a:cubicBezTo>
                <a:close/>
                <a:moveTo>
                  <a:pt x="8329" y="18701"/>
                </a:moveTo>
                <a:cubicBezTo>
                  <a:pt x="8839" y="18807"/>
                  <a:pt x="9323" y="18957"/>
                  <a:pt x="9799" y="19098"/>
                </a:cubicBezTo>
                <a:cubicBezTo>
                  <a:pt x="10089" y="19212"/>
                  <a:pt x="10345" y="19318"/>
                  <a:pt x="10644" y="19467"/>
                </a:cubicBezTo>
                <a:cubicBezTo>
                  <a:pt x="10125" y="19908"/>
                  <a:pt x="9614" y="20348"/>
                  <a:pt x="9024" y="20788"/>
                </a:cubicBezTo>
                <a:lnTo>
                  <a:pt x="7704" y="20462"/>
                </a:lnTo>
                <a:cubicBezTo>
                  <a:pt x="7343" y="20348"/>
                  <a:pt x="6973" y="20277"/>
                  <a:pt x="6603" y="20198"/>
                </a:cubicBezTo>
                <a:cubicBezTo>
                  <a:pt x="7228" y="19688"/>
                  <a:pt x="7783" y="19212"/>
                  <a:pt x="8329" y="18701"/>
                </a:cubicBezTo>
                <a:close/>
                <a:moveTo>
                  <a:pt x="61443" y="17742"/>
                </a:moveTo>
                <a:lnTo>
                  <a:pt x="61443" y="17742"/>
                </a:lnTo>
                <a:cubicBezTo>
                  <a:pt x="61408" y="18261"/>
                  <a:pt x="61372" y="18737"/>
                  <a:pt x="61408" y="19247"/>
                </a:cubicBezTo>
                <a:cubicBezTo>
                  <a:pt x="60677" y="19802"/>
                  <a:pt x="59902" y="20383"/>
                  <a:pt x="59136" y="20902"/>
                </a:cubicBezTo>
                <a:cubicBezTo>
                  <a:pt x="59136" y="20462"/>
                  <a:pt x="59171" y="19978"/>
                  <a:pt x="59207" y="19538"/>
                </a:cubicBezTo>
                <a:cubicBezTo>
                  <a:pt x="59946" y="18957"/>
                  <a:pt x="60712" y="18367"/>
                  <a:pt x="61443" y="17742"/>
                </a:cubicBezTo>
                <a:close/>
                <a:moveTo>
                  <a:pt x="89175" y="18701"/>
                </a:moveTo>
                <a:cubicBezTo>
                  <a:pt x="89439" y="19397"/>
                  <a:pt x="89730" y="20022"/>
                  <a:pt x="90056" y="20603"/>
                </a:cubicBezTo>
                <a:cubicBezTo>
                  <a:pt x="88920" y="20682"/>
                  <a:pt x="87820" y="20788"/>
                  <a:pt x="86719" y="20938"/>
                </a:cubicBezTo>
                <a:cubicBezTo>
                  <a:pt x="86428" y="20277"/>
                  <a:pt x="86173" y="19617"/>
                  <a:pt x="85918" y="18922"/>
                </a:cubicBezTo>
                <a:cubicBezTo>
                  <a:pt x="87054" y="18807"/>
                  <a:pt x="88154" y="18737"/>
                  <a:pt x="89175" y="18701"/>
                </a:cubicBezTo>
                <a:close/>
                <a:moveTo>
                  <a:pt x="92626" y="18842"/>
                </a:moveTo>
                <a:lnTo>
                  <a:pt x="92626" y="18842"/>
                </a:lnTo>
                <a:cubicBezTo>
                  <a:pt x="92917" y="18878"/>
                  <a:pt x="93252" y="18922"/>
                  <a:pt x="93542" y="18992"/>
                </a:cubicBezTo>
                <a:cubicBezTo>
                  <a:pt x="94282" y="19098"/>
                  <a:pt x="94977" y="19247"/>
                  <a:pt x="95637" y="19432"/>
                </a:cubicBezTo>
                <a:cubicBezTo>
                  <a:pt x="95998" y="19943"/>
                  <a:pt x="96368" y="20497"/>
                  <a:pt x="96738" y="20973"/>
                </a:cubicBezTo>
                <a:cubicBezTo>
                  <a:pt x="96218" y="20902"/>
                  <a:pt x="95743" y="20788"/>
                  <a:pt x="95232" y="20753"/>
                </a:cubicBezTo>
                <a:cubicBezTo>
                  <a:pt x="94678" y="20682"/>
                  <a:pt x="94167" y="20638"/>
                  <a:pt x="93621" y="20603"/>
                </a:cubicBezTo>
                <a:cubicBezTo>
                  <a:pt x="93252" y="20057"/>
                  <a:pt x="92917" y="19467"/>
                  <a:pt x="92626" y="18842"/>
                </a:cubicBezTo>
                <a:close/>
                <a:moveTo>
                  <a:pt x="104767" y="19212"/>
                </a:moveTo>
                <a:lnTo>
                  <a:pt x="104767" y="19212"/>
                </a:lnTo>
                <a:cubicBezTo>
                  <a:pt x="105683" y="19397"/>
                  <a:pt x="106642" y="19503"/>
                  <a:pt x="107628" y="19617"/>
                </a:cubicBezTo>
                <a:cubicBezTo>
                  <a:pt x="108033" y="20093"/>
                  <a:pt x="108474" y="20533"/>
                  <a:pt x="108914" y="20973"/>
                </a:cubicBezTo>
                <a:cubicBezTo>
                  <a:pt x="107884" y="20902"/>
                  <a:pt x="106933" y="20753"/>
                  <a:pt x="106017" y="20603"/>
                </a:cubicBezTo>
                <a:cubicBezTo>
                  <a:pt x="105542" y="20128"/>
                  <a:pt x="105137" y="19652"/>
                  <a:pt x="104767" y="19212"/>
                </a:cubicBezTo>
                <a:close/>
                <a:moveTo>
                  <a:pt x="63794" y="17381"/>
                </a:moveTo>
                <a:cubicBezTo>
                  <a:pt x="63829" y="17962"/>
                  <a:pt x="63908" y="18587"/>
                  <a:pt x="64014" y="19212"/>
                </a:cubicBezTo>
                <a:cubicBezTo>
                  <a:pt x="63248" y="19837"/>
                  <a:pt x="62438" y="20418"/>
                  <a:pt x="61628" y="21008"/>
                </a:cubicBezTo>
                <a:cubicBezTo>
                  <a:pt x="61557" y="20418"/>
                  <a:pt x="61522" y="19872"/>
                  <a:pt x="61487" y="19283"/>
                </a:cubicBezTo>
                <a:cubicBezTo>
                  <a:pt x="62288" y="18657"/>
                  <a:pt x="63063" y="18041"/>
                  <a:pt x="63794" y="17381"/>
                </a:cubicBezTo>
                <a:close/>
                <a:moveTo>
                  <a:pt x="17317" y="18261"/>
                </a:moveTo>
                <a:cubicBezTo>
                  <a:pt x="17608" y="18842"/>
                  <a:pt x="17943" y="19432"/>
                  <a:pt x="18233" y="20022"/>
                </a:cubicBezTo>
                <a:cubicBezTo>
                  <a:pt x="18268" y="20093"/>
                  <a:pt x="18303" y="20163"/>
                  <a:pt x="18303" y="20242"/>
                </a:cubicBezTo>
                <a:cubicBezTo>
                  <a:pt x="18198" y="20533"/>
                  <a:pt x="18013" y="20788"/>
                  <a:pt x="17828" y="21079"/>
                </a:cubicBezTo>
                <a:cubicBezTo>
                  <a:pt x="17467" y="20533"/>
                  <a:pt x="17062" y="19943"/>
                  <a:pt x="16657" y="19432"/>
                </a:cubicBezTo>
                <a:cubicBezTo>
                  <a:pt x="16912" y="19062"/>
                  <a:pt x="17133" y="18657"/>
                  <a:pt x="17317" y="18261"/>
                </a:cubicBezTo>
                <a:close/>
                <a:moveTo>
                  <a:pt x="59242" y="18552"/>
                </a:moveTo>
                <a:cubicBezTo>
                  <a:pt x="59207" y="18842"/>
                  <a:pt x="59136" y="19177"/>
                  <a:pt x="59101" y="19503"/>
                </a:cubicBezTo>
                <a:cubicBezTo>
                  <a:pt x="58361" y="20057"/>
                  <a:pt x="57631" y="20638"/>
                  <a:pt x="56900" y="21158"/>
                </a:cubicBezTo>
                <a:cubicBezTo>
                  <a:pt x="56970" y="20858"/>
                  <a:pt x="57041" y="20533"/>
                  <a:pt x="57120" y="20242"/>
                </a:cubicBezTo>
                <a:cubicBezTo>
                  <a:pt x="57816" y="19652"/>
                  <a:pt x="58546" y="19098"/>
                  <a:pt x="59242" y="18552"/>
                </a:cubicBezTo>
                <a:close/>
                <a:moveTo>
                  <a:pt x="17467" y="12609"/>
                </a:moveTo>
                <a:cubicBezTo>
                  <a:pt x="18198" y="13965"/>
                  <a:pt x="18708" y="15470"/>
                  <a:pt x="19184" y="17011"/>
                </a:cubicBezTo>
                <a:cubicBezTo>
                  <a:pt x="19529" y="18023"/>
                  <a:pt x="19864" y="19059"/>
                  <a:pt x="20280" y="20056"/>
                </a:cubicBezTo>
                <a:lnTo>
                  <a:pt x="20280" y="20056"/>
                </a:lnTo>
                <a:lnTo>
                  <a:pt x="20179" y="20022"/>
                </a:lnTo>
                <a:cubicBezTo>
                  <a:pt x="20108" y="20277"/>
                  <a:pt x="20064" y="20497"/>
                  <a:pt x="19994" y="20718"/>
                </a:cubicBezTo>
                <a:cubicBezTo>
                  <a:pt x="19959" y="20902"/>
                  <a:pt x="19923" y="21079"/>
                  <a:pt x="19888" y="21263"/>
                </a:cubicBezTo>
                <a:cubicBezTo>
                  <a:pt x="19518" y="20497"/>
                  <a:pt x="19184" y="19688"/>
                  <a:pt x="18893" y="18922"/>
                </a:cubicBezTo>
                <a:cubicBezTo>
                  <a:pt x="18964" y="18701"/>
                  <a:pt x="19043" y="18481"/>
                  <a:pt x="19078" y="18261"/>
                </a:cubicBezTo>
                <a:cubicBezTo>
                  <a:pt x="19149" y="18041"/>
                  <a:pt x="19228" y="17821"/>
                  <a:pt x="19263" y="17601"/>
                </a:cubicBezTo>
                <a:lnTo>
                  <a:pt x="19184" y="17557"/>
                </a:lnTo>
                <a:cubicBezTo>
                  <a:pt x="19113" y="17777"/>
                  <a:pt x="19078" y="17997"/>
                  <a:pt x="19008" y="18261"/>
                </a:cubicBezTo>
                <a:cubicBezTo>
                  <a:pt x="18964" y="18402"/>
                  <a:pt x="18893" y="18587"/>
                  <a:pt x="18858" y="18772"/>
                </a:cubicBezTo>
                <a:cubicBezTo>
                  <a:pt x="18823" y="18737"/>
                  <a:pt x="18823" y="18701"/>
                  <a:pt x="18823" y="18657"/>
                </a:cubicBezTo>
                <a:cubicBezTo>
                  <a:pt x="18524" y="17962"/>
                  <a:pt x="18268" y="17231"/>
                  <a:pt x="17978" y="16571"/>
                </a:cubicBezTo>
                <a:cubicBezTo>
                  <a:pt x="18048" y="16236"/>
                  <a:pt x="18163" y="15875"/>
                  <a:pt x="18268" y="15541"/>
                </a:cubicBezTo>
                <a:cubicBezTo>
                  <a:pt x="18303" y="15400"/>
                  <a:pt x="18383" y="15215"/>
                  <a:pt x="18418" y="15030"/>
                </a:cubicBezTo>
                <a:lnTo>
                  <a:pt x="18347" y="15030"/>
                </a:lnTo>
                <a:cubicBezTo>
                  <a:pt x="18303" y="15180"/>
                  <a:pt x="18233" y="15356"/>
                  <a:pt x="18198" y="15541"/>
                </a:cubicBezTo>
                <a:cubicBezTo>
                  <a:pt x="18083" y="15840"/>
                  <a:pt x="18013" y="16131"/>
                  <a:pt x="17907" y="16421"/>
                </a:cubicBezTo>
                <a:cubicBezTo>
                  <a:pt x="17608" y="15726"/>
                  <a:pt x="17247" y="15065"/>
                  <a:pt x="16842" y="14405"/>
                </a:cubicBezTo>
                <a:cubicBezTo>
                  <a:pt x="17062" y="13815"/>
                  <a:pt x="17247" y="13234"/>
                  <a:pt x="17423" y="12644"/>
                </a:cubicBezTo>
                <a:lnTo>
                  <a:pt x="17467" y="12609"/>
                </a:lnTo>
                <a:close/>
                <a:moveTo>
                  <a:pt x="66030" y="17487"/>
                </a:moveTo>
                <a:cubicBezTo>
                  <a:pt x="66144" y="18217"/>
                  <a:pt x="66285" y="18957"/>
                  <a:pt x="66470" y="19688"/>
                </a:cubicBezTo>
                <a:cubicBezTo>
                  <a:pt x="65845" y="20242"/>
                  <a:pt x="65185" y="20788"/>
                  <a:pt x="64524" y="21299"/>
                </a:cubicBezTo>
                <a:cubicBezTo>
                  <a:pt x="64348" y="20603"/>
                  <a:pt x="64198" y="19908"/>
                  <a:pt x="64084" y="19247"/>
                </a:cubicBezTo>
                <a:cubicBezTo>
                  <a:pt x="64744" y="18701"/>
                  <a:pt x="65405" y="18112"/>
                  <a:pt x="66030" y="17487"/>
                </a:cubicBezTo>
                <a:close/>
                <a:moveTo>
                  <a:pt x="100365" y="18957"/>
                </a:moveTo>
                <a:lnTo>
                  <a:pt x="100365" y="18957"/>
                </a:lnTo>
                <a:cubicBezTo>
                  <a:pt x="101210" y="19362"/>
                  <a:pt x="102091" y="19688"/>
                  <a:pt x="103042" y="19978"/>
                </a:cubicBezTo>
                <a:cubicBezTo>
                  <a:pt x="103447" y="20418"/>
                  <a:pt x="103852" y="20858"/>
                  <a:pt x="104327" y="21299"/>
                </a:cubicBezTo>
                <a:cubicBezTo>
                  <a:pt x="103341" y="21008"/>
                  <a:pt x="102425" y="20682"/>
                  <a:pt x="101580" y="20313"/>
                </a:cubicBezTo>
                <a:cubicBezTo>
                  <a:pt x="101175" y="19872"/>
                  <a:pt x="100770" y="19432"/>
                  <a:pt x="100365" y="18957"/>
                </a:cubicBezTo>
                <a:close/>
                <a:moveTo>
                  <a:pt x="68046" y="18182"/>
                </a:moveTo>
                <a:cubicBezTo>
                  <a:pt x="68160" y="18772"/>
                  <a:pt x="68310" y="19362"/>
                  <a:pt x="68451" y="19943"/>
                </a:cubicBezTo>
                <a:cubicBezTo>
                  <a:pt x="67975" y="20462"/>
                  <a:pt x="67500" y="20973"/>
                  <a:pt x="66989" y="21413"/>
                </a:cubicBezTo>
                <a:cubicBezTo>
                  <a:pt x="66840" y="20858"/>
                  <a:pt x="66690" y="20277"/>
                  <a:pt x="66549" y="19723"/>
                </a:cubicBezTo>
                <a:cubicBezTo>
                  <a:pt x="67060" y="19212"/>
                  <a:pt x="67570" y="18701"/>
                  <a:pt x="68046" y="18182"/>
                </a:cubicBezTo>
                <a:close/>
                <a:moveTo>
                  <a:pt x="14122" y="19212"/>
                </a:moveTo>
                <a:cubicBezTo>
                  <a:pt x="14641" y="19617"/>
                  <a:pt x="15116" y="20057"/>
                  <a:pt x="15592" y="20533"/>
                </a:cubicBezTo>
                <a:lnTo>
                  <a:pt x="15557" y="20568"/>
                </a:lnTo>
                <a:cubicBezTo>
                  <a:pt x="15222" y="20858"/>
                  <a:pt x="14861" y="21158"/>
                  <a:pt x="14456" y="21448"/>
                </a:cubicBezTo>
                <a:cubicBezTo>
                  <a:pt x="13901" y="21079"/>
                  <a:pt x="13356" y="20753"/>
                  <a:pt x="12801" y="20418"/>
                </a:cubicBezTo>
                <a:cubicBezTo>
                  <a:pt x="13206" y="20093"/>
                  <a:pt x="13576" y="19758"/>
                  <a:pt x="13946" y="19397"/>
                </a:cubicBezTo>
                <a:cubicBezTo>
                  <a:pt x="14016" y="19318"/>
                  <a:pt x="14051" y="19283"/>
                  <a:pt x="14122" y="19212"/>
                </a:cubicBezTo>
                <a:close/>
                <a:moveTo>
                  <a:pt x="85839" y="18922"/>
                </a:moveTo>
                <a:cubicBezTo>
                  <a:pt x="86059" y="19617"/>
                  <a:pt x="86314" y="20277"/>
                  <a:pt x="86649" y="20938"/>
                </a:cubicBezTo>
                <a:cubicBezTo>
                  <a:pt x="85654" y="21079"/>
                  <a:pt x="84703" y="21228"/>
                  <a:pt x="83752" y="21378"/>
                </a:cubicBezTo>
                <a:cubicBezTo>
                  <a:pt x="83532" y="21413"/>
                  <a:pt x="83347" y="21448"/>
                  <a:pt x="83162" y="21484"/>
                </a:cubicBezTo>
                <a:cubicBezTo>
                  <a:pt x="82872" y="20823"/>
                  <a:pt x="82652" y="20093"/>
                  <a:pt x="82467" y="19397"/>
                </a:cubicBezTo>
                <a:cubicBezTo>
                  <a:pt x="82907" y="19318"/>
                  <a:pt x="83347" y="19247"/>
                  <a:pt x="83823" y="19177"/>
                </a:cubicBezTo>
                <a:cubicBezTo>
                  <a:pt x="84518" y="19062"/>
                  <a:pt x="85178" y="18992"/>
                  <a:pt x="85839" y="18922"/>
                </a:cubicBezTo>
                <a:close/>
                <a:moveTo>
                  <a:pt x="10750" y="19503"/>
                </a:moveTo>
                <a:cubicBezTo>
                  <a:pt x="11375" y="19758"/>
                  <a:pt x="12035" y="20093"/>
                  <a:pt x="12625" y="20418"/>
                </a:cubicBezTo>
                <a:cubicBezTo>
                  <a:pt x="12185" y="20823"/>
                  <a:pt x="11701" y="21158"/>
                  <a:pt x="11225" y="21519"/>
                </a:cubicBezTo>
                <a:cubicBezTo>
                  <a:pt x="10530" y="21263"/>
                  <a:pt x="9834" y="21043"/>
                  <a:pt x="9139" y="20823"/>
                </a:cubicBezTo>
                <a:cubicBezTo>
                  <a:pt x="9684" y="20383"/>
                  <a:pt x="10239" y="19943"/>
                  <a:pt x="10750" y="19503"/>
                </a:cubicBezTo>
                <a:close/>
                <a:moveTo>
                  <a:pt x="76709" y="18437"/>
                </a:moveTo>
                <a:cubicBezTo>
                  <a:pt x="76779" y="18878"/>
                  <a:pt x="76894" y="19283"/>
                  <a:pt x="76999" y="19723"/>
                </a:cubicBezTo>
                <a:cubicBezTo>
                  <a:pt x="77114" y="20022"/>
                  <a:pt x="77184" y="20348"/>
                  <a:pt x="77255" y="20638"/>
                </a:cubicBezTo>
                <a:cubicBezTo>
                  <a:pt x="76559" y="20938"/>
                  <a:pt x="75899" y="21228"/>
                  <a:pt x="75274" y="21598"/>
                </a:cubicBezTo>
                <a:cubicBezTo>
                  <a:pt x="75239" y="21448"/>
                  <a:pt x="75203" y="21343"/>
                  <a:pt x="75168" y="21193"/>
                </a:cubicBezTo>
                <a:cubicBezTo>
                  <a:pt x="74983" y="20603"/>
                  <a:pt x="74834" y="20057"/>
                  <a:pt x="74693" y="19503"/>
                </a:cubicBezTo>
                <a:cubicBezTo>
                  <a:pt x="75309" y="19098"/>
                  <a:pt x="75969" y="18737"/>
                  <a:pt x="76709" y="18437"/>
                </a:cubicBezTo>
                <a:close/>
                <a:moveTo>
                  <a:pt x="99045" y="19062"/>
                </a:moveTo>
                <a:lnTo>
                  <a:pt x="99045" y="19062"/>
                </a:lnTo>
                <a:cubicBezTo>
                  <a:pt x="99485" y="19318"/>
                  <a:pt x="99925" y="19582"/>
                  <a:pt x="100365" y="19802"/>
                </a:cubicBezTo>
                <a:cubicBezTo>
                  <a:pt x="100735" y="20022"/>
                  <a:pt x="101140" y="20198"/>
                  <a:pt x="101545" y="20383"/>
                </a:cubicBezTo>
                <a:cubicBezTo>
                  <a:pt x="101941" y="20823"/>
                  <a:pt x="102381" y="21228"/>
                  <a:pt x="102786" y="21633"/>
                </a:cubicBezTo>
                <a:cubicBezTo>
                  <a:pt x="102566" y="21519"/>
                  <a:pt x="102346" y="21448"/>
                  <a:pt x="102161" y="21343"/>
                </a:cubicBezTo>
                <a:cubicBezTo>
                  <a:pt x="101501" y="21043"/>
                  <a:pt x="100841" y="20718"/>
                  <a:pt x="100224" y="20383"/>
                </a:cubicBezTo>
                <a:cubicBezTo>
                  <a:pt x="99855" y="19978"/>
                  <a:pt x="99450" y="19538"/>
                  <a:pt x="99045" y="19062"/>
                </a:cubicBezTo>
                <a:close/>
                <a:moveTo>
                  <a:pt x="70071" y="18147"/>
                </a:moveTo>
                <a:cubicBezTo>
                  <a:pt x="70212" y="18807"/>
                  <a:pt x="70396" y="19432"/>
                  <a:pt x="70546" y="20057"/>
                </a:cubicBezTo>
                <a:cubicBezTo>
                  <a:pt x="70176" y="20418"/>
                  <a:pt x="69807" y="20823"/>
                  <a:pt x="69446" y="21263"/>
                </a:cubicBezTo>
                <a:cubicBezTo>
                  <a:pt x="69296" y="21413"/>
                  <a:pt x="69190" y="21563"/>
                  <a:pt x="69041" y="21704"/>
                </a:cubicBezTo>
                <a:cubicBezTo>
                  <a:pt x="68891" y="21123"/>
                  <a:pt x="68706" y="20533"/>
                  <a:pt x="68565" y="19978"/>
                </a:cubicBezTo>
                <a:cubicBezTo>
                  <a:pt x="68821" y="19688"/>
                  <a:pt x="69076" y="19397"/>
                  <a:pt x="69296" y="19098"/>
                </a:cubicBezTo>
                <a:cubicBezTo>
                  <a:pt x="69551" y="18772"/>
                  <a:pt x="69807" y="18481"/>
                  <a:pt x="70071" y="18147"/>
                </a:cubicBezTo>
                <a:close/>
                <a:moveTo>
                  <a:pt x="97178" y="18842"/>
                </a:moveTo>
                <a:cubicBezTo>
                  <a:pt x="97838" y="19177"/>
                  <a:pt x="98499" y="19538"/>
                  <a:pt x="99194" y="19908"/>
                </a:cubicBezTo>
                <a:cubicBezTo>
                  <a:pt x="99520" y="20093"/>
                  <a:pt x="99855" y="20277"/>
                  <a:pt x="100180" y="20418"/>
                </a:cubicBezTo>
                <a:cubicBezTo>
                  <a:pt x="100480" y="20788"/>
                  <a:pt x="100770" y="21079"/>
                  <a:pt x="101025" y="21343"/>
                </a:cubicBezTo>
                <a:cubicBezTo>
                  <a:pt x="101175" y="21448"/>
                  <a:pt x="101281" y="21598"/>
                  <a:pt x="101430" y="21704"/>
                </a:cubicBezTo>
                <a:cubicBezTo>
                  <a:pt x="101360" y="21668"/>
                  <a:pt x="101281" y="21633"/>
                  <a:pt x="101210" y="21598"/>
                </a:cubicBezTo>
                <a:cubicBezTo>
                  <a:pt x="100260" y="21158"/>
                  <a:pt x="99344" y="20718"/>
                  <a:pt x="98384" y="20313"/>
                </a:cubicBezTo>
                <a:cubicBezTo>
                  <a:pt x="97979" y="19837"/>
                  <a:pt x="97583" y="19362"/>
                  <a:pt x="97178" y="18842"/>
                </a:cubicBezTo>
                <a:close/>
                <a:moveTo>
                  <a:pt x="3451" y="19837"/>
                </a:moveTo>
                <a:cubicBezTo>
                  <a:pt x="4481" y="19943"/>
                  <a:pt x="5467" y="20093"/>
                  <a:pt x="6418" y="20277"/>
                </a:cubicBezTo>
                <a:cubicBezTo>
                  <a:pt x="5837" y="20753"/>
                  <a:pt x="5212" y="21228"/>
                  <a:pt x="4552" y="21739"/>
                </a:cubicBezTo>
                <a:cubicBezTo>
                  <a:pt x="3522" y="21563"/>
                  <a:pt x="2500" y="21448"/>
                  <a:pt x="1470" y="21343"/>
                </a:cubicBezTo>
                <a:cubicBezTo>
                  <a:pt x="2166" y="20858"/>
                  <a:pt x="2826" y="20348"/>
                  <a:pt x="3451" y="19837"/>
                </a:cubicBezTo>
                <a:close/>
                <a:moveTo>
                  <a:pt x="95778" y="19467"/>
                </a:moveTo>
                <a:lnTo>
                  <a:pt x="95778" y="19467"/>
                </a:lnTo>
                <a:cubicBezTo>
                  <a:pt x="96659" y="19723"/>
                  <a:pt x="97504" y="20057"/>
                  <a:pt x="98349" y="20383"/>
                </a:cubicBezTo>
                <a:cubicBezTo>
                  <a:pt x="98754" y="20858"/>
                  <a:pt x="99159" y="21343"/>
                  <a:pt x="99599" y="21783"/>
                </a:cubicBezTo>
                <a:cubicBezTo>
                  <a:pt x="98719" y="21484"/>
                  <a:pt x="97803" y="21193"/>
                  <a:pt x="96844" y="21008"/>
                </a:cubicBezTo>
                <a:cubicBezTo>
                  <a:pt x="96483" y="20497"/>
                  <a:pt x="96113" y="19978"/>
                  <a:pt x="95778" y="19467"/>
                </a:cubicBezTo>
                <a:close/>
                <a:moveTo>
                  <a:pt x="16622" y="19503"/>
                </a:moveTo>
                <a:cubicBezTo>
                  <a:pt x="17027" y="20022"/>
                  <a:pt x="17388" y="20603"/>
                  <a:pt x="17793" y="21158"/>
                </a:cubicBezTo>
                <a:cubicBezTo>
                  <a:pt x="17573" y="21378"/>
                  <a:pt x="17353" y="21633"/>
                  <a:pt x="17097" y="21853"/>
                </a:cubicBezTo>
                <a:lnTo>
                  <a:pt x="17062" y="21889"/>
                </a:lnTo>
                <a:cubicBezTo>
                  <a:pt x="17027" y="21853"/>
                  <a:pt x="16983" y="21818"/>
                  <a:pt x="16948" y="21783"/>
                </a:cubicBezTo>
                <a:cubicBezTo>
                  <a:pt x="16543" y="21343"/>
                  <a:pt x="16147" y="20938"/>
                  <a:pt x="15706" y="20533"/>
                </a:cubicBezTo>
                <a:cubicBezTo>
                  <a:pt x="16067" y="20198"/>
                  <a:pt x="16367" y="19872"/>
                  <a:pt x="16622" y="19503"/>
                </a:cubicBezTo>
                <a:close/>
                <a:moveTo>
                  <a:pt x="103191" y="20022"/>
                </a:moveTo>
                <a:lnTo>
                  <a:pt x="103191" y="20022"/>
                </a:lnTo>
                <a:cubicBezTo>
                  <a:pt x="104072" y="20277"/>
                  <a:pt x="104987" y="20497"/>
                  <a:pt x="105982" y="20682"/>
                </a:cubicBezTo>
                <a:cubicBezTo>
                  <a:pt x="106387" y="21123"/>
                  <a:pt x="106862" y="21563"/>
                  <a:pt x="107338" y="22003"/>
                </a:cubicBezTo>
                <a:cubicBezTo>
                  <a:pt x="106343" y="21818"/>
                  <a:pt x="105392" y="21598"/>
                  <a:pt x="104512" y="21343"/>
                </a:cubicBezTo>
                <a:cubicBezTo>
                  <a:pt x="104036" y="20902"/>
                  <a:pt x="103596" y="20462"/>
                  <a:pt x="103191" y="20022"/>
                </a:cubicBezTo>
                <a:close/>
                <a:moveTo>
                  <a:pt x="72192" y="18622"/>
                </a:moveTo>
                <a:cubicBezTo>
                  <a:pt x="72377" y="19318"/>
                  <a:pt x="72562" y="20057"/>
                  <a:pt x="72747" y="20788"/>
                </a:cubicBezTo>
                <a:cubicBezTo>
                  <a:pt x="72228" y="21193"/>
                  <a:pt x="71752" y="21633"/>
                  <a:pt x="71242" y="22109"/>
                </a:cubicBezTo>
                <a:cubicBezTo>
                  <a:pt x="71022" y="21448"/>
                  <a:pt x="70837" y="20753"/>
                  <a:pt x="70652" y="20057"/>
                </a:cubicBezTo>
                <a:cubicBezTo>
                  <a:pt x="71171" y="19538"/>
                  <a:pt x="71682" y="19062"/>
                  <a:pt x="72192" y="18622"/>
                </a:cubicBezTo>
                <a:close/>
                <a:moveTo>
                  <a:pt x="82352" y="19432"/>
                </a:moveTo>
                <a:cubicBezTo>
                  <a:pt x="82572" y="20128"/>
                  <a:pt x="82792" y="20823"/>
                  <a:pt x="83057" y="21519"/>
                </a:cubicBezTo>
                <a:cubicBezTo>
                  <a:pt x="82027" y="21704"/>
                  <a:pt x="81076" y="21889"/>
                  <a:pt x="80195" y="22109"/>
                </a:cubicBezTo>
                <a:cubicBezTo>
                  <a:pt x="79931" y="21413"/>
                  <a:pt x="79711" y="20718"/>
                  <a:pt x="79535" y="20022"/>
                </a:cubicBezTo>
                <a:cubicBezTo>
                  <a:pt x="80415" y="19802"/>
                  <a:pt x="81331" y="19617"/>
                  <a:pt x="82352" y="19432"/>
                </a:cubicBezTo>
                <a:close/>
                <a:moveTo>
                  <a:pt x="6533" y="20277"/>
                </a:moveTo>
                <a:cubicBezTo>
                  <a:pt x="6938" y="20348"/>
                  <a:pt x="7299" y="20462"/>
                  <a:pt x="7704" y="20533"/>
                </a:cubicBezTo>
                <a:cubicBezTo>
                  <a:pt x="8108" y="20638"/>
                  <a:pt x="8549" y="20753"/>
                  <a:pt x="8954" y="20858"/>
                </a:cubicBezTo>
                <a:cubicBezTo>
                  <a:pt x="8399" y="21343"/>
                  <a:pt x="7783" y="21783"/>
                  <a:pt x="7158" y="22223"/>
                </a:cubicBezTo>
                <a:cubicBezTo>
                  <a:pt x="6603" y="22109"/>
                  <a:pt x="6022" y="22003"/>
                  <a:pt x="5467" y="21889"/>
                </a:cubicBezTo>
                <a:cubicBezTo>
                  <a:pt x="5212" y="21853"/>
                  <a:pt x="4957" y="21818"/>
                  <a:pt x="4701" y="21783"/>
                </a:cubicBezTo>
                <a:cubicBezTo>
                  <a:pt x="5318" y="21263"/>
                  <a:pt x="5943" y="20753"/>
                  <a:pt x="6533" y="20277"/>
                </a:cubicBezTo>
                <a:close/>
                <a:moveTo>
                  <a:pt x="18858" y="19027"/>
                </a:moveTo>
                <a:cubicBezTo>
                  <a:pt x="19149" y="19837"/>
                  <a:pt x="19483" y="20603"/>
                  <a:pt x="19844" y="21378"/>
                </a:cubicBezTo>
                <a:cubicBezTo>
                  <a:pt x="19739" y="21668"/>
                  <a:pt x="19624" y="21959"/>
                  <a:pt x="19483" y="22258"/>
                </a:cubicBezTo>
                <a:cubicBezTo>
                  <a:pt x="19113" y="21598"/>
                  <a:pt x="18744" y="20902"/>
                  <a:pt x="18418" y="20242"/>
                </a:cubicBezTo>
                <a:cubicBezTo>
                  <a:pt x="18603" y="19837"/>
                  <a:pt x="18744" y="19432"/>
                  <a:pt x="18858" y="19027"/>
                </a:cubicBezTo>
                <a:close/>
                <a:moveTo>
                  <a:pt x="12731" y="20497"/>
                </a:moveTo>
                <a:cubicBezTo>
                  <a:pt x="13285" y="20788"/>
                  <a:pt x="13831" y="21158"/>
                  <a:pt x="14386" y="21484"/>
                </a:cubicBezTo>
                <a:cubicBezTo>
                  <a:pt x="14016" y="21783"/>
                  <a:pt x="13611" y="22038"/>
                  <a:pt x="13206" y="22293"/>
                </a:cubicBezTo>
                <a:cubicBezTo>
                  <a:pt x="12581" y="22038"/>
                  <a:pt x="11965" y="21783"/>
                  <a:pt x="11304" y="21563"/>
                </a:cubicBezTo>
                <a:cubicBezTo>
                  <a:pt x="11780" y="21228"/>
                  <a:pt x="12255" y="20858"/>
                  <a:pt x="12731" y="20497"/>
                </a:cubicBezTo>
                <a:close/>
                <a:moveTo>
                  <a:pt x="91878" y="20649"/>
                </a:moveTo>
                <a:cubicBezTo>
                  <a:pt x="92442" y="20649"/>
                  <a:pt x="93009" y="20660"/>
                  <a:pt x="93577" y="20682"/>
                </a:cubicBezTo>
                <a:cubicBezTo>
                  <a:pt x="93912" y="21228"/>
                  <a:pt x="94317" y="21783"/>
                  <a:pt x="94722" y="22293"/>
                </a:cubicBezTo>
                <a:cubicBezTo>
                  <a:pt x="94505" y="22287"/>
                  <a:pt x="94290" y="22284"/>
                  <a:pt x="94077" y="22284"/>
                </a:cubicBezTo>
                <a:cubicBezTo>
                  <a:pt x="93125" y="22284"/>
                  <a:pt x="92198" y="22342"/>
                  <a:pt x="91271" y="22399"/>
                </a:cubicBezTo>
                <a:cubicBezTo>
                  <a:pt x="90866" y="21889"/>
                  <a:pt x="90540" y="21299"/>
                  <a:pt x="90205" y="20682"/>
                </a:cubicBezTo>
                <a:cubicBezTo>
                  <a:pt x="90756" y="20660"/>
                  <a:pt x="91315" y="20649"/>
                  <a:pt x="91878" y="20649"/>
                </a:cubicBezTo>
                <a:close/>
                <a:moveTo>
                  <a:pt x="15662" y="20603"/>
                </a:moveTo>
                <a:cubicBezTo>
                  <a:pt x="16067" y="21008"/>
                  <a:pt x="16472" y="21413"/>
                  <a:pt x="16912" y="21818"/>
                </a:cubicBezTo>
                <a:cubicBezTo>
                  <a:pt x="16912" y="21853"/>
                  <a:pt x="16948" y="21889"/>
                  <a:pt x="16983" y="21924"/>
                </a:cubicBezTo>
                <a:cubicBezTo>
                  <a:pt x="16728" y="22144"/>
                  <a:pt x="16402" y="22329"/>
                  <a:pt x="16067" y="22514"/>
                </a:cubicBezTo>
                <a:cubicBezTo>
                  <a:pt x="16032" y="22478"/>
                  <a:pt x="15997" y="22478"/>
                  <a:pt x="15962" y="22443"/>
                </a:cubicBezTo>
                <a:cubicBezTo>
                  <a:pt x="15486" y="22109"/>
                  <a:pt x="15002" y="21818"/>
                  <a:pt x="14527" y="21484"/>
                </a:cubicBezTo>
                <a:cubicBezTo>
                  <a:pt x="14932" y="21228"/>
                  <a:pt x="15266" y="20938"/>
                  <a:pt x="15592" y="20638"/>
                </a:cubicBezTo>
                <a:cubicBezTo>
                  <a:pt x="15627" y="20603"/>
                  <a:pt x="15627" y="20603"/>
                  <a:pt x="15662" y="20603"/>
                </a:cubicBezTo>
                <a:close/>
                <a:moveTo>
                  <a:pt x="93692" y="20682"/>
                </a:moveTo>
                <a:lnTo>
                  <a:pt x="93692" y="20682"/>
                </a:lnTo>
                <a:cubicBezTo>
                  <a:pt x="94202" y="20718"/>
                  <a:pt x="94722" y="20753"/>
                  <a:pt x="95232" y="20823"/>
                </a:cubicBezTo>
                <a:cubicBezTo>
                  <a:pt x="95743" y="20902"/>
                  <a:pt x="96298" y="20973"/>
                  <a:pt x="96808" y="21079"/>
                </a:cubicBezTo>
                <a:cubicBezTo>
                  <a:pt x="97213" y="21598"/>
                  <a:pt x="97618" y="22073"/>
                  <a:pt x="98023" y="22549"/>
                </a:cubicBezTo>
                <a:cubicBezTo>
                  <a:pt x="97284" y="22443"/>
                  <a:pt x="96518" y="22364"/>
                  <a:pt x="95708" y="22293"/>
                </a:cubicBezTo>
                <a:lnTo>
                  <a:pt x="94827" y="22293"/>
                </a:lnTo>
                <a:cubicBezTo>
                  <a:pt x="94422" y="21783"/>
                  <a:pt x="94018" y="21263"/>
                  <a:pt x="93692" y="20682"/>
                </a:cubicBezTo>
                <a:close/>
                <a:moveTo>
                  <a:pt x="59101" y="19617"/>
                </a:moveTo>
                <a:lnTo>
                  <a:pt x="59101" y="19617"/>
                </a:lnTo>
                <a:cubicBezTo>
                  <a:pt x="59066" y="20057"/>
                  <a:pt x="59066" y="20533"/>
                  <a:pt x="59066" y="20973"/>
                </a:cubicBezTo>
                <a:cubicBezTo>
                  <a:pt x="58291" y="21519"/>
                  <a:pt x="57481" y="22073"/>
                  <a:pt x="56680" y="22619"/>
                </a:cubicBezTo>
                <a:cubicBezTo>
                  <a:pt x="56750" y="22179"/>
                  <a:pt x="56786" y="21739"/>
                  <a:pt x="56865" y="21299"/>
                </a:cubicBezTo>
                <a:cubicBezTo>
                  <a:pt x="57596" y="20753"/>
                  <a:pt x="58361" y="20198"/>
                  <a:pt x="59101" y="19617"/>
                </a:cubicBezTo>
                <a:close/>
                <a:moveTo>
                  <a:pt x="61408" y="19362"/>
                </a:moveTo>
                <a:cubicBezTo>
                  <a:pt x="61408" y="19908"/>
                  <a:pt x="61487" y="20497"/>
                  <a:pt x="61557" y="21079"/>
                </a:cubicBezTo>
                <a:cubicBezTo>
                  <a:pt x="60783" y="21598"/>
                  <a:pt x="60017" y="22109"/>
                  <a:pt x="59242" y="22619"/>
                </a:cubicBezTo>
                <a:cubicBezTo>
                  <a:pt x="59207" y="22073"/>
                  <a:pt x="59171" y="21563"/>
                  <a:pt x="59136" y="21008"/>
                </a:cubicBezTo>
                <a:cubicBezTo>
                  <a:pt x="59902" y="20462"/>
                  <a:pt x="60677" y="19908"/>
                  <a:pt x="61408" y="19362"/>
                </a:cubicBezTo>
                <a:close/>
                <a:moveTo>
                  <a:pt x="9059" y="20902"/>
                </a:moveTo>
                <a:cubicBezTo>
                  <a:pt x="9764" y="21123"/>
                  <a:pt x="10459" y="21343"/>
                  <a:pt x="11119" y="21598"/>
                </a:cubicBezTo>
                <a:cubicBezTo>
                  <a:pt x="10600" y="21959"/>
                  <a:pt x="10054" y="22329"/>
                  <a:pt x="9544" y="22698"/>
                </a:cubicBezTo>
                <a:cubicBezTo>
                  <a:pt x="8769" y="22549"/>
                  <a:pt x="8003" y="22399"/>
                  <a:pt x="7299" y="22258"/>
                </a:cubicBezTo>
                <a:cubicBezTo>
                  <a:pt x="7888" y="21818"/>
                  <a:pt x="8478" y="21343"/>
                  <a:pt x="9059" y="20902"/>
                </a:cubicBezTo>
                <a:close/>
                <a:moveTo>
                  <a:pt x="101721" y="20462"/>
                </a:moveTo>
                <a:lnTo>
                  <a:pt x="101721" y="20462"/>
                </a:lnTo>
                <a:cubicBezTo>
                  <a:pt x="102566" y="20823"/>
                  <a:pt x="103482" y="21158"/>
                  <a:pt x="104441" y="21413"/>
                </a:cubicBezTo>
                <a:cubicBezTo>
                  <a:pt x="104882" y="21853"/>
                  <a:pt x="105357" y="22258"/>
                  <a:pt x="105832" y="22698"/>
                </a:cubicBezTo>
                <a:cubicBezTo>
                  <a:pt x="104846" y="22399"/>
                  <a:pt x="103887" y="22073"/>
                  <a:pt x="103006" y="21704"/>
                </a:cubicBezTo>
                <a:cubicBezTo>
                  <a:pt x="102601" y="21343"/>
                  <a:pt x="102161" y="20902"/>
                  <a:pt x="101721" y="20462"/>
                </a:cubicBezTo>
                <a:close/>
                <a:moveTo>
                  <a:pt x="79421" y="20057"/>
                </a:moveTo>
                <a:cubicBezTo>
                  <a:pt x="79605" y="20753"/>
                  <a:pt x="79826" y="21448"/>
                  <a:pt x="80116" y="22144"/>
                </a:cubicBezTo>
                <a:cubicBezTo>
                  <a:pt x="79385" y="22329"/>
                  <a:pt x="78690" y="22514"/>
                  <a:pt x="78030" y="22769"/>
                </a:cubicBezTo>
                <a:cubicBezTo>
                  <a:pt x="77774" y="22109"/>
                  <a:pt x="77589" y="21413"/>
                  <a:pt x="77369" y="20718"/>
                </a:cubicBezTo>
                <a:cubicBezTo>
                  <a:pt x="78030" y="20462"/>
                  <a:pt x="78725" y="20242"/>
                  <a:pt x="79421" y="20057"/>
                </a:cubicBezTo>
                <a:close/>
                <a:moveTo>
                  <a:pt x="18383" y="20313"/>
                </a:moveTo>
                <a:cubicBezTo>
                  <a:pt x="18708" y="21008"/>
                  <a:pt x="19043" y="21668"/>
                  <a:pt x="19448" y="22329"/>
                </a:cubicBezTo>
                <a:cubicBezTo>
                  <a:pt x="19334" y="22514"/>
                  <a:pt x="19228" y="22663"/>
                  <a:pt x="19078" y="22804"/>
                </a:cubicBezTo>
                <a:cubicBezTo>
                  <a:pt x="18673" y="22258"/>
                  <a:pt x="18268" y="21704"/>
                  <a:pt x="17863" y="21158"/>
                </a:cubicBezTo>
                <a:cubicBezTo>
                  <a:pt x="18083" y="20858"/>
                  <a:pt x="18233" y="20603"/>
                  <a:pt x="18383" y="20313"/>
                </a:cubicBezTo>
                <a:close/>
                <a:moveTo>
                  <a:pt x="90100" y="20718"/>
                </a:moveTo>
                <a:cubicBezTo>
                  <a:pt x="90425" y="21299"/>
                  <a:pt x="90795" y="21889"/>
                  <a:pt x="91156" y="22399"/>
                </a:cubicBezTo>
                <a:cubicBezTo>
                  <a:pt x="90021" y="22514"/>
                  <a:pt x="88885" y="22619"/>
                  <a:pt x="87749" y="22804"/>
                </a:cubicBezTo>
                <a:cubicBezTo>
                  <a:pt x="87379" y="22223"/>
                  <a:pt x="87054" y="21633"/>
                  <a:pt x="86754" y="21008"/>
                </a:cubicBezTo>
                <a:cubicBezTo>
                  <a:pt x="87855" y="20858"/>
                  <a:pt x="88955" y="20753"/>
                  <a:pt x="90100" y="20718"/>
                </a:cubicBezTo>
                <a:close/>
                <a:moveTo>
                  <a:pt x="74614" y="19538"/>
                </a:moveTo>
                <a:cubicBezTo>
                  <a:pt x="74763" y="20093"/>
                  <a:pt x="74913" y="20638"/>
                  <a:pt x="75054" y="21228"/>
                </a:cubicBezTo>
                <a:cubicBezTo>
                  <a:pt x="75089" y="21378"/>
                  <a:pt x="75133" y="21484"/>
                  <a:pt x="75203" y="21633"/>
                </a:cubicBezTo>
                <a:cubicBezTo>
                  <a:pt x="74578" y="22003"/>
                  <a:pt x="73988" y="22364"/>
                  <a:pt x="73407" y="22839"/>
                </a:cubicBezTo>
                <a:cubicBezTo>
                  <a:pt x="73258" y="22399"/>
                  <a:pt x="73152" y="22003"/>
                  <a:pt x="73038" y="21598"/>
                </a:cubicBezTo>
                <a:lnTo>
                  <a:pt x="72967" y="21193"/>
                </a:lnTo>
                <a:cubicBezTo>
                  <a:pt x="72932" y="21079"/>
                  <a:pt x="72888" y="20938"/>
                  <a:pt x="72853" y="20788"/>
                </a:cubicBezTo>
                <a:cubicBezTo>
                  <a:pt x="73407" y="20348"/>
                  <a:pt x="73988" y="19908"/>
                  <a:pt x="74614" y="19538"/>
                </a:cubicBezTo>
                <a:close/>
                <a:moveTo>
                  <a:pt x="57006" y="20313"/>
                </a:moveTo>
                <a:cubicBezTo>
                  <a:pt x="56935" y="20603"/>
                  <a:pt x="56865" y="20938"/>
                  <a:pt x="56786" y="21228"/>
                </a:cubicBezTo>
                <a:cubicBezTo>
                  <a:pt x="56345" y="21563"/>
                  <a:pt x="55905" y="21889"/>
                  <a:pt x="55500" y="22179"/>
                </a:cubicBezTo>
                <a:cubicBezTo>
                  <a:pt x="55174" y="22443"/>
                  <a:pt x="54840" y="22663"/>
                  <a:pt x="54549" y="22883"/>
                </a:cubicBezTo>
                <a:cubicBezTo>
                  <a:pt x="54620" y="22549"/>
                  <a:pt x="54734" y="22258"/>
                  <a:pt x="54805" y="21959"/>
                </a:cubicBezTo>
                <a:cubicBezTo>
                  <a:pt x="55210" y="21668"/>
                  <a:pt x="55615" y="21413"/>
                  <a:pt x="56020" y="21079"/>
                </a:cubicBezTo>
                <a:lnTo>
                  <a:pt x="56530" y="20682"/>
                </a:lnTo>
                <a:cubicBezTo>
                  <a:pt x="56715" y="20533"/>
                  <a:pt x="56865" y="20418"/>
                  <a:pt x="57006" y="20313"/>
                </a:cubicBezTo>
                <a:close/>
                <a:moveTo>
                  <a:pt x="100400" y="20568"/>
                </a:moveTo>
                <a:cubicBezTo>
                  <a:pt x="100955" y="20858"/>
                  <a:pt x="101545" y="21158"/>
                  <a:pt x="102126" y="21413"/>
                </a:cubicBezTo>
                <a:cubicBezTo>
                  <a:pt x="102381" y="21563"/>
                  <a:pt x="102681" y="21668"/>
                  <a:pt x="102971" y="21783"/>
                </a:cubicBezTo>
                <a:cubicBezTo>
                  <a:pt x="103262" y="22073"/>
                  <a:pt x="103526" y="22329"/>
                  <a:pt x="103816" y="22584"/>
                </a:cubicBezTo>
                <a:cubicBezTo>
                  <a:pt x="103966" y="22734"/>
                  <a:pt x="104142" y="22839"/>
                  <a:pt x="104292" y="22989"/>
                </a:cubicBezTo>
                <a:cubicBezTo>
                  <a:pt x="104221" y="22954"/>
                  <a:pt x="104107" y="22954"/>
                  <a:pt x="104036" y="22919"/>
                </a:cubicBezTo>
                <a:cubicBezTo>
                  <a:pt x="103226" y="22549"/>
                  <a:pt x="102425" y="22179"/>
                  <a:pt x="101651" y="21818"/>
                </a:cubicBezTo>
                <a:cubicBezTo>
                  <a:pt x="101466" y="21633"/>
                  <a:pt x="101281" y="21448"/>
                  <a:pt x="101105" y="21263"/>
                </a:cubicBezTo>
                <a:cubicBezTo>
                  <a:pt x="100885" y="21079"/>
                  <a:pt x="100664" y="20823"/>
                  <a:pt x="100400" y="20568"/>
                </a:cubicBezTo>
                <a:close/>
                <a:moveTo>
                  <a:pt x="14456" y="21563"/>
                </a:moveTo>
                <a:cubicBezTo>
                  <a:pt x="14967" y="21853"/>
                  <a:pt x="15442" y="22179"/>
                  <a:pt x="15926" y="22514"/>
                </a:cubicBezTo>
                <a:cubicBezTo>
                  <a:pt x="15926" y="22514"/>
                  <a:pt x="15962" y="22549"/>
                  <a:pt x="15997" y="22549"/>
                </a:cubicBezTo>
                <a:cubicBezTo>
                  <a:pt x="15662" y="22734"/>
                  <a:pt x="15337" y="22883"/>
                  <a:pt x="15002" y="23024"/>
                </a:cubicBezTo>
                <a:cubicBezTo>
                  <a:pt x="14421" y="22804"/>
                  <a:pt x="13866" y="22549"/>
                  <a:pt x="13320" y="22329"/>
                </a:cubicBezTo>
                <a:cubicBezTo>
                  <a:pt x="13681" y="22073"/>
                  <a:pt x="14086" y="21818"/>
                  <a:pt x="14456" y="21563"/>
                </a:cubicBezTo>
                <a:close/>
                <a:moveTo>
                  <a:pt x="66470" y="19758"/>
                </a:moveTo>
                <a:cubicBezTo>
                  <a:pt x="66620" y="20348"/>
                  <a:pt x="66769" y="20938"/>
                  <a:pt x="66910" y="21484"/>
                </a:cubicBezTo>
                <a:cubicBezTo>
                  <a:pt x="66285" y="22038"/>
                  <a:pt x="65669" y="22549"/>
                  <a:pt x="64964" y="23024"/>
                </a:cubicBezTo>
                <a:cubicBezTo>
                  <a:pt x="64824" y="22478"/>
                  <a:pt x="64674" y="21924"/>
                  <a:pt x="64524" y="21378"/>
                </a:cubicBezTo>
                <a:cubicBezTo>
                  <a:pt x="65229" y="20902"/>
                  <a:pt x="65845" y="20348"/>
                  <a:pt x="66470" y="19758"/>
                </a:cubicBezTo>
                <a:close/>
                <a:moveTo>
                  <a:pt x="98534" y="20462"/>
                </a:moveTo>
                <a:lnTo>
                  <a:pt x="98534" y="20462"/>
                </a:lnTo>
                <a:cubicBezTo>
                  <a:pt x="99414" y="20858"/>
                  <a:pt x="100295" y="21263"/>
                  <a:pt x="101175" y="21668"/>
                </a:cubicBezTo>
                <a:cubicBezTo>
                  <a:pt x="101325" y="21739"/>
                  <a:pt x="101466" y="21818"/>
                  <a:pt x="101615" y="21889"/>
                </a:cubicBezTo>
                <a:cubicBezTo>
                  <a:pt x="102020" y="22293"/>
                  <a:pt x="102381" y="22663"/>
                  <a:pt x="102786" y="23024"/>
                </a:cubicBezTo>
                <a:cubicBezTo>
                  <a:pt x="101800" y="22619"/>
                  <a:pt x="100805" y="22223"/>
                  <a:pt x="99784" y="21853"/>
                </a:cubicBezTo>
                <a:cubicBezTo>
                  <a:pt x="99379" y="21413"/>
                  <a:pt x="98939" y="20938"/>
                  <a:pt x="98534" y="20462"/>
                </a:cubicBezTo>
                <a:close/>
                <a:moveTo>
                  <a:pt x="64014" y="19283"/>
                </a:moveTo>
                <a:cubicBezTo>
                  <a:pt x="64128" y="19978"/>
                  <a:pt x="64269" y="20682"/>
                  <a:pt x="64454" y="21378"/>
                </a:cubicBezTo>
                <a:cubicBezTo>
                  <a:pt x="63644" y="21959"/>
                  <a:pt x="62807" y="22549"/>
                  <a:pt x="61962" y="23059"/>
                </a:cubicBezTo>
                <a:cubicBezTo>
                  <a:pt x="61813" y="22399"/>
                  <a:pt x="61707" y="21783"/>
                  <a:pt x="61628" y="21123"/>
                </a:cubicBezTo>
                <a:cubicBezTo>
                  <a:pt x="62438" y="20533"/>
                  <a:pt x="63248" y="19943"/>
                  <a:pt x="64014" y="19283"/>
                </a:cubicBezTo>
                <a:close/>
                <a:moveTo>
                  <a:pt x="11225" y="21633"/>
                </a:moveTo>
                <a:cubicBezTo>
                  <a:pt x="11850" y="21853"/>
                  <a:pt x="12475" y="22109"/>
                  <a:pt x="13100" y="22364"/>
                </a:cubicBezTo>
                <a:cubicBezTo>
                  <a:pt x="12766" y="22549"/>
                  <a:pt x="12440" y="22769"/>
                  <a:pt x="12105" y="22989"/>
                </a:cubicBezTo>
                <a:cubicBezTo>
                  <a:pt x="12000" y="23024"/>
                  <a:pt x="11885" y="23103"/>
                  <a:pt x="11780" y="23174"/>
                </a:cubicBezTo>
                <a:cubicBezTo>
                  <a:pt x="11040" y="23024"/>
                  <a:pt x="10345" y="22883"/>
                  <a:pt x="9649" y="22734"/>
                </a:cubicBezTo>
                <a:cubicBezTo>
                  <a:pt x="10160" y="22364"/>
                  <a:pt x="10714" y="22003"/>
                  <a:pt x="11225" y="21633"/>
                </a:cubicBezTo>
                <a:close/>
                <a:moveTo>
                  <a:pt x="68486" y="20057"/>
                </a:moveTo>
                <a:cubicBezTo>
                  <a:pt x="68636" y="20638"/>
                  <a:pt x="68821" y="21193"/>
                  <a:pt x="68970" y="21783"/>
                </a:cubicBezTo>
                <a:cubicBezTo>
                  <a:pt x="68530" y="22293"/>
                  <a:pt x="68011" y="22769"/>
                  <a:pt x="67500" y="23209"/>
                </a:cubicBezTo>
                <a:cubicBezTo>
                  <a:pt x="67315" y="22663"/>
                  <a:pt x="67165" y="22073"/>
                  <a:pt x="67025" y="21519"/>
                </a:cubicBezTo>
                <a:cubicBezTo>
                  <a:pt x="67535" y="21043"/>
                  <a:pt x="68011" y="20568"/>
                  <a:pt x="68486" y="20057"/>
                </a:cubicBezTo>
                <a:close/>
                <a:moveTo>
                  <a:pt x="17828" y="21228"/>
                </a:moveTo>
                <a:cubicBezTo>
                  <a:pt x="18198" y="21783"/>
                  <a:pt x="18603" y="22329"/>
                  <a:pt x="19008" y="22883"/>
                </a:cubicBezTo>
                <a:cubicBezTo>
                  <a:pt x="18858" y="22989"/>
                  <a:pt x="18673" y="23139"/>
                  <a:pt x="18453" y="23244"/>
                </a:cubicBezTo>
                <a:cubicBezTo>
                  <a:pt x="17978" y="22804"/>
                  <a:pt x="17573" y="22364"/>
                  <a:pt x="17133" y="21924"/>
                </a:cubicBezTo>
                <a:cubicBezTo>
                  <a:pt x="17423" y="21704"/>
                  <a:pt x="17643" y="21448"/>
                  <a:pt x="17828" y="21228"/>
                </a:cubicBezTo>
                <a:close/>
                <a:moveTo>
                  <a:pt x="96958" y="21123"/>
                </a:moveTo>
                <a:lnTo>
                  <a:pt x="96958" y="21123"/>
                </a:lnTo>
                <a:cubicBezTo>
                  <a:pt x="97909" y="21299"/>
                  <a:pt x="98824" y="21598"/>
                  <a:pt x="99705" y="21924"/>
                </a:cubicBezTo>
                <a:cubicBezTo>
                  <a:pt x="100180" y="22399"/>
                  <a:pt x="100664" y="22883"/>
                  <a:pt x="101140" y="23324"/>
                </a:cubicBezTo>
                <a:cubicBezTo>
                  <a:pt x="100145" y="23024"/>
                  <a:pt x="99194" y="22769"/>
                  <a:pt x="98164" y="22584"/>
                </a:cubicBezTo>
                <a:cubicBezTo>
                  <a:pt x="97724" y="22109"/>
                  <a:pt x="97319" y="21633"/>
                  <a:pt x="96958" y="21123"/>
                </a:cubicBezTo>
                <a:close/>
                <a:moveTo>
                  <a:pt x="86684" y="21043"/>
                </a:moveTo>
                <a:cubicBezTo>
                  <a:pt x="86974" y="21633"/>
                  <a:pt x="87309" y="22223"/>
                  <a:pt x="87679" y="22804"/>
                </a:cubicBezTo>
                <a:cubicBezTo>
                  <a:pt x="86534" y="22954"/>
                  <a:pt x="85398" y="23139"/>
                  <a:pt x="84263" y="23324"/>
                </a:cubicBezTo>
                <a:lnTo>
                  <a:pt x="84228" y="23324"/>
                </a:lnTo>
                <a:cubicBezTo>
                  <a:pt x="84192" y="23324"/>
                  <a:pt x="84157" y="23359"/>
                  <a:pt x="84078" y="23359"/>
                </a:cubicBezTo>
                <a:cubicBezTo>
                  <a:pt x="83752" y="22769"/>
                  <a:pt x="83453" y="22179"/>
                  <a:pt x="83197" y="21563"/>
                </a:cubicBezTo>
                <a:cubicBezTo>
                  <a:pt x="83382" y="21519"/>
                  <a:pt x="83567" y="21519"/>
                  <a:pt x="83752" y="21484"/>
                </a:cubicBezTo>
                <a:cubicBezTo>
                  <a:pt x="84703" y="21299"/>
                  <a:pt x="85698" y="21158"/>
                  <a:pt x="86684" y="21043"/>
                </a:cubicBezTo>
                <a:close/>
                <a:moveTo>
                  <a:pt x="104626" y="21484"/>
                </a:moveTo>
                <a:lnTo>
                  <a:pt x="104626" y="21484"/>
                </a:lnTo>
                <a:cubicBezTo>
                  <a:pt x="105507" y="21704"/>
                  <a:pt x="106457" y="21924"/>
                  <a:pt x="107444" y="22109"/>
                </a:cubicBezTo>
                <a:cubicBezTo>
                  <a:pt x="107928" y="22549"/>
                  <a:pt x="108438" y="22954"/>
                  <a:pt x="108984" y="23429"/>
                </a:cubicBezTo>
                <a:cubicBezTo>
                  <a:pt x="107963" y="23244"/>
                  <a:pt x="106968" y="23024"/>
                  <a:pt x="106053" y="22769"/>
                </a:cubicBezTo>
                <a:cubicBezTo>
                  <a:pt x="105542" y="22329"/>
                  <a:pt x="105066" y="21889"/>
                  <a:pt x="104626" y="21484"/>
                </a:cubicBezTo>
                <a:close/>
                <a:moveTo>
                  <a:pt x="4587" y="21818"/>
                </a:moveTo>
                <a:cubicBezTo>
                  <a:pt x="4877" y="21889"/>
                  <a:pt x="5177" y="21924"/>
                  <a:pt x="5467" y="22003"/>
                </a:cubicBezTo>
                <a:cubicBezTo>
                  <a:pt x="5978" y="22109"/>
                  <a:pt x="6533" y="22179"/>
                  <a:pt x="7078" y="22293"/>
                </a:cubicBezTo>
                <a:cubicBezTo>
                  <a:pt x="6823" y="22478"/>
                  <a:pt x="6568" y="22663"/>
                  <a:pt x="6312" y="22883"/>
                </a:cubicBezTo>
                <a:cubicBezTo>
                  <a:pt x="6057" y="23059"/>
                  <a:pt x="5758" y="23280"/>
                  <a:pt x="5503" y="23464"/>
                </a:cubicBezTo>
                <a:cubicBezTo>
                  <a:pt x="5027" y="23394"/>
                  <a:pt x="4516" y="23324"/>
                  <a:pt x="4041" y="23244"/>
                </a:cubicBezTo>
                <a:cubicBezTo>
                  <a:pt x="3671" y="23174"/>
                  <a:pt x="3266" y="23139"/>
                  <a:pt x="2897" y="23103"/>
                </a:cubicBezTo>
                <a:cubicBezTo>
                  <a:pt x="3302" y="22804"/>
                  <a:pt x="3707" y="22514"/>
                  <a:pt x="4111" y="22179"/>
                </a:cubicBezTo>
                <a:cubicBezTo>
                  <a:pt x="4261" y="22073"/>
                  <a:pt x="4437" y="21959"/>
                  <a:pt x="4587" y="21818"/>
                </a:cubicBezTo>
                <a:close/>
                <a:moveTo>
                  <a:pt x="20283" y="20062"/>
                </a:moveTo>
                <a:cubicBezTo>
                  <a:pt x="20619" y="20867"/>
                  <a:pt x="21008" y="21645"/>
                  <a:pt x="21499" y="22364"/>
                </a:cubicBezTo>
                <a:cubicBezTo>
                  <a:pt x="21350" y="22804"/>
                  <a:pt x="21244" y="23174"/>
                  <a:pt x="21130" y="23464"/>
                </a:cubicBezTo>
                <a:cubicBezTo>
                  <a:pt x="20654" y="22804"/>
                  <a:pt x="20284" y="22109"/>
                  <a:pt x="19923" y="21378"/>
                </a:cubicBezTo>
                <a:cubicBezTo>
                  <a:pt x="19994" y="21158"/>
                  <a:pt x="20029" y="20973"/>
                  <a:pt x="20108" y="20753"/>
                </a:cubicBezTo>
                <a:cubicBezTo>
                  <a:pt x="20143" y="20534"/>
                  <a:pt x="20213" y="20281"/>
                  <a:pt x="20283" y="20062"/>
                </a:cubicBezTo>
                <a:close/>
                <a:moveTo>
                  <a:pt x="17062" y="22003"/>
                </a:moveTo>
                <a:cubicBezTo>
                  <a:pt x="17502" y="22443"/>
                  <a:pt x="17907" y="22883"/>
                  <a:pt x="18383" y="23280"/>
                </a:cubicBezTo>
                <a:cubicBezTo>
                  <a:pt x="18347" y="23280"/>
                  <a:pt x="18347" y="23324"/>
                  <a:pt x="18347" y="23324"/>
                </a:cubicBezTo>
                <a:cubicBezTo>
                  <a:pt x="18127" y="23394"/>
                  <a:pt x="17907" y="23500"/>
                  <a:pt x="17687" y="23579"/>
                </a:cubicBezTo>
                <a:cubicBezTo>
                  <a:pt x="17168" y="23244"/>
                  <a:pt x="16657" y="22919"/>
                  <a:pt x="16147" y="22549"/>
                </a:cubicBezTo>
                <a:cubicBezTo>
                  <a:pt x="16472" y="22399"/>
                  <a:pt x="16807" y="22223"/>
                  <a:pt x="17062" y="22003"/>
                </a:cubicBezTo>
                <a:close/>
                <a:moveTo>
                  <a:pt x="13206" y="22399"/>
                </a:moveTo>
                <a:cubicBezTo>
                  <a:pt x="13761" y="22619"/>
                  <a:pt x="14342" y="22839"/>
                  <a:pt x="14896" y="23059"/>
                </a:cubicBezTo>
                <a:cubicBezTo>
                  <a:pt x="14782" y="23139"/>
                  <a:pt x="14711" y="23174"/>
                  <a:pt x="14606" y="23209"/>
                </a:cubicBezTo>
                <a:cubicBezTo>
                  <a:pt x="14306" y="23359"/>
                  <a:pt x="14016" y="23464"/>
                  <a:pt x="13725" y="23614"/>
                </a:cubicBezTo>
                <a:cubicBezTo>
                  <a:pt x="13100" y="23464"/>
                  <a:pt x="12510" y="23324"/>
                  <a:pt x="11885" y="23209"/>
                </a:cubicBezTo>
                <a:cubicBezTo>
                  <a:pt x="11965" y="23139"/>
                  <a:pt x="12070" y="23103"/>
                  <a:pt x="12141" y="23059"/>
                </a:cubicBezTo>
                <a:cubicBezTo>
                  <a:pt x="12510" y="22839"/>
                  <a:pt x="12845" y="22619"/>
                  <a:pt x="13206" y="22399"/>
                </a:cubicBezTo>
                <a:close/>
                <a:moveTo>
                  <a:pt x="77290" y="20753"/>
                </a:moveTo>
                <a:cubicBezTo>
                  <a:pt x="77475" y="21448"/>
                  <a:pt x="77695" y="22144"/>
                  <a:pt x="77950" y="22804"/>
                </a:cubicBezTo>
                <a:cubicBezTo>
                  <a:pt x="77255" y="23059"/>
                  <a:pt x="76594" y="23359"/>
                  <a:pt x="75934" y="23685"/>
                </a:cubicBezTo>
                <a:cubicBezTo>
                  <a:pt x="75714" y="23024"/>
                  <a:pt x="75494" y="22364"/>
                  <a:pt x="75274" y="21668"/>
                </a:cubicBezTo>
                <a:cubicBezTo>
                  <a:pt x="75934" y="21299"/>
                  <a:pt x="76594" y="21008"/>
                  <a:pt x="77290" y="20753"/>
                </a:cubicBezTo>
                <a:close/>
                <a:moveTo>
                  <a:pt x="94792" y="22364"/>
                </a:moveTo>
                <a:cubicBezTo>
                  <a:pt x="95118" y="22804"/>
                  <a:pt x="95488" y="23209"/>
                  <a:pt x="95858" y="23614"/>
                </a:cubicBezTo>
                <a:cubicBezTo>
                  <a:pt x="95541" y="23605"/>
                  <a:pt x="95226" y="23600"/>
                  <a:pt x="94911" y="23600"/>
                </a:cubicBezTo>
                <a:cubicBezTo>
                  <a:pt x="94050" y="23600"/>
                  <a:pt x="93193" y="23633"/>
                  <a:pt x="92336" y="23685"/>
                </a:cubicBezTo>
                <a:cubicBezTo>
                  <a:pt x="91966" y="23324"/>
                  <a:pt x="91640" y="22919"/>
                  <a:pt x="91306" y="22478"/>
                </a:cubicBezTo>
                <a:cubicBezTo>
                  <a:pt x="92477" y="22399"/>
                  <a:pt x="93621" y="22364"/>
                  <a:pt x="94792" y="22364"/>
                </a:cubicBezTo>
                <a:close/>
                <a:moveTo>
                  <a:pt x="70581" y="20128"/>
                </a:moveTo>
                <a:cubicBezTo>
                  <a:pt x="70766" y="20823"/>
                  <a:pt x="70986" y="21519"/>
                  <a:pt x="71171" y="22179"/>
                </a:cubicBezTo>
                <a:cubicBezTo>
                  <a:pt x="70731" y="22619"/>
                  <a:pt x="70247" y="23103"/>
                  <a:pt x="69807" y="23579"/>
                </a:cubicBezTo>
                <a:cubicBezTo>
                  <a:pt x="69771" y="23649"/>
                  <a:pt x="69701" y="23685"/>
                  <a:pt x="69666" y="23720"/>
                </a:cubicBezTo>
                <a:cubicBezTo>
                  <a:pt x="69481" y="23103"/>
                  <a:pt x="69261" y="22443"/>
                  <a:pt x="69076" y="21818"/>
                </a:cubicBezTo>
                <a:cubicBezTo>
                  <a:pt x="69226" y="21668"/>
                  <a:pt x="69366" y="21484"/>
                  <a:pt x="69516" y="21343"/>
                </a:cubicBezTo>
                <a:cubicBezTo>
                  <a:pt x="69886" y="20902"/>
                  <a:pt x="70212" y="20533"/>
                  <a:pt x="70581" y="20128"/>
                </a:cubicBezTo>
                <a:close/>
                <a:moveTo>
                  <a:pt x="16067" y="22619"/>
                </a:moveTo>
                <a:cubicBezTo>
                  <a:pt x="16587" y="22954"/>
                  <a:pt x="17062" y="23280"/>
                  <a:pt x="17573" y="23614"/>
                </a:cubicBezTo>
                <a:cubicBezTo>
                  <a:pt x="17317" y="23685"/>
                  <a:pt x="17062" y="23720"/>
                  <a:pt x="16807" y="23799"/>
                </a:cubicBezTo>
                <a:cubicBezTo>
                  <a:pt x="16367" y="23614"/>
                  <a:pt x="15882" y="23394"/>
                  <a:pt x="15442" y="23209"/>
                </a:cubicBezTo>
                <a:cubicBezTo>
                  <a:pt x="15337" y="23174"/>
                  <a:pt x="15222" y="23139"/>
                  <a:pt x="15116" y="23059"/>
                </a:cubicBezTo>
                <a:cubicBezTo>
                  <a:pt x="15442" y="22919"/>
                  <a:pt x="15777" y="22769"/>
                  <a:pt x="16067" y="22619"/>
                </a:cubicBezTo>
                <a:close/>
                <a:moveTo>
                  <a:pt x="7193" y="22329"/>
                </a:moveTo>
                <a:cubicBezTo>
                  <a:pt x="7924" y="22478"/>
                  <a:pt x="8663" y="22619"/>
                  <a:pt x="9429" y="22769"/>
                </a:cubicBezTo>
                <a:cubicBezTo>
                  <a:pt x="9103" y="22989"/>
                  <a:pt x="8804" y="23209"/>
                  <a:pt x="8513" y="23429"/>
                </a:cubicBezTo>
                <a:cubicBezTo>
                  <a:pt x="8293" y="23579"/>
                  <a:pt x="8073" y="23720"/>
                  <a:pt x="7853" y="23869"/>
                </a:cubicBezTo>
                <a:cubicBezTo>
                  <a:pt x="7519" y="23834"/>
                  <a:pt x="7228" y="23764"/>
                  <a:pt x="6938" y="23720"/>
                </a:cubicBezTo>
                <a:cubicBezTo>
                  <a:pt x="6497" y="23649"/>
                  <a:pt x="6057" y="23579"/>
                  <a:pt x="5617" y="23500"/>
                </a:cubicBezTo>
                <a:cubicBezTo>
                  <a:pt x="5872" y="23324"/>
                  <a:pt x="6128" y="23139"/>
                  <a:pt x="6383" y="22954"/>
                </a:cubicBezTo>
                <a:cubicBezTo>
                  <a:pt x="6638" y="22734"/>
                  <a:pt x="6938" y="22514"/>
                  <a:pt x="7193" y="22329"/>
                </a:cubicBezTo>
                <a:close/>
                <a:moveTo>
                  <a:pt x="83092" y="21598"/>
                </a:moveTo>
                <a:cubicBezTo>
                  <a:pt x="83347" y="22223"/>
                  <a:pt x="83638" y="22804"/>
                  <a:pt x="84007" y="23359"/>
                </a:cubicBezTo>
                <a:cubicBezTo>
                  <a:pt x="82942" y="23544"/>
                  <a:pt x="81956" y="23720"/>
                  <a:pt x="81076" y="23905"/>
                </a:cubicBezTo>
                <a:cubicBezTo>
                  <a:pt x="80741" y="23359"/>
                  <a:pt x="80451" y="22769"/>
                  <a:pt x="80231" y="22179"/>
                </a:cubicBezTo>
                <a:cubicBezTo>
                  <a:pt x="81111" y="21959"/>
                  <a:pt x="82062" y="21783"/>
                  <a:pt x="83092" y="21598"/>
                </a:cubicBezTo>
                <a:close/>
                <a:moveTo>
                  <a:pt x="94898" y="22364"/>
                </a:moveTo>
                <a:cubicBezTo>
                  <a:pt x="95162" y="22364"/>
                  <a:pt x="95417" y="22364"/>
                  <a:pt x="95708" y="22399"/>
                </a:cubicBezTo>
                <a:cubicBezTo>
                  <a:pt x="96553" y="22443"/>
                  <a:pt x="97363" y="22549"/>
                  <a:pt x="98129" y="22663"/>
                </a:cubicBezTo>
                <a:cubicBezTo>
                  <a:pt x="98499" y="23103"/>
                  <a:pt x="98904" y="23500"/>
                  <a:pt x="99265" y="23905"/>
                </a:cubicBezTo>
                <a:cubicBezTo>
                  <a:pt x="98719" y="23799"/>
                  <a:pt x="98129" y="23720"/>
                  <a:pt x="97504" y="23685"/>
                </a:cubicBezTo>
                <a:cubicBezTo>
                  <a:pt x="96993" y="23649"/>
                  <a:pt x="96483" y="23614"/>
                  <a:pt x="95998" y="23614"/>
                </a:cubicBezTo>
                <a:cubicBezTo>
                  <a:pt x="95602" y="23209"/>
                  <a:pt x="95232" y="22804"/>
                  <a:pt x="94898" y="22364"/>
                </a:cubicBezTo>
                <a:close/>
                <a:moveTo>
                  <a:pt x="15002" y="23139"/>
                </a:moveTo>
                <a:cubicBezTo>
                  <a:pt x="15152" y="23174"/>
                  <a:pt x="15266" y="23244"/>
                  <a:pt x="15407" y="23280"/>
                </a:cubicBezTo>
                <a:cubicBezTo>
                  <a:pt x="15812" y="23464"/>
                  <a:pt x="16252" y="23649"/>
                  <a:pt x="16692" y="23834"/>
                </a:cubicBezTo>
                <a:lnTo>
                  <a:pt x="16587" y="23834"/>
                </a:lnTo>
                <a:cubicBezTo>
                  <a:pt x="16287" y="23905"/>
                  <a:pt x="15997" y="23984"/>
                  <a:pt x="15706" y="24054"/>
                </a:cubicBezTo>
                <a:cubicBezTo>
                  <a:pt x="15081" y="23905"/>
                  <a:pt x="14456" y="23764"/>
                  <a:pt x="13866" y="23649"/>
                </a:cubicBezTo>
                <a:cubicBezTo>
                  <a:pt x="14122" y="23500"/>
                  <a:pt x="14386" y="23394"/>
                  <a:pt x="14641" y="23280"/>
                </a:cubicBezTo>
                <a:cubicBezTo>
                  <a:pt x="14747" y="23244"/>
                  <a:pt x="14896" y="23174"/>
                  <a:pt x="15002" y="23139"/>
                </a:cubicBezTo>
                <a:close/>
                <a:moveTo>
                  <a:pt x="91235" y="22478"/>
                </a:moveTo>
                <a:cubicBezTo>
                  <a:pt x="91526" y="22919"/>
                  <a:pt x="91861" y="23324"/>
                  <a:pt x="92221" y="23720"/>
                </a:cubicBezTo>
                <a:cubicBezTo>
                  <a:pt x="91051" y="23799"/>
                  <a:pt x="89915" y="23905"/>
                  <a:pt x="88735" y="24054"/>
                </a:cubicBezTo>
                <a:cubicBezTo>
                  <a:pt x="88409" y="23685"/>
                  <a:pt x="88075" y="23280"/>
                  <a:pt x="87820" y="22883"/>
                </a:cubicBezTo>
                <a:cubicBezTo>
                  <a:pt x="88920" y="22734"/>
                  <a:pt x="90100" y="22584"/>
                  <a:pt x="91235" y="22478"/>
                </a:cubicBezTo>
                <a:close/>
                <a:moveTo>
                  <a:pt x="103191" y="21889"/>
                </a:moveTo>
                <a:lnTo>
                  <a:pt x="103191" y="21889"/>
                </a:lnTo>
                <a:cubicBezTo>
                  <a:pt x="104072" y="22258"/>
                  <a:pt x="104987" y="22549"/>
                  <a:pt x="106017" y="22839"/>
                </a:cubicBezTo>
                <a:cubicBezTo>
                  <a:pt x="106202" y="22989"/>
                  <a:pt x="106387" y="23174"/>
                  <a:pt x="106607" y="23359"/>
                </a:cubicBezTo>
                <a:cubicBezTo>
                  <a:pt x="106898" y="23579"/>
                  <a:pt x="107188" y="23834"/>
                  <a:pt x="107488" y="24089"/>
                </a:cubicBezTo>
                <a:cubicBezTo>
                  <a:pt x="106422" y="23799"/>
                  <a:pt x="105463" y="23464"/>
                  <a:pt x="104512" y="23103"/>
                </a:cubicBezTo>
                <a:cubicBezTo>
                  <a:pt x="104292" y="22919"/>
                  <a:pt x="104072" y="22698"/>
                  <a:pt x="103852" y="22514"/>
                </a:cubicBezTo>
                <a:cubicBezTo>
                  <a:pt x="103631" y="22329"/>
                  <a:pt x="103411" y="22109"/>
                  <a:pt x="103191" y="21889"/>
                </a:cubicBezTo>
                <a:close/>
                <a:moveTo>
                  <a:pt x="19888" y="21484"/>
                </a:moveTo>
                <a:cubicBezTo>
                  <a:pt x="20214" y="22223"/>
                  <a:pt x="20619" y="22919"/>
                  <a:pt x="21059" y="23544"/>
                </a:cubicBezTo>
                <a:cubicBezTo>
                  <a:pt x="20945" y="23799"/>
                  <a:pt x="20839" y="23984"/>
                  <a:pt x="20725" y="24125"/>
                </a:cubicBezTo>
                <a:cubicBezTo>
                  <a:pt x="20284" y="23544"/>
                  <a:pt x="19888" y="22954"/>
                  <a:pt x="19554" y="22329"/>
                </a:cubicBezTo>
                <a:cubicBezTo>
                  <a:pt x="19703" y="22073"/>
                  <a:pt x="19809" y="21783"/>
                  <a:pt x="19888" y="21484"/>
                </a:cubicBezTo>
                <a:close/>
                <a:moveTo>
                  <a:pt x="72782" y="20858"/>
                </a:moveTo>
                <a:cubicBezTo>
                  <a:pt x="72818" y="20973"/>
                  <a:pt x="72818" y="21123"/>
                  <a:pt x="72853" y="21228"/>
                </a:cubicBezTo>
                <a:lnTo>
                  <a:pt x="72967" y="21598"/>
                </a:lnTo>
                <a:cubicBezTo>
                  <a:pt x="73073" y="22038"/>
                  <a:pt x="73187" y="22443"/>
                  <a:pt x="73328" y="22883"/>
                </a:cubicBezTo>
                <a:cubicBezTo>
                  <a:pt x="72818" y="23280"/>
                  <a:pt x="72342" y="23685"/>
                  <a:pt x="71832" y="24160"/>
                </a:cubicBezTo>
                <a:cubicBezTo>
                  <a:pt x="71788" y="23984"/>
                  <a:pt x="71717" y="23799"/>
                  <a:pt x="71682" y="23614"/>
                </a:cubicBezTo>
                <a:lnTo>
                  <a:pt x="71647" y="23544"/>
                </a:lnTo>
                <a:cubicBezTo>
                  <a:pt x="71532" y="23103"/>
                  <a:pt x="71391" y="22663"/>
                  <a:pt x="71277" y="22223"/>
                </a:cubicBezTo>
                <a:cubicBezTo>
                  <a:pt x="71752" y="21704"/>
                  <a:pt x="72272" y="21263"/>
                  <a:pt x="72782" y="20858"/>
                </a:cubicBezTo>
                <a:close/>
                <a:moveTo>
                  <a:pt x="9544" y="22804"/>
                </a:moveTo>
                <a:cubicBezTo>
                  <a:pt x="10239" y="22954"/>
                  <a:pt x="10935" y="23103"/>
                  <a:pt x="11665" y="23244"/>
                </a:cubicBezTo>
                <a:cubicBezTo>
                  <a:pt x="11304" y="23464"/>
                  <a:pt x="10970" y="23685"/>
                  <a:pt x="10644" y="23905"/>
                </a:cubicBezTo>
                <a:cubicBezTo>
                  <a:pt x="10459" y="24019"/>
                  <a:pt x="10309" y="24125"/>
                  <a:pt x="10125" y="24239"/>
                </a:cubicBezTo>
                <a:cubicBezTo>
                  <a:pt x="9394" y="24125"/>
                  <a:pt x="8698" y="24019"/>
                  <a:pt x="7959" y="23905"/>
                </a:cubicBezTo>
                <a:cubicBezTo>
                  <a:pt x="8179" y="23764"/>
                  <a:pt x="8364" y="23614"/>
                  <a:pt x="8549" y="23464"/>
                </a:cubicBezTo>
                <a:cubicBezTo>
                  <a:pt x="8883" y="23244"/>
                  <a:pt x="9209" y="23024"/>
                  <a:pt x="9544" y="22804"/>
                </a:cubicBezTo>
                <a:close/>
                <a:moveTo>
                  <a:pt x="56786" y="21378"/>
                </a:moveTo>
                <a:cubicBezTo>
                  <a:pt x="56680" y="21818"/>
                  <a:pt x="56645" y="22223"/>
                  <a:pt x="56601" y="22663"/>
                </a:cubicBezTo>
                <a:cubicBezTo>
                  <a:pt x="56160" y="22954"/>
                  <a:pt x="55720" y="23244"/>
                  <a:pt x="55324" y="23544"/>
                </a:cubicBezTo>
                <a:cubicBezTo>
                  <a:pt x="54954" y="23799"/>
                  <a:pt x="54585" y="24019"/>
                  <a:pt x="54224" y="24239"/>
                </a:cubicBezTo>
                <a:cubicBezTo>
                  <a:pt x="54294" y="23834"/>
                  <a:pt x="54400" y="23394"/>
                  <a:pt x="54514" y="22989"/>
                </a:cubicBezTo>
                <a:cubicBezTo>
                  <a:pt x="54840" y="22769"/>
                  <a:pt x="55210" y="22514"/>
                  <a:pt x="55544" y="22258"/>
                </a:cubicBezTo>
                <a:cubicBezTo>
                  <a:pt x="55940" y="21959"/>
                  <a:pt x="56345" y="21668"/>
                  <a:pt x="56786" y="21378"/>
                </a:cubicBezTo>
                <a:close/>
                <a:moveTo>
                  <a:pt x="59066" y="21079"/>
                </a:moveTo>
                <a:cubicBezTo>
                  <a:pt x="59066" y="21598"/>
                  <a:pt x="59101" y="22144"/>
                  <a:pt x="59171" y="22663"/>
                </a:cubicBezTo>
                <a:cubicBezTo>
                  <a:pt x="58326" y="23209"/>
                  <a:pt x="57481" y="23720"/>
                  <a:pt x="56601" y="24239"/>
                </a:cubicBezTo>
                <a:cubicBezTo>
                  <a:pt x="56645" y="23720"/>
                  <a:pt x="56645" y="23209"/>
                  <a:pt x="56680" y="22734"/>
                </a:cubicBezTo>
                <a:cubicBezTo>
                  <a:pt x="57481" y="22179"/>
                  <a:pt x="58291" y="21633"/>
                  <a:pt x="59066" y="21079"/>
                </a:cubicBezTo>
                <a:close/>
                <a:moveTo>
                  <a:pt x="101835" y="22003"/>
                </a:moveTo>
                <a:cubicBezTo>
                  <a:pt x="102531" y="22329"/>
                  <a:pt x="103262" y="22663"/>
                  <a:pt x="104001" y="22989"/>
                </a:cubicBezTo>
                <a:cubicBezTo>
                  <a:pt x="104186" y="23059"/>
                  <a:pt x="104327" y="23103"/>
                  <a:pt x="104477" y="23174"/>
                </a:cubicBezTo>
                <a:cubicBezTo>
                  <a:pt x="104917" y="23544"/>
                  <a:pt x="105357" y="23940"/>
                  <a:pt x="105797" y="24310"/>
                </a:cubicBezTo>
                <a:cubicBezTo>
                  <a:pt x="105357" y="24125"/>
                  <a:pt x="104917" y="23940"/>
                  <a:pt x="104477" y="23764"/>
                </a:cubicBezTo>
                <a:cubicBezTo>
                  <a:pt x="104257" y="23685"/>
                  <a:pt x="104072" y="23579"/>
                  <a:pt x="103852" y="23500"/>
                </a:cubicBezTo>
                <a:cubicBezTo>
                  <a:pt x="103561" y="23394"/>
                  <a:pt x="103306" y="23244"/>
                  <a:pt x="103042" y="23139"/>
                </a:cubicBezTo>
                <a:cubicBezTo>
                  <a:pt x="102645" y="22769"/>
                  <a:pt x="102240" y="22399"/>
                  <a:pt x="101835" y="22003"/>
                </a:cubicBezTo>
                <a:close/>
                <a:moveTo>
                  <a:pt x="19483" y="22399"/>
                </a:moveTo>
                <a:cubicBezTo>
                  <a:pt x="19844" y="23024"/>
                  <a:pt x="20249" y="23614"/>
                  <a:pt x="20654" y="24160"/>
                </a:cubicBezTo>
                <a:cubicBezTo>
                  <a:pt x="20584" y="24274"/>
                  <a:pt x="20469" y="24345"/>
                  <a:pt x="20364" y="24380"/>
                </a:cubicBezTo>
                <a:cubicBezTo>
                  <a:pt x="19923" y="23905"/>
                  <a:pt x="19518" y="23394"/>
                  <a:pt x="19113" y="22883"/>
                </a:cubicBezTo>
                <a:cubicBezTo>
                  <a:pt x="19263" y="22734"/>
                  <a:pt x="19369" y="22584"/>
                  <a:pt x="19483" y="22399"/>
                </a:cubicBezTo>
                <a:close/>
                <a:moveTo>
                  <a:pt x="54699" y="22038"/>
                </a:moveTo>
                <a:lnTo>
                  <a:pt x="54699" y="22038"/>
                </a:lnTo>
                <a:cubicBezTo>
                  <a:pt x="54585" y="22329"/>
                  <a:pt x="54514" y="22619"/>
                  <a:pt x="54444" y="22954"/>
                </a:cubicBezTo>
                <a:cubicBezTo>
                  <a:pt x="53563" y="23500"/>
                  <a:pt x="52753" y="23984"/>
                  <a:pt x="51908" y="24380"/>
                </a:cubicBezTo>
                <a:cubicBezTo>
                  <a:pt x="52023" y="24089"/>
                  <a:pt x="52128" y="23799"/>
                  <a:pt x="52243" y="23500"/>
                </a:cubicBezTo>
                <a:cubicBezTo>
                  <a:pt x="53044" y="23103"/>
                  <a:pt x="53854" y="22619"/>
                  <a:pt x="54699" y="22038"/>
                </a:cubicBezTo>
                <a:close/>
                <a:moveTo>
                  <a:pt x="11780" y="23280"/>
                </a:moveTo>
                <a:cubicBezTo>
                  <a:pt x="12361" y="23394"/>
                  <a:pt x="12986" y="23544"/>
                  <a:pt x="13611" y="23649"/>
                </a:cubicBezTo>
                <a:cubicBezTo>
                  <a:pt x="13426" y="23720"/>
                  <a:pt x="13285" y="23799"/>
                  <a:pt x="13171" y="23905"/>
                </a:cubicBezTo>
                <a:cubicBezTo>
                  <a:pt x="12845" y="24054"/>
                  <a:pt x="12546" y="24239"/>
                  <a:pt x="12255" y="24424"/>
                </a:cubicBezTo>
                <a:cubicBezTo>
                  <a:pt x="12035" y="24380"/>
                  <a:pt x="11815" y="24380"/>
                  <a:pt x="11595" y="24380"/>
                </a:cubicBezTo>
                <a:cubicBezTo>
                  <a:pt x="11155" y="24345"/>
                  <a:pt x="10714" y="24310"/>
                  <a:pt x="10274" y="24239"/>
                </a:cubicBezTo>
                <a:cubicBezTo>
                  <a:pt x="10380" y="24160"/>
                  <a:pt x="10530" y="24054"/>
                  <a:pt x="10679" y="23940"/>
                </a:cubicBezTo>
                <a:cubicBezTo>
                  <a:pt x="11040" y="23720"/>
                  <a:pt x="11410" y="23500"/>
                  <a:pt x="11780" y="23280"/>
                </a:cubicBezTo>
                <a:close/>
                <a:moveTo>
                  <a:pt x="17687" y="23649"/>
                </a:moveTo>
                <a:cubicBezTo>
                  <a:pt x="18083" y="23905"/>
                  <a:pt x="18488" y="24204"/>
                  <a:pt x="18929" y="24424"/>
                </a:cubicBezTo>
                <a:cubicBezTo>
                  <a:pt x="18788" y="24424"/>
                  <a:pt x="18603" y="24424"/>
                  <a:pt x="18418" y="24459"/>
                </a:cubicBezTo>
                <a:cubicBezTo>
                  <a:pt x="17943" y="24239"/>
                  <a:pt x="17423" y="24054"/>
                  <a:pt x="16948" y="23834"/>
                </a:cubicBezTo>
                <a:cubicBezTo>
                  <a:pt x="17203" y="23799"/>
                  <a:pt x="17423" y="23720"/>
                  <a:pt x="17687" y="23649"/>
                </a:cubicBezTo>
                <a:close/>
                <a:moveTo>
                  <a:pt x="18418" y="23359"/>
                </a:moveTo>
                <a:cubicBezTo>
                  <a:pt x="18823" y="23720"/>
                  <a:pt x="19228" y="24089"/>
                  <a:pt x="19668" y="24459"/>
                </a:cubicBezTo>
                <a:lnTo>
                  <a:pt x="19448" y="24459"/>
                </a:lnTo>
                <a:cubicBezTo>
                  <a:pt x="19334" y="24424"/>
                  <a:pt x="19228" y="24424"/>
                  <a:pt x="19113" y="24424"/>
                </a:cubicBezTo>
                <a:cubicBezTo>
                  <a:pt x="18673" y="24160"/>
                  <a:pt x="18198" y="23905"/>
                  <a:pt x="17758" y="23614"/>
                </a:cubicBezTo>
                <a:cubicBezTo>
                  <a:pt x="17978" y="23544"/>
                  <a:pt x="18198" y="23464"/>
                  <a:pt x="18383" y="23394"/>
                </a:cubicBezTo>
                <a:cubicBezTo>
                  <a:pt x="18418" y="23394"/>
                  <a:pt x="18418" y="23359"/>
                  <a:pt x="18418" y="23359"/>
                </a:cubicBezTo>
                <a:close/>
                <a:moveTo>
                  <a:pt x="19078" y="22919"/>
                </a:moveTo>
                <a:cubicBezTo>
                  <a:pt x="19448" y="23429"/>
                  <a:pt x="19844" y="23940"/>
                  <a:pt x="20284" y="24424"/>
                </a:cubicBezTo>
                <a:cubicBezTo>
                  <a:pt x="20143" y="24459"/>
                  <a:pt x="19994" y="24459"/>
                  <a:pt x="19809" y="24459"/>
                </a:cubicBezTo>
                <a:cubicBezTo>
                  <a:pt x="19369" y="24089"/>
                  <a:pt x="18929" y="23720"/>
                  <a:pt x="18524" y="23324"/>
                </a:cubicBezTo>
                <a:cubicBezTo>
                  <a:pt x="18708" y="23209"/>
                  <a:pt x="18893" y="23059"/>
                  <a:pt x="19078" y="22919"/>
                </a:cubicBezTo>
                <a:close/>
                <a:moveTo>
                  <a:pt x="61557" y="21158"/>
                </a:moveTo>
                <a:cubicBezTo>
                  <a:pt x="61628" y="21818"/>
                  <a:pt x="61742" y="22478"/>
                  <a:pt x="61883" y="23103"/>
                </a:cubicBezTo>
                <a:cubicBezTo>
                  <a:pt x="61082" y="23614"/>
                  <a:pt x="60307" y="24054"/>
                  <a:pt x="59506" y="24494"/>
                </a:cubicBezTo>
                <a:cubicBezTo>
                  <a:pt x="59392" y="23905"/>
                  <a:pt x="59321" y="23280"/>
                  <a:pt x="59242" y="22698"/>
                </a:cubicBezTo>
                <a:cubicBezTo>
                  <a:pt x="60017" y="22223"/>
                  <a:pt x="60783" y="21704"/>
                  <a:pt x="61557" y="21158"/>
                </a:cubicBezTo>
                <a:close/>
                <a:moveTo>
                  <a:pt x="99925" y="22003"/>
                </a:moveTo>
                <a:lnTo>
                  <a:pt x="99925" y="22003"/>
                </a:lnTo>
                <a:cubicBezTo>
                  <a:pt x="100955" y="22364"/>
                  <a:pt x="101985" y="22769"/>
                  <a:pt x="102971" y="23209"/>
                </a:cubicBezTo>
                <a:cubicBezTo>
                  <a:pt x="103447" y="23649"/>
                  <a:pt x="103922" y="24089"/>
                  <a:pt x="104362" y="24494"/>
                </a:cubicBezTo>
                <a:cubicBezTo>
                  <a:pt x="103376" y="24089"/>
                  <a:pt x="102381" y="23720"/>
                  <a:pt x="101360" y="23394"/>
                </a:cubicBezTo>
                <a:cubicBezTo>
                  <a:pt x="100885" y="22954"/>
                  <a:pt x="100400" y="22478"/>
                  <a:pt x="99925" y="22003"/>
                </a:cubicBezTo>
                <a:close/>
                <a:moveTo>
                  <a:pt x="16807" y="23869"/>
                </a:moveTo>
                <a:cubicBezTo>
                  <a:pt x="17282" y="24089"/>
                  <a:pt x="17758" y="24274"/>
                  <a:pt x="18233" y="24459"/>
                </a:cubicBezTo>
                <a:cubicBezTo>
                  <a:pt x="18048" y="24459"/>
                  <a:pt x="17828" y="24494"/>
                  <a:pt x="17608" y="24530"/>
                </a:cubicBezTo>
                <a:cubicBezTo>
                  <a:pt x="17062" y="24380"/>
                  <a:pt x="16472" y="24239"/>
                  <a:pt x="15882" y="24125"/>
                </a:cubicBezTo>
                <a:cubicBezTo>
                  <a:pt x="16147" y="24054"/>
                  <a:pt x="16367" y="23984"/>
                  <a:pt x="16622" y="23940"/>
                </a:cubicBezTo>
                <a:cubicBezTo>
                  <a:pt x="16692" y="23905"/>
                  <a:pt x="16728" y="23905"/>
                  <a:pt x="16807" y="23869"/>
                </a:cubicBezTo>
                <a:close/>
                <a:moveTo>
                  <a:pt x="80116" y="22223"/>
                </a:moveTo>
                <a:cubicBezTo>
                  <a:pt x="80371" y="22804"/>
                  <a:pt x="80635" y="23394"/>
                  <a:pt x="80961" y="23940"/>
                </a:cubicBezTo>
                <a:cubicBezTo>
                  <a:pt x="80231" y="24125"/>
                  <a:pt x="79491" y="24310"/>
                  <a:pt x="78831" y="24530"/>
                </a:cubicBezTo>
                <a:cubicBezTo>
                  <a:pt x="78540" y="23984"/>
                  <a:pt x="78285" y="23429"/>
                  <a:pt x="78065" y="22839"/>
                </a:cubicBezTo>
                <a:cubicBezTo>
                  <a:pt x="78725" y="22619"/>
                  <a:pt x="79421" y="22399"/>
                  <a:pt x="80116" y="22223"/>
                </a:cubicBezTo>
                <a:close/>
                <a:moveTo>
                  <a:pt x="13725" y="23685"/>
                </a:moveTo>
                <a:cubicBezTo>
                  <a:pt x="14342" y="23834"/>
                  <a:pt x="14932" y="23984"/>
                  <a:pt x="15557" y="24125"/>
                </a:cubicBezTo>
                <a:cubicBezTo>
                  <a:pt x="15301" y="24204"/>
                  <a:pt x="15116" y="24274"/>
                  <a:pt x="14896" y="24345"/>
                </a:cubicBezTo>
                <a:cubicBezTo>
                  <a:pt x="14747" y="24424"/>
                  <a:pt x="14606" y="24494"/>
                  <a:pt x="14456" y="24565"/>
                </a:cubicBezTo>
                <a:cubicBezTo>
                  <a:pt x="13981" y="24530"/>
                  <a:pt x="13541" y="24494"/>
                  <a:pt x="13021" y="24459"/>
                </a:cubicBezTo>
                <a:cubicBezTo>
                  <a:pt x="12845" y="24459"/>
                  <a:pt x="12625" y="24424"/>
                  <a:pt x="12405" y="24424"/>
                </a:cubicBezTo>
                <a:cubicBezTo>
                  <a:pt x="12660" y="24274"/>
                  <a:pt x="12915" y="24125"/>
                  <a:pt x="13206" y="23984"/>
                </a:cubicBezTo>
                <a:cubicBezTo>
                  <a:pt x="13356" y="23869"/>
                  <a:pt x="13541" y="23799"/>
                  <a:pt x="13725" y="23685"/>
                </a:cubicBezTo>
                <a:close/>
                <a:moveTo>
                  <a:pt x="87714" y="22883"/>
                </a:moveTo>
                <a:cubicBezTo>
                  <a:pt x="88004" y="23280"/>
                  <a:pt x="88339" y="23685"/>
                  <a:pt x="88665" y="24089"/>
                </a:cubicBezTo>
                <a:cubicBezTo>
                  <a:pt x="87749" y="24204"/>
                  <a:pt x="86869" y="24345"/>
                  <a:pt x="85988" y="24459"/>
                </a:cubicBezTo>
                <a:cubicBezTo>
                  <a:pt x="85654" y="24530"/>
                  <a:pt x="85328" y="24565"/>
                  <a:pt x="84993" y="24600"/>
                </a:cubicBezTo>
                <a:cubicBezTo>
                  <a:pt x="84668" y="24239"/>
                  <a:pt x="84412" y="23834"/>
                  <a:pt x="84113" y="23429"/>
                </a:cubicBezTo>
                <a:cubicBezTo>
                  <a:pt x="84192" y="23429"/>
                  <a:pt x="84228" y="23429"/>
                  <a:pt x="84263" y="23394"/>
                </a:cubicBezTo>
                <a:cubicBezTo>
                  <a:pt x="85398" y="23244"/>
                  <a:pt x="86578" y="23059"/>
                  <a:pt x="87714" y="22883"/>
                </a:cubicBezTo>
                <a:close/>
                <a:moveTo>
                  <a:pt x="98243" y="22698"/>
                </a:moveTo>
                <a:cubicBezTo>
                  <a:pt x="99300" y="22883"/>
                  <a:pt x="100295" y="23139"/>
                  <a:pt x="101246" y="23464"/>
                </a:cubicBezTo>
                <a:cubicBezTo>
                  <a:pt x="101721" y="23905"/>
                  <a:pt x="102161" y="24310"/>
                  <a:pt x="102601" y="24679"/>
                </a:cubicBezTo>
                <a:cubicBezTo>
                  <a:pt x="101580" y="24380"/>
                  <a:pt x="100515" y="24089"/>
                  <a:pt x="99450" y="23905"/>
                </a:cubicBezTo>
                <a:cubicBezTo>
                  <a:pt x="99045" y="23500"/>
                  <a:pt x="98640" y="23103"/>
                  <a:pt x="98243" y="22698"/>
                </a:cubicBezTo>
                <a:close/>
                <a:moveTo>
                  <a:pt x="64454" y="21448"/>
                </a:moveTo>
                <a:cubicBezTo>
                  <a:pt x="64603" y="22003"/>
                  <a:pt x="64744" y="22549"/>
                  <a:pt x="64894" y="23059"/>
                </a:cubicBezTo>
                <a:cubicBezTo>
                  <a:pt x="64084" y="23685"/>
                  <a:pt x="63204" y="24204"/>
                  <a:pt x="62288" y="24715"/>
                </a:cubicBezTo>
                <a:cubicBezTo>
                  <a:pt x="62182" y="24204"/>
                  <a:pt x="62068" y="23685"/>
                  <a:pt x="61962" y="23174"/>
                </a:cubicBezTo>
                <a:cubicBezTo>
                  <a:pt x="62843" y="22619"/>
                  <a:pt x="63644" y="22073"/>
                  <a:pt x="64454" y="21448"/>
                </a:cubicBezTo>
                <a:close/>
                <a:moveTo>
                  <a:pt x="66945" y="21598"/>
                </a:moveTo>
                <a:cubicBezTo>
                  <a:pt x="67095" y="22144"/>
                  <a:pt x="67245" y="22734"/>
                  <a:pt x="67430" y="23280"/>
                </a:cubicBezTo>
                <a:cubicBezTo>
                  <a:pt x="66804" y="23799"/>
                  <a:pt x="66144" y="24274"/>
                  <a:pt x="65484" y="24715"/>
                </a:cubicBezTo>
                <a:cubicBezTo>
                  <a:pt x="65334" y="24204"/>
                  <a:pt x="65149" y="23649"/>
                  <a:pt x="65008" y="23103"/>
                </a:cubicBezTo>
                <a:cubicBezTo>
                  <a:pt x="65669" y="22619"/>
                  <a:pt x="66329" y="22109"/>
                  <a:pt x="66945" y="21598"/>
                </a:cubicBezTo>
                <a:close/>
                <a:moveTo>
                  <a:pt x="95062" y="23671"/>
                </a:moveTo>
                <a:cubicBezTo>
                  <a:pt x="95351" y="23671"/>
                  <a:pt x="95640" y="23676"/>
                  <a:pt x="95928" y="23685"/>
                </a:cubicBezTo>
                <a:cubicBezTo>
                  <a:pt x="96298" y="24019"/>
                  <a:pt x="96623" y="24380"/>
                  <a:pt x="96993" y="24679"/>
                </a:cubicBezTo>
                <a:cubicBezTo>
                  <a:pt x="96508" y="24665"/>
                  <a:pt x="96016" y="24656"/>
                  <a:pt x="95519" y="24656"/>
                </a:cubicBezTo>
                <a:cubicBezTo>
                  <a:pt x="94817" y="24656"/>
                  <a:pt x="94108" y="24673"/>
                  <a:pt x="93401" y="24715"/>
                </a:cubicBezTo>
                <a:cubicBezTo>
                  <a:pt x="93067" y="24424"/>
                  <a:pt x="92741" y="24089"/>
                  <a:pt x="92406" y="23799"/>
                </a:cubicBezTo>
                <a:cubicBezTo>
                  <a:pt x="93289" y="23713"/>
                  <a:pt x="94177" y="23671"/>
                  <a:pt x="95062" y="23671"/>
                </a:cubicBezTo>
                <a:close/>
                <a:moveTo>
                  <a:pt x="2791" y="23174"/>
                </a:moveTo>
                <a:cubicBezTo>
                  <a:pt x="3196" y="23209"/>
                  <a:pt x="3601" y="23280"/>
                  <a:pt x="4041" y="23324"/>
                </a:cubicBezTo>
                <a:cubicBezTo>
                  <a:pt x="4481" y="23394"/>
                  <a:pt x="4957" y="23464"/>
                  <a:pt x="5397" y="23544"/>
                </a:cubicBezTo>
                <a:cubicBezTo>
                  <a:pt x="4842" y="23940"/>
                  <a:pt x="4261" y="24345"/>
                  <a:pt x="3671" y="24750"/>
                </a:cubicBezTo>
                <a:cubicBezTo>
                  <a:pt x="3302" y="24715"/>
                  <a:pt x="2897" y="24679"/>
                  <a:pt x="2500" y="24644"/>
                </a:cubicBezTo>
                <a:cubicBezTo>
                  <a:pt x="1981" y="24565"/>
                  <a:pt x="1470" y="24530"/>
                  <a:pt x="960" y="24494"/>
                </a:cubicBezTo>
                <a:cubicBezTo>
                  <a:pt x="1576" y="24054"/>
                  <a:pt x="2201" y="23614"/>
                  <a:pt x="2791" y="23174"/>
                </a:cubicBezTo>
                <a:close/>
                <a:moveTo>
                  <a:pt x="15706" y="24160"/>
                </a:moveTo>
                <a:cubicBezTo>
                  <a:pt x="16287" y="24274"/>
                  <a:pt x="16842" y="24424"/>
                  <a:pt x="17423" y="24565"/>
                </a:cubicBezTo>
                <a:lnTo>
                  <a:pt x="17353" y="24565"/>
                </a:lnTo>
                <a:cubicBezTo>
                  <a:pt x="17133" y="24644"/>
                  <a:pt x="16877" y="24679"/>
                  <a:pt x="16657" y="24750"/>
                </a:cubicBezTo>
                <a:cubicBezTo>
                  <a:pt x="15997" y="24679"/>
                  <a:pt x="15301" y="24600"/>
                  <a:pt x="14641" y="24565"/>
                </a:cubicBezTo>
                <a:cubicBezTo>
                  <a:pt x="14747" y="24530"/>
                  <a:pt x="14826" y="24459"/>
                  <a:pt x="14932" y="24424"/>
                </a:cubicBezTo>
                <a:cubicBezTo>
                  <a:pt x="15187" y="24310"/>
                  <a:pt x="15442" y="24239"/>
                  <a:pt x="15706" y="24160"/>
                </a:cubicBezTo>
                <a:close/>
                <a:moveTo>
                  <a:pt x="75203" y="21704"/>
                </a:moveTo>
                <a:cubicBezTo>
                  <a:pt x="75424" y="22399"/>
                  <a:pt x="75644" y="23059"/>
                  <a:pt x="75864" y="23720"/>
                </a:cubicBezTo>
                <a:cubicBezTo>
                  <a:pt x="75239" y="24054"/>
                  <a:pt x="74649" y="24424"/>
                  <a:pt x="74033" y="24864"/>
                </a:cubicBezTo>
                <a:cubicBezTo>
                  <a:pt x="73812" y="24204"/>
                  <a:pt x="73592" y="23579"/>
                  <a:pt x="73407" y="22919"/>
                </a:cubicBezTo>
                <a:cubicBezTo>
                  <a:pt x="73988" y="22478"/>
                  <a:pt x="74614" y="22073"/>
                  <a:pt x="75203" y="21704"/>
                </a:cubicBezTo>
                <a:close/>
                <a:moveTo>
                  <a:pt x="19078" y="24530"/>
                </a:moveTo>
                <a:cubicBezTo>
                  <a:pt x="19350" y="24684"/>
                  <a:pt x="19653" y="24838"/>
                  <a:pt x="19940" y="24993"/>
                </a:cubicBezTo>
                <a:lnTo>
                  <a:pt x="19940" y="24993"/>
                </a:lnTo>
                <a:cubicBezTo>
                  <a:pt x="19485" y="24859"/>
                  <a:pt x="19062" y="24694"/>
                  <a:pt x="18638" y="24530"/>
                </a:cubicBezTo>
                <a:close/>
                <a:moveTo>
                  <a:pt x="92301" y="23799"/>
                </a:moveTo>
                <a:cubicBezTo>
                  <a:pt x="92591" y="24125"/>
                  <a:pt x="92917" y="24424"/>
                  <a:pt x="93252" y="24715"/>
                </a:cubicBezTo>
                <a:cubicBezTo>
                  <a:pt x="92081" y="24750"/>
                  <a:pt x="90901" y="24864"/>
                  <a:pt x="89730" y="25005"/>
                </a:cubicBezTo>
                <a:cubicBezTo>
                  <a:pt x="89395" y="24715"/>
                  <a:pt x="89105" y="24459"/>
                  <a:pt x="88814" y="24125"/>
                </a:cubicBezTo>
                <a:cubicBezTo>
                  <a:pt x="89985" y="23984"/>
                  <a:pt x="91121" y="23869"/>
                  <a:pt x="92301" y="23799"/>
                </a:cubicBezTo>
                <a:close/>
                <a:moveTo>
                  <a:pt x="5503" y="23544"/>
                </a:moveTo>
                <a:cubicBezTo>
                  <a:pt x="5978" y="23649"/>
                  <a:pt x="6462" y="23720"/>
                  <a:pt x="6902" y="23799"/>
                </a:cubicBezTo>
                <a:cubicBezTo>
                  <a:pt x="7193" y="23834"/>
                  <a:pt x="7448" y="23905"/>
                  <a:pt x="7739" y="23940"/>
                </a:cubicBezTo>
                <a:cubicBezTo>
                  <a:pt x="7228" y="24310"/>
                  <a:pt x="6717" y="24679"/>
                  <a:pt x="6198" y="25040"/>
                </a:cubicBezTo>
                <a:cubicBezTo>
                  <a:pt x="5687" y="24970"/>
                  <a:pt x="5177" y="24899"/>
                  <a:pt x="4657" y="24864"/>
                </a:cubicBezTo>
                <a:cubicBezTo>
                  <a:pt x="4367" y="24820"/>
                  <a:pt x="4076" y="24785"/>
                  <a:pt x="3821" y="24750"/>
                </a:cubicBezTo>
                <a:cubicBezTo>
                  <a:pt x="4367" y="24345"/>
                  <a:pt x="4957" y="23984"/>
                  <a:pt x="5503" y="23544"/>
                </a:cubicBezTo>
                <a:close/>
                <a:moveTo>
                  <a:pt x="84043" y="23429"/>
                </a:moveTo>
                <a:cubicBezTo>
                  <a:pt x="84298" y="23869"/>
                  <a:pt x="84597" y="24239"/>
                  <a:pt x="84888" y="24644"/>
                </a:cubicBezTo>
                <a:cubicBezTo>
                  <a:pt x="84632" y="24679"/>
                  <a:pt x="84333" y="24715"/>
                  <a:pt x="84078" y="24750"/>
                </a:cubicBezTo>
                <a:cubicBezTo>
                  <a:pt x="83347" y="24820"/>
                  <a:pt x="82616" y="24935"/>
                  <a:pt x="81842" y="25084"/>
                </a:cubicBezTo>
                <a:cubicBezTo>
                  <a:pt x="81586" y="24715"/>
                  <a:pt x="81331" y="24380"/>
                  <a:pt x="81111" y="23984"/>
                </a:cubicBezTo>
                <a:cubicBezTo>
                  <a:pt x="82027" y="23799"/>
                  <a:pt x="82977" y="23614"/>
                  <a:pt x="84043" y="23429"/>
                </a:cubicBezTo>
                <a:close/>
                <a:moveTo>
                  <a:pt x="96078" y="23685"/>
                </a:moveTo>
                <a:cubicBezTo>
                  <a:pt x="96553" y="23685"/>
                  <a:pt x="97028" y="23720"/>
                  <a:pt x="97504" y="23764"/>
                </a:cubicBezTo>
                <a:cubicBezTo>
                  <a:pt x="98164" y="23799"/>
                  <a:pt x="98789" y="23905"/>
                  <a:pt x="99379" y="23984"/>
                </a:cubicBezTo>
                <a:cubicBezTo>
                  <a:pt x="99784" y="24380"/>
                  <a:pt x="100180" y="24715"/>
                  <a:pt x="100585" y="25084"/>
                </a:cubicBezTo>
                <a:cubicBezTo>
                  <a:pt x="99670" y="24899"/>
                  <a:pt x="98719" y="24785"/>
                  <a:pt x="97724" y="24715"/>
                </a:cubicBezTo>
                <a:cubicBezTo>
                  <a:pt x="97539" y="24715"/>
                  <a:pt x="97363" y="24715"/>
                  <a:pt x="97143" y="24679"/>
                </a:cubicBezTo>
                <a:cubicBezTo>
                  <a:pt x="96773" y="24380"/>
                  <a:pt x="96403" y="24054"/>
                  <a:pt x="96078" y="23685"/>
                </a:cubicBezTo>
                <a:close/>
                <a:moveTo>
                  <a:pt x="14491" y="24644"/>
                </a:moveTo>
                <a:cubicBezTo>
                  <a:pt x="15152" y="24679"/>
                  <a:pt x="15812" y="24750"/>
                  <a:pt x="16472" y="24820"/>
                </a:cubicBezTo>
                <a:cubicBezTo>
                  <a:pt x="16217" y="24899"/>
                  <a:pt x="15962" y="25005"/>
                  <a:pt x="15742" y="25155"/>
                </a:cubicBezTo>
                <a:cubicBezTo>
                  <a:pt x="15002" y="25120"/>
                  <a:pt x="14306" y="25120"/>
                  <a:pt x="13611" y="25120"/>
                </a:cubicBezTo>
                <a:cubicBezTo>
                  <a:pt x="13901" y="24935"/>
                  <a:pt x="14166" y="24785"/>
                  <a:pt x="14491" y="24644"/>
                </a:cubicBezTo>
                <a:close/>
                <a:moveTo>
                  <a:pt x="18418" y="24530"/>
                </a:moveTo>
                <a:cubicBezTo>
                  <a:pt x="18964" y="24750"/>
                  <a:pt x="19518" y="24935"/>
                  <a:pt x="20064" y="25155"/>
                </a:cubicBezTo>
                <a:cubicBezTo>
                  <a:pt x="19994" y="25155"/>
                  <a:pt x="19923" y="25120"/>
                  <a:pt x="19844" y="25120"/>
                </a:cubicBezTo>
                <a:cubicBezTo>
                  <a:pt x="19703" y="25084"/>
                  <a:pt x="19554" y="25040"/>
                  <a:pt x="19404" y="25005"/>
                </a:cubicBezTo>
                <a:cubicBezTo>
                  <a:pt x="18893" y="24864"/>
                  <a:pt x="18347" y="24715"/>
                  <a:pt x="17828" y="24600"/>
                </a:cubicBezTo>
                <a:cubicBezTo>
                  <a:pt x="18048" y="24565"/>
                  <a:pt x="18233" y="24530"/>
                  <a:pt x="18418" y="24530"/>
                </a:cubicBezTo>
                <a:close/>
                <a:moveTo>
                  <a:pt x="7853" y="23984"/>
                </a:moveTo>
                <a:cubicBezTo>
                  <a:pt x="8584" y="24089"/>
                  <a:pt x="9279" y="24204"/>
                  <a:pt x="10019" y="24310"/>
                </a:cubicBezTo>
                <a:cubicBezTo>
                  <a:pt x="9579" y="24600"/>
                  <a:pt x="9139" y="24899"/>
                  <a:pt x="8698" y="25190"/>
                </a:cubicBezTo>
                <a:cubicBezTo>
                  <a:pt x="7924" y="25190"/>
                  <a:pt x="7122" y="25120"/>
                  <a:pt x="6348" y="25040"/>
                </a:cubicBezTo>
                <a:cubicBezTo>
                  <a:pt x="6858" y="24679"/>
                  <a:pt x="7378" y="24310"/>
                  <a:pt x="7853" y="23984"/>
                </a:cubicBezTo>
                <a:close/>
                <a:moveTo>
                  <a:pt x="12290" y="24494"/>
                </a:moveTo>
                <a:cubicBezTo>
                  <a:pt x="12546" y="24530"/>
                  <a:pt x="12766" y="24530"/>
                  <a:pt x="13021" y="24565"/>
                </a:cubicBezTo>
                <a:cubicBezTo>
                  <a:pt x="13461" y="24565"/>
                  <a:pt x="13866" y="24600"/>
                  <a:pt x="14306" y="24644"/>
                </a:cubicBezTo>
                <a:cubicBezTo>
                  <a:pt x="14016" y="24785"/>
                  <a:pt x="13725" y="24935"/>
                  <a:pt x="13426" y="25120"/>
                </a:cubicBezTo>
                <a:cubicBezTo>
                  <a:pt x="12915" y="25120"/>
                  <a:pt x="12361" y="25155"/>
                  <a:pt x="11815" y="25155"/>
                </a:cubicBezTo>
                <a:cubicBezTo>
                  <a:pt x="11630" y="25190"/>
                  <a:pt x="11410" y="25190"/>
                  <a:pt x="11190" y="25190"/>
                </a:cubicBezTo>
                <a:cubicBezTo>
                  <a:pt x="11560" y="24935"/>
                  <a:pt x="11921" y="24715"/>
                  <a:pt x="12290" y="24494"/>
                </a:cubicBezTo>
                <a:close/>
                <a:moveTo>
                  <a:pt x="17608" y="24600"/>
                </a:moveTo>
                <a:cubicBezTo>
                  <a:pt x="18198" y="24785"/>
                  <a:pt x="18788" y="24935"/>
                  <a:pt x="19369" y="25084"/>
                </a:cubicBezTo>
                <a:cubicBezTo>
                  <a:pt x="19448" y="25084"/>
                  <a:pt x="19483" y="25120"/>
                  <a:pt x="19554" y="25120"/>
                </a:cubicBezTo>
                <a:cubicBezTo>
                  <a:pt x="19483" y="25120"/>
                  <a:pt x="19404" y="25155"/>
                  <a:pt x="19334" y="25155"/>
                </a:cubicBezTo>
                <a:lnTo>
                  <a:pt x="19263" y="25155"/>
                </a:lnTo>
                <a:cubicBezTo>
                  <a:pt x="19184" y="25155"/>
                  <a:pt x="19149" y="25155"/>
                  <a:pt x="19078" y="25190"/>
                </a:cubicBezTo>
                <a:cubicBezTo>
                  <a:pt x="18964" y="25155"/>
                  <a:pt x="18823" y="25120"/>
                  <a:pt x="18708" y="25084"/>
                </a:cubicBezTo>
                <a:cubicBezTo>
                  <a:pt x="18083" y="24970"/>
                  <a:pt x="17502" y="24864"/>
                  <a:pt x="16877" y="24785"/>
                </a:cubicBezTo>
                <a:cubicBezTo>
                  <a:pt x="17027" y="24750"/>
                  <a:pt x="17203" y="24715"/>
                  <a:pt x="17353" y="24679"/>
                </a:cubicBezTo>
                <a:cubicBezTo>
                  <a:pt x="17467" y="24644"/>
                  <a:pt x="17538" y="24644"/>
                  <a:pt x="17608" y="24600"/>
                </a:cubicBezTo>
                <a:close/>
                <a:moveTo>
                  <a:pt x="69005" y="21889"/>
                </a:moveTo>
                <a:cubicBezTo>
                  <a:pt x="69190" y="22514"/>
                  <a:pt x="69410" y="23174"/>
                  <a:pt x="69587" y="23799"/>
                </a:cubicBezTo>
                <a:cubicBezTo>
                  <a:pt x="69111" y="24310"/>
                  <a:pt x="68600" y="24785"/>
                  <a:pt x="68090" y="25190"/>
                </a:cubicBezTo>
                <a:cubicBezTo>
                  <a:pt x="67975" y="24864"/>
                  <a:pt x="67870" y="24530"/>
                  <a:pt x="67755" y="24160"/>
                </a:cubicBezTo>
                <a:cubicBezTo>
                  <a:pt x="67685" y="23905"/>
                  <a:pt x="67606" y="23614"/>
                  <a:pt x="67500" y="23324"/>
                </a:cubicBezTo>
                <a:cubicBezTo>
                  <a:pt x="68046" y="22883"/>
                  <a:pt x="68530" y="22399"/>
                  <a:pt x="69005" y="21889"/>
                </a:cubicBezTo>
                <a:close/>
                <a:moveTo>
                  <a:pt x="10160" y="24310"/>
                </a:moveTo>
                <a:cubicBezTo>
                  <a:pt x="10644" y="24380"/>
                  <a:pt x="11084" y="24424"/>
                  <a:pt x="11560" y="24459"/>
                </a:cubicBezTo>
                <a:cubicBezTo>
                  <a:pt x="11745" y="24459"/>
                  <a:pt x="11921" y="24494"/>
                  <a:pt x="12141" y="24494"/>
                </a:cubicBezTo>
                <a:cubicBezTo>
                  <a:pt x="11745" y="24715"/>
                  <a:pt x="11410" y="24935"/>
                  <a:pt x="11040" y="25190"/>
                </a:cubicBezTo>
                <a:cubicBezTo>
                  <a:pt x="10600" y="25190"/>
                  <a:pt x="10204" y="25225"/>
                  <a:pt x="9764" y="25225"/>
                </a:cubicBezTo>
                <a:lnTo>
                  <a:pt x="8839" y="25225"/>
                </a:lnTo>
                <a:cubicBezTo>
                  <a:pt x="9279" y="24899"/>
                  <a:pt x="9720" y="24600"/>
                  <a:pt x="10160" y="24310"/>
                </a:cubicBezTo>
                <a:close/>
                <a:moveTo>
                  <a:pt x="19774" y="24530"/>
                </a:moveTo>
                <a:cubicBezTo>
                  <a:pt x="20108" y="24820"/>
                  <a:pt x="20469" y="25084"/>
                  <a:pt x="20839" y="25340"/>
                </a:cubicBezTo>
                <a:cubicBezTo>
                  <a:pt x="20284" y="25084"/>
                  <a:pt x="19774" y="24820"/>
                  <a:pt x="19263" y="24530"/>
                </a:cubicBezTo>
                <a:close/>
                <a:moveTo>
                  <a:pt x="77994" y="22883"/>
                </a:moveTo>
                <a:cubicBezTo>
                  <a:pt x="78214" y="23464"/>
                  <a:pt x="78470" y="24019"/>
                  <a:pt x="78760" y="24565"/>
                </a:cubicBezTo>
                <a:cubicBezTo>
                  <a:pt x="78030" y="24785"/>
                  <a:pt x="77334" y="25084"/>
                  <a:pt x="76674" y="25375"/>
                </a:cubicBezTo>
                <a:cubicBezTo>
                  <a:pt x="76410" y="24864"/>
                  <a:pt x="76189" y="24310"/>
                  <a:pt x="75969" y="23764"/>
                </a:cubicBezTo>
                <a:cubicBezTo>
                  <a:pt x="76630" y="23429"/>
                  <a:pt x="77290" y="23139"/>
                  <a:pt x="77994" y="22883"/>
                </a:cubicBezTo>
                <a:close/>
                <a:moveTo>
                  <a:pt x="21570" y="22443"/>
                </a:moveTo>
                <a:cubicBezTo>
                  <a:pt x="21904" y="22919"/>
                  <a:pt x="22309" y="23394"/>
                  <a:pt x="22749" y="23834"/>
                </a:cubicBezTo>
                <a:cubicBezTo>
                  <a:pt x="22926" y="23984"/>
                  <a:pt x="23110" y="24160"/>
                  <a:pt x="23331" y="24310"/>
                </a:cubicBezTo>
                <a:cubicBezTo>
                  <a:pt x="23190" y="24785"/>
                  <a:pt x="23075" y="25155"/>
                  <a:pt x="22970" y="25410"/>
                </a:cubicBezTo>
                <a:cubicBezTo>
                  <a:pt x="22785" y="25260"/>
                  <a:pt x="22600" y="25120"/>
                  <a:pt x="22415" y="24935"/>
                </a:cubicBezTo>
                <a:cubicBezTo>
                  <a:pt x="21940" y="24530"/>
                  <a:pt x="21535" y="24054"/>
                  <a:pt x="21165" y="23544"/>
                </a:cubicBezTo>
                <a:cubicBezTo>
                  <a:pt x="21314" y="23244"/>
                  <a:pt x="21429" y="22883"/>
                  <a:pt x="21570" y="22443"/>
                </a:cubicBezTo>
                <a:close/>
                <a:moveTo>
                  <a:pt x="104697" y="23244"/>
                </a:moveTo>
                <a:lnTo>
                  <a:pt x="104697" y="23244"/>
                </a:lnTo>
                <a:cubicBezTo>
                  <a:pt x="105648" y="23614"/>
                  <a:pt x="106607" y="23940"/>
                  <a:pt x="107628" y="24204"/>
                </a:cubicBezTo>
                <a:cubicBezTo>
                  <a:pt x="108148" y="24600"/>
                  <a:pt x="108623" y="25005"/>
                  <a:pt x="109134" y="25410"/>
                </a:cubicBezTo>
                <a:cubicBezTo>
                  <a:pt x="108069" y="25120"/>
                  <a:pt x="107003" y="24750"/>
                  <a:pt x="106017" y="24380"/>
                </a:cubicBezTo>
                <a:cubicBezTo>
                  <a:pt x="105577" y="24019"/>
                  <a:pt x="105137" y="23649"/>
                  <a:pt x="104697" y="23244"/>
                </a:cubicBezTo>
                <a:close/>
                <a:moveTo>
                  <a:pt x="16657" y="24864"/>
                </a:moveTo>
                <a:cubicBezTo>
                  <a:pt x="17353" y="24935"/>
                  <a:pt x="18013" y="25040"/>
                  <a:pt x="18673" y="25190"/>
                </a:cubicBezTo>
                <a:cubicBezTo>
                  <a:pt x="18744" y="25190"/>
                  <a:pt x="18823" y="25190"/>
                  <a:pt x="18893" y="25225"/>
                </a:cubicBezTo>
                <a:cubicBezTo>
                  <a:pt x="18673" y="25260"/>
                  <a:pt x="18453" y="25340"/>
                  <a:pt x="18233" y="25445"/>
                </a:cubicBezTo>
                <a:cubicBezTo>
                  <a:pt x="18127" y="25410"/>
                  <a:pt x="18013" y="25375"/>
                  <a:pt x="17907" y="25375"/>
                </a:cubicBezTo>
                <a:cubicBezTo>
                  <a:pt x="17247" y="25260"/>
                  <a:pt x="16587" y="25190"/>
                  <a:pt x="15882" y="25155"/>
                </a:cubicBezTo>
                <a:cubicBezTo>
                  <a:pt x="16147" y="25040"/>
                  <a:pt x="16402" y="24935"/>
                  <a:pt x="16657" y="24864"/>
                </a:cubicBezTo>
                <a:close/>
                <a:moveTo>
                  <a:pt x="20434" y="25304"/>
                </a:moveTo>
                <a:lnTo>
                  <a:pt x="20434" y="25304"/>
                </a:lnTo>
                <a:cubicBezTo>
                  <a:pt x="20619" y="25340"/>
                  <a:pt x="20839" y="25410"/>
                  <a:pt x="20989" y="25481"/>
                </a:cubicBezTo>
                <a:cubicBezTo>
                  <a:pt x="20804" y="25445"/>
                  <a:pt x="20619" y="25375"/>
                  <a:pt x="20434" y="25304"/>
                </a:cubicBezTo>
                <a:close/>
                <a:moveTo>
                  <a:pt x="52128" y="23579"/>
                </a:moveTo>
                <a:cubicBezTo>
                  <a:pt x="52023" y="23869"/>
                  <a:pt x="51908" y="24160"/>
                  <a:pt x="51803" y="24459"/>
                </a:cubicBezTo>
                <a:cubicBezTo>
                  <a:pt x="50878" y="24899"/>
                  <a:pt x="49998" y="25225"/>
                  <a:pt x="49082" y="25481"/>
                </a:cubicBezTo>
                <a:cubicBezTo>
                  <a:pt x="49197" y="25155"/>
                  <a:pt x="49302" y="24864"/>
                  <a:pt x="49452" y="24565"/>
                </a:cubicBezTo>
                <a:cubicBezTo>
                  <a:pt x="50332" y="24345"/>
                  <a:pt x="51213" y="24019"/>
                  <a:pt x="52128" y="23579"/>
                </a:cubicBezTo>
                <a:close/>
                <a:moveTo>
                  <a:pt x="88735" y="24160"/>
                </a:moveTo>
                <a:cubicBezTo>
                  <a:pt x="88999" y="24459"/>
                  <a:pt x="89290" y="24750"/>
                  <a:pt x="89616" y="25005"/>
                </a:cubicBezTo>
                <a:cubicBezTo>
                  <a:pt x="88409" y="25155"/>
                  <a:pt x="87194" y="25304"/>
                  <a:pt x="86024" y="25445"/>
                </a:cubicBezTo>
                <a:cubicBezTo>
                  <a:pt x="85988" y="25481"/>
                  <a:pt x="85918" y="25481"/>
                  <a:pt x="85874" y="25481"/>
                </a:cubicBezTo>
                <a:cubicBezTo>
                  <a:pt x="85583" y="25225"/>
                  <a:pt x="85328" y="24970"/>
                  <a:pt x="85073" y="24679"/>
                </a:cubicBezTo>
                <a:cubicBezTo>
                  <a:pt x="85398" y="24644"/>
                  <a:pt x="85698" y="24600"/>
                  <a:pt x="85988" y="24565"/>
                </a:cubicBezTo>
                <a:cubicBezTo>
                  <a:pt x="86904" y="24424"/>
                  <a:pt x="87820" y="24274"/>
                  <a:pt x="88735" y="24160"/>
                </a:cubicBezTo>
                <a:close/>
                <a:moveTo>
                  <a:pt x="81032" y="24019"/>
                </a:moveTo>
                <a:cubicBezTo>
                  <a:pt x="81252" y="24380"/>
                  <a:pt x="81472" y="24750"/>
                  <a:pt x="81771" y="25084"/>
                </a:cubicBezTo>
                <a:cubicBezTo>
                  <a:pt x="80996" y="25225"/>
                  <a:pt x="80231" y="25375"/>
                  <a:pt x="79491" y="25560"/>
                </a:cubicBezTo>
                <a:cubicBezTo>
                  <a:pt x="79271" y="25260"/>
                  <a:pt x="79051" y="24935"/>
                  <a:pt x="78875" y="24600"/>
                </a:cubicBezTo>
                <a:cubicBezTo>
                  <a:pt x="79570" y="24380"/>
                  <a:pt x="80266" y="24204"/>
                  <a:pt x="81032" y="24019"/>
                </a:cubicBezTo>
                <a:close/>
                <a:moveTo>
                  <a:pt x="20364" y="24459"/>
                </a:moveTo>
                <a:cubicBezTo>
                  <a:pt x="20725" y="24864"/>
                  <a:pt x="21130" y="25260"/>
                  <a:pt x="21570" y="25595"/>
                </a:cubicBezTo>
                <a:cubicBezTo>
                  <a:pt x="21464" y="25560"/>
                  <a:pt x="21350" y="25525"/>
                  <a:pt x="21279" y="25481"/>
                </a:cubicBezTo>
                <a:cubicBezTo>
                  <a:pt x="20804" y="25190"/>
                  <a:pt x="20328" y="24899"/>
                  <a:pt x="19923" y="24530"/>
                </a:cubicBezTo>
                <a:cubicBezTo>
                  <a:pt x="20064" y="24530"/>
                  <a:pt x="20214" y="24530"/>
                  <a:pt x="20364" y="24459"/>
                </a:cubicBezTo>
                <a:close/>
                <a:moveTo>
                  <a:pt x="54400" y="23059"/>
                </a:moveTo>
                <a:cubicBezTo>
                  <a:pt x="54294" y="23464"/>
                  <a:pt x="54180" y="23869"/>
                  <a:pt x="54109" y="24274"/>
                </a:cubicBezTo>
                <a:cubicBezTo>
                  <a:pt x="53264" y="24785"/>
                  <a:pt x="52384" y="25225"/>
                  <a:pt x="51582" y="25595"/>
                </a:cubicBezTo>
                <a:cubicBezTo>
                  <a:pt x="51653" y="25225"/>
                  <a:pt x="51759" y="24864"/>
                  <a:pt x="51873" y="24494"/>
                </a:cubicBezTo>
                <a:cubicBezTo>
                  <a:pt x="52718" y="24125"/>
                  <a:pt x="53563" y="23614"/>
                  <a:pt x="54400" y="23059"/>
                </a:cubicBezTo>
                <a:close/>
                <a:moveTo>
                  <a:pt x="56601" y="22769"/>
                </a:moveTo>
                <a:lnTo>
                  <a:pt x="56601" y="22769"/>
                </a:lnTo>
                <a:cubicBezTo>
                  <a:pt x="56565" y="23280"/>
                  <a:pt x="56530" y="23764"/>
                  <a:pt x="56530" y="24274"/>
                </a:cubicBezTo>
                <a:cubicBezTo>
                  <a:pt x="56125" y="24530"/>
                  <a:pt x="55720" y="24750"/>
                  <a:pt x="55280" y="25005"/>
                </a:cubicBezTo>
                <a:cubicBezTo>
                  <a:pt x="54840" y="25260"/>
                  <a:pt x="54400" y="25481"/>
                  <a:pt x="53959" y="25745"/>
                </a:cubicBezTo>
                <a:cubicBezTo>
                  <a:pt x="54039" y="25260"/>
                  <a:pt x="54109" y="24785"/>
                  <a:pt x="54180" y="24345"/>
                </a:cubicBezTo>
                <a:cubicBezTo>
                  <a:pt x="54585" y="24125"/>
                  <a:pt x="54954" y="23869"/>
                  <a:pt x="55359" y="23614"/>
                </a:cubicBezTo>
                <a:cubicBezTo>
                  <a:pt x="55764" y="23324"/>
                  <a:pt x="56160" y="23059"/>
                  <a:pt x="56601" y="22769"/>
                </a:cubicBezTo>
                <a:close/>
                <a:moveTo>
                  <a:pt x="71206" y="22293"/>
                </a:moveTo>
                <a:cubicBezTo>
                  <a:pt x="71312" y="22698"/>
                  <a:pt x="71427" y="23139"/>
                  <a:pt x="71567" y="23544"/>
                </a:cubicBezTo>
                <a:lnTo>
                  <a:pt x="71611" y="23649"/>
                </a:lnTo>
                <a:cubicBezTo>
                  <a:pt x="71647" y="23834"/>
                  <a:pt x="71717" y="24054"/>
                  <a:pt x="71752" y="24239"/>
                </a:cubicBezTo>
                <a:cubicBezTo>
                  <a:pt x="71497" y="24494"/>
                  <a:pt x="71242" y="24785"/>
                  <a:pt x="70951" y="25084"/>
                </a:cubicBezTo>
                <a:lnTo>
                  <a:pt x="70291" y="25745"/>
                </a:lnTo>
                <a:cubicBezTo>
                  <a:pt x="70141" y="25260"/>
                  <a:pt x="69991" y="24785"/>
                  <a:pt x="69851" y="24310"/>
                </a:cubicBezTo>
                <a:cubicBezTo>
                  <a:pt x="69807" y="24160"/>
                  <a:pt x="69736" y="23984"/>
                  <a:pt x="69701" y="23834"/>
                </a:cubicBezTo>
                <a:cubicBezTo>
                  <a:pt x="69736" y="23764"/>
                  <a:pt x="69807" y="23720"/>
                  <a:pt x="69851" y="23649"/>
                </a:cubicBezTo>
                <a:cubicBezTo>
                  <a:pt x="70326" y="23174"/>
                  <a:pt x="70766" y="22698"/>
                  <a:pt x="71206" y="22293"/>
                </a:cubicBezTo>
                <a:close/>
                <a:moveTo>
                  <a:pt x="103226" y="23324"/>
                </a:moveTo>
                <a:lnTo>
                  <a:pt x="103226" y="23324"/>
                </a:lnTo>
                <a:cubicBezTo>
                  <a:pt x="103411" y="23394"/>
                  <a:pt x="103631" y="23500"/>
                  <a:pt x="103816" y="23579"/>
                </a:cubicBezTo>
                <a:cubicBezTo>
                  <a:pt x="104036" y="23649"/>
                  <a:pt x="104221" y="23764"/>
                  <a:pt x="104441" y="23834"/>
                </a:cubicBezTo>
                <a:cubicBezTo>
                  <a:pt x="104952" y="24054"/>
                  <a:pt x="105463" y="24274"/>
                  <a:pt x="105982" y="24459"/>
                </a:cubicBezTo>
                <a:cubicBezTo>
                  <a:pt x="106493" y="24899"/>
                  <a:pt x="107003" y="25340"/>
                  <a:pt x="107558" y="25745"/>
                </a:cubicBezTo>
                <a:cubicBezTo>
                  <a:pt x="107267" y="25665"/>
                  <a:pt x="107003" y="25560"/>
                  <a:pt x="106748" y="25445"/>
                </a:cubicBezTo>
                <a:cubicBezTo>
                  <a:pt x="106422" y="25340"/>
                  <a:pt x="106123" y="25190"/>
                  <a:pt x="105797" y="25084"/>
                </a:cubicBezTo>
                <a:cubicBezTo>
                  <a:pt x="105392" y="24899"/>
                  <a:pt x="105022" y="24750"/>
                  <a:pt x="104626" y="24600"/>
                </a:cubicBezTo>
                <a:cubicBezTo>
                  <a:pt x="104142" y="24160"/>
                  <a:pt x="103667" y="23764"/>
                  <a:pt x="103226" y="23324"/>
                </a:cubicBezTo>
                <a:close/>
                <a:moveTo>
                  <a:pt x="95569" y="24744"/>
                </a:moveTo>
                <a:cubicBezTo>
                  <a:pt x="96078" y="24744"/>
                  <a:pt x="96589" y="24755"/>
                  <a:pt x="97099" y="24785"/>
                </a:cubicBezTo>
                <a:cubicBezTo>
                  <a:pt x="97504" y="25120"/>
                  <a:pt x="97944" y="25445"/>
                  <a:pt x="98384" y="25780"/>
                </a:cubicBezTo>
                <a:cubicBezTo>
                  <a:pt x="97213" y="25665"/>
                  <a:pt x="95998" y="25665"/>
                  <a:pt x="94722" y="25665"/>
                </a:cubicBezTo>
                <a:cubicBezTo>
                  <a:pt x="94282" y="25410"/>
                  <a:pt x="93877" y="25120"/>
                  <a:pt x="93507" y="24785"/>
                </a:cubicBezTo>
                <a:cubicBezTo>
                  <a:pt x="94183" y="24765"/>
                  <a:pt x="94874" y="24744"/>
                  <a:pt x="95569" y="24744"/>
                </a:cubicBezTo>
                <a:close/>
                <a:moveTo>
                  <a:pt x="13461" y="25190"/>
                </a:moveTo>
                <a:cubicBezTo>
                  <a:pt x="14166" y="25190"/>
                  <a:pt x="14861" y="25190"/>
                  <a:pt x="15592" y="25225"/>
                </a:cubicBezTo>
                <a:cubicBezTo>
                  <a:pt x="15301" y="25375"/>
                  <a:pt x="15002" y="25560"/>
                  <a:pt x="14711" y="25745"/>
                </a:cubicBezTo>
                <a:cubicBezTo>
                  <a:pt x="13981" y="25745"/>
                  <a:pt x="13285" y="25780"/>
                  <a:pt x="12546" y="25815"/>
                </a:cubicBezTo>
                <a:cubicBezTo>
                  <a:pt x="12845" y="25595"/>
                  <a:pt x="13136" y="25410"/>
                  <a:pt x="13461" y="25190"/>
                </a:cubicBezTo>
                <a:close/>
                <a:moveTo>
                  <a:pt x="101501" y="23544"/>
                </a:moveTo>
                <a:lnTo>
                  <a:pt x="101501" y="23544"/>
                </a:lnTo>
                <a:cubicBezTo>
                  <a:pt x="102531" y="23869"/>
                  <a:pt x="103561" y="24239"/>
                  <a:pt x="104547" y="24679"/>
                </a:cubicBezTo>
                <a:cubicBezTo>
                  <a:pt x="105022" y="25084"/>
                  <a:pt x="105507" y="25445"/>
                  <a:pt x="105947" y="25850"/>
                </a:cubicBezTo>
                <a:cubicBezTo>
                  <a:pt x="104917" y="25445"/>
                  <a:pt x="103887" y="25084"/>
                  <a:pt x="102865" y="24750"/>
                </a:cubicBezTo>
                <a:cubicBezTo>
                  <a:pt x="102425" y="24380"/>
                  <a:pt x="101985" y="23984"/>
                  <a:pt x="101501" y="23544"/>
                </a:cubicBezTo>
                <a:close/>
                <a:moveTo>
                  <a:pt x="21130" y="23614"/>
                </a:moveTo>
                <a:cubicBezTo>
                  <a:pt x="21499" y="24125"/>
                  <a:pt x="21904" y="24600"/>
                  <a:pt x="22344" y="25005"/>
                </a:cubicBezTo>
                <a:cubicBezTo>
                  <a:pt x="22529" y="25190"/>
                  <a:pt x="22705" y="25340"/>
                  <a:pt x="22926" y="25481"/>
                </a:cubicBezTo>
                <a:cubicBezTo>
                  <a:pt x="22820" y="25701"/>
                  <a:pt x="22670" y="25850"/>
                  <a:pt x="22565" y="25885"/>
                </a:cubicBezTo>
                <a:lnTo>
                  <a:pt x="22529" y="25885"/>
                </a:lnTo>
                <a:cubicBezTo>
                  <a:pt x="22415" y="25815"/>
                  <a:pt x="22265" y="25701"/>
                  <a:pt x="22160" y="25595"/>
                </a:cubicBezTo>
                <a:cubicBezTo>
                  <a:pt x="21649" y="25155"/>
                  <a:pt x="21209" y="24679"/>
                  <a:pt x="20804" y="24160"/>
                </a:cubicBezTo>
                <a:cubicBezTo>
                  <a:pt x="20909" y="24054"/>
                  <a:pt x="21024" y="23869"/>
                  <a:pt x="21130" y="23614"/>
                </a:cubicBezTo>
                <a:close/>
                <a:moveTo>
                  <a:pt x="49337" y="24600"/>
                </a:moveTo>
                <a:lnTo>
                  <a:pt x="49337" y="24600"/>
                </a:lnTo>
                <a:cubicBezTo>
                  <a:pt x="49232" y="24899"/>
                  <a:pt x="49082" y="25190"/>
                  <a:pt x="48976" y="25481"/>
                </a:cubicBezTo>
                <a:cubicBezTo>
                  <a:pt x="48607" y="25595"/>
                  <a:pt x="48237" y="25665"/>
                  <a:pt x="47841" y="25745"/>
                </a:cubicBezTo>
                <a:cubicBezTo>
                  <a:pt x="47425" y="25824"/>
                  <a:pt x="47014" y="25863"/>
                  <a:pt x="46600" y="25863"/>
                </a:cubicBezTo>
                <a:cubicBezTo>
                  <a:pt x="46462" y="25863"/>
                  <a:pt x="46324" y="25859"/>
                  <a:pt x="46186" y="25850"/>
                </a:cubicBezTo>
                <a:cubicBezTo>
                  <a:pt x="46300" y="25560"/>
                  <a:pt x="46441" y="25260"/>
                  <a:pt x="46555" y="24935"/>
                </a:cubicBezTo>
                <a:lnTo>
                  <a:pt x="46476" y="24899"/>
                </a:lnTo>
                <a:cubicBezTo>
                  <a:pt x="46335" y="25225"/>
                  <a:pt x="46221" y="25560"/>
                  <a:pt x="46080" y="25850"/>
                </a:cubicBezTo>
                <a:lnTo>
                  <a:pt x="45340" y="25850"/>
                </a:lnTo>
                <a:cubicBezTo>
                  <a:pt x="45050" y="25833"/>
                  <a:pt x="44757" y="25824"/>
                  <a:pt x="44463" y="25824"/>
                </a:cubicBezTo>
                <a:cubicBezTo>
                  <a:pt x="44169" y="25824"/>
                  <a:pt x="43875" y="25833"/>
                  <a:pt x="43580" y="25850"/>
                </a:cubicBezTo>
                <a:cubicBezTo>
                  <a:pt x="43439" y="25850"/>
                  <a:pt x="43254" y="25850"/>
                  <a:pt x="43104" y="25885"/>
                </a:cubicBezTo>
                <a:cubicBezTo>
                  <a:pt x="43139" y="25780"/>
                  <a:pt x="43175" y="25630"/>
                  <a:pt x="43219" y="25525"/>
                </a:cubicBezTo>
                <a:cubicBezTo>
                  <a:pt x="43324" y="25304"/>
                  <a:pt x="43395" y="25040"/>
                  <a:pt x="43509" y="24785"/>
                </a:cubicBezTo>
                <a:cubicBezTo>
                  <a:pt x="43659" y="24785"/>
                  <a:pt x="43879" y="24750"/>
                  <a:pt x="44055" y="24750"/>
                </a:cubicBezTo>
                <a:cubicBezTo>
                  <a:pt x="44168" y="24743"/>
                  <a:pt x="44280" y="24740"/>
                  <a:pt x="44393" y="24740"/>
                </a:cubicBezTo>
                <a:cubicBezTo>
                  <a:pt x="44870" y="24740"/>
                  <a:pt x="45346" y="24792"/>
                  <a:pt x="45816" y="24820"/>
                </a:cubicBezTo>
                <a:cubicBezTo>
                  <a:pt x="46256" y="24844"/>
                  <a:pt x="46706" y="24876"/>
                  <a:pt x="47167" y="24876"/>
                </a:cubicBezTo>
                <a:cubicBezTo>
                  <a:pt x="47554" y="24876"/>
                  <a:pt x="47949" y="24853"/>
                  <a:pt x="48351" y="24785"/>
                </a:cubicBezTo>
                <a:cubicBezTo>
                  <a:pt x="48677" y="24750"/>
                  <a:pt x="49012" y="24679"/>
                  <a:pt x="49337" y="24600"/>
                </a:cubicBezTo>
                <a:close/>
                <a:moveTo>
                  <a:pt x="93357" y="24785"/>
                </a:moveTo>
                <a:cubicBezTo>
                  <a:pt x="93727" y="25120"/>
                  <a:pt x="94132" y="25410"/>
                  <a:pt x="94572" y="25701"/>
                </a:cubicBezTo>
                <a:cubicBezTo>
                  <a:pt x="93436" y="25701"/>
                  <a:pt x="92221" y="25780"/>
                  <a:pt x="90980" y="25885"/>
                </a:cubicBezTo>
                <a:cubicBezTo>
                  <a:pt x="90540" y="25630"/>
                  <a:pt x="90170" y="25375"/>
                  <a:pt x="89800" y="25084"/>
                </a:cubicBezTo>
                <a:cubicBezTo>
                  <a:pt x="90980" y="24935"/>
                  <a:pt x="92151" y="24864"/>
                  <a:pt x="93357" y="24785"/>
                </a:cubicBezTo>
                <a:close/>
                <a:moveTo>
                  <a:pt x="20725" y="24239"/>
                </a:moveTo>
                <a:cubicBezTo>
                  <a:pt x="21130" y="24750"/>
                  <a:pt x="21570" y="25225"/>
                  <a:pt x="22089" y="25665"/>
                </a:cubicBezTo>
                <a:cubicBezTo>
                  <a:pt x="22195" y="25745"/>
                  <a:pt x="22309" y="25850"/>
                  <a:pt x="22450" y="25921"/>
                </a:cubicBezTo>
                <a:lnTo>
                  <a:pt x="22380" y="25921"/>
                </a:lnTo>
                <a:cubicBezTo>
                  <a:pt x="22195" y="25850"/>
                  <a:pt x="22010" y="25780"/>
                  <a:pt x="21825" y="25701"/>
                </a:cubicBezTo>
                <a:cubicBezTo>
                  <a:pt x="21314" y="25340"/>
                  <a:pt x="20874" y="24899"/>
                  <a:pt x="20434" y="24459"/>
                </a:cubicBezTo>
                <a:cubicBezTo>
                  <a:pt x="20548" y="24380"/>
                  <a:pt x="20619" y="24345"/>
                  <a:pt x="20725" y="24239"/>
                </a:cubicBezTo>
                <a:close/>
                <a:moveTo>
                  <a:pt x="84958" y="24715"/>
                </a:moveTo>
                <a:cubicBezTo>
                  <a:pt x="85214" y="24970"/>
                  <a:pt x="85478" y="25260"/>
                  <a:pt x="85768" y="25481"/>
                </a:cubicBezTo>
                <a:cubicBezTo>
                  <a:pt x="85398" y="25560"/>
                  <a:pt x="85037" y="25595"/>
                  <a:pt x="84703" y="25630"/>
                </a:cubicBezTo>
                <a:cubicBezTo>
                  <a:pt x="84043" y="25745"/>
                  <a:pt x="83347" y="25815"/>
                  <a:pt x="82687" y="25921"/>
                </a:cubicBezTo>
                <a:cubicBezTo>
                  <a:pt x="82396" y="25665"/>
                  <a:pt x="82176" y="25410"/>
                  <a:pt x="81912" y="25155"/>
                </a:cubicBezTo>
                <a:cubicBezTo>
                  <a:pt x="82652" y="25005"/>
                  <a:pt x="83382" y="24935"/>
                  <a:pt x="84078" y="24820"/>
                </a:cubicBezTo>
                <a:cubicBezTo>
                  <a:pt x="84377" y="24785"/>
                  <a:pt x="84668" y="24750"/>
                  <a:pt x="84958" y="24715"/>
                </a:cubicBezTo>
                <a:close/>
                <a:moveTo>
                  <a:pt x="15742" y="25225"/>
                </a:moveTo>
                <a:cubicBezTo>
                  <a:pt x="16472" y="25260"/>
                  <a:pt x="17168" y="25340"/>
                  <a:pt x="17863" y="25445"/>
                </a:cubicBezTo>
                <a:cubicBezTo>
                  <a:pt x="17943" y="25445"/>
                  <a:pt x="18013" y="25481"/>
                  <a:pt x="18083" y="25481"/>
                </a:cubicBezTo>
                <a:cubicBezTo>
                  <a:pt x="17828" y="25630"/>
                  <a:pt x="17538" y="25780"/>
                  <a:pt x="17282" y="25965"/>
                </a:cubicBezTo>
                <a:cubicBezTo>
                  <a:pt x="16472" y="25815"/>
                  <a:pt x="15662" y="25745"/>
                  <a:pt x="14861" y="25745"/>
                </a:cubicBezTo>
                <a:cubicBezTo>
                  <a:pt x="15152" y="25560"/>
                  <a:pt x="15442" y="25375"/>
                  <a:pt x="15742" y="25225"/>
                </a:cubicBezTo>
                <a:close/>
                <a:moveTo>
                  <a:pt x="59171" y="22769"/>
                </a:moveTo>
                <a:cubicBezTo>
                  <a:pt x="59242" y="23359"/>
                  <a:pt x="59321" y="23940"/>
                  <a:pt x="59427" y="24530"/>
                </a:cubicBezTo>
                <a:cubicBezTo>
                  <a:pt x="58511" y="25005"/>
                  <a:pt x="57596" y="25481"/>
                  <a:pt x="56645" y="25965"/>
                </a:cubicBezTo>
                <a:cubicBezTo>
                  <a:pt x="56645" y="25410"/>
                  <a:pt x="56601" y="24864"/>
                  <a:pt x="56601" y="24310"/>
                </a:cubicBezTo>
                <a:cubicBezTo>
                  <a:pt x="57481" y="23834"/>
                  <a:pt x="58326" y="23280"/>
                  <a:pt x="59171" y="22769"/>
                </a:cubicBezTo>
                <a:close/>
                <a:moveTo>
                  <a:pt x="99564" y="24019"/>
                </a:moveTo>
                <a:lnTo>
                  <a:pt x="99564" y="24019"/>
                </a:lnTo>
                <a:cubicBezTo>
                  <a:pt x="100664" y="24239"/>
                  <a:pt x="101721" y="24494"/>
                  <a:pt x="102786" y="24820"/>
                </a:cubicBezTo>
                <a:cubicBezTo>
                  <a:pt x="103226" y="25225"/>
                  <a:pt x="103667" y="25595"/>
                  <a:pt x="104107" y="25965"/>
                </a:cubicBezTo>
                <a:cubicBezTo>
                  <a:pt x="103006" y="25630"/>
                  <a:pt x="101906" y="25340"/>
                  <a:pt x="100735" y="25120"/>
                </a:cubicBezTo>
                <a:cubicBezTo>
                  <a:pt x="100330" y="24750"/>
                  <a:pt x="99925" y="24380"/>
                  <a:pt x="99564" y="24019"/>
                </a:cubicBezTo>
                <a:close/>
                <a:moveTo>
                  <a:pt x="61883" y="23209"/>
                </a:moveTo>
                <a:cubicBezTo>
                  <a:pt x="61998" y="23720"/>
                  <a:pt x="62103" y="24239"/>
                  <a:pt x="62218" y="24750"/>
                </a:cubicBezTo>
                <a:cubicBezTo>
                  <a:pt x="61408" y="25225"/>
                  <a:pt x="60606" y="25630"/>
                  <a:pt x="59761" y="26035"/>
                </a:cubicBezTo>
                <a:cubicBezTo>
                  <a:pt x="59682" y="25560"/>
                  <a:pt x="59576" y="25084"/>
                  <a:pt x="59506" y="24565"/>
                </a:cubicBezTo>
                <a:cubicBezTo>
                  <a:pt x="60307" y="24125"/>
                  <a:pt x="61117" y="23685"/>
                  <a:pt x="61883" y="23209"/>
                </a:cubicBezTo>
                <a:close/>
                <a:moveTo>
                  <a:pt x="13285" y="25190"/>
                </a:moveTo>
                <a:lnTo>
                  <a:pt x="13285" y="25190"/>
                </a:lnTo>
                <a:cubicBezTo>
                  <a:pt x="12986" y="25410"/>
                  <a:pt x="12695" y="25630"/>
                  <a:pt x="12361" y="25850"/>
                </a:cubicBezTo>
                <a:cubicBezTo>
                  <a:pt x="11665" y="25885"/>
                  <a:pt x="10970" y="25965"/>
                  <a:pt x="10309" y="26035"/>
                </a:cubicBezTo>
                <a:cubicBezTo>
                  <a:pt x="10204" y="26035"/>
                  <a:pt x="10089" y="26035"/>
                  <a:pt x="9984" y="26070"/>
                </a:cubicBezTo>
                <a:cubicBezTo>
                  <a:pt x="10345" y="25780"/>
                  <a:pt x="10714" y="25525"/>
                  <a:pt x="11084" y="25260"/>
                </a:cubicBezTo>
                <a:lnTo>
                  <a:pt x="11815" y="25260"/>
                </a:lnTo>
                <a:cubicBezTo>
                  <a:pt x="12326" y="25225"/>
                  <a:pt x="12801" y="25225"/>
                  <a:pt x="13285" y="25190"/>
                </a:cubicBezTo>
                <a:close/>
                <a:moveTo>
                  <a:pt x="73328" y="22989"/>
                </a:moveTo>
                <a:cubicBezTo>
                  <a:pt x="73513" y="23614"/>
                  <a:pt x="73733" y="24274"/>
                  <a:pt x="73953" y="24935"/>
                </a:cubicBezTo>
                <a:cubicBezTo>
                  <a:pt x="73443" y="25260"/>
                  <a:pt x="72967" y="25665"/>
                  <a:pt x="72448" y="26106"/>
                </a:cubicBezTo>
                <a:cubicBezTo>
                  <a:pt x="72272" y="25525"/>
                  <a:pt x="72052" y="24899"/>
                  <a:pt x="71867" y="24274"/>
                </a:cubicBezTo>
                <a:cubicBezTo>
                  <a:pt x="72377" y="23799"/>
                  <a:pt x="72853" y="23359"/>
                  <a:pt x="73328" y="22989"/>
                </a:cubicBezTo>
                <a:close/>
                <a:moveTo>
                  <a:pt x="19605" y="25199"/>
                </a:moveTo>
                <a:cubicBezTo>
                  <a:pt x="19692" y="25199"/>
                  <a:pt x="19774" y="25208"/>
                  <a:pt x="19844" y="25225"/>
                </a:cubicBezTo>
                <a:cubicBezTo>
                  <a:pt x="20469" y="25410"/>
                  <a:pt x="21094" y="25595"/>
                  <a:pt x="21684" y="25850"/>
                </a:cubicBezTo>
                <a:cubicBezTo>
                  <a:pt x="21684" y="25850"/>
                  <a:pt x="21719" y="25850"/>
                  <a:pt x="21719" y="25885"/>
                </a:cubicBezTo>
                <a:cubicBezTo>
                  <a:pt x="21904" y="25965"/>
                  <a:pt x="22045" y="26035"/>
                  <a:pt x="22230" y="26141"/>
                </a:cubicBezTo>
                <a:lnTo>
                  <a:pt x="22089" y="26141"/>
                </a:lnTo>
                <a:cubicBezTo>
                  <a:pt x="21209" y="25780"/>
                  <a:pt x="20284" y="25481"/>
                  <a:pt x="19298" y="25225"/>
                </a:cubicBezTo>
                <a:lnTo>
                  <a:pt x="19334" y="25225"/>
                </a:lnTo>
                <a:cubicBezTo>
                  <a:pt x="19426" y="25208"/>
                  <a:pt x="19518" y="25199"/>
                  <a:pt x="19605" y="25199"/>
                </a:cubicBezTo>
                <a:close/>
                <a:moveTo>
                  <a:pt x="97249" y="24785"/>
                </a:moveTo>
                <a:cubicBezTo>
                  <a:pt x="97433" y="24785"/>
                  <a:pt x="97583" y="24785"/>
                  <a:pt x="97724" y="24820"/>
                </a:cubicBezTo>
                <a:cubicBezTo>
                  <a:pt x="98754" y="24864"/>
                  <a:pt x="99740" y="25005"/>
                  <a:pt x="100700" y="25190"/>
                </a:cubicBezTo>
                <a:cubicBezTo>
                  <a:pt x="101140" y="25560"/>
                  <a:pt x="101545" y="25885"/>
                  <a:pt x="101985" y="26220"/>
                </a:cubicBezTo>
                <a:cubicBezTo>
                  <a:pt x="101281" y="26070"/>
                  <a:pt x="100550" y="25965"/>
                  <a:pt x="99819" y="25885"/>
                </a:cubicBezTo>
                <a:cubicBezTo>
                  <a:pt x="99379" y="25850"/>
                  <a:pt x="98974" y="25815"/>
                  <a:pt x="98534" y="25780"/>
                </a:cubicBezTo>
                <a:cubicBezTo>
                  <a:pt x="98094" y="25445"/>
                  <a:pt x="97689" y="25120"/>
                  <a:pt x="97249" y="24785"/>
                </a:cubicBezTo>
                <a:close/>
                <a:moveTo>
                  <a:pt x="10899" y="25260"/>
                </a:moveTo>
                <a:lnTo>
                  <a:pt x="10899" y="25260"/>
                </a:lnTo>
                <a:cubicBezTo>
                  <a:pt x="10530" y="25560"/>
                  <a:pt x="10160" y="25815"/>
                  <a:pt x="9834" y="26070"/>
                </a:cubicBezTo>
                <a:cubicBezTo>
                  <a:pt x="9464" y="26106"/>
                  <a:pt x="9139" y="26141"/>
                  <a:pt x="8804" y="26185"/>
                </a:cubicBezTo>
                <a:cubicBezTo>
                  <a:pt x="8329" y="26220"/>
                  <a:pt x="7853" y="26255"/>
                  <a:pt x="7413" y="26255"/>
                </a:cubicBezTo>
                <a:cubicBezTo>
                  <a:pt x="7818" y="25921"/>
                  <a:pt x="8293" y="25595"/>
                  <a:pt x="8734" y="25304"/>
                </a:cubicBezTo>
                <a:lnTo>
                  <a:pt x="9764" y="25304"/>
                </a:lnTo>
                <a:cubicBezTo>
                  <a:pt x="10160" y="25304"/>
                  <a:pt x="10530" y="25304"/>
                  <a:pt x="10899" y="25260"/>
                </a:cubicBezTo>
                <a:close/>
                <a:moveTo>
                  <a:pt x="3707" y="24820"/>
                </a:moveTo>
                <a:cubicBezTo>
                  <a:pt x="3997" y="24864"/>
                  <a:pt x="4332" y="24899"/>
                  <a:pt x="4622" y="24935"/>
                </a:cubicBezTo>
                <a:cubicBezTo>
                  <a:pt x="5142" y="25005"/>
                  <a:pt x="5617" y="25040"/>
                  <a:pt x="6128" y="25120"/>
                </a:cubicBezTo>
                <a:cubicBezTo>
                  <a:pt x="5538" y="25481"/>
                  <a:pt x="4992" y="25885"/>
                  <a:pt x="4437" y="26290"/>
                </a:cubicBezTo>
                <a:cubicBezTo>
                  <a:pt x="3522" y="26255"/>
                  <a:pt x="2641" y="26220"/>
                  <a:pt x="1796" y="26141"/>
                </a:cubicBezTo>
                <a:cubicBezTo>
                  <a:pt x="2421" y="25701"/>
                  <a:pt x="3081" y="25260"/>
                  <a:pt x="3707" y="24820"/>
                </a:cubicBezTo>
                <a:close/>
                <a:moveTo>
                  <a:pt x="6242" y="25120"/>
                </a:moveTo>
                <a:cubicBezTo>
                  <a:pt x="7008" y="25190"/>
                  <a:pt x="7783" y="25260"/>
                  <a:pt x="8584" y="25304"/>
                </a:cubicBezTo>
                <a:cubicBezTo>
                  <a:pt x="8144" y="25595"/>
                  <a:pt x="7668" y="25921"/>
                  <a:pt x="7228" y="26255"/>
                </a:cubicBezTo>
                <a:cubicBezTo>
                  <a:pt x="6348" y="26290"/>
                  <a:pt x="5467" y="26290"/>
                  <a:pt x="4587" y="26290"/>
                </a:cubicBezTo>
                <a:cubicBezTo>
                  <a:pt x="5142" y="25885"/>
                  <a:pt x="5687" y="25525"/>
                  <a:pt x="6242" y="25120"/>
                </a:cubicBezTo>
                <a:close/>
                <a:moveTo>
                  <a:pt x="19078" y="25260"/>
                </a:moveTo>
                <a:cubicBezTo>
                  <a:pt x="20064" y="25481"/>
                  <a:pt x="20989" y="25815"/>
                  <a:pt x="21904" y="26185"/>
                </a:cubicBezTo>
                <a:cubicBezTo>
                  <a:pt x="21719" y="26220"/>
                  <a:pt x="21499" y="26255"/>
                  <a:pt x="21279" y="26326"/>
                </a:cubicBezTo>
                <a:cubicBezTo>
                  <a:pt x="20364" y="25965"/>
                  <a:pt x="19404" y="25665"/>
                  <a:pt x="18383" y="25445"/>
                </a:cubicBezTo>
                <a:cubicBezTo>
                  <a:pt x="18603" y="25375"/>
                  <a:pt x="18858" y="25304"/>
                  <a:pt x="19078" y="25260"/>
                </a:cubicBezTo>
                <a:close/>
                <a:moveTo>
                  <a:pt x="64929" y="23174"/>
                </a:moveTo>
                <a:cubicBezTo>
                  <a:pt x="65079" y="23685"/>
                  <a:pt x="65264" y="24239"/>
                  <a:pt x="65405" y="24785"/>
                </a:cubicBezTo>
                <a:cubicBezTo>
                  <a:pt x="64568" y="25340"/>
                  <a:pt x="63644" y="25850"/>
                  <a:pt x="62693" y="26326"/>
                </a:cubicBezTo>
                <a:cubicBezTo>
                  <a:pt x="62543" y="25850"/>
                  <a:pt x="62438" y="25340"/>
                  <a:pt x="62323" y="24820"/>
                </a:cubicBezTo>
                <a:cubicBezTo>
                  <a:pt x="63204" y="24310"/>
                  <a:pt x="64084" y="23764"/>
                  <a:pt x="64929" y="23174"/>
                </a:cubicBezTo>
                <a:close/>
                <a:moveTo>
                  <a:pt x="78795" y="24644"/>
                </a:moveTo>
                <a:cubicBezTo>
                  <a:pt x="78980" y="24970"/>
                  <a:pt x="79165" y="25260"/>
                  <a:pt x="79385" y="25595"/>
                </a:cubicBezTo>
                <a:cubicBezTo>
                  <a:pt x="78795" y="25745"/>
                  <a:pt x="78250" y="25921"/>
                  <a:pt x="77660" y="26141"/>
                </a:cubicBezTo>
                <a:cubicBezTo>
                  <a:pt x="77510" y="26220"/>
                  <a:pt x="77369" y="26255"/>
                  <a:pt x="77220" y="26326"/>
                </a:cubicBezTo>
                <a:cubicBezTo>
                  <a:pt x="77035" y="26070"/>
                  <a:pt x="76850" y="25780"/>
                  <a:pt x="76709" y="25445"/>
                </a:cubicBezTo>
                <a:cubicBezTo>
                  <a:pt x="77404" y="25155"/>
                  <a:pt x="78065" y="24864"/>
                  <a:pt x="78795" y="24644"/>
                </a:cubicBezTo>
                <a:close/>
                <a:moveTo>
                  <a:pt x="89695" y="25084"/>
                </a:moveTo>
                <a:cubicBezTo>
                  <a:pt x="90056" y="25375"/>
                  <a:pt x="90425" y="25665"/>
                  <a:pt x="90830" y="25921"/>
                </a:cubicBezTo>
                <a:cubicBezTo>
                  <a:pt x="89950" y="26000"/>
                  <a:pt x="89070" y="26106"/>
                  <a:pt x="88154" y="26220"/>
                </a:cubicBezTo>
                <a:cubicBezTo>
                  <a:pt x="87784" y="26255"/>
                  <a:pt x="87415" y="26290"/>
                  <a:pt x="87054" y="26326"/>
                </a:cubicBezTo>
                <a:cubicBezTo>
                  <a:pt x="86684" y="26106"/>
                  <a:pt x="86314" y="25850"/>
                  <a:pt x="85953" y="25560"/>
                </a:cubicBezTo>
                <a:lnTo>
                  <a:pt x="86059" y="25560"/>
                </a:lnTo>
                <a:cubicBezTo>
                  <a:pt x="87238" y="25375"/>
                  <a:pt x="88445" y="25225"/>
                  <a:pt x="89695" y="25084"/>
                </a:cubicBezTo>
                <a:close/>
                <a:moveTo>
                  <a:pt x="22380" y="26220"/>
                </a:moveTo>
                <a:cubicBezTo>
                  <a:pt x="22485" y="26290"/>
                  <a:pt x="22565" y="26326"/>
                  <a:pt x="22670" y="26405"/>
                </a:cubicBezTo>
                <a:cubicBezTo>
                  <a:pt x="22529" y="26326"/>
                  <a:pt x="22415" y="26290"/>
                  <a:pt x="22265" y="26220"/>
                </a:cubicBezTo>
                <a:close/>
                <a:moveTo>
                  <a:pt x="81842" y="25155"/>
                </a:moveTo>
                <a:cubicBezTo>
                  <a:pt x="82062" y="25445"/>
                  <a:pt x="82282" y="25701"/>
                  <a:pt x="82572" y="25965"/>
                </a:cubicBezTo>
                <a:cubicBezTo>
                  <a:pt x="81771" y="26070"/>
                  <a:pt x="80961" y="26220"/>
                  <a:pt x="80195" y="26405"/>
                </a:cubicBezTo>
                <a:cubicBezTo>
                  <a:pt x="79975" y="26185"/>
                  <a:pt x="79755" y="25885"/>
                  <a:pt x="79535" y="25630"/>
                </a:cubicBezTo>
                <a:cubicBezTo>
                  <a:pt x="80301" y="25445"/>
                  <a:pt x="81076" y="25304"/>
                  <a:pt x="81842" y="25155"/>
                </a:cubicBezTo>
                <a:close/>
                <a:moveTo>
                  <a:pt x="75899" y="23799"/>
                </a:moveTo>
                <a:cubicBezTo>
                  <a:pt x="76119" y="24345"/>
                  <a:pt x="76339" y="24899"/>
                  <a:pt x="76594" y="25410"/>
                </a:cubicBezTo>
                <a:cubicBezTo>
                  <a:pt x="75934" y="25745"/>
                  <a:pt x="75309" y="26106"/>
                  <a:pt x="74693" y="26546"/>
                </a:cubicBezTo>
                <a:cubicBezTo>
                  <a:pt x="74429" y="26000"/>
                  <a:pt x="74253" y="25481"/>
                  <a:pt x="74068" y="24970"/>
                </a:cubicBezTo>
                <a:cubicBezTo>
                  <a:pt x="74649" y="24530"/>
                  <a:pt x="75274" y="24125"/>
                  <a:pt x="75899" y="23799"/>
                </a:cubicBezTo>
                <a:close/>
                <a:moveTo>
                  <a:pt x="43395" y="24785"/>
                </a:moveTo>
                <a:lnTo>
                  <a:pt x="43395" y="24785"/>
                </a:lnTo>
                <a:cubicBezTo>
                  <a:pt x="43324" y="25040"/>
                  <a:pt x="43219" y="25260"/>
                  <a:pt x="43139" y="25481"/>
                </a:cubicBezTo>
                <a:cubicBezTo>
                  <a:pt x="43104" y="25630"/>
                  <a:pt x="43034" y="25780"/>
                  <a:pt x="42999" y="25885"/>
                </a:cubicBezTo>
                <a:cubicBezTo>
                  <a:pt x="41933" y="26000"/>
                  <a:pt x="41238" y="26255"/>
                  <a:pt x="40243" y="26581"/>
                </a:cubicBezTo>
                <a:cubicBezTo>
                  <a:pt x="40393" y="26220"/>
                  <a:pt x="40533" y="25850"/>
                  <a:pt x="40718" y="25481"/>
                </a:cubicBezTo>
                <a:cubicBezTo>
                  <a:pt x="41713" y="25120"/>
                  <a:pt x="42373" y="24899"/>
                  <a:pt x="43395" y="24785"/>
                </a:cubicBezTo>
                <a:close/>
                <a:moveTo>
                  <a:pt x="51759" y="24565"/>
                </a:moveTo>
                <a:lnTo>
                  <a:pt x="51759" y="24565"/>
                </a:lnTo>
                <a:cubicBezTo>
                  <a:pt x="51653" y="24935"/>
                  <a:pt x="51538" y="25304"/>
                  <a:pt x="51468" y="25630"/>
                </a:cubicBezTo>
                <a:cubicBezTo>
                  <a:pt x="50552" y="26035"/>
                  <a:pt x="49637" y="26361"/>
                  <a:pt x="48721" y="26581"/>
                </a:cubicBezTo>
                <a:cubicBezTo>
                  <a:pt x="48827" y="26255"/>
                  <a:pt x="48941" y="25921"/>
                  <a:pt x="49047" y="25560"/>
                </a:cubicBezTo>
                <a:cubicBezTo>
                  <a:pt x="49962" y="25340"/>
                  <a:pt x="50843" y="25005"/>
                  <a:pt x="51759" y="24565"/>
                </a:cubicBezTo>
                <a:close/>
                <a:moveTo>
                  <a:pt x="67430" y="23359"/>
                </a:moveTo>
                <a:cubicBezTo>
                  <a:pt x="67535" y="23649"/>
                  <a:pt x="67606" y="23940"/>
                  <a:pt x="67685" y="24204"/>
                </a:cubicBezTo>
                <a:cubicBezTo>
                  <a:pt x="67791" y="24565"/>
                  <a:pt x="67905" y="24935"/>
                  <a:pt x="68011" y="25260"/>
                </a:cubicBezTo>
                <a:cubicBezTo>
                  <a:pt x="67386" y="25745"/>
                  <a:pt x="66769" y="26220"/>
                  <a:pt x="66065" y="26625"/>
                </a:cubicBezTo>
                <a:cubicBezTo>
                  <a:pt x="65959" y="26220"/>
                  <a:pt x="65845" y="25815"/>
                  <a:pt x="65704" y="25410"/>
                </a:cubicBezTo>
                <a:cubicBezTo>
                  <a:pt x="65625" y="25225"/>
                  <a:pt x="65590" y="25005"/>
                  <a:pt x="65519" y="24820"/>
                </a:cubicBezTo>
                <a:cubicBezTo>
                  <a:pt x="66179" y="24345"/>
                  <a:pt x="66840" y="23869"/>
                  <a:pt x="67430" y="23359"/>
                </a:cubicBezTo>
                <a:close/>
                <a:moveTo>
                  <a:pt x="94678" y="25780"/>
                </a:moveTo>
                <a:cubicBezTo>
                  <a:pt x="95083" y="26035"/>
                  <a:pt x="95488" y="26255"/>
                  <a:pt x="95893" y="26475"/>
                </a:cubicBezTo>
                <a:lnTo>
                  <a:pt x="95928" y="26511"/>
                </a:lnTo>
                <a:cubicBezTo>
                  <a:pt x="94757" y="26511"/>
                  <a:pt x="93542" y="26546"/>
                  <a:pt x="92301" y="26625"/>
                </a:cubicBezTo>
                <a:cubicBezTo>
                  <a:pt x="91861" y="26440"/>
                  <a:pt x="91456" y="26220"/>
                  <a:pt x="91086" y="25965"/>
                </a:cubicBezTo>
                <a:cubicBezTo>
                  <a:pt x="92336" y="25850"/>
                  <a:pt x="93542" y="25815"/>
                  <a:pt x="94678" y="25780"/>
                </a:cubicBezTo>
                <a:close/>
                <a:moveTo>
                  <a:pt x="95845" y="25766"/>
                </a:moveTo>
                <a:cubicBezTo>
                  <a:pt x="96757" y="25766"/>
                  <a:pt x="97635" y="25799"/>
                  <a:pt x="98499" y="25850"/>
                </a:cubicBezTo>
                <a:cubicBezTo>
                  <a:pt x="98939" y="26141"/>
                  <a:pt x="99344" y="26405"/>
                  <a:pt x="99784" y="26660"/>
                </a:cubicBezTo>
                <a:cubicBezTo>
                  <a:pt x="98604" y="26546"/>
                  <a:pt x="97398" y="26511"/>
                  <a:pt x="96113" y="26511"/>
                </a:cubicBezTo>
                <a:cubicBezTo>
                  <a:pt x="96042" y="26475"/>
                  <a:pt x="95998" y="26440"/>
                  <a:pt x="95963" y="26405"/>
                </a:cubicBezTo>
                <a:cubicBezTo>
                  <a:pt x="95558" y="26220"/>
                  <a:pt x="95197" y="26000"/>
                  <a:pt x="94827" y="25780"/>
                </a:cubicBezTo>
                <a:cubicBezTo>
                  <a:pt x="95172" y="25770"/>
                  <a:pt x="95511" y="25766"/>
                  <a:pt x="95845" y="25766"/>
                </a:cubicBezTo>
                <a:close/>
                <a:moveTo>
                  <a:pt x="18233" y="25525"/>
                </a:moveTo>
                <a:cubicBezTo>
                  <a:pt x="19263" y="25701"/>
                  <a:pt x="20249" y="26000"/>
                  <a:pt x="21165" y="26361"/>
                </a:cubicBezTo>
                <a:cubicBezTo>
                  <a:pt x="21130" y="26361"/>
                  <a:pt x="21094" y="26405"/>
                  <a:pt x="21059" y="26405"/>
                </a:cubicBezTo>
                <a:cubicBezTo>
                  <a:pt x="20839" y="26511"/>
                  <a:pt x="20584" y="26625"/>
                  <a:pt x="20364" y="26766"/>
                </a:cubicBezTo>
                <a:cubicBezTo>
                  <a:pt x="19448" y="26440"/>
                  <a:pt x="18453" y="26141"/>
                  <a:pt x="17388" y="25965"/>
                </a:cubicBezTo>
                <a:cubicBezTo>
                  <a:pt x="17687" y="25780"/>
                  <a:pt x="17943" y="25630"/>
                  <a:pt x="18233" y="25525"/>
                </a:cubicBezTo>
                <a:close/>
                <a:moveTo>
                  <a:pt x="22749" y="26282"/>
                </a:moveTo>
                <a:lnTo>
                  <a:pt x="22749" y="26282"/>
                </a:lnTo>
                <a:cubicBezTo>
                  <a:pt x="22943" y="26352"/>
                  <a:pt x="23137" y="26449"/>
                  <a:pt x="23331" y="26511"/>
                </a:cubicBezTo>
                <a:cubicBezTo>
                  <a:pt x="23480" y="26625"/>
                  <a:pt x="23586" y="26695"/>
                  <a:pt x="23736" y="26766"/>
                </a:cubicBezTo>
                <a:cubicBezTo>
                  <a:pt x="23376" y="26602"/>
                  <a:pt x="23052" y="26445"/>
                  <a:pt x="22749" y="26282"/>
                </a:cubicBezTo>
                <a:close/>
                <a:moveTo>
                  <a:pt x="85839" y="25560"/>
                </a:moveTo>
                <a:cubicBezTo>
                  <a:pt x="86173" y="25850"/>
                  <a:pt x="86534" y="26106"/>
                  <a:pt x="86939" y="26361"/>
                </a:cubicBezTo>
                <a:cubicBezTo>
                  <a:pt x="86833" y="26361"/>
                  <a:pt x="86754" y="26405"/>
                  <a:pt x="86649" y="26405"/>
                </a:cubicBezTo>
                <a:cubicBezTo>
                  <a:pt x="85698" y="26511"/>
                  <a:pt x="84738" y="26625"/>
                  <a:pt x="83752" y="26766"/>
                </a:cubicBezTo>
                <a:cubicBezTo>
                  <a:pt x="83382" y="26546"/>
                  <a:pt x="83057" y="26290"/>
                  <a:pt x="82757" y="26000"/>
                </a:cubicBezTo>
                <a:cubicBezTo>
                  <a:pt x="83418" y="25885"/>
                  <a:pt x="84043" y="25815"/>
                  <a:pt x="84703" y="25745"/>
                </a:cubicBezTo>
                <a:cubicBezTo>
                  <a:pt x="85073" y="25665"/>
                  <a:pt x="85478" y="25630"/>
                  <a:pt x="85839" y="25560"/>
                </a:cubicBezTo>
                <a:close/>
                <a:moveTo>
                  <a:pt x="23410" y="24380"/>
                </a:moveTo>
                <a:cubicBezTo>
                  <a:pt x="24070" y="24935"/>
                  <a:pt x="24871" y="25410"/>
                  <a:pt x="25752" y="25780"/>
                </a:cubicBezTo>
                <a:cubicBezTo>
                  <a:pt x="25646" y="26141"/>
                  <a:pt x="25532" y="26475"/>
                  <a:pt x="25391" y="26801"/>
                </a:cubicBezTo>
                <a:cubicBezTo>
                  <a:pt x="24545" y="26440"/>
                  <a:pt x="23736" y="26000"/>
                  <a:pt x="23040" y="25445"/>
                </a:cubicBezTo>
                <a:cubicBezTo>
                  <a:pt x="23146" y="25190"/>
                  <a:pt x="23260" y="24864"/>
                  <a:pt x="23410" y="24380"/>
                </a:cubicBezTo>
                <a:close/>
                <a:moveTo>
                  <a:pt x="54074" y="24380"/>
                </a:moveTo>
                <a:lnTo>
                  <a:pt x="54074" y="24380"/>
                </a:lnTo>
                <a:cubicBezTo>
                  <a:pt x="54004" y="24864"/>
                  <a:pt x="53924" y="25304"/>
                  <a:pt x="53854" y="25780"/>
                </a:cubicBezTo>
                <a:cubicBezTo>
                  <a:pt x="52973" y="26220"/>
                  <a:pt x="52128" y="26625"/>
                  <a:pt x="51248" y="26916"/>
                </a:cubicBezTo>
                <a:cubicBezTo>
                  <a:pt x="51362" y="26511"/>
                  <a:pt x="51433" y="26106"/>
                  <a:pt x="51538" y="25701"/>
                </a:cubicBezTo>
                <a:cubicBezTo>
                  <a:pt x="52384" y="25340"/>
                  <a:pt x="53229" y="24899"/>
                  <a:pt x="54074" y="24380"/>
                </a:cubicBezTo>
                <a:close/>
                <a:moveTo>
                  <a:pt x="48941" y="25595"/>
                </a:moveTo>
                <a:lnTo>
                  <a:pt x="48941" y="25595"/>
                </a:lnTo>
                <a:cubicBezTo>
                  <a:pt x="48827" y="25921"/>
                  <a:pt x="48721" y="26290"/>
                  <a:pt x="48607" y="26625"/>
                </a:cubicBezTo>
                <a:cubicBezTo>
                  <a:pt x="48237" y="26695"/>
                  <a:pt x="47876" y="26766"/>
                  <a:pt x="47506" y="26845"/>
                </a:cubicBezTo>
                <a:cubicBezTo>
                  <a:pt x="46916" y="26951"/>
                  <a:pt x="46335" y="26986"/>
                  <a:pt x="45781" y="26986"/>
                </a:cubicBezTo>
                <a:cubicBezTo>
                  <a:pt x="45895" y="26625"/>
                  <a:pt x="46001" y="26290"/>
                  <a:pt x="46150" y="25965"/>
                </a:cubicBezTo>
                <a:cubicBezTo>
                  <a:pt x="46696" y="25965"/>
                  <a:pt x="47286" y="25921"/>
                  <a:pt x="47876" y="25850"/>
                </a:cubicBezTo>
                <a:cubicBezTo>
                  <a:pt x="48237" y="25780"/>
                  <a:pt x="48607" y="25701"/>
                  <a:pt x="48941" y="25595"/>
                </a:cubicBezTo>
                <a:close/>
                <a:moveTo>
                  <a:pt x="90936" y="26000"/>
                </a:moveTo>
                <a:cubicBezTo>
                  <a:pt x="91306" y="26220"/>
                  <a:pt x="91711" y="26440"/>
                  <a:pt x="92116" y="26625"/>
                </a:cubicBezTo>
                <a:cubicBezTo>
                  <a:pt x="91015" y="26695"/>
                  <a:pt x="89880" y="26801"/>
                  <a:pt x="88700" y="26951"/>
                </a:cubicBezTo>
                <a:cubicBezTo>
                  <a:pt x="88594" y="26951"/>
                  <a:pt x="88480" y="26986"/>
                  <a:pt x="88374" y="26986"/>
                </a:cubicBezTo>
                <a:cubicBezTo>
                  <a:pt x="88224" y="26951"/>
                  <a:pt x="88119" y="26880"/>
                  <a:pt x="87969" y="26845"/>
                </a:cubicBezTo>
                <a:cubicBezTo>
                  <a:pt x="87714" y="26695"/>
                  <a:pt x="87415" y="26546"/>
                  <a:pt x="87194" y="26405"/>
                </a:cubicBezTo>
                <a:cubicBezTo>
                  <a:pt x="87529" y="26361"/>
                  <a:pt x="87820" y="26326"/>
                  <a:pt x="88154" y="26290"/>
                </a:cubicBezTo>
                <a:cubicBezTo>
                  <a:pt x="89140" y="26185"/>
                  <a:pt x="90056" y="26070"/>
                  <a:pt x="90936" y="26000"/>
                </a:cubicBezTo>
                <a:close/>
                <a:moveTo>
                  <a:pt x="44468" y="25894"/>
                </a:moveTo>
                <a:cubicBezTo>
                  <a:pt x="44757" y="25894"/>
                  <a:pt x="45050" y="25903"/>
                  <a:pt x="45340" y="25921"/>
                </a:cubicBezTo>
                <a:cubicBezTo>
                  <a:pt x="45561" y="25921"/>
                  <a:pt x="45816" y="25965"/>
                  <a:pt x="46080" y="25965"/>
                </a:cubicBezTo>
                <a:cubicBezTo>
                  <a:pt x="45930" y="26290"/>
                  <a:pt x="45781" y="26625"/>
                  <a:pt x="45675" y="26986"/>
                </a:cubicBezTo>
                <a:cubicBezTo>
                  <a:pt x="45420" y="26951"/>
                  <a:pt x="45200" y="26951"/>
                  <a:pt x="44935" y="26951"/>
                </a:cubicBezTo>
                <a:cubicBezTo>
                  <a:pt x="44390" y="26951"/>
                  <a:pt x="43800" y="26951"/>
                  <a:pt x="43254" y="26986"/>
                </a:cubicBezTo>
                <a:cubicBezTo>
                  <a:pt x="43034" y="26986"/>
                  <a:pt x="42849" y="26986"/>
                  <a:pt x="42664" y="27021"/>
                </a:cubicBezTo>
                <a:cubicBezTo>
                  <a:pt x="42778" y="26695"/>
                  <a:pt x="42919" y="26326"/>
                  <a:pt x="43069" y="25965"/>
                </a:cubicBezTo>
                <a:cubicBezTo>
                  <a:pt x="43219" y="25965"/>
                  <a:pt x="43395" y="25921"/>
                  <a:pt x="43615" y="25921"/>
                </a:cubicBezTo>
                <a:cubicBezTo>
                  <a:pt x="43892" y="25903"/>
                  <a:pt x="44178" y="25894"/>
                  <a:pt x="44468" y="25894"/>
                </a:cubicBezTo>
                <a:close/>
                <a:moveTo>
                  <a:pt x="103042" y="24899"/>
                </a:moveTo>
                <a:cubicBezTo>
                  <a:pt x="104072" y="25260"/>
                  <a:pt x="105102" y="25630"/>
                  <a:pt x="106167" y="26035"/>
                </a:cubicBezTo>
                <a:cubicBezTo>
                  <a:pt x="106563" y="26361"/>
                  <a:pt x="106968" y="26695"/>
                  <a:pt x="107408" y="27065"/>
                </a:cubicBezTo>
                <a:cubicBezTo>
                  <a:pt x="106387" y="26695"/>
                  <a:pt x="105357" y="26326"/>
                  <a:pt x="104362" y="26035"/>
                </a:cubicBezTo>
                <a:cubicBezTo>
                  <a:pt x="103922" y="25701"/>
                  <a:pt x="103482" y="25304"/>
                  <a:pt x="103042" y="24899"/>
                </a:cubicBezTo>
                <a:close/>
                <a:moveTo>
                  <a:pt x="104802" y="24750"/>
                </a:moveTo>
                <a:lnTo>
                  <a:pt x="104802" y="24750"/>
                </a:lnTo>
                <a:cubicBezTo>
                  <a:pt x="105137" y="24899"/>
                  <a:pt x="105463" y="25005"/>
                  <a:pt x="105797" y="25155"/>
                </a:cubicBezTo>
                <a:cubicBezTo>
                  <a:pt x="106088" y="25260"/>
                  <a:pt x="106387" y="25410"/>
                  <a:pt x="106713" y="25525"/>
                </a:cubicBezTo>
                <a:cubicBezTo>
                  <a:pt x="107047" y="25665"/>
                  <a:pt x="107373" y="25780"/>
                  <a:pt x="107743" y="25921"/>
                </a:cubicBezTo>
                <a:cubicBezTo>
                  <a:pt x="108218" y="26290"/>
                  <a:pt x="108694" y="26695"/>
                  <a:pt x="109204" y="27065"/>
                </a:cubicBezTo>
                <a:cubicBezTo>
                  <a:pt x="109028" y="26986"/>
                  <a:pt x="108843" y="26916"/>
                  <a:pt x="108658" y="26880"/>
                </a:cubicBezTo>
                <a:cubicBezTo>
                  <a:pt x="108033" y="26625"/>
                  <a:pt x="107373" y="26405"/>
                  <a:pt x="106748" y="26141"/>
                </a:cubicBezTo>
                <a:cubicBezTo>
                  <a:pt x="106563" y="26070"/>
                  <a:pt x="106387" y="26000"/>
                  <a:pt x="106202" y="25965"/>
                </a:cubicBezTo>
                <a:cubicBezTo>
                  <a:pt x="105727" y="25560"/>
                  <a:pt x="105287" y="25155"/>
                  <a:pt x="104802" y="24750"/>
                </a:cubicBezTo>
                <a:close/>
                <a:moveTo>
                  <a:pt x="69631" y="23905"/>
                </a:moveTo>
                <a:cubicBezTo>
                  <a:pt x="69666" y="24054"/>
                  <a:pt x="69736" y="24204"/>
                  <a:pt x="69771" y="24345"/>
                </a:cubicBezTo>
                <a:cubicBezTo>
                  <a:pt x="69921" y="24820"/>
                  <a:pt x="70071" y="25304"/>
                  <a:pt x="70212" y="25815"/>
                </a:cubicBezTo>
                <a:cubicBezTo>
                  <a:pt x="69701" y="26290"/>
                  <a:pt x="69190" y="26731"/>
                  <a:pt x="68636" y="27136"/>
                </a:cubicBezTo>
                <a:cubicBezTo>
                  <a:pt x="68530" y="26766"/>
                  <a:pt x="68416" y="26440"/>
                  <a:pt x="68310" y="26070"/>
                </a:cubicBezTo>
                <a:cubicBezTo>
                  <a:pt x="68231" y="25815"/>
                  <a:pt x="68160" y="25560"/>
                  <a:pt x="68090" y="25304"/>
                </a:cubicBezTo>
                <a:cubicBezTo>
                  <a:pt x="68636" y="24864"/>
                  <a:pt x="69146" y="24380"/>
                  <a:pt x="69631" y="23905"/>
                </a:cubicBezTo>
                <a:close/>
                <a:moveTo>
                  <a:pt x="100885" y="25225"/>
                </a:moveTo>
                <a:lnTo>
                  <a:pt x="100885" y="25225"/>
                </a:lnTo>
                <a:cubicBezTo>
                  <a:pt x="102056" y="25445"/>
                  <a:pt x="103156" y="25745"/>
                  <a:pt x="104292" y="26106"/>
                </a:cubicBezTo>
                <a:cubicBezTo>
                  <a:pt x="104767" y="26475"/>
                  <a:pt x="105207" y="26845"/>
                  <a:pt x="105612" y="27136"/>
                </a:cubicBezTo>
                <a:cubicBezTo>
                  <a:pt x="104477" y="26801"/>
                  <a:pt x="103341" y="26475"/>
                  <a:pt x="102161" y="26255"/>
                </a:cubicBezTo>
                <a:cubicBezTo>
                  <a:pt x="101721" y="25921"/>
                  <a:pt x="101281" y="25595"/>
                  <a:pt x="100885" y="25225"/>
                </a:cubicBezTo>
                <a:close/>
                <a:moveTo>
                  <a:pt x="23005" y="25560"/>
                </a:moveTo>
                <a:cubicBezTo>
                  <a:pt x="23700" y="26070"/>
                  <a:pt x="24466" y="26511"/>
                  <a:pt x="25347" y="26880"/>
                </a:cubicBezTo>
                <a:cubicBezTo>
                  <a:pt x="25311" y="26986"/>
                  <a:pt x="25276" y="27065"/>
                  <a:pt x="25206" y="27171"/>
                </a:cubicBezTo>
                <a:cubicBezTo>
                  <a:pt x="24686" y="26916"/>
                  <a:pt x="24140" y="26695"/>
                  <a:pt x="23630" y="26475"/>
                </a:cubicBezTo>
                <a:cubicBezTo>
                  <a:pt x="23480" y="26405"/>
                  <a:pt x="23295" y="26326"/>
                  <a:pt x="23146" y="26255"/>
                </a:cubicBezTo>
                <a:cubicBezTo>
                  <a:pt x="23075" y="26220"/>
                  <a:pt x="23005" y="26185"/>
                  <a:pt x="22926" y="26185"/>
                </a:cubicBezTo>
                <a:cubicBezTo>
                  <a:pt x="22820" y="26106"/>
                  <a:pt x="22705" y="26035"/>
                  <a:pt x="22635" y="25965"/>
                </a:cubicBezTo>
                <a:cubicBezTo>
                  <a:pt x="22749" y="25885"/>
                  <a:pt x="22855" y="25745"/>
                  <a:pt x="23005" y="25560"/>
                </a:cubicBezTo>
                <a:close/>
                <a:moveTo>
                  <a:pt x="79456" y="25665"/>
                </a:moveTo>
                <a:cubicBezTo>
                  <a:pt x="79641" y="25921"/>
                  <a:pt x="79861" y="26185"/>
                  <a:pt x="80081" y="26440"/>
                </a:cubicBezTo>
                <a:cubicBezTo>
                  <a:pt x="79350" y="26625"/>
                  <a:pt x="78611" y="26845"/>
                  <a:pt x="77880" y="27136"/>
                </a:cubicBezTo>
                <a:cubicBezTo>
                  <a:pt x="77845" y="27171"/>
                  <a:pt x="77809" y="27171"/>
                  <a:pt x="77809" y="27171"/>
                </a:cubicBezTo>
                <a:cubicBezTo>
                  <a:pt x="77625" y="26916"/>
                  <a:pt x="77440" y="26660"/>
                  <a:pt x="77255" y="26405"/>
                </a:cubicBezTo>
                <a:cubicBezTo>
                  <a:pt x="77404" y="26326"/>
                  <a:pt x="77554" y="26290"/>
                  <a:pt x="77695" y="26220"/>
                </a:cubicBezTo>
                <a:cubicBezTo>
                  <a:pt x="78285" y="26000"/>
                  <a:pt x="78875" y="25815"/>
                  <a:pt x="79456" y="25665"/>
                </a:cubicBezTo>
                <a:close/>
                <a:moveTo>
                  <a:pt x="96078" y="26581"/>
                </a:moveTo>
                <a:cubicBezTo>
                  <a:pt x="96518" y="26801"/>
                  <a:pt x="96923" y="26986"/>
                  <a:pt x="97319" y="27206"/>
                </a:cubicBezTo>
                <a:cubicBezTo>
                  <a:pt x="96734" y="27188"/>
                  <a:pt x="96139" y="27180"/>
                  <a:pt x="95535" y="27180"/>
                </a:cubicBezTo>
                <a:cubicBezTo>
                  <a:pt x="94931" y="27180"/>
                  <a:pt x="94317" y="27188"/>
                  <a:pt x="93692" y="27206"/>
                </a:cubicBezTo>
                <a:cubicBezTo>
                  <a:pt x="93287" y="27065"/>
                  <a:pt x="92882" y="26880"/>
                  <a:pt x="92477" y="26695"/>
                </a:cubicBezTo>
                <a:cubicBezTo>
                  <a:pt x="93727" y="26625"/>
                  <a:pt x="94942" y="26581"/>
                  <a:pt x="96078" y="26581"/>
                </a:cubicBezTo>
                <a:close/>
                <a:moveTo>
                  <a:pt x="98684" y="25850"/>
                </a:moveTo>
                <a:cubicBezTo>
                  <a:pt x="99045" y="25885"/>
                  <a:pt x="99414" y="25921"/>
                  <a:pt x="99784" y="25965"/>
                </a:cubicBezTo>
                <a:cubicBezTo>
                  <a:pt x="100585" y="26070"/>
                  <a:pt x="101395" y="26185"/>
                  <a:pt x="102126" y="26326"/>
                </a:cubicBezTo>
                <a:cubicBezTo>
                  <a:pt x="102566" y="26660"/>
                  <a:pt x="102971" y="26951"/>
                  <a:pt x="103411" y="27206"/>
                </a:cubicBezTo>
                <a:lnTo>
                  <a:pt x="103411" y="27241"/>
                </a:lnTo>
                <a:cubicBezTo>
                  <a:pt x="102936" y="27136"/>
                  <a:pt x="102425" y="27021"/>
                  <a:pt x="101906" y="26951"/>
                </a:cubicBezTo>
                <a:cubicBezTo>
                  <a:pt x="101281" y="26845"/>
                  <a:pt x="100620" y="26766"/>
                  <a:pt x="99960" y="26695"/>
                </a:cubicBezTo>
                <a:cubicBezTo>
                  <a:pt x="99520" y="26440"/>
                  <a:pt x="99080" y="26141"/>
                  <a:pt x="98684" y="25850"/>
                </a:cubicBezTo>
                <a:close/>
                <a:moveTo>
                  <a:pt x="56530" y="24380"/>
                </a:moveTo>
                <a:cubicBezTo>
                  <a:pt x="56530" y="24899"/>
                  <a:pt x="56530" y="25445"/>
                  <a:pt x="56565" y="26000"/>
                </a:cubicBezTo>
                <a:cubicBezTo>
                  <a:pt x="56205" y="26185"/>
                  <a:pt x="55800" y="26361"/>
                  <a:pt x="55430" y="26546"/>
                </a:cubicBezTo>
                <a:cubicBezTo>
                  <a:pt x="54884" y="26801"/>
                  <a:pt x="54329" y="27065"/>
                  <a:pt x="53783" y="27285"/>
                </a:cubicBezTo>
                <a:cubicBezTo>
                  <a:pt x="53819" y="26801"/>
                  <a:pt x="53889" y="26326"/>
                  <a:pt x="53924" y="25850"/>
                </a:cubicBezTo>
                <a:cubicBezTo>
                  <a:pt x="54400" y="25595"/>
                  <a:pt x="54884" y="25340"/>
                  <a:pt x="55359" y="25084"/>
                </a:cubicBezTo>
                <a:cubicBezTo>
                  <a:pt x="55720" y="24820"/>
                  <a:pt x="56125" y="24600"/>
                  <a:pt x="56530" y="24380"/>
                </a:cubicBezTo>
                <a:close/>
                <a:moveTo>
                  <a:pt x="82652" y="26035"/>
                </a:moveTo>
                <a:cubicBezTo>
                  <a:pt x="82942" y="26290"/>
                  <a:pt x="83277" y="26546"/>
                  <a:pt x="83638" y="26801"/>
                </a:cubicBezTo>
                <a:cubicBezTo>
                  <a:pt x="82792" y="26916"/>
                  <a:pt x="81956" y="27065"/>
                  <a:pt x="81146" y="27285"/>
                </a:cubicBezTo>
                <a:cubicBezTo>
                  <a:pt x="80812" y="27021"/>
                  <a:pt x="80521" y="26766"/>
                  <a:pt x="80266" y="26475"/>
                </a:cubicBezTo>
                <a:cubicBezTo>
                  <a:pt x="81032" y="26290"/>
                  <a:pt x="81842" y="26141"/>
                  <a:pt x="82652" y="26035"/>
                </a:cubicBezTo>
                <a:close/>
                <a:moveTo>
                  <a:pt x="59427" y="24600"/>
                </a:moveTo>
                <a:cubicBezTo>
                  <a:pt x="59506" y="25120"/>
                  <a:pt x="59612" y="25595"/>
                  <a:pt x="59682" y="26070"/>
                </a:cubicBezTo>
                <a:cubicBezTo>
                  <a:pt x="58731" y="26546"/>
                  <a:pt x="57745" y="26986"/>
                  <a:pt x="56750" y="27391"/>
                </a:cubicBezTo>
                <a:cubicBezTo>
                  <a:pt x="56715" y="26951"/>
                  <a:pt x="56680" y="26511"/>
                  <a:pt x="56680" y="26035"/>
                </a:cubicBezTo>
                <a:cubicBezTo>
                  <a:pt x="57596" y="25595"/>
                  <a:pt x="58511" y="25120"/>
                  <a:pt x="59427" y="24600"/>
                </a:cubicBezTo>
                <a:close/>
                <a:moveTo>
                  <a:pt x="14606" y="25815"/>
                </a:moveTo>
                <a:cubicBezTo>
                  <a:pt x="14016" y="26290"/>
                  <a:pt x="13426" y="26801"/>
                  <a:pt x="12915" y="27391"/>
                </a:cubicBezTo>
                <a:cubicBezTo>
                  <a:pt x="12701" y="27381"/>
                  <a:pt x="12487" y="27376"/>
                  <a:pt x="12271" y="27376"/>
                </a:cubicBezTo>
                <a:cubicBezTo>
                  <a:pt x="11749" y="27376"/>
                  <a:pt x="11221" y="27401"/>
                  <a:pt x="10679" y="27426"/>
                </a:cubicBezTo>
                <a:cubicBezTo>
                  <a:pt x="11225" y="26880"/>
                  <a:pt x="11815" y="26361"/>
                  <a:pt x="12405" y="25921"/>
                </a:cubicBezTo>
                <a:cubicBezTo>
                  <a:pt x="13136" y="25850"/>
                  <a:pt x="13866" y="25815"/>
                  <a:pt x="14606" y="25815"/>
                </a:cubicBezTo>
                <a:close/>
                <a:moveTo>
                  <a:pt x="40613" y="25525"/>
                </a:moveTo>
                <a:cubicBezTo>
                  <a:pt x="40428" y="25885"/>
                  <a:pt x="40278" y="26255"/>
                  <a:pt x="40137" y="26625"/>
                </a:cubicBezTo>
                <a:cubicBezTo>
                  <a:pt x="40058" y="26625"/>
                  <a:pt x="39988" y="26660"/>
                  <a:pt x="39917" y="26695"/>
                </a:cubicBezTo>
                <a:cubicBezTo>
                  <a:pt x="39768" y="26731"/>
                  <a:pt x="39583" y="26801"/>
                  <a:pt x="39363" y="26880"/>
                </a:cubicBezTo>
                <a:cubicBezTo>
                  <a:pt x="38737" y="27100"/>
                  <a:pt x="38042" y="27285"/>
                  <a:pt x="37311" y="27426"/>
                </a:cubicBezTo>
                <a:cubicBezTo>
                  <a:pt x="37496" y="27100"/>
                  <a:pt x="37637" y="26766"/>
                  <a:pt x="37822" y="26405"/>
                </a:cubicBezTo>
                <a:cubicBezTo>
                  <a:pt x="38517" y="26220"/>
                  <a:pt x="39213" y="26000"/>
                  <a:pt x="39917" y="25780"/>
                </a:cubicBezTo>
                <a:cubicBezTo>
                  <a:pt x="40093" y="25701"/>
                  <a:pt x="40278" y="25630"/>
                  <a:pt x="40463" y="25560"/>
                </a:cubicBezTo>
                <a:cubicBezTo>
                  <a:pt x="40498" y="25560"/>
                  <a:pt x="40533" y="25525"/>
                  <a:pt x="40613" y="25525"/>
                </a:cubicBezTo>
                <a:close/>
                <a:moveTo>
                  <a:pt x="23225" y="26625"/>
                </a:moveTo>
                <a:lnTo>
                  <a:pt x="23225" y="26625"/>
                </a:lnTo>
                <a:cubicBezTo>
                  <a:pt x="23700" y="26845"/>
                  <a:pt x="24211" y="27065"/>
                  <a:pt x="24730" y="27285"/>
                </a:cubicBezTo>
                <a:cubicBezTo>
                  <a:pt x="24801" y="27321"/>
                  <a:pt x="24871" y="27391"/>
                  <a:pt x="24986" y="27426"/>
                </a:cubicBezTo>
                <a:cubicBezTo>
                  <a:pt x="24986" y="27461"/>
                  <a:pt x="24950" y="27461"/>
                  <a:pt x="24950" y="27461"/>
                </a:cubicBezTo>
                <a:cubicBezTo>
                  <a:pt x="24730" y="27356"/>
                  <a:pt x="24510" y="27285"/>
                  <a:pt x="24290" y="27171"/>
                </a:cubicBezTo>
                <a:cubicBezTo>
                  <a:pt x="24070" y="27065"/>
                  <a:pt x="23806" y="26916"/>
                  <a:pt x="23586" y="26801"/>
                </a:cubicBezTo>
                <a:cubicBezTo>
                  <a:pt x="23480" y="26766"/>
                  <a:pt x="23331" y="26695"/>
                  <a:pt x="23225" y="26625"/>
                </a:cubicBezTo>
                <a:close/>
                <a:moveTo>
                  <a:pt x="87054" y="26440"/>
                </a:moveTo>
                <a:cubicBezTo>
                  <a:pt x="87344" y="26581"/>
                  <a:pt x="87635" y="26766"/>
                  <a:pt x="87934" y="26916"/>
                </a:cubicBezTo>
                <a:cubicBezTo>
                  <a:pt x="88004" y="26951"/>
                  <a:pt x="88119" y="26986"/>
                  <a:pt x="88189" y="27021"/>
                </a:cubicBezTo>
                <a:cubicBezTo>
                  <a:pt x="87124" y="27136"/>
                  <a:pt x="86094" y="27285"/>
                  <a:pt x="85073" y="27461"/>
                </a:cubicBezTo>
                <a:lnTo>
                  <a:pt x="85037" y="27461"/>
                </a:lnTo>
                <a:cubicBezTo>
                  <a:pt x="84632" y="27285"/>
                  <a:pt x="84228" y="27065"/>
                  <a:pt x="83858" y="26845"/>
                </a:cubicBezTo>
                <a:cubicBezTo>
                  <a:pt x="84817" y="26695"/>
                  <a:pt x="85733" y="26581"/>
                  <a:pt x="86684" y="26475"/>
                </a:cubicBezTo>
                <a:cubicBezTo>
                  <a:pt x="86798" y="26475"/>
                  <a:pt x="86904" y="26440"/>
                  <a:pt x="87054" y="26440"/>
                </a:cubicBezTo>
                <a:close/>
                <a:moveTo>
                  <a:pt x="76630" y="25481"/>
                </a:moveTo>
                <a:cubicBezTo>
                  <a:pt x="76779" y="25815"/>
                  <a:pt x="76964" y="26106"/>
                  <a:pt x="77149" y="26361"/>
                </a:cubicBezTo>
                <a:cubicBezTo>
                  <a:pt x="76410" y="26695"/>
                  <a:pt x="75749" y="27065"/>
                  <a:pt x="75168" y="27505"/>
                </a:cubicBezTo>
                <a:cubicBezTo>
                  <a:pt x="74983" y="27206"/>
                  <a:pt x="74834" y="26916"/>
                  <a:pt x="74728" y="26625"/>
                </a:cubicBezTo>
                <a:cubicBezTo>
                  <a:pt x="75353" y="26185"/>
                  <a:pt x="75969" y="25815"/>
                  <a:pt x="76630" y="25481"/>
                </a:cubicBezTo>
                <a:close/>
                <a:moveTo>
                  <a:pt x="96298" y="26581"/>
                </a:moveTo>
                <a:cubicBezTo>
                  <a:pt x="97539" y="26581"/>
                  <a:pt x="98789" y="26660"/>
                  <a:pt x="99960" y="26766"/>
                </a:cubicBezTo>
                <a:cubicBezTo>
                  <a:pt x="100004" y="26801"/>
                  <a:pt x="100004" y="26801"/>
                  <a:pt x="100039" y="26845"/>
                </a:cubicBezTo>
                <a:cubicBezTo>
                  <a:pt x="100444" y="27065"/>
                  <a:pt x="100841" y="27285"/>
                  <a:pt x="101246" y="27505"/>
                </a:cubicBezTo>
                <a:cubicBezTo>
                  <a:pt x="100075" y="27356"/>
                  <a:pt x="98824" y="27241"/>
                  <a:pt x="97583" y="27206"/>
                </a:cubicBezTo>
                <a:cubicBezTo>
                  <a:pt x="97143" y="27021"/>
                  <a:pt x="96703" y="26801"/>
                  <a:pt x="96298" y="26581"/>
                </a:cubicBezTo>
                <a:close/>
                <a:moveTo>
                  <a:pt x="62253" y="24864"/>
                </a:moveTo>
                <a:cubicBezTo>
                  <a:pt x="62367" y="25375"/>
                  <a:pt x="62473" y="25885"/>
                  <a:pt x="62623" y="26361"/>
                </a:cubicBezTo>
                <a:cubicBezTo>
                  <a:pt x="61777" y="26801"/>
                  <a:pt x="60932" y="27171"/>
                  <a:pt x="60052" y="27541"/>
                </a:cubicBezTo>
                <a:cubicBezTo>
                  <a:pt x="59981" y="27171"/>
                  <a:pt x="59902" y="26801"/>
                  <a:pt x="59832" y="26440"/>
                </a:cubicBezTo>
                <a:cubicBezTo>
                  <a:pt x="59832" y="26326"/>
                  <a:pt x="59797" y="26220"/>
                  <a:pt x="59797" y="26141"/>
                </a:cubicBezTo>
                <a:cubicBezTo>
                  <a:pt x="60606" y="25745"/>
                  <a:pt x="61443" y="25304"/>
                  <a:pt x="62253" y="24864"/>
                </a:cubicBezTo>
                <a:close/>
                <a:moveTo>
                  <a:pt x="92301" y="26695"/>
                </a:moveTo>
                <a:cubicBezTo>
                  <a:pt x="92301" y="26731"/>
                  <a:pt x="92336" y="26731"/>
                  <a:pt x="92371" y="26731"/>
                </a:cubicBezTo>
                <a:cubicBezTo>
                  <a:pt x="92741" y="26916"/>
                  <a:pt x="93102" y="27065"/>
                  <a:pt x="93507" y="27206"/>
                </a:cubicBezTo>
                <a:cubicBezTo>
                  <a:pt x="92811" y="27241"/>
                  <a:pt x="92081" y="27285"/>
                  <a:pt x="91376" y="27356"/>
                </a:cubicBezTo>
                <a:cubicBezTo>
                  <a:pt x="90795" y="27391"/>
                  <a:pt x="90241" y="27461"/>
                  <a:pt x="89695" y="27541"/>
                </a:cubicBezTo>
                <a:cubicBezTo>
                  <a:pt x="89290" y="27391"/>
                  <a:pt x="88920" y="27241"/>
                  <a:pt x="88515" y="27065"/>
                </a:cubicBezTo>
                <a:cubicBezTo>
                  <a:pt x="88594" y="27065"/>
                  <a:pt x="88629" y="27065"/>
                  <a:pt x="88700" y="27021"/>
                </a:cubicBezTo>
                <a:cubicBezTo>
                  <a:pt x="89950" y="26880"/>
                  <a:pt x="91156" y="26766"/>
                  <a:pt x="92301" y="26695"/>
                </a:cubicBezTo>
                <a:close/>
                <a:moveTo>
                  <a:pt x="12255" y="25921"/>
                </a:moveTo>
                <a:lnTo>
                  <a:pt x="12255" y="25921"/>
                </a:lnTo>
                <a:cubicBezTo>
                  <a:pt x="11665" y="26405"/>
                  <a:pt x="11084" y="26880"/>
                  <a:pt x="10565" y="27426"/>
                </a:cubicBezTo>
                <a:cubicBezTo>
                  <a:pt x="9904" y="27461"/>
                  <a:pt x="9279" y="27505"/>
                  <a:pt x="8663" y="27541"/>
                </a:cubicBezTo>
                <a:cubicBezTo>
                  <a:pt x="8478" y="27541"/>
                  <a:pt x="8293" y="27576"/>
                  <a:pt x="8108" y="27576"/>
                </a:cubicBezTo>
                <a:cubicBezTo>
                  <a:pt x="8698" y="27100"/>
                  <a:pt x="9244" y="26625"/>
                  <a:pt x="9869" y="26141"/>
                </a:cubicBezTo>
                <a:cubicBezTo>
                  <a:pt x="10019" y="26141"/>
                  <a:pt x="10160" y="26141"/>
                  <a:pt x="10309" y="26106"/>
                </a:cubicBezTo>
                <a:cubicBezTo>
                  <a:pt x="10935" y="26035"/>
                  <a:pt x="11595" y="26000"/>
                  <a:pt x="12255" y="25921"/>
                </a:cubicBezTo>
                <a:close/>
                <a:moveTo>
                  <a:pt x="14747" y="25815"/>
                </a:moveTo>
                <a:cubicBezTo>
                  <a:pt x="15557" y="25850"/>
                  <a:pt x="16367" y="25885"/>
                  <a:pt x="17168" y="26035"/>
                </a:cubicBezTo>
                <a:cubicBezTo>
                  <a:pt x="16587" y="26440"/>
                  <a:pt x="16032" y="26986"/>
                  <a:pt x="15557" y="27611"/>
                </a:cubicBezTo>
                <a:cubicBezTo>
                  <a:pt x="15372" y="27576"/>
                  <a:pt x="15222" y="27541"/>
                  <a:pt x="15046" y="27541"/>
                </a:cubicBezTo>
                <a:cubicBezTo>
                  <a:pt x="14386" y="27426"/>
                  <a:pt x="13725" y="27391"/>
                  <a:pt x="13021" y="27391"/>
                </a:cubicBezTo>
                <a:cubicBezTo>
                  <a:pt x="13576" y="26801"/>
                  <a:pt x="14122" y="26255"/>
                  <a:pt x="14747" y="25815"/>
                </a:cubicBezTo>
                <a:close/>
                <a:moveTo>
                  <a:pt x="71788" y="24345"/>
                </a:moveTo>
                <a:cubicBezTo>
                  <a:pt x="72008" y="24970"/>
                  <a:pt x="72192" y="25595"/>
                  <a:pt x="72377" y="26185"/>
                </a:cubicBezTo>
                <a:cubicBezTo>
                  <a:pt x="72052" y="26475"/>
                  <a:pt x="71682" y="26801"/>
                  <a:pt x="71347" y="27136"/>
                </a:cubicBezTo>
                <a:cubicBezTo>
                  <a:pt x="71171" y="27321"/>
                  <a:pt x="71022" y="27461"/>
                  <a:pt x="70837" y="27611"/>
                </a:cubicBezTo>
                <a:cubicBezTo>
                  <a:pt x="70687" y="27021"/>
                  <a:pt x="70511" y="26405"/>
                  <a:pt x="70326" y="25815"/>
                </a:cubicBezTo>
                <a:cubicBezTo>
                  <a:pt x="70546" y="25595"/>
                  <a:pt x="70801" y="25375"/>
                  <a:pt x="71022" y="25120"/>
                </a:cubicBezTo>
                <a:cubicBezTo>
                  <a:pt x="71277" y="24864"/>
                  <a:pt x="71532" y="24565"/>
                  <a:pt x="71788" y="24345"/>
                </a:cubicBezTo>
                <a:close/>
                <a:moveTo>
                  <a:pt x="25831" y="25815"/>
                </a:moveTo>
                <a:cubicBezTo>
                  <a:pt x="26667" y="26185"/>
                  <a:pt x="27627" y="26475"/>
                  <a:pt x="28648" y="26695"/>
                </a:cubicBezTo>
                <a:cubicBezTo>
                  <a:pt x="28542" y="27136"/>
                  <a:pt x="28393" y="27426"/>
                  <a:pt x="28287" y="27646"/>
                </a:cubicBezTo>
                <a:cubicBezTo>
                  <a:pt x="27292" y="27461"/>
                  <a:pt x="26341" y="27206"/>
                  <a:pt x="25461" y="26845"/>
                </a:cubicBezTo>
                <a:cubicBezTo>
                  <a:pt x="25611" y="26511"/>
                  <a:pt x="25752" y="26185"/>
                  <a:pt x="25831" y="25815"/>
                </a:cubicBezTo>
                <a:close/>
                <a:moveTo>
                  <a:pt x="4481" y="26361"/>
                </a:moveTo>
                <a:cubicBezTo>
                  <a:pt x="4921" y="26383"/>
                  <a:pt x="5362" y="26394"/>
                  <a:pt x="5802" y="26394"/>
                </a:cubicBezTo>
                <a:cubicBezTo>
                  <a:pt x="6242" y="26394"/>
                  <a:pt x="6682" y="26383"/>
                  <a:pt x="7122" y="26361"/>
                </a:cubicBezTo>
                <a:lnTo>
                  <a:pt x="7122" y="26361"/>
                </a:lnTo>
                <a:cubicBezTo>
                  <a:pt x="6533" y="26801"/>
                  <a:pt x="5943" y="27241"/>
                  <a:pt x="5397" y="27681"/>
                </a:cubicBezTo>
                <a:cubicBezTo>
                  <a:pt x="4516" y="27681"/>
                  <a:pt x="3601" y="27681"/>
                  <a:pt x="2720" y="27646"/>
                </a:cubicBezTo>
                <a:cubicBezTo>
                  <a:pt x="3302" y="27206"/>
                  <a:pt x="3891" y="26801"/>
                  <a:pt x="4481" y="26361"/>
                </a:cubicBezTo>
                <a:close/>
                <a:moveTo>
                  <a:pt x="9684" y="26185"/>
                </a:moveTo>
                <a:lnTo>
                  <a:pt x="9684" y="26185"/>
                </a:lnTo>
                <a:cubicBezTo>
                  <a:pt x="9103" y="26625"/>
                  <a:pt x="8549" y="27100"/>
                  <a:pt x="8003" y="27576"/>
                </a:cubicBezTo>
                <a:cubicBezTo>
                  <a:pt x="7519" y="27611"/>
                  <a:pt x="7008" y="27646"/>
                  <a:pt x="6533" y="27646"/>
                </a:cubicBezTo>
                <a:cubicBezTo>
                  <a:pt x="6198" y="27681"/>
                  <a:pt x="5872" y="27681"/>
                  <a:pt x="5538" y="27681"/>
                </a:cubicBezTo>
                <a:cubicBezTo>
                  <a:pt x="6092" y="27241"/>
                  <a:pt x="6682" y="26801"/>
                  <a:pt x="7263" y="26361"/>
                </a:cubicBezTo>
                <a:cubicBezTo>
                  <a:pt x="7783" y="26326"/>
                  <a:pt x="8293" y="26290"/>
                  <a:pt x="8804" y="26255"/>
                </a:cubicBezTo>
                <a:cubicBezTo>
                  <a:pt x="9103" y="26220"/>
                  <a:pt x="9394" y="26220"/>
                  <a:pt x="9684" y="26185"/>
                </a:cubicBezTo>
                <a:close/>
                <a:moveTo>
                  <a:pt x="42955" y="26000"/>
                </a:moveTo>
                <a:cubicBezTo>
                  <a:pt x="42814" y="26326"/>
                  <a:pt x="42699" y="26695"/>
                  <a:pt x="42558" y="27021"/>
                </a:cubicBezTo>
                <a:cubicBezTo>
                  <a:pt x="41528" y="27136"/>
                  <a:pt x="40754" y="27356"/>
                  <a:pt x="39697" y="27681"/>
                </a:cubicBezTo>
                <a:cubicBezTo>
                  <a:pt x="39873" y="27356"/>
                  <a:pt x="40023" y="27021"/>
                  <a:pt x="40172" y="26695"/>
                </a:cubicBezTo>
                <a:cubicBezTo>
                  <a:pt x="41194" y="26326"/>
                  <a:pt x="41933" y="26106"/>
                  <a:pt x="42955" y="26000"/>
                </a:cubicBezTo>
                <a:close/>
                <a:moveTo>
                  <a:pt x="22089" y="26255"/>
                </a:moveTo>
                <a:cubicBezTo>
                  <a:pt x="22565" y="26440"/>
                  <a:pt x="23075" y="26660"/>
                  <a:pt x="23551" y="26880"/>
                </a:cubicBezTo>
                <a:cubicBezTo>
                  <a:pt x="23771" y="27021"/>
                  <a:pt x="24026" y="27136"/>
                  <a:pt x="24246" y="27241"/>
                </a:cubicBezTo>
                <a:cubicBezTo>
                  <a:pt x="24431" y="27321"/>
                  <a:pt x="24616" y="27426"/>
                  <a:pt x="24766" y="27505"/>
                </a:cubicBezTo>
                <a:cubicBezTo>
                  <a:pt x="24581" y="27576"/>
                  <a:pt x="24396" y="27646"/>
                  <a:pt x="24211" y="27726"/>
                </a:cubicBezTo>
                <a:cubicBezTo>
                  <a:pt x="23331" y="27241"/>
                  <a:pt x="22380" y="26766"/>
                  <a:pt x="21429" y="26361"/>
                </a:cubicBezTo>
                <a:cubicBezTo>
                  <a:pt x="21649" y="26290"/>
                  <a:pt x="21869" y="26255"/>
                  <a:pt x="22089" y="26255"/>
                </a:cubicBezTo>
                <a:close/>
                <a:moveTo>
                  <a:pt x="25532" y="27461"/>
                </a:moveTo>
                <a:cubicBezTo>
                  <a:pt x="25787" y="27541"/>
                  <a:pt x="26007" y="27646"/>
                  <a:pt x="26271" y="27726"/>
                </a:cubicBezTo>
                <a:cubicBezTo>
                  <a:pt x="26051" y="27681"/>
                  <a:pt x="25866" y="27611"/>
                  <a:pt x="25681" y="27541"/>
                </a:cubicBezTo>
                <a:cubicBezTo>
                  <a:pt x="25646" y="27505"/>
                  <a:pt x="25567" y="27461"/>
                  <a:pt x="25496" y="27461"/>
                </a:cubicBezTo>
                <a:close/>
                <a:moveTo>
                  <a:pt x="51433" y="25745"/>
                </a:moveTo>
                <a:cubicBezTo>
                  <a:pt x="51318" y="26141"/>
                  <a:pt x="51248" y="26546"/>
                  <a:pt x="51177" y="26951"/>
                </a:cubicBezTo>
                <a:cubicBezTo>
                  <a:pt x="50218" y="27321"/>
                  <a:pt x="49267" y="27576"/>
                  <a:pt x="48351" y="27761"/>
                </a:cubicBezTo>
                <a:cubicBezTo>
                  <a:pt x="48457" y="27426"/>
                  <a:pt x="48571" y="27065"/>
                  <a:pt x="48677" y="26695"/>
                </a:cubicBezTo>
                <a:cubicBezTo>
                  <a:pt x="49602" y="26475"/>
                  <a:pt x="50517" y="26141"/>
                  <a:pt x="51433" y="25745"/>
                </a:cubicBezTo>
                <a:close/>
                <a:moveTo>
                  <a:pt x="73988" y="25005"/>
                </a:moveTo>
                <a:cubicBezTo>
                  <a:pt x="74173" y="25525"/>
                  <a:pt x="74358" y="26070"/>
                  <a:pt x="74614" y="26581"/>
                </a:cubicBezTo>
                <a:cubicBezTo>
                  <a:pt x="74068" y="26916"/>
                  <a:pt x="73548" y="27321"/>
                  <a:pt x="73002" y="27761"/>
                </a:cubicBezTo>
                <a:cubicBezTo>
                  <a:pt x="72818" y="27241"/>
                  <a:pt x="72668" y="26731"/>
                  <a:pt x="72492" y="26220"/>
                </a:cubicBezTo>
                <a:cubicBezTo>
                  <a:pt x="73002" y="25780"/>
                  <a:pt x="73478" y="25375"/>
                  <a:pt x="73988" y="25005"/>
                </a:cubicBezTo>
                <a:close/>
                <a:moveTo>
                  <a:pt x="95739" y="27252"/>
                </a:moveTo>
                <a:cubicBezTo>
                  <a:pt x="96348" y="27252"/>
                  <a:pt x="96954" y="27263"/>
                  <a:pt x="97539" y="27285"/>
                </a:cubicBezTo>
                <a:cubicBezTo>
                  <a:pt x="97979" y="27505"/>
                  <a:pt x="98384" y="27681"/>
                  <a:pt x="98789" y="27866"/>
                </a:cubicBezTo>
                <a:cubicBezTo>
                  <a:pt x="97932" y="27815"/>
                  <a:pt x="97051" y="27782"/>
                  <a:pt x="96154" y="27782"/>
                </a:cubicBezTo>
                <a:cubicBezTo>
                  <a:pt x="95825" y="27782"/>
                  <a:pt x="95495" y="27786"/>
                  <a:pt x="95162" y="27796"/>
                </a:cubicBezTo>
                <a:cubicBezTo>
                  <a:pt x="95048" y="27761"/>
                  <a:pt x="94942" y="27726"/>
                  <a:pt x="94827" y="27681"/>
                </a:cubicBezTo>
                <a:cubicBezTo>
                  <a:pt x="94537" y="27541"/>
                  <a:pt x="94202" y="27426"/>
                  <a:pt x="93912" y="27285"/>
                </a:cubicBezTo>
                <a:cubicBezTo>
                  <a:pt x="94515" y="27263"/>
                  <a:pt x="95129" y="27252"/>
                  <a:pt x="95739" y="27252"/>
                </a:cubicBezTo>
                <a:close/>
                <a:moveTo>
                  <a:pt x="37716" y="26405"/>
                </a:moveTo>
                <a:cubicBezTo>
                  <a:pt x="37531" y="26801"/>
                  <a:pt x="37382" y="27136"/>
                  <a:pt x="37197" y="27461"/>
                </a:cubicBezTo>
                <a:cubicBezTo>
                  <a:pt x="36316" y="27646"/>
                  <a:pt x="35366" y="27796"/>
                  <a:pt x="34415" y="27902"/>
                </a:cubicBezTo>
                <a:cubicBezTo>
                  <a:pt x="34450" y="27761"/>
                  <a:pt x="34520" y="27611"/>
                  <a:pt x="34556" y="27461"/>
                </a:cubicBezTo>
                <a:cubicBezTo>
                  <a:pt x="34635" y="27285"/>
                  <a:pt x="34705" y="27100"/>
                  <a:pt x="34811" y="26916"/>
                </a:cubicBezTo>
                <a:cubicBezTo>
                  <a:pt x="35031" y="26880"/>
                  <a:pt x="35251" y="26845"/>
                  <a:pt x="35471" y="26845"/>
                </a:cubicBezTo>
                <a:cubicBezTo>
                  <a:pt x="36211" y="26731"/>
                  <a:pt x="36977" y="26581"/>
                  <a:pt x="37716" y="26405"/>
                </a:cubicBezTo>
                <a:close/>
                <a:moveTo>
                  <a:pt x="25241" y="27461"/>
                </a:moveTo>
                <a:cubicBezTo>
                  <a:pt x="25426" y="27541"/>
                  <a:pt x="25611" y="27611"/>
                  <a:pt x="25787" y="27681"/>
                </a:cubicBezTo>
                <a:cubicBezTo>
                  <a:pt x="25972" y="27796"/>
                  <a:pt x="26157" y="27866"/>
                  <a:pt x="26306" y="27946"/>
                </a:cubicBezTo>
                <a:cubicBezTo>
                  <a:pt x="25901" y="27796"/>
                  <a:pt x="25496" y="27646"/>
                  <a:pt x="25091" y="27505"/>
                </a:cubicBezTo>
                <a:lnTo>
                  <a:pt x="25127" y="27505"/>
                </a:lnTo>
                <a:cubicBezTo>
                  <a:pt x="25171" y="27505"/>
                  <a:pt x="25206" y="27505"/>
                  <a:pt x="25241" y="27461"/>
                </a:cubicBezTo>
                <a:close/>
                <a:moveTo>
                  <a:pt x="28727" y="26695"/>
                </a:moveTo>
                <a:cubicBezTo>
                  <a:pt x="29423" y="26845"/>
                  <a:pt x="30118" y="26916"/>
                  <a:pt x="30814" y="26986"/>
                </a:cubicBezTo>
                <a:cubicBezTo>
                  <a:pt x="31113" y="27021"/>
                  <a:pt x="31404" y="27021"/>
                  <a:pt x="31659" y="27021"/>
                </a:cubicBezTo>
                <a:cubicBezTo>
                  <a:pt x="31509" y="27461"/>
                  <a:pt x="31369" y="27761"/>
                  <a:pt x="31219" y="27981"/>
                </a:cubicBezTo>
                <a:cubicBezTo>
                  <a:pt x="30268" y="27946"/>
                  <a:pt x="29308" y="27831"/>
                  <a:pt x="28358" y="27681"/>
                </a:cubicBezTo>
                <a:cubicBezTo>
                  <a:pt x="28507" y="27461"/>
                  <a:pt x="28613" y="27136"/>
                  <a:pt x="28727" y="26695"/>
                </a:cubicBezTo>
                <a:close/>
                <a:moveTo>
                  <a:pt x="88339" y="27100"/>
                </a:moveTo>
                <a:cubicBezTo>
                  <a:pt x="88735" y="27241"/>
                  <a:pt x="89105" y="27391"/>
                  <a:pt x="89510" y="27541"/>
                </a:cubicBezTo>
                <a:cubicBezTo>
                  <a:pt x="88409" y="27681"/>
                  <a:pt x="87344" y="27796"/>
                  <a:pt x="86314" y="27981"/>
                </a:cubicBezTo>
                <a:cubicBezTo>
                  <a:pt x="85953" y="27831"/>
                  <a:pt x="85583" y="27681"/>
                  <a:pt x="85214" y="27541"/>
                </a:cubicBezTo>
                <a:cubicBezTo>
                  <a:pt x="86244" y="27356"/>
                  <a:pt x="87274" y="27206"/>
                  <a:pt x="88339" y="27100"/>
                </a:cubicBezTo>
                <a:close/>
                <a:moveTo>
                  <a:pt x="34705" y="26916"/>
                </a:moveTo>
                <a:cubicBezTo>
                  <a:pt x="34635" y="27100"/>
                  <a:pt x="34556" y="27285"/>
                  <a:pt x="34485" y="27426"/>
                </a:cubicBezTo>
                <a:cubicBezTo>
                  <a:pt x="34450" y="27611"/>
                  <a:pt x="34371" y="27761"/>
                  <a:pt x="34300" y="27902"/>
                </a:cubicBezTo>
                <a:cubicBezTo>
                  <a:pt x="33574" y="27960"/>
                  <a:pt x="32842" y="27994"/>
                  <a:pt x="32113" y="27994"/>
                </a:cubicBezTo>
                <a:cubicBezTo>
                  <a:pt x="31853" y="27994"/>
                  <a:pt x="31593" y="27990"/>
                  <a:pt x="31333" y="27981"/>
                </a:cubicBezTo>
                <a:cubicBezTo>
                  <a:pt x="31474" y="27761"/>
                  <a:pt x="31589" y="27426"/>
                  <a:pt x="31774" y="27021"/>
                </a:cubicBezTo>
                <a:cubicBezTo>
                  <a:pt x="32021" y="27033"/>
                  <a:pt x="32271" y="27038"/>
                  <a:pt x="32522" y="27038"/>
                </a:cubicBezTo>
                <a:cubicBezTo>
                  <a:pt x="33238" y="27038"/>
                  <a:pt x="33969" y="26994"/>
                  <a:pt x="34705" y="26916"/>
                </a:cubicBezTo>
                <a:close/>
                <a:moveTo>
                  <a:pt x="93692" y="27321"/>
                </a:moveTo>
                <a:cubicBezTo>
                  <a:pt x="94062" y="27461"/>
                  <a:pt x="94422" y="27611"/>
                  <a:pt x="94827" y="27761"/>
                </a:cubicBezTo>
                <a:cubicBezTo>
                  <a:pt x="94863" y="27761"/>
                  <a:pt x="94898" y="27796"/>
                  <a:pt x="94942" y="27796"/>
                </a:cubicBezTo>
                <a:cubicBezTo>
                  <a:pt x="94018" y="27796"/>
                  <a:pt x="93067" y="27831"/>
                  <a:pt x="92116" y="27902"/>
                </a:cubicBezTo>
                <a:cubicBezTo>
                  <a:pt x="91781" y="27946"/>
                  <a:pt x="91420" y="27981"/>
                  <a:pt x="91086" y="28016"/>
                </a:cubicBezTo>
                <a:cubicBezTo>
                  <a:pt x="91051" y="27981"/>
                  <a:pt x="91015" y="27981"/>
                  <a:pt x="90980" y="27981"/>
                </a:cubicBezTo>
                <a:cubicBezTo>
                  <a:pt x="90610" y="27831"/>
                  <a:pt x="90241" y="27726"/>
                  <a:pt x="89880" y="27576"/>
                </a:cubicBezTo>
                <a:cubicBezTo>
                  <a:pt x="90390" y="27541"/>
                  <a:pt x="90866" y="27505"/>
                  <a:pt x="91376" y="27426"/>
                </a:cubicBezTo>
                <a:cubicBezTo>
                  <a:pt x="92151" y="27391"/>
                  <a:pt x="92917" y="27321"/>
                  <a:pt x="93692" y="27321"/>
                </a:cubicBezTo>
                <a:close/>
                <a:moveTo>
                  <a:pt x="25426" y="26916"/>
                </a:moveTo>
                <a:cubicBezTo>
                  <a:pt x="26306" y="27285"/>
                  <a:pt x="27257" y="27541"/>
                  <a:pt x="28252" y="27726"/>
                </a:cubicBezTo>
                <a:cubicBezTo>
                  <a:pt x="28137" y="27866"/>
                  <a:pt x="28067" y="27946"/>
                  <a:pt x="27953" y="27981"/>
                </a:cubicBezTo>
                <a:cubicBezTo>
                  <a:pt x="27908" y="28006"/>
                  <a:pt x="27859" y="28018"/>
                  <a:pt x="27806" y="28018"/>
                </a:cubicBezTo>
                <a:cubicBezTo>
                  <a:pt x="27640" y="28018"/>
                  <a:pt x="27433" y="27909"/>
                  <a:pt x="27187" y="27796"/>
                </a:cubicBezTo>
                <a:cubicBezTo>
                  <a:pt x="26817" y="27611"/>
                  <a:pt x="26341" y="27356"/>
                  <a:pt x="25646" y="27356"/>
                </a:cubicBezTo>
                <a:cubicBezTo>
                  <a:pt x="25567" y="27321"/>
                  <a:pt x="25461" y="27285"/>
                  <a:pt x="25347" y="27206"/>
                </a:cubicBezTo>
                <a:lnTo>
                  <a:pt x="25276" y="27206"/>
                </a:lnTo>
                <a:cubicBezTo>
                  <a:pt x="25347" y="27100"/>
                  <a:pt x="25391" y="27021"/>
                  <a:pt x="25426" y="26916"/>
                </a:cubicBezTo>
                <a:close/>
                <a:moveTo>
                  <a:pt x="80151" y="26511"/>
                </a:moveTo>
                <a:cubicBezTo>
                  <a:pt x="80415" y="26801"/>
                  <a:pt x="80706" y="27065"/>
                  <a:pt x="81032" y="27285"/>
                </a:cubicBezTo>
                <a:cubicBezTo>
                  <a:pt x="80486" y="27426"/>
                  <a:pt x="79896" y="27576"/>
                  <a:pt x="79350" y="27761"/>
                </a:cubicBezTo>
                <a:cubicBezTo>
                  <a:pt x="79095" y="27866"/>
                  <a:pt x="78831" y="27946"/>
                  <a:pt x="78575" y="28051"/>
                </a:cubicBezTo>
                <a:cubicBezTo>
                  <a:pt x="78320" y="27796"/>
                  <a:pt x="78065" y="27541"/>
                  <a:pt x="77845" y="27241"/>
                </a:cubicBezTo>
                <a:cubicBezTo>
                  <a:pt x="77880" y="27241"/>
                  <a:pt x="77880" y="27241"/>
                  <a:pt x="77915" y="27206"/>
                </a:cubicBezTo>
                <a:cubicBezTo>
                  <a:pt x="78655" y="26916"/>
                  <a:pt x="79385" y="26695"/>
                  <a:pt x="80151" y="26511"/>
                </a:cubicBezTo>
                <a:close/>
                <a:moveTo>
                  <a:pt x="83752" y="26880"/>
                </a:moveTo>
                <a:cubicBezTo>
                  <a:pt x="84113" y="27100"/>
                  <a:pt x="84483" y="27321"/>
                  <a:pt x="84923" y="27505"/>
                </a:cubicBezTo>
                <a:cubicBezTo>
                  <a:pt x="84043" y="27646"/>
                  <a:pt x="83197" y="27831"/>
                  <a:pt x="82317" y="28051"/>
                </a:cubicBezTo>
                <a:cubicBezTo>
                  <a:pt x="82132" y="27946"/>
                  <a:pt x="81956" y="27831"/>
                  <a:pt x="81771" y="27726"/>
                </a:cubicBezTo>
                <a:cubicBezTo>
                  <a:pt x="81586" y="27611"/>
                  <a:pt x="81401" y="27461"/>
                  <a:pt x="81217" y="27356"/>
                </a:cubicBezTo>
                <a:cubicBezTo>
                  <a:pt x="82062" y="27136"/>
                  <a:pt x="82907" y="26986"/>
                  <a:pt x="83752" y="26880"/>
                </a:cubicBezTo>
                <a:close/>
                <a:moveTo>
                  <a:pt x="48571" y="26695"/>
                </a:moveTo>
                <a:cubicBezTo>
                  <a:pt x="48457" y="27065"/>
                  <a:pt x="48351" y="27426"/>
                  <a:pt x="48237" y="27796"/>
                </a:cubicBezTo>
                <a:cubicBezTo>
                  <a:pt x="47946" y="27866"/>
                  <a:pt x="47656" y="27902"/>
                  <a:pt x="47321" y="27946"/>
                </a:cubicBezTo>
                <a:cubicBezTo>
                  <a:pt x="46661" y="28051"/>
                  <a:pt x="45966" y="28122"/>
                  <a:pt x="45340" y="28166"/>
                </a:cubicBezTo>
                <a:cubicBezTo>
                  <a:pt x="45340" y="28086"/>
                  <a:pt x="45376" y="28016"/>
                  <a:pt x="45420" y="27946"/>
                </a:cubicBezTo>
                <a:cubicBezTo>
                  <a:pt x="45525" y="27646"/>
                  <a:pt x="45640" y="27356"/>
                  <a:pt x="45745" y="27065"/>
                </a:cubicBezTo>
                <a:cubicBezTo>
                  <a:pt x="46335" y="27065"/>
                  <a:pt x="46916" y="27021"/>
                  <a:pt x="47506" y="26916"/>
                </a:cubicBezTo>
                <a:cubicBezTo>
                  <a:pt x="47876" y="26880"/>
                  <a:pt x="48237" y="26801"/>
                  <a:pt x="48571" y="26695"/>
                </a:cubicBezTo>
                <a:close/>
                <a:moveTo>
                  <a:pt x="65449" y="24864"/>
                </a:moveTo>
                <a:cubicBezTo>
                  <a:pt x="65519" y="25040"/>
                  <a:pt x="65554" y="25225"/>
                  <a:pt x="65625" y="25445"/>
                </a:cubicBezTo>
                <a:cubicBezTo>
                  <a:pt x="65739" y="25850"/>
                  <a:pt x="65889" y="26255"/>
                  <a:pt x="65995" y="26660"/>
                </a:cubicBezTo>
                <a:cubicBezTo>
                  <a:pt x="65079" y="27206"/>
                  <a:pt x="64128" y="27726"/>
                  <a:pt x="63133" y="28166"/>
                </a:cubicBezTo>
                <a:cubicBezTo>
                  <a:pt x="63028" y="27681"/>
                  <a:pt x="62913" y="27206"/>
                  <a:pt x="62763" y="26731"/>
                </a:cubicBezTo>
                <a:cubicBezTo>
                  <a:pt x="62763" y="26625"/>
                  <a:pt x="62728" y="26511"/>
                  <a:pt x="62693" y="26440"/>
                </a:cubicBezTo>
                <a:cubicBezTo>
                  <a:pt x="63644" y="25965"/>
                  <a:pt x="64568" y="25445"/>
                  <a:pt x="65449" y="24864"/>
                </a:cubicBezTo>
                <a:close/>
                <a:moveTo>
                  <a:pt x="100145" y="26801"/>
                </a:moveTo>
                <a:lnTo>
                  <a:pt x="100145" y="26801"/>
                </a:lnTo>
                <a:cubicBezTo>
                  <a:pt x="100735" y="26880"/>
                  <a:pt x="101325" y="26951"/>
                  <a:pt x="101906" y="27021"/>
                </a:cubicBezTo>
                <a:cubicBezTo>
                  <a:pt x="102496" y="27136"/>
                  <a:pt x="103042" y="27241"/>
                  <a:pt x="103631" y="27356"/>
                </a:cubicBezTo>
                <a:cubicBezTo>
                  <a:pt x="104072" y="27646"/>
                  <a:pt x="104477" y="27902"/>
                  <a:pt x="104917" y="28201"/>
                </a:cubicBezTo>
                <a:cubicBezTo>
                  <a:pt x="104221" y="28016"/>
                  <a:pt x="103526" y="27866"/>
                  <a:pt x="102821" y="27761"/>
                </a:cubicBezTo>
                <a:cubicBezTo>
                  <a:pt x="102381" y="27681"/>
                  <a:pt x="101941" y="27611"/>
                  <a:pt x="101501" y="27541"/>
                </a:cubicBezTo>
                <a:cubicBezTo>
                  <a:pt x="101025" y="27285"/>
                  <a:pt x="100585" y="27065"/>
                  <a:pt x="100145" y="26801"/>
                </a:cubicBezTo>
                <a:close/>
                <a:moveTo>
                  <a:pt x="21279" y="26405"/>
                </a:moveTo>
                <a:cubicBezTo>
                  <a:pt x="22265" y="26801"/>
                  <a:pt x="23225" y="27285"/>
                  <a:pt x="24140" y="27761"/>
                </a:cubicBezTo>
                <a:cubicBezTo>
                  <a:pt x="23885" y="27902"/>
                  <a:pt x="23665" y="28051"/>
                  <a:pt x="23445" y="28236"/>
                </a:cubicBezTo>
                <a:cubicBezTo>
                  <a:pt x="22485" y="27681"/>
                  <a:pt x="21499" y="27206"/>
                  <a:pt x="20469" y="26801"/>
                </a:cubicBezTo>
                <a:cubicBezTo>
                  <a:pt x="20689" y="26695"/>
                  <a:pt x="20874" y="26581"/>
                  <a:pt x="21094" y="26475"/>
                </a:cubicBezTo>
                <a:cubicBezTo>
                  <a:pt x="21165" y="26475"/>
                  <a:pt x="21244" y="26440"/>
                  <a:pt x="21279" y="26405"/>
                </a:cubicBezTo>
                <a:close/>
                <a:moveTo>
                  <a:pt x="44095" y="27032"/>
                </a:moveTo>
                <a:cubicBezTo>
                  <a:pt x="44379" y="27032"/>
                  <a:pt x="44663" y="27043"/>
                  <a:pt x="44935" y="27065"/>
                </a:cubicBezTo>
                <a:lnTo>
                  <a:pt x="45640" y="27065"/>
                </a:lnTo>
                <a:cubicBezTo>
                  <a:pt x="45525" y="27356"/>
                  <a:pt x="45420" y="27646"/>
                  <a:pt x="45340" y="27902"/>
                </a:cubicBezTo>
                <a:cubicBezTo>
                  <a:pt x="45305" y="28016"/>
                  <a:pt x="45270" y="28086"/>
                  <a:pt x="45235" y="28166"/>
                </a:cubicBezTo>
                <a:cubicBezTo>
                  <a:pt x="44680" y="28201"/>
                  <a:pt x="44169" y="28201"/>
                  <a:pt x="43659" y="28236"/>
                </a:cubicBezTo>
                <a:cubicBezTo>
                  <a:pt x="43139" y="28236"/>
                  <a:pt x="42664" y="28236"/>
                  <a:pt x="42189" y="28271"/>
                </a:cubicBezTo>
                <a:cubicBezTo>
                  <a:pt x="42338" y="27902"/>
                  <a:pt x="42479" y="27505"/>
                  <a:pt x="42629" y="27100"/>
                </a:cubicBezTo>
                <a:cubicBezTo>
                  <a:pt x="42814" y="27100"/>
                  <a:pt x="43034" y="27065"/>
                  <a:pt x="43254" y="27065"/>
                </a:cubicBezTo>
                <a:cubicBezTo>
                  <a:pt x="43527" y="27043"/>
                  <a:pt x="43811" y="27032"/>
                  <a:pt x="44095" y="27032"/>
                </a:cubicBezTo>
                <a:close/>
                <a:moveTo>
                  <a:pt x="53854" y="25885"/>
                </a:moveTo>
                <a:lnTo>
                  <a:pt x="53854" y="25885"/>
                </a:lnTo>
                <a:cubicBezTo>
                  <a:pt x="53783" y="26361"/>
                  <a:pt x="53739" y="26845"/>
                  <a:pt x="53669" y="27321"/>
                </a:cubicBezTo>
                <a:cubicBezTo>
                  <a:pt x="52789" y="27681"/>
                  <a:pt x="51873" y="28016"/>
                  <a:pt x="50993" y="28271"/>
                </a:cubicBezTo>
                <a:cubicBezTo>
                  <a:pt x="51063" y="27866"/>
                  <a:pt x="51142" y="27461"/>
                  <a:pt x="51248" y="27021"/>
                </a:cubicBezTo>
                <a:cubicBezTo>
                  <a:pt x="52093" y="26731"/>
                  <a:pt x="52973" y="26326"/>
                  <a:pt x="53854" y="25885"/>
                </a:cubicBezTo>
                <a:close/>
                <a:moveTo>
                  <a:pt x="102346" y="26361"/>
                </a:moveTo>
                <a:lnTo>
                  <a:pt x="102346" y="26361"/>
                </a:lnTo>
                <a:cubicBezTo>
                  <a:pt x="103526" y="26625"/>
                  <a:pt x="104697" y="26951"/>
                  <a:pt x="105832" y="27321"/>
                </a:cubicBezTo>
                <a:cubicBezTo>
                  <a:pt x="106308" y="27646"/>
                  <a:pt x="106713" y="27981"/>
                  <a:pt x="107047" y="28201"/>
                </a:cubicBezTo>
                <a:cubicBezTo>
                  <a:pt x="107083" y="28201"/>
                  <a:pt x="107118" y="28236"/>
                  <a:pt x="107153" y="28271"/>
                </a:cubicBezTo>
                <a:cubicBezTo>
                  <a:pt x="106017" y="27902"/>
                  <a:pt x="104846" y="27541"/>
                  <a:pt x="103667" y="27285"/>
                </a:cubicBezTo>
                <a:cubicBezTo>
                  <a:pt x="103596" y="27241"/>
                  <a:pt x="103526" y="27206"/>
                  <a:pt x="103447" y="27136"/>
                </a:cubicBezTo>
                <a:cubicBezTo>
                  <a:pt x="103086" y="26916"/>
                  <a:pt x="102716" y="26660"/>
                  <a:pt x="102346" y="26361"/>
                </a:cubicBezTo>
                <a:close/>
                <a:moveTo>
                  <a:pt x="104547" y="26185"/>
                </a:moveTo>
                <a:cubicBezTo>
                  <a:pt x="105577" y="26511"/>
                  <a:pt x="106563" y="26845"/>
                  <a:pt x="107593" y="27206"/>
                </a:cubicBezTo>
                <a:cubicBezTo>
                  <a:pt x="108069" y="27576"/>
                  <a:pt x="108509" y="27946"/>
                  <a:pt x="108984" y="28271"/>
                </a:cubicBezTo>
                <a:cubicBezTo>
                  <a:pt x="107963" y="27902"/>
                  <a:pt x="106898" y="27541"/>
                  <a:pt x="105868" y="27241"/>
                </a:cubicBezTo>
                <a:cubicBezTo>
                  <a:pt x="105507" y="26951"/>
                  <a:pt x="105022" y="26581"/>
                  <a:pt x="104547" y="26185"/>
                </a:cubicBezTo>
                <a:close/>
                <a:moveTo>
                  <a:pt x="77184" y="26440"/>
                </a:moveTo>
                <a:cubicBezTo>
                  <a:pt x="77334" y="26695"/>
                  <a:pt x="77510" y="26951"/>
                  <a:pt x="77730" y="27206"/>
                </a:cubicBezTo>
                <a:cubicBezTo>
                  <a:pt x="76964" y="27541"/>
                  <a:pt x="76269" y="27902"/>
                  <a:pt x="75608" y="28307"/>
                </a:cubicBezTo>
                <a:cubicBezTo>
                  <a:pt x="75459" y="28051"/>
                  <a:pt x="75309" y="27831"/>
                  <a:pt x="75203" y="27576"/>
                </a:cubicBezTo>
                <a:cubicBezTo>
                  <a:pt x="75793" y="27171"/>
                  <a:pt x="76454" y="26766"/>
                  <a:pt x="77184" y="26440"/>
                </a:cubicBezTo>
                <a:close/>
                <a:moveTo>
                  <a:pt x="97759" y="27321"/>
                </a:moveTo>
                <a:cubicBezTo>
                  <a:pt x="99009" y="27356"/>
                  <a:pt x="100260" y="27461"/>
                  <a:pt x="101466" y="27611"/>
                </a:cubicBezTo>
                <a:cubicBezTo>
                  <a:pt x="101871" y="27866"/>
                  <a:pt x="102311" y="28086"/>
                  <a:pt x="102751" y="28307"/>
                </a:cubicBezTo>
                <a:cubicBezTo>
                  <a:pt x="101545" y="28122"/>
                  <a:pt x="100295" y="27981"/>
                  <a:pt x="99045" y="27902"/>
                </a:cubicBezTo>
                <a:cubicBezTo>
                  <a:pt x="99009" y="27866"/>
                  <a:pt x="98939" y="27831"/>
                  <a:pt x="98904" y="27831"/>
                </a:cubicBezTo>
                <a:cubicBezTo>
                  <a:pt x="98534" y="27646"/>
                  <a:pt x="98129" y="27461"/>
                  <a:pt x="97759" y="27321"/>
                </a:cubicBezTo>
                <a:close/>
                <a:moveTo>
                  <a:pt x="26491" y="27946"/>
                </a:moveTo>
                <a:lnTo>
                  <a:pt x="26491" y="27946"/>
                </a:lnTo>
                <a:cubicBezTo>
                  <a:pt x="26852" y="28051"/>
                  <a:pt x="27222" y="28201"/>
                  <a:pt x="27627" y="28307"/>
                </a:cubicBezTo>
                <a:cubicBezTo>
                  <a:pt x="27662" y="28307"/>
                  <a:pt x="27733" y="28342"/>
                  <a:pt x="27768" y="28386"/>
                </a:cubicBezTo>
                <a:cubicBezTo>
                  <a:pt x="27442" y="28271"/>
                  <a:pt x="27151" y="28201"/>
                  <a:pt x="26817" y="28122"/>
                </a:cubicBezTo>
                <a:lnTo>
                  <a:pt x="26817" y="28086"/>
                </a:lnTo>
                <a:cubicBezTo>
                  <a:pt x="26711" y="28051"/>
                  <a:pt x="26597" y="27981"/>
                  <a:pt x="26491" y="27946"/>
                </a:cubicBezTo>
                <a:close/>
                <a:moveTo>
                  <a:pt x="40058" y="26731"/>
                </a:moveTo>
                <a:cubicBezTo>
                  <a:pt x="39917" y="27065"/>
                  <a:pt x="39768" y="27391"/>
                  <a:pt x="39583" y="27681"/>
                </a:cubicBezTo>
                <a:cubicBezTo>
                  <a:pt x="39547" y="27726"/>
                  <a:pt x="39512" y="27726"/>
                  <a:pt x="39477" y="27726"/>
                </a:cubicBezTo>
                <a:cubicBezTo>
                  <a:pt x="39327" y="27761"/>
                  <a:pt x="39178" y="27831"/>
                  <a:pt x="38993" y="27866"/>
                </a:cubicBezTo>
                <a:cubicBezTo>
                  <a:pt x="38297" y="28086"/>
                  <a:pt x="37567" y="28236"/>
                  <a:pt x="36792" y="28386"/>
                </a:cubicBezTo>
                <a:cubicBezTo>
                  <a:pt x="36941" y="28086"/>
                  <a:pt x="37126" y="27831"/>
                  <a:pt x="37276" y="27541"/>
                </a:cubicBezTo>
                <a:cubicBezTo>
                  <a:pt x="38007" y="27356"/>
                  <a:pt x="38737" y="27171"/>
                  <a:pt x="39398" y="26951"/>
                </a:cubicBezTo>
                <a:cubicBezTo>
                  <a:pt x="39583" y="26880"/>
                  <a:pt x="39768" y="26801"/>
                  <a:pt x="39952" y="26766"/>
                </a:cubicBezTo>
                <a:cubicBezTo>
                  <a:pt x="39988" y="26731"/>
                  <a:pt x="40023" y="26731"/>
                  <a:pt x="40058" y="26731"/>
                </a:cubicBezTo>
                <a:close/>
                <a:moveTo>
                  <a:pt x="17317" y="26035"/>
                </a:moveTo>
                <a:cubicBezTo>
                  <a:pt x="18347" y="26220"/>
                  <a:pt x="19334" y="26475"/>
                  <a:pt x="20284" y="26845"/>
                </a:cubicBezTo>
                <a:cubicBezTo>
                  <a:pt x="19739" y="27241"/>
                  <a:pt x="19228" y="27796"/>
                  <a:pt x="18788" y="28421"/>
                </a:cubicBezTo>
                <a:cubicBezTo>
                  <a:pt x="17793" y="28051"/>
                  <a:pt x="16763" y="27796"/>
                  <a:pt x="15662" y="27611"/>
                </a:cubicBezTo>
                <a:cubicBezTo>
                  <a:pt x="16147" y="26986"/>
                  <a:pt x="16692" y="26440"/>
                  <a:pt x="17317" y="26035"/>
                </a:cubicBezTo>
                <a:close/>
                <a:moveTo>
                  <a:pt x="68011" y="25375"/>
                </a:moveTo>
                <a:cubicBezTo>
                  <a:pt x="68090" y="25595"/>
                  <a:pt x="68160" y="25850"/>
                  <a:pt x="68231" y="26106"/>
                </a:cubicBezTo>
                <a:cubicBezTo>
                  <a:pt x="68345" y="26475"/>
                  <a:pt x="68451" y="26845"/>
                  <a:pt x="68565" y="27171"/>
                </a:cubicBezTo>
                <a:cubicBezTo>
                  <a:pt x="67940" y="27646"/>
                  <a:pt x="67280" y="28086"/>
                  <a:pt x="66620" y="28456"/>
                </a:cubicBezTo>
                <a:cubicBezTo>
                  <a:pt x="66584" y="28342"/>
                  <a:pt x="66549" y="28236"/>
                  <a:pt x="66505" y="28122"/>
                </a:cubicBezTo>
                <a:cubicBezTo>
                  <a:pt x="66399" y="27646"/>
                  <a:pt x="66250" y="27171"/>
                  <a:pt x="66109" y="26695"/>
                </a:cubicBezTo>
                <a:cubicBezTo>
                  <a:pt x="66769" y="26290"/>
                  <a:pt x="67430" y="25850"/>
                  <a:pt x="68011" y="25375"/>
                </a:cubicBezTo>
                <a:close/>
                <a:moveTo>
                  <a:pt x="89695" y="27611"/>
                </a:moveTo>
                <a:cubicBezTo>
                  <a:pt x="90100" y="27761"/>
                  <a:pt x="90461" y="27902"/>
                  <a:pt x="90866" y="28016"/>
                </a:cubicBezTo>
                <a:cubicBezTo>
                  <a:pt x="89730" y="28122"/>
                  <a:pt x="88665" y="28271"/>
                  <a:pt x="87564" y="28456"/>
                </a:cubicBezTo>
                <a:cubicBezTo>
                  <a:pt x="87459" y="28386"/>
                  <a:pt x="87309" y="28342"/>
                  <a:pt x="87159" y="28307"/>
                </a:cubicBezTo>
                <a:cubicBezTo>
                  <a:pt x="86939" y="28201"/>
                  <a:pt x="86719" y="28122"/>
                  <a:pt x="86499" y="28051"/>
                </a:cubicBezTo>
                <a:cubicBezTo>
                  <a:pt x="87529" y="27866"/>
                  <a:pt x="88594" y="27726"/>
                  <a:pt x="89695" y="27611"/>
                </a:cubicBezTo>
                <a:close/>
                <a:moveTo>
                  <a:pt x="25866" y="27461"/>
                </a:moveTo>
                <a:lnTo>
                  <a:pt x="25866" y="27461"/>
                </a:lnTo>
                <a:cubicBezTo>
                  <a:pt x="26412" y="27505"/>
                  <a:pt x="26817" y="27681"/>
                  <a:pt x="27151" y="27866"/>
                </a:cubicBezTo>
                <a:cubicBezTo>
                  <a:pt x="27387" y="28000"/>
                  <a:pt x="27604" y="28097"/>
                  <a:pt x="27790" y="28097"/>
                </a:cubicBezTo>
                <a:cubicBezTo>
                  <a:pt x="27861" y="28097"/>
                  <a:pt x="27927" y="28083"/>
                  <a:pt x="27988" y="28051"/>
                </a:cubicBezTo>
                <a:cubicBezTo>
                  <a:pt x="28102" y="28016"/>
                  <a:pt x="28208" y="27902"/>
                  <a:pt x="28322" y="27761"/>
                </a:cubicBezTo>
                <a:cubicBezTo>
                  <a:pt x="29238" y="27902"/>
                  <a:pt x="30189" y="28016"/>
                  <a:pt x="31184" y="28051"/>
                </a:cubicBezTo>
                <a:cubicBezTo>
                  <a:pt x="30964" y="28386"/>
                  <a:pt x="30743" y="28527"/>
                  <a:pt x="30488" y="28562"/>
                </a:cubicBezTo>
                <a:cubicBezTo>
                  <a:pt x="29388" y="28456"/>
                  <a:pt x="28287" y="28271"/>
                  <a:pt x="27257" y="28016"/>
                </a:cubicBezTo>
                <a:cubicBezTo>
                  <a:pt x="27037" y="27946"/>
                  <a:pt x="26852" y="27866"/>
                  <a:pt x="26632" y="27796"/>
                </a:cubicBezTo>
                <a:cubicBezTo>
                  <a:pt x="26377" y="27681"/>
                  <a:pt x="26121" y="27576"/>
                  <a:pt x="25866" y="27461"/>
                </a:cubicBezTo>
                <a:close/>
                <a:moveTo>
                  <a:pt x="95118" y="27866"/>
                </a:moveTo>
                <a:cubicBezTo>
                  <a:pt x="95602" y="28051"/>
                  <a:pt x="96042" y="28236"/>
                  <a:pt x="96483" y="28421"/>
                </a:cubicBezTo>
                <a:cubicBezTo>
                  <a:pt x="95417" y="28421"/>
                  <a:pt x="94317" y="28456"/>
                  <a:pt x="93216" y="28491"/>
                </a:cubicBezTo>
                <a:cubicBezTo>
                  <a:pt x="93031" y="28527"/>
                  <a:pt x="92811" y="28527"/>
                  <a:pt x="92626" y="28562"/>
                </a:cubicBezTo>
                <a:cubicBezTo>
                  <a:pt x="92186" y="28386"/>
                  <a:pt x="91746" y="28236"/>
                  <a:pt x="91271" y="28086"/>
                </a:cubicBezTo>
                <a:cubicBezTo>
                  <a:pt x="91561" y="28051"/>
                  <a:pt x="91861" y="28016"/>
                  <a:pt x="92151" y="28016"/>
                </a:cubicBezTo>
                <a:cubicBezTo>
                  <a:pt x="93137" y="27946"/>
                  <a:pt x="94167" y="27902"/>
                  <a:pt x="95118" y="27866"/>
                </a:cubicBezTo>
                <a:close/>
                <a:moveTo>
                  <a:pt x="56565" y="26070"/>
                </a:moveTo>
                <a:cubicBezTo>
                  <a:pt x="56601" y="26546"/>
                  <a:pt x="56645" y="26986"/>
                  <a:pt x="56645" y="27426"/>
                </a:cubicBezTo>
                <a:cubicBezTo>
                  <a:pt x="56240" y="27611"/>
                  <a:pt x="55800" y="27796"/>
                  <a:pt x="55359" y="27981"/>
                </a:cubicBezTo>
                <a:cubicBezTo>
                  <a:pt x="54805" y="28201"/>
                  <a:pt x="54224" y="28421"/>
                  <a:pt x="53669" y="28606"/>
                </a:cubicBezTo>
                <a:cubicBezTo>
                  <a:pt x="53704" y="28201"/>
                  <a:pt x="53739" y="27796"/>
                  <a:pt x="53783" y="27391"/>
                </a:cubicBezTo>
                <a:cubicBezTo>
                  <a:pt x="54329" y="27136"/>
                  <a:pt x="54884" y="26880"/>
                  <a:pt x="55465" y="26625"/>
                </a:cubicBezTo>
                <a:cubicBezTo>
                  <a:pt x="55835" y="26440"/>
                  <a:pt x="56205" y="26255"/>
                  <a:pt x="56565" y="26070"/>
                </a:cubicBezTo>
                <a:close/>
                <a:moveTo>
                  <a:pt x="85037" y="27576"/>
                </a:moveTo>
                <a:cubicBezTo>
                  <a:pt x="85434" y="27726"/>
                  <a:pt x="85803" y="27866"/>
                  <a:pt x="86173" y="28016"/>
                </a:cubicBezTo>
                <a:cubicBezTo>
                  <a:pt x="85214" y="28201"/>
                  <a:pt x="84263" y="28386"/>
                  <a:pt x="83347" y="28606"/>
                </a:cubicBezTo>
                <a:cubicBezTo>
                  <a:pt x="83057" y="28421"/>
                  <a:pt x="82757" y="28271"/>
                  <a:pt x="82431" y="28086"/>
                </a:cubicBezTo>
                <a:cubicBezTo>
                  <a:pt x="83312" y="27902"/>
                  <a:pt x="84192" y="27726"/>
                  <a:pt x="85037" y="27576"/>
                </a:cubicBezTo>
                <a:close/>
                <a:moveTo>
                  <a:pt x="27953" y="28271"/>
                </a:moveTo>
                <a:lnTo>
                  <a:pt x="27953" y="28271"/>
                </a:lnTo>
                <a:cubicBezTo>
                  <a:pt x="28578" y="28421"/>
                  <a:pt x="29238" y="28527"/>
                  <a:pt x="29898" y="28606"/>
                </a:cubicBezTo>
                <a:cubicBezTo>
                  <a:pt x="29643" y="28606"/>
                  <a:pt x="29388" y="28606"/>
                  <a:pt x="29088" y="28641"/>
                </a:cubicBezTo>
                <a:cubicBezTo>
                  <a:pt x="28947" y="28606"/>
                  <a:pt x="28798" y="28562"/>
                  <a:pt x="28692" y="28527"/>
                </a:cubicBezTo>
                <a:cubicBezTo>
                  <a:pt x="28428" y="28421"/>
                  <a:pt x="28173" y="28342"/>
                  <a:pt x="27953" y="28271"/>
                </a:cubicBezTo>
                <a:close/>
                <a:moveTo>
                  <a:pt x="37162" y="27541"/>
                </a:moveTo>
                <a:cubicBezTo>
                  <a:pt x="37012" y="27831"/>
                  <a:pt x="36836" y="28122"/>
                  <a:pt x="36686" y="28386"/>
                </a:cubicBezTo>
                <a:cubicBezTo>
                  <a:pt x="35806" y="28527"/>
                  <a:pt x="34925" y="28606"/>
                  <a:pt x="34010" y="28641"/>
                </a:cubicBezTo>
                <a:cubicBezTo>
                  <a:pt x="34151" y="28456"/>
                  <a:pt x="34265" y="28236"/>
                  <a:pt x="34371" y="27981"/>
                </a:cubicBezTo>
                <a:cubicBezTo>
                  <a:pt x="34705" y="27946"/>
                  <a:pt x="35075" y="27902"/>
                  <a:pt x="35401" y="27866"/>
                </a:cubicBezTo>
                <a:cubicBezTo>
                  <a:pt x="35991" y="27796"/>
                  <a:pt x="36572" y="27681"/>
                  <a:pt x="37162" y="27541"/>
                </a:cubicBezTo>
                <a:close/>
                <a:moveTo>
                  <a:pt x="42514" y="27136"/>
                </a:moveTo>
                <a:lnTo>
                  <a:pt x="42514" y="27136"/>
                </a:lnTo>
                <a:cubicBezTo>
                  <a:pt x="42373" y="27505"/>
                  <a:pt x="42224" y="27902"/>
                  <a:pt x="42074" y="28271"/>
                </a:cubicBezTo>
                <a:cubicBezTo>
                  <a:pt x="41123" y="28342"/>
                  <a:pt x="40208" y="28421"/>
                  <a:pt x="39213" y="28641"/>
                </a:cubicBezTo>
                <a:cubicBezTo>
                  <a:pt x="39363" y="28342"/>
                  <a:pt x="39512" y="28051"/>
                  <a:pt x="39653" y="27761"/>
                </a:cubicBezTo>
                <a:cubicBezTo>
                  <a:pt x="40718" y="27461"/>
                  <a:pt x="41493" y="27241"/>
                  <a:pt x="42514" y="27136"/>
                </a:cubicBezTo>
                <a:close/>
                <a:moveTo>
                  <a:pt x="95382" y="27866"/>
                </a:moveTo>
                <a:cubicBezTo>
                  <a:pt x="96623" y="27866"/>
                  <a:pt x="97838" y="27902"/>
                  <a:pt x="99045" y="27981"/>
                </a:cubicBezTo>
                <a:cubicBezTo>
                  <a:pt x="99485" y="28201"/>
                  <a:pt x="99960" y="28421"/>
                  <a:pt x="100400" y="28641"/>
                </a:cubicBezTo>
                <a:cubicBezTo>
                  <a:pt x="99194" y="28491"/>
                  <a:pt x="97979" y="28456"/>
                  <a:pt x="96738" y="28421"/>
                </a:cubicBezTo>
                <a:cubicBezTo>
                  <a:pt x="96263" y="28236"/>
                  <a:pt x="95822" y="28051"/>
                  <a:pt x="95382" y="27866"/>
                </a:cubicBezTo>
                <a:close/>
                <a:moveTo>
                  <a:pt x="34265" y="27981"/>
                </a:moveTo>
                <a:lnTo>
                  <a:pt x="34265" y="27981"/>
                </a:lnTo>
                <a:cubicBezTo>
                  <a:pt x="34151" y="28236"/>
                  <a:pt x="34045" y="28456"/>
                  <a:pt x="33895" y="28676"/>
                </a:cubicBezTo>
                <a:cubicBezTo>
                  <a:pt x="33610" y="28686"/>
                  <a:pt x="33325" y="28690"/>
                  <a:pt x="33041" y="28690"/>
                </a:cubicBezTo>
                <a:cubicBezTo>
                  <a:pt x="32266" y="28690"/>
                  <a:pt x="31498" y="28657"/>
                  <a:pt x="30743" y="28606"/>
                </a:cubicBezTo>
                <a:cubicBezTo>
                  <a:pt x="30928" y="28527"/>
                  <a:pt x="31113" y="28342"/>
                  <a:pt x="31289" y="28086"/>
                </a:cubicBezTo>
                <a:cubicBezTo>
                  <a:pt x="31538" y="28095"/>
                  <a:pt x="31786" y="28100"/>
                  <a:pt x="32034" y="28100"/>
                </a:cubicBezTo>
                <a:cubicBezTo>
                  <a:pt x="32778" y="28100"/>
                  <a:pt x="33519" y="28060"/>
                  <a:pt x="34265" y="27981"/>
                </a:cubicBezTo>
                <a:close/>
                <a:moveTo>
                  <a:pt x="59682" y="26185"/>
                </a:moveTo>
                <a:cubicBezTo>
                  <a:pt x="59726" y="26255"/>
                  <a:pt x="59726" y="26361"/>
                  <a:pt x="59761" y="26475"/>
                </a:cubicBezTo>
                <a:cubicBezTo>
                  <a:pt x="59832" y="26845"/>
                  <a:pt x="59902" y="27206"/>
                  <a:pt x="59946" y="27576"/>
                </a:cubicBezTo>
                <a:cubicBezTo>
                  <a:pt x="58951" y="28016"/>
                  <a:pt x="57886" y="28421"/>
                  <a:pt x="56821" y="28782"/>
                </a:cubicBezTo>
                <a:cubicBezTo>
                  <a:pt x="56821" y="28491"/>
                  <a:pt x="56786" y="28201"/>
                  <a:pt x="56786" y="27946"/>
                </a:cubicBezTo>
                <a:cubicBezTo>
                  <a:pt x="56750" y="27796"/>
                  <a:pt x="56750" y="27646"/>
                  <a:pt x="56750" y="27505"/>
                </a:cubicBezTo>
                <a:cubicBezTo>
                  <a:pt x="57745" y="27065"/>
                  <a:pt x="58731" y="26625"/>
                  <a:pt x="59682" y="26185"/>
                </a:cubicBezTo>
                <a:close/>
                <a:moveTo>
                  <a:pt x="27257" y="28307"/>
                </a:moveTo>
                <a:lnTo>
                  <a:pt x="27257" y="28307"/>
                </a:lnTo>
                <a:cubicBezTo>
                  <a:pt x="27592" y="28421"/>
                  <a:pt x="27917" y="28491"/>
                  <a:pt x="28287" y="28562"/>
                </a:cubicBezTo>
                <a:cubicBezTo>
                  <a:pt x="28393" y="28641"/>
                  <a:pt x="28507" y="28676"/>
                  <a:pt x="28613" y="28712"/>
                </a:cubicBezTo>
                <a:cubicBezTo>
                  <a:pt x="28507" y="28747"/>
                  <a:pt x="28358" y="28782"/>
                  <a:pt x="28252" y="28826"/>
                </a:cubicBezTo>
                <a:cubicBezTo>
                  <a:pt x="27917" y="28641"/>
                  <a:pt x="27592" y="28491"/>
                  <a:pt x="27257" y="28307"/>
                </a:cubicBezTo>
                <a:close/>
                <a:moveTo>
                  <a:pt x="74649" y="26660"/>
                </a:moveTo>
                <a:cubicBezTo>
                  <a:pt x="74763" y="26951"/>
                  <a:pt x="74913" y="27241"/>
                  <a:pt x="75089" y="27541"/>
                </a:cubicBezTo>
                <a:cubicBezTo>
                  <a:pt x="74508" y="27946"/>
                  <a:pt x="73953" y="28386"/>
                  <a:pt x="73407" y="28826"/>
                </a:cubicBezTo>
                <a:cubicBezTo>
                  <a:pt x="73293" y="28491"/>
                  <a:pt x="73152" y="28166"/>
                  <a:pt x="73038" y="27831"/>
                </a:cubicBezTo>
                <a:cubicBezTo>
                  <a:pt x="73592" y="27391"/>
                  <a:pt x="74103" y="27021"/>
                  <a:pt x="74649" y="26660"/>
                </a:cubicBezTo>
                <a:close/>
                <a:moveTo>
                  <a:pt x="81111" y="27356"/>
                </a:moveTo>
                <a:cubicBezTo>
                  <a:pt x="81331" y="27505"/>
                  <a:pt x="81516" y="27646"/>
                  <a:pt x="81736" y="27796"/>
                </a:cubicBezTo>
                <a:cubicBezTo>
                  <a:pt x="81877" y="27866"/>
                  <a:pt x="82062" y="27981"/>
                  <a:pt x="82211" y="28086"/>
                </a:cubicBezTo>
                <a:cubicBezTo>
                  <a:pt x="81331" y="28307"/>
                  <a:pt x="80451" y="28562"/>
                  <a:pt x="79535" y="28861"/>
                </a:cubicBezTo>
                <a:cubicBezTo>
                  <a:pt x="79491" y="28826"/>
                  <a:pt x="79456" y="28782"/>
                  <a:pt x="79421" y="28747"/>
                </a:cubicBezTo>
                <a:cubicBezTo>
                  <a:pt x="79165" y="28562"/>
                  <a:pt x="78910" y="28342"/>
                  <a:pt x="78655" y="28122"/>
                </a:cubicBezTo>
                <a:cubicBezTo>
                  <a:pt x="78910" y="28016"/>
                  <a:pt x="79130" y="27946"/>
                  <a:pt x="79385" y="27866"/>
                </a:cubicBezTo>
                <a:cubicBezTo>
                  <a:pt x="79975" y="27646"/>
                  <a:pt x="80521" y="27505"/>
                  <a:pt x="81111" y="27356"/>
                </a:cubicBezTo>
                <a:close/>
                <a:moveTo>
                  <a:pt x="70247" y="25885"/>
                </a:moveTo>
                <a:cubicBezTo>
                  <a:pt x="70432" y="26475"/>
                  <a:pt x="70617" y="27100"/>
                  <a:pt x="70766" y="27681"/>
                </a:cubicBezTo>
                <a:cubicBezTo>
                  <a:pt x="70247" y="28122"/>
                  <a:pt x="69736" y="28562"/>
                  <a:pt x="69190" y="28932"/>
                </a:cubicBezTo>
                <a:cubicBezTo>
                  <a:pt x="69041" y="28421"/>
                  <a:pt x="68856" y="27902"/>
                  <a:pt x="68706" y="27356"/>
                </a:cubicBezTo>
                <a:cubicBezTo>
                  <a:pt x="68706" y="27321"/>
                  <a:pt x="68671" y="27285"/>
                  <a:pt x="68671" y="27206"/>
                </a:cubicBezTo>
                <a:cubicBezTo>
                  <a:pt x="69226" y="26801"/>
                  <a:pt x="69736" y="26361"/>
                  <a:pt x="70247" y="25885"/>
                </a:cubicBezTo>
                <a:close/>
                <a:moveTo>
                  <a:pt x="91051" y="28086"/>
                </a:moveTo>
                <a:cubicBezTo>
                  <a:pt x="91526" y="28236"/>
                  <a:pt x="91966" y="28421"/>
                  <a:pt x="92406" y="28562"/>
                </a:cubicBezTo>
                <a:cubicBezTo>
                  <a:pt x="91235" y="28641"/>
                  <a:pt x="90100" y="28782"/>
                  <a:pt x="88920" y="28967"/>
                </a:cubicBezTo>
                <a:cubicBezTo>
                  <a:pt x="88515" y="28826"/>
                  <a:pt x="88154" y="28641"/>
                  <a:pt x="87749" y="28491"/>
                </a:cubicBezTo>
                <a:cubicBezTo>
                  <a:pt x="88814" y="28342"/>
                  <a:pt x="89950" y="28201"/>
                  <a:pt x="91051" y="28086"/>
                </a:cubicBezTo>
                <a:close/>
                <a:moveTo>
                  <a:pt x="25241" y="27646"/>
                </a:moveTo>
                <a:lnTo>
                  <a:pt x="25241" y="27646"/>
                </a:lnTo>
                <a:cubicBezTo>
                  <a:pt x="25752" y="27866"/>
                  <a:pt x="26271" y="28016"/>
                  <a:pt x="26782" y="28201"/>
                </a:cubicBezTo>
                <a:cubicBezTo>
                  <a:pt x="27257" y="28421"/>
                  <a:pt x="27697" y="28641"/>
                  <a:pt x="28137" y="28861"/>
                </a:cubicBezTo>
                <a:lnTo>
                  <a:pt x="28102" y="28861"/>
                </a:lnTo>
                <a:cubicBezTo>
                  <a:pt x="27953" y="28896"/>
                  <a:pt x="27847" y="28967"/>
                  <a:pt x="27733" y="29002"/>
                </a:cubicBezTo>
                <a:cubicBezTo>
                  <a:pt x="27592" y="28932"/>
                  <a:pt x="27477" y="28861"/>
                  <a:pt x="27328" y="28826"/>
                </a:cubicBezTo>
                <a:cubicBezTo>
                  <a:pt x="26632" y="28421"/>
                  <a:pt x="25972" y="28016"/>
                  <a:pt x="25241" y="27646"/>
                </a:cubicBezTo>
                <a:close/>
                <a:moveTo>
                  <a:pt x="51142" y="27065"/>
                </a:moveTo>
                <a:lnTo>
                  <a:pt x="51142" y="27065"/>
                </a:lnTo>
                <a:cubicBezTo>
                  <a:pt x="51063" y="27461"/>
                  <a:pt x="50993" y="27902"/>
                  <a:pt x="50922" y="28307"/>
                </a:cubicBezTo>
                <a:cubicBezTo>
                  <a:pt x="49927" y="28606"/>
                  <a:pt x="48976" y="28826"/>
                  <a:pt x="48017" y="29002"/>
                </a:cubicBezTo>
                <a:cubicBezTo>
                  <a:pt x="48017" y="28932"/>
                  <a:pt x="48017" y="28896"/>
                  <a:pt x="48061" y="28861"/>
                </a:cubicBezTo>
                <a:cubicBezTo>
                  <a:pt x="48131" y="28527"/>
                  <a:pt x="48237" y="28201"/>
                  <a:pt x="48316" y="27866"/>
                </a:cubicBezTo>
                <a:cubicBezTo>
                  <a:pt x="49267" y="27681"/>
                  <a:pt x="50183" y="27426"/>
                  <a:pt x="51142" y="27065"/>
                </a:cubicBezTo>
                <a:close/>
                <a:moveTo>
                  <a:pt x="39547" y="27796"/>
                </a:moveTo>
                <a:cubicBezTo>
                  <a:pt x="39398" y="28086"/>
                  <a:pt x="39257" y="28386"/>
                  <a:pt x="39107" y="28641"/>
                </a:cubicBezTo>
                <a:cubicBezTo>
                  <a:pt x="38993" y="28676"/>
                  <a:pt x="38922" y="28676"/>
                  <a:pt x="38852" y="28712"/>
                </a:cubicBezTo>
                <a:cubicBezTo>
                  <a:pt x="38042" y="28896"/>
                  <a:pt x="37162" y="29002"/>
                  <a:pt x="36281" y="29081"/>
                </a:cubicBezTo>
                <a:cubicBezTo>
                  <a:pt x="36431" y="28896"/>
                  <a:pt x="36572" y="28676"/>
                  <a:pt x="36721" y="28456"/>
                </a:cubicBezTo>
                <a:cubicBezTo>
                  <a:pt x="37531" y="28342"/>
                  <a:pt x="38297" y="28166"/>
                  <a:pt x="39037" y="27946"/>
                </a:cubicBezTo>
                <a:cubicBezTo>
                  <a:pt x="39178" y="27902"/>
                  <a:pt x="39363" y="27866"/>
                  <a:pt x="39512" y="27831"/>
                </a:cubicBezTo>
                <a:cubicBezTo>
                  <a:pt x="39512" y="27796"/>
                  <a:pt x="39512" y="27796"/>
                  <a:pt x="39547" y="27796"/>
                </a:cubicBezTo>
                <a:close/>
                <a:moveTo>
                  <a:pt x="86314" y="28086"/>
                </a:moveTo>
                <a:cubicBezTo>
                  <a:pt x="86613" y="28166"/>
                  <a:pt x="86869" y="28271"/>
                  <a:pt x="87124" y="28386"/>
                </a:cubicBezTo>
                <a:cubicBezTo>
                  <a:pt x="87238" y="28421"/>
                  <a:pt x="87309" y="28456"/>
                  <a:pt x="87379" y="28456"/>
                </a:cubicBezTo>
                <a:cubicBezTo>
                  <a:pt x="86358" y="28641"/>
                  <a:pt x="85328" y="28861"/>
                  <a:pt x="84333" y="29081"/>
                </a:cubicBezTo>
                <a:cubicBezTo>
                  <a:pt x="84228" y="29046"/>
                  <a:pt x="84157" y="29002"/>
                  <a:pt x="84078" y="28967"/>
                </a:cubicBezTo>
                <a:cubicBezTo>
                  <a:pt x="83893" y="28861"/>
                  <a:pt x="83673" y="28747"/>
                  <a:pt x="83453" y="28641"/>
                </a:cubicBezTo>
                <a:cubicBezTo>
                  <a:pt x="84412" y="28421"/>
                  <a:pt x="85328" y="28236"/>
                  <a:pt x="86314" y="28086"/>
                </a:cubicBezTo>
                <a:close/>
                <a:moveTo>
                  <a:pt x="101686" y="27646"/>
                </a:moveTo>
                <a:lnTo>
                  <a:pt x="101686" y="27646"/>
                </a:lnTo>
                <a:cubicBezTo>
                  <a:pt x="102056" y="27726"/>
                  <a:pt x="102425" y="27761"/>
                  <a:pt x="102786" y="27831"/>
                </a:cubicBezTo>
                <a:cubicBezTo>
                  <a:pt x="103596" y="27981"/>
                  <a:pt x="104406" y="28122"/>
                  <a:pt x="105172" y="28342"/>
                </a:cubicBezTo>
                <a:cubicBezTo>
                  <a:pt x="105577" y="28606"/>
                  <a:pt x="106017" y="28861"/>
                  <a:pt x="106422" y="29081"/>
                </a:cubicBezTo>
                <a:cubicBezTo>
                  <a:pt x="105947" y="28967"/>
                  <a:pt x="105507" y="28861"/>
                  <a:pt x="105022" y="28747"/>
                </a:cubicBezTo>
                <a:cubicBezTo>
                  <a:pt x="104362" y="28606"/>
                  <a:pt x="103702" y="28456"/>
                  <a:pt x="103006" y="28342"/>
                </a:cubicBezTo>
                <a:cubicBezTo>
                  <a:pt x="102971" y="28342"/>
                  <a:pt x="102901" y="28307"/>
                  <a:pt x="102865" y="28271"/>
                </a:cubicBezTo>
                <a:cubicBezTo>
                  <a:pt x="102460" y="28086"/>
                  <a:pt x="102091" y="27866"/>
                  <a:pt x="101686" y="27646"/>
                </a:cubicBezTo>
                <a:close/>
                <a:moveTo>
                  <a:pt x="30523" y="28676"/>
                </a:moveTo>
                <a:cubicBezTo>
                  <a:pt x="31329" y="28728"/>
                  <a:pt x="32135" y="28761"/>
                  <a:pt x="32940" y="28761"/>
                </a:cubicBezTo>
                <a:cubicBezTo>
                  <a:pt x="33235" y="28761"/>
                  <a:pt x="33530" y="28756"/>
                  <a:pt x="33825" y="28747"/>
                </a:cubicBezTo>
                <a:lnTo>
                  <a:pt x="33825" y="28747"/>
                </a:lnTo>
                <a:cubicBezTo>
                  <a:pt x="33710" y="28896"/>
                  <a:pt x="33570" y="29046"/>
                  <a:pt x="33420" y="29152"/>
                </a:cubicBezTo>
                <a:cubicBezTo>
                  <a:pt x="32170" y="29117"/>
                  <a:pt x="30893" y="29002"/>
                  <a:pt x="29678" y="28782"/>
                </a:cubicBezTo>
                <a:cubicBezTo>
                  <a:pt x="29573" y="28747"/>
                  <a:pt x="29458" y="28712"/>
                  <a:pt x="29308" y="28676"/>
                </a:cubicBezTo>
                <a:close/>
                <a:moveTo>
                  <a:pt x="36616" y="28491"/>
                </a:moveTo>
                <a:cubicBezTo>
                  <a:pt x="36466" y="28676"/>
                  <a:pt x="36316" y="28896"/>
                  <a:pt x="36176" y="29117"/>
                </a:cubicBezTo>
                <a:cubicBezTo>
                  <a:pt x="35578" y="29141"/>
                  <a:pt x="34945" y="29166"/>
                  <a:pt x="34314" y="29166"/>
                </a:cubicBezTo>
                <a:cubicBezTo>
                  <a:pt x="34053" y="29166"/>
                  <a:pt x="33792" y="29162"/>
                  <a:pt x="33534" y="29152"/>
                </a:cubicBezTo>
                <a:cubicBezTo>
                  <a:pt x="33675" y="29046"/>
                  <a:pt x="33825" y="28896"/>
                  <a:pt x="33930" y="28747"/>
                </a:cubicBezTo>
                <a:cubicBezTo>
                  <a:pt x="34705" y="28712"/>
                  <a:pt x="35436" y="28641"/>
                  <a:pt x="36176" y="28527"/>
                </a:cubicBezTo>
                <a:cubicBezTo>
                  <a:pt x="36316" y="28527"/>
                  <a:pt x="36466" y="28491"/>
                  <a:pt x="36616" y="28491"/>
                </a:cubicBezTo>
                <a:close/>
                <a:moveTo>
                  <a:pt x="2606" y="27726"/>
                </a:moveTo>
                <a:cubicBezTo>
                  <a:pt x="3486" y="27761"/>
                  <a:pt x="4402" y="27796"/>
                  <a:pt x="5282" y="27796"/>
                </a:cubicBezTo>
                <a:cubicBezTo>
                  <a:pt x="4701" y="28236"/>
                  <a:pt x="4111" y="28712"/>
                  <a:pt x="3522" y="29187"/>
                </a:cubicBezTo>
                <a:cubicBezTo>
                  <a:pt x="2641" y="29152"/>
                  <a:pt x="1761" y="29046"/>
                  <a:pt x="880" y="28967"/>
                </a:cubicBezTo>
                <a:cubicBezTo>
                  <a:pt x="1435" y="28562"/>
                  <a:pt x="2016" y="28122"/>
                  <a:pt x="2606" y="27726"/>
                </a:cubicBezTo>
                <a:close/>
                <a:moveTo>
                  <a:pt x="77774" y="27285"/>
                </a:moveTo>
                <a:cubicBezTo>
                  <a:pt x="77994" y="27576"/>
                  <a:pt x="78250" y="27831"/>
                  <a:pt x="78505" y="28086"/>
                </a:cubicBezTo>
                <a:cubicBezTo>
                  <a:pt x="77695" y="28421"/>
                  <a:pt x="76964" y="28782"/>
                  <a:pt x="76234" y="29187"/>
                </a:cubicBezTo>
                <a:cubicBezTo>
                  <a:pt x="76049" y="28932"/>
                  <a:pt x="75864" y="28641"/>
                  <a:pt x="75679" y="28386"/>
                </a:cubicBezTo>
                <a:cubicBezTo>
                  <a:pt x="76339" y="27981"/>
                  <a:pt x="76999" y="27611"/>
                  <a:pt x="77774" y="27285"/>
                </a:cubicBezTo>
                <a:close/>
                <a:moveTo>
                  <a:pt x="95795" y="28513"/>
                </a:moveTo>
                <a:cubicBezTo>
                  <a:pt x="96099" y="28513"/>
                  <a:pt x="96402" y="28517"/>
                  <a:pt x="96703" y="28527"/>
                </a:cubicBezTo>
                <a:cubicBezTo>
                  <a:pt x="97178" y="28712"/>
                  <a:pt x="97618" y="28896"/>
                  <a:pt x="98023" y="29117"/>
                </a:cubicBezTo>
                <a:cubicBezTo>
                  <a:pt x="97583" y="29099"/>
                  <a:pt x="97143" y="29090"/>
                  <a:pt x="96703" y="29090"/>
                </a:cubicBezTo>
                <a:cubicBezTo>
                  <a:pt x="96263" y="29090"/>
                  <a:pt x="95822" y="29099"/>
                  <a:pt x="95382" y="29117"/>
                </a:cubicBezTo>
                <a:cubicBezTo>
                  <a:pt x="94942" y="29152"/>
                  <a:pt x="94537" y="29152"/>
                  <a:pt x="94097" y="29187"/>
                </a:cubicBezTo>
                <a:cubicBezTo>
                  <a:pt x="93692" y="28967"/>
                  <a:pt x="93252" y="28782"/>
                  <a:pt x="92811" y="28641"/>
                </a:cubicBezTo>
                <a:cubicBezTo>
                  <a:pt x="92961" y="28606"/>
                  <a:pt x="93102" y="28606"/>
                  <a:pt x="93216" y="28606"/>
                </a:cubicBezTo>
                <a:cubicBezTo>
                  <a:pt x="94079" y="28547"/>
                  <a:pt x="94942" y="28513"/>
                  <a:pt x="95795" y="28513"/>
                </a:cubicBezTo>
                <a:close/>
                <a:moveTo>
                  <a:pt x="99265" y="28016"/>
                </a:moveTo>
                <a:lnTo>
                  <a:pt x="99265" y="28016"/>
                </a:lnTo>
                <a:cubicBezTo>
                  <a:pt x="100550" y="28086"/>
                  <a:pt x="101765" y="28236"/>
                  <a:pt x="102971" y="28456"/>
                </a:cubicBezTo>
                <a:cubicBezTo>
                  <a:pt x="103447" y="28676"/>
                  <a:pt x="103887" y="28932"/>
                  <a:pt x="104362" y="29187"/>
                </a:cubicBezTo>
                <a:cubicBezTo>
                  <a:pt x="103156" y="28967"/>
                  <a:pt x="101906" y="28782"/>
                  <a:pt x="100664" y="28641"/>
                </a:cubicBezTo>
                <a:cubicBezTo>
                  <a:pt x="100224" y="28421"/>
                  <a:pt x="99740" y="28201"/>
                  <a:pt x="99265" y="28016"/>
                </a:cubicBezTo>
                <a:close/>
                <a:moveTo>
                  <a:pt x="7888" y="27681"/>
                </a:moveTo>
                <a:cubicBezTo>
                  <a:pt x="7299" y="28201"/>
                  <a:pt x="6717" y="28712"/>
                  <a:pt x="6163" y="29266"/>
                </a:cubicBezTo>
                <a:lnTo>
                  <a:pt x="5538" y="29266"/>
                </a:lnTo>
                <a:cubicBezTo>
                  <a:pt x="4921" y="29266"/>
                  <a:pt x="4296" y="29266"/>
                  <a:pt x="3636" y="29187"/>
                </a:cubicBezTo>
                <a:cubicBezTo>
                  <a:pt x="4217" y="28712"/>
                  <a:pt x="4807" y="28236"/>
                  <a:pt x="5432" y="27796"/>
                </a:cubicBezTo>
                <a:cubicBezTo>
                  <a:pt x="5802" y="27761"/>
                  <a:pt x="6163" y="27761"/>
                  <a:pt x="6533" y="27761"/>
                </a:cubicBezTo>
                <a:cubicBezTo>
                  <a:pt x="7008" y="27726"/>
                  <a:pt x="7448" y="27681"/>
                  <a:pt x="7888" y="27681"/>
                </a:cubicBezTo>
                <a:close/>
                <a:moveTo>
                  <a:pt x="10459" y="27505"/>
                </a:moveTo>
                <a:cubicBezTo>
                  <a:pt x="9904" y="28086"/>
                  <a:pt x="9394" y="28676"/>
                  <a:pt x="8883" y="29266"/>
                </a:cubicBezTo>
                <a:lnTo>
                  <a:pt x="6277" y="29266"/>
                </a:lnTo>
                <a:cubicBezTo>
                  <a:pt x="6858" y="28712"/>
                  <a:pt x="7413" y="28201"/>
                  <a:pt x="8038" y="27646"/>
                </a:cubicBezTo>
                <a:cubicBezTo>
                  <a:pt x="8223" y="27646"/>
                  <a:pt x="8443" y="27646"/>
                  <a:pt x="8663" y="27611"/>
                </a:cubicBezTo>
                <a:cubicBezTo>
                  <a:pt x="9244" y="27576"/>
                  <a:pt x="9869" y="27541"/>
                  <a:pt x="10459" y="27505"/>
                </a:cubicBezTo>
                <a:close/>
                <a:moveTo>
                  <a:pt x="45200" y="28236"/>
                </a:moveTo>
                <a:cubicBezTo>
                  <a:pt x="45085" y="28562"/>
                  <a:pt x="44979" y="28932"/>
                  <a:pt x="44830" y="29266"/>
                </a:cubicBezTo>
                <a:cubicBezTo>
                  <a:pt x="44134" y="29266"/>
                  <a:pt x="43509" y="29222"/>
                  <a:pt x="42884" y="29187"/>
                </a:cubicBezTo>
                <a:cubicBezTo>
                  <a:pt x="42479" y="29152"/>
                  <a:pt x="42118" y="29152"/>
                  <a:pt x="41819" y="29152"/>
                </a:cubicBezTo>
                <a:cubicBezTo>
                  <a:pt x="41933" y="28896"/>
                  <a:pt x="42039" y="28641"/>
                  <a:pt x="42153" y="28386"/>
                </a:cubicBezTo>
                <a:cubicBezTo>
                  <a:pt x="42629" y="28342"/>
                  <a:pt x="43139" y="28307"/>
                  <a:pt x="43659" y="28307"/>
                </a:cubicBezTo>
                <a:cubicBezTo>
                  <a:pt x="44169" y="28271"/>
                  <a:pt x="44680" y="28271"/>
                  <a:pt x="45200" y="28236"/>
                </a:cubicBezTo>
                <a:close/>
                <a:moveTo>
                  <a:pt x="48237" y="27902"/>
                </a:moveTo>
                <a:lnTo>
                  <a:pt x="48237" y="27902"/>
                </a:lnTo>
                <a:cubicBezTo>
                  <a:pt x="48131" y="28201"/>
                  <a:pt x="48061" y="28527"/>
                  <a:pt x="47946" y="28861"/>
                </a:cubicBezTo>
                <a:cubicBezTo>
                  <a:pt x="47946" y="28896"/>
                  <a:pt x="47946" y="28967"/>
                  <a:pt x="47911" y="29002"/>
                </a:cubicBezTo>
                <a:cubicBezTo>
                  <a:pt x="47691" y="29046"/>
                  <a:pt x="47436" y="29081"/>
                  <a:pt x="47216" y="29117"/>
                </a:cubicBezTo>
                <a:cubicBezTo>
                  <a:pt x="46406" y="29222"/>
                  <a:pt x="45640" y="29266"/>
                  <a:pt x="44935" y="29266"/>
                </a:cubicBezTo>
                <a:cubicBezTo>
                  <a:pt x="45050" y="28932"/>
                  <a:pt x="45156" y="28562"/>
                  <a:pt x="45305" y="28236"/>
                </a:cubicBezTo>
                <a:cubicBezTo>
                  <a:pt x="45966" y="28201"/>
                  <a:pt x="46661" y="28122"/>
                  <a:pt x="47357" y="28051"/>
                </a:cubicBezTo>
                <a:cubicBezTo>
                  <a:pt x="47656" y="28016"/>
                  <a:pt x="47946" y="27946"/>
                  <a:pt x="48237" y="27902"/>
                </a:cubicBezTo>
                <a:close/>
                <a:moveTo>
                  <a:pt x="62623" y="26475"/>
                </a:moveTo>
                <a:cubicBezTo>
                  <a:pt x="62658" y="26546"/>
                  <a:pt x="62693" y="26660"/>
                  <a:pt x="62693" y="26731"/>
                </a:cubicBezTo>
                <a:cubicBezTo>
                  <a:pt x="62807" y="27241"/>
                  <a:pt x="62948" y="27726"/>
                  <a:pt x="63063" y="28201"/>
                </a:cubicBezTo>
                <a:cubicBezTo>
                  <a:pt x="62182" y="28562"/>
                  <a:pt x="61267" y="28932"/>
                  <a:pt x="60307" y="29266"/>
                </a:cubicBezTo>
                <a:cubicBezTo>
                  <a:pt x="60237" y="28712"/>
                  <a:pt x="60122" y="28166"/>
                  <a:pt x="60052" y="27646"/>
                </a:cubicBezTo>
                <a:cubicBezTo>
                  <a:pt x="60932" y="27285"/>
                  <a:pt x="61777" y="26880"/>
                  <a:pt x="62623" y="26475"/>
                </a:cubicBezTo>
                <a:close/>
                <a:moveTo>
                  <a:pt x="72413" y="26255"/>
                </a:moveTo>
                <a:cubicBezTo>
                  <a:pt x="72597" y="26801"/>
                  <a:pt x="72782" y="27321"/>
                  <a:pt x="72932" y="27831"/>
                </a:cubicBezTo>
                <a:cubicBezTo>
                  <a:pt x="72597" y="28086"/>
                  <a:pt x="72272" y="28386"/>
                  <a:pt x="71937" y="28676"/>
                </a:cubicBezTo>
                <a:cubicBezTo>
                  <a:pt x="71717" y="28896"/>
                  <a:pt x="71497" y="29081"/>
                  <a:pt x="71277" y="29266"/>
                </a:cubicBezTo>
                <a:cubicBezTo>
                  <a:pt x="71171" y="28747"/>
                  <a:pt x="71022" y="28236"/>
                  <a:pt x="70872" y="27681"/>
                </a:cubicBezTo>
                <a:cubicBezTo>
                  <a:pt x="71057" y="27541"/>
                  <a:pt x="71242" y="27391"/>
                  <a:pt x="71391" y="27206"/>
                </a:cubicBezTo>
                <a:cubicBezTo>
                  <a:pt x="71752" y="26880"/>
                  <a:pt x="72087" y="26546"/>
                  <a:pt x="72413" y="26255"/>
                </a:cubicBezTo>
                <a:close/>
                <a:moveTo>
                  <a:pt x="103887" y="27426"/>
                </a:moveTo>
                <a:lnTo>
                  <a:pt x="103887" y="27426"/>
                </a:lnTo>
                <a:cubicBezTo>
                  <a:pt x="105066" y="27681"/>
                  <a:pt x="106237" y="28051"/>
                  <a:pt x="107408" y="28421"/>
                </a:cubicBezTo>
                <a:cubicBezTo>
                  <a:pt x="107813" y="28712"/>
                  <a:pt x="108218" y="29002"/>
                  <a:pt x="108658" y="29301"/>
                </a:cubicBezTo>
                <a:cubicBezTo>
                  <a:pt x="107523" y="28932"/>
                  <a:pt x="106387" y="28562"/>
                  <a:pt x="105207" y="28271"/>
                </a:cubicBezTo>
                <a:cubicBezTo>
                  <a:pt x="104767" y="27981"/>
                  <a:pt x="104327" y="27681"/>
                  <a:pt x="103887" y="27426"/>
                </a:cubicBezTo>
                <a:close/>
                <a:moveTo>
                  <a:pt x="12845" y="27461"/>
                </a:moveTo>
                <a:cubicBezTo>
                  <a:pt x="12326" y="28051"/>
                  <a:pt x="11850" y="28676"/>
                  <a:pt x="11375" y="29337"/>
                </a:cubicBezTo>
                <a:cubicBezTo>
                  <a:pt x="10600" y="29301"/>
                  <a:pt x="9799" y="29266"/>
                  <a:pt x="8989" y="29266"/>
                </a:cubicBezTo>
                <a:cubicBezTo>
                  <a:pt x="9500" y="28641"/>
                  <a:pt x="10054" y="28051"/>
                  <a:pt x="10600" y="27505"/>
                </a:cubicBezTo>
                <a:cubicBezTo>
                  <a:pt x="11340" y="27461"/>
                  <a:pt x="12105" y="27461"/>
                  <a:pt x="12845" y="27461"/>
                </a:cubicBezTo>
                <a:close/>
                <a:moveTo>
                  <a:pt x="24871" y="27576"/>
                </a:moveTo>
                <a:cubicBezTo>
                  <a:pt x="25681" y="27981"/>
                  <a:pt x="26491" y="28421"/>
                  <a:pt x="27292" y="28896"/>
                </a:cubicBezTo>
                <a:cubicBezTo>
                  <a:pt x="27407" y="28932"/>
                  <a:pt x="27512" y="29002"/>
                  <a:pt x="27627" y="29081"/>
                </a:cubicBezTo>
                <a:cubicBezTo>
                  <a:pt x="27442" y="29152"/>
                  <a:pt x="27222" y="29266"/>
                  <a:pt x="27037" y="29372"/>
                </a:cubicBezTo>
                <a:cubicBezTo>
                  <a:pt x="26157" y="28826"/>
                  <a:pt x="25241" y="28271"/>
                  <a:pt x="24325" y="27761"/>
                </a:cubicBezTo>
                <a:cubicBezTo>
                  <a:pt x="24510" y="27681"/>
                  <a:pt x="24686" y="27611"/>
                  <a:pt x="24871" y="27576"/>
                </a:cubicBezTo>
                <a:close/>
                <a:moveTo>
                  <a:pt x="53669" y="27426"/>
                </a:moveTo>
                <a:cubicBezTo>
                  <a:pt x="53634" y="27831"/>
                  <a:pt x="53599" y="28236"/>
                  <a:pt x="53563" y="28641"/>
                </a:cubicBezTo>
                <a:cubicBezTo>
                  <a:pt x="52639" y="28932"/>
                  <a:pt x="51723" y="29187"/>
                  <a:pt x="50808" y="29372"/>
                </a:cubicBezTo>
                <a:cubicBezTo>
                  <a:pt x="50808" y="29301"/>
                  <a:pt x="50843" y="29187"/>
                  <a:pt x="50843" y="29081"/>
                </a:cubicBezTo>
                <a:cubicBezTo>
                  <a:pt x="50922" y="28861"/>
                  <a:pt x="50957" y="28606"/>
                  <a:pt x="50993" y="28386"/>
                </a:cubicBezTo>
                <a:cubicBezTo>
                  <a:pt x="51873" y="28122"/>
                  <a:pt x="52753" y="27796"/>
                  <a:pt x="53669" y="27426"/>
                </a:cubicBezTo>
                <a:close/>
                <a:moveTo>
                  <a:pt x="30964" y="29046"/>
                </a:moveTo>
                <a:lnTo>
                  <a:pt x="30964" y="29046"/>
                </a:lnTo>
                <a:cubicBezTo>
                  <a:pt x="31730" y="29152"/>
                  <a:pt x="32504" y="29222"/>
                  <a:pt x="33314" y="29222"/>
                </a:cubicBezTo>
                <a:cubicBezTo>
                  <a:pt x="33270" y="29266"/>
                  <a:pt x="33235" y="29301"/>
                  <a:pt x="33200" y="29301"/>
                </a:cubicBezTo>
                <a:cubicBezTo>
                  <a:pt x="33165" y="29337"/>
                  <a:pt x="33129" y="29372"/>
                  <a:pt x="33094" y="29407"/>
                </a:cubicBezTo>
                <a:cubicBezTo>
                  <a:pt x="32355" y="29301"/>
                  <a:pt x="31659" y="29187"/>
                  <a:pt x="30964" y="29046"/>
                </a:cubicBezTo>
                <a:close/>
                <a:moveTo>
                  <a:pt x="42039" y="28386"/>
                </a:moveTo>
                <a:lnTo>
                  <a:pt x="42039" y="28386"/>
                </a:lnTo>
                <a:cubicBezTo>
                  <a:pt x="41933" y="28641"/>
                  <a:pt x="41854" y="28896"/>
                  <a:pt x="41748" y="29152"/>
                </a:cubicBezTo>
                <a:cubicBezTo>
                  <a:pt x="40833" y="29152"/>
                  <a:pt x="40243" y="29222"/>
                  <a:pt x="39178" y="29372"/>
                </a:cubicBezTo>
                <a:cubicBezTo>
                  <a:pt x="39037" y="29372"/>
                  <a:pt x="38922" y="29407"/>
                  <a:pt x="38773" y="29407"/>
                </a:cubicBezTo>
                <a:cubicBezTo>
                  <a:pt x="38887" y="29187"/>
                  <a:pt x="39037" y="28967"/>
                  <a:pt x="39142" y="28712"/>
                </a:cubicBezTo>
                <a:cubicBezTo>
                  <a:pt x="40137" y="28527"/>
                  <a:pt x="41088" y="28421"/>
                  <a:pt x="42039" y="28386"/>
                </a:cubicBezTo>
                <a:close/>
                <a:moveTo>
                  <a:pt x="82317" y="28122"/>
                </a:moveTo>
                <a:cubicBezTo>
                  <a:pt x="82616" y="28307"/>
                  <a:pt x="82907" y="28456"/>
                  <a:pt x="83233" y="28641"/>
                </a:cubicBezTo>
                <a:cubicBezTo>
                  <a:pt x="82247" y="28861"/>
                  <a:pt x="81296" y="29117"/>
                  <a:pt x="80336" y="29407"/>
                </a:cubicBezTo>
                <a:cubicBezTo>
                  <a:pt x="80116" y="29266"/>
                  <a:pt x="79861" y="29081"/>
                  <a:pt x="79641" y="28896"/>
                </a:cubicBezTo>
                <a:cubicBezTo>
                  <a:pt x="80521" y="28606"/>
                  <a:pt x="81401" y="28342"/>
                  <a:pt x="82317" y="28122"/>
                </a:cubicBezTo>
                <a:close/>
                <a:moveTo>
                  <a:pt x="96923" y="28527"/>
                </a:moveTo>
                <a:cubicBezTo>
                  <a:pt x="98164" y="28527"/>
                  <a:pt x="99414" y="28606"/>
                  <a:pt x="100664" y="28747"/>
                </a:cubicBezTo>
                <a:cubicBezTo>
                  <a:pt x="101105" y="28967"/>
                  <a:pt x="101580" y="29187"/>
                  <a:pt x="102020" y="29407"/>
                </a:cubicBezTo>
                <a:cubicBezTo>
                  <a:pt x="100770" y="29266"/>
                  <a:pt x="99485" y="29152"/>
                  <a:pt x="98243" y="29117"/>
                </a:cubicBezTo>
                <a:cubicBezTo>
                  <a:pt x="97803" y="28896"/>
                  <a:pt x="97363" y="28712"/>
                  <a:pt x="96923" y="28527"/>
                </a:cubicBezTo>
                <a:close/>
                <a:moveTo>
                  <a:pt x="36096" y="29187"/>
                </a:moveTo>
                <a:cubicBezTo>
                  <a:pt x="35991" y="29337"/>
                  <a:pt x="35911" y="29442"/>
                  <a:pt x="35806" y="29592"/>
                </a:cubicBezTo>
                <a:cubicBezTo>
                  <a:pt x="34925" y="29557"/>
                  <a:pt x="34080" y="29522"/>
                  <a:pt x="33200" y="29407"/>
                </a:cubicBezTo>
                <a:cubicBezTo>
                  <a:pt x="33235" y="29407"/>
                  <a:pt x="33235" y="29407"/>
                  <a:pt x="33235" y="29372"/>
                </a:cubicBezTo>
                <a:cubicBezTo>
                  <a:pt x="33314" y="29337"/>
                  <a:pt x="33385" y="29301"/>
                  <a:pt x="33420" y="29266"/>
                </a:cubicBezTo>
                <a:cubicBezTo>
                  <a:pt x="34335" y="29266"/>
                  <a:pt x="35216" y="29266"/>
                  <a:pt x="36096" y="29187"/>
                </a:cubicBezTo>
                <a:close/>
                <a:moveTo>
                  <a:pt x="39037" y="28747"/>
                </a:moveTo>
                <a:cubicBezTo>
                  <a:pt x="38922" y="28967"/>
                  <a:pt x="38773" y="29187"/>
                  <a:pt x="38667" y="29407"/>
                </a:cubicBezTo>
                <a:cubicBezTo>
                  <a:pt x="38632" y="29442"/>
                  <a:pt x="38632" y="29442"/>
                  <a:pt x="38597" y="29442"/>
                </a:cubicBezTo>
                <a:cubicBezTo>
                  <a:pt x="37716" y="29557"/>
                  <a:pt x="36836" y="29592"/>
                  <a:pt x="35911" y="29592"/>
                </a:cubicBezTo>
                <a:cubicBezTo>
                  <a:pt x="36026" y="29442"/>
                  <a:pt x="36131" y="29301"/>
                  <a:pt x="36211" y="29187"/>
                </a:cubicBezTo>
                <a:cubicBezTo>
                  <a:pt x="37126" y="29117"/>
                  <a:pt x="38042" y="28967"/>
                  <a:pt x="38887" y="28782"/>
                </a:cubicBezTo>
                <a:cubicBezTo>
                  <a:pt x="38922" y="28782"/>
                  <a:pt x="38993" y="28747"/>
                  <a:pt x="39037" y="28747"/>
                </a:cubicBezTo>
                <a:close/>
                <a:moveTo>
                  <a:pt x="92591" y="28641"/>
                </a:moveTo>
                <a:cubicBezTo>
                  <a:pt x="93067" y="28826"/>
                  <a:pt x="93507" y="29002"/>
                  <a:pt x="93947" y="29187"/>
                </a:cubicBezTo>
                <a:cubicBezTo>
                  <a:pt x="92662" y="29266"/>
                  <a:pt x="91456" y="29407"/>
                  <a:pt x="90241" y="29592"/>
                </a:cubicBezTo>
                <a:cubicBezTo>
                  <a:pt x="89880" y="29372"/>
                  <a:pt x="89475" y="29187"/>
                  <a:pt x="89070" y="29046"/>
                </a:cubicBezTo>
                <a:cubicBezTo>
                  <a:pt x="90241" y="28861"/>
                  <a:pt x="91420" y="28712"/>
                  <a:pt x="92591" y="28641"/>
                </a:cubicBezTo>
                <a:close/>
                <a:moveTo>
                  <a:pt x="12951" y="27461"/>
                </a:moveTo>
                <a:cubicBezTo>
                  <a:pt x="13646" y="27461"/>
                  <a:pt x="14342" y="27541"/>
                  <a:pt x="15046" y="27611"/>
                </a:cubicBezTo>
                <a:cubicBezTo>
                  <a:pt x="15187" y="27611"/>
                  <a:pt x="15337" y="27646"/>
                  <a:pt x="15486" y="27681"/>
                </a:cubicBezTo>
                <a:cubicBezTo>
                  <a:pt x="15002" y="28271"/>
                  <a:pt x="14562" y="28967"/>
                  <a:pt x="14122" y="29627"/>
                </a:cubicBezTo>
                <a:cubicBezTo>
                  <a:pt x="13241" y="29486"/>
                  <a:pt x="12361" y="29407"/>
                  <a:pt x="11480" y="29337"/>
                </a:cubicBezTo>
                <a:cubicBezTo>
                  <a:pt x="11965" y="28712"/>
                  <a:pt x="12440" y="28051"/>
                  <a:pt x="12951" y="27461"/>
                </a:cubicBezTo>
                <a:close/>
                <a:moveTo>
                  <a:pt x="29969" y="28932"/>
                </a:moveTo>
                <a:cubicBezTo>
                  <a:pt x="30964" y="29152"/>
                  <a:pt x="31950" y="29337"/>
                  <a:pt x="32944" y="29486"/>
                </a:cubicBezTo>
                <a:cubicBezTo>
                  <a:pt x="32874" y="29522"/>
                  <a:pt x="32760" y="29592"/>
                  <a:pt x="32654" y="29627"/>
                </a:cubicBezTo>
                <a:cubicBezTo>
                  <a:pt x="31730" y="29442"/>
                  <a:pt x="30849" y="29187"/>
                  <a:pt x="29969" y="28932"/>
                </a:cubicBezTo>
                <a:close/>
                <a:moveTo>
                  <a:pt x="75133" y="27611"/>
                </a:moveTo>
                <a:cubicBezTo>
                  <a:pt x="75239" y="27866"/>
                  <a:pt x="75388" y="28122"/>
                  <a:pt x="75529" y="28342"/>
                </a:cubicBezTo>
                <a:cubicBezTo>
                  <a:pt x="74913" y="28747"/>
                  <a:pt x="74323" y="29187"/>
                  <a:pt x="73698" y="29627"/>
                </a:cubicBezTo>
                <a:cubicBezTo>
                  <a:pt x="73628" y="29372"/>
                  <a:pt x="73513" y="29152"/>
                  <a:pt x="73443" y="28896"/>
                </a:cubicBezTo>
                <a:cubicBezTo>
                  <a:pt x="73988" y="28456"/>
                  <a:pt x="74543" y="28016"/>
                  <a:pt x="75133" y="27611"/>
                </a:cubicBezTo>
                <a:close/>
                <a:moveTo>
                  <a:pt x="87564" y="28527"/>
                </a:moveTo>
                <a:cubicBezTo>
                  <a:pt x="87969" y="28676"/>
                  <a:pt x="88374" y="28826"/>
                  <a:pt x="88779" y="29002"/>
                </a:cubicBezTo>
                <a:cubicBezTo>
                  <a:pt x="87635" y="29152"/>
                  <a:pt x="86499" y="29372"/>
                  <a:pt x="85398" y="29627"/>
                </a:cubicBezTo>
                <a:cubicBezTo>
                  <a:pt x="85073" y="29486"/>
                  <a:pt x="84773" y="29301"/>
                  <a:pt x="84448" y="29152"/>
                </a:cubicBezTo>
                <a:cubicBezTo>
                  <a:pt x="85478" y="28896"/>
                  <a:pt x="86499" y="28712"/>
                  <a:pt x="87564" y="28527"/>
                </a:cubicBezTo>
                <a:close/>
                <a:moveTo>
                  <a:pt x="20399" y="26880"/>
                </a:moveTo>
                <a:cubicBezTo>
                  <a:pt x="21429" y="27285"/>
                  <a:pt x="22415" y="27761"/>
                  <a:pt x="23366" y="28271"/>
                </a:cubicBezTo>
                <a:cubicBezTo>
                  <a:pt x="22855" y="28676"/>
                  <a:pt x="22380" y="29187"/>
                  <a:pt x="21940" y="29777"/>
                </a:cubicBezTo>
                <a:cubicBezTo>
                  <a:pt x="20945" y="29266"/>
                  <a:pt x="19959" y="28826"/>
                  <a:pt x="18893" y="28456"/>
                </a:cubicBezTo>
                <a:cubicBezTo>
                  <a:pt x="19334" y="27831"/>
                  <a:pt x="19809" y="27285"/>
                  <a:pt x="20399" y="26880"/>
                </a:cubicBezTo>
                <a:close/>
                <a:moveTo>
                  <a:pt x="28947" y="28712"/>
                </a:moveTo>
                <a:cubicBezTo>
                  <a:pt x="29018" y="28747"/>
                  <a:pt x="29088" y="28747"/>
                  <a:pt x="29132" y="28747"/>
                </a:cubicBezTo>
                <a:cubicBezTo>
                  <a:pt x="30233" y="29117"/>
                  <a:pt x="31369" y="29442"/>
                  <a:pt x="32504" y="29706"/>
                </a:cubicBezTo>
                <a:cubicBezTo>
                  <a:pt x="32355" y="29742"/>
                  <a:pt x="32249" y="29812"/>
                  <a:pt x="32099" y="29847"/>
                </a:cubicBezTo>
                <a:cubicBezTo>
                  <a:pt x="32099" y="29847"/>
                  <a:pt x="32064" y="29882"/>
                  <a:pt x="32029" y="29882"/>
                </a:cubicBezTo>
                <a:cubicBezTo>
                  <a:pt x="30999" y="29557"/>
                  <a:pt x="29933" y="29152"/>
                  <a:pt x="28912" y="28747"/>
                </a:cubicBezTo>
                <a:lnTo>
                  <a:pt x="28947" y="28712"/>
                </a:lnTo>
                <a:close/>
                <a:moveTo>
                  <a:pt x="50878" y="28421"/>
                </a:moveTo>
                <a:lnTo>
                  <a:pt x="50878" y="28421"/>
                </a:lnTo>
                <a:cubicBezTo>
                  <a:pt x="50843" y="28641"/>
                  <a:pt x="50808" y="28861"/>
                  <a:pt x="50772" y="29081"/>
                </a:cubicBezTo>
                <a:cubicBezTo>
                  <a:pt x="50772" y="29187"/>
                  <a:pt x="50737" y="29301"/>
                  <a:pt x="50702" y="29407"/>
                </a:cubicBezTo>
                <a:cubicBezTo>
                  <a:pt x="49742" y="29627"/>
                  <a:pt x="48756" y="29777"/>
                  <a:pt x="47762" y="29882"/>
                </a:cubicBezTo>
                <a:cubicBezTo>
                  <a:pt x="47841" y="29627"/>
                  <a:pt x="47911" y="29337"/>
                  <a:pt x="47982" y="29081"/>
                </a:cubicBezTo>
                <a:cubicBezTo>
                  <a:pt x="48941" y="28932"/>
                  <a:pt x="49927" y="28712"/>
                  <a:pt x="50878" y="28421"/>
                </a:cubicBezTo>
                <a:close/>
                <a:moveTo>
                  <a:pt x="56680" y="27541"/>
                </a:moveTo>
                <a:lnTo>
                  <a:pt x="56680" y="27946"/>
                </a:lnTo>
                <a:cubicBezTo>
                  <a:pt x="56715" y="28236"/>
                  <a:pt x="56715" y="28527"/>
                  <a:pt x="56750" y="28826"/>
                </a:cubicBezTo>
                <a:cubicBezTo>
                  <a:pt x="56240" y="29002"/>
                  <a:pt x="55720" y="29187"/>
                  <a:pt x="55210" y="29337"/>
                </a:cubicBezTo>
                <a:cubicBezTo>
                  <a:pt x="54664" y="29557"/>
                  <a:pt x="54109" y="29706"/>
                  <a:pt x="53563" y="29882"/>
                </a:cubicBezTo>
                <a:cubicBezTo>
                  <a:pt x="53563" y="29742"/>
                  <a:pt x="53599" y="29592"/>
                  <a:pt x="53599" y="29442"/>
                </a:cubicBezTo>
                <a:cubicBezTo>
                  <a:pt x="53634" y="29187"/>
                  <a:pt x="53634" y="28967"/>
                  <a:pt x="53669" y="28712"/>
                </a:cubicBezTo>
                <a:cubicBezTo>
                  <a:pt x="54224" y="28527"/>
                  <a:pt x="54805" y="28307"/>
                  <a:pt x="55395" y="28051"/>
                </a:cubicBezTo>
                <a:cubicBezTo>
                  <a:pt x="55835" y="27866"/>
                  <a:pt x="56240" y="27726"/>
                  <a:pt x="56680" y="27541"/>
                </a:cubicBezTo>
                <a:close/>
                <a:moveTo>
                  <a:pt x="78575" y="28166"/>
                </a:moveTo>
                <a:cubicBezTo>
                  <a:pt x="78795" y="28386"/>
                  <a:pt x="79095" y="28606"/>
                  <a:pt x="79385" y="28826"/>
                </a:cubicBezTo>
                <a:cubicBezTo>
                  <a:pt x="79385" y="28861"/>
                  <a:pt x="79421" y="28861"/>
                  <a:pt x="79421" y="28896"/>
                </a:cubicBezTo>
                <a:cubicBezTo>
                  <a:pt x="78575" y="29187"/>
                  <a:pt x="77695" y="29486"/>
                  <a:pt x="76815" y="29882"/>
                </a:cubicBezTo>
                <a:cubicBezTo>
                  <a:pt x="76779" y="29812"/>
                  <a:pt x="76744" y="29777"/>
                  <a:pt x="76674" y="29706"/>
                </a:cubicBezTo>
                <a:cubicBezTo>
                  <a:pt x="76559" y="29557"/>
                  <a:pt x="76410" y="29407"/>
                  <a:pt x="76304" y="29266"/>
                </a:cubicBezTo>
                <a:cubicBezTo>
                  <a:pt x="76999" y="28861"/>
                  <a:pt x="77774" y="28456"/>
                  <a:pt x="78575" y="28166"/>
                </a:cubicBezTo>
                <a:close/>
                <a:moveTo>
                  <a:pt x="66030" y="26766"/>
                </a:moveTo>
                <a:cubicBezTo>
                  <a:pt x="66179" y="27206"/>
                  <a:pt x="66285" y="27681"/>
                  <a:pt x="66435" y="28166"/>
                </a:cubicBezTo>
                <a:cubicBezTo>
                  <a:pt x="66470" y="28271"/>
                  <a:pt x="66505" y="28386"/>
                  <a:pt x="66549" y="28491"/>
                </a:cubicBezTo>
                <a:cubicBezTo>
                  <a:pt x="65554" y="29046"/>
                  <a:pt x="64568" y="29522"/>
                  <a:pt x="63538" y="29926"/>
                </a:cubicBezTo>
                <a:cubicBezTo>
                  <a:pt x="63503" y="29847"/>
                  <a:pt x="63503" y="29777"/>
                  <a:pt x="63468" y="29742"/>
                </a:cubicBezTo>
                <a:cubicBezTo>
                  <a:pt x="63389" y="29222"/>
                  <a:pt x="63283" y="28747"/>
                  <a:pt x="63133" y="28236"/>
                </a:cubicBezTo>
                <a:cubicBezTo>
                  <a:pt x="64163" y="27796"/>
                  <a:pt x="65114" y="27321"/>
                  <a:pt x="66030" y="26766"/>
                </a:cubicBezTo>
                <a:close/>
                <a:moveTo>
                  <a:pt x="24211" y="27831"/>
                </a:moveTo>
                <a:cubicBezTo>
                  <a:pt x="25171" y="28342"/>
                  <a:pt x="26086" y="28896"/>
                  <a:pt x="26967" y="29442"/>
                </a:cubicBezTo>
                <a:cubicBezTo>
                  <a:pt x="26746" y="29592"/>
                  <a:pt x="26526" y="29777"/>
                  <a:pt x="26306" y="29962"/>
                </a:cubicBezTo>
                <a:cubicBezTo>
                  <a:pt x="25391" y="29372"/>
                  <a:pt x="24466" y="28826"/>
                  <a:pt x="23515" y="28271"/>
                </a:cubicBezTo>
                <a:cubicBezTo>
                  <a:pt x="23736" y="28086"/>
                  <a:pt x="23991" y="27946"/>
                  <a:pt x="24211" y="27831"/>
                </a:cubicBezTo>
                <a:close/>
                <a:moveTo>
                  <a:pt x="83347" y="28676"/>
                </a:moveTo>
                <a:cubicBezTo>
                  <a:pt x="83567" y="28826"/>
                  <a:pt x="83823" y="28932"/>
                  <a:pt x="84043" y="29046"/>
                </a:cubicBezTo>
                <a:cubicBezTo>
                  <a:pt x="84078" y="29081"/>
                  <a:pt x="84157" y="29081"/>
                  <a:pt x="84192" y="29117"/>
                </a:cubicBezTo>
                <a:cubicBezTo>
                  <a:pt x="83162" y="29372"/>
                  <a:pt x="82132" y="29627"/>
                  <a:pt x="81146" y="29962"/>
                </a:cubicBezTo>
                <a:cubicBezTo>
                  <a:pt x="81032" y="29882"/>
                  <a:pt x="80926" y="29812"/>
                  <a:pt x="80776" y="29742"/>
                </a:cubicBezTo>
                <a:cubicBezTo>
                  <a:pt x="80671" y="29662"/>
                  <a:pt x="80556" y="29557"/>
                  <a:pt x="80451" y="29486"/>
                </a:cubicBezTo>
                <a:cubicBezTo>
                  <a:pt x="81366" y="29187"/>
                  <a:pt x="82352" y="28932"/>
                  <a:pt x="83347" y="28676"/>
                </a:cubicBezTo>
                <a:close/>
                <a:moveTo>
                  <a:pt x="96804" y="29196"/>
                </a:moveTo>
                <a:cubicBezTo>
                  <a:pt x="97275" y="29196"/>
                  <a:pt x="97742" y="29205"/>
                  <a:pt x="98199" y="29222"/>
                </a:cubicBezTo>
                <a:cubicBezTo>
                  <a:pt x="98684" y="29442"/>
                  <a:pt x="99159" y="29706"/>
                  <a:pt x="99599" y="29997"/>
                </a:cubicBezTo>
                <a:cubicBezTo>
                  <a:pt x="99038" y="29982"/>
                  <a:pt x="98482" y="29974"/>
                  <a:pt x="97930" y="29974"/>
                </a:cubicBezTo>
                <a:cubicBezTo>
                  <a:pt x="97149" y="29974"/>
                  <a:pt x="96376" y="29991"/>
                  <a:pt x="95602" y="30032"/>
                </a:cubicBezTo>
                <a:cubicBezTo>
                  <a:pt x="95162" y="29742"/>
                  <a:pt x="94722" y="29486"/>
                  <a:pt x="94282" y="29266"/>
                </a:cubicBezTo>
                <a:cubicBezTo>
                  <a:pt x="94643" y="29222"/>
                  <a:pt x="95012" y="29222"/>
                  <a:pt x="95382" y="29222"/>
                </a:cubicBezTo>
                <a:cubicBezTo>
                  <a:pt x="95858" y="29205"/>
                  <a:pt x="96333" y="29196"/>
                  <a:pt x="96804" y="29196"/>
                </a:cubicBezTo>
                <a:close/>
                <a:moveTo>
                  <a:pt x="33094" y="29486"/>
                </a:moveTo>
                <a:cubicBezTo>
                  <a:pt x="33975" y="29592"/>
                  <a:pt x="34855" y="29662"/>
                  <a:pt x="35735" y="29662"/>
                </a:cubicBezTo>
                <a:cubicBezTo>
                  <a:pt x="35621" y="29812"/>
                  <a:pt x="35471" y="29962"/>
                  <a:pt x="35366" y="30067"/>
                </a:cubicBezTo>
                <a:cubicBezTo>
                  <a:pt x="34520" y="29997"/>
                  <a:pt x="33640" y="29847"/>
                  <a:pt x="32760" y="29662"/>
                </a:cubicBezTo>
                <a:cubicBezTo>
                  <a:pt x="32874" y="29592"/>
                  <a:pt x="32980" y="29557"/>
                  <a:pt x="33094" y="29486"/>
                </a:cubicBezTo>
                <a:close/>
                <a:moveTo>
                  <a:pt x="47876" y="29081"/>
                </a:moveTo>
                <a:lnTo>
                  <a:pt x="47876" y="29081"/>
                </a:lnTo>
                <a:cubicBezTo>
                  <a:pt x="47797" y="29372"/>
                  <a:pt x="47726" y="29627"/>
                  <a:pt x="47656" y="29882"/>
                </a:cubicBezTo>
                <a:cubicBezTo>
                  <a:pt x="46661" y="29997"/>
                  <a:pt x="45640" y="30067"/>
                  <a:pt x="44610" y="30103"/>
                </a:cubicBezTo>
                <a:cubicBezTo>
                  <a:pt x="44680" y="29847"/>
                  <a:pt x="44795" y="29592"/>
                  <a:pt x="44900" y="29337"/>
                </a:cubicBezTo>
                <a:cubicBezTo>
                  <a:pt x="45640" y="29337"/>
                  <a:pt x="46406" y="29301"/>
                  <a:pt x="47216" y="29187"/>
                </a:cubicBezTo>
                <a:cubicBezTo>
                  <a:pt x="47436" y="29152"/>
                  <a:pt x="47656" y="29117"/>
                  <a:pt x="47876" y="29081"/>
                </a:cubicBezTo>
                <a:close/>
                <a:moveTo>
                  <a:pt x="100920" y="28747"/>
                </a:moveTo>
                <a:lnTo>
                  <a:pt x="100920" y="28747"/>
                </a:lnTo>
                <a:cubicBezTo>
                  <a:pt x="102161" y="28896"/>
                  <a:pt x="103376" y="29081"/>
                  <a:pt x="104626" y="29337"/>
                </a:cubicBezTo>
                <a:cubicBezTo>
                  <a:pt x="105066" y="29592"/>
                  <a:pt x="105542" y="29847"/>
                  <a:pt x="105982" y="30103"/>
                </a:cubicBezTo>
                <a:cubicBezTo>
                  <a:pt x="104767" y="29847"/>
                  <a:pt x="103526" y="29627"/>
                  <a:pt x="102240" y="29442"/>
                </a:cubicBezTo>
                <a:cubicBezTo>
                  <a:pt x="101800" y="29222"/>
                  <a:pt x="101360" y="28967"/>
                  <a:pt x="100920" y="28747"/>
                </a:cubicBezTo>
                <a:close/>
                <a:moveTo>
                  <a:pt x="103226" y="28491"/>
                </a:moveTo>
                <a:lnTo>
                  <a:pt x="103226" y="28491"/>
                </a:lnTo>
                <a:cubicBezTo>
                  <a:pt x="103852" y="28606"/>
                  <a:pt x="104441" y="28712"/>
                  <a:pt x="105022" y="28826"/>
                </a:cubicBezTo>
                <a:cubicBezTo>
                  <a:pt x="105577" y="28967"/>
                  <a:pt x="106123" y="29117"/>
                  <a:pt x="106678" y="29266"/>
                </a:cubicBezTo>
                <a:cubicBezTo>
                  <a:pt x="106748" y="29301"/>
                  <a:pt x="106862" y="29372"/>
                  <a:pt x="106933" y="29407"/>
                </a:cubicBezTo>
                <a:cubicBezTo>
                  <a:pt x="107338" y="29662"/>
                  <a:pt x="107708" y="29882"/>
                  <a:pt x="108069" y="30103"/>
                </a:cubicBezTo>
                <a:cubicBezTo>
                  <a:pt x="107373" y="29882"/>
                  <a:pt x="106678" y="29706"/>
                  <a:pt x="105947" y="29522"/>
                </a:cubicBezTo>
                <a:cubicBezTo>
                  <a:pt x="105507" y="29407"/>
                  <a:pt x="105066" y="29337"/>
                  <a:pt x="104626" y="29222"/>
                </a:cubicBezTo>
                <a:cubicBezTo>
                  <a:pt x="104186" y="28967"/>
                  <a:pt x="103702" y="28747"/>
                  <a:pt x="103226" y="28491"/>
                </a:cubicBezTo>
                <a:close/>
                <a:moveTo>
                  <a:pt x="41713" y="29222"/>
                </a:moveTo>
                <a:cubicBezTo>
                  <a:pt x="41564" y="29557"/>
                  <a:pt x="41414" y="29847"/>
                  <a:pt x="41273" y="30182"/>
                </a:cubicBezTo>
                <a:lnTo>
                  <a:pt x="38297" y="30182"/>
                </a:lnTo>
                <a:cubicBezTo>
                  <a:pt x="38447" y="29962"/>
                  <a:pt x="38597" y="29742"/>
                  <a:pt x="38702" y="29522"/>
                </a:cubicBezTo>
                <a:cubicBezTo>
                  <a:pt x="38887" y="29486"/>
                  <a:pt x="39037" y="29442"/>
                  <a:pt x="39178" y="29442"/>
                </a:cubicBezTo>
                <a:cubicBezTo>
                  <a:pt x="40243" y="29301"/>
                  <a:pt x="40833" y="29222"/>
                  <a:pt x="41713" y="29222"/>
                </a:cubicBezTo>
                <a:close/>
                <a:moveTo>
                  <a:pt x="41784" y="29222"/>
                </a:moveTo>
                <a:cubicBezTo>
                  <a:pt x="42118" y="29222"/>
                  <a:pt x="42444" y="29266"/>
                  <a:pt x="42884" y="29266"/>
                </a:cubicBezTo>
                <a:cubicBezTo>
                  <a:pt x="43474" y="29301"/>
                  <a:pt x="44134" y="29337"/>
                  <a:pt x="44795" y="29337"/>
                </a:cubicBezTo>
                <a:cubicBezTo>
                  <a:pt x="44715" y="29592"/>
                  <a:pt x="44610" y="29847"/>
                  <a:pt x="44495" y="30103"/>
                </a:cubicBezTo>
                <a:cubicBezTo>
                  <a:pt x="43474" y="30147"/>
                  <a:pt x="42409" y="30182"/>
                  <a:pt x="41379" y="30182"/>
                </a:cubicBezTo>
                <a:cubicBezTo>
                  <a:pt x="41528" y="29847"/>
                  <a:pt x="41634" y="29557"/>
                  <a:pt x="41784" y="29222"/>
                </a:cubicBezTo>
                <a:close/>
                <a:moveTo>
                  <a:pt x="28727" y="28782"/>
                </a:moveTo>
                <a:cubicBezTo>
                  <a:pt x="29793" y="29187"/>
                  <a:pt x="30849" y="29592"/>
                  <a:pt x="31914" y="29926"/>
                </a:cubicBezTo>
                <a:cubicBezTo>
                  <a:pt x="31730" y="30032"/>
                  <a:pt x="31509" y="30103"/>
                  <a:pt x="31333" y="30217"/>
                </a:cubicBezTo>
                <a:cubicBezTo>
                  <a:pt x="30338" y="29812"/>
                  <a:pt x="29352" y="29337"/>
                  <a:pt x="28358" y="28861"/>
                </a:cubicBezTo>
                <a:cubicBezTo>
                  <a:pt x="28507" y="28826"/>
                  <a:pt x="28613" y="28782"/>
                  <a:pt x="28727" y="28782"/>
                </a:cubicBezTo>
                <a:close/>
                <a:moveTo>
                  <a:pt x="38597" y="29522"/>
                </a:moveTo>
                <a:lnTo>
                  <a:pt x="38597" y="29522"/>
                </a:lnTo>
                <a:cubicBezTo>
                  <a:pt x="38482" y="29742"/>
                  <a:pt x="38332" y="29962"/>
                  <a:pt x="38192" y="30182"/>
                </a:cubicBezTo>
                <a:cubicBezTo>
                  <a:pt x="38007" y="30182"/>
                  <a:pt x="37787" y="30182"/>
                  <a:pt x="37567" y="30217"/>
                </a:cubicBezTo>
                <a:cubicBezTo>
                  <a:pt x="36871" y="30217"/>
                  <a:pt x="36176" y="30182"/>
                  <a:pt x="35471" y="30103"/>
                </a:cubicBezTo>
                <a:cubicBezTo>
                  <a:pt x="35586" y="29962"/>
                  <a:pt x="35735" y="29812"/>
                  <a:pt x="35841" y="29662"/>
                </a:cubicBezTo>
                <a:cubicBezTo>
                  <a:pt x="36757" y="29662"/>
                  <a:pt x="37716" y="29627"/>
                  <a:pt x="38597" y="29522"/>
                </a:cubicBezTo>
                <a:close/>
                <a:moveTo>
                  <a:pt x="68600" y="27285"/>
                </a:moveTo>
                <a:cubicBezTo>
                  <a:pt x="68600" y="27321"/>
                  <a:pt x="68600" y="27356"/>
                  <a:pt x="68636" y="27391"/>
                </a:cubicBezTo>
                <a:cubicBezTo>
                  <a:pt x="68785" y="27946"/>
                  <a:pt x="68970" y="28456"/>
                  <a:pt x="69111" y="29002"/>
                </a:cubicBezTo>
                <a:cubicBezTo>
                  <a:pt x="68451" y="29442"/>
                  <a:pt x="67791" y="29847"/>
                  <a:pt x="67095" y="30217"/>
                </a:cubicBezTo>
                <a:cubicBezTo>
                  <a:pt x="66945" y="29706"/>
                  <a:pt x="66804" y="29187"/>
                  <a:pt x="66655" y="28676"/>
                </a:cubicBezTo>
                <a:cubicBezTo>
                  <a:pt x="66655" y="28641"/>
                  <a:pt x="66655" y="28606"/>
                  <a:pt x="66620" y="28527"/>
                </a:cubicBezTo>
                <a:cubicBezTo>
                  <a:pt x="67315" y="28166"/>
                  <a:pt x="67975" y="27761"/>
                  <a:pt x="68600" y="27285"/>
                </a:cubicBezTo>
                <a:close/>
                <a:moveTo>
                  <a:pt x="105463" y="28421"/>
                </a:moveTo>
                <a:lnTo>
                  <a:pt x="105463" y="28421"/>
                </a:lnTo>
                <a:cubicBezTo>
                  <a:pt x="106642" y="28712"/>
                  <a:pt x="107778" y="29117"/>
                  <a:pt x="108914" y="29486"/>
                </a:cubicBezTo>
                <a:cubicBezTo>
                  <a:pt x="109284" y="29742"/>
                  <a:pt x="109609" y="29997"/>
                  <a:pt x="109979" y="30252"/>
                </a:cubicBezTo>
                <a:cubicBezTo>
                  <a:pt x="108914" y="29847"/>
                  <a:pt x="107813" y="29486"/>
                  <a:pt x="106713" y="29187"/>
                </a:cubicBezTo>
                <a:cubicBezTo>
                  <a:pt x="106308" y="28932"/>
                  <a:pt x="105868" y="28676"/>
                  <a:pt x="105463" y="28421"/>
                </a:cubicBezTo>
                <a:close/>
                <a:moveTo>
                  <a:pt x="88920" y="29046"/>
                </a:moveTo>
                <a:cubicBezTo>
                  <a:pt x="89325" y="29222"/>
                  <a:pt x="89730" y="29407"/>
                  <a:pt x="90100" y="29627"/>
                </a:cubicBezTo>
                <a:cubicBezTo>
                  <a:pt x="88885" y="29812"/>
                  <a:pt x="87679" y="30032"/>
                  <a:pt x="86499" y="30287"/>
                </a:cubicBezTo>
                <a:cubicBezTo>
                  <a:pt x="86173" y="30103"/>
                  <a:pt x="85839" y="29882"/>
                  <a:pt x="85513" y="29706"/>
                </a:cubicBezTo>
                <a:cubicBezTo>
                  <a:pt x="86649" y="29442"/>
                  <a:pt x="87784" y="29222"/>
                  <a:pt x="88920" y="29046"/>
                </a:cubicBezTo>
                <a:close/>
                <a:moveTo>
                  <a:pt x="59981" y="27681"/>
                </a:moveTo>
                <a:cubicBezTo>
                  <a:pt x="60052" y="28201"/>
                  <a:pt x="60166" y="28747"/>
                  <a:pt x="60237" y="29266"/>
                </a:cubicBezTo>
                <a:cubicBezTo>
                  <a:pt x="59171" y="29627"/>
                  <a:pt x="58036" y="29997"/>
                  <a:pt x="56900" y="30323"/>
                </a:cubicBezTo>
                <a:cubicBezTo>
                  <a:pt x="56900" y="29847"/>
                  <a:pt x="56865" y="29337"/>
                  <a:pt x="56821" y="28861"/>
                </a:cubicBezTo>
                <a:cubicBezTo>
                  <a:pt x="57886" y="28491"/>
                  <a:pt x="58951" y="28086"/>
                  <a:pt x="59981" y="27681"/>
                </a:cubicBezTo>
                <a:close/>
                <a:moveTo>
                  <a:pt x="72967" y="27902"/>
                </a:moveTo>
                <a:cubicBezTo>
                  <a:pt x="73073" y="28236"/>
                  <a:pt x="73223" y="28562"/>
                  <a:pt x="73328" y="28861"/>
                </a:cubicBezTo>
                <a:cubicBezTo>
                  <a:pt x="73187" y="29002"/>
                  <a:pt x="73002" y="29117"/>
                  <a:pt x="72853" y="29266"/>
                </a:cubicBezTo>
                <a:cubicBezTo>
                  <a:pt x="72597" y="29486"/>
                  <a:pt x="72342" y="29706"/>
                  <a:pt x="72052" y="29926"/>
                </a:cubicBezTo>
                <a:cubicBezTo>
                  <a:pt x="71867" y="30067"/>
                  <a:pt x="71717" y="30182"/>
                  <a:pt x="71532" y="30323"/>
                </a:cubicBezTo>
                <a:cubicBezTo>
                  <a:pt x="71462" y="29997"/>
                  <a:pt x="71391" y="29662"/>
                  <a:pt x="71312" y="29337"/>
                </a:cubicBezTo>
                <a:cubicBezTo>
                  <a:pt x="71532" y="29152"/>
                  <a:pt x="71752" y="28967"/>
                  <a:pt x="72008" y="28747"/>
                </a:cubicBezTo>
                <a:cubicBezTo>
                  <a:pt x="72342" y="28456"/>
                  <a:pt x="72633" y="28166"/>
                  <a:pt x="72967" y="27902"/>
                </a:cubicBezTo>
                <a:close/>
                <a:moveTo>
                  <a:pt x="98419" y="29222"/>
                </a:moveTo>
                <a:cubicBezTo>
                  <a:pt x="99670" y="29266"/>
                  <a:pt x="100955" y="29372"/>
                  <a:pt x="102240" y="29557"/>
                </a:cubicBezTo>
                <a:cubicBezTo>
                  <a:pt x="102681" y="29777"/>
                  <a:pt x="103121" y="30067"/>
                  <a:pt x="103561" y="30367"/>
                </a:cubicBezTo>
                <a:cubicBezTo>
                  <a:pt x="102276" y="30182"/>
                  <a:pt x="101025" y="30067"/>
                  <a:pt x="99740" y="29997"/>
                </a:cubicBezTo>
                <a:cubicBezTo>
                  <a:pt x="99300" y="29742"/>
                  <a:pt x="98860" y="29442"/>
                  <a:pt x="98419" y="29222"/>
                </a:cubicBezTo>
                <a:close/>
                <a:moveTo>
                  <a:pt x="94097" y="29266"/>
                </a:moveTo>
                <a:cubicBezTo>
                  <a:pt x="94572" y="29522"/>
                  <a:pt x="95012" y="29777"/>
                  <a:pt x="95453" y="30067"/>
                </a:cubicBezTo>
                <a:cubicBezTo>
                  <a:pt x="94167" y="30147"/>
                  <a:pt x="92847" y="30252"/>
                  <a:pt x="91561" y="30437"/>
                </a:cubicBezTo>
                <a:cubicBezTo>
                  <a:pt x="91200" y="30147"/>
                  <a:pt x="90795" y="29882"/>
                  <a:pt x="90390" y="29662"/>
                </a:cubicBezTo>
                <a:cubicBezTo>
                  <a:pt x="91596" y="29486"/>
                  <a:pt x="92847" y="29337"/>
                  <a:pt x="94097" y="29266"/>
                </a:cubicBezTo>
                <a:close/>
                <a:moveTo>
                  <a:pt x="79535" y="28932"/>
                </a:moveTo>
                <a:cubicBezTo>
                  <a:pt x="79755" y="29117"/>
                  <a:pt x="80010" y="29301"/>
                  <a:pt x="80231" y="29442"/>
                </a:cubicBezTo>
                <a:cubicBezTo>
                  <a:pt x="79271" y="29777"/>
                  <a:pt x="78320" y="30103"/>
                  <a:pt x="77369" y="30472"/>
                </a:cubicBezTo>
                <a:cubicBezTo>
                  <a:pt x="77220" y="30287"/>
                  <a:pt x="77070" y="30147"/>
                  <a:pt x="76894" y="29962"/>
                </a:cubicBezTo>
                <a:cubicBezTo>
                  <a:pt x="77774" y="29557"/>
                  <a:pt x="78655" y="29222"/>
                  <a:pt x="79535" y="28932"/>
                </a:cubicBezTo>
                <a:close/>
                <a:moveTo>
                  <a:pt x="15592" y="27681"/>
                </a:moveTo>
                <a:cubicBezTo>
                  <a:pt x="16692" y="27866"/>
                  <a:pt x="17758" y="28122"/>
                  <a:pt x="18744" y="28491"/>
                </a:cubicBezTo>
                <a:cubicBezTo>
                  <a:pt x="18303" y="29117"/>
                  <a:pt x="17907" y="29812"/>
                  <a:pt x="17538" y="30437"/>
                </a:cubicBezTo>
                <a:cubicBezTo>
                  <a:pt x="17538" y="30437"/>
                  <a:pt x="17502" y="30472"/>
                  <a:pt x="17502" y="30508"/>
                </a:cubicBezTo>
                <a:cubicBezTo>
                  <a:pt x="16437" y="30147"/>
                  <a:pt x="15337" y="29847"/>
                  <a:pt x="14236" y="29662"/>
                </a:cubicBezTo>
                <a:cubicBezTo>
                  <a:pt x="14641" y="28967"/>
                  <a:pt x="15081" y="28307"/>
                  <a:pt x="15592" y="27681"/>
                </a:cubicBezTo>
                <a:close/>
                <a:moveTo>
                  <a:pt x="75608" y="28421"/>
                </a:moveTo>
                <a:cubicBezTo>
                  <a:pt x="75793" y="28712"/>
                  <a:pt x="75969" y="28967"/>
                  <a:pt x="76154" y="29222"/>
                </a:cubicBezTo>
                <a:cubicBezTo>
                  <a:pt x="75459" y="29627"/>
                  <a:pt x="74763" y="30067"/>
                  <a:pt x="74068" y="30508"/>
                </a:cubicBezTo>
                <a:cubicBezTo>
                  <a:pt x="73953" y="30252"/>
                  <a:pt x="73848" y="29997"/>
                  <a:pt x="73733" y="29706"/>
                </a:cubicBezTo>
                <a:cubicBezTo>
                  <a:pt x="74358" y="29266"/>
                  <a:pt x="74948" y="28826"/>
                  <a:pt x="75608" y="28421"/>
                </a:cubicBezTo>
                <a:close/>
                <a:moveTo>
                  <a:pt x="53563" y="28747"/>
                </a:moveTo>
                <a:cubicBezTo>
                  <a:pt x="53563" y="28967"/>
                  <a:pt x="53519" y="29187"/>
                  <a:pt x="53519" y="29442"/>
                </a:cubicBezTo>
                <a:cubicBezTo>
                  <a:pt x="53484" y="29592"/>
                  <a:pt x="53484" y="29742"/>
                  <a:pt x="53484" y="29882"/>
                </a:cubicBezTo>
                <a:cubicBezTo>
                  <a:pt x="52498" y="30182"/>
                  <a:pt x="51538" y="30402"/>
                  <a:pt x="50588" y="30543"/>
                </a:cubicBezTo>
                <a:cubicBezTo>
                  <a:pt x="50658" y="30217"/>
                  <a:pt x="50737" y="29847"/>
                  <a:pt x="50808" y="29486"/>
                </a:cubicBezTo>
                <a:cubicBezTo>
                  <a:pt x="51723" y="29301"/>
                  <a:pt x="52639" y="29046"/>
                  <a:pt x="53563" y="28747"/>
                </a:cubicBezTo>
                <a:close/>
                <a:moveTo>
                  <a:pt x="70801" y="27761"/>
                </a:moveTo>
                <a:cubicBezTo>
                  <a:pt x="70951" y="28271"/>
                  <a:pt x="71092" y="28782"/>
                  <a:pt x="71206" y="29301"/>
                </a:cubicBezTo>
                <a:cubicBezTo>
                  <a:pt x="70652" y="29742"/>
                  <a:pt x="70106" y="30147"/>
                  <a:pt x="69516" y="30543"/>
                </a:cubicBezTo>
                <a:cubicBezTo>
                  <a:pt x="69446" y="30032"/>
                  <a:pt x="69331" y="29522"/>
                  <a:pt x="69190" y="29046"/>
                </a:cubicBezTo>
                <a:cubicBezTo>
                  <a:pt x="69736" y="28641"/>
                  <a:pt x="70291" y="28236"/>
                  <a:pt x="70801" y="27761"/>
                </a:cubicBezTo>
                <a:close/>
                <a:moveTo>
                  <a:pt x="84298" y="29187"/>
                </a:moveTo>
                <a:cubicBezTo>
                  <a:pt x="84632" y="29337"/>
                  <a:pt x="84958" y="29522"/>
                  <a:pt x="85258" y="29662"/>
                </a:cubicBezTo>
                <a:cubicBezTo>
                  <a:pt x="84192" y="29926"/>
                  <a:pt x="83092" y="30217"/>
                  <a:pt x="81991" y="30543"/>
                </a:cubicBezTo>
                <a:cubicBezTo>
                  <a:pt x="81736" y="30367"/>
                  <a:pt x="81472" y="30217"/>
                  <a:pt x="81217" y="30032"/>
                </a:cubicBezTo>
                <a:cubicBezTo>
                  <a:pt x="82247" y="29706"/>
                  <a:pt x="83277" y="29407"/>
                  <a:pt x="84298" y="29187"/>
                </a:cubicBezTo>
                <a:close/>
                <a:moveTo>
                  <a:pt x="28252" y="28896"/>
                </a:moveTo>
                <a:cubicBezTo>
                  <a:pt x="29238" y="29372"/>
                  <a:pt x="30233" y="29847"/>
                  <a:pt x="31219" y="30252"/>
                </a:cubicBezTo>
                <a:cubicBezTo>
                  <a:pt x="31113" y="30323"/>
                  <a:pt x="31034" y="30367"/>
                  <a:pt x="30928" y="30437"/>
                </a:cubicBezTo>
                <a:cubicBezTo>
                  <a:pt x="30849" y="30508"/>
                  <a:pt x="30779" y="30543"/>
                  <a:pt x="30708" y="30622"/>
                </a:cubicBezTo>
                <a:cubicBezTo>
                  <a:pt x="29713" y="30103"/>
                  <a:pt x="28763" y="29592"/>
                  <a:pt x="27812" y="29081"/>
                </a:cubicBezTo>
                <a:cubicBezTo>
                  <a:pt x="27917" y="29002"/>
                  <a:pt x="28032" y="28967"/>
                  <a:pt x="28137" y="28932"/>
                </a:cubicBezTo>
                <a:cubicBezTo>
                  <a:pt x="28173" y="28932"/>
                  <a:pt x="28208" y="28932"/>
                  <a:pt x="28252" y="28896"/>
                </a:cubicBezTo>
                <a:close/>
                <a:moveTo>
                  <a:pt x="32654" y="29706"/>
                </a:moveTo>
                <a:cubicBezTo>
                  <a:pt x="33534" y="29926"/>
                  <a:pt x="34415" y="30067"/>
                  <a:pt x="35295" y="30182"/>
                </a:cubicBezTo>
                <a:cubicBezTo>
                  <a:pt x="35181" y="30287"/>
                  <a:pt x="35031" y="30437"/>
                  <a:pt x="34890" y="30622"/>
                </a:cubicBezTo>
                <a:cubicBezTo>
                  <a:pt x="33975" y="30437"/>
                  <a:pt x="33094" y="30182"/>
                  <a:pt x="32170" y="29926"/>
                </a:cubicBezTo>
                <a:cubicBezTo>
                  <a:pt x="32319" y="29847"/>
                  <a:pt x="32504" y="29777"/>
                  <a:pt x="32654" y="29706"/>
                </a:cubicBezTo>
                <a:close/>
                <a:moveTo>
                  <a:pt x="35401" y="30182"/>
                </a:moveTo>
                <a:cubicBezTo>
                  <a:pt x="36131" y="30252"/>
                  <a:pt x="36871" y="30287"/>
                  <a:pt x="37567" y="30287"/>
                </a:cubicBezTo>
                <a:lnTo>
                  <a:pt x="38156" y="30287"/>
                </a:lnTo>
                <a:cubicBezTo>
                  <a:pt x="38042" y="30508"/>
                  <a:pt x="37892" y="30728"/>
                  <a:pt x="37751" y="30913"/>
                </a:cubicBezTo>
                <a:lnTo>
                  <a:pt x="37232" y="30913"/>
                </a:lnTo>
                <a:cubicBezTo>
                  <a:pt x="36501" y="30842"/>
                  <a:pt x="35735" y="30763"/>
                  <a:pt x="34996" y="30622"/>
                </a:cubicBezTo>
                <a:cubicBezTo>
                  <a:pt x="35145" y="30472"/>
                  <a:pt x="35251" y="30323"/>
                  <a:pt x="35401" y="30182"/>
                </a:cubicBezTo>
                <a:close/>
                <a:moveTo>
                  <a:pt x="63063" y="28271"/>
                </a:moveTo>
                <a:cubicBezTo>
                  <a:pt x="63168" y="28782"/>
                  <a:pt x="63283" y="29266"/>
                  <a:pt x="63389" y="29742"/>
                </a:cubicBezTo>
                <a:cubicBezTo>
                  <a:pt x="63424" y="29812"/>
                  <a:pt x="63424" y="29882"/>
                  <a:pt x="63424" y="29962"/>
                </a:cubicBezTo>
                <a:cubicBezTo>
                  <a:pt x="62473" y="30323"/>
                  <a:pt x="61487" y="30657"/>
                  <a:pt x="60492" y="30948"/>
                </a:cubicBezTo>
                <a:cubicBezTo>
                  <a:pt x="60457" y="30402"/>
                  <a:pt x="60386" y="29882"/>
                  <a:pt x="60307" y="29337"/>
                </a:cubicBezTo>
                <a:cubicBezTo>
                  <a:pt x="61267" y="29002"/>
                  <a:pt x="62182" y="28676"/>
                  <a:pt x="63063" y="28271"/>
                </a:cubicBezTo>
                <a:close/>
                <a:moveTo>
                  <a:pt x="3557" y="29301"/>
                </a:moveTo>
                <a:cubicBezTo>
                  <a:pt x="4217" y="29337"/>
                  <a:pt x="4877" y="29337"/>
                  <a:pt x="5538" y="29337"/>
                </a:cubicBezTo>
                <a:lnTo>
                  <a:pt x="6092" y="29337"/>
                </a:lnTo>
                <a:cubicBezTo>
                  <a:pt x="5503" y="29882"/>
                  <a:pt x="4957" y="30437"/>
                  <a:pt x="4402" y="30983"/>
                </a:cubicBezTo>
                <a:cubicBezTo>
                  <a:pt x="4076" y="30948"/>
                  <a:pt x="3707" y="30948"/>
                  <a:pt x="3381" y="30913"/>
                </a:cubicBezTo>
                <a:cubicBezTo>
                  <a:pt x="2826" y="30877"/>
                  <a:pt x="2280" y="30842"/>
                  <a:pt x="1761" y="30763"/>
                </a:cubicBezTo>
                <a:cubicBezTo>
                  <a:pt x="2351" y="30287"/>
                  <a:pt x="2941" y="29777"/>
                  <a:pt x="3557" y="29301"/>
                </a:cubicBezTo>
                <a:close/>
                <a:moveTo>
                  <a:pt x="50702" y="29486"/>
                </a:moveTo>
                <a:lnTo>
                  <a:pt x="50702" y="29486"/>
                </a:lnTo>
                <a:cubicBezTo>
                  <a:pt x="50623" y="29847"/>
                  <a:pt x="50588" y="30217"/>
                  <a:pt x="50517" y="30587"/>
                </a:cubicBezTo>
                <a:cubicBezTo>
                  <a:pt x="49487" y="30763"/>
                  <a:pt x="48457" y="30877"/>
                  <a:pt x="47436" y="30983"/>
                </a:cubicBezTo>
                <a:cubicBezTo>
                  <a:pt x="47541" y="30657"/>
                  <a:pt x="47656" y="30287"/>
                  <a:pt x="47726" y="29962"/>
                </a:cubicBezTo>
                <a:cubicBezTo>
                  <a:pt x="48721" y="29847"/>
                  <a:pt x="49707" y="29706"/>
                  <a:pt x="50702" y="29486"/>
                </a:cubicBezTo>
                <a:close/>
                <a:moveTo>
                  <a:pt x="83381" y="0"/>
                </a:moveTo>
                <a:cubicBezTo>
                  <a:pt x="83108" y="0"/>
                  <a:pt x="82827" y="9"/>
                  <a:pt x="82537" y="28"/>
                </a:cubicBezTo>
                <a:cubicBezTo>
                  <a:pt x="78831" y="248"/>
                  <a:pt x="75864" y="1754"/>
                  <a:pt x="73478" y="3656"/>
                </a:cubicBezTo>
                <a:lnTo>
                  <a:pt x="73407" y="3620"/>
                </a:lnTo>
                <a:cubicBezTo>
                  <a:pt x="73407" y="3691"/>
                  <a:pt x="73372" y="3735"/>
                  <a:pt x="73372" y="3770"/>
                </a:cubicBezTo>
                <a:cubicBezTo>
                  <a:pt x="72597" y="4395"/>
                  <a:pt x="71937" y="5055"/>
                  <a:pt x="71277" y="5716"/>
                </a:cubicBezTo>
                <a:cubicBezTo>
                  <a:pt x="71277" y="5672"/>
                  <a:pt x="71277" y="5636"/>
                  <a:pt x="71312" y="5636"/>
                </a:cubicBezTo>
                <a:lnTo>
                  <a:pt x="71206" y="5601"/>
                </a:lnTo>
                <a:cubicBezTo>
                  <a:pt x="71206" y="5672"/>
                  <a:pt x="71171" y="5751"/>
                  <a:pt x="71171" y="5857"/>
                </a:cubicBezTo>
                <a:cubicBezTo>
                  <a:pt x="70546" y="6517"/>
                  <a:pt x="69991" y="7177"/>
                  <a:pt x="69446" y="7837"/>
                </a:cubicBezTo>
                <a:lnTo>
                  <a:pt x="69410" y="7837"/>
                </a:lnTo>
                <a:cubicBezTo>
                  <a:pt x="69366" y="7873"/>
                  <a:pt x="69366" y="7917"/>
                  <a:pt x="69366" y="7952"/>
                </a:cubicBezTo>
                <a:cubicBezTo>
                  <a:pt x="68970" y="8498"/>
                  <a:pt x="68565" y="9017"/>
                  <a:pt x="68231" y="9528"/>
                </a:cubicBezTo>
                <a:cubicBezTo>
                  <a:pt x="66435" y="12055"/>
                  <a:pt x="64163" y="14300"/>
                  <a:pt x="61707" y="16421"/>
                </a:cubicBezTo>
                <a:lnTo>
                  <a:pt x="61707" y="16316"/>
                </a:lnTo>
                <a:lnTo>
                  <a:pt x="61628" y="16316"/>
                </a:lnTo>
                <a:cubicBezTo>
                  <a:pt x="61628" y="16386"/>
                  <a:pt x="61593" y="16421"/>
                  <a:pt x="61593" y="16500"/>
                </a:cubicBezTo>
                <a:cubicBezTo>
                  <a:pt x="60862" y="17117"/>
                  <a:pt x="60122" y="17742"/>
                  <a:pt x="59392" y="18332"/>
                </a:cubicBezTo>
                <a:lnTo>
                  <a:pt x="59392" y="18217"/>
                </a:lnTo>
                <a:lnTo>
                  <a:pt x="59321" y="18182"/>
                </a:lnTo>
                <a:cubicBezTo>
                  <a:pt x="59321" y="18261"/>
                  <a:pt x="59286" y="18332"/>
                  <a:pt x="59286" y="18402"/>
                </a:cubicBezTo>
                <a:cubicBezTo>
                  <a:pt x="58546" y="18992"/>
                  <a:pt x="57851" y="19538"/>
                  <a:pt x="57120" y="20093"/>
                </a:cubicBezTo>
                <a:lnTo>
                  <a:pt x="57041" y="20093"/>
                </a:lnTo>
                <a:lnTo>
                  <a:pt x="57041" y="20163"/>
                </a:lnTo>
                <a:cubicBezTo>
                  <a:pt x="56865" y="20313"/>
                  <a:pt x="56680" y="20462"/>
                  <a:pt x="56495" y="20603"/>
                </a:cubicBezTo>
                <a:lnTo>
                  <a:pt x="55940" y="21008"/>
                </a:lnTo>
                <a:cubicBezTo>
                  <a:pt x="53264" y="23103"/>
                  <a:pt x="50772" y="24310"/>
                  <a:pt x="48316" y="24715"/>
                </a:cubicBezTo>
                <a:cubicBezTo>
                  <a:pt x="47963" y="24777"/>
                  <a:pt x="47611" y="24800"/>
                  <a:pt x="47260" y="24800"/>
                </a:cubicBezTo>
                <a:cubicBezTo>
                  <a:pt x="46772" y="24800"/>
                  <a:pt x="46288" y="24756"/>
                  <a:pt x="45816" y="24715"/>
                </a:cubicBezTo>
                <a:cubicBezTo>
                  <a:pt x="45405" y="24690"/>
                  <a:pt x="44990" y="24665"/>
                  <a:pt x="44573" y="24665"/>
                </a:cubicBezTo>
                <a:cubicBezTo>
                  <a:pt x="44401" y="24665"/>
                  <a:pt x="44228" y="24669"/>
                  <a:pt x="44055" y="24679"/>
                </a:cubicBezTo>
                <a:cubicBezTo>
                  <a:pt x="43879" y="24679"/>
                  <a:pt x="43694" y="24679"/>
                  <a:pt x="43509" y="24715"/>
                </a:cubicBezTo>
                <a:cubicBezTo>
                  <a:pt x="43544" y="24679"/>
                  <a:pt x="43544" y="24644"/>
                  <a:pt x="43544" y="24600"/>
                </a:cubicBezTo>
                <a:lnTo>
                  <a:pt x="43474" y="24600"/>
                </a:lnTo>
                <a:cubicBezTo>
                  <a:pt x="43474" y="24644"/>
                  <a:pt x="43439" y="24679"/>
                  <a:pt x="43439" y="24715"/>
                </a:cubicBezTo>
                <a:cubicBezTo>
                  <a:pt x="42373" y="24820"/>
                  <a:pt x="41678" y="25040"/>
                  <a:pt x="40648" y="25410"/>
                </a:cubicBezTo>
                <a:cubicBezTo>
                  <a:pt x="40577" y="25445"/>
                  <a:pt x="40498" y="25445"/>
                  <a:pt x="40428" y="25481"/>
                </a:cubicBezTo>
                <a:cubicBezTo>
                  <a:pt x="40243" y="25560"/>
                  <a:pt x="40058" y="25630"/>
                  <a:pt x="39873" y="25665"/>
                </a:cubicBezTo>
                <a:cubicBezTo>
                  <a:pt x="37577" y="26488"/>
                  <a:pt x="34895" y="26958"/>
                  <a:pt x="32275" y="26958"/>
                </a:cubicBezTo>
                <a:cubicBezTo>
                  <a:pt x="32093" y="26958"/>
                  <a:pt x="31911" y="26955"/>
                  <a:pt x="31730" y="26951"/>
                </a:cubicBezTo>
                <a:lnTo>
                  <a:pt x="31694" y="26916"/>
                </a:lnTo>
                <a:lnTo>
                  <a:pt x="31694" y="26951"/>
                </a:lnTo>
                <a:cubicBezTo>
                  <a:pt x="30673" y="26916"/>
                  <a:pt x="29678" y="26801"/>
                  <a:pt x="28727" y="26581"/>
                </a:cubicBezTo>
                <a:lnTo>
                  <a:pt x="28692" y="26581"/>
                </a:lnTo>
                <a:cubicBezTo>
                  <a:pt x="26412" y="26141"/>
                  <a:pt x="24325" y="25225"/>
                  <a:pt x="22785" y="23764"/>
                </a:cubicBezTo>
                <a:cubicBezTo>
                  <a:pt x="20874" y="21924"/>
                  <a:pt x="20064" y="19432"/>
                  <a:pt x="19298" y="17011"/>
                </a:cubicBezTo>
                <a:cubicBezTo>
                  <a:pt x="18524" y="14625"/>
                  <a:pt x="17722" y="12204"/>
                  <a:pt x="15882" y="10408"/>
                </a:cubicBezTo>
                <a:lnTo>
                  <a:pt x="15847" y="10373"/>
                </a:lnTo>
                <a:cubicBezTo>
                  <a:pt x="15521" y="10074"/>
                  <a:pt x="15152" y="9783"/>
                  <a:pt x="14747" y="9493"/>
                </a:cubicBezTo>
                <a:cubicBezTo>
                  <a:pt x="12798" y="8228"/>
                  <a:pt x="10381" y="7580"/>
                  <a:pt x="7629" y="7580"/>
                </a:cubicBezTo>
                <a:cubicBezTo>
                  <a:pt x="6701" y="7580"/>
                  <a:pt x="5735" y="7653"/>
                  <a:pt x="4737" y="7802"/>
                </a:cubicBezTo>
                <a:cubicBezTo>
                  <a:pt x="3196" y="8022"/>
                  <a:pt x="1576" y="8463"/>
                  <a:pt x="0" y="9017"/>
                </a:cubicBezTo>
                <a:lnTo>
                  <a:pt x="0" y="9123"/>
                </a:lnTo>
                <a:cubicBezTo>
                  <a:pt x="845" y="8832"/>
                  <a:pt x="1726" y="8533"/>
                  <a:pt x="2606" y="8313"/>
                </a:cubicBezTo>
                <a:lnTo>
                  <a:pt x="2606" y="8427"/>
                </a:lnTo>
                <a:cubicBezTo>
                  <a:pt x="2351" y="9123"/>
                  <a:pt x="2095" y="9854"/>
                  <a:pt x="1840" y="10628"/>
                </a:cubicBezTo>
                <a:cubicBezTo>
                  <a:pt x="1215" y="10778"/>
                  <a:pt x="625" y="10954"/>
                  <a:pt x="0" y="11174"/>
                </a:cubicBezTo>
                <a:lnTo>
                  <a:pt x="0" y="11253"/>
                </a:lnTo>
                <a:cubicBezTo>
                  <a:pt x="590" y="11068"/>
                  <a:pt x="1215" y="10884"/>
                  <a:pt x="1796" y="10699"/>
                </a:cubicBezTo>
                <a:lnTo>
                  <a:pt x="1796" y="10699"/>
                </a:lnTo>
                <a:cubicBezTo>
                  <a:pt x="1541" y="11473"/>
                  <a:pt x="1250" y="12204"/>
                  <a:pt x="880" y="12935"/>
                </a:cubicBezTo>
                <a:cubicBezTo>
                  <a:pt x="590" y="13014"/>
                  <a:pt x="299" y="13120"/>
                  <a:pt x="0" y="13199"/>
                </a:cubicBezTo>
                <a:lnTo>
                  <a:pt x="0" y="13305"/>
                </a:lnTo>
                <a:cubicBezTo>
                  <a:pt x="299" y="13199"/>
                  <a:pt x="555" y="13120"/>
                  <a:pt x="845" y="13049"/>
                </a:cubicBezTo>
                <a:lnTo>
                  <a:pt x="845" y="13049"/>
                </a:lnTo>
                <a:cubicBezTo>
                  <a:pt x="590" y="13595"/>
                  <a:pt x="299" y="14115"/>
                  <a:pt x="0" y="14625"/>
                </a:cubicBezTo>
                <a:lnTo>
                  <a:pt x="0" y="14775"/>
                </a:lnTo>
                <a:cubicBezTo>
                  <a:pt x="370" y="14220"/>
                  <a:pt x="660" y="13639"/>
                  <a:pt x="960" y="13014"/>
                </a:cubicBezTo>
                <a:cubicBezTo>
                  <a:pt x="1911" y="12759"/>
                  <a:pt x="2861" y="12539"/>
                  <a:pt x="3821" y="12424"/>
                </a:cubicBezTo>
                <a:lnTo>
                  <a:pt x="3821" y="12424"/>
                </a:lnTo>
                <a:cubicBezTo>
                  <a:pt x="3451" y="13155"/>
                  <a:pt x="3046" y="13895"/>
                  <a:pt x="2606" y="14555"/>
                </a:cubicBezTo>
                <a:cubicBezTo>
                  <a:pt x="2351" y="14625"/>
                  <a:pt x="2131" y="14660"/>
                  <a:pt x="1875" y="14696"/>
                </a:cubicBezTo>
                <a:cubicBezTo>
                  <a:pt x="1250" y="14845"/>
                  <a:pt x="625" y="14995"/>
                  <a:pt x="0" y="15136"/>
                </a:cubicBezTo>
                <a:lnTo>
                  <a:pt x="0" y="15215"/>
                </a:lnTo>
                <a:cubicBezTo>
                  <a:pt x="845" y="14995"/>
                  <a:pt x="1690" y="14810"/>
                  <a:pt x="2571" y="14660"/>
                </a:cubicBezTo>
                <a:lnTo>
                  <a:pt x="2571" y="14660"/>
                </a:lnTo>
                <a:cubicBezTo>
                  <a:pt x="2131" y="15286"/>
                  <a:pt x="1655" y="15911"/>
                  <a:pt x="1101" y="16456"/>
                </a:cubicBezTo>
                <a:cubicBezTo>
                  <a:pt x="740" y="16536"/>
                  <a:pt x="370" y="16606"/>
                  <a:pt x="0" y="16677"/>
                </a:cubicBezTo>
                <a:lnTo>
                  <a:pt x="0" y="16756"/>
                </a:lnTo>
                <a:cubicBezTo>
                  <a:pt x="335" y="16677"/>
                  <a:pt x="660" y="16606"/>
                  <a:pt x="995" y="16571"/>
                </a:cubicBezTo>
                <a:lnTo>
                  <a:pt x="995" y="16571"/>
                </a:lnTo>
                <a:cubicBezTo>
                  <a:pt x="995" y="16606"/>
                  <a:pt x="960" y="16606"/>
                  <a:pt x="916" y="16641"/>
                </a:cubicBezTo>
                <a:cubicBezTo>
                  <a:pt x="625" y="16941"/>
                  <a:pt x="335" y="17231"/>
                  <a:pt x="0" y="17522"/>
                </a:cubicBezTo>
                <a:lnTo>
                  <a:pt x="0" y="17636"/>
                </a:lnTo>
                <a:cubicBezTo>
                  <a:pt x="335" y="17337"/>
                  <a:pt x="660" y="17011"/>
                  <a:pt x="995" y="16721"/>
                </a:cubicBezTo>
                <a:cubicBezTo>
                  <a:pt x="1030" y="16641"/>
                  <a:pt x="1101" y="16606"/>
                  <a:pt x="1136" y="16536"/>
                </a:cubicBezTo>
                <a:cubicBezTo>
                  <a:pt x="2131" y="16386"/>
                  <a:pt x="3117" y="16280"/>
                  <a:pt x="4111" y="16236"/>
                </a:cubicBezTo>
                <a:lnTo>
                  <a:pt x="4111" y="16236"/>
                </a:lnTo>
                <a:cubicBezTo>
                  <a:pt x="4041" y="16351"/>
                  <a:pt x="3927" y="16421"/>
                  <a:pt x="3856" y="16536"/>
                </a:cubicBezTo>
                <a:cubicBezTo>
                  <a:pt x="3337" y="17046"/>
                  <a:pt x="2826" y="17487"/>
                  <a:pt x="2315" y="17962"/>
                </a:cubicBezTo>
                <a:cubicBezTo>
                  <a:pt x="1541" y="17997"/>
                  <a:pt x="775" y="18041"/>
                  <a:pt x="0" y="18147"/>
                </a:cubicBezTo>
                <a:lnTo>
                  <a:pt x="0" y="18217"/>
                </a:lnTo>
                <a:cubicBezTo>
                  <a:pt x="740" y="18147"/>
                  <a:pt x="1470" y="18076"/>
                  <a:pt x="2201" y="18041"/>
                </a:cubicBezTo>
                <a:lnTo>
                  <a:pt x="2201" y="18041"/>
                </a:lnTo>
                <a:cubicBezTo>
                  <a:pt x="1576" y="18622"/>
                  <a:pt x="916" y="19142"/>
                  <a:pt x="255" y="19652"/>
                </a:cubicBezTo>
                <a:lnTo>
                  <a:pt x="0" y="19652"/>
                </a:lnTo>
                <a:lnTo>
                  <a:pt x="0" y="19723"/>
                </a:lnTo>
                <a:lnTo>
                  <a:pt x="150" y="19723"/>
                </a:lnTo>
                <a:cubicBezTo>
                  <a:pt x="114" y="19758"/>
                  <a:pt x="35" y="19802"/>
                  <a:pt x="0" y="19837"/>
                </a:cubicBezTo>
                <a:lnTo>
                  <a:pt x="0" y="19943"/>
                </a:lnTo>
                <a:cubicBezTo>
                  <a:pt x="114" y="19872"/>
                  <a:pt x="185" y="19802"/>
                  <a:pt x="299" y="19723"/>
                </a:cubicBezTo>
                <a:cubicBezTo>
                  <a:pt x="1321" y="19723"/>
                  <a:pt x="2351" y="19758"/>
                  <a:pt x="3337" y="19837"/>
                </a:cubicBezTo>
                <a:cubicBezTo>
                  <a:pt x="2676" y="20348"/>
                  <a:pt x="2016" y="20823"/>
                  <a:pt x="1321" y="21343"/>
                </a:cubicBezTo>
                <a:cubicBezTo>
                  <a:pt x="880" y="21299"/>
                  <a:pt x="440" y="21263"/>
                  <a:pt x="0" y="21263"/>
                </a:cubicBezTo>
                <a:lnTo>
                  <a:pt x="0" y="21343"/>
                </a:lnTo>
                <a:cubicBezTo>
                  <a:pt x="405" y="21343"/>
                  <a:pt x="810" y="21378"/>
                  <a:pt x="1215" y="21413"/>
                </a:cubicBezTo>
                <a:cubicBezTo>
                  <a:pt x="916" y="21633"/>
                  <a:pt x="590" y="21889"/>
                  <a:pt x="255" y="22109"/>
                </a:cubicBezTo>
                <a:cubicBezTo>
                  <a:pt x="185" y="22144"/>
                  <a:pt x="79" y="22223"/>
                  <a:pt x="0" y="22293"/>
                </a:cubicBezTo>
                <a:lnTo>
                  <a:pt x="0" y="22399"/>
                </a:lnTo>
                <a:cubicBezTo>
                  <a:pt x="114" y="22329"/>
                  <a:pt x="220" y="22258"/>
                  <a:pt x="299" y="22179"/>
                </a:cubicBezTo>
                <a:cubicBezTo>
                  <a:pt x="660" y="21924"/>
                  <a:pt x="1030" y="21668"/>
                  <a:pt x="1356" y="21413"/>
                </a:cubicBezTo>
                <a:cubicBezTo>
                  <a:pt x="2386" y="21519"/>
                  <a:pt x="3416" y="21633"/>
                  <a:pt x="4481" y="21818"/>
                </a:cubicBezTo>
                <a:cubicBezTo>
                  <a:pt x="4332" y="21924"/>
                  <a:pt x="4182" y="22038"/>
                  <a:pt x="4076" y="22144"/>
                </a:cubicBezTo>
                <a:cubicBezTo>
                  <a:pt x="3636" y="22443"/>
                  <a:pt x="3196" y="22769"/>
                  <a:pt x="2791" y="23103"/>
                </a:cubicBezTo>
                <a:cubicBezTo>
                  <a:pt x="1840" y="22989"/>
                  <a:pt x="880" y="22883"/>
                  <a:pt x="0" y="22804"/>
                </a:cubicBezTo>
                <a:lnTo>
                  <a:pt x="0" y="22919"/>
                </a:lnTo>
                <a:cubicBezTo>
                  <a:pt x="880" y="22989"/>
                  <a:pt x="1761" y="23059"/>
                  <a:pt x="2676" y="23174"/>
                </a:cubicBezTo>
                <a:cubicBezTo>
                  <a:pt x="2060" y="23614"/>
                  <a:pt x="1435" y="24054"/>
                  <a:pt x="810" y="24494"/>
                </a:cubicBezTo>
                <a:cubicBezTo>
                  <a:pt x="555" y="24459"/>
                  <a:pt x="255" y="24459"/>
                  <a:pt x="0" y="24424"/>
                </a:cubicBezTo>
                <a:lnTo>
                  <a:pt x="0" y="24494"/>
                </a:lnTo>
                <a:cubicBezTo>
                  <a:pt x="220" y="24530"/>
                  <a:pt x="475" y="24530"/>
                  <a:pt x="696" y="24565"/>
                </a:cubicBezTo>
                <a:cubicBezTo>
                  <a:pt x="475" y="24715"/>
                  <a:pt x="220" y="24864"/>
                  <a:pt x="0" y="25040"/>
                </a:cubicBezTo>
                <a:lnTo>
                  <a:pt x="0" y="25155"/>
                </a:lnTo>
                <a:cubicBezTo>
                  <a:pt x="299" y="24935"/>
                  <a:pt x="555" y="24750"/>
                  <a:pt x="845" y="24565"/>
                </a:cubicBezTo>
                <a:cubicBezTo>
                  <a:pt x="1400" y="24600"/>
                  <a:pt x="1946" y="24679"/>
                  <a:pt x="2500" y="24715"/>
                </a:cubicBezTo>
                <a:cubicBezTo>
                  <a:pt x="2861" y="24750"/>
                  <a:pt x="3231" y="24785"/>
                  <a:pt x="3557" y="24820"/>
                </a:cubicBezTo>
                <a:cubicBezTo>
                  <a:pt x="2941" y="25260"/>
                  <a:pt x="2315" y="25701"/>
                  <a:pt x="1655" y="26141"/>
                </a:cubicBezTo>
                <a:cubicBezTo>
                  <a:pt x="1065" y="26106"/>
                  <a:pt x="519" y="26070"/>
                  <a:pt x="0" y="26000"/>
                </a:cubicBezTo>
                <a:lnTo>
                  <a:pt x="0" y="26106"/>
                </a:lnTo>
                <a:cubicBezTo>
                  <a:pt x="475" y="26141"/>
                  <a:pt x="995" y="26185"/>
                  <a:pt x="1541" y="26220"/>
                </a:cubicBezTo>
                <a:cubicBezTo>
                  <a:pt x="1030" y="26581"/>
                  <a:pt x="519" y="26916"/>
                  <a:pt x="0" y="27241"/>
                </a:cubicBezTo>
                <a:lnTo>
                  <a:pt x="0" y="27356"/>
                </a:lnTo>
                <a:cubicBezTo>
                  <a:pt x="555" y="26986"/>
                  <a:pt x="1136" y="26625"/>
                  <a:pt x="1690" y="26220"/>
                </a:cubicBezTo>
                <a:cubicBezTo>
                  <a:pt x="2536" y="26290"/>
                  <a:pt x="3416" y="26326"/>
                  <a:pt x="4332" y="26361"/>
                </a:cubicBezTo>
                <a:cubicBezTo>
                  <a:pt x="3742" y="26801"/>
                  <a:pt x="3161" y="27206"/>
                  <a:pt x="2571" y="27646"/>
                </a:cubicBezTo>
                <a:cubicBezTo>
                  <a:pt x="1726" y="27576"/>
                  <a:pt x="845" y="27541"/>
                  <a:pt x="0" y="27461"/>
                </a:cubicBezTo>
                <a:lnTo>
                  <a:pt x="0" y="27541"/>
                </a:lnTo>
                <a:cubicBezTo>
                  <a:pt x="810" y="27611"/>
                  <a:pt x="1655" y="27681"/>
                  <a:pt x="2456" y="27726"/>
                </a:cubicBezTo>
                <a:cubicBezTo>
                  <a:pt x="1911" y="28122"/>
                  <a:pt x="1321" y="28527"/>
                  <a:pt x="740" y="28967"/>
                </a:cubicBezTo>
                <a:cubicBezTo>
                  <a:pt x="519" y="28932"/>
                  <a:pt x="299" y="28896"/>
                  <a:pt x="35" y="28896"/>
                </a:cubicBezTo>
                <a:lnTo>
                  <a:pt x="0" y="28861"/>
                </a:lnTo>
                <a:lnTo>
                  <a:pt x="0" y="28967"/>
                </a:lnTo>
                <a:lnTo>
                  <a:pt x="35" y="28967"/>
                </a:lnTo>
                <a:cubicBezTo>
                  <a:pt x="220" y="28967"/>
                  <a:pt x="440" y="29002"/>
                  <a:pt x="625" y="29046"/>
                </a:cubicBezTo>
                <a:cubicBezTo>
                  <a:pt x="440" y="29187"/>
                  <a:pt x="220" y="29337"/>
                  <a:pt x="0" y="29486"/>
                </a:cubicBezTo>
                <a:lnTo>
                  <a:pt x="0" y="29592"/>
                </a:lnTo>
                <a:cubicBezTo>
                  <a:pt x="255" y="29407"/>
                  <a:pt x="519" y="29222"/>
                  <a:pt x="775" y="29046"/>
                </a:cubicBezTo>
                <a:cubicBezTo>
                  <a:pt x="1655" y="29152"/>
                  <a:pt x="2536" y="29222"/>
                  <a:pt x="3416" y="29266"/>
                </a:cubicBezTo>
                <a:cubicBezTo>
                  <a:pt x="2826" y="29777"/>
                  <a:pt x="2236" y="30252"/>
                  <a:pt x="1655" y="30763"/>
                </a:cubicBezTo>
                <a:cubicBezTo>
                  <a:pt x="1101" y="30692"/>
                  <a:pt x="555" y="30622"/>
                  <a:pt x="0" y="30543"/>
                </a:cubicBezTo>
                <a:lnTo>
                  <a:pt x="0" y="30657"/>
                </a:lnTo>
                <a:cubicBezTo>
                  <a:pt x="519" y="30728"/>
                  <a:pt x="1030" y="30807"/>
                  <a:pt x="1541" y="30842"/>
                </a:cubicBezTo>
                <a:cubicBezTo>
                  <a:pt x="1470" y="30913"/>
                  <a:pt x="1356" y="30983"/>
                  <a:pt x="1285" y="31062"/>
                </a:cubicBezTo>
                <a:lnTo>
                  <a:pt x="1435" y="31062"/>
                </a:lnTo>
                <a:cubicBezTo>
                  <a:pt x="1506" y="30983"/>
                  <a:pt x="1576" y="30913"/>
                  <a:pt x="1655" y="30842"/>
                </a:cubicBezTo>
                <a:cubicBezTo>
                  <a:pt x="2236" y="30913"/>
                  <a:pt x="2791" y="30983"/>
                  <a:pt x="3381" y="31027"/>
                </a:cubicBezTo>
                <a:cubicBezTo>
                  <a:pt x="3636" y="31027"/>
                  <a:pt x="3927" y="31062"/>
                  <a:pt x="4182" y="31062"/>
                </a:cubicBezTo>
                <a:lnTo>
                  <a:pt x="5538" y="31062"/>
                </a:lnTo>
                <a:cubicBezTo>
                  <a:pt x="5212" y="31027"/>
                  <a:pt x="4877" y="31027"/>
                  <a:pt x="4516" y="30983"/>
                </a:cubicBezTo>
                <a:cubicBezTo>
                  <a:pt x="5098" y="30437"/>
                  <a:pt x="5652" y="29882"/>
                  <a:pt x="6198" y="29337"/>
                </a:cubicBezTo>
                <a:lnTo>
                  <a:pt x="8804" y="29337"/>
                </a:lnTo>
                <a:cubicBezTo>
                  <a:pt x="8443" y="29812"/>
                  <a:pt x="8038" y="30252"/>
                  <a:pt x="7668" y="30728"/>
                </a:cubicBezTo>
                <a:cubicBezTo>
                  <a:pt x="7563" y="30842"/>
                  <a:pt x="7483" y="30948"/>
                  <a:pt x="7413" y="31062"/>
                </a:cubicBezTo>
                <a:lnTo>
                  <a:pt x="7519" y="31062"/>
                </a:lnTo>
                <a:cubicBezTo>
                  <a:pt x="7598" y="30948"/>
                  <a:pt x="7668" y="30877"/>
                  <a:pt x="7739" y="30807"/>
                </a:cubicBezTo>
                <a:cubicBezTo>
                  <a:pt x="8108" y="30287"/>
                  <a:pt x="8513" y="29812"/>
                  <a:pt x="8918" y="29337"/>
                </a:cubicBezTo>
                <a:cubicBezTo>
                  <a:pt x="9720" y="29337"/>
                  <a:pt x="10530" y="29372"/>
                  <a:pt x="11340" y="29407"/>
                </a:cubicBezTo>
                <a:cubicBezTo>
                  <a:pt x="10970" y="29926"/>
                  <a:pt x="10644" y="30437"/>
                  <a:pt x="10309" y="30913"/>
                </a:cubicBezTo>
                <a:cubicBezTo>
                  <a:pt x="10274" y="30948"/>
                  <a:pt x="10239" y="31027"/>
                  <a:pt x="10204" y="31062"/>
                </a:cubicBezTo>
                <a:lnTo>
                  <a:pt x="10309" y="31062"/>
                </a:lnTo>
                <a:cubicBezTo>
                  <a:pt x="10345" y="31027"/>
                  <a:pt x="10345" y="30983"/>
                  <a:pt x="10380" y="30948"/>
                </a:cubicBezTo>
                <a:cubicBezTo>
                  <a:pt x="10714" y="30472"/>
                  <a:pt x="11084" y="29926"/>
                  <a:pt x="11445" y="29407"/>
                </a:cubicBezTo>
                <a:cubicBezTo>
                  <a:pt x="12326" y="29486"/>
                  <a:pt x="13206" y="29592"/>
                  <a:pt x="14086" y="29742"/>
                </a:cubicBezTo>
                <a:cubicBezTo>
                  <a:pt x="13796" y="30182"/>
                  <a:pt x="13541" y="30622"/>
                  <a:pt x="13320" y="31062"/>
                </a:cubicBezTo>
                <a:lnTo>
                  <a:pt x="13391" y="31062"/>
                </a:lnTo>
                <a:cubicBezTo>
                  <a:pt x="13646" y="30622"/>
                  <a:pt x="13901" y="30182"/>
                  <a:pt x="14166" y="29742"/>
                </a:cubicBezTo>
                <a:cubicBezTo>
                  <a:pt x="15301" y="29926"/>
                  <a:pt x="16402" y="30217"/>
                  <a:pt x="17423" y="30587"/>
                </a:cubicBezTo>
                <a:cubicBezTo>
                  <a:pt x="17353" y="30728"/>
                  <a:pt x="17247" y="30913"/>
                  <a:pt x="17168" y="31062"/>
                </a:cubicBezTo>
                <a:lnTo>
                  <a:pt x="17247" y="31062"/>
                </a:lnTo>
                <a:cubicBezTo>
                  <a:pt x="17353" y="30913"/>
                  <a:pt x="17423" y="30763"/>
                  <a:pt x="17538" y="30622"/>
                </a:cubicBezTo>
                <a:cubicBezTo>
                  <a:pt x="17943" y="30728"/>
                  <a:pt x="18347" y="30913"/>
                  <a:pt x="18788" y="31062"/>
                </a:cubicBezTo>
                <a:lnTo>
                  <a:pt x="19008" y="31062"/>
                </a:lnTo>
                <a:cubicBezTo>
                  <a:pt x="18524" y="30877"/>
                  <a:pt x="18048" y="30692"/>
                  <a:pt x="17573" y="30543"/>
                </a:cubicBezTo>
                <a:cubicBezTo>
                  <a:pt x="17573" y="30508"/>
                  <a:pt x="17608" y="30472"/>
                  <a:pt x="17608" y="30472"/>
                </a:cubicBezTo>
                <a:cubicBezTo>
                  <a:pt x="17978" y="29847"/>
                  <a:pt x="18383" y="29152"/>
                  <a:pt x="18823" y="28527"/>
                </a:cubicBezTo>
                <a:cubicBezTo>
                  <a:pt x="19888" y="28896"/>
                  <a:pt x="20909" y="29337"/>
                  <a:pt x="21904" y="29847"/>
                </a:cubicBezTo>
                <a:cubicBezTo>
                  <a:pt x="21605" y="30217"/>
                  <a:pt x="21314" y="30622"/>
                  <a:pt x="21024" y="31062"/>
                </a:cubicBezTo>
                <a:lnTo>
                  <a:pt x="21130" y="31062"/>
                </a:lnTo>
                <a:cubicBezTo>
                  <a:pt x="21385" y="30657"/>
                  <a:pt x="21684" y="30252"/>
                  <a:pt x="21975" y="29882"/>
                </a:cubicBezTo>
                <a:cubicBezTo>
                  <a:pt x="22705" y="30252"/>
                  <a:pt x="23445" y="30657"/>
                  <a:pt x="24176" y="31062"/>
                </a:cubicBezTo>
                <a:lnTo>
                  <a:pt x="24361" y="31062"/>
                </a:lnTo>
                <a:cubicBezTo>
                  <a:pt x="23586" y="30622"/>
                  <a:pt x="22820" y="30217"/>
                  <a:pt x="22010" y="29812"/>
                </a:cubicBezTo>
                <a:cubicBezTo>
                  <a:pt x="22450" y="29222"/>
                  <a:pt x="22926" y="28712"/>
                  <a:pt x="23445" y="28342"/>
                </a:cubicBezTo>
                <a:cubicBezTo>
                  <a:pt x="24396" y="28861"/>
                  <a:pt x="25311" y="29442"/>
                  <a:pt x="26227" y="30032"/>
                </a:cubicBezTo>
                <a:cubicBezTo>
                  <a:pt x="25901" y="30323"/>
                  <a:pt x="25611" y="30692"/>
                  <a:pt x="25311" y="31062"/>
                </a:cubicBezTo>
                <a:lnTo>
                  <a:pt x="25426" y="31062"/>
                </a:lnTo>
                <a:cubicBezTo>
                  <a:pt x="25681" y="30692"/>
                  <a:pt x="26007" y="30367"/>
                  <a:pt x="26306" y="30067"/>
                </a:cubicBezTo>
                <a:cubicBezTo>
                  <a:pt x="26526" y="30217"/>
                  <a:pt x="26711" y="30323"/>
                  <a:pt x="26887" y="30472"/>
                </a:cubicBezTo>
                <a:cubicBezTo>
                  <a:pt x="27222" y="30657"/>
                  <a:pt x="27512" y="30877"/>
                  <a:pt x="27847" y="31062"/>
                </a:cubicBezTo>
                <a:lnTo>
                  <a:pt x="27988" y="31062"/>
                </a:lnTo>
                <a:cubicBezTo>
                  <a:pt x="27627" y="30842"/>
                  <a:pt x="27292" y="30622"/>
                  <a:pt x="26967" y="30402"/>
                </a:cubicBezTo>
                <a:cubicBezTo>
                  <a:pt x="26746" y="30252"/>
                  <a:pt x="26562" y="30147"/>
                  <a:pt x="26377" y="30032"/>
                </a:cubicBezTo>
                <a:cubicBezTo>
                  <a:pt x="26597" y="29812"/>
                  <a:pt x="26817" y="29662"/>
                  <a:pt x="27037" y="29486"/>
                </a:cubicBezTo>
                <a:cubicBezTo>
                  <a:pt x="27107" y="29522"/>
                  <a:pt x="27187" y="29557"/>
                  <a:pt x="27257" y="29592"/>
                </a:cubicBezTo>
                <a:cubicBezTo>
                  <a:pt x="28032" y="30103"/>
                  <a:pt x="28833" y="30587"/>
                  <a:pt x="29678" y="31062"/>
                </a:cubicBezTo>
                <a:lnTo>
                  <a:pt x="29828" y="31062"/>
                </a:lnTo>
                <a:cubicBezTo>
                  <a:pt x="28983" y="30587"/>
                  <a:pt x="28137" y="30032"/>
                  <a:pt x="27292" y="29522"/>
                </a:cubicBezTo>
                <a:cubicBezTo>
                  <a:pt x="27222" y="29522"/>
                  <a:pt x="27187" y="29486"/>
                  <a:pt x="27151" y="29442"/>
                </a:cubicBezTo>
                <a:cubicBezTo>
                  <a:pt x="27328" y="29337"/>
                  <a:pt x="27512" y="29222"/>
                  <a:pt x="27733" y="29117"/>
                </a:cubicBezTo>
                <a:cubicBezTo>
                  <a:pt x="28692" y="29627"/>
                  <a:pt x="29643" y="30182"/>
                  <a:pt x="30629" y="30657"/>
                </a:cubicBezTo>
                <a:cubicBezTo>
                  <a:pt x="30453" y="30807"/>
                  <a:pt x="30303" y="30913"/>
                  <a:pt x="30154" y="31062"/>
                </a:cubicBezTo>
                <a:lnTo>
                  <a:pt x="30303" y="31062"/>
                </a:lnTo>
                <a:cubicBezTo>
                  <a:pt x="30409" y="30948"/>
                  <a:pt x="30559" y="30807"/>
                  <a:pt x="30708" y="30692"/>
                </a:cubicBezTo>
                <a:cubicBezTo>
                  <a:pt x="30964" y="30842"/>
                  <a:pt x="31219" y="30948"/>
                  <a:pt x="31474" y="31062"/>
                </a:cubicBezTo>
                <a:lnTo>
                  <a:pt x="31659" y="31062"/>
                </a:lnTo>
                <a:cubicBezTo>
                  <a:pt x="31369" y="30913"/>
                  <a:pt x="31069" y="30807"/>
                  <a:pt x="30779" y="30657"/>
                </a:cubicBezTo>
                <a:cubicBezTo>
                  <a:pt x="30849" y="30622"/>
                  <a:pt x="30928" y="30543"/>
                  <a:pt x="30964" y="30508"/>
                </a:cubicBezTo>
                <a:cubicBezTo>
                  <a:pt x="31069" y="30437"/>
                  <a:pt x="31219" y="30367"/>
                  <a:pt x="31333" y="30287"/>
                </a:cubicBezTo>
                <a:cubicBezTo>
                  <a:pt x="32029" y="30587"/>
                  <a:pt x="32724" y="30842"/>
                  <a:pt x="33420" y="31062"/>
                </a:cubicBezTo>
                <a:lnTo>
                  <a:pt x="33754" y="31062"/>
                </a:lnTo>
                <a:cubicBezTo>
                  <a:pt x="32944" y="30842"/>
                  <a:pt x="32170" y="30543"/>
                  <a:pt x="31439" y="30252"/>
                </a:cubicBezTo>
                <a:cubicBezTo>
                  <a:pt x="31624" y="30147"/>
                  <a:pt x="31844" y="30067"/>
                  <a:pt x="32064" y="29962"/>
                </a:cubicBezTo>
                <a:cubicBezTo>
                  <a:pt x="32980" y="30252"/>
                  <a:pt x="33895" y="30508"/>
                  <a:pt x="34811" y="30692"/>
                </a:cubicBezTo>
                <a:cubicBezTo>
                  <a:pt x="34705" y="30807"/>
                  <a:pt x="34591" y="30913"/>
                  <a:pt x="34485" y="31062"/>
                </a:cubicBezTo>
                <a:lnTo>
                  <a:pt x="34591" y="31062"/>
                </a:lnTo>
                <a:cubicBezTo>
                  <a:pt x="34705" y="30948"/>
                  <a:pt x="34811" y="30807"/>
                  <a:pt x="34925" y="30692"/>
                </a:cubicBezTo>
                <a:cubicBezTo>
                  <a:pt x="35691" y="30842"/>
                  <a:pt x="36466" y="30948"/>
                  <a:pt x="37232" y="30983"/>
                </a:cubicBezTo>
                <a:cubicBezTo>
                  <a:pt x="37417" y="30983"/>
                  <a:pt x="37567" y="30983"/>
                  <a:pt x="37716" y="31027"/>
                </a:cubicBezTo>
                <a:lnTo>
                  <a:pt x="37672" y="31062"/>
                </a:lnTo>
                <a:lnTo>
                  <a:pt x="37787" y="31062"/>
                </a:lnTo>
                <a:cubicBezTo>
                  <a:pt x="37787" y="31062"/>
                  <a:pt x="37787" y="31027"/>
                  <a:pt x="37822" y="31027"/>
                </a:cubicBezTo>
                <a:cubicBezTo>
                  <a:pt x="38077" y="31027"/>
                  <a:pt x="38332" y="31062"/>
                  <a:pt x="38597" y="31062"/>
                </a:cubicBezTo>
                <a:lnTo>
                  <a:pt x="40463" y="31062"/>
                </a:lnTo>
                <a:cubicBezTo>
                  <a:pt x="39618" y="31027"/>
                  <a:pt x="38737" y="30983"/>
                  <a:pt x="37857" y="30948"/>
                </a:cubicBezTo>
                <a:cubicBezTo>
                  <a:pt x="38007" y="30728"/>
                  <a:pt x="38112" y="30508"/>
                  <a:pt x="38262" y="30287"/>
                </a:cubicBezTo>
                <a:lnTo>
                  <a:pt x="39917" y="30287"/>
                </a:lnTo>
                <a:cubicBezTo>
                  <a:pt x="40357" y="30252"/>
                  <a:pt x="40798" y="30252"/>
                  <a:pt x="41238" y="30252"/>
                </a:cubicBezTo>
                <a:cubicBezTo>
                  <a:pt x="41123" y="30543"/>
                  <a:pt x="41018" y="30807"/>
                  <a:pt x="40868" y="31062"/>
                </a:cubicBezTo>
                <a:lnTo>
                  <a:pt x="40974" y="31062"/>
                </a:lnTo>
                <a:cubicBezTo>
                  <a:pt x="41088" y="30807"/>
                  <a:pt x="41194" y="30543"/>
                  <a:pt x="41343" y="30252"/>
                </a:cubicBezTo>
                <a:cubicBezTo>
                  <a:pt x="42373" y="30252"/>
                  <a:pt x="43439" y="30252"/>
                  <a:pt x="44460" y="30217"/>
                </a:cubicBezTo>
                <a:lnTo>
                  <a:pt x="44460" y="30217"/>
                </a:lnTo>
                <a:cubicBezTo>
                  <a:pt x="44354" y="30472"/>
                  <a:pt x="44240" y="30763"/>
                  <a:pt x="44134" y="31062"/>
                </a:cubicBezTo>
                <a:lnTo>
                  <a:pt x="44205" y="31062"/>
                </a:lnTo>
                <a:cubicBezTo>
                  <a:pt x="44354" y="30763"/>
                  <a:pt x="44460" y="30472"/>
                  <a:pt x="44574" y="30217"/>
                </a:cubicBezTo>
                <a:cubicBezTo>
                  <a:pt x="45596" y="30147"/>
                  <a:pt x="46626" y="30103"/>
                  <a:pt x="47656" y="29997"/>
                </a:cubicBezTo>
                <a:lnTo>
                  <a:pt x="47656" y="29997"/>
                </a:lnTo>
                <a:lnTo>
                  <a:pt x="47321" y="30983"/>
                </a:lnTo>
                <a:cubicBezTo>
                  <a:pt x="46960" y="31027"/>
                  <a:pt x="46555" y="31027"/>
                  <a:pt x="46186" y="31062"/>
                </a:cubicBezTo>
                <a:lnTo>
                  <a:pt x="47471" y="31062"/>
                </a:lnTo>
                <a:cubicBezTo>
                  <a:pt x="48457" y="30983"/>
                  <a:pt x="49487" y="30842"/>
                  <a:pt x="50482" y="30657"/>
                </a:cubicBezTo>
                <a:lnTo>
                  <a:pt x="50482" y="30657"/>
                </a:lnTo>
                <a:cubicBezTo>
                  <a:pt x="50482" y="30807"/>
                  <a:pt x="50438" y="30913"/>
                  <a:pt x="50403" y="31062"/>
                </a:cubicBezTo>
                <a:lnTo>
                  <a:pt x="50482" y="31062"/>
                </a:lnTo>
                <a:cubicBezTo>
                  <a:pt x="50517" y="30913"/>
                  <a:pt x="50552" y="30807"/>
                  <a:pt x="50588" y="30657"/>
                </a:cubicBezTo>
                <a:cubicBezTo>
                  <a:pt x="51538" y="30472"/>
                  <a:pt x="52498" y="30252"/>
                  <a:pt x="53484" y="29997"/>
                </a:cubicBezTo>
                <a:lnTo>
                  <a:pt x="53484" y="29997"/>
                </a:lnTo>
                <a:cubicBezTo>
                  <a:pt x="53449" y="30367"/>
                  <a:pt x="53414" y="30692"/>
                  <a:pt x="53378" y="31062"/>
                </a:cubicBezTo>
                <a:lnTo>
                  <a:pt x="53484" y="31062"/>
                </a:lnTo>
                <a:cubicBezTo>
                  <a:pt x="53484" y="30692"/>
                  <a:pt x="53519" y="30323"/>
                  <a:pt x="53563" y="29962"/>
                </a:cubicBezTo>
                <a:cubicBezTo>
                  <a:pt x="54109" y="29812"/>
                  <a:pt x="54699" y="29627"/>
                  <a:pt x="55245" y="29442"/>
                </a:cubicBezTo>
                <a:cubicBezTo>
                  <a:pt x="55764" y="29266"/>
                  <a:pt x="56275" y="29081"/>
                  <a:pt x="56750" y="28896"/>
                </a:cubicBezTo>
                <a:cubicBezTo>
                  <a:pt x="56786" y="29372"/>
                  <a:pt x="56821" y="29847"/>
                  <a:pt x="56821" y="30323"/>
                </a:cubicBezTo>
                <a:cubicBezTo>
                  <a:pt x="56275" y="30508"/>
                  <a:pt x="55720" y="30657"/>
                  <a:pt x="55174" y="30807"/>
                </a:cubicBezTo>
                <a:cubicBezTo>
                  <a:pt x="54840" y="30913"/>
                  <a:pt x="54514" y="30983"/>
                  <a:pt x="54180" y="31062"/>
                </a:cubicBezTo>
                <a:lnTo>
                  <a:pt x="54549" y="31062"/>
                </a:lnTo>
                <a:cubicBezTo>
                  <a:pt x="54734" y="30983"/>
                  <a:pt x="54954" y="30948"/>
                  <a:pt x="55174" y="30877"/>
                </a:cubicBezTo>
                <a:cubicBezTo>
                  <a:pt x="55720" y="30728"/>
                  <a:pt x="56275" y="30587"/>
                  <a:pt x="56821" y="30437"/>
                </a:cubicBezTo>
                <a:lnTo>
                  <a:pt x="56821" y="31062"/>
                </a:lnTo>
                <a:lnTo>
                  <a:pt x="56935" y="31062"/>
                </a:lnTo>
                <a:cubicBezTo>
                  <a:pt x="56935" y="30842"/>
                  <a:pt x="56935" y="30622"/>
                  <a:pt x="56900" y="30402"/>
                </a:cubicBezTo>
                <a:cubicBezTo>
                  <a:pt x="58071" y="30067"/>
                  <a:pt x="59171" y="29742"/>
                  <a:pt x="60237" y="29372"/>
                </a:cubicBezTo>
                <a:cubicBezTo>
                  <a:pt x="60307" y="29926"/>
                  <a:pt x="60386" y="30437"/>
                  <a:pt x="60422" y="30983"/>
                </a:cubicBezTo>
                <a:cubicBezTo>
                  <a:pt x="60307" y="31027"/>
                  <a:pt x="60201" y="31027"/>
                  <a:pt x="60122" y="31062"/>
                </a:cubicBezTo>
                <a:lnTo>
                  <a:pt x="60492" y="31062"/>
                </a:lnTo>
                <a:cubicBezTo>
                  <a:pt x="61522" y="30728"/>
                  <a:pt x="62508" y="30402"/>
                  <a:pt x="63468" y="30032"/>
                </a:cubicBezTo>
                <a:cubicBezTo>
                  <a:pt x="63538" y="30402"/>
                  <a:pt x="63609" y="30728"/>
                  <a:pt x="63644" y="31062"/>
                </a:cubicBezTo>
                <a:lnTo>
                  <a:pt x="63758" y="31062"/>
                </a:lnTo>
                <a:cubicBezTo>
                  <a:pt x="63688" y="30728"/>
                  <a:pt x="63609" y="30367"/>
                  <a:pt x="63538" y="29997"/>
                </a:cubicBezTo>
                <a:cubicBezTo>
                  <a:pt x="64568" y="29592"/>
                  <a:pt x="65590" y="29117"/>
                  <a:pt x="66549" y="28606"/>
                </a:cubicBezTo>
                <a:cubicBezTo>
                  <a:pt x="66584" y="28641"/>
                  <a:pt x="66584" y="28676"/>
                  <a:pt x="66584" y="28712"/>
                </a:cubicBezTo>
                <a:cubicBezTo>
                  <a:pt x="66725" y="29222"/>
                  <a:pt x="66875" y="29742"/>
                  <a:pt x="66989" y="30252"/>
                </a:cubicBezTo>
                <a:cubicBezTo>
                  <a:pt x="66435" y="30543"/>
                  <a:pt x="65845" y="30807"/>
                  <a:pt x="65264" y="31062"/>
                </a:cubicBezTo>
                <a:lnTo>
                  <a:pt x="65484" y="31062"/>
                </a:lnTo>
                <a:cubicBezTo>
                  <a:pt x="66030" y="30842"/>
                  <a:pt x="66505" y="30622"/>
                  <a:pt x="67025" y="30367"/>
                </a:cubicBezTo>
                <a:cubicBezTo>
                  <a:pt x="67060" y="30587"/>
                  <a:pt x="67130" y="30842"/>
                  <a:pt x="67165" y="31062"/>
                </a:cubicBezTo>
                <a:lnTo>
                  <a:pt x="67245" y="31062"/>
                </a:lnTo>
                <a:cubicBezTo>
                  <a:pt x="67209" y="30807"/>
                  <a:pt x="67165" y="30543"/>
                  <a:pt x="67095" y="30287"/>
                </a:cubicBezTo>
                <a:cubicBezTo>
                  <a:pt x="67791" y="29962"/>
                  <a:pt x="68486" y="29557"/>
                  <a:pt x="69111" y="29081"/>
                </a:cubicBezTo>
                <a:cubicBezTo>
                  <a:pt x="69261" y="29592"/>
                  <a:pt x="69366" y="30067"/>
                  <a:pt x="69446" y="30587"/>
                </a:cubicBezTo>
                <a:cubicBezTo>
                  <a:pt x="69190" y="30728"/>
                  <a:pt x="68926" y="30913"/>
                  <a:pt x="68671" y="31062"/>
                </a:cubicBezTo>
                <a:lnTo>
                  <a:pt x="68821" y="31062"/>
                </a:lnTo>
                <a:cubicBezTo>
                  <a:pt x="69041" y="30948"/>
                  <a:pt x="69261" y="30807"/>
                  <a:pt x="69481" y="30657"/>
                </a:cubicBezTo>
                <a:cubicBezTo>
                  <a:pt x="69481" y="30807"/>
                  <a:pt x="69516" y="30913"/>
                  <a:pt x="69516" y="31062"/>
                </a:cubicBezTo>
                <a:lnTo>
                  <a:pt x="69587" y="31062"/>
                </a:lnTo>
                <a:cubicBezTo>
                  <a:pt x="69587" y="30913"/>
                  <a:pt x="69551" y="30763"/>
                  <a:pt x="69551" y="30622"/>
                </a:cubicBezTo>
                <a:cubicBezTo>
                  <a:pt x="70141" y="30252"/>
                  <a:pt x="70687" y="29847"/>
                  <a:pt x="71242" y="29407"/>
                </a:cubicBezTo>
                <a:cubicBezTo>
                  <a:pt x="71312" y="29742"/>
                  <a:pt x="71391" y="30032"/>
                  <a:pt x="71462" y="30367"/>
                </a:cubicBezTo>
                <a:cubicBezTo>
                  <a:pt x="71127" y="30622"/>
                  <a:pt x="70801" y="30842"/>
                  <a:pt x="70467" y="31062"/>
                </a:cubicBezTo>
                <a:lnTo>
                  <a:pt x="70617" y="31062"/>
                </a:lnTo>
                <a:cubicBezTo>
                  <a:pt x="70907" y="30877"/>
                  <a:pt x="71206" y="30657"/>
                  <a:pt x="71462" y="30472"/>
                </a:cubicBezTo>
                <a:cubicBezTo>
                  <a:pt x="71532" y="30657"/>
                  <a:pt x="71567" y="30877"/>
                  <a:pt x="71611" y="31062"/>
                </a:cubicBezTo>
                <a:lnTo>
                  <a:pt x="71682" y="31062"/>
                </a:lnTo>
                <a:cubicBezTo>
                  <a:pt x="71647" y="30842"/>
                  <a:pt x="71611" y="30622"/>
                  <a:pt x="71567" y="30402"/>
                </a:cubicBezTo>
                <a:cubicBezTo>
                  <a:pt x="71752" y="30252"/>
                  <a:pt x="71902" y="30147"/>
                  <a:pt x="72087" y="29997"/>
                </a:cubicBezTo>
                <a:cubicBezTo>
                  <a:pt x="72377" y="29777"/>
                  <a:pt x="72633" y="29557"/>
                  <a:pt x="72932" y="29337"/>
                </a:cubicBezTo>
                <a:cubicBezTo>
                  <a:pt x="73073" y="29187"/>
                  <a:pt x="73223" y="29081"/>
                  <a:pt x="73372" y="28967"/>
                </a:cubicBezTo>
                <a:cubicBezTo>
                  <a:pt x="73443" y="29187"/>
                  <a:pt x="73548" y="29442"/>
                  <a:pt x="73663" y="29662"/>
                </a:cubicBezTo>
                <a:cubicBezTo>
                  <a:pt x="73443" y="29812"/>
                  <a:pt x="73258" y="29962"/>
                  <a:pt x="73073" y="30103"/>
                </a:cubicBezTo>
                <a:cubicBezTo>
                  <a:pt x="72747" y="30367"/>
                  <a:pt x="72377" y="30622"/>
                  <a:pt x="72008" y="30877"/>
                </a:cubicBezTo>
                <a:cubicBezTo>
                  <a:pt x="71937" y="30948"/>
                  <a:pt x="71867" y="31027"/>
                  <a:pt x="71788" y="31062"/>
                </a:cubicBezTo>
                <a:lnTo>
                  <a:pt x="71937" y="31062"/>
                </a:lnTo>
                <a:cubicBezTo>
                  <a:pt x="71972" y="31027"/>
                  <a:pt x="72008" y="30983"/>
                  <a:pt x="72052" y="30948"/>
                </a:cubicBezTo>
                <a:cubicBezTo>
                  <a:pt x="72413" y="30692"/>
                  <a:pt x="72782" y="30437"/>
                  <a:pt x="73152" y="30182"/>
                </a:cubicBezTo>
                <a:cubicBezTo>
                  <a:pt x="73328" y="30032"/>
                  <a:pt x="73513" y="29882"/>
                  <a:pt x="73663" y="29777"/>
                </a:cubicBezTo>
                <a:cubicBezTo>
                  <a:pt x="73768" y="30032"/>
                  <a:pt x="73883" y="30287"/>
                  <a:pt x="73988" y="30587"/>
                </a:cubicBezTo>
                <a:cubicBezTo>
                  <a:pt x="73768" y="30728"/>
                  <a:pt x="73548" y="30877"/>
                  <a:pt x="73293" y="31027"/>
                </a:cubicBezTo>
                <a:lnTo>
                  <a:pt x="73258" y="31062"/>
                </a:lnTo>
                <a:lnTo>
                  <a:pt x="73407" y="31062"/>
                </a:lnTo>
                <a:cubicBezTo>
                  <a:pt x="73628" y="30913"/>
                  <a:pt x="73848" y="30763"/>
                  <a:pt x="74033" y="30657"/>
                </a:cubicBezTo>
                <a:cubicBezTo>
                  <a:pt x="74068" y="30728"/>
                  <a:pt x="74103" y="30807"/>
                  <a:pt x="74138" y="30913"/>
                </a:cubicBezTo>
                <a:cubicBezTo>
                  <a:pt x="74173" y="30948"/>
                  <a:pt x="74209" y="31027"/>
                  <a:pt x="74209" y="31062"/>
                </a:cubicBezTo>
                <a:lnTo>
                  <a:pt x="74323" y="31062"/>
                </a:lnTo>
                <a:cubicBezTo>
                  <a:pt x="74288" y="30983"/>
                  <a:pt x="74253" y="30913"/>
                  <a:pt x="74209" y="30877"/>
                </a:cubicBezTo>
                <a:cubicBezTo>
                  <a:pt x="74173" y="30763"/>
                  <a:pt x="74138" y="30692"/>
                  <a:pt x="74103" y="30587"/>
                </a:cubicBezTo>
                <a:cubicBezTo>
                  <a:pt x="74798" y="30147"/>
                  <a:pt x="75494" y="29706"/>
                  <a:pt x="76234" y="29301"/>
                </a:cubicBezTo>
                <a:cubicBezTo>
                  <a:pt x="76339" y="29442"/>
                  <a:pt x="76489" y="29592"/>
                  <a:pt x="76594" y="29742"/>
                </a:cubicBezTo>
                <a:cubicBezTo>
                  <a:pt x="76674" y="29812"/>
                  <a:pt x="76709" y="29847"/>
                  <a:pt x="76744" y="29926"/>
                </a:cubicBezTo>
                <a:cubicBezTo>
                  <a:pt x="75969" y="30252"/>
                  <a:pt x="75168" y="30622"/>
                  <a:pt x="74358" y="31062"/>
                </a:cubicBezTo>
                <a:lnTo>
                  <a:pt x="74543" y="31062"/>
                </a:lnTo>
                <a:cubicBezTo>
                  <a:pt x="75309" y="30657"/>
                  <a:pt x="76084" y="30287"/>
                  <a:pt x="76815" y="29997"/>
                </a:cubicBezTo>
                <a:cubicBezTo>
                  <a:pt x="76964" y="30147"/>
                  <a:pt x="77149" y="30323"/>
                  <a:pt x="77290" y="30508"/>
                </a:cubicBezTo>
                <a:cubicBezTo>
                  <a:pt x="76850" y="30692"/>
                  <a:pt x="76454" y="30877"/>
                  <a:pt x="76013" y="31062"/>
                </a:cubicBezTo>
                <a:lnTo>
                  <a:pt x="76234" y="31062"/>
                </a:lnTo>
                <a:cubicBezTo>
                  <a:pt x="76594" y="30913"/>
                  <a:pt x="76964" y="30728"/>
                  <a:pt x="77334" y="30587"/>
                </a:cubicBezTo>
                <a:cubicBezTo>
                  <a:pt x="77475" y="30728"/>
                  <a:pt x="77625" y="30913"/>
                  <a:pt x="77730" y="31062"/>
                </a:cubicBezTo>
                <a:lnTo>
                  <a:pt x="77880" y="31062"/>
                </a:lnTo>
                <a:cubicBezTo>
                  <a:pt x="77730" y="30877"/>
                  <a:pt x="77589" y="30728"/>
                  <a:pt x="77440" y="30543"/>
                </a:cubicBezTo>
                <a:cubicBezTo>
                  <a:pt x="78390" y="30182"/>
                  <a:pt x="79350" y="29812"/>
                  <a:pt x="80336" y="29522"/>
                </a:cubicBezTo>
                <a:cubicBezTo>
                  <a:pt x="80486" y="29592"/>
                  <a:pt x="80591" y="29706"/>
                  <a:pt x="80741" y="29812"/>
                </a:cubicBezTo>
                <a:cubicBezTo>
                  <a:pt x="80856" y="29847"/>
                  <a:pt x="80926" y="29926"/>
                  <a:pt x="81032" y="29997"/>
                </a:cubicBezTo>
                <a:cubicBezTo>
                  <a:pt x="80046" y="30323"/>
                  <a:pt x="79016" y="30657"/>
                  <a:pt x="77994" y="31062"/>
                </a:cubicBezTo>
                <a:lnTo>
                  <a:pt x="78250" y="31062"/>
                </a:lnTo>
                <a:cubicBezTo>
                  <a:pt x="79200" y="30692"/>
                  <a:pt x="80151" y="30367"/>
                  <a:pt x="81111" y="30067"/>
                </a:cubicBezTo>
                <a:cubicBezTo>
                  <a:pt x="81366" y="30252"/>
                  <a:pt x="81622" y="30402"/>
                  <a:pt x="81877" y="30587"/>
                </a:cubicBezTo>
                <a:cubicBezTo>
                  <a:pt x="81401" y="30728"/>
                  <a:pt x="80926" y="30913"/>
                  <a:pt x="80415" y="31062"/>
                </a:cubicBezTo>
                <a:lnTo>
                  <a:pt x="80706" y="31062"/>
                </a:lnTo>
                <a:cubicBezTo>
                  <a:pt x="81111" y="30913"/>
                  <a:pt x="81551" y="30763"/>
                  <a:pt x="81956" y="30657"/>
                </a:cubicBezTo>
                <a:cubicBezTo>
                  <a:pt x="82132" y="30807"/>
                  <a:pt x="82317" y="30913"/>
                  <a:pt x="82502" y="31062"/>
                </a:cubicBezTo>
                <a:lnTo>
                  <a:pt x="82652" y="31062"/>
                </a:lnTo>
                <a:cubicBezTo>
                  <a:pt x="82431" y="30913"/>
                  <a:pt x="82247" y="30763"/>
                  <a:pt x="82062" y="30622"/>
                </a:cubicBezTo>
                <a:cubicBezTo>
                  <a:pt x="83162" y="30287"/>
                  <a:pt x="84263" y="29997"/>
                  <a:pt x="85363" y="29742"/>
                </a:cubicBezTo>
                <a:cubicBezTo>
                  <a:pt x="85733" y="29926"/>
                  <a:pt x="86059" y="30103"/>
                  <a:pt x="86393" y="30323"/>
                </a:cubicBezTo>
                <a:cubicBezTo>
                  <a:pt x="85398" y="30543"/>
                  <a:pt x="84448" y="30807"/>
                  <a:pt x="83497" y="31062"/>
                </a:cubicBezTo>
                <a:lnTo>
                  <a:pt x="83823" y="31062"/>
                </a:lnTo>
                <a:cubicBezTo>
                  <a:pt x="84703" y="30807"/>
                  <a:pt x="85583" y="30587"/>
                  <a:pt x="86464" y="30402"/>
                </a:cubicBezTo>
                <a:cubicBezTo>
                  <a:pt x="86798" y="30587"/>
                  <a:pt x="87124" y="30807"/>
                  <a:pt x="87415" y="31062"/>
                </a:cubicBezTo>
                <a:lnTo>
                  <a:pt x="87529" y="31062"/>
                </a:lnTo>
                <a:cubicBezTo>
                  <a:pt x="87238" y="30807"/>
                  <a:pt x="86904" y="30587"/>
                  <a:pt x="86578" y="30367"/>
                </a:cubicBezTo>
                <a:cubicBezTo>
                  <a:pt x="87784" y="30103"/>
                  <a:pt x="88999" y="29847"/>
                  <a:pt x="90241" y="29662"/>
                </a:cubicBezTo>
                <a:cubicBezTo>
                  <a:pt x="90646" y="29926"/>
                  <a:pt x="91086" y="30182"/>
                  <a:pt x="91456" y="30472"/>
                </a:cubicBezTo>
                <a:cubicBezTo>
                  <a:pt x="90355" y="30622"/>
                  <a:pt x="89255" y="30842"/>
                  <a:pt x="88154" y="31062"/>
                </a:cubicBezTo>
                <a:lnTo>
                  <a:pt x="88594" y="31062"/>
                </a:lnTo>
                <a:cubicBezTo>
                  <a:pt x="89580" y="30877"/>
                  <a:pt x="90575" y="30692"/>
                  <a:pt x="91561" y="30543"/>
                </a:cubicBezTo>
                <a:cubicBezTo>
                  <a:pt x="91676" y="30657"/>
                  <a:pt x="91817" y="30763"/>
                  <a:pt x="91966" y="30877"/>
                </a:cubicBezTo>
                <a:cubicBezTo>
                  <a:pt x="92001" y="30948"/>
                  <a:pt x="92081" y="30983"/>
                  <a:pt x="92151" y="31062"/>
                </a:cubicBezTo>
                <a:lnTo>
                  <a:pt x="92257" y="31062"/>
                </a:lnTo>
                <a:cubicBezTo>
                  <a:pt x="92186" y="30983"/>
                  <a:pt x="92116" y="30877"/>
                  <a:pt x="92001" y="30807"/>
                </a:cubicBezTo>
                <a:cubicBezTo>
                  <a:pt x="91896" y="30728"/>
                  <a:pt x="91781" y="30622"/>
                  <a:pt x="91676" y="30508"/>
                </a:cubicBezTo>
                <a:cubicBezTo>
                  <a:pt x="92961" y="30367"/>
                  <a:pt x="94282" y="30217"/>
                  <a:pt x="95558" y="30147"/>
                </a:cubicBezTo>
                <a:cubicBezTo>
                  <a:pt x="95822" y="30323"/>
                  <a:pt x="96078" y="30508"/>
                  <a:pt x="96298" y="30692"/>
                </a:cubicBezTo>
                <a:cubicBezTo>
                  <a:pt x="96439" y="30807"/>
                  <a:pt x="96553" y="30948"/>
                  <a:pt x="96703" y="31062"/>
                </a:cubicBezTo>
                <a:lnTo>
                  <a:pt x="96808" y="31062"/>
                </a:lnTo>
                <a:cubicBezTo>
                  <a:pt x="96659" y="30913"/>
                  <a:pt x="96518" y="30763"/>
                  <a:pt x="96368" y="30622"/>
                </a:cubicBezTo>
                <a:cubicBezTo>
                  <a:pt x="96148" y="30437"/>
                  <a:pt x="95928" y="30287"/>
                  <a:pt x="95708" y="30147"/>
                </a:cubicBezTo>
                <a:cubicBezTo>
                  <a:pt x="96534" y="30097"/>
                  <a:pt x="97375" y="30065"/>
                  <a:pt x="98211" y="30065"/>
                </a:cubicBezTo>
                <a:cubicBezTo>
                  <a:pt x="98712" y="30065"/>
                  <a:pt x="99211" y="30076"/>
                  <a:pt x="99705" y="30103"/>
                </a:cubicBezTo>
                <a:cubicBezTo>
                  <a:pt x="100075" y="30323"/>
                  <a:pt x="100400" y="30587"/>
                  <a:pt x="100735" y="30877"/>
                </a:cubicBezTo>
                <a:cubicBezTo>
                  <a:pt x="100805" y="30913"/>
                  <a:pt x="100841" y="30983"/>
                  <a:pt x="100920" y="31027"/>
                </a:cubicBezTo>
                <a:cubicBezTo>
                  <a:pt x="100341" y="31008"/>
                  <a:pt x="99760" y="30997"/>
                  <a:pt x="99177" y="30997"/>
                </a:cubicBezTo>
                <a:cubicBezTo>
                  <a:pt x="98394" y="30997"/>
                  <a:pt x="97605" y="31017"/>
                  <a:pt x="96808" y="31062"/>
                </a:cubicBezTo>
                <a:lnTo>
                  <a:pt x="101615" y="31062"/>
                </a:lnTo>
                <a:cubicBezTo>
                  <a:pt x="101430" y="31062"/>
                  <a:pt x="101246" y="31027"/>
                  <a:pt x="101025" y="31027"/>
                </a:cubicBezTo>
                <a:cubicBezTo>
                  <a:pt x="100955" y="30948"/>
                  <a:pt x="100885" y="30877"/>
                  <a:pt x="100805" y="30807"/>
                </a:cubicBezTo>
                <a:cubicBezTo>
                  <a:pt x="100515" y="30543"/>
                  <a:pt x="100180" y="30323"/>
                  <a:pt x="99890" y="30103"/>
                </a:cubicBezTo>
                <a:lnTo>
                  <a:pt x="99890" y="30103"/>
                </a:lnTo>
                <a:cubicBezTo>
                  <a:pt x="101140" y="30147"/>
                  <a:pt x="102425" y="30287"/>
                  <a:pt x="103746" y="30472"/>
                </a:cubicBezTo>
                <a:cubicBezTo>
                  <a:pt x="104001" y="30657"/>
                  <a:pt x="104292" y="30842"/>
                  <a:pt x="104547" y="31062"/>
                </a:cubicBezTo>
                <a:lnTo>
                  <a:pt x="104697" y="31062"/>
                </a:lnTo>
                <a:cubicBezTo>
                  <a:pt x="104441" y="30877"/>
                  <a:pt x="104186" y="30657"/>
                  <a:pt x="103922" y="30472"/>
                </a:cubicBezTo>
                <a:lnTo>
                  <a:pt x="103922" y="30472"/>
                </a:lnTo>
                <a:cubicBezTo>
                  <a:pt x="104952" y="30622"/>
                  <a:pt x="105947" y="30842"/>
                  <a:pt x="107003" y="31062"/>
                </a:cubicBezTo>
                <a:lnTo>
                  <a:pt x="107373" y="31062"/>
                </a:lnTo>
                <a:cubicBezTo>
                  <a:pt x="106167" y="30763"/>
                  <a:pt x="104952" y="30543"/>
                  <a:pt x="103781" y="30367"/>
                </a:cubicBezTo>
                <a:cubicBezTo>
                  <a:pt x="103341" y="30103"/>
                  <a:pt x="102901" y="29812"/>
                  <a:pt x="102460" y="29557"/>
                </a:cubicBezTo>
                <a:lnTo>
                  <a:pt x="102460" y="29557"/>
                </a:lnTo>
                <a:cubicBezTo>
                  <a:pt x="103702" y="29742"/>
                  <a:pt x="104987" y="29962"/>
                  <a:pt x="106237" y="30252"/>
                </a:cubicBezTo>
                <a:cubicBezTo>
                  <a:pt x="106642" y="30508"/>
                  <a:pt x="107083" y="30763"/>
                  <a:pt x="107488" y="31062"/>
                </a:cubicBezTo>
                <a:lnTo>
                  <a:pt x="107628" y="31062"/>
                </a:lnTo>
                <a:cubicBezTo>
                  <a:pt x="107267" y="30807"/>
                  <a:pt x="106898" y="30543"/>
                  <a:pt x="106493" y="30323"/>
                </a:cubicBezTo>
                <a:lnTo>
                  <a:pt x="106493" y="30323"/>
                </a:lnTo>
                <a:cubicBezTo>
                  <a:pt x="107003" y="30437"/>
                  <a:pt x="107523" y="30587"/>
                  <a:pt x="108033" y="30728"/>
                </a:cubicBezTo>
                <a:cubicBezTo>
                  <a:pt x="108403" y="30807"/>
                  <a:pt x="108808" y="30948"/>
                  <a:pt x="109169" y="31062"/>
                </a:cubicBezTo>
                <a:lnTo>
                  <a:pt x="109468" y="31062"/>
                </a:lnTo>
                <a:cubicBezTo>
                  <a:pt x="108984" y="30913"/>
                  <a:pt x="108509" y="30763"/>
                  <a:pt x="108033" y="30622"/>
                </a:cubicBezTo>
                <a:cubicBezTo>
                  <a:pt x="107444" y="30472"/>
                  <a:pt x="106862" y="30323"/>
                  <a:pt x="106273" y="30182"/>
                </a:cubicBezTo>
                <a:cubicBezTo>
                  <a:pt x="105797" y="29926"/>
                  <a:pt x="105357" y="29627"/>
                  <a:pt x="104882" y="29372"/>
                </a:cubicBezTo>
                <a:lnTo>
                  <a:pt x="104882" y="29372"/>
                </a:lnTo>
                <a:cubicBezTo>
                  <a:pt x="105243" y="29442"/>
                  <a:pt x="105577" y="29522"/>
                  <a:pt x="105947" y="29592"/>
                </a:cubicBezTo>
                <a:cubicBezTo>
                  <a:pt x="106748" y="29812"/>
                  <a:pt x="107593" y="30032"/>
                  <a:pt x="108403" y="30287"/>
                </a:cubicBezTo>
                <a:cubicBezTo>
                  <a:pt x="108808" y="30543"/>
                  <a:pt x="109204" y="30807"/>
                  <a:pt x="109609" y="31062"/>
                </a:cubicBezTo>
                <a:lnTo>
                  <a:pt x="109759" y="31062"/>
                </a:lnTo>
                <a:cubicBezTo>
                  <a:pt x="109424" y="30842"/>
                  <a:pt x="109063" y="30622"/>
                  <a:pt x="108729" y="30402"/>
                </a:cubicBezTo>
                <a:lnTo>
                  <a:pt x="108729" y="30402"/>
                </a:lnTo>
                <a:cubicBezTo>
                  <a:pt x="109169" y="30543"/>
                  <a:pt x="109609" y="30692"/>
                  <a:pt x="110050" y="30877"/>
                </a:cubicBezTo>
                <a:lnTo>
                  <a:pt x="110050" y="30763"/>
                </a:lnTo>
                <a:cubicBezTo>
                  <a:pt x="109504" y="30587"/>
                  <a:pt x="108984" y="30402"/>
                  <a:pt x="108438" y="30217"/>
                </a:cubicBezTo>
                <a:cubicBezTo>
                  <a:pt x="107963" y="29926"/>
                  <a:pt x="107444" y="29627"/>
                  <a:pt x="107003" y="29337"/>
                </a:cubicBezTo>
                <a:lnTo>
                  <a:pt x="107003" y="29337"/>
                </a:lnTo>
                <a:cubicBezTo>
                  <a:pt x="108033" y="29662"/>
                  <a:pt x="109063" y="29997"/>
                  <a:pt x="110050" y="30367"/>
                </a:cubicBezTo>
                <a:lnTo>
                  <a:pt x="110050" y="30182"/>
                </a:lnTo>
                <a:cubicBezTo>
                  <a:pt x="109759" y="29997"/>
                  <a:pt x="109504" y="29777"/>
                  <a:pt x="109204" y="29592"/>
                </a:cubicBezTo>
                <a:lnTo>
                  <a:pt x="109204" y="29592"/>
                </a:lnTo>
                <a:cubicBezTo>
                  <a:pt x="109504" y="29706"/>
                  <a:pt x="109759" y="29812"/>
                  <a:pt x="110050" y="29882"/>
                </a:cubicBezTo>
                <a:lnTo>
                  <a:pt x="110050" y="29812"/>
                </a:lnTo>
                <a:cubicBezTo>
                  <a:pt x="109689" y="29662"/>
                  <a:pt x="109319" y="29557"/>
                  <a:pt x="108949" y="29407"/>
                </a:cubicBezTo>
                <a:cubicBezTo>
                  <a:pt x="108509" y="29117"/>
                  <a:pt x="108104" y="28826"/>
                  <a:pt x="107664" y="28527"/>
                </a:cubicBezTo>
                <a:lnTo>
                  <a:pt x="107664" y="28527"/>
                </a:lnTo>
                <a:cubicBezTo>
                  <a:pt x="108438" y="28782"/>
                  <a:pt x="109169" y="29046"/>
                  <a:pt x="109865" y="29301"/>
                </a:cubicBezTo>
                <a:cubicBezTo>
                  <a:pt x="109944" y="29301"/>
                  <a:pt x="109979" y="29337"/>
                  <a:pt x="110050" y="29337"/>
                </a:cubicBezTo>
                <a:lnTo>
                  <a:pt x="110050" y="29266"/>
                </a:lnTo>
                <a:cubicBezTo>
                  <a:pt x="110014" y="29266"/>
                  <a:pt x="109944" y="29222"/>
                  <a:pt x="109909" y="29222"/>
                </a:cubicBezTo>
                <a:cubicBezTo>
                  <a:pt x="109099" y="28932"/>
                  <a:pt x="108253" y="28641"/>
                  <a:pt x="107444" y="28342"/>
                </a:cubicBezTo>
                <a:cubicBezTo>
                  <a:pt x="107338" y="28271"/>
                  <a:pt x="107188" y="28201"/>
                  <a:pt x="107083" y="28122"/>
                </a:cubicBezTo>
                <a:cubicBezTo>
                  <a:pt x="106898" y="27981"/>
                  <a:pt x="106563" y="27726"/>
                  <a:pt x="106088" y="27391"/>
                </a:cubicBezTo>
                <a:lnTo>
                  <a:pt x="106088" y="27391"/>
                </a:lnTo>
                <a:cubicBezTo>
                  <a:pt x="107118" y="27726"/>
                  <a:pt x="108148" y="28086"/>
                  <a:pt x="109204" y="28456"/>
                </a:cubicBezTo>
                <a:cubicBezTo>
                  <a:pt x="109504" y="28641"/>
                  <a:pt x="109759" y="28861"/>
                  <a:pt x="110050" y="29081"/>
                </a:cubicBezTo>
                <a:lnTo>
                  <a:pt x="110050" y="28967"/>
                </a:lnTo>
                <a:cubicBezTo>
                  <a:pt x="109865" y="28826"/>
                  <a:pt x="109689" y="28676"/>
                  <a:pt x="109504" y="28527"/>
                </a:cubicBezTo>
                <a:lnTo>
                  <a:pt x="109504" y="28527"/>
                </a:lnTo>
                <a:cubicBezTo>
                  <a:pt x="109689" y="28606"/>
                  <a:pt x="109865" y="28676"/>
                  <a:pt x="110050" y="28747"/>
                </a:cubicBezTo>
                <a:lnTo>
                  <a:pt x="110050" y="28641"/>
                </a:lnTo>
                <a:cubicBezTo>
                  <a:pt x="109794" y="28562"/>
                  <a:pt x="109574" y="28491"/>
                  <a:pt x="109319" y="28386"/>
                </a:cubicBezTo>
                <a:lnTo>
                  <a:pt x="109248" y="28386"/>
                </a:lnTo>
                <a:cubicBezTo>
                  <a:pt x="108808" y="28016"/>
                  <a:pt x="108324" y="27646"/>
                  <a:pt x="107849" y="27285"/>
                </a:cubicBezTo>
                <a:lnTo>
                  <a:pt x="107849" y="27285"/>
                </a:lnTo>
                <a:cubicBezTo>
                  <a:pt x="107928" y="27321"/>
                  <a:pt x="107963" y="27321"/>
                  <a:pt x="107998" y="27356"/>
                </a:cubicBezTo>
                <a:cubicBezTo>
                  <a:pt x="108623" y="27576"/>
                  <a:pt x="109284" y="27796"/>
                  <a:pt x="109909" y="28016"/>
                </a:cubicBezTo>
                <a:cubicBezTo>
                  <a:pt x="109944" y="28016"/>
                  <a:pt x="110014" y="28051"/>
                  <a:pt x="110050" y="28051"/>
                </a:cubicBezTo>
                <a:lnTo>
                  <a:pt x="110050" y="27981"/>
                </a:lnTo>
                <a:cubicBezTo>
                  <a:pt x="110014" y="27946"/>
                  <a:pt x="109979" y="27946"/>
                  <a:pt x="109944" y="27946"/>
                </a:cubicBezTo>
                <a:cubicBezTo>
                  <a:pt x="109284" y="27726"/>
                  <a:pt x="108658" y="27505"/>
                  <a:pt x="108033" y="27285"/>
                </a:cubicBezTo>
                <a:cubicBezTo>
                  <a:pt x="107928" y="27206"/>
                  <a:pt x="107778" y="27171"/>
                  <a:pt x="107664" y="27136"/>
                </a:cubicBezTo>
                <a:cubicBezTo>
                  <a:pt x="107223" y="26801"/>
                  <a:pt x="106827" y="26475"/>
                  <a:pt x="106387" y="26106"/>
                </a:cubicBezTo>
                <a:lnTo>
                  <a:pt x="106387" y="26106"/>
                </a:lnTo>
                <a:cubicBezTo>
                  <a:pt x="106493" y="26141"/>
                  <a:pt x="106607" y="26185"/>
                  <a:pt x="106713" y="26220"/>
                </a:cubicBezTo>
                <a:cubicBezTo>
                  <a:pt x="107338" y="26475"/>
                  <a:pt x="107998" y="26731"/>
                  <a:pt x="108623" y="26951"/>
                </a:cubicBezTo>
                <a:cubicBezTo>
                  <a:pt x="108879" y="27065"/>
                  <a:pt x="109134" y="27136"/>
                  <a:pt x="109424" y="27206"/>
                </a:cubicBezTo>
                <a:cubicBezTo>
                  <a:pt x="109609" y="27391"/>
                  <a:pt x="109829" y="27541"/>
                  <a:pt x="110050" y="27681"/>
                </a:cubicBezTo>
                <a:lnTo>
                  <a:pt x="110050" y="27576"/>
                </a:lnTo>
                <a:cubicBezTo>
                  <a:pt x="109909" y="27505"/>
                  <a:pt x="109794" y="27391"/>
                  <a:pt x="109645" y="27321"/>
                </a:cubicBezTo>
                <a:lnTo>
                  <a:pt x="109645" y="27321"/>
                </a:lnTo>
                <a:cubicBezTo>
                  <a:pt x="109794" y="27356"/>
                  <a:pt x="109909" y="27391"/>
                  <a:pt x="110050" y="27426"/>
                </a:cubicBezTo>
                <a:lnTo>
                  <a:pt x="110050" y="27321"/>
                </a:lnTo>
                <a:cubicBezTo>
                  <a:pt x="109865" y="27285"/>
                  <a:pt x="109645" y="27206"/>
                  <a:pt x="109468" y="27136"/>
                </a:cubicBezTo>
                <a:cubicBezTo>
                  <a:pt x="108949" y="26766"/>
                  <a:pt x="108474" y="26405"/>
                  <a:pt x="107998" y="26000"/>
                </a:cubicBezTo>
                <a:lnTo>
                  <a:pt x="107998" y="26000"/>
                </a:lnTo>
                <a:cubicBezTo>
                  <a:pt x="108658" y="26255"/>
                  <a:pt x="109354" y="26440"/>
                  <a:pt x="110050" y="26660"/>
                </a:cubicBezTo>
                <a:lnTo>
                  <a:pt x="110050" y="26546"/>
                </a:lnTo>
                <a:cubicBezTo>
                  <a:pt x="109284" y="26326"/>
                  <a:pt x="108509" y="26106"/>
                  <a:pt x="107778" y="25850"/>
                </a:cubicBezTo>
                <a:cubicBezTo>
                  <a:pt x="107267" y="25410"/>
                  <a:pt x="106748" y="25005"/>
                  <a:pt x="106202" y="24565"/>
                </a:cubicBezTo>
                <a:lnTo>
                  <a:pt x="106202" y="24565"/>
                </a:lnTo>
                <a:cubicBezTo>
                  <a:pt x="107223" y="24935"/>
                  <a:pt x="108253" y="25225"/>
                  <a:pt x="109319" y="25525"/>
                </a:cubicBezTo>
                <a:cubicBezTo>
                  <a:pt x="109574" y="25701"/>
                  <a:pt x="109794" y="25885"/>
                  <a:pt x="110050" y="26106"/>
                </a:cubicBezTo>
                <a:lnTo>
                  <a:pt x="110050" y="26000"/>
                </a:lnTo>
                <a:cubicBezTo>
                  <a:pt x="109865" y="25850"/>
                  <a:pt x="109724" y="25701"/>
                  <a:pt x="109539" y="25595"/>
                </a:cubicBezTo>
                <a:lnTo>
                  <a:pt x="109539" y="25595"/>
                </a:lnTo>
                <a:cubicBezTo>
                  <a:pt x="109724" y="25630"/>
                  <a:pt x="109865" y="25665"/>
                  <a:pt x="110050" y="25701"/>
                </a:cubicBezTo>
                <a:lnTo>
                  <a:pt x="110050" y="25630"/>
                </a:lnTo>
                <a:cubicBezTo>
                  <a:pt x="109829" y="25560"/>
                  <a:pt x="109574" y="25525"/>
                  <a:pt x="109354" y="25445"/>
                </a:cubicBezTo>
                <a:cubicBezTo>
                  <a:pt x="108843" y="25040"/>
                  <a:pt x="108324" y="24679"/>
                  <a:pt x="107849" y="24274"/>
                </a:cubicBezTo>
                <a:lnTo>
                  <a:pt x="107849" y="24274"/>
                </a:lnTo>
                <a:cubicBezTo>
                  <a:pt x="108544" y="24459"/>
                  <a:pt x="109284" y="24600"/>
                  <a:pt x="110050" y="24750"/>
                </a:cubicBezTo>
                <a:lnTo>
                  <a:pt x="110050" y="24679"/>
                </a:lnTo>
                <a:cubicBezTo>
                  <a:pt x="109248" y="24530"/>
                  <a:pt x="108438" y="24345"/>
                  <a:pt x="107708" y="24125"/>
                </a:cubicBezTo>
                <a:cubicBezTo>
                  <a:pt x="107338" y="23869"/>
                  <a:pt x="107003" y="23579"/>
                  <a:pt x="106642" y="23280"/>
                </a:cubicBezTo>
                <a:cubicBezTo>
                  <a:pt x="106493" y="23139"/>
                  <a:pt x="106343" y="23024"/>
                  <a:pt x="106202" y="22883"/>
                </a:cubicBezTo>
                <a:lnTo>
                  <a:pt x="106202" y="22883"/>
                </a:lnTo>
                <a:cubicBezTo>
                  <a:pt x="107118" y="23139"/>
                  <a:pt x="108104" y="23359"/>
                  <a:pt x="109134" y="23544"/>
                </a:cubicBezTo>
                <a:cubicBezTo>
                  <a:pt x="109424" y="23764"/>
                  <a:pt x="109724" y="24019"/>
                  <a:pt x="110050" y="24274"/>
                </a:cubicBezTo>
                <a:lnTo>
                  <a:pt x="110050" y="24160"/>
                </a:lnTo>
                <a:cubicBezTo>
                  <a:pt x="109794" y="23940"/>
                  <a:pt x="109539" y="23764"/>
                  <a:pt x="109319" y="23579"/>
                </a:cubicBezTo>
                <a:lnTo>
                  <a:pt x="109319" y="23579"/>
                </a:lnTo>
                <a:cubicBezTo>
                  <a:pt x="109539" y="23614"/>
                  <a:pt x="109794" y="23649"/>
                  <a:pt x="110050" y="23685"/>
                </a:cubicBezTo>
                <a:lnTo>
                  <a:pt x="110050" y="23579"/>
                </a:lnTo>
                <a:cubicBezTo>
                  <a:pt x="109759" y="23544"/>
                  <a:pt x="109468" y="23500"/>
                  <a:pt x="109169" y="23429"/>
                </a:cubicBezTo>
                <a:cubicBezTo>
                  <a:pt x="108623" y="22989"/>
                  <a:pt x="108104" y="22549"/>
                  <a:pt x="107628" y="22144"/>
                </a:cubicBezTo>
                <a:lnTo>
                  <a:pt x="107628" y="22144"/>
                </a:lnTo>
                <a:cubicBezTo>
                  <a:pt x="108403" y="22258"/>
                  <a:pt x="109204" y="22364"/>
                  <a:pt x="110050" y="22478"/>
                </a:cubicBezTo>
                <a:lnTo>
                  <a:pt x="110050" y="22399"/>
                </a:lnTo>
                <a:cubicBezTo>
                  <a:pt x="109169" y="22293"/>
                  <a:pt x="108289" y="22179"/>
                  <a:pt x="107488" y="22038"/>
                </a:cubicBezTo>
                <a:cubicBezTo>
                  <a:pt x="107003" y="21563"/>
                  <a:pt x="106528" y="21123"/>
                  <a:pt x="106123" y="20718"/>
                </a:cubicBezTo>
                <a:lnTo>
                  <a:pt x="106123" y="20718"/>
                </a:lnTo>
                <a:cubicBezTo>
                  <a:pt x="107003" y="20858"/>
                  <a:pt x="107998" y="20973"/>
                  <a:pt x="109028" y="21079"/>
                </a:cubicBezTo>
                <a:cubicBezTo>
                  <a:pt x="109354" y="21413"/>
                  <a:pt x="109689" y="21739"/>
                  <a:pt x="110050" y="22073"/>
                </a:cubicBezTo>
                <a:lnTo>
                  <a:pt x="110050" y="21924"/>
                </a:lnTo>
                <a:cubicBezTo>
                  <a:pt x="109724" y="21668"/>
                  <a:pt x="109424" y="21378"/>
                  <a:pt x="109169" y="21079"/>
                </a:cubicBezTo>
                <a:lnTo>
                  <a:pt x="109169" y="21079"/>
                </a:lnTo>
                <a:cubicBezTo>
                  <a:pt x="109248" y="21123"/>
                  <a:pt x="109354" y="21123"/>
                  <a:pt x="109468" y="21123"/>
                </a:cubicBezTo>
                <a:cubicBezTo>
                  <a:pt x="109645" y="21158"/>
                  <a:pt x="109865" y="21158"/>
                  <a:pt x="110050" y="21158"/>
                </a:cubicBezTo>
                <a:lnTo>
                  <a:pt x="110050" y="21079"/>
                </a:lnTo>
                <a:cubicBezTo>
                  <a:pt x="109865" y="21079"/>
                  <a:pt x="109645" y="21043"/>
                  <a:pt x="109468" y="21043"/>
                </a:cubicBezTo>
                <a:cubicBezTo>
                  <a:pt x="109319" y="21043"/>
                  <a:pt x="109204" y="21008"/>
                  <a:pt x="109063" y="21008"/>
                </a:cubicBezTo>
                <a:cubicBezTo>
                  <a:pt x="108588" y="20533"/>
                  <a:pt x="108148" y="20057"/>
                  <a:pt x="107778" y="19617"/>
                </a:cubicBezTo>
                <a:lnTo>
                  <a:pt x="107778" y="19617"/>
                </a:lnTo>
                <a:cubicBezTo>
                  <a:pt x="108148" y="19652"/>
                  <a:pt x="108544" y="19688"/>
                  <a:pt x="108949" y="19723"/>
                </a:cubicBezTo>
                <a:lnTo>
                  <a:pt x="110050" y="19723"/>
                </a:lnTo>
                <a:lnTo>
                  <a:pt x="110050" y="19652"/>
                </a:lnTo>
                <a:cubicBezTo>
                  <a:pt x="109689" y="19652"/>
                  <a:pt x="109319" y="19652"/>
                  <a:pt x="108949" y="19617"/>
                </a:cubicBezTo>
                <a:cubicBezTo>
                  <a:pt x="108509" y="19582"/>
                  <a:pt x="108104" y="19582"/>
                  <a:pt x="107708" y="19503"/>
                </a:cubicBezTo>
                <a:cubicBezTo>
                  <a:pt x="107267" y="18992"/>
                  <a:pt x="106862" y="18481"/>
                  <a:pt x="106563" y="17997"/>
                </a:cubicBezTo>
                <a:lnTo>
                  <a:pt x="106563" y="17997"/>
                </a:lnTo>
                <a:cubicBezTo>
                  <a:pt x="106933" y="18041"/>
                  <a:pt x="107338" y="18076"/>
                  <a:pt x="107708" y="18112"/>
                </a:cubicBezTo>
                <a:cubicBezTo>
                  <a:pt x="107998" y="18129"/>
                  <a:pt x="108291" y="18138"/>
                  <a:pt x="108589" y="18138"/>
                </a:cubicBezTo>
                <a:cubicBezTo>
                  <a:pt x="108887" y="18138"/>
                  <a:pt x="109191" y="18129"/>
                  <a:pt x="109504" y="18112"/>
                </a:cubicBezTo>
                <a:cubicBezTo>
                  <a:pt x="109689" y="18367"/>
                  <a:pt x="109865" y="18657"/>
                  <a:pt x="110050" y="18922"/>
                </a:cubicBezTo>
                <a:lnTo>
                  <a:pt x="110050" y="18772"/>
                </a:lnTo>
                <a:cubicBezTo>
                  <a:pt x="109909" y="18552"/>
                  <a:pt x="109759" y="18332"/>
                  <a:pt x="109609" y="18112"/>
                </a:cubicBezTo>
                <a:lnTo>
                  <a:pt x="110050" y="18112"/>
                </a:lnTo>
                <a:lnTo>
                  <a:pt x="110050" y="17997"/>
                </a:lnTo>
                <a:cubicBezTo>
                  <a:pt x="109909" y="17997"/>
                  <a:pt x="109724" y="18041"/>
                  <a:pt x="109574" y="18041"/>
                </a:cubicBezTo>
                <a:cubicBezTo>
                  <a:pt x="109248" y="17487"/>
                  <a:pt x="108949" y="16976"/>
                  <a:pt x="108764" y="16421"/>
                </a:cubicBezTo>
                <a:cubicBezTo>
                  <a:pt x="109169" y="16386"/>
                  <a:pt x="109609" y="16386"/>
                  <a:pt x="110050" y="16386"/>
                </a:cubicBezTo>
                <a:lnTo>
                  <a:pt x="110050" y="16280"/>
                </a:lnTo>
                <a:cubicBezTo>
                  <a:pt x="109609" y="16316"/>
                  <a:pt x="109169" y="16316"/>
                  <a:pt x="108729" y="16316"/>
                </a:cubicBezTo>
                <a:cubicBezTo>
                  <a:pt x="108544" y="15796"/>
                  <a:pt x="108438" y="15286"/>
                  <a:pt x="108368" y="14740"/>
                </a:cubicBezTo>
                <a:cubicBezTo>
                  <a:pt x="108879" y="14740"/>
                  <a:pt x="109389" y="14740"/>
                  <a:pt x="109909" y="14696"/>
                </a:cubicBezTo>
                <a:lnTo>
                  <a:pt x="110050" y="14696"/>
                </a:lnTo>
                <a:lnTo>
                  <a:pt x="110050" y="14625"/>
                </a:lnTo>
                <a:lnTo>
                  <a:pt x="109909" y="14625"/>
                </a:lnTo>
                <a:cubicBezTo>
                  <a:pt x="109389" y="14625"/>
                  <a:pt x="108879" y="14660"/>
                  <a:pt x="108368" y="14660"/>
                </a:cubicBezTo>
                <a:cubicBezTo>
                  <a:pt x="108324" y="14185"/>
                  <a:pt x="108368" y="13710"/>
                  <a:pt x="108438" y="13234"/>
                </a:cubicBezTo>
                <a:lnTo>
                  <a:pt x="108368" y="13234"/>
                </a:lnTo>
                <a:cubicBezTo>
                  <a:pt x="108253" y="13710"/>
                  <a:pt x="108253" y="14185"/>
                  <a:pt x="108289" y="14660"/>
                </a:cubicBezTo>
                <a:cubicBezTo>
                  <a:pt x="107558" y="14660"/>
                  <a:pt x="106862" y="14660"/>
                  <a:pt x="106237" y="14590"/>
                </a:cubicBezTo>
                <a:cubicBezTo>
                  <a:pt x="105947" y="14590"/>
                  <a:pt x="105612" y="14555"/>
                  <a:pt x="105322" y="14520"/>
                </a:cubicBezTo>
                <a:cubicBezTo>
                  <a:pt x="105287" y="14000"/>
                  <a:pt x="105357" y="13525"/>
                  <a:pt x="105507" y="13049"/>
                </a:cubicBezTo>
                <a:cubicBezTo>
                  <a:pt x="105762" y="13085"/>
                  <a:pt x="106017" y="13120"/>
                  <a:pt x="106308" y="13120"/>
                </a:cubicBezTo>
                <a:cubicBezTo>
                  <a:pt x="106600" y="13150"/>
                  <a:pt x="106944" y="13162"/>
                  <a:pt x="107326" y="13162"/>
                </a:cubicBezTo>
                <a:cubicBezTo>
                  <a:pt x="107956" y="13162"/>
                  <a:pt x="108690" y="13128"/>
                  <a:pt x="109468" y="13085"/>
                </a:cubicBezTo>
                <a:cubicBezTo>
                  <a:pt x="109645" y="13085"/>
                  <a:pt x="109865" y="13049"/>
                  <a:pt x="110050" y="13049"/>
                </a:cubicBezTo>
                <a:lnTo>
                  <a:pt x="110050" y="12979"/>
                </a:lnTo>
                <a:cubicBezTo>
                  <a:pt x="109865" y="12979"/>
                  <a:pt x="109645" y="12979"/>
                  <a:pt x="109468" y="13014"/>
                </a:cubicBezTo>
                <a:cubicBezTo>
                  <a:pt x="108606" y="13038"/>
                  <a:pt x="107798" y="13079"/>
                  <a:pt x="107125" y="13079"/>
                </a:cubicBezTo>
                <a:cubicBezTo>
                  <a:pt x="106823" y="13079"/>
                  <a:pt x="106548" y="13071"/>
                  <a:pt x="106308" y="13049"/>
                </a:cubicBezTo>
                <a:cubicBezTo>
                  <a:pt x="102496" y="12680"/>
                  <a:pt x="99414" y="11694"/>
                  <a:pt x="97143" y="10153"/>
                </a:cubicBezTo>
                <a:cubicBezTo>
                  <a:pt x="95778" y="9193"/>
                  <a:pt x="94678" y="8022"/>
                  <a:pt x="93657" y="6772"/>
                </a:cubicBezTo>
                <a:cubicBezTo>
                  <a:pt x="93657" y="6702"/>
                  <a:pt x="93692" y="6667"/>
                  <a:pt x="93692" y="6596"/>
                </a:cubicBezTo>
                <a:lnTo>
                  <a:pt x="93621" y="6552"/>
                </a:lnTo>
                <a:cubicBezTo>
                  <a:pt x="93577" y="6596"/>
                  <a:pt x="93577" y="6667"/>
                  <a:pt x="93577" y="6702"/>
                </a:cubicBezTo>
                <a:cubicBezTo>
                  <a:pt x="93322" y="6376"/>
                  <a:pt x="93067" y="6041"/>
                  <a:pt x="92811" y="5751"/>
                </a:cubicBezTo>
                <a:cubicBezTo>
                  <a:pt x="92521" y="5381"/>
                  <a:pt x="92221" y="5011"/>
                  <a:pt x="91931" y="4686"/>
                </a:cubicBezTo>
                <a:cubicBezTo>
                  <a:pt x="91966" y="4571"/>
                  <a:pt x="92001" y="4466"/>
                  <a:pt x="92037" y="4351"/>
                </a:cubicBezTo>
                <a:lnTo>
                  <a:pt x="91966" y="4316"/>
                </a:lnTo>
                <a:cubicBezTo>
                  <a:pt x="91931" y="4430"/>
                  <a:pt x="91896" y="4501"/>
                  <a:pt x="91861" y="4615"/>
                </a:cubicBezTo>
                <a:cubicBezTo>
                  <a:pt x="91271" y="3876"/>
                  <a:pt x="90646" y="3180"/>
                  <a:pt x="89950" y="2555"/>
                </a:cubicBezTo>
                <a:cubicBezTo>
                  <a:pt x="89985" y="2485"/>
                  <a:pt x="89985" y="2449"/>
                  <a:pt x="90021" y="2370"/>
                </a:cubicBezTo>
                <a:lnTo>
                  <a:pt x="89915" y="2370"/>
                </a:lnTo>
                <a:cubicBezTo>
                  <a:pt x="89915" y="2414"/>
                  <a:pt x="89915" y="2449"/>
                  <a:pt x="89880" y="2485"/>
                </a:cubicBezTo>
                <a:cubicBezTo>
                  <a:pt x="88270" y="1044"/>
                  <a:pt x="86292" y="0"/>
                  <a:pt x="83381" y="0"/>
                </a:cubicBezTo>
                <a:close/>
              </a:path>
            </a:pathLst>
          </a:custGeom>
          <a:gradFill>
            <a:gsLst>
              <a:gs pos="0">
                <a:srgbClr val="9C1B40"/>
              </a:gs>
              <a:gs pos="100000">
                <a:srgbClr val="242637"/>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txBox="1">
            <a:spLocks noGrp="1"/>
          </p:cNvSpPr>
          <p:nvPr>
            <p:ph type="ctrTitle" idx="2"/>
          </p:nvPr>
        </p:nvSpPr>
        <p:spPr>
          <a:xfrm flipH="1">
            <a:off x="1009254" y="284100"/>
            <a:ext cx="43620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242637"/>
            </a:gs>
            <a:gs pos="51000">
              <a:srgbClr val="242637"/>
            </a:gs>
            <a:gs pos="100000">
              <a:srgbClr val="33364F"/>
            </a:gs>
          </a:gsLst>
          <a:lin ang="189007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1pPr>
            <a:lvl2pPr lvl="1">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2pPr>
            <a:lvl3pPr lvl="2">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3pPr>
            <a:lvl4pPr lvl="3">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4pPr>
            <a:lvl5pPr lvl="4">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5pPr>
            <a:lvl6pPr lvl="5">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6pPr>
            <a:lvl7pPr lvl="6">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7pPr>
            <a:lvl8pPr lvl="7">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8pPr>
            <a:lvl9pPr lvl="8">
              <a:spcBef>
                <a:spcPts val="0"/>
              </a:spcBef>
              <a:spcAft>
                <a:spcPts val="0"/>
              </a:spcAft>
              <a:buClr>
                <a:srgbClr val="FFFFFF"/>
              </a:buClr>
              <a:buSzPts val="2800"/>
              <a:buFont typeface="Squada One"/>
              <a:buNone/>
              <a:defRPr sz="2800">
                <a:solidFill>
                  <a:srgbClr val="FFFFFF"/>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FFFFFF"/>
              </a:buClr>
              <a:buSzPts val="1200"/>
              <a:buFont typeface="Roboto Slab Regular"/>
              <a:buChar char="●"/>
              <a:defRPr sz="1200">
                <a:solidFill>
                  <a:srgbClr val="FFFFFF"/>
                </a:solidFill>
                <a:latin typeface="Roboto Slab Regular"/>
                <a:ea typeface="Roboto Slab Regular"/>
                <a:cs typeface="Roboto Slab Regular"/>
                <a:sym typeface="Roboto Slab Regular"/>
              </a:defRPr>
            </a:lvl1pPr>
            <a:lvl2pPr marL="914400" lvl="1" indent="-304800" rtl="0">
              <a:lnSpc>
                <a:spcPct val="115000"/>
              </a:lnSpc>
              <a:spcBef>
                <a:spcPts val="1600"/>
              </a:spcBef>
              <a:spcAft>
                <a:spcPts val="0"/>
              </a:spcAft>
              <a:buClr>
                <a:srgbClr val="FFFFFF"/>
              </a:buClr>
              <a:buSzPts val="1200"/>
              <a:buFont typeface="Roboto Slab Regular"/>
              <a:buChar char="○"/>
              <a:defRPr sz="1200">
                <a:solidFill>
                  <a:srgbClr val="FFFFFF"/>
                </a:solidFill>
                <a:latin typeface="Roboto Slab Regular"/>
                <a:ea typeface="Roboto Slab Regular"/>
                <a:cs typeface="Roboto Slab Regular"/>
                <a:sym typeface="Roboto Slab Regular"/>
              </a:defRPr>
            </a:lvl2pPr>
            <a:lvl3pPr marL="1371600" lvl="2" indent="-304800" rtl="0">
              <a:lnSpc>
                <a:spcPct val="115000"/>
              </a:lnSpc>
              <a:spcBef>
                <a:spcPts val="1600"/>
              </a:spcBef>
              <a:spcAft>
                <a:spcPts val="0"/>
              </a:spcAft>
              <a:buClr>
                <a:srgbClr val="FFFFFF"/>
              </a:buClr>
              <a:buSzPts val="1200"/>
              <a:buFont typeface="Roboto Slab Regular"/>
              <a:buChar char="■"/>
              <a:defRPr sz="1200">
                <a:solidFill>
                  <a:srgbClr val="FFFFFF"/>
                </a:solidFill>
                <a:latin typeface="Roboto Slab Regular"/>
                <a:ea typeface="Roboto Slab Regular"/>
                <a:cs typeface="Roboto Slab Regular"/>
                <a:sym typeface="Roboto Slab Regular"/>
              </a:defRPr>
            </a:lvl3pPr>
            <a:lvl4pPr marL="1828800" lvl="3" indent="-304800" rtl="0">
              <a:lnSpc>
                <a:spcPct val="115000"/>
              </a:lnSpc>
              <a:spcBef>
                <a:spcPts val="1600"/>
              </a:spcBef>
              <a:spcAft>
                <a:spcPts val="0"/>
              </a:spcAft>
              <a:buClr>
                <a:srgbClr val="FFFFFF"/>
              </a:buClr>
              <a:buSzPts val="1200"/>
              <a:buFont typeface="Roboto Slab Regular"/>
              <a:buChar char="●"/>
              <a:defRPr sz="1200">
                <a:solidFill>
                  <a:srgbClr val="FFFFFF"/>
                </a:solidFill>
                <a:latin typeface="Roboto Slab Regular"/>
                <a:ea typeface="Roboto Slab Regular"/>
                <a:cs typeface="Roboto Slab Regular"/>
                <a:sym typeface="Roboto Slab Regular"/>
              </a:defRPr>
            </a:lvl4pPr>
            <a:lvl5pPr marL="2286000" lvl="4" indent="-304800" rtl="0">
              <a:lnSpc>
                <a:spcPct val="115000"/>
              </a:lnSpc>
              <a:spcBef>
                <a:spcPts val="1600"/>
              </a:spcBef>
              <a:spcAft>
                <a:spcPts val="0"/>
              </a:spcAft>
              <a:buClr>
                <a:srgbClr val="FFFFFF"/>
              </a:buClr>
              <a:buSzPts val="1200"/>
              <a:buFont typeface="Roboto Slab Regular"/>
              <a:buChar char="○"/>
              <a:defRPr sz="1200">
                <a:solidFill>
                  <a:srgbClr val="FFFFFF"/>
                </a:solidFill>
                <a:latin typeface="Roboto Slab Regular"/>
                <a:ea typeface="Roboto Slab Regular"/>
                <a:cs typeface="Roboto Slab Regular"/>
                <a:sym typeface="Roboto Slab Regular"/>
              </a:defRPr>
            </a:lvl5pPr>
            <a:lvl6pPr marL="2743200" lvl="5" indent="-304800" rtl="0">
              <a:lnSpc>
                <a:spcPct val="115000"/>
              </a:lnSpc>
              <a:spcBef>
                <a:spcPts val="1600"/>
              </a:spcBef>
              <a:spcAft>
                <a:spcPts val="0"/>
              </a:spcAft>
              <a:buClr>
                <a:srgbClr val="FFFFFF"/>
              </a:buClr>
              <a:buSzPts val="1200"/>
              <a:buFont typeface="Roboto Slab Regular"/>
              <a:buChar char="■"/>
              <a:defRPr sz="1200">
                <a:solidFill>
                  <a:srgbClr val="FFFFFF"/>
                </a:solidFill>
                <a:latin typeface="Roboto Slab Regular"/>
                <a:ea typeface="Roboto Slab Regular"/>
                <a:cs typeface="Roboto Slab Regular"/>
                <a:sym typeface="Roboto Slab Regular"/>
              </a:defRPr>
            </a:lvl6pPr>
            <a:lvl7pPr marL="3200400" lvl="6" indent="-304800" rtl="0">
              <a:lnSpc>
                <a:spcPct val="115000"/>
              </a:lnSpc>
              <a:spcBef>
                <a:spcPts val="1600"/>
              </a:spcBef>
              <a:spcAft>
                <a:spcPts val="0"/>
              </a:spcAft>
              <a:buClr>
                <a:srgbClr val="FFFFFF"/>
              </a:buClr>
              <a:buSzPts val="1200"/>
              <a:buFont typeface="Roboto Slab Regular"/>
              <a:buChar char="●"/>
              <a:defRPr sz="1200">
                <a:solidFill>
                  <a:srgbClr val="FFFFFF"/>
                </a:solidFill>
                <a:latin typeface="Roboto Slab Regular"/>
                <a:ea typeface="Roboto Slab Regular"/>
                <a:cs typeface="Roboto Slab Regular"/>
                <a:sym typeface="Roboto Slab Regular"/>
              </a:defRPr>
            </a:lvl7pPr>
            <a:lvl8pPr marL="3657600" lvl="7" indent="-304800" rtl="0">
              <a:lnSpc>
                <a:spcPct val="115000"/>
              </a:lnSpc>
              <a:spcBef>
                <a:spcPts val="1600"/>
              </a:spcBef>
              <a:spcAft>
                <a:spcPts val="0"/>
              </a:spcAft>
              <a:buClr>
                <a:srgbClr val="FFFFFF"/>
              </a:buClr>
              <a:buSzPts val="1200"/>
              <a:buFont typeface="Roboto Slab Regular"/>
              <a:buChar char="○"/>
              <a:defRPr sz="1200">
                <a:solidFill>
                  <a:srgbClr val="FFFFFF"/>
                </a:solidFill>
                <a:latin typeface="Roboto Slab Regular"/>
                <a:ea typeface="Roboto Slab Regular"/>
                <a:cs typeface="Roboto Slab Regular"/>
                <a:sym typeface="Roboto Slab Regular"/>
              </a:defRPr>
            </a:lvl8pPr>
            <a:lvl9pPr marL="4114800" lvl="8" indent="-304800" rtl="0">
              <a:lnSpc>
                <a:spcPct val="115000"/>
              </a:lnSpc>
              <a:spcBef>
                <a:spcPts val="1600"/>
              </a:spcBef>
              <a:spcAft>
                <a:spcPts val="1600"/>
              </a:spcAft>
              <a:buClr>
                <a:srgbClr val="FFFFFF"/>
              </a:buClr>
              <a:buSzPts val="1200"/>
              <a:buFont typeface="Roboto Slab Regular"/>
              <a:buChar char="■"/>
              <a:defRPr sz="1200">
                <a:solidFill>
                  <a:srgbClr val="FFFFFF"/>
                </a:solidFill>
                <a:latin typeface="Roboto Slab Regular"/>
                <a:ea typeface="Roboto Slab Regular"/>
                <a:cs typeface="Roboto Slab Regular"/>
                <a:sym typeface="Roboto Slab Regul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63"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canstarblue.com.au/phone/spending-most-on-phone-plans/#:~:text=Nationwide%2C%20the%20average%20spend%20was,month%20for%20a%20prepaid%20plan"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BM/telco-customer-churn-on-icp4d/blob/master/data/Telco-Customer-Churn.csv"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ctrTitle"/>
          </p:nvPr>
        </p:nvSpPr>
        <p:spPr>
          <a:xfrm flipH="1">
            <a:off x="4014786" y="2122513"/>
            <a:ext cx="5129213" cy="1425900"/>
          </a:xfrm>
          <a:prstGeom prst="rect">
            <a:avLst/>
          </a:prstGeom>
        </p:spPr>
        <p:txBody>
          <a:bodyPr spcFirstLastPara="1" wrap="square" lIns="91425" tIns="91425" rIns="91425" bIns="91425" anchor="ctr" anchorCtr="0">
            <a:noAutofit/>
          </a:bodyPr>
          <a:lstStyle/>
          <a:p>
            <a:pPr algn="l"/>
            <a:r>
              <a:rPr lang="es" sz="3400">
                <a:solidFill>
                  <a:srgbClr val="FFFFFF"/>
                </a:solidFill>
              </a:rPr>
              <a:t>PREDICTING CUSTOMER CHURN:</a:t>
            </a:r>
            <a:br>
              <a:rPr lang="es">
                <a:solidFill>
                  <a:srgbClr val="FFFFFF"/>
                </a:solidFill>
              </a:rPr>
            </a:br>
            <a:r>
              <a:rPr lang="es" sz="1800">
                <a:solidFill>
                  <a:srgbClr val="FFFFFF"/>
                </a:solidFill>
              </a:rPr>
              <a:t>HOW TO BE MORE PROFITABLE BY RETAINING CUSTOMERS</a:t>
            </a:r>
            <a:br>
              <a:rPr kumimoji="0" lang="en-PH" sz="3600" b="1" i="1" u="none" strike="noStrike" kern="1200" cap="none" spc="0" normalizeH="0" baseline="0" noProof="0">
                <a:ln>
                  <a:noFill/>
                </a:ln>
                <a:solidFill>
                  <a:prstClr val="white"/>
                </a:solidFill>
                <a:effectLst/>
                <a:uLnTx/>
                <a:uFillTx/>
                <a:latin typeface="Calibri"/>
                <a:ea typeface="+mn-ea"/>
                <a:cs typeface="+mn-cs"/>
              </a:rPr>
            </a:br>
            <a:endParaRPr>
              <a:solidFill>
                <a:srgbClr val="FFFFFF"/>
              </a:solidFill>
            </a:endParaRPr>
          </a:p>
        </p:txBody>
      </p:sp>
      <p:sp>
        <p:nvSpPr>
          <p:cNvPr id="3" name="Google Shape;205;p28">
            <a:extLst>
              <a:ext uri="{FF2B5EF4-FFF2-40B4-BE49-F238E27FC236}">
                <a16:creationId xmlns:a16="http://schemas.microsoft.com/office/drawing/2014/main" id="{4B059CC2-BCF3-48E9-8DE4-52C10A62B216}"/>
              </a:ext>
            </a:extLst>
          </p:cNvPr>
          <p:cNvSpPr txBox="1">
            <a:spLocks/>
          </p:cNvSpPr>
          <p:nvPr/>
        </p:nvSpPr>
        <p:spPr>
          <a:xfrm>
            <a:off x="6083442" y="3363847"/>
            <a:ext cx="3480300" cy="67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3600"/>
              <a:buFont typeface="Squada One"/>
              <a:buNone/>
              <a:defRPr sz="36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4E48AB"/>
              </a:buClr>
              <a:buSzPts val="5200"/>
              <a:buFont typeface="Squada One"/>
              <a:buNone/>
              <a:defRPr sz="5200" b="0" i="0" u="none" strike="noStrike" cap="none">
                <a:solidFill>
                  <a:srgbClr val="4E48AB"/>
                </a:solidFill>
                <a:latin typeface="Squada One"/>
                <a:ea typeface="Squada One"/>
                <a:cs typeface="Squada One"/>
                <a:sym typeface="Squada One"/>
              </a:defRPr>
            </a:lvl2pPr>
            <a:lvl3pPr marR="0" lvl="2" algn="l" rtl="0">
              <a:lnSpc>
                <a:spcPct val="100000"/>
              </a:lnSpc>
              <a:spcBef>
                <a:spcPts val="0"/>
              </a:spcBef>
              <a:spcAft>
                <a:spcPts val="0"/>
              </a:spcAft>
              <a:buClr>
                <a:srgbClr val="4E48AB"/>
              </a:buClr>
              <a:buSzPts val="5200"/>
              <a:buFont typeface="Squada One"/>
              <a:buNone/>
              <a:defRPr sz="5200" b="0" i="0" u="none" strike="noStrike" cap="none">
                <a:solidFill>
                  <a:srgbClr val="4E48AB"/>
                </a:solidFill>
                <a:latin typeface="Squada One"/>
                <a:ea typeface="Squada One"/>
                <a:cs typeface="Squada One"/>
                <a:sym typeface="Squada One"/>
              </a:defRPr>
            </a:lvl3pPr>
            <a:lvl4pPr marR="0" lvl="3" algn="l" rtl="0">
              <a:lnSpc>
                <a:spcPct val="100000"/>
              </a:lnSpc>
              <a:spcBef>
                <a:spcPts val="0"/>
              </a:spcBef>
              <a:spcAft>
                <a:spcPts val="0"/>
              </a:spcAft>
              <a:buClr>
                <a:srgbClr val="4E48AB"/>
              </a:buClr>
              <a:buSzPts val="5200"/>
              <a:buFont typeface="Squada One"/>
              <a:buNone/>
              <a:defRPr sz="5200" b="0" i="0" u="none" strike="noStrike" cap="none">
                <a:solidFill>
                  <a:srgbClr val="4E48AB"/>
                </a:solidFill>
                <a:latin typeface="Squada One"/>
                <a:ea typeface="Squada One"/>
                <a:cs typeface="Squada One"/>
                <a:sym typeface="Squada One"/>
              </a:defRPr>
            </a:lvl4pPr>
            <a:lvl5pPr marR="0" lvl="4" algn="l" rtl="0">
              <a:lnSpc>
                <a:spcPct val="100000"/>
              </a:lnSpc>
              <a:spcBef>
                <a:spcPts val="0"/>
              </a:spcBef>
              <a:spcAft>
                <a:spcPts val="0"/>
              </a:spcAft>
              <a:buClr>
                <a:srgbClr val="4E48AB"/>
              </a:buClr>
              <a:buSzPts val="5200"/>
              <a:buFont typeface="Squada One"/>
              <a:buNone/>
              <a:defRPr sz="5200" b="0" i="0" u="none" strike="noStrike" cap="none">
                <a:solidFill>
                  <a:srgbClr val="4E48AB"/>
                </a:solidFill>
                <a:latin typeface="Squada One"/>
                <a:ea typeface="Squada One"/>
                <a:cs typeface="Squada One"/>
                <a:sym typeface="Squada One"/>
              </a:defRPr>
            </a:lvl5pPr>
            <a:lvl6pPr marR="0" lvl="5" algn="l" rtl="0">
              <a:lnSpc>
                <a:spcPct val="100000"/>
              </a:lnSpc>
              <a:spcBef>
                <a:spcPts val="0"/>
              </a:spcBef>
              <a:spcAft>
                <a:spcPts val="0"/>
              </a:spcAft>
              <a:buClr>
                <a:srgbClr val="4E48AB"/>
              </a:buClr>
              <a:buSzPts val="5200"/>
              <a:buFont typeface="Squada One"/>
              <a:buNone/>
              <a:defRPr sz="5200" b="0" i="0" u="none" strike="noStrike" cap="none">
                <a:solidFill>
                  <a:srgbClr val="4E48AB"/>
                </a:solidFill>
                <a:latin typeface="Squada One"/>
                <a:ea typeface="Squada One"/>
                <a:cs typeface="Squada One"/>
                <a:sym typeface="Squada One"/>
              </a:defRPr>
            </a:lvl6pPr>
            <a:lvl7pPr marR="0" lvl="6" algn="l" rtl="0">
              <a:lnSpc>
                <a:spcPct val="100000"/>
              </a:lnSpc>
              <a:spcBef>
                <a:spcPts val="0"/>
              </a:spcBef>
              <a:spcAft>
                <a:spcPts val="0"/>
              </a:spcAft>
              <a:buClr>
                <a:srgbClr val="4E48AB"/>
              </a:buClr>
              <a:buSzPts val="5200"/>
              <a:buFont typeface="Squada One"/>
              <a:buNone/>
              <a:defRPr sz="5200" b="0" i="0" u="none" strike="noStrike" cap="none">
                <a:solidFill>
                  <a:srgbClr val="4E48AB"/>
                </a:solidFill>
                <a:latin typeface="Squada One"/>
                <a:ea typeface="Squada One"/>
                <a:cs typeface="Squada One"/>
                <a:sym typeface="Squada One"/>
              </a:defRPr>
            </a:lvl7pPr>
            <a:lvl8pPr marR="0" lvl="7" algn="l" rtl="0">
              <a:lnSpc>
                <a:spcPct val="100000"/>
              </a:lnSpc>
              <a:spcBef>
                <a:spcPts val="0"/>
              </a:spcBef>
              <a:spcAft>
                <a:spcPts val="0"/>
              </a:spcAft>
              <a:buClr>
                <a:srgbClr val="4E48AB"/>
              </a:buClr>
              <a:buSzPts val="5200"/>
              <a:buFont typeface="Squada One"/>
              <a:buNone/>
              <a:defRPr sz="5200" b="0" i="0" u="none" strike="noStrike" cap="none">
                <a:solidFill>
                  <a:srgbClr val="4E48AB"/>
                </a:solidFill>
                <a:latin typeface="Squada One"/>
                <a:ea typeface="Squada One"/>
                <a:cs typeface="Squada One"/>
                <a:sym typeface="Squada One"/>
              </a:defRPr>
            </a:lvl8pPr>
            <a:lvl9pPr marR="0" lvl="8" algn="l" rtl="0">
              <a:lnSpc>
                <a:spcPct val="100000"/>
              </a:lnSpc>
              <a:spcBef>
                <a:spcPts val="0"/>
              </a:spcBef>
              <a:spcAft>
                <a:spcPts val="0"/>
              </a:spcAft>
              <a:buClr>
                <a:srgbClr val="4E48AB"/>
              </a:buClr>
              <a:buSzPts val="5200"/>
              <a:buFont typeface="Squada One"/>
              <a:buNone/>
              <a:defRPr sz="5200" b="0" i="0" u="none" strike="noStrike" cap="none">
                <a:solidFill>
                  <a:srgbClr val="4E48AB"/>
                </a:solidFill>
                <a:latin typeface="Squada One"/>
                <a:ea typeface="Squada One"/>
                <a:cs typeface="Squada One"/>
                <a:sym typeface="Squada One"/>
              </a:defRPr>
            </a:lvl9pPr>
          </a:lstStyle>
          <a:p>
            <a:pPr algn="l"/>
            <a:r>
              <a:rPr lang="en-AU" sz="2400" dirty="0"/>
              <a:t>By Michael Presidente</a:t>
            </a:r>
          </a:p>
          <a:p>
            <a:pPr algn="l"/>
            <a:r>
              <a:rPr lang="en-AU" sz="2400" dirty="0"/>
              <a:t>Data Analyst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874FF-1E19-46D9-A24E-E8BDF3A7E650}"/>
              </a:ext>
            </a:extLst>
          </p:cNvPr>
          <p:cNvSpPr>
            <a:spLocks noGrp="1"/>
          </p:cNvSpPr>
          <p:nvPr>
            <p:ph type="ctrTitle"/>
          </p:nvPr>
        </p:nvSpPr>
        <p:spPr>
          <a:xfrm flipH="1">
            <a:off x="566766" y="187911"/>
            <a:ext cx="7666500" cy="946200"/>
          </a:xfrm>
        </p:spPr>
        <p:txBody>
          <a:bodyPr/>
          <a:lstStyle/>
          <a:p>
            <a:r>
              <a:rPr lang="en-AU" sz="3200" dirty="0"/>
              <a:t>How Accurate are Machine Learning Models?</a:t>
            </a:r>
          </a:p>
        </p:txBody>
      </p:sp>
      <p:sp>
        <p:nvSpPr>
          <p:cNvPr id="5" name="TextBox 4">
            <a:extLst>
              <a:ext uri="{FF2B5EF4-FFF2-40B4-BE49-F238E27FC236}">
                <a16:creationId xmlns:a16="http://schemas.microsoft.com/office/drawing/2014/main" id="{E5A28B9C-FEA8-4142-88D7-C751B6D02838}"/>
              </a:ext>
            </a:extLst>
          </p:cNvPr>
          <p:cNvSpPr txBox="1"/>
          <p:nvPr/>
        </p:nvSpPr>
        <p:spPr>
          <a:xfrm>
            <a:off x="8683226" y="4745008"/>
            <a:ext cx="250723" cy="307777"/>
          </a:xfrm>
          <a:prstGeom prst="rect">
            <a:avLst/>
          </a:prstGeom>
          <a:noFill/>
        </p:spPr>
        <p:txBody>
          <a:bodyPr wrap="square" rtlCol="0">
            <a:spAutoFit/>
          </a:bodyPr>
          <a:lstStyle/>
          <a:p>
            <a:fld id="{B7B57F41-5298-4AB4-9890-F6FC4E2C8322}" type="slidenum">
              <a:rPr lang="en-AU" smtClean="0">
                <a:solidFill>
                  <a:schemeClr val="bg1">
                    <a:lumMod val="95000"/>
                  </a:schemeClr>
                </a:solidFill>
              </a:rPr>
              <a:t>10</a:t>
            </a:fld>
            <a:endParaRPr lang="en-AU" dirty="0">
              <a:solidFill>
                <a:schemeClr val="bg1">
                  <a:lumMod val="95000"/>
                </a:schemeClr>
              </a:solidFill>
            </a:endParaRPr>
          </a:p>
        </p:txBody>
      </p:sp>
      <p:pic>
        <p:nvPicPr>
          <p:cNvPr id="4" name="Picture 3" descr="A screenshot of a cell phone&#10;&#10;Description automatically generated">
            <a:extLst>
              <a:ext uri="{FF2B5EF4-FFF2-40B4-BE49-F238E27FC236}">
                <a16:creationId xmlns:a16="http://schemas.microsoft.com/office/drawing/2014/main" id="{418FB189-55A8-4587-A1FB-FD0596BF856C}"/>
              </a:ext>
            </a:extLst>
          </p:cNvPr>
          <p:cNvPicPr>
            <a:picLocks noChangeAspect="1"/>
          </p:cNvPicPr>
          <p:nvPr/>
        </p:nvPicPr>
        <p:blipFill>
          <a:blip r:embed="rId2"/>
          <a:stretch>
            <a:fillRect/>
          </a:stretch>
        </p:blipFill>
        <p:spPr>
          <a:xfrm>
            <a:off x="769619" y="1134111"/>
            <a:ext cx="6532527" cy="3918674"/>
          </a:xfrm>
          <a:prstGeom prst="rect">
            <a:avLst/>
          </a:prstGeom>
        </p:spPr>
      </p:pic>
    </p:spTree>
    <p:extLst>
      <p:ext uri="{BB962C8B-B14F-4D97-AF65-F5344CB8AC3E}">
        <p14:creationId xmlns:p14="http://schemas.microsoft.com/office/powerpoint/2010/main" val="154002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7E3C-0F3F-4CEF-A257-D1F7DC6A8D00}"/>
              </a:ext>
            </a:extLst>
          </p:cNvPr>
          <p:cNvSpPr>
            <a:spLocks noGrp="1"/>
          </p:cNvSpPr>
          <p:nvPr>
            <p:ph type="ctrTitle"/>
          </p:nvPr>
        </p:nvSpPr>
        <p:spPr>
          <a:xfrm>
            <a:off x="-867636" y="97086"/>
            <a:ext cx="8072612" cy="464400"/>
          </a:xfrm>
        </p:spPr>
        <p:txBody>
          <a:bodyPr/>
          <a:lstStyle/>
          <a:p>
            <a:r>
              <a:rPr lang="en-US" sz="3200" dirty="0"/>
              <a:t>What is the best strategy to retain customers?  </a:t>
            </a:r>
            <a:endParaRPr lang="en-AU" sz="3200" dirty="0"/>
          </a:p>
        </p:txBody>
      </p:sp>
      <p:sp>
        <p:nvSpPr>
          <p:cNvPr id="4" name="Title 3">
            <a:extLst>
              <a:ext uri="{FF2B5EF4-FFF2-40B4-BE49-F238E27FC236}">
                <a16:creationId xmlns:a16="http://schemas.microsoft.com/office/drawing/2014/main" id="{1AF0BB79-39B4-41F4-85C0-842429B13EE7}"/>
              </a:ext>
            </a:extLst>
          </p:cNvPr>
          <p:cNvSpPr>
            <a:spLocks noGrp="1"/>
          </p:cNvSpPr>
          <p:nvPr>
            <p:ph type="title" idx="2"/>
          </p:nvPr>
        </p:nvSpPr>
        <p:spPr>
          <a:xfrm>
            <a:off x="2042727" y="396804"/>
            <a:ext cx="4850608" cy="454500"/>
          </a:xfrm>
        </p:spPr>
        <p:txBody>
          <a:bodyPr/>
          <a:lstStyle/>
          <a:p>
            <a:pPr marL="342900" indent="-342900" algn="l">
              <a:buFont typeface="Arial" panose="020B0604020202020204" pitchFamily="34" charset="0"/>
              <a:buChar char="•"/>
            </a:pPr>
            <a:r>
              <a:rPr lang="en-US" b="1" dirty="0"/>
              <a:t>Review the customer data:</a:t>
            </a:r>
            <a:br>
              <a:rPr lang="en-US" b="1" dirty="0"/>
            </a:br>
            <a:r>
              <a:rPr lang="en-US" dirty="0"/>
              <a:t>Is the right </a:t>
            </a:r>
            <a:r>
              <a:rPr lang="en-US" b="1" dirty="0"/>
              <a:t>data</a:t>
            </a:r>
            <a:r>
              <a:rPr lang="en-US" dirty="0"/>
              <a:t> being collected?</a:t>
            </a:r>
            <a:br>
              <a:rPr lang="en-US" dirty="0"/>
            </a:br>
            <a:br>
              <a:rPr lang="en-US" dirty="0"/>
            </a:br>
            <a:br>
              <a:rPr lang="en-US" dirty="0"/>
            </a:br>
            <a:r>
              <a:rPr lang="en-US" dirty="0"/>
              <a:t> </a:t>
            </a:r>
            <a:br>
              <a:rPr lang="en-US" dirty="0"/>
            </a:br>
            <a:br>
              <a:rPr lang="en-US" dirty="0"/>
            </a:br>
            <a:endParaRPr lang="en-AU" dirty="0"/>
          </a:p>
        </p:txBody>
      </p:sp>
      <p:sp>
        <p:nvSpPr>
          <p:cNvPr id="9" name="Title 1">
            <a:extLst>
              <a:ext uri="{FF2B5EF4-FFF2-40B4-BE49-F238E27FC236}">
                <a16:creationId xmlns:a16="http://schemas.microsoft.com/office/drawing/2014/main" id="{E5E2FBD5-276C-45AA-AC36-B10D63502D8B}"/>
              </a:ext>
            </a:extLst>
          </p:cNvPr>
          <p:cNvSpPr txBox="1">
            <a:spLocks/>
          </p:cNvSpPr>
          <p:nvPr/>
        </p:nvSpPr>
        <p:spPr>
          <a:xfrm flipH="1">
            <a:off x="118383" y="1337844"/>
            <a:ext cx="8072613" cy="78037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9pPr>
          </a:lstStyle>
          <a:p>
            <a:r>
              <a:rPr lang="en-AU" sz="3200" dirty="0"/>
              <a:t>Next Steps:</a:t>
            </a:r>
          </a:p>
          <a:p>
            <a:br>
              <a:rPr lang="en-AU" dirty="0"/>
            </a:br>
            <a:endParaRPr lang="en-AU" dirty="0"/>
          </a:p>
        </p:txBody>
      </p:sp>
      <p:sp>
        <p:nvSpPr>
          <p:cNvPr id="12" name="Title 3">
            <a:extLst>
              <a:ext uri="{FF2B5EF4-FFF2-40B4-BE49-F238E27FC236}">
                <a16:creationId xmlns:a16="http://schemas.microsoft.com/office/drawing/2014/main" id="{6BD65AA9-C395-4467-BF17-869B56A564B0}"/>
              </a:ext>
            </a:extLst>
          </p:cNvPr>
          <p:cNvSpPr txBox="1">
            <a:spLocks/>
          </p:cNvSpPr>
          <p:nvPr/>
        </p:nvSpPr>
        <p:spPr>
          <a:xfrm>
            <a:off x="2042727" y="2747010"/>
            <a:ext cx="5223209"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2400"/>
              <a:buFont typeface="Squada One"/>
              <a:buNone/>
              <a:defRPr sz="2400" b="0" i="0" u="none" strike="noStrike" cap="none">
                <a:solidFill>
                  <a:srgbClr val="FFFFFF"/>
                </a:solidFill>
                <a:latin typeface="Squada One"/>
                <a:ea typeface="Squada One"/>
                <a:cs typeface="Squada One"/>
                <a:sym typeface="Squada One"/>
              </a:defRPr>
            </a:lvl1pPr>
            <a:lvl2pPr marR="0" lvl="1"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2pPr>
            <a:lvl3pPr marR="0" lvl="2"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3pPr>
            <a:lvl4pPr marR="0" lvl="3"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4pPr>
            <a:lvl5pPr marR="0" lvl="4"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5pPr>
            <a:lvl6pPr marR="0" lvl="5"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6pPr>
            <a:lvl7pPr marR="0" lvl="6"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7pPr>
            <a:lvl8pPr marR="0" lvl="7"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8pPr>
            <a:lvl9pPr marR="0" lvl="8"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9pPr>
          </a:lstStyle>
          <a:p>
            <a:pPr marL="342900" indent="-342900" algn="l">
              <a:buFont typeface="Arial" panose="020B0604020202020204" pitchFamily="34" charset="0"/>
              <a:buChar char="•"/>
            </a:pPr>
            <a:r>
              <a:rPr lang="en-US" b="1" dirty="0"/>
              <a:t>Begin developing new customer metrics:</a:t>
            </a:r>
            <a:r>
              <a:rPr lang="en-AU" b="1" dirty="0"/>
              <a:t>  Example: customer lifetime value</a:t>
            </a:r>
            <a:endParaRPr lang="en-US" b="1" dirty="0"/>
          </a:p>
        </p:txBody>
      </p:sp>
      <p:sp>
        <p:nvSpPr>
          <p:cNvPr id="13" name="Title 3">
            <a:extLst>
              <a:ext uri="{FF2B5EF4-FFF2-40B4-BE49-F238E27FC236}">
                <a16:creationId xmlns:a16="http://schemas.microsoft.com/office/drawing/2014/main" id="{3EA0FDAE-516C-44A2-9CCB-545F7BC5C54E}"/>
              </a:ext>
            </a:extLst>
          </p:cNvPr>
          <p:cNvSpPr txBox="1">
            <a:spLocks/>
          </p:cNvSpPr>
          <p:nvPr/>
        </p:nvSpPr>
        <p:spPr>
          <a:xfrm>
            <a:off x="2042727" y="1202808"/>
            <a:ext cx="5058544"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2400"/>
              <a:buFont typeface="Squada One"/>
              <a:buNone/>
              <a:defRPr sz="2400" b="0" i="0" u="none" strike="noStrike" cap="none">
                <a:solidFill>
                  <a:srgbClr val="FFFFFF"/>
                </a:solidFill>
                <a:latin typeface="Squada One"/>
                <a:ea typeface="Squada One"/>
                <a:cs typeface="Squada One"/>
                <a:sym typeface="Squada One"/>
              </a:defRPr>
            </a:lvl1pPr>
            <a:lvl2pPr marR="0" lvl="1"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2pPr>
            <a:lvl3pPr marR="0" lvl="2"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3pPr>
            <a:lvl4pPr marR="0" lvl="3"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4pPr>
            <a:lvl5pPr marR="0" lvl="4"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5pPr>
            <a:lvl6pPr marR="0" lvl="5"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6pPr>
            <a:lvl7pPr marR="0" lvl="6"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7pPr>
            <a:lvl8pPr marR="0" lvl="7"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8pPr>
            <a:lvl9pPr marR="0" lvl="8" algn="r"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9pPr>
          </a:lstStyle>
          <a:p>
            <a:pPr marL="342900" indent="-342900" algn="l">
              <a:buFont typeface="Arial" panose="020B0604020202020204" pitchFamily="34" charset="0"/>
              <a:buChar char="•"/>
            </a:pPr>
            <a:r>
              <a:rPr lang="en-US" b="1" dirty="0"/>
              <a:t>Develop an effective ML Strategy:</a:t>
            </a:r>
            <a:br>
              <a:rPr lang="en-US" b="1" dirty="0"/>
            </a:br>
            <a:r>
              <a:rPr lang="en-US" b="1" dirty="0"/>
              <a:t>How </a:t>
            </a:r>
            <a:r>
              <a:rPr lang="en-AU" b="1" dirty="0"/>
              <a:t>can data be used to determine better customer engagement strategies?</a:t>
            </a:r>
          </a:p>
          <a:p>
            <a:pPr marL="342900" indent="-342900" algn="l">
              <a:buFont typeface="Arial" panose="020B0604020202020204" pitchFamily="34" charset="0"/>
              <a:buChar char="•"/>
            </a:pPr>
            <a:endParaRPr lang="en-AU" dirty="0"/>
          </a:p>
        </p:txBody>
      </p:sp>
      <p:sp>
        <p:nvSpPr>
          <p:cNvPr id="3" name="TextBox 2">
            <a:extLst>
              <a:ext uri="{FF2B5EF4-FFF2-40B4-BE49-F238E27FC236}">
                <a16:creationId xmlns:a16="http://schemas.microsoft.com/office/drawing/2014/main" id="{2D327358-C163-4407-B752-3D0E2A14281F}"/>
              </a:ext>
            </a:extLst>
          </p:cNvPr>
          <p:cNvSpPr txBox="1"/>
          <p:nvPr/>
        </p:nvSpPr>
        <p:spPr>
          <a:xfrm>
            <a:off x="8503920" y="4745008"/>
            <a:ext cx="430029" cy="307777"/>
          </a:xfrm>
          <a:prstGeom prst="rect">
            <a:avLst/>
          </a:prstGeom>
          <a:noFill/>
        </p:spPr>
        <p:txBody>
          <a:bodyPr wrap="square" rtlCol="0">
            <a:spAutoFit/>
          </a:bodyPr>
          <a:lstStyle/>
          <a:p>
            <a:fld id="{B7B57F41-5298-4AB4-9890-F6FC4E2C8322}" type="slidenum">
              <a:rPr lang="en-AU" smtClean="0">
                <a:solidFill>
                  <a:schemeClr val="bg1">
                    <a:lumMod val="95000"/>
                  </a:schemeClr>
                </a:solidFill>
              </a:rPr>
              <a:t>11</a:t>
            </a:fld>
            <a:endParaRPr lang="en-AU" dirty="0">
              <a:solidFill>
                <a:schemeClr val="bg1">
                  <a:lumMod val="95000"/>
                </a:schemeClr>
              </a:solidFill>
            </a:endParaRPr>
          </a:p>
        </p:txBody>
      </p:sp>
    </p:spTree>
    <p:extLst>
      <p:ext uri="{BB962C8B-B14F-4D97-AF65-F5344CB8AC3E}">
        <p14:creationId xmlns:p14="http://schemas.microsoft.com/office/powerpoint/2010/main" val="242730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A29C-E6B4-448F-A8F2-F8EB2A721BA2}"/>
              </a:ext>
            </a:extLst>
          </p:cNvPr>
          <p:cNvSpPr>
            <a:spLocks noGrp="1"/>
          </p:cNvSpPr>
          <p:nvPr>
            <p:ph type="ctrTitle"/>
          </p:nvPr>
        </p:nvSpPr>
        <p:spPr>
          <a:xfrm flipH="1">
            <a:off x="361025" y="0"/>
            <a:ext cx="7666500" cy="946200"/>
          </a:xfrm>
        </p:spPr>
        <p:txBody>
          <a:bodyPr/>
          <a:lstStyle/>
          <a:p>
            <a:r>
              <a:rPr lang="en-AU" sz="3200" dirty="0"/>
              <a:t>The ML Pipeline in Production</a:t>
            </a:r>
          </a:p>
        </p:txBody>
      </p:sp>
      <p:pic>
        <p:nvPicPr>
          <p:cNvPr id="7" name="Picture 6" descr="A close up of a logo&#10;&#10;Description automatically generated">
            <a:extLst>
              <a:ext uri="{FF2B5EF4-FFF2-40B4-BE49-F238E27FC236}">
                <a16:creationId xmlns:a16="http://schemas.microsoft.com/office/drawing/2014/main" id="{105966C3-5248-41C4-B65A-9E5C3022EC29}"/>
              </a:ext>
            </a:extLst>
          </p:cNvPr>
          <p:cNvPicPr>
            <a:picLocks noChangeAspect="1"/>
          </p:cNvPicPr>
          <p:nvPr/>
        </p:nvPicPr>
        <p:blipFill>
          <a:blip r:embed="rId2"/>
          <a:stretch>
            <a:fillRect/>
          </a:stretch>
        </p:blipFill>
        <p:spPr>
          <a:xfrm>
            <a:off x="175479" y="1262262"/>
            <a:ext cx="851580" cy="946200"/>
          </a:xfrm>
          <a:prstGeom prst="rect">
            <a:avLst/>
          </a:prstGeom>
          <a:solidFill>
            <a:schemeClr val="bg1"/>
          </a:solidFill>
        </p:spPr>
      </p:pic>
      <p:pic>
        <p:nvPicPr>
          <p:cNvPr id="12" name="Picture 11">
            <a:extLst>
              <a:ext uri="{FF2B5EF4-FFF2-40B4-BE49-F238E27FC236}">
                <a16:creationId xmlns:a16="http://schemas.microsoft.com/office/drawing/2014/main" id="{EA4C7567-DCF3-451E-93DA-F52A8EA2B4B8}"/>
              </a:ext>
            </a:extLst>
          </p:cNvPr>
          <p:cNvPicPr>
            <a:picLocks noChangeAspect="1"/>
          </p:cNvPicPr>
          <p:nvPr/>
        </p:nvPicPr>
        <p:blipFill>
          <a:blip r:embed="rId3"/>
          <a:stretch>
            <a:fillRect/>
          </a:stretch>
        </p:blipFill>
        <p:spPr>
          <a:xfrm>
            <a:off x="1289366" y="2958087"/>
            <a:ext cx="1103312" cy="882650"/>
          </a:xfrm>
          <a:prstGeom prst="rect">
            <a:avLst/>
          </a:prstGeom>
          <a:solidFill>
            <a:schemeClr val="bg1"/>
          </a:solidFill>
        </p:spPr>
      </p:pic>
      <p:pic>
        <p:nvPicPr>
          <p:cNvPr id="13" name="Picture 12">
            <a:extLst>
              <a:ext uri="{FF2B5EF4-FFF2-40B4-BE49-F238E27FC236}">
                <a16:creationId xmlns:a16="http://schemas.microsoft.com/office/drawing/2014/main" id="{8383F0E3-42B8-47B9-A5CC-9E089DF91109}"/>
              </a:ext>
            </a:extLst>
          </p:cNvPr>
          <p:cNvPicPr>
            <a:picLocks noChangeAspect="1"/>
          </p:cNvPicPr>
          <p:nvPr/>
        </p:nvPicPr>
        <p:blipFill>
          <a:blip r:embed="rId4"/>
          <a:stretch>
            <a:fillRect/>
          </a:stretch>
        </p:blipFill>
        <p:spPr>
          <a:xfrm>
            <a:off x="4858169" y="3080408"/>
            <a:ext cx="1136234" cy="591876"/>
          </a:xfrm>
          <a:prstGeom prst="rect">
            <a:avLst/>
          </a:prstGeom>
        </p:spPr>
      </p:pic>
      <p:pic>
        <p:nvPicPr>
          <p:cNvPr id="21" name="Picture 20" descr="A close up of a logo&#10;&#10;Description automatically generated">
            <a:extLst>
              <a:ext uri="{FF2B5EF4-FFF2-40B4-BE49-F238E27FC236}">
                <a16:creationId xmlns:a16="http://schemas.microsoft.com/office/drawing/2014/main" id="{EDF5EE93-B152-4D58-AE4C-7EFC5B0121BF}"/>
              </a:ext>
            </a:extLst>
          </p:cNvPr>
          <p:cNvPicPr>
            <a:picLocks noChangeAspect="1"/>
          </p:cNvPicPr>
          <p:nvPr/>
        </p:nvPicPr>
        <p:blipFill>
          <a:blip r:embed="rId5"/>
          <a:stretch>
            <a:fillRect/>
          </a:stretch>
        </p:blipFill>
        <p:spPr>
          <a:xfrm>
            <a:off x="3160215" y="2963835"/>
            <a:ext cx="930417" cy="891395"/>
          </a:xfrm>
          <a:prstGeom prst="rect">
            <a:avLst/>
          </a:prstGeom>
          <a:solidFill>
            <a:schemeClr val="bg1"/>
          </a:solidFill>
        </p:spPr>
      </p:pic>
      <p:cxnSp>
        <p:nvCxnSpPr>
          <p:cNvPr id="22" name="Straight Connector 21">
            <a:extLst>
              <a:ext uri="{FF2B5EF4-FFF2-40B4-BE49-F238E27FC236}">
                <a16:creationId xmlns:a16="http://schemas.microsoft.com/office/drawing/2014/main" id="{8AAC8C3F-C8D9-4672-ADF4-11DA7643DD63}"/>
              </a:ext>
            </a:extLst>
          </p:cNvPr>
          <p:cNvCxnSpPr>
            <a:cxnSpLocks/>
          </p:cNvCxnSpPr>
          <p:nvPr/>
        </p:nvCxnSpPr>
        <p:spPr>
          <a:xfrm flipH="1">
            <a:off x="507971" y="2315497"/>
            <a:ext cx="24718" cy="1083915"/>
          </a:xfrm>
          <a:prstGeom prst="line">
            <a:avLst/>
          </a:prstGeom>
          <a:ln w="73025"/>
        </p:spPr>
        <p:style>
          <a:lnRef idx="3">
            <a:schemeClr val="accent3"/>
          </a:lnRef>
          <a:fillRef idx="0">
            <a:schemeClr val="accent3"/>
          </a:fillRef>
          <a:effectRef idx="2">
            <a:schemeClr val="accent3"/>
          </a:effectRef>
          <a:fontRef idx="minor">
            <a:schemeClr val="tx1"/>
          </a:fontRef>
        </p:style>
      </p:cxnSp>
      <p:sp>
        <p:nvSpPr>
          <p:cNvPr id="26" name="Google Shape;1817;p60">
            <a:extLst>
              <a:ext uri="{FF2B5EF4-FFF2-40B4-BE49-F238E27FC236}">
                <a16:creationId xmlns:a16="http://schemas.microsoft.com/office/drawing/2014/main" id="{C884D1D3-E670-4358-848D-E043C2EC99E5}"/>
              </a:ext>
            </a:extLst>
          </p:cNvPr>
          <p:cNvSpPr/>
          <p:nvPr/>
        </p:nvSpPr>
        <p:spPr>
          <a:xfrm>
            <a:off x="2469199" y="3225495"/>
            <a:ext cx="620584" cy="33346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17;p60">
            <a:extLst>
              <a:ext uri="{FF2B5EF4-FFF2-40B4-BE49-F238E27FC236}">
                <a16:creationId xmlns:a16="http://schemas.microsoft.com/office/drawing/2014/main" id="{CD299496-1240-4E30-9BCA-805D3EEE5F1D}"/>
              </a:ext>
            </a:extLst>
          </p:cNvPr>
          <p:cNvSpPr/>
          <p:nvPr/>
        </p:nvSpPr>
        <p:spPr>
          <a:xfrm>
            <a:off x="482108" y="3225495"/>
            <a:ext cx="717106" cy="33346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17;p60">
            <a:extLst>
              <a:ext uri="{FF2B5EF4-FFF2-40B4-BE49-F238E27FC236}">
                <a16:creationId xmlns:a16="http://schemas.microsoft.com/office/drawing/2014/main" id="{7720AC6F-9091-46CD-978F-07206AD68789}"/>
              </a:ext>
            </a:extLst>
          </p:cNvPr>
          <p:cNvSpPr/>
          <p:nvPr/>
        </p:nvSpPr>
        <p:spPr>
          <a:xfrm>
            <a:off x="4153472" y="3225494"/>
            <a:ext cx="620584" cy="33346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17;p60">
            <a:extLst>
              <a:ext uri="{FF2B5EF4-FFF2-40B4-BE49-F238E27FC236}">
                <a16:creationId xmlns:a16="http://schemas.microsoft.com/office/drawing/2014/main" id="{86F2AAFA-01BB-4A72-A8EC-96BB5DADA5F6}"/>
              </a:ext>
            </a:extLst>
          </p:cNvPr>
          <p:cNvSpPr/>
          <p:nvPr/>
        </p:nvSpPr>
        <p:spPr>
          <a:xfrm>
            <a:off x="6032798" y="3225493"/>
            <a:ext cx="620584" cy="33346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TextBox 51">
            <a:extLst>
              <a:ext uri="{FF2B5EF4-FFF2-40B4-BE49-F238E27FC236}">
                <a16:creationId xmlns:a16="http://schemas.microsoft.com/office/drawing/2014/main" id="{B068D587-23C9-4C47-B917-537D9B294915}"/>
              </a:ext>
            </a:extLst>
          </p:cNvPr>
          <p:cNvSpPr txBox="1"/>
          <p:nvPr/>
        </p:nvSpPr>
        <p:spPr>
          <a:xfrm>
            <a:off x="8625840" y="4714696"/>
            <a:ext cx="445269" cy="307777"/>
          </a:xfrm>
          <a:prstGeom prst="rect">
            <a:avLst/>
          </a:prstGeom>
          <a:noFill/>
        </p:spPr>
        <p:txBody>
          <a:bodyPr wrap="square" rtlCol="0">
            <a:spAutoFit/>
          </a:bodyPr>
          <a:lstStyle/>
          <a:p>
            <a:fld id="{B7B57F41-5298-4AB4-9890-F6FC4E2C8322}" type="slidenum">
              <a:rPr lang="en-AU" smtClean="0">
                <a:solidFill>
                  <a:schemeClr val="bg1">
                    <a:lumMod val="95000"/>
                  </a:schemeClr>
                </a:solidFill>
              </a:rPr>
              <a:t>12</a:t>
            </a:fld>
            <a:endParaRPr lang="en-AU" dirty="0">
              <a:solidFill>
                <a:schemeClr val="bg1">
                  <a:lumMod val="95000"/>
                </a:schemeClr>
              </a:solidFill>
            </a:endParaRPr>
          </a:p>
        </p:txBody>
      </p:sp>
      <p:pic>
        <p:nvPicPr>
          <p:cNvPr id="4" name="Picture 3">
            <a:extLst>
              <a:ext uri="{FF2B5EF4-FFF2-40B4-BE49-F238E27FC236}">
                <a16:creationId xmlns:a16="http://schemas.microsoft.com/office/drawing/2014/main" id="{E7D4C95F-0AB8-4A19-98E2-3FF54F19CD86}"/>
              </a:ext>
            </a:extLst>
          </p:cNvPr>
          <p:cNvPicPr>
            <a:picLocks noChangeAspect="1"/>
          </p:cNvPicPr>
          <p:nvPr/>
        </p:nvPicPr>
        <p:blipFill>
          <a:blip r:embed="rId6"/>
          <a:stretch>
            <a:fillRect/>
          </a:stretch>
        </p:blipFill>
        <p:spPr>
          <a:xfrm>
            <a:off x="6891290" y="2923758"/>
            <a:ext cx="1136235" cy="905177"/>
          </a:xfrm>
          <a:prstGeom prst="rect">
            <a:avLst/>
          </a:prstGeom>
          <a:solidFill>
            <a:schemeClr val="bg1"/>
          </a:solidFill>
        </p:spPr>
      </p:pic>
      <p:sp>
        <p:nvSpPr>
          <p:cNvPr id="18" name="TextBox 17">
            <a:extLst>
              <a:ext uri="{FF2B5EF4-FFF2-40B4-BE49-F238E27FC236}">
                <a16:creationId xmlns:a16="http://schemas.microsoft.com/office/drawing/2014/main" id="{FB6D3994-46D3-4262-9BBC-11BE2ECD6175}"/>
              </a:ext>
            </a:extLst>
          </p:cNvPr>
          <p:cNvSpPr txBox="1"/>
          <p:nvPr/>
        </p:nvSpPr>
        <p:spPr>
          <a:xfrm>
            <a:off x="1199214" y="1225539"/>
            <a:ext cx="5052414" cy="1231106"/>
          </a:xfrm>
          <a:prstGeom prst="rect">
            <a:avLst/>
          </a:prstGeom>
          <a:noFill/>
        </p:spPr>
        <p:txBody>
          <a:bodyPr wrap="square">
            <a:spAutoFit/>
          </a:bodyPr>
          <a:lstStyle/>
          <a:p>
            <a:pPr algn="l"/>
            <a:r>
              <a:rPr lang="en-AU" sz="1600" b="0" i="0" u="none" strike="noStrike" baseline="0" dirty="0">
                <a:solidFill>
                  <a:srgbClr val="FFFFFF"/>
                </a:solidFill>
                <a:latin typeface="Arial" panose="020B0604020202020204" pitchFamily="34" charset="0"/>
              </a:rPr>
              <a:t>Customer Usage</a:t>
            </a:r>
          </a:p>
          <a:p>
            <a:pPr algn="l"/>
            <a:r>
              <a:rPr lang="en-AU" sz="1600" b="0" i="0" u="none" strike="noStrike" baseline="0" dirty="0">
                <a:solidFill>
                  <a:srgbClr val="FFFFFF"/>
                </a:solidFill>
                <a:latin typeface="Arial" panose="020B0604020202020204" pitchFamily="34" charset="0"/>
              </a:rPr>
              <a:t>Data</a:t>
            </a:r>
          </a:p>
          <a:p>
            <a:pPr algn="l"/>
            <a:r>
              <a:rPr lang="en-AU" sz="1400" b="0" i="0" u="none" strike="noStrike" baseline="0" dirty="0">
                <a:solidFill>
                  <a:srgbClr val="FFFFFF"/>
                </a:solidFill>
                <a:latin typeface="Arial" panose="020B0604020202020204" pitchFamily="34" charset="0"/>
              </a:rPr>
              <a:t>• Snapshot billing status</a:t>
            </a:r>
          </a:p>
          <a:p>
            <a:r>
              <a:rPr lang="en-AU" sz="1400" b="0" i="0" u="none" strike="noStrike" baseline="0" dirty="0">
                <a:solidFill>
                  <a:srgbClr val="FFFFFF"/>
                </a:solidFill>
                <a:latin typeface="Arial" panose="020B0604020202020204" pitchFamily="34" charset="0"/>
              </a:rPr>
              <a:t>• Time series usage</a:t>
            </a:r>
          </a:p>
          <a:p>
            <a:pPr algn="l"/>
            <a:endParaRPr lang="en-AU" dirty="0"/>
          </a:p>
        </p:txBody>
      </p:sp>
      <p:sp>
        <p:nvSpPr>
          <p:cNvPr id="20" name="TextBox 19">
            <a:extLst>
              <a:ext uri="{FF2B5EF4-FFF2-40B4-BE49-F238E27FC236}">
                <a16:creationId xmlns:a16="http://schemas.microsoft.com/office/drawing/2014/main" id="{9E3B3CCF-C366-4173-94FA-F59E62B60502}"/>
              </a:ext>
            </a:extLst>
          </p:cNvPr>
          <p:cNvSpPr txBox="1"/>
          <p:nvPr/>
        </p:nvSpPr>
        <p:spPr>
          <a:xfrm>
            <a:off x="906133" y="3875026"/>
            <a:ext cx="4789660" cy="646331"/>
          </a:xfrm>
          <a:prstGeom prst="rect">
            <a:avLst/>
          </a:prstGeom>
          <a:noFill/>
        </p:spPr>
        <p:txBody>
          <a:bodyPr wrap="square">
            <a:spAutoFit/>
          </a:bodyPr>
          <a:lstStyle/>
          <a:p>
            <a:pPr algn="l"/>
            <a:r>
              <a:rPr lang="en-AU" sz="1200" b="1" dirty="0">
                <a:solidFill>
                  <a:srgbClr val="FFFFFF"/>
                </a:solidFill>
                <a:latin typeface="Arial" panose="020B0604020202020204" pitchFamily="34" charset="0"/>
              </a:rPr>
              <a:t>Machine </a:t>
            </a:r>
            <a:r>
              <a:rPr lang="en-AU" sz="1200" b="1" i="0" u="none" strike="noStrike" baseline="0" dirty="0">
                <a:solidFill>
                  <a:srgbClr val="FFFFFF"/>
                </a:solidFill>
                <a:latin typeface="Arial" panose="020B0604020202020204" pitchFamily="34" charset="0"/>
              </a:rPr>
              <a:t>Learning</a:t>
            </a:r>
            <a:r>
              <a:rPr lang="en-AU" sz="1200" b="1" dirty="0">
                <a:solidFill>
                  <a:srgbClr val="FFFFFF"/>
                </a:solidFill>
                <a:latin typeface="Arial" panose="020B0604020202020204" pitchFamily="34" charset="0"/>
              </a:rPr>
              <a:t> </a:t>
            </a:r>
            <a:r>
              <a:rPr lang="en-AU" sz="1200" b="1" i="0" u="none" strike="noStrike" baseline="0" dirty="0">
                <a:solidFill>
                  <a:srgbClr val="FFFFFF"/>
                </a:solidFill>
                <a:latin typeface="Arial" panose="020B0604020202020204" pitchFamily="34" charset="0"/>
              </a:rPr>
              <a:t>Models:</a:t>
            </a:r>
          </a:p>
          <a:p>
            <a:pPr algn="l"/>
            <a:r>
              <a:rPr lang="en-AU" sz="1200" b="0" i="0" u="none" strike="noStrike" baseline="0" dirty="0">
                <a:solidFill>
                  <a:srgbClr val="FFFFFF"/>
                </a:solidFill>
                <a:latin typeface="Arial" panose="020B0604020202020204" pitchFamily="34" charset="0"/>
              </a:rPr>
              <a:t>• Scikit learn models</a:t>
            </a:r>
          </a:p>
          <a:p>
            <a:pPr algn="l"/>
            <a:r>
              <a:rPr lang="en-AU" sz="1200" b="0" i="0" u="none" strike="noStrike" baseline="0" dirty="0">
                <a:solidFill>
                  <a:srgbClr val="FFFFFF"/>
                </a:solidFill>
                <a:latin typeface="Arial" panose="020B0604020202020204" pitchFamily="34" charset="0"/>
              </a:rPr>
              <a:t>• Deep neural networks</a:t>
            </a:r>
            <a:endParaRPr lang="en-AU" sz="1200" dirty="0"/>
          </a:p>
        </p:txBody>
      </p:sp>
      <p:sp>
        <p:nvSpPr>
          <p:cNvPr id="23" name="TextBox 22">
            <a:extLst>
              <a:ext uri="{FF2B5EF4-FFF2-40B4-BE49-F238E27FC236}">
                <a16:creationId xmlns:a16="http://schemas.microsoft.com/office/drawing/2014/main" id="{8735B7EB-161B-46D8-96AA-3237FC3737DC}"/>
              </a:ext>
            </a:extLst>
          </p:cNvPr>
          <p:cNvSpPr txBox="1"/>
          <p:nvPr/>
        </p:nvSpPr>
        <p:spPr>
          <a:xfrm>
            <a:off x="3017521" y="3856991"/>
            <a:ext cx="1626680" cy="830997"/>
          </a:xfrm>
          <a:prstGeom prst="rect">
            <a:avLst/>
          </a:prstGeom>
          <a:noFill/>
        </p:spPr>
        <p:txBody>
          <a:bodyPr wrap="square">
            <a:spAutoFit/>
          </a:bodyPr>
          <a:lstStyle/>
          <a:p>
            <a:pPr algn="l"/>
            <a:r>
              <a:rPr lang="en-AU" sz="1200" b="1" i="0" u="none" strike="noStrike" baseline="0" dirty="0">
                <a:solidFill>
                  <a:srgbClr val="FFFFFF"/>
                </a:solidFill>
                <a:latin typeface="Arial" panose="020B0604020202020204" pitchFamily="34" charset="0"/>
              </a:rPr>
              <a:t>Model Explaining:</a:t>
            </a:r>
          </a:p>
          <a:p>
            <a:pPr algn="l"/>
            <a:r>
              <a:rPr lang="en-AU" sz="1200" b="0" i="0" u="none" strike="noStrike" baseline="0" dirty="0">
                <a:solidFill>
                  <a:srgbClr val="FFFFFF"/>
                </a:solidFill>
                <a:latin typeface="Arial" panose="020B0604020202020204" pitchFamily="34" charset="0"/>
              </a:rPr>
              <a:t>• LIME algorithms</a:t>
            </a:r>
          </a:p>
          <a:p>
            <a:pPr algn="l"/>
            <a:r>
              <a:rPr lang="en-AU" sz="1200" b="0" i="0" u="none" strike="noStrike" baseline="0" dirty="0">
                <a:solidFill>
                  <a:srgbClr val="FFFFFF"/>
                </a:solidFill>
                <a:latin typeface="Arial" panose="020B0604020202020204" pitchFamily="34" charset="0"/>
              </a:rPr>
              <a:t>• Explain the scores</a:t>
            </a:r>
          </a:p>
          <a:p>
            <a:pPr algn="l"/>
            <a:r>
              <a:rPr lang="en-AU" sz="1200" b="0" i="0" u="none" strike="noStrike" baseline="0" dirty="0">
                <a:solidFill>
                  <a:srgbClr val="FFFFFF"/>
                </a:solidFill>
                <a:latin typeface="Arial" panose="020B0604020202020204" pitchFamily="34" charset="0"/>
              </a:rPr>
              <a:t>  at customer level</a:t>
            </a:r>
            <a:endParaRPr lang="en-AU" sz="1200" dirty="0"/>
          </a:p>
        </p:txBody>
      </p:sp>
      <p:sp>
        <p:nvSpPr>
          <p:cNvPr id="24" name="TextBox 23">
            <a:extLst>
              <a:ext uri="{FF2B5EF4-FFF2-40B4-BE49-F238E27FC236}">
                <a16:creationId xmlns:a16="http://schemas.microsoft.com/office/drawing/2014/main" id="{97A1BC11-AFF9-4983-B994-150BC163FE65}"/>
              </a:ext>
            </a:extLst>
          </p:cNvPr>
          <p:cNvSpPr txBox="1"/>
          <p:nvPr/>
        </p:nvSpPr>
        <p:spPr>
          <a:xfrm>
            <a:off x="4569224" y="2344224"/>
            <a:ext cx="1843474" cy="646331"/>
          </a:xfrm>
          <a:prstGeom prst="rect">
            <a:avLst/>
          </a:prstGeom>
          <a:noFill/>
        </p:spPr>
        <p:txBody>
          <a:bodyPr wrap="square">
            <a:spAutoFit/>
          </a:bodyPr>
          <a:lstStyle/>
          <a:p>
            <a:pPr algn="ctr"/>
            <a:r>
              <a:rPr lang="en-AU" sz="1200" b="1" i="0" u="none" strike="noStrike" baseline="0" dirty="0">
                <a:solidFill>
                  <a:srgbClr val="FFFFFF"/>
                </a:solidFill>
                <a:latin typeface="Arial" panose="020B0604020202020204" pitchFamily="34" charset="0"/>
              </a:rPr>
              <a:t>Risk Scores</a:t>
            </a:r>
          </a:p>
          <a:p>
            <a:pPr algn="ctr"/>
            <a:r>
              <a:rPr lang="en-AU" sz="1200" b="0" i="0" u="none" strike="noStrike" baseline="0" dirty="0">
                <a:solidFill>
                  <a:srgbClr val="FFFFFF"/>
                </a:solidFill>
                <a:latin typeface="Arial" panose="020B0604020202020204" pitchFamily="34" charset="0"/>
              </a:rPr>
              <a:t>Weekly scores for</a:t>
            </a:r>
          </a:p>
          <a:p>
            <a:pPr algn="ctr"/>
            <a:r>
              <a:rPr lang="en-AU" sz="1200" b="0" i="0" u="none" strike="noStrike" baseline="0" dirty="0">
                <a:solidFill>
                  <a:srgbClr val="FFFFFF"/>
                </a:solidFill>
                <a:latin typeface="Arial" panose="020B0604020202020204" pitchFamily="34" charset="0"/>
              </a:rPr>
              <a:t>   all active customers</a:t>
            </a:r>
            <a:endParaRPr lang="en-AU" sz="1200" dirty="0"/>
          </a:p>
        </p:txBody>
      </p:sp>
      <p:sp>
        <p:nvSpPr>
          <p:cNvPr id="27" name="TextBox 26">
            <a:extLst>
              <a:ext uri="{FF2B5EF4-FFF2-40B4-BE49-F238E27FC236}">
                <a16:creationId xmlns:a16="http://schemas.microsoft.com/office/drawing/2014/main" id="{A8764B08-03A3-4C58-B859-5F2A6D1A79B9}"/>
              </a:ext>
            </a:extLst>
          </p:cNvPr>
          <p:cNvSpPr txBox="1"/>
          <p:nvPr/>
        </p:nvSpPr>
        <p:spPr>
          <a:xfrm>
            <a:off x="6300051" y="3856317"/>
            <a:ext cx="2645696" cy="830997"/>
          </a:xfrm>
          <a:prstGeom prst="rect">
            <a:avLst/>
          </a:prstGeom>
          <a:noFill/>
        </p:spPr>
        <p:txBody>
          <a:bodyPr wrap="square">
            <a:spAutoFit/>
          </a:bodyPr>
          <a:lstStyle/>
          <a:p>
            <a:pPr algn="l"/>
            <a:r>
              <a:rPr lang="en-AU" sz="1200" b="1" i="0" u="none" strike="noStrike" baseline="0" dirty="0">
                <a:solidFill>
                  <a:srgbClr val="FFFFFF"/>
                </a:solidFill>
                <a:latin typeface="Arial" panose="020B0604020202020204" pitchFamily="34" charset="0"/>
              </a:rPr>
              <a:t>Identify Customer likely to Churn</a:t>
            </a:r>
          </a:p>
          <a:p>
            <a:pPr algn="l"/>
            <a:r>
              <a:rPr lang="en-AU" sz="1200" b="0" i="0" u="none" strike="noStrike" baseline="0" dirty="0">
                <a:solidFill>
                  <a:srgbClr val="FFFFFF"/>
                </a:solidFill>
                <a:latin typeface="Arial" panose="020B0604020202020204" pitchFamily="34" charset="0"/>
              </a:rPr>
              <a:t>• Trust the model predictions</a:t>
            </a:r>
          </a:p>
          <a:p>
            <a:pPr algn="l"/>
            <a:r>
              <a:rPr lang="en-AU" sz="1200" b="0" i="0" u="none" strike="noStrike" baseline="0" dirty="0">
                <a:solidFill>
                  <a:srgbClr val="FFFFFF"/>
                </a:solidFill>
                <a:latin typeface="Arial" panose="020B0604020202020204" pitchFamily="34" charset="0"/>
              </a:rPr>
              <a:t>• Easy to start the conversion</a:t>
            </a:r>
          </a:p>
          <a:p>
            <a:pPr algn="l"/>
            <a:r>
              <a:rPr lang="en-AU" sz="1200" b="0" i="0" u="none" strike="noStrike" baseline="0" dirty="0">
                <a:solidFill>
                  <a:srgbClr val="FFFFFF"/>
                </a:solidFill>
                <a:latin typeface="Arial" panose="020B0604020202020204" pitchFamily="34" charset="0"/>
              </a:rPr>
              <a:t>• Take action to retain customers</a:t>
            </a:r>
            <a:endParaRPr lang="en-AU" sz="1200" dirty="0"/>
          </a:p>
        </p:txBody>
      </p:sp>
    </p:spTree>
    <p:extLst>
      <p:ext uri="{BB962C8B-B14F-4D97-AF65-F5344CB8AC3E}">
        <p14:creationId xmlns:p14="http://schemas.microsoft.com/office/powerpoint/2010/main" val="338118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DFC484C-D137-413E-A8BE-A5D2F8DF3775}"/>
              </a:ext>
            </a:extLst>
          </p:cNvPr>
          <p:cNvSpPr txBox="1">
            <a:spLocks/>
          </p:cNvSpPr>
          <p:nvPr/>
        </p:nvSpPr>
        <p:spPr>
          <a:xfrm flipH="1">
            <a:off x="841411" y="96964"/>
            <a:ext cx="7816239" cy="12210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9pPr>
          </a:lstStyle>
          <a:p>
            <a:r>
              <a:rPr lang="en-AU" sz="3600" dirty="0"/>
              <a:t>How could this solution work in production?:</a:t>
            </a:r>
          </a:p>
        </p:txBody>
      </p:sp>
      <p:sp>
        <p:nvSpPr>
          <p:cNvPr id="7" name="Title 2">
            <a:extLst>
              <a:ext uri="{FF2B5EF4-FFF2-40B4-BE49-F238E27FC236}">
                <a16:creationId xmlns:a16="http://schemas.microsoft.com/office/drawing/2014/main" id="{A4B49A80-07B3-4481-9505-C6E49CBF5670}"/>
              </a:ext>
            </a:extLst>
          </p:cNvPr>
          <p:cNvSpPr txBox="1">
            <a:spLocks/>
          </p:cNvSpPr>
          <p:nvPr/>
        </p:nvSpPr>
        <p:spPr>
          <a:xfrm flipH="1">
            <a:off x="3406880" y="1764526"/>
            <a:ext cx="4163256" cy="7390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9pPr>
          </a:lstStyle>
          <a:p>
            <a:r>
              <a:rPr lang="en-AU" sz="2800" dirty="0"/>
              <a:t>Improve Customer Retention :</a:t>
            </a:r>
          </a:p>
          <a:p>
            <a:endParaRPr lang="en-AU" sz="2800" dirty="0"/>
          </a:p>
          <a:p>
            <a:br>
              <a:rPr lang="en-AU" sz="2800" dirty="0"/>
            </a:br>
            <a:endParaRPr lang="en-AU" sz="2800" dirty="0"/>
          </a:p>
        </p:txBody>
      </p:sp>
      <p:sp>
        <p:nvSpPr>
          <p:cNvPr id="2" name="TextBox 1">
            <a:extLst>
              <a:ext uri="{FF2B5EF4-FFF2-40B4-BE49-F238E27FC236}">
                <a16:creationId xmlns:a16="http://schemas.microsoft.com/office/drawing/2014/main" id="{DDB379EF-EE91-46B1-80FA-55FA04ECA0FF}"/>
              </a:ext>
            </a:extLst>
          </p:cNvPr>
          <p:cNvSpPr txBox="1"/>
          <p:nvPr/>
        </p:nvSpPr>
        <p:spPr>
          <a:xfrm>
            <a:off x="8582781" y="4666792"/>
            <a:ext cx="560349" cy="307777"/>
          </a:xfrm>
          <a:prstGeom prst="rect">
            <a:avLst/>
          </a:prstGeom>
          <a:noFill/>
        </p:spPr>
        <p:txBody>
          <a:bodyPr wrap="square" rtlCol="0">
            <a:spAutoFit/>
          </a:bodyPr>
          <a:lstStyle/>
          <a:p>
            <a:fld id="{B7B57F41-5298-4AB4-9890-F6FC4E2C8322}" type="slidenum">
              <a:rPr lang="en-AU" smtClean="0">
                <a:solidFill>
                  <a:schemeClr val="bg1">
                    <a:lumMod val="95000"/>
                  </a:schemeClr>
                </a:solidFill>
              </a:rPr>
              <a:t>13</a:t>
            </a:fld>
            <a:endParaRPr lang="en-AU" dirty="0">
              <a:solidFill>
                <a:schemeClr val="bg1">
                  <a:lumMod val="95000"/>
                </a:schemeClr>
              </a:solidFill>
            </a:endParaRPr>
          </a:p>
        </p:txBody>
      </p:sp>
      <p:sp>
        <p:nvSpPr>
          <p:cNvPr id="3" name="Title 1">
            <a:extLst>
              <a:ext uri="{FF2B5EF4-FFF2-40B4-BE49-F238E27FC236}">
                <a16:creationId xmlns:a16="http://schemas.microsoft.com/office/drawing/2014/main" id="{336EEB4E-5C9B-4BE7-A99E-AD2B8837B8B1}"/>
              </a:ext>
            </a:extLst>
          </p:cNvPr>
          <p:cNvSpPr txBox="1">
            <a:spLocks/>
          </p:cNvSpPr>
          <p:nvPr/>
        </p:nvSpPr>
        <p:spPr>
          <a:xfrm flipH="1">
            <a:off x="916281" y="2852332"/>
            <a:ext cx="7666500" cy="12210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9pPr>
          </a:lstStyle>
          <a:p>
            <a:endParaRPr lang="en-AU" sz="3200" dirty="0"/>
          </a:p>
          <a:p>
            <a:r>
              <a:rPr lang="en-AU" sz="3200" dirty="0"/>
              <a:t>Data Science :</a:t>
            </a:r>
          </a:p>
          <a:p>
            <a:br>
              <a:rPr lang="en-AU" dirty="0"/>
            </a:br>
            <a:endParaRPr lang="en-AU" dirty="0"/>
          </a:p>
        </p:txBody>
      </p:sp>
      <p:sp>
        <p:nvSpPr>
          <p:cNvPr id="4" name="Title 1">
            <a:extLst>
              <a:ext uri="{FF2B5EF4-FFF2-40B4-BE49-F238E27FC236}">
                <a16:creationId xmlns:a16="http://schemas.microsoft.com/office/drawing/2014/main" id="{6AE17A3D-F52D-4859-96B2-0C7963F86C19}"/>
              </a:ext>
            </a:extLst>
          </p:cNvPr>
          <p:cNvSpPr txBox="1">
            <a:spLocks/>
          </p:cNvSpPr>
          <p:nvPr/>
        </p:nvSpPr>
        <p:spPr>
          <a:xfrm flipH="1">
            <a:off x="1045820" y="1214842"/>
            <a:ext cx="1865019" cy="5659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9pPr>
          </a:lstStyle>
          <a:p>
            <a:endParaRPr lang="en-AU" sz="3200" dirty="0"/>
          </a:p>
          <a:p>
            <a:r>
              <a:rPr lang="en-AU" sz="2800" dirty="0"/>
              <a:t>Business  </a:t>
            </a:r>
            <a:r>
              <a:rPr lang="en-AU" sz="3200" dirty="0"/>
              <a:t>:</a:t>
            </a:r>
          </a:p>
          <a:p>
            <a:br>
              <a:rPr lang="en-AU" dirty="0"/>
            </a:br>
            <a:endParaRPr lang="en-AU" dirty="0"/>
          </a:p>
        </p:txBody>
      </p:sp>
      <p:pic>
        <p:nvPicPr>
          <p:cNvPr id="11" name="Picture 10">
            <a:extLst>
              <a:ext uri="{FF2B5EF4-FFF2-40B4-BE49-F238E27FC236}">
                <a16:creationId xmlns:a16="http://schemas.microsoft.com/office/drawing/2014/main" id="{66C2B29A-EDA1-4EAF-B1ED-88285C782CC7}"/>
              </a:ext>
            </a:extLst>
          </p:cNvPr>
          <p:cNvPicPr>
            <a:picLocks noChangeAspect="1"/>
          </p:cNvPicPr>
          <p:nvPr/>
        </p:nvPicPr>
        <p:blipFill>
          <a:blip r:embed="rId2"/>
          <a:stretch>
            <a:fillRect/>
          </a:stretch>
        </p:blipFill>
        <p:spPr>
          <a:xfrm>
            <a:off x="1137203" y="1816532"/>
            <a:ext cx="1411557" cy="1117168"/>
          </a:xfrm>
          <a:prstGeom prst="rect">
            <a:avLst/>
          </a:prstGeom>
        </p:spPr>
      </p:pic>
      <p:pic>
        <p:nvPicPr>
          <p:cNvPr id="13" name="Picture 12">
            <a:extLst>
              <a:ext uri="{FF2B5EF4-FFF2-40B4-BE49-F238E27FC236}">
                <a16:creationId xmlns:a16="http://schemas.microsoft.com/office/drawing/2014/main" id="{072CF16E-2F1E-43B9-9C1C-1462D9B389E1}"/>
              </a:ext>
            </a:extLst>
          </p:cNvPr>
          <p:cNvPicPr>
            <a:picLocks noChangeAspect="1"/>
          </p:cNvPicPr>
          <p:nvPr/>
        </p:nvPicPr>
        <p:blipFill>
          <a:blip r:embed="rId3"/>
          <a:stretch>
            <a:fillRect/>
          </a:stretch>
        </p:blipFill>
        <p:spPr>
          <a:xfrm>
            <a:off x="916281" y="3807059"/>
            <a:ext cx="2190858" cy="1142544"/>
          </a:xfrm>
          <a:prstGeom prst="rect">
            <a:avLst/>
          </a:prstGeom>
        </p:spPr>
      </p:pic>
      <p:sp>
        <p:nvSpPr>
          <p:cNvPr id="14" name="TextBox 13">
            <a:extLst>
              <a:ext uri="{FF2B5EF4-FFF2-40B4-BE49-F238E27FC236}">
                <a16:creationId xmlns:a16="http://schemas.microsoft.com/office/drawing/2014/main" id="{3CB8D98C-D384-4E79-A309-57F0C3ADA404}"/>
              </a:ext>
            </a:extLst>
          </p:cNvPr>
          <p:cNvSpPr txBox="1"/>
          <p:nvPr/>
        </p:nvSpPr>
        <p:spPr>
          <a:xfrm>
            <a:off x="3406881" y="1734242"/>
            <a:ext cx="4403619" cy="1169551"/>
          </a:xfrm>
          <a:prstGeom prst="rect">
            <a:avLst/>
          </a:prstGeom>
          <a:noFill/>
        </p:spPr>
        <p:txBody>
          <a:bodyPr wrap="square" rtlCol="0">
            <a:spAutoFit/>
          </a:bodyPr>
          <a:lstStyle/>
          <a:p>
            <a:r>
              <a:rPr lang="en-AU" dirty="0">
                <a:solidFill>
                  <a:schemeClr val="bg1"/>
                </a:solidFill>
              </a:rPr>
              <a:t>Initiate a customer retention program is a specific initiative or set of initiatives designed to increase customer value and encourage them to re-purchase. The first stage is to contact customers and open a dialog about available services.</a:t>
            </a:r>
          </a:p>
        </p:txBody>
      </p:sp>
      <p:sp>
        <p:nvSpPr>
          <p:cNvPr id="16" name="TextBox 15">
            <a:extLst>
              <a:ext uri="{FF2B5EF4-FFF2-40B4-BE49-F238E27FC236}">
                <a16:creationId xmlns:a16="http://schemas.microsoft.com/office/drawing/2014/main" id="{7C116340-A24B-41E1-B4CC-61CAF68DAA7F}"/>
              </a:ext>
            </a:extLst>
          </p:cNvPr>
          <p:cNvSpPr txBox="1"/>
          <p:nvPr/>
        </p:nvSpPr>
        <p:spPr>
          <a:xfrm>
            <a:off x="3406879" y="3807059"/>
            <a:ext cx="4699233" cy="954107"/>
          </a:xfrm>
          <a:prstGeom prst="rect">
            <a:avLst/>
          </a:prstGeom>
          <a:noFill/>
        </p:spPr>
        <p:txBody>
          <a:bodyPr wrap="square" rtlCol="0">
            <a:spAutoFit/>
          </a:bodyPr>
          <a:lstStyle/>
          <a:p>
            <a:r>
              <a:rPr lang="en-AU" dirty="0">
                <a:solidFill>
                  <a:schemeClr val="bg1"/>
                </a:solidFill>
              </a:rPr>
              <a:t>Prototype an application that easily visualises a customer’s risk of churning. An online application can be developed with open source data science tools that is cost effective to implement.</a:t>
            </a:r>
          </a:p>
        </p:txBody>
      </p:sp>
      <p:sp>
        <p:nvSpPr>
          <p:cNvPr id="20" name="Title 2">
            <a:extLst>
              <a:ext uri="{FF2B5EF4-FFF2-40B4-BE49-F238E27FC236}">
                <a16:creationId xmlns:a16="http://schemas.microsoft.com/office/drawing/2014/main" id="{8B1487B4-CEE9-483E-BAAD-FCD6EC093778}"/>
              </a:ext>
            </a:extLst>
          </p:cNvPr>
          <p:cNvSpPr txBox="1">
            <a:spLocks/>
          </p:cNvSpPr>
          <p:nvPr/>
        </p:nvSpPr>
        <p:spPr>
          <a:xfrm flipH="1">
            <a:off x="3406879" y="3267861"/>
            <a:ext cx="4610770" cy="7390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9pPr>
          </a:lstStyle>
          <a:p>
            <a:r>
              <a:rPr lang="en-AU" sz="2800" dirty="0"/>
              <a:t>Develop a Customer Scorecard: </a:t>
            </a:r>
          </a:p>
          <a:p>
            <a:endParaRPr lang="en-AU" sz="2800" dirty="0"/>
          </a:p>
        </p:txBody>
      </p:sp>
    </p:spTree>
    <p:extLst>
      <p:ext uri="{BB962C8B-B14F-4D97-AF65-F5344CB8AC3E}">
        <p14:creationId xmlns:p14="http://schemas.microsoft.com/office/powerpoint/2010/main" val="167598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ctrTitle"/>
          </p:nvPr>
        </p:nvSpPr>
        <p:spPr>
          <a:xfrm>
            <a:off x="139841" y="2299429"/>
            <a:ext cx="5439427"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dirty="0"/>
              <a:t>Questions?</a:t>
            </a:r>
            <a:endParaRPr dirty="0"/>
          </a:p>
        </p:txBody>
      </p:sp>
      <p:sp>
        <p:nvSpPr>
          <p:cNvPr id="206" name="Google Shape;206;p28"/>
          <p:cNvSpPr txBox="1">
            <a:spLocks noGrp="1"/>
          </p:cNvSpPr>
          <p:nvPr>
            <p:ph type="subTitle" idx="1"/>
          </p:nvPr>
        </p:nvSpPr>
        <p:spPr>
          <a:xfrm>
            <a:off x="4150519" y="3252298"/>
            <a:ext cx="2725894" cy="47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 dirty="0"/>
              <a:t>Answers to the specific questions around customer churn</a:t>
            </a:r>
            <a:endParaRPr dirty="0"/>
          </a:p>
          <a:p>
            <a:pPr marL="0" lvl="0" indent="0" algn="r" rtl="0">
              <a:spcBef>
                <a:spcPts val="0"/>
              </a:spcBef>
              <a:spcAft>
                <a:spcPts val="0"/>
              </a:spcAft>
              <a:buClr>
                <a:schemeClr val="dk1"/>
              </a:buClr>
              <a:buSzPts val="1100"/>
              <a:buFont typeface="Arial"/>
              <a:buNone/>
            </a:pPr>
            <a:endParaRPr dirty="0"/>
          </a:p>
          <a:p>
            <a:pPr marL="0" lvl="0" indent="0" algn="r" rtl="0">
              <a:spcBef>
                <a:spcPts val="0"/>
              </a:spcBef>
              <a:spcAft>
                <a:spcPts val="0"/>
              </a:spcAft>
              <a:buNone/>
            </a:pPr>
            <a:endParaRPr dirty="0"/>
          </a:p>
        </p:txBody>
      </p:sp>
      <p:sp>
        <p:nvSpPr>
          <p:cNvPr id="2" name="TextBox 1">
            <a:extLst>
              <a:ext uri="{FF2B5EF4-FFF2-40B4-BE49-F238E27FC236}">
                <a16:creationId xmlns:a16="http://schemas.microsoft.com/office/drawing/2014/main" id="{42BA2E6D-61A9-4ADB-ABE1-1A823F6E704F}"/>
              </a:ext>
            </a:extLst>
          </p:cNvPr>
          <p:cNvSpPr txBox="1"/>
          <p:nvPr/>
        </p:nvSpPr>
        <p:spPr>
          <a:xfrm>
            <a:off x="8550970" y="4723519"/>
            <a:ext cx="419609" cy="307777"/>
          </a:xfrm>
          <a:prstGeom prst="rect">
            <a:avLst/>
          </a:prstGeom>
          <a:noFill/>
        </p:spPr>
        <p:txBody>
          <a:bodyPr wrap="square">
            <a:spAutoFit/>
          </a:bodyPr>
          <a:lstStyle/>
          <a:p>
            <a:fld id="{B7B57F41-5298-4AB4-9890-F6FC4E2C8322}" type="slidenum">
              <a:rPr lang="en-AU" smtClean="0">
                <a:solidFill>
                  <a:schemeClr val="bg1">
                    <a:lumMod val="95000"/>
                  </a:schemeClr>
                </a:solidFill>
              </a:rPr>
              <a:pPr/>
              <a:t>14</a:t>
            </a:fld>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6" name="Google Shape;229;p30">
            <a:extLst>
              <a:ext uri="{FF2B5EF4-FFF2-40B4-BE49-F238E27FC236}">
                <a16:creationId xmlns:a16="http://schemas.microsoft.com/office/drawing/2014/main" id="{6C635009-7D34-439D-9473-22AEACE7A2D4}"/>
              </a:ext>
            </a:extLst>
          </p:cNvPr>
          <p:cNvSpPr txBox="1">
            <a:spLocks noGrp="1"/>
          </p:cNvSpPr>
          <p:nvPr>
            <p:ph type="subTitle" idx="1"/>
          </p:nvPr>
        </p:nvSpPr>
        <p:spPr>
          <a:xfrm>
            <a:off x="167878" y="1042193"/>
            <a:ext cx="8808244" cy="9937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sz="4000">
                <a:solidFill>
                  <a:srgbClr val="FFFFFF"/>
                </a:solidFill>
              </a:rPr>
              <a:t>Why is Customer Churn Important?</a:t>
            </a:r>
            <a:endParaRPr sz="4000">
              <a:solidFill>
                <a:srgbClr val="FFFFFF"/>
              </a:solidFill>
            </a:endParaRPr>
          </a:p>
        </p:txBody>
      </p:sp>
      <p:sp>
        <p:nvSpPr>
          <p:cNvPr id="7" name="Content Placeholder 2">
            <a:extLst>
              <a:ext uri="{FF2B5EF4-FFF2-40B4-BE49-F238E27FC236}">
                <a16:creationId xmlns:a16="http://schemas.microsoft.com/office/drawing/2014/main" id="{665DD40C-475A-4395-8C26-50EC56F2C10E}"/>
              </a:ext>
            </a:extLst>
          </p:cNvPr>
          <p:cNvSpPr txBox="1">
            <a:spLocks/>
          </p:cNvSpPr>
          <p:nvPr/>
        </p:nvSpPr>
        <p:spPr>
          <a:xfrm>
            <a:off x="257175" y="2099865"/>
            <a:ext cx="8426051" cy="20153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1pPr>
            <a:lvl2pPr marL="914400" marR="0" lvl="1"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2pPr>
            <a:lvl3pPr marL="1371600" marR="0" lvl="2"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3pPr>
            <a:lvl4pPr marL="1828800" marR="0" lvl="3"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4pPr>
            <a:lvl5pPr marL="2286000" marR="0" lvl="4"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5pPr>
            <a:lvl6pPr marL="2743200" marR="0" lvl="5"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6pPr>
            <a:lvl7pPr marL="3200400" marR="0" lvl="6"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7pPr>
            <a:lvl8pPr marL="3657600" marR="0" lvl="7"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8pPr>
            <a:lvl9pPr marL="4114800" marR="0" lvl="8"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9pPr>
          </a:lstStyle>
          <a:p>
            <a:r>
              <a:rPr lang="en-AU" sz="2000"/>
              <a:t>	Customer churn, also known as customer attrition, occurs when customers stop buying goods or services from a company that has regularly provided a specific product or service. Companies are interested in identifying segments of customers that may terminate their agreements because the price for acquiring a new customer is usually higher than retaining the old one. </a:t>
            </a:r>
          </a:p>
        </p:txBody>
      </p:sp>
      <p:sp>
        <p:nvSpPr>
          <p:cNvPr id="3" name="TextBox 2">
            <a:extLst>
              <a:ext uri="{FF2B5EF4-FFF2-40B4-BE49-F238E27FC236}">
                <a16:creationId xmlns:a16="http://schemas.microsoft.com/office/drawing/2014/main" id="{AA783D80-45B1-4768-A607-9B014B9587E6}"/>
              </a:ext>
            </a:extLst>
          </p:cNvPr>
          <p:cNvSpPr txBox="1"/>
          <p:nvPr/>
        </p:nvSpPr>
        <p:spPr>
          <a:xfrm>
            <a:off x="8683226" y="4745008"/>
            <a:ext cx="250723" cy="307777"/>
          </a:xfrm>
          <a:prstGeom prst="rect">
            <a:avLst/>
          </a:prstGeom>
          <a:noFill/>
        </p:spPr>
        <p:txBody>
          <a:bodyPr wrap="square" rtlCol="0">
            <a:spAutoFit/>
          </a:bodyPr>
          <a:lstStyle/>
          <a:p>
            <a:fld id="{B7B57F41-5298-4AB4-9890-F6FC4E2C8322}" type="slidenum">
              <a:rPr lang="en-AU" smtClean="0">
                <a:solidFill>
                  <a:schemeClr val="bg1">
                    <a:lumMod val="95000"/>
                  </a:schemeClr>
                </a:solidFill>
              </a:rPr>
              <a:t>2</a:t>
            </a:fld>
            <a:endParaRPr lang="en-AU" dirty="0">
              <a:solidFill>
                <a:schemeClr val="bg1">
                  <a:lumMod val="9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A42666-97EC-4A85-BF4B-4FC2F5A0E6E1}"/>
              </a:ext>
            </a:extLst>
          </p:cNvPr>
          <p:cNvSpPr txBox="1">
            <a:spLocks/>
          </p:cNvSpPr>
          <p:nvPr/>
        </p:nvSpPr>
        <p:spPr>
          <a:xfrm flipH="1">
            <a:off x="734731" y="112204"/>
            <a:ext cx="7816239" cy="12210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9pPr>
          </a:lstStyle>
          <a:p>
            <a:r>
              <a:rPr lang="en-AU" sz="3600" dirty="0"/>
              <a:t>How much revenue?</a:t>
            </a:r>
          </a:p>
        </p:txBody>
      </p:sp>
      <p:sp>
        <p:nvSpPr>
          <p:cNvPr id="3" name="Google Shape;248;p33">
            <a:extLst>
              <a:ext uri="{FF2B5EF4-FFF2-40B4-BE49-F238E27FC236}">
                <a16:creationId xmlns:a16="http://schemas.microsoft.com/office/drawing/2014/main" id="{09B86F21-F533-40A6-BD25-F866C06339DF}"/>
              </a:ext>
            </a:extLst>
          </p:cNvPr>
          <p:cNvSpPr txBox="1">
            <a:spLocks/>
          </p:cNvSpPr>
          <p:nvPr/>
        </p:nvSpPr>
        <p:spPr>
          <a:xfrm>
            <a:off x="734731" y="1106551"/>
            <a:ext cx="6225300" cy="1584650"/>
          </a:xfrm>
          <a:prstGeom prst="rect">
            <a:avLst/>
          </a:prstGeom>
          <a:no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FFFFFF"/>
              </a:buClr>
              <a:buSzPts val="1200"/>
              <a:buFont typeface="Roboto Slab Regular"/>
              <a:buNone/>
              <a:defRPr/>
            </a:pPr>
            <a:r>
              <a:rPr lang="en-AU" dirty="0">
                <a:solidFill>
                  <a:srgbClr val="FFFFFF"/>
                </a:solidFill>
                <a:latin typeface="Roboto Slab Regular"/>
                <a:ea typeface="Roboto Slab Regular"/>
                <a:sym typeface="Roboto Slab Regular"/>
              </a:rPr>
              <a:t>If Telstra lost 25% of their estimated 7.9 million mobile customers in 2018, then 316,000 costumers would have changed service providers. The loss of revenue, based on 2017 average monthly spends, could be conservatively estimated at $14.8 million. </a:t>
            </a:r>
          </a:p>
          <a:p>
            <a:pPr>
              <a:buClr>
                <a:srgbClr val="FFFFFF"/>
              </a:buClr>
              <a:buSzPts val="1200"/>
              <a:buFont typeface="Roboto Slab Regular"/>
              <a:buNone/>
              <a:defRPr/>
            </a:pPr>
            <a:endParaRPr lang="en-AU" dirty="0">
              <a:solidFill>
                <a:srgbClr val="FFFFFF"/>
              </a:solidFill>
              <a:latin typeface="Roboto Slab Regular"/>
              <a:ea typeface="Roboto Slab Regular"/>
              <a:sym typeface="Roboto Slab Regular"/>
            </a:endParaRPr>
          </a:p>
          <a:p>
            <a:pPr>
              <a:buClr>
                <a:srgbClr val="FFFFFF"/>
              </a:buClr>
              <a:buSzPts val="1200"/>
              <a:buFont typeface="Roboto Slab Regular"/>
              <a:buNone/>
              <a:defRPr/>
            </a:pPr>
            <a:r>
              <a:rPr lang="en-AU" dirty="0">
                <a:solidFill>
                  <a:srgbClr val="FFFFFF"/>
                </a:solidFill>
                <a:latin typeface="Roboto Slab Regular"/>
                <a:ea typeface="Roboto Slab Regular"/>
                <a:sym typeface="Roboto Slab Regular"/>
              </a:rPr>
              <a:t>If customer retention was improved by 5%, Telstra could save $3.9 million or reduce possible losses by approximately 37% </a:t>
            </a:r>
          </a:p>
          <a:p>
            <a:pPr>
              <a:buClr>
                <a:srgbClr val="FFFFFF"/>
              </a:buClr>
              <a:buSzPts val="1200"/>
              <a:buFont typeface="Roboto Slab Regular"/>
              <a:buNone/>
              <a:defRPr/>
            </a:pPr>
            <a:endParaRPr lang="en-AU" dirty="0">
              <a:solidFill>
                <a:srgbClr val="FFFFFF"/>
              </a:solidFill>
              <a:latin typeface="Roboto Slab Regular"/>
              <a:ea typeface="Roboto Slab Regular"/>
              <a:sym typeface="Roboto Slab Regular"/>
            </a:endParaRPr>
          </a:p>
          <a:p>
            <a:pPr>
              <a:buClr>
                <a:srgbClr val="FFFFFF"/>
              </a:buClr>
              <a:buSzPts val="1200"/>
              <a:buFont typeface="Roboto Slab Regular"/>
              <a:buNone/>
              <a:defRPr/>
            </a:pPr>
            <a:endParaRPr lang="en-AU" dirty="0">
              <a:solidFill>
                <a:srgbClr val="FFFFFF"/>
              </a:solidFill>
              <a:latin typeface="Roboto Slab Regular"/>
              <a:ea typeface="Roboto Slab Regular"/>
              <a:sym typeface="Roboto Slab Regular"/>
            </a:endParaRPr>
          </a:p>
          <a:p>
            <a:pPr>
              <a:buClr>
                <a:srgbClr val="FFFFFF"/>
              </a:buClr>
              <a:buSzPts val="1200"/>
              <a:buFont typeface="Roboto Slab Regular"/>
              <a:buNone/>
              <a:defRPr/>
            </a:pPr>
            <a:r>
              <a:rPr lang="en-AU" dirty="0">
                <a:solidFill>
                  <a:srgbClr val="FFFFFF"/>
                </a:solidFill>
                <a:latin typeface="Roboto Slab Regular"/>
                <a:ea typeface="Roboto Slab Regular"/>
                <a:sym typeface="Roboto Slab Regular"/>
              </a:rPr>
              <a:t>Source: </a:t>
            </a:r>
            <a:r>
              <a:rPr lang="en-AU" dirty="0">
                <a:solidFill>
                  <a:srgbClr val="FFFFFF"/>
                </a:solidFill>
                <a:latin typeface="Roboto Slab Regular"/>
                <a:ea typeface="Roboto Slab Regular"/>
                <a:sym typeface="Roboto Slab Regular"/>
                <a:hlinkClick r:id="rId2"/>
              </a:rPr>
              <a:t>Whose spending the most on phone plan?</a:t>
            </a:r>
            <a:endParaRPr lang="en-AU" dirty="0">
              <a:solidFill>
                <a:srgbClr val="FFFFFF"/>
              </a:solidFill>
              <a:latin typeface="Roboto Slab Regular"/>
              <a:ea typeface="Roboto Slab Regular"/>
              <a:sym typeface="Roboto Slab Regular"/>
            </a:endParaRPr>
          </a:p>
          <a:p>
            <a:endParaRPr lang="en-AU" sz="1100" dirty="0"/>
          </a:p>
        </p:txBody>
      </p:sp>
      <p:sp>
        <p:nvSpPr>
          <p:cNvPr id="6" name="TextBox 5">
            <a:extLst>
              <a:ext uri="{FF2B5EF4-FFF2-40B4-BE49-F238E27FC236}">
                <a16:creationId xmlns:a16="http://schemas.microsoft.com/office/drawing/2014/main" id="{EDD692F8-85CF-465C-8B1A-104A1AD412B4}"/>
              </a:ext>
            </a:extLst>
          </p:cNvPr>
          <p:cNvSpPr txBox="1"/>
          <p:nvPr/>
        </p:nvSpPr>
        <p:spPr>
          <a:xfrm>
            <a:off x="8550970" y="4723519"/>
            <a:ext cx="419609" cy="307777"/>
          </a:xfrm>
          <a:prstGeom prst="rect">
            <a:avLst/>
          </a:prstGeom>
          <a:noFill/>
        </p:spPr>
        <p:txBody>
          <a:bodyPr wrap="square">
            <a:spAutoFit/>
          </a:bodyPr>
          <a:lstStyle/>
          <a:p>
            <a:fld id="{B7B57F41-5298-4AB4-9890-F6FC4E2C8322}" type="slidenum">
              <a:rPr lang="en-AU" smtClean="0">
                <a:solidFill>
                  <a:schemeClr val="bg1">
                    <a:lumMod val="95000"/>
                  </a:schemeClr>
                </a:solidFill>
              </a:rPr>
              <a:pPr/>
              <a:t>3</a:t>
            </a:fld>
            <a:endParaRPr lang="en-AU" dirty="0"/>
          </a:p>
        </p:txBody>
      </p:sp>
    </p:spTree>
    <p:extLst>
      <p:ext uri="{BB962C8B-B14F-4D97-AF65-F5344CB8AC3E}">
        <p14:creationId xmlns:p14="http://schemas.microsoft.com/office/powerpoint/2010/main" val="162890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6" name="Google Shape;229;p30">
            <a:extLst>
              <a:ext uri="{FF2B5EF4-FFF2-40B4-BE49-F238E27FC236}">
                <a16:creationId xmlns:a16="http://schemas.microsoft.com/office/drawing/2014/main" id="{6C635009-7D34-439D-9473-22AEACE7A2D4}"/>
              </a:ext>
            </a:extLst>
          </p:cNvPr>
          <p:cNvSpPr txBox="1">
            <a:spLocks noGrp="1"/>
          </p:cNvSpPr>
          <p:nvPr>
            <p:ph type="subTitle" idx="1"/>
          </p:nvPr>
        </p:nvSpPr>
        <p:spPr>
          <a:xfrm>
            <a:off x="344568" y="220981"/>
            <a:ext cx="8915162" cy="12130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sz="3600" b="1" dirty="0">
                <a:solidFill>
                  <a:srgbClr val="FFFFFF"/>
                </a:solidFill>
              </a:rPr>
              <a:t>Who is interested in reducing churn?</a:t>
            </a:r>
            <a:endParaRPr sz="3600" b="1" dirty="0">
              <a:solidFill>
                <a:srgbClr val="FFFFFF"/>
              </a:solidFill>
            </a:endParaRPr>
          </a:p>
        </p:txBody>
      </p:sp>
      <p:sp>
        <p:nvSpPr>
          <p:cNvPr id="7" name="Content Placeholder 2">
            <a:extLst>
              <a:ext uri="{FF2B5EF4-FFF2-40B4-BE49-F238E27FC236}">
                <a16:creationId xmlns:a16="http://schemas.microsoft.com/office/drawing/2014/main" id="{665DD40C-475A-4395-8C26-50EC56F2C10E}"/>
              </a:ext>
            </a:extLst>
          </p:cNvPr>
          <p:cNvSpPr txBox="1">
            <a:spLocks/>
          </p:cNvSpPr>
          <p:nvPr/>
        </p:nvSpPr>
        <p:spPr>
          <a:xfrm>
            <a:off x="344568" y="2839205"/>
            <a:ext cx="8915162" cy="17406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1pPr>
            <a:lvl2pPr marL="914400" marR="0" lvl="1"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2pPr>
            <a:lvl3pPr marL="1371600" marR="0" lvl="2"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3pPr>
            <a:lvl4pPr marL="1828800" marR="0" lvl="3"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4pPr>
            <a:lvl5pPr marL="2286000" marR="0" lvl="4"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5pPr>
            <a:lvl6pPr marL="2743200" marR="0" lvl="5"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6pPr>
            <a:lvl7pPr marL="3200400" marR="0" lvl="6"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7pPr>
            <a:lvl8pPr marL="3657600" marR="0" lvl="7"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8pPr>
            <a:lvl9pPr marL="4114800" marR="0" lvl="8" indent="-304800" algn="l" rtl="0">
              <a:lnSpc>
                <a:spcPct val="100000"/>
              </a:lnSpc>
              <a:spcBef>
                <a:spcPts val="0"/>
              </a:spcBef>
              <a:spcAft>
                <a:spcPts val="0"/>
              </a:spcAft>
              <a:buClr>
                <a:srgbClr val="FFFFFF"/>
              </a:buClr>
              <a:buSzPts val="1800"/>
              <a:buFont typeface="Roboto Slab Regular"/>
              <a:buNone/>
              <a:defRPr sz="1800" b="0" i="0" u="none" strike="noStrike" cap="none">
                <a:solidFill>
                  <a:srgbClr val="FFFFFF"/>
                </a:solidFill>
                <a:latin typeface="Roboto Slab Regular"/>
                <a:ea typeface="Roboto Slab Regular"/>
                <a:cs typeface="Roboto Slab Regular"/>
                <a:sym typeface="Roboto Slab Regular"/>
              </a:defRPr>
            </a:lvl9pPr>
          </a:lstStyle>
          <a:p>
            <a:pPr marL="495300" indent="-342900">
              <a:buFont typeface="Arial" panose="020B0604020202020204" pitchFamily="34" charset="0"/>
              <a:buChar char="•"/>
            </a:pPr>
            <a:r>
              <a:rPr lang="en-AU" sz="2400" b="1" dirty="0"/>
              <a:t>Customer Relation Managers</a:t>
            </a:r>
          </a:p>
          <a:p>
            <a:pPr marL="495300" indent="-342900">
              <a:buFont typeface="Arial" panose="020B0604020202020204" pitchFamily="34" charset="0"/>
              <a:buChar char="•"/>
            </a:pPr>
            <a:r>
              <a:rPr lang="en-AU" sz="2400" b="1" i="0" dirty="0">
                <a:solidFill>
                  <a:schemeClr val="bg1"/>
                </a:solidFill>
                <a:effectLst/>
                <a:latin typeface="Roboto Slab Regular" panose="020B0604020202020204" charset="0"/>
                <a:ea typeface="Roboto Slab Regular" panose="020B0604020202020204" charset="0"/>
              </a:rPr>
              <a:t>Customer Engagement Managers</a:t>
            </a:r>
          </a:p>
          <a:p>
            <a:pPr marL="495300" indent="-342900">
              <a:buFont typeface="Arial" panose="020B0604020202020204" pitchFamily="34" charset="0"/>
              <a:buChar char="•"/>
            </a:pPr>
            <a:r>
              <a:rPr lang="en-AU" sz="2400" b="1" dirty="0">
                <a:solidFill>
                  <a:schemeClr val="bg1"/>
                </a:solidFill>
                <a:latin typeface="Roboto Slab Regular" panose="020B0604020202020204" charset="0"/>
                <a:ea typeface="Roboto Slab Regular" panose="020B0604020202020204" charset="0"/>
              </a:rPr>
              <a:t>Business Development Managers</a:t>
            </a:r>
          </a:p>
          <a:p>
            <a:pPr marL="495300" indent="-342900">
              <a:buFont typeface="Arial" panose="020B0604020202020204" pitchFamily="34" charset="0"/>
              <a:buChar char="•"/>
            </a:pPr>
            <a:r>
              <a:rPr lang="en-AU" sz="2400" b="1" dirty="0">
                <a:solidFill>
                  <a:schemeClr val="bg1"/>
                </a:solidFill>
                <a:latin typeface="Roboto Slab Regular" panose="020B0604020202020204" charset="0"/>
                <a:ea typeface="Roboto Slab Regular" panose="020B0604020202020204" charset="0"/>
              </a:rPr>
              <a:t>Customer Experience Managers</a:t>
            </a:r>
          </a:p>
          <a:p>
            <a:pPr marL="495300" indent="-342900">
              <a:buFont typeface="Arial" panose="020B0604020202020204" pitchFamily="34" charset="0"/>
              <a:buChar char="•"/>
            </a:pPr>
            <a:r>
              <a:rPr lang="en-AU" sz="2400" b="1" dirty="0"/>
              <a:t>Accounts Managers</a:t>
            </a:r>
          </a:p>
          <a:p>
            <a:pPr marL="495300" indent="-342900">
              <a:buFont typeface="Arial" panose="020B0604020202020204" pitchFamily="34" charset="0"/>
              <a:buChar char="•"/>
            </a:pPr>
            <a:r>
              <a:rPr lang="en-AU" sz="2400" b="1" dirty="0"/>
              <a:t>Marketing Coordinator</a:t>
            </a:r>
          </a:p>
          <a:p>
            <a:pPr marL="495300" indent="-342900">
              <a:buFont typeface="Arial" panose="020B0604020202020204" pitchFamily="34" charset="0"/>
              <a:buChar char="•"/>
            </a:pPr>
            <a:endParaRPr lang="en-AU" sz="2400" b="1" dirty="0">
              <a:solidFill>
                <a:schemeClr val="bg1"/>
              </a:solidFill>
              <a:latin typeface="Roboto Slab Regular" panose="020B0604020202020204" charset="0"/>
              <a:ea typeface="Roboto Slab Regular" panose="020B0604020202020204" charset="0"/>
            </a:endParaRPr>
          </a:p>
          <a:p>
            <a:pPr marL="495300" indent="-342900">
              <a:buFont typeface="Arial" panose="020B0604020202020204" pitchFamily="34" charset="0"/>
              <a:buChar char="•"/>
            </a:pPr>
            <a:endParaRPr lang="en-AU" sz="2400" b="1" i="0" dirty="0">
              <a:solidFill>
                <a:schemeClr val="bg1"/>
              </a:solidFill>
              <a:effectLst/>
              <a:latin typeface="Roboto Slab Regular" panose="020B0604020202020204" charset="0"/>
              <a:ea typeface="Roboto Slab Regular" panose="020B0604020202020204" charset="0"/>
            </a:endParaRPr>
          </a:p>
        </p:txBody>
      </p:sp>
      <p:sp>
        <p:nvSpPr>
          <p:cNvPr id="3" name="TextBox 2">
            <a:extLst>
              <a:ext uri="{FF2B5EF4-FFF2-40B4-BE49-F238E27FC236}">
                <a16:creationId xmlns:a16="http://schemas.microsoft.com/office/drawing/2014/main" id="{AA783D80-45B1-4768-A607-9B014B9587E6}"/>
              </a:ext>
            </a:extLst>
          </p:cNvPr>
          <p:cNvSpPr txBox="1"/>
          <p:nvPr/>
        </p:nvSpPr>
        <p:spPr>
          <a:xfrm>
            <a:off x="8683226" y="4745008"/>
            <a:ext cx="250723" cy="307777"/>
          </a:xfrm>
          <a:prstGeom prst="rect">
            <a:avLst/>
          </a:prstGeom>
          <a:noFill/>
        </p:spPr>
        <p:txBody>
          <a:bodyPr wrap="square" rtlCol="0">
            <a:spAutoFit/>
          </a:bodyPr>
          <a:lstStyle/>
          <a:p>
            <a:fld id="{B7B57F41-5298-4AB4-9890-F6FC4E2C8322}" type="slidenum">
              <a:rPr lang="en-AU" smtClean="0">
                <a:solidFill>
                  <a:schemeClr val="bg1">
                    <a:lumMod val="95000"/>
                  </a:schemeClr>
                </a:solidFill>
              </a:rPr>
              <a:t>4</a:t>
            </a:fld>
            <a:endParaRPr lang="en-AU" dirty="0">
              <a:solidFill>
                <a:schemeClr val="bg1">
                  <a:lumMod val="95000"/>
                </a:schemeClr>
              </a:solidFill>
            </a:endParaRPr>
          </a:p>
        </p:txBody>
      </p:sp>
    </p:spTree>
    <p:extLst>
      <p:ext uri="{BB962C8B-B14F-4D97-AF65-F5344CB8AC3E}">
        <p14:creationId xmlns:p14="http://schemas.microsoft.com/office/powerpoint/2010/main" val="51495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1601;p59">
            <a:extLst>
              <a:ext uri="{FF2B5EF4-FFF2-40B4-BE49-F238E27FC236}">
                <a16:creationId xmlns:a16="http://schemas.microsoft.com/office/drawing/2014/main" id="{E9E2D95A-9198-434C-8418-246AB0ED865E}"/>
              </a:ext>
            </a:extLst>
          </p:cNvPr>
          <p:cNvGrpSpPr/>
          <p:nvPr/>
        </p:nvGrpSpPr>
        <p:grpSpPr>
          <a:xfrm>
            <a:off x="114671" y="1189808"/>
            <a:ext cx="1426302" cy="946200"/>
            <a:chOff x="3124998" y="3519915"/>
            <a:chExt cx="815540" cy="754200"/>
          </a:xfrm>
        </p:grpSpPr>
        <p:sp>
          <p:nvSpPr>
            <p:cNvPr id="7" name="Google Shape;1602;p59">
              <a:extLst>
                <a:ext uri="{FF2B5EF4-FFF2-40B4-BE49-F238E27FC236}">
                  <a16:creationId xmlns:a16="http://schemas.microsoft.com/office/drawing/2014/main" id="{311E7408-E721-4FE1-905C-F6B471A16080}"/>
                </a:ext>
              </a:extLst>
            </p:cNvPr>
            <p:cNvSpPr/>
            <p:nvPr/>
          </p:nvSpPr>
          <p:spPr>
            <a:xfrm>
              <a:off x="3149138" y="3519915"/>
              <a:ext cx="791400" cy="754200"/>
            </a:xfrm>
            <a:prstGeom prst="roundRect">
              <a:avLst>
                <a:gd name="adj" fmla="val 16667"/>
              </a:avLst>
            </a:prstGeom>
            <a:solidFill>
              <a:srgbClr val="3336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03;p59">
              <a:extLst>
                <a:ext uri="{FF2B5EF4-FFF2-40B4-BE49-F238E27FC236}">
                  <a16:creationId xmlns:a16="http://schemas.microsoft.com/office/drawing/2014/main" id="{D68A5426-3548-45C5-8343-AB49C30D0971}"/>
                </a:ext>
              </a:extLst>
            </p:cNvPr>
            <p:cNvSpPr txBox="1"/>
            <p:nvPr/>
          </p:nvSpPr>
          <p:spPr>
            <a:xfrm>
              <a:off x="3124998" y="3733004"/>
              <a:ext cx="791400" cy="3311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rgbClr val="FFFFFF"/>
                  </a:solidFill>
                  <a:latin typeface="Proxima Nova Semibold"/>
                  <a:ea typeface="Proxima Nova Semibold"/>
                  <a:cs typeface="Proxima Nova Semibold"/>
                  <a:sym typeface="Proxima Nova Semibold"/>
                </a:rPr>
                <a:t>Source data:</a:t>
              </a:r>
            </a:p>
            <a:p>
              <a:pPr marL="0" lvl="0" indent="0" algn="ctr" rtl="0">
                <a:spcBef>
                  <a:spcPts val="0"/>
                </a:spcBef>
                <a:spcAft>
                  <a:spcPts val="0"/>
                </a:spcAft>
                <a:buNone/>
              </a:pPr>
              <a:r>
                <a:rPr lang="en-US" sz="1000" dirty="0">
                  <a:solidFill>
                    <a:srgbClr val="FFFFFF"/>
                  </a:solidFill>
                  <a:latin typeface="Proxima Nova Semibold"/>
                  <a:ea typeface="Proxima Nova Semibold"/>
                  <a:cs typeface="Proxima Nova Semibold"/>
                  <a:sym typeface="Proxima Nova Semibold"/>
                </a:rPr>
                <a:t>Snapshot of Customer Billing Data</a:t>
              </a:r>
            </a:p>
            <a:p>
              <a:pPr marL="0" lvl="0" indent="0" algn="ctr" rtl="0">
                <a:spcBef>
                  <a:spcPts val="0"/>
                </a:spcBef>
                <a:spcAft>
                  <a:spcPts val="0"/>
                </a:spcAft>
                <a:buNone/>
              </a:pPr>
              <a:r>
                <a:rPr lang="en-US" sz="1000" dirty="0">
                  <a:solidFill>
                    <a:srgbClr val="FFFFFF"/>
                  </a:solidFill>
                  <a:latin typeface="Proxima Nova Semibold"/>
                  <a:ea typeface="Proxima Nova Semibold"/>
                  <a:cs typeface="Proxima Nova Semibold"/>
                  <a:sym typeface="Proxima Nova Semibold"/>
                </a:rPr>
                <a:t>Source:</a:t>
              </a:r>
              <a:endParaRPr lang="en-US" sz="1000" dirty="0">
                <a:solidFill>
                  <a:srgbClr val="FFFFFF"/>
                </a:solidFill>
                <a:latin typeface="Proxima Nova Semibold"/>
                <a:ea typeface="Proxima Nova Semibold"/>
                <a:cs typeface="Proxima Nova Semibold"/>
                <a:sym typeface="Proxima Nova Semibold"/>
                <a:hlinkClick r:id="rId3"/>
              </a:endParaRPr>
            </a:p>
            <a:p>
              <a:pPr marL="0" lvl="0" indent="0" algn="ctr" rtl="0">
                <a:spcBef>
                  <a:spcPts val="0"/>
                </a:spcBef>
                <a:spcAft>
                  <a:spcPts val="0"/>
                </a:spcAft>
                <a:buNone/>
              </a:pPr>
              <a:r>
                <a:rPr lang="en-US" sz="1000" dirty="0">
                  <a:solidFill>
                    <a:srgbClr val="FFFFFF"/>
                  </a:solidFill>
                  <a:latin typeface="Proxima Nova Semibold"/>
                  <a:ea typeface="Proxima Nova Semibold"/>
                  <a:cs typeface="Proxima Nova Semibold"/>
                  <a:sym typeface="Proxima Nova Semibold"/>
                  <a:hlinkClick r:id="rId3"/>
                </a:rPr>
                <a:t>IBM</a:t>
              </a:r>
              <a:endParaRPr sz="1000" dirty="0">
                <a:solidFill>
                  <a:srgbClr val="FFFFFF"/>
                </a:solidFill>
                <a:latin typeface="Proxima Nova Semibold"/>
                <a:ea typeface="Proxima Nova Semibold"/>
                <a:cs typeface="Proxima Nova Semibold"/>
                <a:sym typeface="Proxima Nova Semibold"/>
              </a:endParaRPr>
            </a:p>
          </p:txBody>
        </p:sp>
      </p:grpSp>
      <p:grpSp>
        <p:nvGrpSpPr>
          <p:cNvPr id="9" name="Google Shape;1601;p59">
            <a:extLst>
              <a:ext uri="{FF2B5EF4-FFF2-40B4-BE49-F238E27FC236}">
                <a16:creationId xmlns:a16="http://schemas.microsoft.com/office/drawing/2014/main" id="{59B26DAE-6F9C-4403-9F04-4AD5D435D73D}"/>
              </a:ext>
            </a:extLst>
          </p:cNvPr>
          <p:cNvGrpSpPr/>
          <p:nvPr/>
        </p:nvGrpSpPr>
        <p:grpSpPr>
          <a:xfrm>
            <a:off x="1337335" y="3007492"/>
            <a:ext cx="1261585" cy="1175293"/>
            <a:chOff x="3122502" y="3521476"/>
            <a:chExt cx="803241" cy="754200"/>
          </a:xfrm>
        </p:grpSpPr>
        <p:sp>
          <p:nvSpPr>
            <p:cNvPr id="10" name="Google Shape;1602;p59">
              <a:extLst>
                <a:ext uri="{FF2B5EF4-FFF2-40B4-BE49-F238E27FC236}">
                  <a16:creationId xmlns:a16="http://schemas.microsoft.com/office/drawing/2014/main" id="{6A15B99F-6072-48EA-BA51-FAA53A89C458}"/>
                </a:ext>
              </a:extLst>
            </p:cNvPr>
            <p:cNvSpPr/>
            <p:nvPr/>
          </p:nvSpPr>
          <p:spPr>
            <a:xfrm>
              <a:off x="3134343" y="3521476"/>
              <a:ext cx="791400" cy="754200"/>
            </a:xfrm>
            <a:prstGeom prst="roundRect">
              <a:avLst>
                <a:gd name="adj" fmla="val 16667"/>
              </a:avLst>
            </a:prstGeom>
            <a:solidFill>
              <a:srgbClr val="3336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03;p59">
              <a:extLst>
                <a:ext uri="{FF2B5EF4-FFF2-40B4-BE49-F238E27FC236}">
                  <a16:creationId xmlns:a16="http://schemas.microsoft.com/office/drawing/2014/main" id="{05E96989-D8D3-402C-A36F-65A20C904361}"/>
                </a:ext>
              </a:extLst>
            </p:cNvPr>
            <p:cNvSpPr txBox="1"/>
            <p:nvPr/>
          </p:nvSpPr>
          <p:spPr>
            <a:xfrm>
              <a:off x="3122502" y="3750864"/>
              <a:ext cx="791400" cy="21636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FFFFFF"/>
                  </a:solidFill>
                  <a:latin typeface="Proxima Nova Semibold"/>
                  <a:ea typeface="Proxima Nova Semibold"/>
                  <a:cs typeface="Proxima Nova Semibold"/>
                  <a:sym typeface="Proxima Nova Semibold"/>
                </a:rPr>
                <a:t>Raw data:</a:t>
              </a:r>
            </a:p>
            <a:p>
              <a:pPr marL="0" lvl="0" indent="0" algn="ctr" rtl="0">
                <a:spcBef>
                  <a:spcPts val="0"/>
                </a:spcBef>
                <a:spcAft>
                  <a:spcPts val="0"/>
                </a:spcAft>
                <a:buNone/>
              </a:pPr>
              <a:r>
                <a:rPr lang="es" sz="1000">
                  <a:solidFill>
                    <a:srgbClr val="FFFFFF"/>
                  </a:solidFill>
                  <a:latin typeface="Proxima Nova Semibold"/>
                  <a:ea typeface="Proxima Nova Semibold"/>
                  <a:cs typeface="Proxima Nova Semibold"/>
                  <a:sym typeface="Proxima Nova Semibold"/>
                </a:rPr>
                <a:t>A snapshot of customer billing data with 20 features</a:t>
              </a:r>
            </a:p>
          </p:txBody>
        </p:sp>
      </p:grpSp>
      <p:cxnSp>
        <p:nvCxnSpPr>
          <p:cNvPr id="37" name="Straight Connector 36">
            <a:extLst>
              <a:ext uri="{FF2B5EF4-FFF2-40B4-BE49-F238E27FC236}">
                <a16:creationId xmlns:a16="http://schemas.microsoft.com/office/drawing/2014/main" id="{89B84E85-9D74-4A5E-9AAE-6CEE335799BC}"/>
              </a:ext>
            </a:extLst>
          </p:cNvPr>
          <p:cNvCxnSpPr>
            <a:cxnSpLocks/>
          </p:cNvCxnSpPr>
          <p:nvPr/>
        </p:nvCxnSpPr>
        <p:spPr>
          <a:xfrm flipH="1">
            <a:off x="739140" y="2160494"/>
            <a:ext cx="25039" cy="1439719"/>
          </a:xfrm>
          <a:prstGeom prst="line">
            <a:avLst/>
          </a:prstGeom>
          <a:ln w="63500"/>
        </p:spPr>
        <p:style>
          <a:lnRef idx="3">
            <a:schemeClr val="accent3"/>
          </a:lnRef>
          <a:fillRef idx="0">
            <a:schemeClr val="accent3"/>
          </a:fillRef>
          <a:effectRef idx="2">
            <a:schemeClr val="accent3"/>
          </a:effectRef>
          <a:fontRef idx="minor">
            <a:schemeClr val="tx1"/>
          </a:fontRef>
        </p:style>
      </p:cxnSp>
      <p:cxnSp>
        <p:nvCxnSpPr>
          <p:cNvPr id="42" name="Straight Connector 41">
            <a:extLst>
              <a:ext uri="{FF2B5EF4-FFF2-40B4-BE49-F238E27FC236}">
                <a16:creationId xmlns:a16="http://schemas.microsoft.com/office/drawing/2014/main" id="{2CD01B5B-F30C-43AA-87CE-FD7E5A887ABA}"/>
              </a:ext>
            </a:extLst>
          </p:cNvPr>
          <p:cNvCxnSpPr>
            <a:cxnSpLocks/>
          </p:cNvCxnSpPr>
          <p:nvPr/>
        </p:nvCxnSpPr>
        <p:spPr>
          <a:xfrm>
            <a:off x="8156056" y="2980898"/>
            <a:ext cx="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id="{CFFE075C-9F0C-4D15-804F-3F5AE3E57209}"/>
              </a:ext>
            </a:extLst>
          </p:cNvPr>
          <p:cNvCxnSpPr>
            <a:cxnSpLocks/>
          </p:cNvCxnSpPr>
          <p:nvPr/>
        </p:nvCxnSpPr>
        <p:spPr>
          <a:xfrm flipV="1">
            <a:off x="1932039" y="2647799"/>
            <a:ext cx="6254200" cy="29032"/>
          </a:xfrm>
          <a:prstGeom prst="line">
            <a:avLst/>
          </a:prstGeom>
          <a:ln w="63500"/>
        </p:spPr>
        <p:style>
          <a:lnRef idx="3">
            <a:schemeClr val="accent3"/>
          </a:lnRef>
          <a:fillRef idx="0">
            <a:schemeClr val="accent3"/>
          </a:fillRef>
          <a:effectRef idx="2">
            <a:schemeClr val="accent3"/>
          </a:effectRef>
          <a:fontRef idx="minor">
            <a:schemeClr val="tx1"/>
          </a:fontRef>
        </p:style>
      </p:cxnSp>
      <p:sp>
        <p:nvSpPr>
          <p:cNvPr id="52" name="Google Shape;1817;p60">
            <a:extLst>
              <a:ext uri="{FF2B5EF4-FFF2-40B4-BE49-F238E27FC236}">
                <a16:creationId xmlns:a16="http://schemas.microsoft.com/office/drawing/2014/main" id="{DEA4E328-0DD6-43EA-AF4D-51CC0AA932E4}"/>
              </a:ext>
            </a:extLst>
          </p:cNvPr>
          <p:cNvSpPr/>
          <p:nvPr/>
        </p:nvSpPr>
        <p:spPr>
          <a:xfrm rot="5400000">
            <a:off x="1814153" y="2720975"/>
            <a:ext cx="300813" cy="212525"/>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Straight Connector 63">
            <a:extLst>
              <a:ext uri="{FF2B5EF4-FFF2-40B4-BE49-F238E27FC236}">
                <a16:creationId xmlns:a16="http://schemas.microsoft.com/office/drawing/2014/main" id="{486899E6-9FA2-4376-9EBC-168F792EAB33}"/>
              </a:ext>
            </a:extLst>
          </p:cNvPr>
          <p:cNvCxnSpPr>
            <a:cxnSpLocks/>
          </p:cNvCxnSpPr>
          <p:nvPr/>
        </p:nvCxnSpPr>
        <p:spPr>
          <a:xfrm>
            <a:off x="8156056" y="2641595"/>
            <a:ext cx="0" cy="352994"/>
          </a:xfrm>
          <a:prstGeom prst="line">
            <a:avLst/>
          </a:prstGeom>
          <a:ln w="63500"/>
        </p:spPr>
        <p:style>
          <a:lnRef idx="3">
            <a:schemeClr val="accent3"/>
          </a:lnRef>
          <a:fillRef idx="0">
            <a:schemeClr val="accent3"/>
          </a:fillRef>
          <a:effectRef idx="2">
            <a:schemeClr val="accent3"/>
          </a:effectRef>
          <a:fontRef idx="minor">
            <a:schemeClr val="tx1"/>
          </a:fontRef>
        </p:style>
      </p:cxnSp>
      <p:sp>
        <p:nvSpPr>
          <p:cNvPr id="66" name="Google Shape;253;p34">
            <a:extLst>
              <a:ext uri="{FF2B5EF4-FFF2-40B4-BE49-F238E27FC236}">
                <a16:creationId xmlns:a16="http://schemas.microsoft.com/office/drawing/2014/main" id="{2F538A0C-CD94-4EAC-953F-D9479174ED23}"/>
              </a:ext>
            </a:extLst>
          </p:cNvPr>
          <p:cNvSpPr txBox="1">
            <a:spLocks/>
          </p:cNvSpPr>
          <p:nvPr/>
        </p:nvSpPr>
        <p:spPr>
          <a:xfrm>
            <a:off x="2158913" y="633003"/>
            <a:ext cx="4362000" cy="946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3200">
                <a:solidFill>
                  <a:srgbClr val="FFFFFF"/>
                </a:solidFill>
                <a:latin typeface="Roboto Slab Regular" panose="020B0604020202020204" charset="0"/>
                <a:ea typeface="Roboto Slab Regular" panose="020B0604020202020204" charset="0"/>
              </a:rPr>
              <a:t> </a:t>
            </a:r>
            <a:endParaRPr lang="en-AU" sz="3200">
              <a:solidFill>
                <a:srgbClr val="FFFFFF"/>
              </a:solidFill>
              <a:latin typeface="Roboto Slab Regular" panose="020B0604020202020204" charset="0"/>
              <a:ea typeface="Roboto Slab Regular" panose="020B0604020202020204" charset="0"/>
            </a:endParaRPr>
          </a:p>
        </p:txBody>
      </p:sp>
      <p:sp>
        <p:nvSpPr>
          <p:cNvPr id="71" name="TextBox 70">
            <a:extLst>
              <a:ext uri="{FF2B5EF4-FFF2-40B4-BE49-F238E27FC236}">
                <a16:creationId xmlns:a16="http://schemas.microsoft.com/office/drawing/2014/main" id="{665A4E25-0599-49E9-987E-BCB4385AAE87}"/>
              </a:ext>
            </a:extLst>
          </p:cNvPr>
          <p:cNvSpPr txBox="1"/>
          <p:nvPr/>
        </p:nvSpPr>
        <p:spPr>
          <a:xfrm>
            <a:off x="2391697" y="2349760"/>
            <a:ext cx="5444132" cy="276999"/>
          </a:xfrm>
          <a:prstGeom prst="rect">
            <a:avLst/>
          </a:prstGeom>
          <a:noFill/>
        </p:spPr>
        <p:txBody>
          <a:bodyPr wrap="square" rtlCol="0">
            <a:spAutoFit/>
          </a:bodyPr>
          <a:lstStyle/>
          <a:p>
            <a:r>
              <a:rPr lang="en-US" sz="1200">
                <a:solidFill>
                  <a:schemeClr val="bg1"/>
                </a:solidFill>
                <a:latin typeface="Roboto Slab Regular" panose="020B0604020202020204" charset="0"/>
                <a:ea typeface="Roboto Slab Regular" panose="020B0604020202020204" charset="0"/>
              </a:rPr>
              <a:t>Adjusting the pipeline for assessment of customer churn for production </a:t>
            </a:r>
            <a:endParaRPr lang="en-AU" sz="1200">
              <a:solidFill>
                <a:schemeClr val="bg1"/>
              </a:solidFill>
              <a:latin typeface="Roboto Slab Regular" panose="020B0604020202020204" charset="0"/>
              <a:ea typeface="Roboto Slab Regular" panose="020B0604020202020204" charset="0"/>
            </a:endParaRPr>
          </a:p>
        </p:txBody>
      </p:sp>
      <p:sp>
        <p:nvSpPr>
          <p:cNvPr id="45" name="Title 1">
            <a:extLst>
              <a:ext uri="{FF2B5EF4-FFF2-40B4-BE49-F238E27FC236}">
                <a16:creationId xmlns:a16="http://schemas.microsoft.com/office/drawing/2014/main" id="{196117B2-FF34-436D-ACEB-9D47683F796F}"/>
              </a:ext>
            </a:extLst>
          </p:cNvPr>
          <p:cNvSpPr txBox="1">
            <a:spLocks/>
          </p:cNvSpPr>
          <p:nvPr/>
        </p:nvSpPr>
        <p:spPr>
          <a:xfrm flipH="1">
            <a:off x="760533" y="-29674"/>
            <a:ext cx="8147681"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9pPr>
          </a:lstStyle>
          <a:p>
            <a:r>
              <a:rPr lang="en-US" sz="4000"/>
              <a:t>HOW CAN CUSTOMER CHURN BE PREDICTED?</a:t>
            </a:r>
            <a:endParaRPr lang="en-AU" sz="4000"/>
          </a:p>
        </p:txBody>
      </p:sp>
      <p:sp>
        <p:nvSpPr>
          <p:cNvPr id="5" name="Google Shape;253;p34">
            <a:extLst>
              <a:ext uri="{FF2B5EF4-FFF2-40B4-BE49-F238E27FC236}">
                <a16:creationId xmlns:a16="http://schemas.microsoft.com/office/drawing/2014/main" id="{C492C595-B389-4CA4-A01B-E458DB88965F}"/>
              </a:ext>
            </a:extLst>
          </p:cNvPr>
          <p:cNvSpPr txBox="1">
            <a:spLocks/>
          </p:cNvSpPr>
          <p:nvPr/>
        </p:nvSpPr>
        <p:spPr>
          <a:xfrm>
            <a:off x="1362081" y="584174"/>
            <a:ext cx="5950744" cy="946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3200">
                <a:solidFill>
                  <a:srgbClr val="FFFFFF"/>
                </a:solidFill>
                <a:latin typeface="Roboto Slab Regular" panose="020B0604020202020204" charset="0"/>
                <a:ea typeface="Roboto Slab Regular" panose="020B0604020202020204" charset="0"/>
              </a:rPr>
              <a:t>The Data Science Pipeline</a:t>
            </a:r>
            <a:endParaRPr lang="en-AU" sz="3200">
              <a:solidFill>
                <a:srgbClr val="FFFFFF"/>
              </a:solidFill>
              <a:latin typeface="Roboto Slab Regular" panose="020B0604020202020204" charset="0"/>
              <a:ea typeface="Roboto Slab Regular" panose="020B0604020202020204" charset="0"/>
            </a:endParaRPr>
          </a:p>
        </p:txBody>
      </p:sp>
      <p:sp>
        <p:nvSpPr>
          <p:cNvPr id="2" name="TextBox 1">
            <a:extLst>
              <a:ext uri="{FF2B5EF4-FFF2-40B4-BE49-F238E27FC236}">
                <a16:creationId xmlns:a16="http://schemas.microsoft.com/office/drawing/2014/main" id="{93FCDD85-3532-48AE-84A1-95E2E1928E8F}"/>
              </a:ext>
            </a:extLst>
          </p:cNvPr>
          <p:cNvSpPr txBox="1"/>
          <p:nvPr/>
        </p:nvSpPr>
        <p:spPr>
          <a:xfrm>
            <a:off x="8683226" y="4745008"/>
            <a:ext cx="250723" cy="307777"/>
          </a:xfrm>
          <a:prstGeom prst="rect">
            <a:avLst/>
          </a:prstGeom>
          <a:noFill/>
        </p:spPr>
        <p:txBody>
          <a:bodyPr wrap="square" rtlCol="0">
            <a:spAutoFit/>
          </a:bodyPr>
          <a:lstStyle/>
          <a:p>
            <a:fld id="{B7B57F41-5298-4AB4-9890-F6FC4E2C8322}" type="slidenum">
              <a:rPr lang="en-AU" smtClean="0">
                <a:solidFill>
                  <a:schemeClr val="bg1">
                    <a:lumMod val="95000"/>
                  </a:schemeClr>
                </a:solidFill>
              </a:rPr>
              <a:t>5</a:t>
            </a:fld>
            <a:endParaRPr lang="en-AU">
              <a:solidFill>
                <a:schemeClr val="bg1">
                  <a:lumMod val="95000"/>
                </a:schemeClr>
              </a:solidFill>
            </a:endParaRPr>
          </a:p>
        </p:txBody>
      </p:sp>
      <p:grpSp>
        <p:nvGrpSpPr>
          <p:cNvPr id="49" name="Google Shape;1601;p59">
            <a:extLst>
              <a:ext uri="{FF2B5EF4-FFF2-40B4-BE49-F238E27FC236}">
                <a16:creationId xmlns:a16="http://schemas.microsoft.com/office/drawing/2014/main" id="{0480B998-15C7-4C65-ACE6-FCC2E95A2570}"/>
              </a:ext>
            </a:extLst>
          </p:cNvPr>
          <p:cNvGrpSpPr/>
          <p:nvPr/>
        </p:nvGrpSpPr>
        <p:grpSpPr>
          <a:xfrm>
            <a:off x="3355860" y="3010889"/>
            <a:ext cx="1270340" cy="1175293"/>
            <a:chOff x="3134343" y="3521476"/>
            <a:chExt cx="796892" cy="754200"/>
          </a:xfrm>
        </p:grpSpPr>
        <p:sp>
          <p:nvSpPr>
            <p:cNvPr id="50" name="Google Shape;1602;p59">
              <a:extLst>
                <a:ext uri="{FF2B5EF4-FFF2-40B4-BE49-F238E27FC236}">
                  <a16:creationId xmlns:a16="http://schemas.microsoft.com/office/drawing/2014/main" id="{8E5C3F4E-87DF-4E00-B0AE-E20EFD1E81B6}"/>
                </a:ext>
              </a:extLst>
            </p:cNvPr>
            <p:cNvSpPr/>
            <p:nvPr/>
          </p:nvSpPr>
          <p:spPr>
            <a:xfrm>
              <a:off x="3134343" y="3521476"/>
              <a:ext cx="791400" cy="754200"/>
            </a:xfrm>
            <a:prstGeom prst="roundRect">
              <a:avLst>
                <a:gd name="adj" fmla="val 16667"/>
              </a:avLst>
            </a:prstGeom>
            <a:solidFill>
              <a:srgbClr val="3336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03;p59">
              <a:extLst>
                <a:ext uri="{FF2B5EF4-FFF2-40B4-BE49-F238E27FC236}">
                  <a16:creationId xmlns:a16="http://schemas.microsoft.com/office/drawing/2014/main" id="{AB8C2A21-4AB9-4D8E-A382-D30A571FD9C8}"/>
                </a:ext>
              </a:extLst>
            </p:cNvPr>
            <p:cNvSpPr txBox="1"/>
            <p:nvPr/>
          </p:nvSpPr>
          <p:spPr>
            <a:xfrm>
              <a:off x="3139835" y="3635434"/>
              <a:ext cx="791400" cy="21636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i="1">
                <a:solidFill>
                  <a:srgbClr val="FFFFFF"/>
                </a:solidFill>
                <a:latin typeface="Proxima Nova Semibold"/>
                <a:ea typeface="Proxima Nova Semibold"/>
                <a:cs typeface="Proxima Nova Semibold"/>
                <a:sym typeface="Proxima Nova Semibold"/>
              </a:endParaRPr>
            </a:p>
          </p:txBody>
        </p:sp>
      </p:grpSp>
      <p:grpSp>
        <p:nvGrpSpPr>
          <p:cNvPr id="53" name="Google Shape;1601;p59">
            <a:extLst>
              <a:ext uri="{FF2B5EF4-FFF2-40B4-BE49-F238E27FC236}">
                <a16:creationId xmlns:a16="http://schemas.microsoft.com/office/drawing/2014/main" id="{43B366FA-AE7F-41E9-AD91-1AE3A6D99267}"/>
              </a:ext>
            </a:extLst>
          </p:cNvPr>
          <p:cNvGrpSpPr/>
          <p:nvPr/>
        </p:nvGrpSpPr>
        <p:grpSpPr>
          <a:xfrm>
            <a:off x="5340666" y="2994589"/>
            <a:ext cx="1452444" cy="1175293"/>
            <a:chOff x="3085529" y="3541220"/>
            <a:chExt cx="897339" cy="754200"/>
          </a:xfrm>
        </p:grpSpPr>
        <p:sp>
          <p:nvSpPr>
            <p:cNvPr id="54" name="Google Shape;1602;p59">
              <a:extLst>
                <a:ext uri="{FF2B5EF4-FFF2-40B4-BE49-F238E27FC236}">
                  <a16:creationId xmlns:a16="http://schemas.microsoft.com/office/drawing/2014/main" id="{9E3EC72A-10A3-4985-AE56-4265394DE60C}"/>
                </a:ext>
              </a:extLst>
            </p:cNvPr>
            <p:cNvSpPr/>
            <p:nvPr/>
          </p:nvSpPr>
          <p:spPr>
            <a:xfrm>
              <a:off x="3134190" y="3541220"/>
              <a:ext cx="791400" cy="754200"/>
            </a:xfrm>
            <a:prstGeom prst="roundRect">
              <a:avLst>
                <a:gd name="adj" fmla="val 16667"/>
              </a:avLst>
            </a:prstGeom>
            <a:solidFill>
              <a:srgbClr val="3336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03;p59">
              <a:extLst>
                <a:ext uri="{FF2B5EF4-FFF2-40B4-BE49-F238E27FC236}">
                  <a16:creationId xmlns:a16="http://schemas.microsoft.com/office/drawing/2014/main" id="{D837DD97-F728-4F39-B2B2-43A96971948E}"/>
                </a:ext>
              </a:extLst>
            </p:cNvPr>
            <p:cNvSpPr txBox="1"/>
            <p:nvPr/>
          </p:nvSpPr>
          <p:spPr>
            <a:xfrm>
              <a:off x="3085529" y="3902251"/>
              <a:ext cx="897339" cy="22694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FFFFFF"/>
                  </a:solidFill>
                  <a:latin typeface="Proxima Nova Semibold"/>
                  <a:ea typeface="Proxima Nova Semibold"/>
                  <a:cs typeface="Proxima Nova Semibold"/>
                  <a:sym typeface="Proxima Nova Semibold"/>
                </a:rPr>
                <a:t>Model Customer Churn:</a:t>
              </a:r>
            </a:p>
            <a:p>
              <a:pPr marL="0" lvl="0" indent="0" algn="ctr" rtl="0">
                <a:spcBef>
                  <a:spcPts val="0"/>
                </a:spcBef>
                <a:spcAft>
                  <a:spcPts val="0"/>
                </a:spcAft>
                <a:buNone/>
              </a:pPr>
              <a:r>
                <a:rPr lang="es" sz="1000">
                  <a:solidFill>
                    <a:srgbClr val="FFFFFF"/>
                  </a:solidFill>
                  <a:latin typeface="Proxima Nova Semibold"/>
                  <a:ea typeface="Proxima Nova Semibold"/>
                  <a:cs typeface="Proxima Nova Semibold"/>
                  <a:sym typeface="Proxima Nova Semibold"/>
                </a:rPr>
                <a:t>SckiLearn Models</a:t>
              </a:r>
            </a:p>
            <a:p>
              <a:pPr marL="0" lvl="0" indent="0" algn="ctr" rtl="0">
                <a:spcBef>
                  <a:spcPts val="0"/>
                </a:spcBef>
                <a:spcAft>
                  <a:spcPts val="0"/>
                </a:spcAft>
                <a:buNone/>
              </a:pPr>
              <a:r>
                <a:rPr lang="es" sz="1000">
                  <a:solidFill>
                    <a:srgbClr val="FFFFFF"/>
                  </a:solidFill>
                  <a:latin typeface="Proxima Nova Semibold"/>
                  <a:ea typeface="Proxima Nova Semibold"/>
                  <a:cs typeface="Proxima Nova Semibold"/>
                  <a:sym typeface="Proxima Nova Semibold"/>
                </a:rPr>
                <a:t>Gradient Boost</a:t>
              </a:r>
            </a:p>
            <a:p>
              <a:pPr marL="0" lvl="0" indent="0" algn="ctr" rtl="0">
                <a:spcBef>
                  <a:spcPts val="0"/>
                </a:spcBef>
                <a:spcAft>
                  <a:spcPts val="0"/>
                </a:spcAft>
                <a:buNone/>
              </a:pPr>
              <a:r>
                <a:rPr lang="es" sz="1000">
                  <a:solidFill>
                    <a:srgbClr val="FFFFFF"/>
                  </a:solidFill>
                  <a:latin typeface="Proxima Nova Semibold"/>
                  <a:ea typeface="Proxima Nova Semibold"/>
                  <a:cs typeface="Proxima Nova Semibold"/>
                  <a:sym typeface="Proxima Nova Semibold"/>
                </a:rPr>
                <a:t>MLP Classifier</a:t>
              </a:r>
            </a:p>
            <a:p>
              <a:pPr marL="0" lvl="0" indent="0" algn="ctr" rtl="0">
                <a:spcBef>
                  <a:spcPts val="0"/>
                </a:spcBef>
                <a:spcAft>
                  <a:spcPts val="0"/>
                </a:spcAft>
                <a:buNone/>
              </a:pPr>
              <a:endParaRPr lang="es" sz="1000" b="1">
                <a:solidFill>
                  <a:srgbClr val="FFFFFF"/>
                </a:solidFill>
                <a:latin typeface="Proxima Nova Semibold"/>
                <a:ea typeface="Proxima Nova Semibold"/>
                <a:cs typeface="Proxima Nova Semibold"/>
                <a:sym typeface="Proxima Nova Semibold"/>
              </a:endParaRPr>
            </a:p>
            <a:p>
              <a:pPr marL="0" lvl="0" indent="0" algn="ctr" rtl="0">
                <a:spcBef>
                  <a:spcPts val="0"/>
                </a:spcBef>
                <a:spcAft>
                  <a:spcPts val="0"/>
                </a:spcAft>
                <a:buNone/>
              </a:pPr>
              <a:endParaRPr sz="1200">
                <a:solidFill>
                  <a:srgbClr val="FFFFFF"/>
                </a:solidFill>
                <a:latin typeface="Proxima Nova Semibold"/>
                <a:ea typeface="Proxima Nova Semibold"/>
                <a:cs typeface="Proxima Nova Semibold"/>
                <a:sym typeface="Proxima Nova Semibold"/>
              </a:endParaRPr>
            </a:p>
          </p:txBody>
        </p:sp>
      </p:grpSp>
      <p:sp>
        <p:nvSpPr>
          <p:cNvPr id="57" name="Google Shape;1602;p59">
            <a:extLst>
              <a:ext uri="{FF2B5EF4-FFF2-40B4-BE49-F238E27FC236}">
                <a16:creationId xmlns:a16="http://schemas.microsoft.com/office/drawing/2014/main" id="{8C06BA05-D6A5-4480-B2EB-8790B75960C0}"/>
              </a:ext>
            </a:extLst>
          </p:cNvPr>
          <p:cNvSpPr/>
          <p:nvPr/>
        </p:nvSpPr>
        <p:spPr>
          <a:xfrm>
            <a:off x="7496401" y="2962328"/>
            <a:ext cx="1280970" cy="1175293"/>
          </a:xfrm>
          <a:prstGeom prst="roundRect">
            <a:avLst>
              <a:gd name="adj" fmla="val 16667"/>
            </a:avLst>
          </a:prstGeom>
          <a:solidFill>
            <a:srgbClr val="3336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17;p60">
            <a:extLst>
              <a:ext uri="{FF2B5EF4-FFF2-40B4-BE49-F238E27FC236}">
                <a16:creationId xmlns:a16="http://schemas.microsoft.com/office/drawing/2014/main" id="{B6CC4425-6297-45CE-B26A-71A3F0EA4FA1}"/>
              </a:ext>
            </a:extLst>
          </p:cNvPr>
          <p:cNvSpPr/>
          <p:nvPr/>
        </p:nvSpPr>
        <p:spPr>
          <a:xfrm>
            <a:off x="4670341" y="3376639"/>
            <a:ext cx="620584" cy="33346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17;p60">
            <a:extLst>
              <a:ext uri="{FF2B5EF4-FFF2-40B4-BE49-F238E27FC236}">
                <a16:creationId xmlns:a16="http://schemas.microsoft.com/office/drawing/2014/main" id="{5C21698A-50C2-4A0C-87E3-6F26AFD2DD4A}"/>
              </a:ext>
            </a:extLst>
          </p:cNvPr>
          <p:cNvSpPr/>
          <p:nvPr/>
        </p:nvSpPr>
        <p:spPr>
          <a:xfrm>
            <a:off x="6805005" y="3325817"/>
            <a:ext cx="620584" cy="33346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17;p60">
            <a:extLst>
              <a:ext uri="{FF2B5EF4-FFF2-40B4-BE49-F238E27FC236}">
                <a16:creationId xmlns:a16="http://schemas.microsoft.com/office/drawing/2014/main" id="{252A0998-CC32-4599-95A7-B3A64CAA67C0}"/>
              </a:ext>
            </a:extLst>
          </p:cNvPr>
          <p:cNvSpPr/>
          <p:nvPr/>
        </p:nvSpPr>
        <p:spPr>
          <a:xfrm>
            <a:off x="2631851" y="3383241"/>
            <a:ext cx="620584" cy="33346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17;p60">
            <a:extLst>
              <a:ext uri="{FF2B5EF4-FFF2-40B4-BE49-F238E27FC236}">
                <a16:creationId xmlns:a16="http://schemas.microsoft.com/office/drawing/2014/main" id="{1568A0DC-8E94-4AF1-B935-6EF4AA0F0C8B}"/>
              </a:ext>
            </a:extLst>
          </p:cNvPr>
          <p:cNvSpPr/>
          <p:nvPr/>
        </p:nvSpPr>
        <p:spPr>
          <a:xfrm>
            <a:off x="739140" y="3395989"/>
            <a:ext cx="564415" cy="333469"/>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03;p59">
            <a:extLst>
              <a:ext uri="{FF2B5EF4-FFF2-40B4-BE49-F238E27FC236}">
                <a16:creationId xmlns:a16="http://schemas.microsoft.com/office/drawing/2014/main" id="{B62E70A4-9812-4E60-93E0-CCE7954997D2}"/>
              </a:ext>
            </a:extLst>
          </p:cNvPr>
          <p:cNvSpPr txBox="1"/>
          <p:nvPr/>
        </p:nvSpPr>
        <p:spPr>
          <a:xfrm>
            <a:off x="3387122" y="3395989"/>
            <a:ext cx="1334596" cy="27715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s" sz="1200" dirty="0">
              <a:solidFill>
                <a:srgbClr val="FFFFFF"/>
              </a:solidFill>
              <a:latin typeface="Proxima Nova Semibold"/>
              <a:ea typeface="Proxima Nova Semibold"/>
              <a:cs typeface="Proxima Nova Semibold"/>
              <a:sym typeface="Proxima Nova Semibold"/>
            </a:endParaRPr>
          </a:p>
          <a:p>
            <a:pPr marL="0" lvl="0" indent="0" rtl="0">
              <a:spcBef>
                <a:spcPts val="0"/>
              </a:spcBef>
              <a:spcAft>
                <a:spcPts val="0"/>
              </a:spcAft>
              <a:buNone/>
            </a:pPr>
            <a:r>
              <a:rPr lang="en-AU" sz="1200" b="1" dirty="0">
                <a:solidFill>
                  <a:srgbClr val="FFFFFF"/>
                </a:solidFill>
                <a:latin typeface="Proxima Nova Semibold"/>
                <a:ea typeface="Proxima Nova Semibold"/>
                <a:cs typeface="Proxima Nova Semibold"/>
                <a:sym typeface="Proxima Nova Semibold"/>
              </a:rPr>
              <a:t>Prepare Data:</a:t>
            </a:r>
          </a:p>
          <a:p>
            <a:pPr marL="0" lvl="0" indent="0" rtl="0">
              <a:spcBef>
                <a:spcPts val="0"/>
              </a:spcBef>
              <a:spcAft>
                <a:spcPts val="0"/>
              </a:spcAft>
              <a:buNone/>
            </a:pPr>
            <a:r>
              <a:rPr lang="en-AU" sz="1000" dirty="0">
                <a:solidFill>
                  <a:srgbClr val="FFFFFF"/>
                </a:solidFill>
                <a:latin typeface="Proxima Nova Semibold"/>
                <a:ea typeface="Proxima Nova Semibold"/>
                <a:cs typeface="Proxima Nova Semibold"/>
                <a:sym typeface="Proxima Nova Semibold"/>
              </a:rPr>
              <a:t>Add missing values,</a:t>
            </a:r>
          </a:p>
          <a:p>
            <a:pPr marL="0" lvl="0" indent="0" rtl="0">
              <a:spcBef>
                <a:spcPts val="0"/>
              </a:spcBef>
              <a:spcAft>
                <a:spcPts val="0"/>
              </a:spcAft>
              <a:buNone/>
            </a:pPr>
            <a:r>
              <a:rPr lang="en-AU" sz="1000" dirty="0">
                <a:solidFill>
                  <a:srgbClr val="FFFFFF"/>
                </a:solidFill>
                <a:latin typeface="Proxima Nova Semibold"/>
                <a:ea typeface="Proxima Nova Semibold"/>
                <a:cs typeface="Proxima Nova Semibold"/>
                <a:sym typeface="Proxima Nova Semibold"/>
              </a:rPr>
              <a:t>Add the Tenure Group Feature</a:t>
            </a:r>
          </a:p>
          <a:p>
            <a:pPr marL="0" lvl="0" indent="0" algn="ctr" rtl="0">
              <a:spcBef>
                <a:spcPts val="0"/>
              </a:spcBef>
              <a:spcAft>
                <a:spcPts val="0"/>
              </a:spcAft>
              <a:buNone/>
            </a:pPr>
            <a:r>
              <a:rPr lang="en-AU" sz="1200" b="1" dirty="0">
                <a:solidFill>
                  <a:srgbClr val="FFFFFF"/>
                </a:solidFill>
                <a:latin typeface="Proxima Nova Semibold"/>
                <a:ea typeface="Proxima Nova Semibold"/>
                <a:cs typeface="Proxima Nova Semibold"/>
                <a:sym typeface="Proxima Nova Semibold"/>
              </a:rPr>
              <a:t> </a:t>
            </a:r>
            <a:endParaRPr sz="1200" b="1" dirty="0">
              <a:solidFill>
                <a:srgbClr val="FFFFFF"/>
              </a:solidFill>
              <a:latin typeface="Proxima Nova Semibold"/>
              <a:ea typeface="Proxima Nova Semibold"/>
              <a:cs typeface="Proxima Nova Semibold"/>
              <a:sym typeface="Proxima Nova Semibold"/>
            </a:endParaRPr>
          </a:p>
        </p:txBody>
      </p:sp>
      <p:sp>
        <p:nvSpPr>
          <p:cNvPr id="18" name="Google Shape;1603;p59">
            <a:extLst>
              <a:ext uri="{FF2B5EF4-FFF2-40B4-BE49-F238E27FC236}">
                <a16:creationId xmlns:a16="http://schemas.microsoft.com/office/drawing/2014/main" id="{657E80A7-6205-44D7-8B02-74E001473BF4}"/>
              </a:ext>
            </a:extLst>
          </p:cNvPr>
          <p:cNvSpPr txBox="1"/>
          <p:nvPr/>
        </p:nvSpPr>
        <p:spPr>
          <a:xfrm>
            <a:off x="7526124" y="3527768"/>
            <a:ext cx="1269576" cy="44225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200" b="1">
                <a:solidFill>
                  <a:srgbClr val="FFFFFF"/>
                </a:solidFill>
                <a:latin typeface="Proxima Nova Semibold"/>
                <a:ea typeface="Proxima Nova Semibold"/>
                <a:cs typeface="Proxima Nova Semibold"/>
                <a:sym typeface="Proxima Nova Semibold"/>
              </a:rPr>
              <a:t>Interprete </a:t>
            </a:r>
          </a:p>
          <a:p>
            <a:pPr marL="0" lvl="0" indent="0" algn="ctr" rtl="0">
              <a:spcBef>
                <a:spcPts val="0"/>
              </a:spcBef>
              <a:spcAft>
                <a:spcPts val="0"/>
              </a:spcAft>
              <a:buNone/>
            </a:pPr>
            <a:r>
              <a:rPr lang="es" sz="1200" b="1">
                <a:solidFill>
                  <a:srgbClr val="FFFFFF"/>
                </a:solidFill>
                <a:latin typeface="Proxima Nova Semibold"/>
                <a:ea typeface="Proxima Nova Semibold"/>
                <a:cs typeface="Proxima Nova Semibold"/>
                <a:sym typeface="Proxima Nova Semibold"/>
              </a:rPr>
              <a:t>ML Models :</a:t>
            </a:r>
          </a:p>
          <a:p>
            <a:pPr marL="0" lvl="0" indent="0" algn="ctr" rtl="0">
              <a:spcBef>
                <a:spcPts val="0"/>
              </a:spcBef>
              <a:spcAft>
                <a:spcPts val="0"/>
              </a:spcAft>
              <a:buNone/>
            </a:pPr>
            <a:r>
              <a:rPr lang="es" sz="1000">
                <a:solidFill>
                  <a:srgbClr val="FFFFFF"/>
                </a:solidFill>
                <a:latin typeface="Proxima Nova Semibold"/>
                <a:ea typeface="Proxima Nova Semibold"/>
                <a:cs typeface="Proxima Nova Semibold"/>
                <a:sym typeface="Proxima Nova Semibold"/>
              </a:rPr>
              <a:t>Select which customers willl churn with LIME</a:t>
            </a:r>
          </a:p>
          <a:p>
            <a:pPr marL="0" lvl="0" indent="0" algn="ctr" rtl="0">
              <a:spcBef>
                <a:spcPts val="0"/>
              </a:spcBef>
              <a:spcAft>
                <a:spcPts val="0"/>
              </a:spcAft>
              <a:buNone/>
            </a:pPr>
            <a:endParaRPr lang="es" sz="1000">
              <a:solidFill>
                <a:srgbClr val="FFFFFF"/>
              </a:solidFill>
              <a:latin typeface="Proxima Nova Semibold"/>
              <a:ea typeface="Proxima Nova Semibold"/>
              <a:cs typeface="Proxima Nova Semibold"/>
              <a:sym typeface="Proxima Nova Semibold"/>
            </a:endParaRPr>
          </a:p>
          <a:p>
            <a:pPr marL="0" lvl="0" indent="0" algn="ctr" rtl="0">
              <a:spcBef>
                <a:spcPts val="0"/>
              </a:spcBef>
              <a:spcAft>
                <a:spcPts val="0"/>
              </a:spcAft>
              <a:buNone/>
            </a:pPr>
            <a:endParaRPr lang="es" sz="1000" b="1">
              <a:solidFill>
                <a:srgbClr val="FFFFFF"/>
              </a:solidFill>
              <a:latin typeface="Proxima Nova Semibold"/>
              <a:ea typeface="Proxima Nova Semibold"/>
              <a:cs typeface="Proxima Nova Semibold"/>
              <a:sym typeface="Proxima Nova Semibold"/>
            </a:endParaRPr>
          </a:p>
          <a:p>
            <a:pPr marL="0" lvl="0" indent="0" algn="ctr" rtl="0">
              <a:spcBef>
                <a:spcPts val="0"/>
              </a:spcBef>
              <a:spcAft>
                <a:spcPts val="0"/>
              </a:spcAft>
              <a:buNone/>
            </a:pPr>
            <a:endParaRPr sz="1200">
              <a:solidFill>
                <a:srgbClr val="FFFFFF"/>
              </a:solidFill>
              <a:latin typeface="Proxima Nova Semibold"/>
              <a:ea typeface="Proxima Nova Semibold"/>
              <a:cs typeface="Proxima Nova Semibold"/>
              <a:sym typeface="Proxima Nova Semibold"/>
            </a:endParaRPr>
          </a:p>
        </p:txBody>
      </p:sp>
    </p:spTree>
    <p:extLst>
      <p:ext uri="{BB962C8B-B14F-4D97-AF65-F5344CB8AC3E}">
        <p14:creationId xmlns:p14="http://schemas.microsoft.com/office/powerpoint/2010/main" val="168886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653F-207C-408A-AB92-F5C27C9AE847}"/>
              </a:ext>
            </a:extLst>
          </p:cNvPr>
          <p:cNvSpPr>
            <a:spLocks noGrp="1"/>
          </p:cNvSpPr>
          <p:nvPr>
            <p:ph type="ctrTitle"/>
          </p:nvPr>
        </p:nvSpPr>
        <p:spPr/>
        <p:txBody>
          <a:bodyPr/>
          <a:lstStyle/>
          <a:p>
            <a:r>
              <a:rPr lang="en-AU" sz="3600" dirty="0"/>
              <a:t>What does the Customer Data Look Like?</a:t>
            </a:r>
          </a:p>
        </p:txBody>
      </p:sp>
      <p:sp>
        <p:nvSpPr>
          <p:cNvPr id="7" name="TextBox 6">
            <a:extLst>
              <a:ext uri="{FF2B5EF4-FFF2-40B4-BE49-F238E27FC236}">
                <a16:creationId xmlns:a16="http://schemas.microsoft.com/office/drawing/2014/main" id="{5EBEB3F9-837D-48CB-84D2-6034FB0EEEF3}"/>
              </a:ext>
            </a:extLst>
          </p:cNvPr>
          <p:cNvSpPr txBox="1"/>
          <p:nvPr/>
        </p:nvSpPr>
        <p:spPr>
          <a:xfrm>
            <a:off x="361025" y="1230263"/>
            <a:ext cx="7923754" cy="3539430"/>
          </a:xfrm>
          <a:prstGeom prst="rect">
            <a:avLst/>
          </a:prstGeom>
          <a:noFill/>
        </p:spPr>
        <p:txBody>
          <a:bodyPr wrap="square">
            <a:spAutoFit/>
          </a:bodyPr>
          <a:lstStyle/>
          <a:p>
            <a:pPr algn="l"/>
            <a:r>
              <a:rPr lang="en-AU" sz="2800" b="1" i="0" dirty="0">
                <a:solidFill>
                  <a:schemeClr val="bg1"/>
                </a:solidFill>
                <a:effectLst/>
                <a:latin typeface="Squada One" panose="020B0604020202020204" charset="0"/>
              </a:rPr>
              <a:t>Customer Information:</a:t>
            </a:r>
          </a:p>
          <a:p>
            <a:pPr algn="l"/>
            <a:r>
              <a:rPr lang="en-AU" sz="2000" b="0" i="0" dirty="0">
                <a:solidFill>
                  <a:schemeClr val="bg1"/>
                </a:solidFill>
                <a:effectLst/>
                <a:latin typeface="Squada One" panose="020B0604020202020204" charset="0"/>
              </a:rPr>
              <a:t>Gender, </a:t>
            </a:r>
            <a:r>
              <a:rPr lang="en-AU" sz="2000" b="0" i="0" dirty="0" err="1">
                <a:solidFill>
                  <a:schemeClr val="bg1"/>
                </a:solidFill>
                <a:effectLst/>
                <a:latin typeface="Squada One" panose="020B0604020202020204" charset="0"/>
              </a:rPr>
              <a:t>SeniorCitizen</a:t>
            </a:r>
            <a:r>
              <a:rPr lang="en-AU" sz="2000" b="0" i="0" dirty="0">
                <a:solidFill>
                  <a:schemeClr val="bg1"/>
                </a:solidFill>
                <a:effectLst/>
                <a:latin typeface="Squada One" panose="020B0604020202020204" charset="0"/>
              </a:rPr>
              <a:t>, Partner, Dependents</a:t>
            </a:r>
          </a:p>
          <a:p>
            <a:pPr algn="l"/>
            <a:endParaRPr lang="en-AU" sz="2000" b="0" i="0" dirty="0">
              <a:solidFill>
                <a:schemeClr val="bg1"/>
              </a:solidFill>
              <a:effectLst/>
              <a:latin typeface="Squada One" panose="020B0604020202020204" charset="0"/>
            </a:endParaRPr>
          </a:p>
          <a:p>
            <a:pPr algn="l"/>
            <a:r>
              <a:rPr lang="en-AU" sz="2800" b="1" i="0" dirty="0">
                <a:solidFill>
                  <a:schemeClr val="bg1"/>
                </a:solidFill>
                <a:effectLst/>
                <a:latin typeface="Squada One" panose="020B0604020202020204" charset="0"/>
              </a:rPr>
              <a:t>Service Information:</a:t>
            </a:r>
          </a:p>
          <a:p>
            <a:pPr algn="l"/>
            <a:r>
              <a:rPr lang="en-AU" sz="2000" i="0" dirty="0" err="1">
                <a:solidFill>
                  <a:schemeClr val="bg1"/>
                </a:solidFill>
                <a:effectLst/>
                <a:latin typeface="Squada One" panose="020B0604020202020204" charset="0"/>
              </a:rPr>
              <a:t>PhoneService</a:t>
            </a:r>
            <a:r>
              <a:rPr lang="en-AU" sz="2000" i="0" dirty="0">
                <a:solidFill>
                  <a:schemeClr val="bg1"/>
                </a:solidFill>
                <a:effectLst/>
                <a:latin typeface="Squada One" panose="020B0604020202020204" charset="0"/>
              </a:rPr>
              <a:t>, </a:t>
            </a:r>
            <a:r>
              <a:rPr lang="en-AU" sz="2000" i="0" dirty="0" err="1">
                <a:solidFill>
                  <a:schemeClr val="bg1"/>
                </a:solidFill>
                <a:effectLst/>
                <a:latin typeface="Squada One" panose="020B0604020202020204" charset="0"/>
              </a:rPr>
              <a:t>MultipleLine</a:t>
            </a:r>
            <a:r>
              <a:rPr lang="en-AU" sz="2000" i="0" dirty="0">
                <a:solidFill>
                  <a:schemeClr val="bg1"/>
                </a:solidFill>
                <a:effectLst/>
                <a:latin typeface="Squada One" panose="020B0604020202020204" charset="0"/>
              </a:rPr>
              <a:t>, </a:t>
            </a:r>
            <a:r>
              <a:rPr lang="en-AU" sz="2000" i="0" dirty="0" err="1">
                <a:solidFill>
                  <a:schemeClr val="bg1"/>
                </a:solidFill>
                <a:effectLst/>
                <a:latin typeface="Squada One" panose="020B0604020202020204" charset="0"/>
              </a:rPr>
              <a:t>InternetService</a:t>
            </a:r>
            <a:r>
              <a:rPr lang="en-AU" sz="2000" i="0" dirty="0">
                <a:solidFill>
                  <a:schemeClr val="bg1"/>
                </a:solidFill>
                <a:effectLst/>
                <a:latin typeface="Squada One" panose="020B0604020202020204" charset="0"/>
              </a:rPr>
              <a:t>, </a:t>
            </a:r>
            <a:r>
              <a:rPr lang="en-AU" sz="2000" i="0" dirty="0" err="1">
                <a:solidFill>
                  <a:schemeClr val="bg1"/>
                </a:solidFill>
                <a:effectLst/>
                <a:latin typeface="Squada One" panose="020B0604020202020204" charset="0"/>
              </a:rPr>
              <a:t>OnlineSecurity</a:t>
            </a:r>
            <a:r>
              <a:rPr lang="en-AU" sz="2000" i="0" dirty="0">
                <a:solidFill>
                  <a:schemeClr val="bg1"/>
                </a:solidFill>
                <a:effectLst/>
                <a:latin typeface="Squada One" panose="020B0604020202020204" charset="0"/>
              </a:rPr>
              <a:t>, </a:t>
            </a:r>
            <a:r>
              <a:rPr lang="en-AU" sz="2000" i="0" dirty="0" err="1">
                <a:solidFill>
                  <a:schemeClr val="bg1"/>
                </a:solidFill>
                <a:effectLst/>
                <a:latin typeface="Squada One" panose="020B0604020202020204" charset="0"/>
              </a:rPr>
              <a:t>OnlineBackup</a:t>
            </a:r>
            <a:r>
              <a:rPr lang="en-AU" sz="2000" i="0" dirty="0">
                <a:solidFill>
                  <a:schemeClr val="bg1"/>
                </a:solidFill>
                <a:effectLst/>
                <a:latin typeface="Squada One" panose="020B0604020202020204" charset="0"/>
              </a:rPr>
              <a:t>, </a:t>
            </a:r>
            <a:r>
              <a:rPr lang="en-AU" sz="2000" i="0" dirty="0" err="1">
                <a:solidFill>
                  <a:schemeClr val="bg1"/>
                </a:solidFill>
                <a:effectLst/>
                <a:latin typeface="Squada One" panose="020B0604020202020204" charset="0"/>
              </a:rPr>
              <a:t>DeviceProtection</a:t>
            </a:r>
            <a:r>
              <a:rPr lang="en-AU" sz="2000" i="0" dirty="0">
                <a:solidFill>
                  <a:schemeClr val="bg1"/>
                </a:solidFill>
                <a:effectLst/>
                <a:latin typeface="Squada One" panose="020B0604020202020204" charset="0"/>
              </a:rPr>
              <a:t>, </a:t>
            </a:r>
            <a:r>
              <a:rPr lang="en-AU" sz="2000" i="0" dirty="0" err="1">
                <a:solidFill>
                  <a:schemeClr val="bg1"/>
                </a:solidFill>
                <a:effectLst/>
                <a:latin typeface="Squada One" panose="020B0604020202020204" charset="0"/>
              </a:rPr>
              <a:t>TechSupport</a:t>
            </a:r>
            <a:r>
              <a:rPr lang="en-AU" sz="2000" i="0" dirty="0">
                <a:solidFill>
                  <a:schemeClr val="bg1"/>
                </a:solidFill>
                <a:effectLst/>
                <a:latin typeface="Squada One" panose="020B0604020202020204" charset="0"/>
              </a:rPr>
              <a:t>, </a:t>
            </a:r>
            <a:r>
              <a:rPr lang="en-AU" sz="2000" i="0" dirty="0" err="1">
                <a:solidFill>
                  <a:schemeClr val="bg1"/>
                </a:solidFill>
                <a:effectLst/>
                <a:latin typeface="Squada One" panose="020B0604020202020204" charset="0"/>
              </a:rPr>
              <a:t>StreamingTV</a:t>
            </a:r>
            <a:r>
              <a:rPr lang="en-AU" sz="2000" i="0" dirty="0">
                <a:solidFill>
                  <a:schemeClr val="bg1"/>
                </a:solidFill>
                <a:effectLst/>
                <a:latin typeface="Squada One" panose="020B0604020202020204" charset="0"/>
              </a:rPr>
              <a:t>, </a:t>
            </a:r>
            <a:r>
              <a:rPr lang="en-AU" sz="2000" i="0" dirty="0" err="1">
                <a:solidFill>
                  <a:schemeClr val="bg1"/>
                </a:solidFill>
                <a:effectLst/>
                <a:latin typeface="Squada One" panose="020B0604020202020204" charset="0"/>
              </a:rPr>
              <a:t>StreamingMovies</a:t>
            </a:r>
            <a:endParaRPr lang="en-AU" sz="2000" i="0" dirty="0">
              <a:solidFill>
                <a:schemeClr val="bg1"/>
              </a:solidFill>
              <a:effectLst/>
              <a:latin typeface="Squada One" panose="020B0604020202020204" charset="0"/>
            </a:endParaRPr>
          </a:p>
          <a:p>
            <a:pPr algn="l"/>
            <a:endParaRPr lang="en-AU" sz="2000" b="0" i="0" dirty="0">
              <a:solidFill>
                <a:schemeClr val="bg1"/>
              </a:solidFill>
              <a:effectLst/>
              <a:latin typeface="Squada One" panose="020B0604020202020204" charset="0"/>
            </a:endParaRPr>
          </a:p>
          <a:p>
            <a:pPr algn="l"/>
            <a:r>
              <a:rPr lang="en-AU" sz="2800" dirty="0">
                <a:solidFill>
                  <a:schemeClr val="bg1"/>
                </a:solidFill>
                <a:latin typeface="Squada One" panose="020B0604020202020204" charset="0"/>
              </a:rPr>
              <a:t>C</a:t>
            </a:r>
            <a:r>
              <a:rPr lang="en-AU" sz="2800" b="1" i="0" dirty="0">
                <a:solidFill>
                  <a:schemeClr val="bg1"/>
                </a:solidFill>
                <a:effectLst/>
                <a:latin typeface="Squada One" panose="020B0604020202020204" charset="0"/>
              </a:rPr>
              <a:t>ustomer </a:t>
            </a:r>
            <a:r>
              <a:rPr lang="en-AU" sz="2800" b="1" dirty="0">
                <a:solidFill>
                  <a:schemeClr val="bg1"/>
                </a:solidFill>
                <a:latin typeface="Squada One" panose="020B0604020202020204" charset="0"/>
              </a:rPr>
              <a:t>A</a:t>
            </a:r>
            <a:r>
              <a:rPr lang="en-AU" sz="2800" b="1" i="0" dirty="0">
                <a:solidFill>
                  <a:schemeClr val="bg1"/>
                </a:solidFill>
                <a:effectLst/>
                <a:latin typeface="Squada One" panose="020B0604020202020204" charset="0"/>
              </a:rPr>
              <a:t>ccount Information</a:t>
            </a:r>
            <a:r>
              <a:rPr lang="en-AU" sz="2800" b="0" i="0" dirty="0">
                <a:solidFill>
                  <a:schemeClr val="bg1"/>
                </a:solidFill>
                <a:effectLst/>
                <a:latin typeface="Squada One" panose="020B0604020202020204" charset="0"/>
              </a:rPr>
              <a:t>: </a:t>
            </a:r>
          </a:p>
          <a:p>
            <a:pPr algn="l"/>
            <a:r>
              <a:rPr lang="en-AU" sz="2000" b="0" i="0" dirty="0" err="1">
                <a:solidFill>
                  <a:schemeClr val="bg1"/>
                </a:solidFill>
                <a:effectLst/>
                <a:latin typeface="Squada One" panose="020B0604020202020204" charset="0"/>
              </a:rPr>
              <a:t>CustomerID</a:t>
            </a:r>
            <a:r>
              <a:rPr lang="en-AU" sz="2000" b="0" i="0" dirty="0">
                <a:solidFill>
                  <a:schemeClr val="bg1"/>
                </a:solidFill>
                <a:effectLst/>
                <a:latin typeface="Squada One" panose="020B0604020202020204" charset="0"/>
              </a:rPr>
              <a:t>, Contract, </a:t>
            </a:r>
            <a:r>
              <a:rPr lang="en-AU" sz="2000" b="0" i="0" dirty="0" err="1">
                <a:solidFill>
                  <a:schemeClr val="bg1"/>
                </a:solidFill>
                <a:effectLst/>
                <a:latin typeface="Squada One" panose="020B0604020202020204" charset="0"/>
              </a:rPr>
              <a:t>PaperlessBilling</a:t>
            </a:r>
            <a:r>
              <a:rPr lang="en-AU" sz="2000" b="0" i="0" dirty="0">
                <a:solidFill>
                  <a:schemeClr val="bg1"/>
                </a:solidFill>
                <a:effectLst/>
                <a:latin typeface="Squada One" panose="020B0604020202020204" charset="0"/>
              </a:rPr>
              <a:t>, </a:t>
            </a:r>
            <a:r>
              <a:rPr lang="en-AU" sz="2000" b="0" i="0" dirty="0" err="1">
                <a:solidFill>
                  <a:schemeClr val="bg1"/>
                </a:solidFill>
                <a:effectLst/>
                <a:latin typeface="Squada One" panose="020B0604020202020204" charset="0"/>
              </a:rPr>
              <a:t>PaymentMethod</a:t>
            </a:r>
            <a:r>
              <a:rPr lang="en-AU" sz="2000" b="0" i="0" dirty="0">
                <a:solidFill>
                  <a:schemeClr val="bg1"/>
                </a:solidFill>
                <a:effectLst/>
                <a:latin typeface="Squada One" panose="020B0604020202020204" charset="0"/>
              </a:rPr>
              <a:t>, </a:t>
            </a:r>
            <a:r>
              <a:rPr lang="en-AU" sz="2000" b="0" i="0" dirty="0" err="1">
                <a:solidFill>
                  <a:schemeClr val="bg1"/>
                </a:solidFill>
                <a:effectLst/>
                <a:latin typeface="Squada One" panose="020B0604020202020204" charset="0"/>
              </a:rPr>
              <a:t>MonthlyCharges</a:t>
            </a:r>
            <a:r>
              <a:rPr lang="en-AU" sz="2000" b="0" i="0" dirty="0">
                <a:solidFill>
                  <a:schemeClr val="bg1"/>
                </a:solidFill>
                <a:effectLst/>
                <a:latin typeface="Squada One" panose="020B0604020202020204" charset="0"/>
              </a:rPr>
              <a:t>, </a:t>
            </a:r>
            <a:r>
              <a:rPr lang="en-AU" sz="2000" b="0" i="0" dirty="0" err="1">
                <a:solidFill>
                  <a:schemeClr val="bg1"/>
                </a:solidFill>
                <a:effectLst/>
                <a:latin typeface="Squada One" panose="020B0604020202020204" charset="0"/>
              </a:rPr>
              <a:t>TotalCharges</a:t>
            </a:r>
            <a:r>
              <a:rPr lang="en-AU" sz="2000" b="0" i="0" dirty="0">
                <a:solidFill>
                  <a:schemeClr val="bg1"/>
                </a:solidFill>
                <a:effectLst/>
                <a:latin typeface="Squada One" panose="020B0604020202020204" charset="0"/>
              </a:rPr>
              <a:t>, Tenure</a:t>
            </a:r>
          </a:p>
        </p:txBody>
      </p:sp>
      <p:sp>
        <p:nvSpPr>
          <p:cNvPr id="9" name="TextBox 8">
            <a:extLst>
              <a:ext uri="{FF2B5EF4-FFF2-40B4-BE49-F238E27FC236}">
                <a16:creationId xmlns:a16="http://schemas.microsoft.com/office/drawing/2014/main" id="{C1772FE7-7C2D-435B-9057-85B12272EEBC}"/>
              </a:ext>
            </a:extLst>
          </p:cNvPr>
          <p:cNvSpPr txBox="1"/>
          <p:nvPr/>
        </p:nvSpPr>
        <p:spPr>
          <a:xfrm>
            <a:off x="8683226" y="4745008"/>
            <a:ext cx="250723" cy="307777"/>
          </a:xfrm>
          <a:prstGeom prst="rect">
            <a:avLst/>
          </a:prstGeom>
          <a:noFill/>
        </p:spPr>
        <p:txBody>
          <a:bodyPr wrap="square" rtlCol="0">
            <a:spAutoFit/>
          </a:bodyPr>
          <a:lstStyle/>
          <a:p>
            <a:fld id="{B7B57F41-5298-4AB4-9890-F6FC4E2C8322}" type="slidenum">
              <a:rPr lang="en-AU" smtClean="0">
                <a:solidFill>
                  <a:schemeClr val="bg1">
                    <a:lumMod val="95000"/>
                  </a:schemeClr>
                </a:solidFill>
              </a:rPr>
              <a:t>6</a:t>
            </a:fld>
            <a:endParaRPr lang="en-AU" dirty="0">
              <a:solidFill>
                <a:schemeClr val="bg1">
                  <a:lumMod val="95000"/>
                </a:schemeClr>
              </a:solidFill>
            </a:endParaRPr>
          </a:p>
        </p:txBody>
      </p:sp>
    </p:spTree>
    <p:extLst>
      <p:ext uri="{BB962C8B-B14F-4D97-AF65-F5344CB8AC3E}">
        <p14:creationId xmlns:p14="http://schemas.microsoft.com/office/powerpoint/2010/main" val="156908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5439-9A66-4969-8DAB-075F7C3B2B9F}"/>
              </a:ext>
            </a:extLst>
          </p:cNvPr>
          <p:cNvSpPr>
            <a:spLocks noGrp="1"/>
          </p:cNvSpPr>
          <p:nvPr>
            <p:ph type="ctrTitle"/>
          </p:nvPr>
        </p:nvSpPr>
        <p:spPr>
          <a:xfrm flipH="1">
            <a:off x="511045" y="76894"/>
            <a:ext cx="7666500" cy="946200"/>
          </a:xfrm>
        </p:spPr>
        <p:txBody>
          <a:bodyPr/>
          <a:lstStyle/>
          <a:p>
            <a:r>
              <a:rPr lang="en-US" sz="2400" dirty="0"/>
              <a:t>Processing the Data – Adding Features for Better Predictions</a:t>
            </a:r>
            <a:endParaRPr lang="en-AU" sz="2400" dirty="0"/>
          </a:p>
        </p:txBody>
      </p:sp>
      <p:sp>
        <p:nvSpPr>
          <p:cNvPr id="3" name="TextBox 2">
            <a:extLst>
              <a:ext uri="{FF2B5EF4-FFF2-40B4-BE49-F238E27FC236}">
                <a16:creationId xmlns:a16="http://schemas.microsoft.com/office/drawing/2014/main" id="{32AE94C5-C84B-4966-8720-E8995DA93132}"/>
              </a:ext>
            </a:extLst>
          </p:cNvPr>
          <p:cNvSpPr txBox="1"/>
          <p:nvPr/>
        </p:nvSpPr>
        <p:spPr>
          <a:xfrm>
            <a:off x="8734026" y="4800600"/>
            <a:ext cx="250723" cy="307777"/>
          </a:xfrm>
          <a:prstGeom prst="rect">
            <a:avLst/>
          </a:prstGeom>
          <a:noFill/>
        </p:spPr>
        <p:txBody>
          <a:bodyPr wrap="square" rtlCol="0">
            <a:spAutoFit/>
          </a:bodyPr>
          <a:lstStyle/>
          <a:p>
            <a:fld id="{B7B57F41-5298-4AB4-9890-F6FC4E2C8322}" type="slidenum">
              <a:rPr lang="en-AU" smtClean="0">
                <a:solidFill>
                  <a:schemeClr val="bg1">
                    <a:lumMod val="95000"/>
                  </a:schemeClr>
                </a:solidFill>
              </a:rPr>
              <a:t>7</a:t>
            </a:fld>
            <a:endParaRPr lang="en-AU" dirty="0">
              <a:solidFill>
                <a:schemeClr val="bg1">
                  <a:lumMod val="95000"/>
                </a:schemeClr>
              </a:solidFill>
            </a:endParaRPr>
          </a:p>
        </p:txBody>
      </p:sp>
      <p:pic>
        <p:nvPicPr>
          <p:cNvPr id="6" name="Picture 5">
            <a:extLst>
              <a:ext uri="{FF2B5EF4-FFF2-40B4-BE49-F238E27FC236}">
                <a16:creationId xmlns:a16="http://schemas.microsoft.com/office/drawing/2014/main" id="{6DBB87F5-1188-4D1E-9725-36CD07A61292}"/>
              </a:ext>
            </a:extLst>
          </p:cNvPr>
          <p:cNvPicPr>
            <a:picLocks noChangeAspect="1"/>
          </p:cNvPicPr>
          <p:nvPr/>
        </p:nvPicPr>
        <p:blipFill>
          <a:blip r:embed="rId2"/>
          <a:stretch>
            <a:fillRect/>
          </a:stretch>
        </p:blipFill>
        <p:spPr>
          <a:xfrm>
            <a:off x="859774" y="896983"/>
            <a:ext cx="6318265" cy="4061742"/>
          </a:xfrm>
          <a:prstGeom prst="rect">
            <a:avLst/>
          </a:prstGeom>
        </p:spPr>
      </p:pic>
    </p:spTree>
    <p:extLst>
      <p:ext uri="{BB962C8B-B14F-4D97-AF65-F5344CB8AC3E}">
        <p14:creationId xmlns:p14="http://schemas.microsoft.com/office/powerpoint/2010/main" val="10927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6EDCFC26-D18F-464A-B69E-DDED3A719706}"/>
              </a:ext>
            </a:extLst>
          </p:cNvPr>
          <p:cNvPicPr>
            <a:picLocks noChangeAspect="1"/>
          </p:cNvPicPr>
          <p:nvPr/>
        </p:nvPicPr>
        <p:blipFill>
          <a:blip r:embed="rId2"/>
          <a:stretch>
            <a:fillRect/>
          </a:stretch>
        </p:blipFill>
        <p:spPr>
          <a:xfrm>
            <a:off x="807720" y="796578"/>
            <a:ext cx="6377940" cy="4100105"/>
          </a:xfrm>
          <a:prstGeom prst="rect">
            <a:avLst/>
          </a:prstGeom>
        </p:spPr>
      </p:pic>
      <p:sp>
        <p:nvSpPr>
          <p:cNvPr id="6" name="Title 1">
            <a:extLst>
              <a:ext uri="{FF2B5EF4-FFF2-40B4-BE49-F238E27FC236}">
                <a16:creationId xmlns:a16="http://schemas.microsoft.com/office/drawing/2014/main" id="{EA489285-AFD5-4402-95D6-52170C99A996}"/>
              </a:ext>
            </a:extLst>
          </p:cNvPr>
          <p:cNvSpPr txBox="1">
            <a:spLocks/>
          </p:cNvSpPr>
          <p:nvPr/>
        </p:nvSpPr>
        <p:spPr>
          <a:xfrm flipH="1">
            <a:off x="738750" y="-53340"/>
            <a:ext cx="7666500" cy="94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1pPr>
            <a:lvl2pPr marR="0" lvl="1"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2pPr>
            <a:lvl3pPr marR="0" lvl="2"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3pPr>
            <a:lvl4pPr marR="0" lvl="3"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4pPr>
            <a:lvl5pPr marR="0" lvl="4"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5pPr>
            <a:lvl6pPr marR="0" lvl="5"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6pPr>
            <a:lvl7pPr marR="0" lvl="6"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7pPr>
            <a:lvl8pPr marR="0" lvl="7"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8pPr>
            <a:lvl9pPr marR="0" lvl="8" algn="l" rtl="0">
              <a:lnSpc>
                <a:spcPct val="100000"/>
              </a:lnSpc>
              <a:spcBef>
                <a:spcPts val="0"/>
              </a:spcBef>
              <a:spcAft>
                <a:spcPts val="0"/>
              </a:spcAft>
              <a:buClr>
                <a:srgbClr val="FFFFFF"/>
              </a:buClr>
              <a:buSzPts val="1800"/>
              <a:buFont typeface="Squada One"/>
              <a:buNone/>
              <a:defRPr sz="1800" b="0" i="0" u="none" strike="noStrike" cap="none">
                <a:solidFill>
                  <a:srgbClr val="FFFFFF"/>
                </a:solidFill>
                <a:latin typeface="Squada One"/>
                <a:ea typeface="Squada One"/>
                <a:cs typeface="Squada One"/>
                <a:sym typeface="Squada One"/>
              </a:defRPr>
            </a:lvl9pPr>
          </a:lstStyle>
          <a:p>
            <a:r>
              <a:rPr lang="en-US" sz="2400" dirty="0"/>
              <a:t>Processing the Data – Confirming Predictions</a:t>
            </a:r>
            <a:endParaRPr lang="en-AU" sz="2400" dirty="0"/>
          </a:p>
        </p:txBody>
      </p:sp>
    </p:spTree>
    <p:extLst>
      <p:ext uri="{BB962C8B-B14F-4D97-AF65-F5344CB8AC3E}">
        <p14:creationId xmlns:p14="http://schemas.microsoft.com/office/powerpoint/2010/main" val="298043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B04C-C67C-46D1-BCA0-D8CA58D3FC71}"/>
              </a:ext>
            </a:extLst>
          </p:cNvPr>
          <p:cNvSpPr>
            <a:spLocks noGrp="1"/>
          </p:cNvSpPr>
          <p:nvPr>
            <p:ph type="ctrTitle"/>
          </p:nvPr>
        </p:nvSpPr>
        <p:spPr>
          <a:xfrm flipH="1">
            <a:off x="481573" y="154052"/>
            <a:ext cx="7666500" cy="946200"/>
          </a:xfrm>
        </p:spPr>
        <p:txBody>
          <a:bodyPr/>
          <a:lstStyle/>
          <a:p>
            <a:r>
              <a:rPr lang="en-AU" sz="3200"/>
              <a:t>What factors are related to customer churn?</a:t>
            </a:r>
            <a:br>
              <a:rPr lang="en-AU"/>
            </a:br>
            <a:endParaRPr lang="en-AU"/>
          </a:p>
        </p:txBody>
      </p:sp>
      <p:sp>
        <p:nvSpPr>
          <p:cNvPr id="3" name="Title 2">
            <a:extLst>
              <a:ext uri="{FF2B5EF4-FFF2-40B4-BE49-F238E27FC236}">
                <a16:creationId xmlns:a16="http://schemas.microsoft.com/office/drawing/2014/main" id="{4318B338-4148-4BBC-A098-FDDFCE086533}"/>
              </a:ext>
            </a:extLst>
          </p:cNvPr>
          <p:cNvSpPr>
            <a:spLocks noGrp="1"/>
          </p:cNvSpPr>
          <p:nvPr>
            <p:ph type="ctrTitle" idx="2"/>
          </p:nvPr>
        </p:nvSpPr>
        <p:spPr>
          <a:xfrm flipH="1">
            <a:off x="930867" y="859517"/>
            <a:ext cx="6560543" cy="739031"/>
          </a:xfrm>
        </p:spPr>
        <p:txBody>
          <a:bodyPr/>
          <a:lstStyle/>
          <a:p>
            <a:r>
              <a:rPr lang="en-AU" sz="1800" dirty="0"/>
              <a:t>The 10 most significant variables for a customer:</a:t>
            </a:r>
            <a:br>
              <a:rPr lang="en-AU" sz="1800" dirty="0"/>
            </a:br>
            <a:r>
              <a:rPr lang="en-AU" sz="1800" dirty="0"/>
              <a:t>LIME Explainer - Logistic Regression Model</a:t>
            </a:r>
            <a:br>
              <a:rPr lang="en-AU" sz="1800" dirty="0"/>
            </a:br>
            <a:endParaRPr lang="en-AU" dirty="0"/>
          </a:p>
        </p:txBody>
      </p:sp>
      <p:sp>
        <p:nvSpPr>
          <p:cNvPr id="4" name="TextBox 3">
            <a:extLst>
              <a:ext uri="{FF2B5EF4-FFF2-40B4-BE49-F238E27FC236}">
                <a16:creationId xmlns:a16="http://schemas.microsoft.com/office/drawing/2014/main" id="{BC161313-3B87-42DD-9F5A-30ED7370F7CB}"/>
              </a:ext>
            </a:extLst>
          </p:cNvPr>
          <p:cNvSpPr txBox="1"/>
          <p:nvPr/>
        </p:nvSpPr>
        <p:spPr>
          <a:xfrm>
            <a:off x="8683226" y="4745008"/>
            <a:ext cx="250723" cy="307777"/>
          </a:xfrm>
          <a:prstGeom prst="rect">
            <a:avLst/>
          </a:prstGeom>
          <a:noFill/>
        </p:spPr>
        <p:txBody>
          <a:bodyPr wrap="square" rtlCol="0">
            <a:spAutoFit/>
          </a:bodyPr>
          <a:lstStyle/>
          <a:p>
            <a:fld id="{B7B57F41-5298-4AB4-9890-F6FC4E2C8322}" type="slidenum">
              <a:rPr lang="en-AU" smtClean="0">
                <a:solidFill>
                  <a:schemeClr val="bg1">
                    <a:lumMod val="95000"/>
                  </a:schemeClr>
                </a:solidFill>
              </a:rPr>
              <a:t>9</a:t>
            </a:fld>
            <a:endParaRPr lang="en-AU" dirty="0">
              <a:solidFill>
                <a:schemeClr val="bg1">
                  <a:lumMod val="95000"/>
                </a:schemeClr>
              </a:solidFill>
            </a:endParaRPr>
          </a:p>
        </p:txBody>
      </p:sp>
      <p:pic>
        <p:nvPicPr>
          <p:cNvPr id="5" name="Picture 4">
            <a:extLst>
              <a:ext uri="{FF2B5EF4-FFF2-40B4-BE49-F238E27FC236}">
                <a16:creationId xmlns:a16="http://schemas.microsoft.com/office/drawing/2014/main" id="{1ED8F407-E796-44DF-BCB1-5A65F24E8E45}"/>
              </a:ext>
            </a:extLst>
          </p:cNvPr>
          <p:cNvPicPr>
            <a:picLocks noChangeAspect="1"/>
          </p:cNvPicPr>
          <p:nvPr/>
        </p:nvPicPr>
        <p:blipFill>
          <a:blip r:embed="rId3"/>
          <a:stretch>
            <a:fillRect/>
          </a:stretch>
        </p:blipFill>
        <p:spPr>
          <a:xfrm>
            <a:off x="237368" y="1735708"/>
            <a:ext cx="8669263" cy="2395936"/>
          </a:xfrm>
          <a:prstGeom prst="rect">
            <a:avLst/>
          </a:prstGeom>
        </p:spPr>
      </p:pic>
    </p:spTree>
    <p:extLst>
      <p:ext uri="{BB962C8B-B14F-4D97-AF65-F5344CB8AC3E}">
        <p14:creationId xmlns:p14="http://schemas.microsoft.com/office/powerpoint/2010/main" val="3678915025"/>
      </p:ext>
    </p:extLst>
  </p:cSld>
  <p:clrMapOvr>
    <a:masterClrMapping/>
  </p:clrMapOvr>
</p:sld>
</file>

<file path=ppt/theme/theme1.xml><?xml version="1.0" encoding="utf-8"?>
<a:theme xmlns:a="http://schemas.openxmlformats.org/drawingml/2006/main" name="Data Wave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5630</TotalTime>
  <Words>631</Words>
  <Application>Microsoft Office PowerPoint</Application>
  <PresentationFormat>On-screen Show (16:9)</PresentationFormat>
  <Paragraphs>110</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Proxima Nova Semibold</vt:lpstr>
      <vt:lpstr>Squada One</vt:lpstr>
      <vt:lpstr>Roboto Slab Regular</vt:lpstr>
      <vt:lpstr>Calibri</vt:lpstr>
      <vt:lpstr>Arial</vt:lpstr>
      <vt:lpstr>Data Waves by Slidesgo</vt:lpstr>
      <vt:lpstr>PREDICTING CUSTOMER CHURN: HOW TO BE MORE PROFITABLE BY RETAINING CUSTOMERS </vt:lpstr>
      <vt:lpstr>PowerPoint Presentation</vt:lpstr>
      <vt:lpstr>PowerPoint Presentation</vt:lpstr>
      <vt:lpstr>PowerPoint Presentation</vt:lpstr>
      <vt:lpstr>PowerPoint Presentation</vt:lpstr>
      <vt:lpstr>What does the Customer Data Look Like?</vt:lpstr>
      <vt:lpstr>Processing the Data – Adding Features for Better Predictions</vt:lpstr>
      <vt:lpstr>PowerPoint Presentation</vt:lpstr>
      <vt:lpstr>What factors are related to customer churn? </vt:lpstr>
      <vt:lpstr>How Accurate are Machine Learning Models?</vt:lpstr>
      <vt:lpstr>What is the best strategy to retain customers?  </vt:lpstr>
      <vt:lpstr>The ML Pipeline in Production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HOW TO BE MORE PROFITABLE BY RETAINING CUSTOMERS </dc:title>
  <cp:lastModifiedBy>Michael</cp:lastModifiedBy>
  <cp:revision>6</cp:revision>
  <dcterms:modified xsi:type="dcterms:W3CDTF">2020-08-15T04:56:40Z</dcterms:modified>
</cp:coreProperties>
</file>